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294" r:id="rId3"/>
    <p:sldId id="262" r:id="rId4"/>
    <p:sldId id="261" r:id="rId5"/>
    <p:sldId id="263" r:id="rId6"/>
    <p:sldId id="264" r:id="rId7"/>
    <p:sldId id="268" r:id="rId8"/>
    <p:sldId id="276" r:id="rId9"/>
    <p:sldId id="277" r:id="rId10"/>
    <p:sldId id="265" r:id="rId11"/>
    <p:sldId id="278" r:id="rId12"/>
    <p:sldId id="269" r:id="rId13"/>
    <p:sldId id="295" r:id="rId14"/>
    <p:sldId id="266" r:id="rId15"/>
    <p:sldId id="273" r:id="rId16"/>
    <p:sldId id="275" r:id="rId17"/>
    <p:sldId id="267" r:id="rId18"/>
    <p:sldId id="259" r:id="rId19"/>
    <p:sldId id="272" r:id="rId20"/>
    <p:sldId id="274" r:id="rId21"/>
    <p:sldId id="292" r:id="rId22"/>
    <p:sldId id="283" r:id="rId23"/>
    <p:sldId id="289" r:id="rId24"/>
    <p:sldId id="286" r:id="rId25"/>
    <p:sldId id="270" r:id="rId26"/>
    <p:sldId id="288" r:id="rId27"/>
    <p:sldId id="284" r:id="rId28"/>
    <p:sldId id="279" r:id="rId29"/>
    <p:sldId id="293" r:id="rId30"/>
    <p:sldId id="290" r:id="rId31"/>
    <p:sldId id="29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E2C66C1C-3EEE-43E5-B59C-C378D79FE164}">
          <p14:sldIdLst>
            <p14:sldId id="256"/>
            <p14:sldId id="294"/>
            <p14:sldId id="262"/>
            <p14:sldId id="261"/>
            <p14:sldId id="263"/>
            <p14:sldId id="264"/>
            <p14:sldId id="268"/>
            <p14:sldId id="276"/>
            <p14:sldId id="277"/>
            <p14:sldId id="265"/>
            <p14:sldId id="278"/>
            <p14:sldId id="269"/>
            <p14:sldId id="295"/>
            <p14:sldId id="266"/>
            <p14:sldId id="273"/>
            <p14:sldId id="275"/>
            <p14:sldId id="267"/>
            <p14:sldId id="259"/>
            <p14:sldId id="272"/>
            <p14:sldId id="274"/>
            <p14:sldId id="292"/>
            <p14:sldId id="283"/>
            <p14:sldId id="289"/>
            <p14:sldId id="286"/>
            <p14:sldId id="270"/>
            <p14:sldId id="288"/>
            <p14:sldId id="284"/>
            <p14:sldId id="279"/>
            <p14:sldId id="293"/>
          </p14:sldIdLst>
        </p14:section>
        <p14:section name="Schluss" id="{59B1F11E-FD20-4CD6-964A-F5090F07932A}">
          <p14:sldIdLst>
            <p14:sldId id="290"/>
            <p14:sldId id="296"/>
          </p14:sldIdLst>
        </p14:section>
      </p14:sectionLst>
    </p:ex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5827"/>
    <a:srgbClr val="C86C38"/>
    <a:srgbClr val="9A4E23"/>
    <a:srgbClr val="806A50"/>
    <a:srgbClr val="A84F25"/>
    <a:srgbClr val="ECA452"/>
    <a:srgbClr val="FCCE9C"/>
    <a:srgbClr val="F37443"/>
    <a:srgbClr val="545554"/>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77" autoAdjust="0"/>
    <p:restoredTop sz="96327"/>
  </p:normalViewPr>
  <p:slideViewPr>
    <p:cSldViewPr snapToGrid="0" showGuides="1">
      <p:cViewPr varScale="1">
        <p:scale>
          <a:sx n="123" d="100"/>
          <a:sy n="123" d="100"/>
        </p:scale>
        <p:origin x="1128" y="192"/>
      </p:cViewPr>
      <p:guideLst>
        <p:guide orient="horz" pos="2183"/>
        <p:guide pos="3840"/>
      </p:guideLst>
    </p:cSldViewPr>
  </p:slideViewPr>
  <p:notesTextViewPr>
    <p:cViewPr>
      <p:scale>
        <a:sx n="3" d="2"/>
        <a:sy n="3" d="2"/>
      </p:scale>
      <p:origin x="0" y="0"/>
    </p:cViewPr>
  </p:notesTextViewPr>
  <p:sorterViewPr>
    <p:cViewPr>
      <p:scale>
        <a:sx n="103" d="100"/>
        <a:sy n="103" d="100"/>
      </p:scale>
      <p:origin x="0" y="-3546"/>
    </p:cViewPr>
  </p:sorterViewPr>
  <p:notesViewPr>
    <p:cSldViewPr snapToGrid="0" showGuides="1">
      <p:cViewPr varScale="1">
        <p:scale>
          <a:sx n="103" d="100"/>
          <a:sy n="103" d="100"/>
        </p:scale>
        <p:origin x="3419" y="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4137BD-6E09-4967-8B82-8C1A3491B51F}" type="datetimeFigureOut">
              <a:rPr lang="en-ID" smtClean="0"/>
              <a:t>05/01/21</a:t>
            </a:fld>
            <a:endParaRPr lang="en-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D9D8FE-69CC-4D23-837E-DB569CF0996E}" type="slidenum">
              <a:rPr lang="en-ID" smtClean="0"/>
              <a:t>‹Nr.›</a:t>
            </a:fld>
            <a:endParaRPr lang="en-ID"/>
          </a:p>
        </p:txBody>
      </p:sp>
    </p:spTree>
    <p:extLst>
      <p:ext uri="{BB962C8B-B14F-4D97-AF65-F5344CB8AC3E}">
        <p14:creationId xmlns:p14="http://schemas.microsoft.com/office/powerpoint/2010/main" val="317905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B04113-39E6-AF42-8A44-FF5819B3BBCD}" type="datetimeFigureOut">
              <a:rPr lang="de-DE" smtClean="0"/>
              <a:t>05.01.21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D66FE3-79CA-A149-9512-AEE5A7650CD8}" type="slidenum">
              <a:rPr lang="de-DE" smtClean="0"/>
              <a:t>‹Nr.›</a:t>
            </a:fld>
            <a:endParaRPr lang="de-DE"/>
          </a:p>
        </p:txBody>
      </p:sp>
    </p:spTree>
    <p:extLst>
      <p:ext uri="{BB962C8B-B14F-4D97-AF65-F5344CB8AC3E}">
        <p14:creationId xmlns:p14="http://schemas.microsoft.com/office/powerpoint/2010/main" val="1312950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0D66FE3-79CA-A149-9512-AEE5A7650CD8}" type="slidenum">
              <a:rPr lang="de-DE" smtClean="0"/>
              <a:t>1</a:t>
            </a:fld>
            <a:endParaRPr lang="de-DE"/>
          </a:p>
        </p:txBody>
      </p:sp>
    </p:spTree>
    <p:extLst>
      <p:ext uri="{BB962C8B-B14F-4D97-AF65-F5344CB8AC3E}">
        <p14:creationId xmlns:p14="http://schemas.microsoft.com/office/powerpoint/2010/main" val="1139164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0D66FE3-79CA-A149-9512-AEE5A7650CD8}" type="slidenum">
              <a:rPr lang="de-DE" smtClean="0"/>
              <a:t>23</a:t>
            </a:fld>
            <a:endParaRPr lang="de-DE"/>
          </a:p>
        </p:txBody>
      </p:sp>
    </p:spTree>
    <p:extLst>
      <p:ext uri="{BB962C8B-B14F-4D97-AF65-F5344CB8AC3E}">
        <p14:creationId xmlns:p14="http://schemas.microsoft.com/office/powerpoint/2010/main" val="41475758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1_Title Slide">
    <p:bg>
      <p:bgPr>
        <a:solidFill>
          <a:schemeClr val="bg1"/>
        </a:soli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D102C799-4934-A047-B4C1-9334B86C53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445" y="328626"/>
            <a:ext cx="2239109" cy="1152208"/>
          </a:xfrm>
          <a:prstGeom prst="rect">
            <a:avLst/>
          </a:prstGeom>
        </p:spPr>
      </p:pic>
      <p:sp>
        <p:nvSpPr>
          <p:cNvPr id="3" name="TextBox 5">
            <a:extLst>
              <a:ext uri="{FF2B5EF4-FFF2-40B4-BE49-F238E27FC236}">
                <a16:creationId xmlns:a16="http://schemas.microsoft.com/office/drawing/2014/main" id="{FDE4F403-B5D6-FA46-BF83-4D427F6FCF5D}"/>
              </a:ext>
            </a:extLst>
          </p:cNvPr>
          <p:cNvSpPr txBox="1"/>
          <p:nvPr userDrawn="1"/>
        </p:nvSpPr>
        <p:spPr>
          <a:xfrm>
            <a:off x="2110689" y="6205791"/>
            <a:ext cx="7811754" cy="466153"/>
          </a:xfrm>
          <a:prstGeom prst="rect">
            <a:avLst/>
          </a:prstGeom>
          <a:noFill/>
        </p:spPr>
        <p:txBody>
          <a:bodyPr wrap="none" rtlCol="0">
            <a:spAutoFit/>
          </a:bodyPr>
          <a:lstStyle/>
          <a:p>
            <a:pPr algn="ctr">
              <a:lnSpc>
                <a:spcPts val="1500"/>
              </a:lnSpc>
            </a:pPr>
            <a:r>
              <a:rPr lang="en-ID" sz="1100" b="1" dirty="0">
                <a:solidFill>
                  <a:schemeClr val="tx1">
                    <a:lumMod val="75000"/>
                    <a:lumOff val="25000"/>
                  </a:schemeClr>
                </a:solidFill>
              </a:rPr>
              <a:t>Max-Born-Gymnasium </a:t>
            </a:r>
            <a:r>
              <a:rPr lang="en-ID" sz="1100" b="1" dirty="0" err="1">
                <a:solidFill>
                  <a:schemeClr val="tx1">
                    <a:lumMod val="75000"/>
                    <a:lumOff val="25000"/>
                  </a:schemeClr>
                </a:solidFill>
              </a:rPr>
              <a:t>Neckargemünd</a:t>
            </a:r>
            <a:endParaRPr lang="en-ID" sz="1100" b="1" dirty="0">
              <a:solidFill>
                <a:schemeClr val="tx1">
                  <a:lumMod val="75000"/>
                  <a:lumOff val="25000"/>
                </a:schemeClr>
              </a:solidFill>
            </a:endParaRPr>
          </a:p>
          <a:p>
            <a:pPr algn="ctr">
              <a:lnSpc>
                <a:spcPts val="1500"/>
              </a:lnSpc>
            </a:pPr>
            <a:r>
              <a:rPr lang="en-ID" sz="1100" dirty="0">
                <a:solidFill>
                  <a:schemeClr val="tx1">
                    <a:lumMod val="75000"/>
                    <a:lumOff val="25000"/>
                  </a:schemeClr>
                </a:solidFill>
              </a:rPr>
              <a:t>Alter </a:t>
            </a:r>
            <a:r>
              <a:rPr lang="en-ID" sz="1100" dirty="0" err="1">
                <a:solidFill>
                  <a:schemeClr val="tx1">
                    <a:lumMod val="75000"/>
                    <a:lumOff val="25000"/>
                  </a:schemeClr>
                </a:solidFill>
              </a:rPr>
              <a:t>Postweg</a:t>
            </a:r>
            <a:r>
              <a:rPr lang="en-ID" sz="1100" dirty="0">
                <a:solidFill>
                  <a:schemeClr val="tx1">
                    <a:lumMod val="75000"/>
                    <a:lumOff val="25000"/>
                  </a:schemeClr>
                </a:solidFill>
              </a:rPr>
              <a:t> 10  •  69151 </a:t>
            </a:r>
            <a:r>
              <a:rPr lang="en-ID" sz="1100" dirty="0" err="1">
                <a:solidFill>
                  <a:schemeClr val="tx1">
                    <a:lumMod val="75000"/>
                    <a:lumOff val="25000"/>
                  </a:schemeClr>
                </a:solidFill>
              </a:rPr>
              <a:t>Neckargemünd</a:t>
            </a:r>
            <a:r>
              <a:rPr lang="en-ID" sz="1100" dirty="0">
                <a:solidFill>
                  <a:schemeClr val="tx1">
                    <a:lumMod val="75000"/>
                    <a:lumOff val="25000"/>
                  </a:schemeClr>
                </a:solidFill>
              </a:rPr>
              <a:t>  •  Tel. 06223 9225-0  •  Fax 06223 9225-55  •  </a:t>
            </a:r>
            <a:r>
              <a:rPr lang="en-ID" sz="1100" dirty="0" err="1">
                <a:solidFill>
                  <a:schemeClr val="tx1">
                    <a:lumMod val="75000"/>
                    <a:lumOff val="25000"/>
                  </a:schemeClr>
                </a:solidFill>
              </a:rPr>
              <a:t>sekretariat@mbgym.de</a:t>
            </a:r>
            <a:r>
              <a:rPr lang="en-ID" sz="1100" dirty="0">
                <a:solidFill>
                  <a:schemeClr val="tx1">
                    <a:lumMod val="75000"/>
                    <a:lumOff val="25000"/>
                  </a:schemeClr>
                </a:solidFill>
              </a:rPr>
              <a:t>  •  </a:t>
            </a:r>
            <a:r>
              <a:rPr lang="en-ID" sz="1100" dirty="0" err="1">
                <a:solidFill>
                  <a:schemeClr val="tx1">
                    <a:lumMod val="75000"/>
                    <a:lumOff val="25000"/>
                  </a:schemeClr>
                </a:solidFill>
              </a:rPr>
              <a:t>www.mbgym.de</a:t>
            </a:r>
            <a:endParaRPr lang="en-ID" sz="1100" dirty="0">
              <a:solidFill>
                <a:schemeClr val="tx1">
                  <a:lumMod val="75000"/>
                  <a:lumOff val="25000"/>
                </a:schemeClr>
              </a:solidFill>
            </a:endParaRPr>
          </a:p>
        </p:txBody>
      </p:sp>
    </p:spTree>
    <p:extLst>
      <p:ext uri="{BB962C8B-B14F-4D97-AF65-F5344CB8AC3E}">
        <p14:creationId xmlns:p14="http://schemas.microsoft.com/office/powerpoint/2010/main" val="730154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TextBox 2"/>
          <p:cNvSpPr txBox="1"/>
          <p:nvPr userDrawn="1"/>
        </p:nvSpPr>
        <p:spPr>
          <a:xfrm>
            <a:off x="10882745" y="540328"/>
            <a:ext cx="875561" cy="276999"/>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D" sz="700" spc="300" dirty="0">
                <a:solidFill>
                  <a:schemeClr val="tx1">
                    <a:lumMod val="75000"/>
                    <a:lumOff val="25000"/>
                  </a:schemeClr>
                </a:solidFill>
              </a:rPr>
              <a:t>SEITE</a:t>
            </a:r>
            <a:r>
              <a:rPr lang="en-ID" sz="1200" dirty="0">
                <a:solidFill>
                  <a:schemeClr val="tx1">
                    <a:lumMod val="75000"/>
                    <a:lumOff val="25000"/>
                  </a:schemeClr>
                </a:solidFill>
              </a:rPr>
              <a:t> </a:t>
            </a:r>
            <a:fld id="{66DBA9ED-0BD1-4583-826F-4EF9BAC8450E}" type="slidenum">
              <a:rPr lang="en-ID" sz="1200" b="1" smtClean="0">
                <a:solidFill>
                  <a:schemeClr val="tx1">
                    <a:lumMod val="75000"/>
                    <a:lumOff val="25000"/>
                  </a:schemeClr>
                </a:solidFill>
              </a:rPr>
              <a:pPr marL="0" marR="0" indent="0" algn="l" defTabSz="914400" rtl="0" eaLnBrk="1" fontAlgn="auto" latinLnBrk="0" hangingPunct="1">
                <a:lnSpc>
                  <a:spcPct val="100000"/>
                </a:lnSpc>
                <a:spcBef>
                  <a:spcPts val="0"/>
                </a:spcBef>
                <a:spcAft>
                  <a:spcPts val="0"/>
                </a:spcAft>
                <a:buClrTx/>
                <a:buSzTx/>
                <a:buFontTx/>
                <a:buNone/>
                <a:tabLst/>
                <a:defRPr/>
              </a:pPr>
              <a:t>‹Nr.›</a:t>
            </a:fld>
            <a:endParaRPr lang="en-ID" b="1" dirty="0">
              <a:solidFill>
                <a:schemeClr val="tx1">
                  <a:lumMod val="75000"/>
                  <a:lumOff val="25000"/>
                </a:schemeClr>
              </a:solidFill>
            </a:endParaRPr>
          </a:p>
        </p:txBody>
      </p:sp>
      <p:sp>
        <p:nvSpPr>
          <p:cNvPr id="6" name="Picture Placeholder 14"/>
          <p:cNvSpPr>
            <a:spLocks noGrp="1"/>
          </p:cNvSpPr>
          <p:nvPr>
            <p:ph type="pic" sz="quarter" idx="10"/>
          </p:nvPr>
        </p:nvSpPr>
        <p:spPr>
          <a:xfrm>
            <a:off x="0" y="3228109"/>
            <a:ext cx="12192000" cy="3629891"/>
          </a:xfrm>
          <a:prstGeom prst="roundRect">
            <a:avLst>
              <a:gd name="adj" fmla="val 0"/>
            </a:avLst>
          </a:prstGeom>
          <a:solidFill>
            <a:schemeClr val="accent2"/>
          </a:solidFill>
        </p:spPr>
        <p:txBody>
          <a:bodyPr>
            <a:normAutofit/>
          </a:bodyPr>
          <a:lstStyle>
            <a:lvl1pPr>
              <a:defRPr sz="1600">
                <a:solidFill>
                  <a:schemeClr val="bg1"/>
                </a:solidFill>
              </a:defRPr>
            </a:lvl1pPr>
          </a:lstStyle>
          <a:p>
            <a:endParaRPr lang="en-ID"/>
          </a:p>
        </p:txBody>
      </p:sp>
      <p:pic>
        <p:nvPicPr>
          <p:cNvPr id="4" name="Grafik 3">
            <a:extLst>
              <a:ext uri="{FF2B5EF4-FFF2-40B4-BE49-F238E27FC236}">
                <a16:creationId xmlns:a16="http://schemas.microsoft.com/office/drawing/2014/main" id="{6D9C3B3C-B454-FB43-A57F-9828104CAF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27001"/>
          </a:xfrm>
          <a:prstGeom prst="rect">
            <a:avLst/>
          </a:prstGeom>
        </p:spPr>
      </p:pic>
    </p:spTree>
    <p:extLst>
      <p:ext uri="{BB962C8B-B14F-4D97-AF65-F5344CB8AC3E}">
        <p14:creationId xmlns:p14="http://schemas.microsoft.com/office/powerpoint/2010/main" val="1446247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Picture Placeholder 14"/>
          <p:cNvSpPr>
            <a:spLocks noGrp="1"/>
          </p:cNvSpPr>
          <p:nvPr>
            <p:ph type="pic" sz="quarter" idx="10"/>
          </p:nvPr>
        </p:nvSpPr>
        <p:spPr>
          <a:xfrm>
            <a:off x="0" y="-1"/>
            <a:ext cx="12192000" cy="3629891"/>
          </a:xfrm>
          <a:prstGeom prst="roundRect">
            <a:avLst>
              <a:gd name="adj" fmla="val 0"/>
            </a:avLst>
          </a:prstGeom>
          <a:solidFill>
            <a:schemeClr val="accent2"/>
          </a:solidFill>
        </p:spPr>
        <p:txBody>
          <a:bodyPr>
            <a:normAutofit/>
          </a:bodyPr>
          <a:lstStyle>
            <a:lvl1pPr>
              <a:defRPr sz="1600">
                <a:solidFill>
                  <a:schemeClr val="bg1"/>
                </a:solidFill>
              </a:defRPr>
            </a:lvl1pPr>
          </a:lstStyle>
          <a:p>
            <a:endParaRPr lang="en-ID"/>
          </a:p>
        </p:txBody>
      </p:sp>
      <p:sp>
        <p:nvSpPr>
          <p:cNvPr id="9" name="TextBox 5">
            <a:extLst>
              <a:ext uri="{FF2B5EF4-FFF2-40B4-BE49-F238E27FC236}">
                <a16:creationId xmlns:a16="http://schemas.microsoft.com/office/drawing/2014/main" id="{46F1660B-CA27-2346-A88B-A9CC0DA35C0A}"/>
              </a:ext>
            </a:extLst>
          </p:cNvPr>
          <p:cNvSpPr txBox="1"/>
          <p:nvPr userDrawn="1"/>
        </p:nvSpPr>
        <p:spPr>
          <a:xfrm>
            <a:off x="803564" y="6216381"/>
            <a:ext cx="2364750" cy="261610"/>
          </a:xfrm>
          <a:prstGeom prst="rect">
            <a:avLst/>
          </a:prstGeom>
          <a:noFill/>
        </p:spPr>
        <p:txBody>
          <a:bodyPr wrap="none" rtlCol="0">
            <a:spAutoFit/>
          </a:bodyPr>
          <a:lstStyle/>
          <a:p>
            <a:r>
              <a:rPr lang="en-ID" sz="1100" b="0" i="0" kern="1200" dirty="0">
                <a:solidFill>
                  <a:schemeClr val="tx1">
                    <a:lumMod val="75000"/>
                    <a:lumOff val="25000"/>
                  </a:schemeClr>
                </a:solidFill>
                <a:effectLst/>
                <a:latin typeface="+mn-lt"/>
                <a:ea typeface="+mn-ea"/>
                <a:cs typeface="+mn-cs"/>
              </a:rPr>
              <a:t>Max-Born-Gymnasium </a:t>
            </a:r>
            <a:r>
              <a:rPr lang="en-ID" sz="1100" b="0" i="0" kern="1200" dirty="0" err="1">
                <a:solidFill>
                  <a:schemeClr val="tx1">
                    <a:lumMod val="75000"/>
                    <a:lumOff val="25000"/>
                  </a:schemeClr>
                </a:solidFill>
                <a:effectLst/>
                <a:latin typeface="+mn-lt"/>
                <a:ea typeface="+mn-ea"/>
                <a:cs typeface="+mn-cs"/>
              </a:rPr>
              <a:t>Neckargemünd</a:t>
            </a:r>
            <a:endParaRPr lang="en-ID" sz="1100" dirty="0">
              <a:solidFill>
                <a:schemeClr val="tx1">
                  <a:lumMod val="75000"/>
                  <a:lumOff val="25000"/>
                </a:schemeClr>
              </a:solidFill>
            </a:endParaRPr>
          </a:p>
        </p:txBody>
      </p:sp>
      <p:pic>
        <p:nvPicPr>
          <p:cNvPr id="10" name="Grafik 9">
            <a:extLst>
              <a:ext uri="{FF2B5EF4-FFF2-40B4-BE49-F238E27FC236}">
                <a16:creationId xmlns:a16="http://schemas.microsoft.com/office/drawing/2014/main" id="{6071B0BE-1091-4D4C-8016-D361C6C76C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940" y="6216381"/>
            <a:ext cx="236220" cy="234201"/>
          </a:xfrm>
          <a:prstGeom prst="rect">
            <a:avLst/>
          </a:prstGeom>
        </p:spPr>
      </p:pic>
    </p:spTree>
    <p:extLst>
      <p:ext uri="{BB962C8B-B14F-4D97-AF65-F5344CB8AC3E}">
        <p14:creationId xmlns:p14="http://schemas.microsoft.com/office/powerpoint/2010/main" val="2829359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1"/>
        </a:solidFill>
        <a:effectLst/>
      </p:bgPr>
    </p:bg>
    <p:spTree>
      <p:nvGrpSpPr>
        <p:cNvPr id="1" name=""/>
        <p:cNvGrpSpPr/>
        <p:nvPr/>
      </p:nvGrpSpPr>
      <p:grpSpPr>
        <a:xfrm>
          <a:off x="0" y="0"/>
          <a:ext cx="0" cy="0"/>
          <a:chOff x="0" y="0"/>
          <a:chExt cx="0" cy="0"/>
        </a:xfrm>
      </p:grpSpPr>
      <p:sp>
        <p:nvSpPr>
          <p:cNvPr id="9" name="TextBox 5">
            <a:extLst>
              <a:ext uri="{FF2B5EF4-FFF2-40B4-BE49-F238E27FC236}">
                <a16:creationId xmlns:a16="http://schemas.microsoft.com/office/drawing/2014/main" id="{1850C0A0-A359-A242-A01D-CF4FF1558EB0}"/>
              </a:ext>
            </a:extLst>
          </p:cNvPr>
          <p:cNvSpPr txBox="1"/>
          <p:nvPr userDrawn="1"/>
        </p:nvSpPr>
        <p:spPr>
          <a:xfrm>
            <a:off x="4943873" y="6216381"/>
            <a:ext cx="2364750" cy="261610"/>
          </a:xfrm>
          <a:prstGeom prst="rect">
            <a:avLst/>
          </a:prstGeom>
          <a:noFill/>
        </p:spPr>
        <p:txBody>
          <a:bodyPr wrap="none" rtlCol="0">
            <a:spAutoFit/>
          </a:bodyPr>
          <a:lstStyle/>
          <a:p>
            <a:r>
              <a:rPr lang="en-ID" sz="1100" b="0" i="0" kern="1200" baseline="0" dirty="0">
                <a:solidFill>
                  <a:schemeClr val="bg1"/>
                </a:solidFill>
                <a:effectLst/>
                <a:latin typeface="+mn-lt"/>
                <a:ea typeface="+mn-ea"/>
                <a:cs typeface="+mn-cs"/>
              </a:rPr>
              <a:t>Max-Born-Gymnasium </a:t>
            </a:r>
            <a:r>
              <a:rPr lang="en-ID" sz="1100" b="0" i="0" kern="1200" baseline="0" dirty="0" err="1">
                <a:solidFill>
                  <a:schemeClr val="bg1"/>
                </a:solidFill>
                <a:effectLst/>
                <a:latin typeface="+mn-lt"/>
                <a:ea typeface="+mn-ea"/>
                <a:cs typeface="+mn-cs"/>
              </a:rPr>
              <a:t>Neckargemünd</a:t>
            </a:r>
            <a:endParaRPr lang="en-ID" sz="1100" baseline="0" dirty="0">
              <a:solidFill>
                <a:schemeClr val="bg1"/>
              </a:solidFill>
            </a:endParaRPr>
          </a:p>
        </p:txBody>
      </p:sp>
      <p:pic>
        <p:nvPicPr>
          <p:cNvPr id="10" name="Grafik 9">
            <a:extLst>
              <a:ext uri="{FF2B5EF4-FFF2-40B4-BE49-F238E27FC236}">
                <a16:creationId xmlns:a16="http://schemas.microsoft.com/office/drawing/2014/main" id="{0B058F37-CBB9-9942-A51C-FC80BB7C32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84032" y="6204671"/>
            <a:ext cx="259841" cy="257621"/>
          </a:xfrm>
          <a:prstGeom prst="rect">
            <a:avLst/>
          </a:prstGeom>
        </p:spPr>
      </p:pic>
    </p:spTree>
    <p:extLst>
      <p:ext uri="{BB962C8B-B14F-4D97-AF65-F5344CB8AC3E}">
        <p14:creationId xmlns:p14="http://schemas.microsoft.com/office/powerpoint/2010/main" val="2496427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chemeClr val="accent2"/>
        </a:solidFill>
        <a:effectLst/>
      </p:bgPr>
    </p:bg>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343FE392-6078-F149-B7A2-EC68D9BC512F}"/>
              </a:ext>
            </a:extLst>
          </p:cNvPr>
          <p:cNvSpPr txBox="1"/>
          <p:nvPr userDrawn="1"/>
        </p:nvSpPr>
        <p:spPr>
          <a:xfrm>
            <a:off x="4943873" y="6216381"/>
            <a:ext cx="2364750" cy="261610"/>
          </a:xfrm>
          <a:prstGeom prst="rect">
            <a:avLst/>
          </a:prstGeom>
          <a:noFill/>
        </p:spPr>
        <p:txBody>
          <a:bodyPr wrap="none" rtlCol="0">
            <a:spAutoFit/>
          </a:bodyPr>
          <a:lstStyle/>
          <a:p>
            <a:r>
              <a:rPr lang="en-ID" sz="1100" b="0" i="0" kern="1200" baseline="0" dirty="0">
                <a:solidFill>
                  <a:schemeClr val="bg1"/>
                </a:solidFill>
                <a:effectLst/>
                <a:latin typeface="+mn-lt"/>
                <a:ea typeface="+mn-ea"/>
                <a:cs typeface="+mn-cs"/>
              </a:rPr>
              <a:t>Max-Born-Gymnasium </a:t>
            </a:r>
            <a:r>
              <a:rPr lang="en-ID" sz="1100" b="0" i="0" kern="1200" baseline="0" dirty="0" err="1">
                <a:solidFill>
                  <a:schemeClr val="bg1"/>
                </a:solidFill>
                <a:effectLst/>
                <a:latin typeface="+mn-lt"/>
                <a:ea typeface="+mn-ea"/>
                <a:cs typeface="+mn-cs"/>
              </a:rPr>
              <a:t>Neckargemünd</a:t>
            </a:r>
            <a:endParaRPr lang="en-ID" sz="1100" baseline="0" dirty="0">
              <a:solidFill>
                <a:schemeClr val="bg1"/>
              </a:solidFill>
            </a:endParaRPr>
          </a:p>
        </p:txBody>
      </p:sp>
      <p:pic>
        <p:nvPicPr>
          <p:cNvPr id="5" name="Grafik 4">
            <a:extLst>
              <a:ext uri="{FF2B5EF4-FFF2-40B4-BE49-F238E27FC236}">
                <a16:creationId xmlns:a16="http://schemas.microsoft.com/office/drawing/2014/main" id="{E1436323-8935-1245-BADA-54088D6EEE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84032" y="6204671"/>
            <a:ext cx="259841" cy="257621"/>
          </a:xfrm>
          <a:prstGeom prst="rect">
            <a:avLst/>
          </a:prstGeom>
        </p:spPr>
      </p:pic>
    </p:spTree>
    <p:extLst>
      <p:ext uri="{BB962C8B-B14F-4D97-AF65-F5344CB8AC3E}">
        <p14:creationId xmlns:p14="http://schemas.microsoft.com/office/powerpoint/2010/main" val="2373741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1AACD7B4-CA78-2341-B689-FCD889C183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2010" y="3061252"/>
            <a:ext cx="2818557" cy="1450382"/>
          </a:xfrm>
          <a:prstGeom prst="rect">
            <a:avLst/>
          </a:prstGeom>
        </p:spPr>
      </p:pic>
      <p:sp>
        <p:nvSpPr>
          <p:cNvPr id="7" name="Textfeld 6">
            <a:extLst>
              <a:ext uri="{FF2B5EF4-FFF2-40B4-BE49-F238E27FC236}">
                <a16:creationId xmlns:a16="http://schemas.microsoft.com/office/drawing/2014/main" id="{52C7870A-E26F-3E4A-BF4F-6EEC1E732B54}"/>
              </a:ext>
            </a:extLst>
          </p:cNvPr>
          <p:cNvSpPr txBox="1"/>
          <p:nvPr userDrawn="1"/>
        </p:nvSpPr>
        <p:spPr>
          <a:xfrm>
            <a:off x="802010" y="4870174"/>
            <a:ext cx="4276886" cy="1598771"/>
          </a:xfrm>
          <a:prstGeom prst="rect">
            <a:avLst/>
          </a:prstGeom>
          <a:noFill/>
        </p:spPr>
        <p:txBody>
          <a:bodyPr wrap="square" lIns="0" tIns="0" rIns="0" bIns="0" rtlCol="0">
            <a:spAutoFit/>
          </a:bodyPr>
          <a:lstStyle/>
          <a:p>
            <a:pPr>
              <a:lnSpc>
                <a:spcPct val="125000"/>
              </a:lnSpc>
            </a:pPr>
            <a:r>
              <a:rPr lang="de-DE" sz="1200" b="1" kern="1200" baseline="0" dirty="0">
                <a:solidFill>
                  <a:schemeClr val="tx1"/>
                </a:solidFill>
                <a:effectLst/>
                <a:latin typeface="+mn-lt"/>
                <a:ea typeface="+mn-ea"/>
                <a:cs typeface="+mn-cs"/>
              </a:rPr>
              <a:t>Max-Born-Gymnasium </a:t>
            </a:r>
            <a:r>
              <a:rPr lang="de-DE" sz="1200" b="1" kern="1200" baseline="0" dirty="0" err="1">
                <a:solidFill>
                  <a:schemeClr val="tx1"/>
                </a:solidFill>
                <a:effectLst/>
                <a:latin typeface="+mn-lt"/>
                <a:ea typeface="+mn-ea"/>
                <a:cs typeface="+mn-cs"/>
              </a:rPr>
              <a:t>Neckargemünd</a:t>
            </a:r>
            <a:endParaRPr lang="de-DE" sz="1200" kern="1200" baseline="0" dirty="0">
              <a:solidFill>
                <a:schemeClr val="tx1"/>
              </a:solidFill>
              <a:effectLst/>
              <a:latin typeface="+mn-lt"/>
              <a:ea typeface="+mn-ea"/>
              <a:cs typeface="+mn-cs"/>
            </a:endParaRPr>
          </a:p>
          <a:p>
            <a:pPr>
              <a:lnSpc>
                <a:spcPct val="125000"/>
              </a:lnSpc>
            </a:pPr>
            <a:r>
              <a:rPr lang="de-DE" sz="1200" kern="1200" baseline="0" dirty="0">
                <a:solidFill>
                  <a:schemeClr val="tx1"/>
                </a:solidFill>
                <a:effectLst/>
                <a:latin typeface="+mn-lt"/>
                <a:ea typeface="+mn-ea"/>
                <a:cs typeface="+mn-cs"/>
              </a:rPr>
              <a:t>Alter Postweg 10  •  69151 </a:t>
            </a:r>
            <a:r>
              <a:rPr lang="de-DE" sz="1200" kern="1200" baseline="0" dirty="0" err="1">
                <a:solidFill>
                  <a:schemeClr val="tx1"/>
                </a:solidFill>
                <a:effectLst/>
                <a:latin typeface="+mn-lt"/>
                <a:ea typeface="+mn-ea"/>
                <a:cs typeface="+mn-cs"/>
              </a:rPr>
              <a:t>Neckargemünd</a:t>
            </a:r>
            <a:r>
              <a:rPr lang="de-DE" sz="1200" kern="1200" baseline="0" dirty="0">
                <a:solidFill>
                  <a:schemeClr val="tx1"/>
                </a:solidFill>
                <a:effectLst/>
                <a:latin typeface="+mn-lt"/>
                <a:ea typeface="+mn-ea"/>
                <a:cs typeface="+mn-cs"/>
              </a:rPr>
              <a:t> </a:t>
            </a:r>
          </a:p>
          <a:p>
            <a:pPr>
              <a:lnSpc>
                <a:spcPct val="125000"/>
              </a:lnSpc>
            </a:pPr>
            <a:r>
              <a:rPr lang="de-DE" sz="1200" kern="1200" baseline="0" dirty="0">
                <a:solidFill>
                  <a:schemeClr val="tx1"/>
                </a:solidFill>
                <a:effectLst/>
                <a:latin typeface="+mn-lt"/>
                <a:ea typeface="+mn-ea"/>
                <a:cs typeface="+mn-cs"/>
              </a:rPr>
              <a:t>Tel. 06223 9225-0 </a:t>
            </a:r>
          </a:p>
          <a:p>
            <a:pPr>
              <a:lnSpc>
                <a:spcPct val="125000"/>
              </a:lnSpc>
            </a:pPr>
            <a:r>
              <a:rPr lang="de-DE" sz="1200" kern="1200" baseline="0" dirty="0">
                <a:solidFill>
                  <a:schemeClr val="tx1"/>
                </a:solidFill>
                <a:effectLst/>
                <a:latin typeface="+mn-lt"/>
                <a:ea typeface="+mn-ea"/>
                <a:cs typeface="+mn-cs"/>
              </a:rPr>
              <a:t>Fax 06223 9225-55 </a:t>
            </a:r>
          </a:p>
          <a:p>
            <a:pPr>
              <a:lnSpc>
                <a:spcPct val="125000"/>
              </a:lnSpc>
            </a:pPr>
            <a:r>
              <a:rPr lang="de-DE" sz="1200" kern="1200" baseline="0" dirty="0" err="1">
                <a:solidFill>
                  <a:schemeClr val="tx1"/>
                </a:solidFill>
                <a:effectLst/>
                <a:latin typeface="+mn-lt"/>
                <a:ea typeface="+mn-ea"/>
                <a:cs typeface="+mn-cs"/>
              </a:rPr>
              <a:t>sekretariat@mbgym.de</a:t>
            </a:r>
            <a:r>
              <a:rPr lang="de-DE" sz="1200" kern="1200" baseline="0" dirty="0">
                <a:solidFill>
                  <a:schemeClr val="tx1"/>
                </a:solidFill>
                <a:effectLst/>
                <a:latin typeface="+mn-lt"/>
                <a:ea typeface="+mn-ea"/>
                <a:cs typeface="+mn-cs"/>
              </a:rPr>
              <a:t> </a:t>
            </a:r>
            <a:br>
              <a:rPr lang="de-DE" sz="1200" kern="1200" baseline="0" dirty="0">
                <a:solidFill>
                  <a:schemeClr val="tx1"/>
                </a:solidFill>
                <a:effectLst/>
                <a:latin typeface="+mn-lt"/>
                <a:ea typeface="+mn-ea"/>
                <a:cs typeface="+mn-cs"/>
              </a:rPr>
            </a:br>
            <a:r>
              <a:rPr lang="de-DE" sz="1200" kern="1200" baseline="0" dirty="0" err="1">
                <a:solidFill>
                  <a:schemeClr val="tx1"/>
                </a:solidFill>
                <a:effectLst/>
                <a:latin typeface="+mn-lt"/>
                <a:ea typeface="+mn-ea"/>
                <a:cs typeface="+mn-cs"/>
              </a:rPr>
              <a:t>www.mbgym.de</a:t>
            </a:r>
            <a:endParaRPr lang="de-DE" sz="1200" kern="1200" baseline="0" dirty="0">
              <a:solidFill>
                <a:schemeClr val="tx1"/>
              </a:solidFill>
              <a:effectLst/>
              <a:latin typeface="+mn-lt"/>
              <a:ea typeface="+mn-ea"/>
              <a:cs typeface="+mn-cs"/>
            </a:endParaRPr>
          </a:p>
          <a:p>
            <a:pPr>
              <a:lnSpc>
                <a:spcPct val="125000"/>
              </a:lnSpc>
            </a:pPr>
            <a:endParaRPr lang="de-DE" sz="1200" baseline="0" dirty="0"/>
          </a:p>
        </p:txBody>
      </p:sp>
      <p:pic>
        <p:nvPicPr>
          <p:cNvPr id="8" name="Grafik 7">
            <a:extLst>
              <a:ext uri="{FF2B5EF4-FFF2-40B4-BE49-F238E27FC236}">
                <a16:creationId xmlns:a16="http://schemas.microsoft.com/office/drawing/2014/main" id="{BFED7022-404C-C642-9D05-0C5BBB10FF1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609" r="609"/>
          <a:stretch/>
        </p:blipFill>
        <p:spPr>
          <a:xfrm>
            <a:off x="6249381" y="832104"/>
            <a:ext cx="5952558" cy="6025896"/>
          </a:xfrm>
          <a:prstGeom prst="rect">
            <a:avLst/>
          </a:prstGeom>
        </p:spPr>
      </p:pic>
    </p:spTree>
    <p:extLst>
      <p:ext uri="{BB962C8B-B14F-4D97-AF65-F5344CB8AC3E}">
        <p14:creationId xmlns:p14="http://schemas.microsoft.com/office/powerpoint/2010/main" val="3661516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Title Slide 2">
    <p:bg>
      <p:bgPr>
        <a:solidFill>
          <a:schemeClr val="bg1"/>
        </a:soli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D102C799-4934-A047-B4C1-9334B86C53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64397" y="328626"/>
            <a:ext cx="2239109" cy="1152208"/>
          </a:xfrm>
          <a:prstGeom prst="rect">
            <a:avLst/>
          </a:prstGeom>
        </p:spPr>
      </p:pic>
      <p:pic>
        <p:nvPicPr>
          <p:cNvPr id="5" name="Grafik 4">
            <a:extLst>
              <a:ext uri="{FF2B5EF4-FFF2-40B4-BE49-F238E27FC236}">
                <a16:creationId xmlns:a16="http://schemas.microsoft.com/office/drawing/2014/main" id="{B9DFB351-E226-5B4A-92CC-9AD30B8819F8}"/>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217"/>
          <a:stretch/>
        </p:blipFill>
        <p:spPr>
          <a:xfrm>
            <a:off x="0" y="832104"/>
            <a:ext cx="5952558" cy="6025896"/>
          </a:xfrm>
          <a:prstGeom prst="rect">
            <a:avLst/>
          </a:prstGeom>
        </p:spPr>
      </p:pic>
      <p:sp>
        <p:nvSpPr>
          <p:cNvPr id="6" name="Titel 5">
            <a:extLst>
              <a:ext uri="{FF2B5EF4-FFF2-40B4-BE49-F238E27FC236}">
                <a16:creationId xmlns:a16="http://schemas.microsoft.com/office/drawing/2014/main" id="{5C4E4D44-68BF-0A41-A20F-7FCE51B944EA}"/>
              </a:ext>
            </a:extLst>
          </p:cNvPr>
          <p:cNvSpPr>
            <a:spLocks noGrp="1"/>
          </p:cNvSpPr>
          <p:nvPr>
            <p:ph type="title"/>
          </p:nvPr>
        </p:nvSpPr>
        <p:spPr>
          <a:xfrm>
            <a:off x="2414015" y="2766218"/>
            <a:ext cx="9357437" cy="1325563"/>
          </a:xfrm>
        </p:spPr>
        <p:txBody>
          <a:bodyPr/>
          <a:lstStyle/>
          <a:p>
            <a:r>
              <a:rPr lang="de-DE" dirty="0"/>
              <a:t>Mastertitelformat bearbeiten</a:t>
            </a:r>
          </a:p>
        </p:txBody>
      </p:sp>
      <p:sp>
        <p:nvSpPr>
          <p:cNvPr id="13" name="Inhaltsplatzhalter 12">
            <a:extLst>
              <a:ext uri="{FF2B5EF4-FFF2-40B4-BE49-F238E27FC236}">
                <a16:creationId xmlns:a16="http://schemas.microsoft.com/office/drawing/2014/main" id="{4AEA701D-6112-BA47-B412-E71374EFDAF7}"/>
              </a:ext>
            </a:extLst>
          </p:cNvPr>
          <p:cNvSpPr>
            <a:spLocks noGrp="1"/>
          </p:cNvSpPr>
          <p:nvPr>
            <p:ph sz="quarter" idx="10"/>
          </p:nvPr>
        </p:nvSpPr>
        <p:spPr>
          <a:xfrm>
            <a:off x="2414588" y="3970851"/>
            <a:ext cx="9356864" cy="824230"/>
          </a:xfrm>
        </p:spPr>
        <p:txBody>
          <a:bodyPr/>
          <a:lstStyle>
            <a:lvl1pPr>
              <a:buFontTx/>
              <a:buNone/>
              <a:defRPr sz="1800" baseline="0"/>
            </a:lvl1pPr>
            <a:lvl2pPr>
              <a:buFontTx/>
              <a:buNone/>
              <a:defRPr sz="1800" baseline="0"/>
            </a:lvl2pPr>
            <a:lvl3pPr>
              <a:buFontTx/>
              <a:buNone/>
              <a:defRPr sz="1800" baseline="0"/>
            </a:lvl3pPr>
            <a:lvl4pPr>
              <a:buFontTx/>
              <a:buNone/>
              <a:defRPr sz="1800" baseline="0"/>
            </a:lvl4pPr>
            <a:lvl5pPr>
              <a:buFontTx/>
              <a:buNone/>
              <a:defRPr sz="1800" baseline="0"/>
            </a:lvl5pPr>
          </a:lstStyle>
          <a:p>
            <a:pPr lvl="0"/>
            <a:r>
              <a:rPr lang="de-DE" dirty="0"/>
              <a:t>Mastertextformat bearbeiten</a:t>
            </a:r>
          </a:p>
        </p:txBody>
      </p:sp>
    </p:spTree>
    <p:extLst>
      <p:ext uri="{BB962C8B-B14F-4D97-AF65-F5344CB8AC3E}">
        <p14:creationId xmlns:p14="http://schemas.microsoft.com/office/powerpoint/2010/main" val="2774708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E201AE22-F0A9-A14C-B458-F86955295E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27001"/>
          </a:xfrm>
          <a:prstGeom prst="rect">
            <a:avLst/>
          </a:prstGeom>
        </p:spPr>
      </p:pic>
    </p:spTree>
    <p:extLst>
      <p:ext uri="{BB962C8B-B14F-4D97-AF65-F5344CB8AC3E}">
        <p14:creationId xmlns:p14="http://schemas.microsoft.com/office/powerpoint/2010/main" val="1718712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Box 2"/>
          <p:cNvSpPr txBox="1"/>
          <p:nvPr userDrawn="1"/>
        </p:nvSpPr>
        <p:spPr>
          <a:xfrm>
            <a:off x="10882745" y="540328"/>
            <a:ext cx="875561" cy="276999"/>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D" sz="700" spc="300" dirty="0">
                <a:solidFill>
                  <a:schemeClr val="tx1">
                    <a:lumMod val="75000"/>
                    <a:lumOff val="25000"/>
                  </a:schemeClr>
                </a:solidFill>
              </a:rPr>
              <a:t>SEITE</a:t>
            </a:r>
            <a:r>
              <a:rPr lang="en-ID" sz="1200" dirty="0">
                <a:solidFill>
                  <a:schemeClr val="tx1">
                    <a:lumMod val="75000"/>
                    <a:lumOff val="25000"/>
                  </a:schemeClr>
                </a:solidFill>
              </a:rPr>
              <a:t> </a:t>
            </a:r>
            <a:fld id="{66DBA9ED-0BD1-4583-826F-4EF9BAC8450E}" type="slidenum">
              <a:rPr lang="en-ID" sz="1200" b="1" smtClean="0">
                <a:solidFill>
                  <a:schemeClr val="tx1">
                    <a:lumMod val="75000"/>
                    <a:lumOff val="25000"/>
                  </a:schemeClr>
                </a:solidFill>
              </a:rPr>
              <a:pPr marL="0" marR="0" indent="0" algn="l" defTabSz="914400" rtl="0" eaLnBrk="1" fontAlgn="auto" latinLnBrk="0" hangingPunct="1">
                <a:lnSpc>
                  <a:spcPct val="100000"/>
                </a:lnSpc>
                <a:spcBef>
                  <a:spcPts val="0"/>
                </a:spcBef>
                <a:spcAft>
                  <a:spcPts val="0"/>
                </a:spcAft>
                <a:buClrTx/>
                <a:buSzTx/>
                <a:buFontTx/>
                <a:buNone/>
                <a:tabLst/>
                <a:defRPr/>
              </a:pPr>
              <a:t>‹Nr.›</a:t>
            </a:fld>
            <a:endParaRPr lang="en-ID" b="1" dirty="0">
              <a:solidFill>
                <a:schemeClr val="tx1">
                  <a:lumMod val="75000"/>
                  <a:lumOff val="25000"/>
                </a:schemeClr>
              </a:solidFill>
            </a:endParaRPr>
          </a:p>
        </p:txBody>
      </p:sp>
      <p:sp>
        <p:nvSpPr>
          <p:cNvPr id="10" name="TextBox 5">
            <a:extLst>
              <a:ext uri="{FF2B5EF4-FFF2-40B4-BE49-F238E27FC236}">
                <a16:creationId xmlns:a16="http://schemas.microsoft.com/office/drawing/2014/main" id="{1AA835D3-9A56-914B-A3DC-1F4FD93E6603}"/>
              </a:ext>
            </a:extLst>
          </p:cNvPr>
          <p:cNvSpPr txBox="1"/>
          <p:nvPr userDrawn="1"/>
        </p:nvSpPr>
        <p:spPr>
          <a:xfrm>
            <a:off x="803564" y="6216381"/>
            <a:ext cx="2364750" cy="261610"/>
          </a:xfrm>
          <a:prstGeom prst="rect">
            <a:avLst/>
          </a:prstGeom>
          <a:noFill/>
        </p:spPr>
        <p:txBody>
          <a:bodyPr wrap="none" rtlCol="0">
            <a:spAutoFit/>
          </a:bodyPr>
          <a:lstStyle/>
          <a:p>
            <a:r>
              <a:rPr lang="en-ID" sz="1100" b="0" i="0" kern="1200" dirty="0">
                <a:solidFill>
                  <a:schemeClr val="tx1">
                    <a:lumMod val="75000"/>
                    <a:lumOff val="25000"/>
                  </a:schemeClr>
                </a:solidFill>
                <a:effectLst/>
                <a:latin typeface="+mn-lt"/>
                <a:ea typeface="+mn-ea"/>
                <a:cs typeface="+mn-cs"/>
              </a:rPr>
              <a:t>Max-Born-Gymnasium </a:t>
            </a:r>
            <a:r>
              <a:rPr lang="en-ID" sz="1100" b="0" i="0" kern="1200" dirty="0" err="1">
                <a:solidFill>
                  <a:schemeClr val="tx1">
                    <a:lumMod val="75000"/>
                    <a:lumOff val="25000"/>
                  </a:schemeClr>
                </a:solidFill>
                <a:effectLst/>
                <a:latin typeface="+mn-lt"/>
                <a:ea typeface="+mn-ea"/>
                <a:cs typeface="+mn-cs"/>
              </a:rPr>
              <a:t>Neckargemünd</a:t>
            </a:r>
            <a:endParaRPr lang="en-ID" sz="1100" dirty="0">
              <a:solidFill>
                <a:schemeClr val="tx1">
                  <a:lumMod val="75000"/>
                  <a:lumOff val="25000"/>
                </a:schemeClr>
              </a:solidFill>
            </a:endParaRPr>
          </a:p>
        </p:txBody>
      </p:sp>
      <p:pic>
        <p:nvPicPr>
          <p:cNvPr id="11" name="Grafik 10">
            <a:extLst>
              <a:ext uri="{FF2B5EF4-FFF2-40B4-BE49-F238E27FC236}">
                <a16:creationId xmlns:a16="http://schemas.microsoft.com/office/drawing/2014/main" id="{0EC67DDE-B396-A341-914D-B13B6BB4C7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940" y="6216381"/>
            <a:ext cx="236220" cy="234201"/>
          </a:xfrm>
          <a:prstGeom prst="rect">
            <a:avLst/>
          </a:prstGeom>
        </p:spPr>
      </p:pic>
      <p:pic>
        <p:nvPicPr>
          <p:cNvPr id="4" name="Grafik 3">
            <a:extLst>
              <a:ext uri="{FF2B5EF4-FFF2-40B4-BE49-F238E27FC236}">
                <a16:creationId xmlns:a16="http://schemas.microsoft.com/office/drawing/2014/main" id="{21F92E18-2554-8046-B9EC-0F242A055C0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127001"/>
          </a:xfrm>
          <a:prstGeom prst="rect">
            <a:avLst/>
          </a:prstGeom>
        </p:spPr>
      </p:pic>
    </p:spTree>
    <p:extLst>
      <p:ext uri="{BB962C8B-B14F-4D97-AF65-F5344CB8AC3E}">
        <p14:creationId xmlns:p14="http://schemas.microsoft.com/office/powerpoint/2010/main" val="58208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3" name="TextBox 2"/>
          <p:cNvSpPr txBox="1"/>
          <p:nvPr userDrawn="1"/>
        </p:nvSpPr>
        <p:spPr>
          <a:xfrm>
            <a:off x="10882745" y="540328"/>
            <a:ext cx="875561" cy="276999"/>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D" sz="700" spc="300" dirty="0">
                <a:solidFill>
                  <a:schemeClr val="tx1">
                    <a:lumMod val="75000"/>
                    <a:lumOff val="25000"/>
                  </a:schemeClr>
                </a:solidFill>
              </a:rPr>
              <a:t>SEITE</a:t>
            </a:r>
            <a:r>
              <a:rPr lang="en-ID" sz="1200" dirty="0">
                <a:solidFill>
                  <a:schemeClr val="tx1">
                    <a:lumMod val="75000"/>
                    <a:lumOff val="25000"/>
                  </a:schemeClr>
                </a:solidFill>
              </a:rPr>
              <a:t> </a:t>
            </a:r>
            <a:fld id="{66DBA9ED-0BD1-4583-826F-4EF9BAC8450E}" type="slidenum">
              <a:rPr lang="en-ID" sz="1200" b="1" smtClean="0">
                <a:solidFill>
                  <a:schemeClr val="tx1">
                    <a:lumMod val="75000"/>
                    <a:lumOff val="25000"/>
                  </a:schemeClr>
                </a:solidFill>
              </a:rPr>
              <a:pPr marL="0" marR="0" indent="0" algn="l" defTabSz="914400" rtl="0" eaLnBrk="1" fontAlgn="auto" latinLnBrk="0" hangingPunct="1">
                <a:lnSpc>
                  <a:spcPct val="100000"/>
                </a:lnSpc>
                <a:spcBef>
                  <a:spcPts val="0"/>
                </a:spcBef>
                <a:spcAft>
                  <a:spcPts val="0"/>
                </a:spcAft>
                <a:buClrTx/>
                <a:buSzTx/>
                <a:buFontTx/>
                <a:buNone/>
                <a:tabLst/>
                <a:defRPr/>
              </a:pPr>
              <a:t>‹Nr.›</a:t>
            </a:fld>
            <a:endParaRPr lang="en-ID" b="1" dirty="0">
              <a:solidFill>
                <a:schemeClr val="tx1">
                  <a:lumMod val="75000"/>
                  <a:lumOff val="25000"/>
                </a:schemeClr>
              </a:solidFill>
            </a:endParaRPr>
          </a:p>
        </p:txBody>
      </p:sp>
      <p:sp>
        <p:nvSpPr>
          <p:cNvPr id="6" name="Picture Placeholder 5"/>
          <p:cNvSpPr>
            <a:spLocks noGrp="1"/>
          </p:cNvSpPr>
          <p:nvPr>
            <p:ph type="pic" sz="quarter" idx="10"/>
          </p:nvPr>
        </p:nvSpPr>
        <p:spPr>
          <a:xfrm>
            <a:off x="2519011" y="2117725"/>
            <a:ext cx="2490135" cy="2491597"/>
          </a:xfrm>
          <a:solidFill>
            <a:schemeClr val="accent2"/>
          </a:solidFill>
        </p:spPr>
        <p:txBody>
          <a:bodyPr>
            <a:normAutofit/>
          </a:bodyPr>
          <a:lstStyle>
            <a:lvl1pPr>
              <a:defRPr sz="1400">
                <a:solidFill>
                  <a:schemeClr val="bg1"/>
                </a:solidFill>
              </a:defRPr>
            </a:lvl1pPr>
          </a:lstStyle>
          <a:p>
            <a:endParaRPr lang="en-US"/>
          </a:p>
        </p:txBody>
      </p:sp>
      <p:sp>
        <p:nvSpPr>
          <p:cNvPr id="7" name="Picture Placeholder 5"/>
          <p:cNvSpPr>
            <a:spLocks noGrp="1"/>
          </p:cNvSpPr>
          <p:nvPr>
            <p:ph type="pic" sz="quarter" idx="11"/>
          </p:nvPr>
        </p:nvSpPr>
        <p:spPr>
          <a:xfrm>
            <a:off x="7182855" y="2117725"/>
            <a:ext cx="2490135" cy="2491597"/>
          </a:xfrm>
          <a:solidFill>
            <a:schemeClr val="accent2"/>
          </a:solidFill>
        </p:spPr>
        <p:txBody>
          <a:bodyPr>
            <a:normAutofit/>
          </a:bodyPr>
          <a:lstStyle>
            <a:lvl1pPr>
              <a:defRPr sz="1400">
                <a:solidFill>
                  <a:schemeClr val="bg1"/>
                </a:solidFill>
              </a:defRPr>
            </a:lvl1pPr>
          </a:lstStyle>
          <a:p>
            <a:endParaRPr lang="en-US"/>
          </a:p>
        </p:txBody>
      </p:sp>
      <p:sp>
        <p:nvSpPr>
          <p:cNvPr id="9" name="TextBox 5">
            <a:extLst>
              <a:ext uri="{FF2B5EF4-FFF2-40B4-BE49-F238E27FC236}">
                <a16:creationId xmlns:a16="http://schemas.microsoft.com/office/drawing/2014/main" id="{81F37EC3-04FD-9F47-A059-FB5C6DB696F0}"/>
              </a:ext>
            </a:extLst>
          </p:cNvPr>
          <p:cNvSpPr txBox="1"/>
          <p:nvPr userDrawn="1"/>
        </p:nvSpPr>
        <p:spPr>
          <a:xfrm>
            <a:off x="803564" y="6216381"/>
            <a:ext cx="2364750" cy="261610"/>
          </a:xfrm>
          <a:prstGeom prst="rect">
            <a:avLst/>
          </a:prstGeom>
          <a:noFill/>
        </p:spPr>
        <p:txBody>
          <a:bodyPr wrap="none" rtlCol="0">
            <a:spAutoFit/>
          </a:bodyPr>
          <a:lstStyle/>
          <a:p>
            <a:r>
              <a:rPr lang="en-ID" sz="1100" b="0" i="0" kern="1200" dirty="0">
                <a:solidFill>
                  <a:schemeClr val="tx1">
                    <a:lumMod val="75000"/>
                    <a:lumOff val="25000"/>
                  </a:schemeClr>
                </a:solidFill>
                <a:effectLst/>
                <a:latin typeface="+mn-lt"/>
                <a:ea typeface="+mn-ea"/>
                <a:cs typeface="+mn-cs"/>
              </a:rPr>
              <a:t>Max-Born-Gymnasium </a:t>
            </a:r>
            <a:r>
              <a:rPr lang="en-ID" sz="1100" b="0" i="0" kern="1200" dirty="0" err="1">
                <a:solidFill>
                  <a:schemeClr val="tx1">
                    <a:lumMod val="75000"/>
                    <a:lumOff val="25000"/>
                  </a:schemeClr>
                </a:solidFill>
                <a:effectLst/>
                <a:latin typeface="+mn-lt"/>
                <a:ea typeface="+mn-ea"/>
                <a:cs typeface="+mn-cs"/>
              </a:rPr>
              <a:t>Neckargemünd</a:t>
            </a:r>
            <a:endParaRPr lang="en-ID" sz="1100" dirty="0">
              <a:solidFill>
                <a:schemeClr val="tx1">
                  <a:lumMod val="75000"/>
                  <a:lumOff val="25000"/>
                </a:schemeClr>
              </a:solidFill>
            </a:endParaRPr>
          </a:p>
        </p:txBody>
      </p:sp>
      <p:pic>
        <p:nvPicPr>
          <p:cNvPr id="10" name="Grafik 9">
            <a:extLst>
              <a:ext uri="{FF2B5EF4-FFF2-40B4-BE49-F238E27FC236}">
                <a16:creationId xmlns:a16="http://schemas.microsoft.com/office/drawing/2014/main" id="{BBF39751-8058-0244-8A4B-53807EC27D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940" y="6216381"/>
            <a:ext cx="236220" cy="234201"/>
          </a:xfrm>
          <a:prstGeom prst="rect">
            <a:avLst/>
          </a:prstGeom>
        </p:spPr>
      </p:pic>
      <p:pic>
        <p:nvPicPr>
          <p:cNvPr id="14" name="Grafik 13">
            <a:extLst>
              <a:ext uri="{FF2B5EF4-FFF2-40B4-BE49-F238E27FC236}">
                <a16:creationId xmlns:a16="http://schemas.microsoft.com/office/drawing/2014/main" id="{D2AD438F-EF0E-6946-9CA5-86D8187EE77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127001"/>
          </a:xfrm>
          <a:prstGeom prst="rect">
            <a:avLst/>
          </a:prstGeom>
        </p:spPr>
      </p:pic>
    </p:spTree>
    <p:extLst>
      <p:ext uri="{BB962C8B-B14F-4D97-AF65-F5344CB8AC3E}">
        <p14:creationId xmlns:p14="http://schemas.microsoft.com/office/powerpoint/2010/main" val="3915917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3" name="TextBox 2"/>
          <p:cNvSpPr txBox="1"/>
          <p:nvPr userDrawn="1"/>
        </p:nvSpPr>
        <p:spPr>
          <a:xfrm>
            <a:off x="10882745" y="540328"/>
            <a:ext cx="875561" cy="276999"/>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D" sz="700" spc="300" dirty="0">
                <a:solidFill>
                  <a:schemeClr val="tx1">
                    <a:lumMod val="75000"/>
                    <a:lumOff val="25000"/>
                  </a:schemeClr>
                </a:solidFill>
              </a:rPr>
              <a:t>SEITE</a:t>
            </a:r>
            <a:r>
              <a:rPr lang="en-ID" sz="1200" dirty="0">
                <a:solidFill>
                  <a:schemeClr val="tx1">
                    <a:lumMod val="75000"/>
                    <a:lumOff val="25000"/>
                  </a:schemeClr>
                </a:solidFill>
              </a:rPr>
              <a:t> </a:t>
            </a:r>
            <a:fld id="{66DBA9ED-0BD1-4583-826F-4EF9BAC8450E}" type="slidenum">
              <a:rPr lang="en-ID" sz="1200" b="1" smtClean="0">
                <a:solidFill>
                  <a:schemeClr val="tx1">
                    <a:lumMod val="75000"/>
                    <a:lumOff val="25000"/>
                  </a:schemeClr>
                </a:solidFill>
              </a:rPr>
              <a:pPr marL="0" marR="0" indent="0" algn="l" defTabSz="914400" rtl="0" eaLnBrk="1" fontAlgn="auto" latinLnBrk="0" hangingPunct="1">
                <a:lnSpc>
                  <a:spcPct val="100000"/>
                </a:lnSpc>
                <a:spcBef>
                  <a:spcPts val="0"/>
                </a:spcBef>
                <a:spcAft>
                  <a:spcPts val="0"/>
                </a:spcAft>
                <a:buClrTx/>
                <a:buSzTx/>
                <a:buFontTx/>
                <a:buNone/>
                <a:tabLst/>
                <a:defRPr/>
              </a:pPr>
              <a:t>‹Nr.›</a:t>
            </a:fld>
            <a:endParaRPr lang="en-ID" b="1" dirty="0">
              <a:solidFill>
                <a:schemeClr val="tx1">
                  <a:lumMod val="75000"/>
                  <a:lumOff val="25000"/>
                </a:schemeClr>
              </a:solidFill>
            </a:endParaRPr>
          </a:p>
        </p:txBody>
      </p:sp>
      <p:sp>
        <p:nvSpPr>
          <p:cNvPr id="8" name="Picture Placeholder 5"/>
          <p:cNvSpPr>
            <a:spLocks noGrp="1"/>
          </p:cNvSpPr>
          <p:nvPr>
            <p:ph type="pic" sz="quarter" idx="10"/>
          </p:nvPr>
        </p:nvSpPr>
        <p:spPr>
          <a:xfrm>
            <a:off x="968721" y="1937787"/>
            <a:ext cx="2033203" cy="2223666"/>
          </a:xfrm>
          <a:solidFill>
            <a:schemeClr val="accent2"/>
          </a:solidFill>
        </p:spPr>
        <p:txBody>
          <a:bodyPr>
            <a:normAutofit/>
          </a:bodyPr>
          <a:lstStyle>
            <a:lvl1pPr>
              <a:defRPr sz="1400">
                <a:solidFill>
                  <a:schemeClr val="bg1"/>
                </a:solidFill>
              </a:defRPr>
            </a:lvl1pPr>
          </a:lstStyle>
          <a:p>
            <a:endParaRPr lang="en-US" dirty="0"/>
          </a:p>
        </p:txBody>
      </p:sp>
      <p:sp>
        <p:nvSpPr>
          <p:cNvPr id="11" name="Picture Placeholder 5"/>
          <p:cNvSpPr>
            <a:spLocks noGrp="1"/>
          </p:cNvSpPr>
          <p:nvPr>
            <p:ph type="pic" sz="quarter" idx="11"/>
          </p:nvPr>
        </p:nvSpPr>
        <p:spPr>
          <a:xfrm>
            <a:off x="3712750" y="1937787"/>
            <a:ext cx="2033203" cy="2223666"/>
          </a:xfrm>
          <a:solidFill>
            <a:schemeClr val="accent2"/>
          </a:solidFill>
        </p:spPr>
        <p:txBody>
          <a:bodyPr>
            <a:normAutofit/>
          </a:bodyPr>
          <a:lstStyle>
            <a:lvl1pPr>
              <a:defRPr sz="1400">
                <a:solidFill>
                  <a:schemeClr val="bg1"/>
                </a:solidFill>
              </a:defRPr>
            </a:lvl1pPr>
          </a:lstStyle>
          <a:p>
            <a:endParaRPr lang="en-US" dirty="0"/>
          </a:p>
        </p:txBody>
      </p:sp>
      <p:sp>
        <p:nvSpPr>
          <p:cNvPr id="12" name="Picture Placeholder 5"/>
          <p:cNvSpPr>
            <a:spLocks noGrp="1"/>
          </p:cNvSpPr>
          <p:nvPr>
            <p:ph type="pic" sz="quarter" idx="12"/>
          </p:nvPr>
        </p:nvSpPr>
        <p:spPr>
          <a:xfrm>
            <a:off x="6450034" y="1937787"/>
            <a:ext cx="2033203" cy="2223666"/>
          </a:xfrm>
          <a:solidFill>
            <a:schemeClr val="accent2"/>
          </a:solidFill>
        </p:spPr>
        <p:txBody>
          <a:bodyPr>
            <a:normAutofit/>
          </a:bodyPr>
          <a:lstStyle>
            <a:lvl1pPr>
              <a:defRPr sz="1400">
                <a:solidFill>
                  <a:schemeClr val="bg1"/>
                </a:solidFill>
              </a:defRPr>
            </a:lvl1pPr>
          </a:lstStyle>
          <a:p>
            <a:endParaRPr lang="en-US" dirty="0"/>
          </a:p>
        </p:txBody>
      </p:sp>
      <p:sp>
        <p:nvSpPr>
          <p:cNvPr id="13" name="Picture Placeholder 5"/>
          <p:cNvSpPr>
            <a:spLocks noGrp="1"/>
          </p:cNvSpPr>
          <p:nvPr>
            <p:ph type="pic" sz="quarter" idx="13"/>
          </p:nvPr>
        </p:nvSpPr>
        <p:spPr>
          <a:xfrm>
            <a:off x="9192846" y="1937787"/>
            <a:ext cx="2033203" cy="2223666"/>
          </a:xfrm>
          <a:solidFill>
            <a:schemeClr val="accent2"/>
          </a:solidFill>
        </p:spPr>
        <p:txBody>
          <a:bodyPr>
            <a:normAutofit/>
          </a:bodyPr>
          <a:lstStyle>
            <a:lvl1pPr>
              <a:defRPr sz="1400">
                <a:solidFill>
                  <a:schemeClr val="bg1"/>
                </a:solidFill>
              </a:defRPr>
            </a:lvl1pPr>
          </a:lstStyle>
          <a:p>
            <a:endParaRPr lang="en-US" dirty="0"/>
          </a:p>
        </p:txBody>
      </p:sp>
      <p:sp>
        <p:nvSpPr>
          <p:cNvPr id="18" name="TextBox 5">
            <a:extLst>
              <a:ext uri="{FF2B5EF4-FFF2-40B4-BE49-F238E27FC236}">
                <a16:creationId xmlns:a16="http://schemas.microsoft.com/office/drawing/2014/main" id="{207606C6-1738-C347-82AA-213C09CA6C20}"/>
              </a:ext>
            </a:extLst>
          </p:cNvPr>
          <p:cNvSpPr txBox="1"/>
          <p:nvPr userDrawn="1"/>
        </p:nvSpPr>
        <p:spPr>
          <a:xfrm>
            <a:off x="803564" y="6216381"/>
            <a:ext cx="2364750" cy="261610"/>
          </a:xfrm>
          <a:prstGeom prst="rect">
            <a:avLst/>
          </a:prstGeom>
          <a:noFill/>
        </p:spPr>
        <p:txBody>
          <a:bodyPr wrap="none" rtlCol="0">
            <a:spAutoFit/>
          </a:bodyPr>
          <a:lstStyle/>
          <a:p>
            <a:r>
              <a:rPr lang="en-ID" sz="1100" b="0" i="0" kern="1200" dirty="0">
                <a:solidFill>
                  <a:schemeClr val="tx1">
                    <a:lumMod val="75000"/>
                    <a:lumOff val="25000"/>
                  </a:schemeClr>
                </a:solidFill>
                <a:effectLst/>
                <a:latin typeface="+mn-lt"/>
                <a:ea typeface="+mn-ea"/>
                <a:cs typeface="+mn-cs"/>
              </a:rPr>
              <a:t>Max-Born-Gymnasium </a:t>
            </a:r>
            <a:r>
              <a:rPr lang="en-ID" sz="1100" b="0" i="0" kern="1200" dirty="0" err="1">
                <a:solidFill>
                  <a:schemeClr val="tx1">
                    <a:lumMod val="75000"/>
                    <a:lumOff val="25000"/>
                  </a:schemeClr>
                </a:solidFill>
                <a:effectLst/>
                <a:latin typeface="+mn-lt"/>
                <a:ea typeface="+mn-ea"/>
                <a:cs typeface="+mn-cs"/>
              </a:rPr>
              <a:t>Neckargemünd</a:t>
            </a:r>
            <a:endParaRPr lang="en-ID" sz="1100" dirty="0">
              <a:solidFill>
                <a:schemeClr val="tx1">
                  <a:lumMod val="75000"/>
                  <a:lumOff val="25000"/>
                </a:schemeClr>
              </a:solidFill>
            </a:endParaRPr>
          </a:p>
        </p:txBody>
      </p:sp>
      <p:pic>
        <p:nvPicPr>
          <p:cNvPr id="19" name="Grafik 18">
            <a:extLst>
              <a:ext uri="{FF2B5EF4-FFF2-40B4-BE49-F238E27FC236}">
                <a16:creationId xmlns:a16="http://schemas.microsoft.com/office/drawing/2014/main" id="{4EE89269-2ED4-E546-8D56-CE833D294B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940" y="6216381"/>
            <a:ext cx="236220" cy="234201"/>
          </a:xfrm>
          <a:prstGeom prst="rect">
            <a:avLst/>
          </a:prstGeom>
        </p:spPr>
      </p:pic>
      <p:pic>
        <p:nvPicPr>
          <p:cNvPr id="20" name="Grafik 19">
            <a:extLst>
              <a:ext uri="{FF2B5EF4-FFF2-40B4-BE49-F238E27FC236}">
                <a16:creationId xmlns:a16="http://schemas.microsoft.com/office/drawing/2014/main" id="{074FA966-1338-6348-A110-00A3953451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127001"/>
          </a:xfrm>
          <a:prstGeom prst="rect">
            <a:avLst/>
          </a:prstGeom>
        </p:spPr>
      </p:pic>
    </p:spTree>
    <p:extLst>
      <p:ext uri="{BB962C8B-B14F-4D97-AF65-F5344CB8AC3E}">
        <p14:creationId xmlns:p14="http://schemas.microsoft.com/office/powerpoint/2010/main" val="122838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3" name="TextBox 2"/>
          <p:cNvSpPr txBox="1"/>
          <p:nvPr userDrawn="1"/>
        </p:nvSpPr>
        <p:spPr>
          <a:xfrm>
            <a:off x="10882745" y="540328"/>
            <a:ext cx="895694" cy="276999"/>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D" sz="700" spc="300" dirty="0">
                <a:solidFill>
                  <a:schemeClr val="tx1">
                    <a:lumMod val="75000"/>
                    <a:lumOff val="25000"/>
                  </a:schemeClr>
                </a:solidFill>
              </a:rPr>
              <a:t>SEITE</a:t>
            </a:r>
            <a:r>
              <a:rPr lang="en-ID" sz="1200" dirty="0">
                <a:solidFill>
                  <a:schemeClr val="tx1">
                    <a:lumMod val="75000"/>
                    <a:lumOff val="25000"/>
                  </a:schemeClr>
                </a:solidFill>
              </a:rPr>
              <a:t> </a:t>
            </a:r>
            <a:fld id="{66DBA9ED-0BD1-4583-826F-4EF9BAC8450E}" type="slidenum">
              <a:rPr lang="en-ID" sz="1200" b="1" smtClean="0">
                <a:solidFill>
                  <a:schemeClr val="tx1">
                    <a:lumMod val="75000"/>
                    <a:lumOff val="25000"/>
                  </a:schemeClr>
                </a:solidFill>
              </a:rPr>
              <a:pPr marL="0" marR="0" indent="0" algn="l" defTabSz="914400" rtl="0" eaLnBrk="1" fontAlgn="auto" latinLnBrk="0" hangingPunct="1">
                <a:lnSpc>
                  <a:spcPct val="100000"/>
                </a:lnSpc>
                <a:spcBef>
                  <a:spcPts val="0"/>
                </a:spcBef>
                <a:spcAft>
                  <a:spcPts val="0"/>
                </a:spcAft>
                <a:buClrTx/>
                <a:buSzTx/>
                <a:buFontTx/>
                <a:buNone/>
                <a:tabLst/>
                <a:defRPr/>
              </a:pPr>
              <a:t>‹Nr.›</a:t>
            </a:fld>
            <a:endParaRPr lang="en-ID" b="1" dirty="0">
              <a:solidFill>
                <a:schemeClr val="tx1">
                  <a:lumMod val="75000"/>
                  <a:lumOff val="25000"/>
                </a:schemeClr>
              </a:solidFill>
            </a:endParaRPr>
          </a:p>
        </p:txBody>
      </p:sp>
      <p:sp>
        <p:nvSpPr>
          <p:cNvPr id="14" name="Picture Placeholder 5"/>
          <p:cNvSpPr>
            <a:spLocks noGrp="1"/>
          </p:cNvSpPr>
          <p:nvPr>
            <p:ph type="pic" sz="quarter" idx="13"/>
          </p:nvPr>
        </p:nvSpPr>
        <p:spPr>
          <a:xfrm>
            <a:off x="8159621" y="2164297"/>
            <a:ext cx="3255216" cy="3257668"/>
          </a:xfrm>
          <a:solidFill>
            <a:schemeClr val="tx1">
              <a:lumMod val="85000"/>
              <a:lumOff val="15000"/>
            </a:schemeClr>
          </a:solidFill>
        </p:spPr>
        <p:txBody>
          <a:bodyPr>
            <a:normAutofit/>
          </a:bodyPr>
          <a:lstStyle>
            <a:lvl1pPr>
              <a:defRPr sz="1400">
                <a:solidFill>
                  <a:schemeClr val="bg1"/>
                </a:solidFill>
              </a:defRPr>
            </a:lvl1pPr>
          </a:lstStyle>
          <a:p>
            <a:endParaRPr lang="en-US" dirty="0"/>
          </a:p>
        </p:txBody>
      </p:sp>
      <p:sp>
        <p:nvSpPr>
          <p:cNvPr id="9" name="TextBox 5">
            <a:extLst>
              <a:ext uri="{FF2B5EF4-FFF2-40B4-BE49-F238E27FC236}">
                <a16:creationId xmlns:a16="http://schemas.microsoft.com/office/drawing/2014/main" id="{E87E068F-1407-DA4E-AEE2-4A4FCE32F62F}"/>
              </a:ext>
            </a:extLst>
          </p:cNvPr>
          <p:cNvSpPr txBox="1"/>
          <p:nvPr userDrawn="1"/>
        </p:nvSpPr>
        <p:spPr>
          <a:xfrm>
            <a:off x="803564" y="6216381"/>
            <a:ext cx="2364750" cy="261610"/>
          </a:xfrm>
          <a:prstGeom prst="rect">
            <a:avLst/>
          </a:prstGeom>
          <a:noFill/>
        </p:spPr>
        <p:txBody>
          <a:bodyPr wrap="none" rtlCol="0">
            <a:spAutoFit/>
          </a:bodyPr>
          <a:lstStyle/>
          <a:p>
            <a:r>
              <a:rPr lang="en-ID" sz="1100" b="0" i="0" kern="1200" dirty="0">
                <a:solidFill>
                  <a:schemeClr val="tx1">
                    <a:lumMod val="75000"/>
                    <a:lumOff val="25000"/>
                  </a:schemeClr>
                </a:solidFill>
                <a:effectLst/>
                <a:latin typeface="+mn-lt"/>
                <a:ea typeface="+mn-ea"/>
                <a:cs typeface="+mn-cs"/>
              </a:rPr>
              <a:t>Max-Born-Gymnasium </a:t>
            </a:r>
            <a:r>
              <a:rPr lang="en-ID" sz="1100" b="0" i="0" kern="1200" dirty="0" err="1">
                <a:solidFill>
                  <a:schemeClr val="tx1">
                    <a:lumMod val="75000"/>
                    <a:lumOff val="25000"/>
                  </a:schemeClr>
                </a:solidFill>
                <a:effectLst/>
                <a:latin typeface="+mn-lt"/>
                <a:ea typeface="+mn-ea"/>
                <a:cs typeface="+mn-cs"/>
              </a:rPr>
              <a:t>Neckargemünd</a:t>
            </a:r>
            <a:endParaRPr lang="en-ID" sz="1100" dirty="0">
              <a:solidFill>
                <a:schemeClr val="tx1">
                  <a:lumMod val="75000"/>
                  <a:lumOff val="25000"/>
                </a:schemeClr>
              </a:solidFill>
            </a:endParaRPr>
          </a:p>
        </p:txBody>
      </p:sp>
      <p:pic>
        <p:nvPicPr>
          <p:cNvPr id="10" name="Grafik 9">
            <a:extLst>
              <a:ext uri="{FF2B5EF4-FFF2-40B4-BE49-F238E27FC236}">
                <a16:creationId xmlns:a16="http://schemas.microsoft.com/office/drawing/2014/main" id="{E1BE862F-C48E-9E4B-9A66-8053BB3192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940" y="6216381"/>
            <a:ext cx="236220" cy="234201"/>
          </a:xfrm>
          <a:prstGeom prst="rect">
            <a:avLst/>
          </a:prstGeom>
        </p:spPr>
      </p:pic>
      <p:pic>
        <p:nvPicPr>
          <p:cNvPr id="13" name="Grafik 12">
            <a:extLst>
              <a:ext uri="{FF2B5EF4-FFF2-40B4-BE49-F238E27FC236}">
                <a16:creationId xmlns:a16="http://schemas.microsoft.com/office/drawing/2014/main" id="{7EAF213B-DD98-6342-8EDB-DE1767C164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127001"/>
          </a:xfrm>
          <a:prstGeom prst="rect">
            <a:avLst/>
          </a:prstGeom>
        </p:spPr>
      </p:pic>
    </p:spTree>
    <p:extLst>
      <p:ext uri="{BB962C8B-B14F-4D97-AF65-F5344CB8AC3E}">
        <p14:creationId xmlns:p14="http://schemas.microsoft.com/office/powerpoint/2010/main" val="4143982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TextBox 2"/>
          <p:cNvSpPr txBox="1"/>
          <p:nvPr userDrawn="1"/>
        </p:nvSpPr>
        <p:spPr>
          <a:xfrm>
            <a:off x="10882745" y="540328"/>
            <a:ext cx="875561" cy="276999"/>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D" sz="700" spc="300" dirty="0">
                <a:solidFill>
                  <a:schemeClr val="tx1">
                    <a:lumMod val="75000"/>
                    <a:lumOff val="25000"/>
                  </a:schemeClr>
                </a:solidFill>
              </a:rPr>
              <a:t>SEITE</a:t>
            </a:r>
            <a:r>
              <a:rPr lang="en-ID" sz="1200" dirty="0">
                <a:solidFill>
                  <a:schemeClr val="tx1">
                    <a:lumMod val="75000"/>
                    <a:lumOff val="25000"/>
                  </a:schemeClr>
                </a:solidFill>
              </a:rPr>
              <a:t> </a:t>
            </a:r>
            <a:fld id="{66DBA9ED-0BD1-4583-826F-4EF9BAC8450E}" type="slidenum">
              <a:rPr lang="en-ID" sz="1200" b="1" smtClean="0">
                <a:solidFill>
                  <a:schemeClr val="tx1">
                    <a:lumMod val="75000"/>
                    <a:lumOff val="25000"/>
                  </a:schemeClr>
                </a:solidFill>
              </a:rPr>
              <a:pPr marL="0" marR="0" indent="0" algn="l" defTabSz="914400" rtl="0" eaLnBrk="1" fontAlgn="auto" latinLnBrk="0" hangingPunct="1">
                <a:lnSpc>
                  <a:spcPct val="100000"/>
                </a:lnSpc>
                <a:spcBef>
                  <a:spcPts val="0"/>
                </a:spcBef>
                <a:spcAft>
                  <a:spcPts val="0"/>
                </a:spcAft>
                <a:buClrTx/>
                <a:buSzTx/>
                <a:buFontTx/>
                <a:buNone/>
                <a:tabLst/>
                <a:defRPr/>
              </a:pPr>
              <a:t>‹Nr.›</a:t>
            </a:fld>
            <a:endParaRPr lang="en-ID" b="1" dirty="0">
              <a:solidFill>
                <a:schemeClr val="tx1">
                  <a:lumMod val="75000"/>
                  <a:lumOff val="25000"/>
                </a:schemeClr>
              </a:solidFill>
            </a:endParaRPr>
          </a:p>
        </p:txBody>
      </p:sp>
      <p:sp>
        <p:nvSpPr>
          <p:cNvPr id="9" name="TextBox 8"/>
          <p:cNvSpPr txBox="1"/>
          <p:nvPr userDrawn="1"/>
        </p:nvSpPr>
        <p:spPr>
          <a:xfrm>
            <a:off x="2522338" y="6216381"/>
            <a:ext cx="184730" cy="261610"/>
          </a:xfrm>
          <a:prstGeom prst="rect">
            <a:avLst/>
          </a:prstGeom>
          <a:noFill/>
        </p:spPr>
        <p:txBody>
          <a:bodyPr wrap="none" rtlCol="0">
            <a:spAutoFit/>
          </a:bodyPr>
          <a:lstStyle/>
          <a:p>
            <a:pPr algn="ctr"/>
            <a:endParaRPr lang="en-ID" sz="1100" dirty="0">
              <a:solidFill>
                <a:schemeClr val="tx1">
                  <a:lumMod val="75000"/>
                  <a:lumOff val="25000"/>
                </a:schemeClr>
              </a:solidFill>
            </a:endParaRPr>
          </a:p>
        </p:txBody>
      </p:sp>
      <p:sp>
        <p:nvSpPr>
          <p:cNvPr id="6" name="TextBox 5"/>
          <p:cNvSpPr txBox="1"/>
          <p:nvPr userDrawn="1"/>
        </p:nvSpPr>
        <p:spPr>
          <a:xfrm>
            <a:off x="803564" y="6216381"/>
            <a:ext cx="2364750" cy="261610"/>
          </a:xfrm>
          <a:prstGeom prst="rect">
            <a:avLst/>
          </a:prstGeom>
          <a:noFill/>
        </p:spPr>
        <p:txBody>
          <a:bodyPr wrap="none" rtlCol="0">
            <a:spAutoFit/>
          </a:bodyPr>
          <a:lstStyle/>
          <a:p>
            <a:r>
              <a:rPr lang="en-ID" sz="1100" b="0" i="0" kern="1200" dirty="0">
                <a:solidFill>
                  <a:schemeClr val="tx1">
                    <a:lumMod val="75000"/>
                    <a:lumOff val="25000"/>
                  </a:schemeClr>
                </a:solidFill>
                <a:effectLst/>
                <a:latin typeface="+mn-lt"/>
                <a:ea typeface="+mn-ea"/>
                <a:cs typeface="+mn-cs"/>
              </a:rPr>
              <a:t>Max-Born-Gymnasium </a:t>
            </a:r>
            <a:r>
              <a:rPr lang="en-ID" sz="1100" b="0" i="0" kern="1200" dirty="0" err="1">
                <a:solidFill>
                  <a:schemeClr val="tx1">
                    <a:lumMod val="75000"/>
                    <a:lumOff val="25000"/>
                  </a:schemeClr>
                </a:solidFill>
                <a:effectLst/>
                <a:latin typeface="+mn-lt"/>
                <a:ea typeface="+mn-ea"/>
                <a:cs typeface="+mn-cs"/>
              </a:rPr>
              <a:t>Neckargemünd</a:t>
            </a:r>
            <a:endParaRPr lang="en-ID" sz="1100" dirty="0">
              <a:solidFill>
                <a:schemeClr val="tx1">
                  <a:lumMod val="75000"/>
                  <a:lumOff val="25000"/>
                </a:schemeClr>
              </a:solidFill>
            </a:endParaRPr>
          </a:p>
        </p:txBody>
      </p:sp>
      <p:pic>
        <p:nvPicPr>
          <p:cNvPr id="4" name="Grafik 3">
            <a:extLst>
              <a:ext uri="{FF2B5EF4-FFF2-40B4-BE49-F238E27FC236}">
                <a16:creationId xmlns:a16="http://schemas.microsoft.com/office/drawing/2014/main" id="{C7A73150-B559-3C45-BBC3-8331A6FAB8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940" y="6216381"/>
            <a:ext cx="236220" cy="234201"/>
          </a:xfrm>
          <a:prstGeom prst="rect">
            <a:avLst/>
          </a:prstGeom>
        </p:spPr>
      </p:pic>
      <p:pic>
        <p:nvPicPr>
          <p:cNvPr id="10" name="Grafik 9">
            <a:extLst>
              <a:ext uri="{FF2B5EF4-FFF2-40B4-BE49-F238E27FC236}">
                <a16:creationId xmlns:a16="http://schemas.microsoft.com/office/drawing/2014/main" id="{5E68934C-2EDA-9F40-9C75-C7E6E685A3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127001"/>
          </a:xfrm>
          <a:prstGeom prst="rect">
            <a:avLst/>
          </a:prstGeom>
        </p:spPr>
      </p:pic>
    </p:spTree>
    <p:extLst>
      <p:ext uri="{BB962C8B-B14F-4D97-AF65-F5344CB8AC3E}">
        <p14:creationId xmlns:p14="http://schemas.microsoft.com/office/powerpoint/2010/main" val="2276009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688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ID"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D"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0DF619-1D99-43EE-AB56-589D29E2737E}" type="datetimeFigureOut">
              <a:rPr lang="en-ID" smtClean="0"/>
              <a:t>05/01/21</a:t>
            </a:fld>
            <a:endParaRPr lang="en-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DBA9ED-0BD1-4583-826F-4EF9BAC8450E}" type="slidenum">
              <a:rPr lang="en-ID" smtClean="0"/>
              <a:t>‹Nr.›</a:t>
            </a:fld>
            <a:endParaRPr lang="en-ID" dirty="0"/>
          </a:p>
        </p:txBody>
      </p:sp>
    </p:spTree>
    <p:extLst>
      <p:ext uri="{BB962C8B-B14F-4D97-AF65-F5344CB8AC3E}">
        <p14:creationId xmlns:p14="http://schemas.microsoft.com/office/powerpoint/2010/main" val="368699073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49" r:id="rId3"/>
    <p:sldLayoutId id="2147483650" r:id="rId4"/>
    <p:sldLayoutId id="2147483655" r:id="rId5"/>
    <p:sldLayoutId id="2147483656" r:id="rId6"/>
    <p:sldLayoutId id="2147483657" r:id="rId7"/>
    <p:sldLayoutId id="2147483652" r:id="rId8"/>
    <p:sldLayoutId id="2147483658" r:id="rId9"/>
    <p:sldLayoutId id="2147483653" r:id="rId10"/>
    <p:sldLayoutId id="2147483654" r:id="rId11"/>
    <p:sldLayoutId id="2147483651" r:id="rId12"/>
    <p:sldLayoutId id="2147483662"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399777" y="4076389"/>
            <a:ext cx="3233579" cy="461665"/>
          </a:xfrm>
          <a:prstGeom prst="rect">
            <a:avLst/>
          </a:prstGeom>
          <a:noFill/>
        </p:spPr>
        <p:txBody>
          <a:bodyPr wrap="none" rtlCol="0">
            <a:spAutoFit/>
          </a:bodyPr>
          <a:lstStyle/>
          <a:p>
            <a:pPr algn="ctr"/>
            <a:r>
              <a:rPr lang="en-ID" sz="2400" kern="5500" spc="1160" dirty="0">
                <a:solidFill>
                  <a:schemeClr val="bg1"/>
                </a:solidFill>
                <a:latin typeface="Poppins" panose="02000000000000000000" pitchFamily="2" charset="0"/>
                <a:cs typeface="Poppins" panose="02000000000000000000" pitchFamily="2" charset="0"/>
              </a:rPr>
              <a:t>~ Neckar ~</a:t>
            </a:r>
          </a:p>
        </p:txBody>
      </p:sp>
      <p:sp>
        <p:nvSpPr>
          <p:cNvPr id="164" name="Rechteck 163">
            <a:extLst>
              <a:ext uri="{FF2B5EF4-FFF2-40B4-BE49-F238E27FC236}">
                <a16:creationId xmlns:a16="http://schemas.microsoft.com/office/drawing/2014/main" id="{4827D656-3BBC-254A-8940-40E653C6F113}"/>
              </a:ext>
            </a:extLst>
          </p:cNvPr>
          <p:cNvSpPr/>
          <p:nvPr/>
        </p:nvSpPr>
        <p:spPr>
          <a:xfrm>
            <a:off x="0" y="5234940"/>
            <a:ext cx="8168640" cy="57912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165" name="Rechteck 164">
            <a:extLst>
              <a:ext uri="{FF2B5EF4-FFF2-40B4-BE49-F238E27FC236}">
                <a16:creationId xmlns:a16="http://schemas.microsoft.com/office/drawing/2014/main" id="{48E9849E-79B3-EE4E-B8EE-9CCB6C61B004}"/>
              </a:ext>
            </a:extLst>
          </p:cNvPr>
          <p:cNvSpPr/>
          <p:nvPr/>
        </p:nvSpPr>
        <p:spPr>
          <a:xfrm>
            <a:off x="7215554" y="5403502"/>
            <a:ext cx="4976446" cy="579120"/>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66" name="Rechteck 165">
            <a:extLst>
              <a:ext uri="{FF2B5EF4-FFF2-40B4-BE49-F238E27FC236}">
                <a16:creationId xmlns:a16="http://schemas.microsoft.com/office/drawing/2014/main" id="{92320A64-03B0-3849-BCAA-C5E3401518CA}"/>
              </a:ext>
            </a:extLst>
          </p:cNvPr>
          <p:cNvSpPr/>
          <p:nvPr/>
        </p:nvSpPr>
        <p:spPr>
          <a:xfrm>
            <a:off x="7215553" y="5403502"/>
            <a:ext cx="953087" cy="410558"/>
          </a:xfrm>
          <a:prstGeom prst="rect">
            <a:avLst/>
          </a:prstGeom>
          <a:solidFill>
            <a:schemeClr val="accent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pic>
        <p:nvPicPr>
          <p:cNvPr id="7" name="Grafik 6" descr="Ein Bild, das Text, Gebäude, draußen, Boden enthält.&#10;&#10;Automatisch generierte Beschreibung">
            <a:extLst>
              <a:ext uri="{FF2B5EF4-FFF2-40B4-BE49-F238E27FC236}">
                <a16:creationId xmlns:a16="http://schemas.microsoft.com/office/drawing/2014/main" id="{699838FC-8B8D-E24B-A227-E8FC087F286B}"/>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t="19191" b="15591"/>
          <a:stretch/>
        </p:blipFill>
        <p:spPr>
          <a:xfrm>
            <a:off x="0" y="1812065"/>
            <a:ext cx="12192000" cy="3422875"/>
          </a:xfrm>
          <a:prstGeom prst="rect">
            <a:avLst/>
          </a:prstGeom>
        </p:spPr>
      </p:pic>
      <p:sp>
        <p:nvSpPr>
          <p:cNvPr id="8" name="Rechteck 7">
            <a:extLst>
              <a:ext uri="{FF2B5EF4-FFF2-40B4-BE49-F238E27FC236}">
                <a16:creationId xmlns:a16="http://schemas.microsoft.com/office/drawing/2014/main" id="{761DF90B-7859-0840-9BA5-A7E4C278CB6C}"/>
              </a:ext>
            </a:extLst>
          </p:cNvPr>
          <p:cNvSpPr/>
          <p:nvPr/>
        </p:nvSpPr>
        <p:spPr>
          <a:xfrm>
            <a:off x="7256265" y="5442005"/>
            <a:ext cx="4205422" cy="461665"/>
          </a:xfrm>
          <a:prstGeom prst="rect">
            <a:avLst/>
          </a:prstGeom>
        </p:spPr>
        <p:txBody>
          <a:bodyPr wrap="square">
            <a:spAutoFit/>
          </a:bodyPr>
          <a:lstStyle/>
          <a:p>
            <a:r>
              <a:rPr lang="en-ID" sz="2400" b="1" dirty="0">
                <a:solidFill>
                  <a:schemeClr val="bg1"/>
                </a:solidFill>
              </a:rPr>
              <a:t>Schule</a:t>
            </a:r>
            <a:r>
              <a:rPr lang="en-ID" sz="2400" dirty="0">
                <a:solidFill>
                  <a:schemeClr val="bg1"/>
                </a:solidFill>
              </a:rPr>
              <a:t> </a:t>
            </a:r>
            <a:r>
              <a:rPr lang="en-ID" sz="2400" dirty="0" err="1">
                <a:solidFill>
                  <a:schemeClr val="bg1"/>
                </a:solidFill>
              </a:rPr>
              <a:t>mit</a:t>
            </a:r>
            <a:r>
              <a:rPr lang="en-ID" sz="2400" dirty="0">
                <a:solidFill>
                  <a:schemeClr val="bg1"/>
                </a:solidFill>
              </a:rPr>
              <a:t> Engagement</a:t>
            </a:r>
          </a:p>
        </p:txBody>
      </p:sp>
    </p:spTree>
    <p:extLst>
      <p:ext uri="{BB962C8B-B14F-4D97-AF65-F5344CB8AC3E}">
        <p14:creationId xmlns:p14="http://schemas.microsoft.com/office/powerpoint/2010/main" val="31208287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p:cNvSpPr txBox="1"/>
          <p:nvPr/>
        </p:nvSpPr>
        <p:spPr>
          <a:xfrm>
            <a:off x="4040746" y="587093"/>
            <a:ext cx="4110549" cy="523220"/>
          </a:xfrm>
          <a:prstGeom prst="rect">
            <a:avLst/>
          </a:prstGeom>
          <a:noFill/>
        </p:spPr>
        <p:txBody>
          <a:bodyPr wrap="none" rtlCol="0">
            <a:spAutoFit/>
          </a:bodyPr>
          <a:lstStyle/>
          <a:p>
            <a:pPr algn="ctr"/>
            <a:r>
              <a:rPr lang="en-ID" sz="2800" dirty="0" err="1">
                <a:solidFill>
                  <a:schemeClr val="tx1">
                    <a:lumMod val="65000"/>
                    <a:lumOff val="35000"/>
                  </a:schemeClr>
                </a:solidFill>
                <a:latin typeface="+mj-lt"/>
              </a:rPr>
              <a:t>Numerische</a:t>
            </a:r>
            <a:r>
              <a:rPr lang="en-ID" sz="2800" dirty="0">
                <a:solidFill>
                  <a:schemeClr val="tx1">
                    <a:lumMod val="65000"/>
                    <a:lumOff val="35000"/>
                  </a:schemeClr>
                </a:solidFill>
                <a:latin typeface="+mj-lt"/>
              </a:rPr>
              <a:t> </a:t>
            </a:r>
            <a:r>
              <a:rPr lang="en-ID" sz="2800" dirty="0" err="1">
                <a:solidFill>
                  <a:schemeClr val="tx1">
                    <a:lumMod val="65000"/>
                    <a:lumOff val="35000"/>
                  </a:schemeClr>
                </a:solidFill>
                <a:latin typeface="+mj-lt"/>
              </a:rPr>
              <a:t>Liste</a:t>
            </a:r>
            <a:r>
              <a:rPr lang="en-ID" sz="2800" dirty="0">
                <a:solidFill>
                  <a:schemeClr val="tx1">
                    <a:lumMod val="65000"/>
                    <a:lumOff val="35000"/>
                  </a:schemeClr>
                </a:solidFill>
                <a:latin typeface="+mj-lt"/>
              </a:rPr>
              <a:t> – </a:t>
            </a:r>
            <a:r>
              <a:rPr lang="en-ID" sz="2800" dirty="0" err="1">
                <a:solidFill>
                  <a:schemeClr val="tx1">
                    <a:lumMod val="65000"/>
                    <a:lumOff val="35000"/>
                  </a:schemeClr>
                </a:solidFill>
                <a:latin typeface="+mj-lt"/>
              </a:rPr>
              <a:t>Beispiel</a:t>
            </a:r>
            <a:endParaRPr lang="en-ID" sz="2800" dirty="0">
              <a:solidFill>
                <a:schemeClr val="tx1">
                  <a:lumMod val="65000"/>
                  <a:lumOff val="35000"/>
                </a:schemeClr>
              </a:solidFill>
              <a:latin typeface="+mj-lt"/>
            </a:endParaRPr>
          </a:p>
        </p:txBody>
      </p:sp>
      <p:sp>
        <p:nvSpPr>
          <p:cNvPr id="67" name="TextBox 66"/>
          <p:cNvSpPr txBox="1"/>
          <p:nvPr/>
        </p:nvSpPr>
        <p:spPr>
          <a:xfrm>
            <a:off x="3042728" y="1110313"/>
            <a:ext cx="6106543" cy="276999"/>
          </a:xfrm>
          <a:prstGeom prst="rect">
            <a:avLst/>
          </a:prstGeom>
          <a:noFill/>
        </p:spPr>
        <p:txBody>
          <a:bodyPr wrap="none" rtlCol="0">
            <a:spAutoFit/>
          </a:bodyPr>
          <a:lstStyle/>
          <a:p>
            <a:pPr algn="ctr"/>
            <a:r>
              <a:rPr lang="id-ID" sz="1200" dirty="0" err="1">
                <a:solidFill>
                  <a:schemeClr val="bg1">
                    <a:lumMod val="65000"/>
                  </a:schemeClr>
                </a:solidFill>
              </a:rPr>
              <a:t>Und</a:t>
            </a:r>
            <a:r>
              <a:rPr lang="id-ID" sz="1200" dirty="0">
                <a:solidFill>
                  <a:schemeClr val="bg1">
                    <a:lumMod val="65000"/>
                  </a:schemeClr>
                </a:solidFill>
              </a:rPr>
              <a:t> </a:t>
            </a:r>
            <a:r>
              <a:rPr lang="id-ID" sz="1200" dirty="0" err="1">
                <a:solidFill>
                  <a:schemeClr val="bg1">
                    <a:lumMod val="65000"/>
                  </a:schemeClr>
                </a:solidFill>
              </a:rPr>
              <a:t>hier</a:t>
            </a:r>
            <a:r>
              <a:rPr lang="id-ID" sz="1200" dirty="0">
                <a:solidFill>
                  <a:schemeClr val="bg1">
                    <a:lumMod val="65000"/>
                  </a:schemeClr>
                </a:solidFill>
              </a:rPr>
              <a:t> </a:t>
            </a:r>
            <a:r>
              <a:rPr lang="id-ID" sz="1200" dirty="0" err="1">
                <a:solidFill>
                  <a:schemeClr val="bg1">
                    <a:lumMod val="65000"/>
                  </a:schemeClr>
                </a:solidFill>
              </a:rPr>
              <a:t>steht</a:t>
            </a:r>
            <a:r>
              <a:rPr lang="id-ID" sz="1200" dirty="0">
                <a:solidFill>
                  <a:schemeClr val="bg1">
                    <a:lumMod val="65000"/>
                  </a:schemeClr>
                </a:solidFill>
              </a:rPr>
              <a:t> zum </a:t>
            </a:r>
            <a:r>
              <a:rPr lang="id-ID" sz="1200" dirty="0" err="1">
                <a:solidFill>
                  <a:schemeClr val="bg1">
                    <a:lumMod val="65000"/>
                  </a:schemeClr>
                </a:solidFill>
              </a:rPr>
              <a:t>Beispiel</a:t>
            </a:r>
            <a:r>
              <a:rPr lang="id-ID" sz="1200" dirty="0">
                <a:solidFill>
                  <a:schemeClr val="bg1">
                    <a:lumMod val="65000"/>
                  </a:schemeClr>
                </a:solidFill>
              </a:rPr>
              <a:t> </a:t>
            </a:r>
            <a:r>
              <a:rPr lang="id-ID" sz="1200" dirty="0" err="1">
                <a:solidFill>
                  <a:schemeClr val="bg1">
                    <a:lumMod val="65000"/>
                  </a:schemeClr>
                </a:solidFill>
              </a:rPr>
              <a:t>eine</a:t>
            </a:r>
            <a:r>
              <a:rPr lang="id-ID" sz="1200" dirty="0">
                <a:solidFill>
                  <a:schemeClr val="bg1">
                    <a:lumMod val="65000"/>
                  </a:schemeClr>
                </a:solidFill>
              </a:rPr>
              <a:t> </a:t>
            </a:r>
            <a:r>
              <a:rPr lang="id-ID" sz="1200" dirty="0" err="1">
                <a:solidFill>
                  <a:schemeClr val="bg1">
                    <a:lumMod val="65000"/>
                  </a:schemeClr>
                </a:solidFill>
              </a:rPr>
              <a:t>längere</a:t>
            </a:r>
            <a:r>
              <a:rPr lang="id-ID" sz="1200" dirty="0">
                <a:solidFill>
                  <a:schemeClr val="bg1">
                    <a:lumMod val="65000"/>
                  </a:schemeClr>
                </a:solidFill>
              </a:rPr>
              <a:t> </a:t>
            </a:r>
            <a:r>
              <a:rPr lang="id-ID" sz="1200" dirty="0" err="1">
                <a:solidFill>
                  <a:schemeClr val="bg1">
                    <a:lumMod val="65000"/>
                  </a:schemeClr>
                </a:solidFill>
              </a:rPr>
              <a:t>Anmerkung</a:t>
            </a:r>
            <a:r>
              <a:rPr lang="id-ID" sz="1200" dirty="0">
                <a:solidFill>
                  <a:schemeClr val="bg1">
                    <a:lumMod val="65000"/>
                  </a:schemeClr>
                </a:solidFill>
              </a:rPr>
              <a:t> </a:t>
            </a:r>
            <a:r>
              <a:rPr lang="id-ID" sz="1200" dirty="0" err="1">
                <a:solidFill>
                  <a:schemeClr val="bg1">
                    <a:lumMod val="65000"/>
                  </a:schemeClr>
                </a:solidFill>
              </a:rPr>
              <a:t>und</a:t>
            </a:r>
            <a:r>
              <a:rPr lang="id-ID" sz="1200" dirty="0">
                <a:solidFill>
                  <a:schemeClr val="bg1">
                    <a:lumMod val="65000"/>
                  </a:schemeClr>
                </a:solidFill>
              </a:rPr>
              <a:t> </a:t>
            </a:r>
            <a:r>
              <a:rPr lang="id-ID" sz="1200" dirty="0" err="1">
                <a:solidFill>
                  <a:schemeClr val="bg1">
                    <a:lumMod val="65000"/>
                  </a:schemeClr>
                </a:solidFill>
              </a:rPr>
              <a:t>dazu</a:t>
            </a:r>
            <a:r>
              <a:rPr lang="id-ID" sz="1200" dirty="0">
                <a:solidFill>
                  <a:schemeClr val="bg1">
                    <a:lumMod val="65000"/>
                  </a:schemeClr>
                </a:solidFill>
              </a:rPr>
              <a:t> </a:t>
            </a:r>
            <a:r>
              <a:rPr lang="id-ID" sz="1200" dirty="0" err="1">
                <a:solidFill>
                  <a:schemeClr val="bg1">
                    <a:lumMod val="65000"/>
                  </a:schemeClr>
                </a:solidFill>
              </a:rPr>
              <a:t>mit</a:t>
            </a:r>
            <a:r>
              <a:rPr lang="id-ID" sz="1200" dirty="0">
                <a:solidFill>
                  <a:schemeClr val="bg1">
                    <a:lumMod val="65000"/>
                  </a:schemeClr>
                </a:solidFill>
              </a:rPr>
              <a:t> </a:t>
            </a:r>
            <a:r>
              <a:rPr lang="id-ID" sz="1200" dirty="0" err="1">
                <a:solidFill>
                  <a:schemeClr val="bg1">
                    <a:lumMod val="65000"/>
                  </a:schemeClr>
                </a:solidFill>
              </a:rPr>
              <a:t>einer</a:t>
            </a:r>
            <a:r>
              <a:rPr lang="id-ID" sz="1200" dirty="0">
                <a:solidFill>
                  <a:schemeClr val="bg1">
                    <a:lumMod val="65000"/>
                  </a:schemeClr>
                </a:solidFill>
              </a:rPr>
              <a:t> </a:t>
            </a:r>
            <a:r>
              <a:rPr lang="id-ID" sz="1200" dirty="0" err="1">
                <a:solidFill>
                  <a:schemeClr val="bg1">
                    <a:lumMod val="65000"/>
                  </a:schemeClr>
                </a:solidFill>
              </a:rPr>
              <a:t>wichtigen</a:t>
            </a:r>
            <a:r>
              <a:rPr lang="id-ID" sz="1200" dirty="0">
                <a:solidFill>
                  <a:schemeClr val="bg1">
                    <a:lumMod val="65000"/>
                  </a:schemeClr>
                </a:solidFill>
              </a:rPr>
              <a:t> </a:t>
            </a:r>
            <a:r>
              <a:rPr lang="id-ID" sz="1200" b="1" dirty="0" err="1">
                <a:solidFill>
                  <a:schemeClr val="accent1"/>
                </a:solidFill>
              </a:rPr>
              <a:t>Information</a:t>
            </a:r>
            <a:endParaRPr lang="en-US" sz="1200" b="1" dirty="0">
              <a:solidFill>
                <a:schemeClr val="bg1">
                  <a:lumMod val="65000"/>
                </a:schemeClr>
              </a:solidFill>
            </a:endParaRPr>
          </a:p>
        </p:txBody>
      </p:sp>
      <p:sp>
        <p:nvSpPr>
          <p:cNvPr id="10" name="TextBox 9"/>
          <p:cNvSpPr txBox="1"/>
          <p:nvPr/>
        </p:nvSpPr>
        <p:spPr>
          <a:xfrm>
            <a:off x="1324341" y="1787825"/>
            <a:ext cx="9543314" cy="3936270"/>
          </a:xfrm>
          <a:prstGeom prst="rect">
            <a:avLst/>
          </a:prstGeom>
          <a:noFill/>
        </p:spPr>
        <p:txBody>
          <a:bodyPr wrap="square" rtlCol="0">
            <a:spAutoFit/>
          </a:bodyPr>
          <a:lstStyle/>
          <a:p>
            <a:pPr marL="342900" indent="-342900">
              <a:lnSpc>
                <a:spcPct val="150000"/>
              </a:lnSpc>
              <a:buClr>
                <a:schemeClr val="accent1"/>
              </a:buClr>
              <a:buSzPct val="150000"/>
              <a:buFont typeface="+mj-lt"/>
              <a:buAutoNum type="arabicParenR"/>
            </a:pPr>
            <a:r>
              <a:rPr lang="id-ID" sz="1400" dirty="0">
                <a:solidFill>
                  <a:schemeClr val="tx1">
                    <a:lumMod val="50000"/>
                    <a:lumOff val="50000"/>
                  </a:schemeClr>
                </a:solidFill>
              </a:rPr>
              <a:t>Suitable for all </a:t>
            </a:r>
            <a:r>
              <a:rPr lang="id-ID" sz="1400" dirty="0" err="1">
                <a:solidFill>
                  <a:schemeClr val="tx1">
                    <a:lumMod val="50000"/>
                    <a:lumOff val="50000"/>
                  </a:schemeClr>
                </a:solidFill>
              </a:rPr>
              <a:t>categories</a:t>
            </a:r>
            <a:r>
              <a:rPr lang="id-ID" sz="1400" dirty="0">
                <a:solidFill>
                  <a:schemeClr val="tx1">
                    <a:lumMod val="50000"/>
                    <a:lumOff val="50000"/>
                  </a:schemeClr>
                </a:solidFill>
              </a:rPr>
              <a:t> </a:t>
            </a:r>
            <a:r>
              <a:rPr lang="id-ID" sz="1400" dirty="0" err="1">
                <a:solidFill>
                  <a:schemeClr val="tx1">
                    <a:lumMod val="50000"/>
                    <a:lumOff val="50000"/>
                  </a:schemeClr>
                </a:solidFill>
              </a:rPr>
              <a:t>of</a:t>
            </a:r>
            <a:r>
              <a:rPr lang="id-ID" sz="1400" dirty="0">
                <a:solidFill>
                  <a:schemeClr val="tx1">
                    <a:lumMod val="50000"/>
                    <a:lumOff val="50000"/>
                  </a:schemeClr>
                </a:solidFill>
              </a:rPr>
              <a:t> </a:t>
            </a:r>
            <a:r>
              <a:rPr lang="id-ID" sz="1400" dirty="0" err="1">
                <a:solidFill>
                  <a:schemeClr val="tx1">
                    <a:lumMod val="50000"/>
                    <a:lumOff val="50000"/>
                  </a:schemeClr>
                </a:solidFill>
              </a:rPr>
              <a:t>presentations</a:t>
            </a:r>
            <a:r>
              <a:rPr lang="id-ID" sz="1400" b="1" dirty="0">
                <a:solidFill>
                  <a:schemeClr val="tx1">
                    <a:lumMod val="50000"/>
                    <a:lumOff val="50000"/>
                  </a:schemeClr>
                </a:solidFill>
              </a:rPr>
              <a:t>,</a:t>
            </a:r>
            <a:r>
              <a:rPr lang="id-ID" sz="1400" dirty="0">
                <a:solidFill>
                  <a:schemeClr val="tx1">
                    <a:lumMod val="50000"/>
                    <a:lumOff val="50000"/>
                  </a:schemeClr>
                </a:solidFill>
              </a:rPr>
              <a:t> eaque ipsa quae ab illo inventore veritatis et quasi architecto beatae vitae dicta sunt explicabo.</a:t>
            </a:r>
          </a:p>
          <a:p>
            <a:pPr marL="342900" indent="-342900">
              <a:lnSpc>
                <a:spcPct val="150000"/>
              </a:lnSpc>
              <a:buClr>
                <a:schemeClr val="accent1"/>
              </a:buClr>
              <a:buSzPct val="150000"/>
              <a:buFont typeface="+mj-lt"/>
              <a:buAutoNum type="arabicParenR"/>
            </a:pPr>
            <a:endParaRPr lang="en-US" sz="1400" dirty="0">
              <a:solidFill>
                <a:schemeClr val="tx1">
                  <a:lumMod val="50000"/>
                  <a:lumOff val="50000"/>
                </a:schemeClr>
              </a:solidFill>
            </a:endParaRPr>
          </a:p>
          <a:p>
            <a:pPr marL="342900" indent="-342900">
              <a:lnSpc>
                <a:spcPct val="150000"/>
              </a:lnSpc>
              <a:buClr>
                <a:schemeClr val="accent1"/>
              </a:buClr>
              <a:buSzPct val="150000"/>
              <a:buFont typeface="+mj-lt"/>
              <a:buAutoNum type="arabicParenR"/>
            </a:pPr>
            <a:r>
              <a:rPr lang="id-ID" sz="1400" dirty="0">
                <a:solidFill>
                  <a:schemeClr val="tx1">
                    <a:lumMod val="50000"/>
                    <a:lumOff val="50000"/>
                  </a:schemeClr>
                </a:solidFill>
              </a:rPr>
              <a:t>Bring </a:t>
            </a:r>
            <a:r>
              <a:rPr lang="id-ID" sz="1400" dirty="0" err="1">
                <a:solidFill>
                  <a:schemeClr val="tx1">
                    <a:lumMod val="50000"/>
                    <a:lumOff val="50000"/>
                  </a:schemeClr>
                </a:solidFill>
              </a:rPr>
              <a:t>your</a:t>
            </a:r>
            <a:r>
              <a:rPr lang="id-ID" sz="1400" dirty="0">
                <a:solidFill>
                  <a:schemeClr val="tx1">
                    <a:lumMod val="50000"/>
                    <a:lumOff val="50000"/>
                  </a:schemeClr>
                </a:solidFill>
              </a:rPr>
              <a:t> </a:t>
            </a:r>
            <a:r>
              <a:rPr lang="id-ID" sz="1400" dirty="0" err="1">
                <a:solidFill>
                  <a:schemeClr val="tx1">
                    <a:lumMod val="50000"/>
                    <a:lumOff val="50000"/>
                  </a:schemeClr>
                </a:solidFill>
              </a:rPr>
              <a:t>topics</a:t>
            </a:r>
            <a:r>
              <a:rPr lang="id-ID" sz="1400" dirty="0">
                <a:solidFill>
                  <a:schemeClr val="tx1">
                    <a:lumMod val="50000"/>
                    <a:lumOff val="50000"/>
                  </a:schemeClr>
                </a:solidFill>
              </a:rPr>
              <a:t> to the next Level with Powerfull presentation material for all business</a:t>
            </a:r>
            <a:r>
              <a:rPr lang="en-US" sz="1400" dirty="0">
                <a:solidFill>
                  <a:schemeClr val="tx1">
                    <a:lumMod val="50000"/>
                    <a:lumOff val="50000"/>
                  </a:schemeClr>
                </a:solidFill>
              </a:rPr>
              <a:t> </a:t>
            </a:r>
            <a:r>
              <a:rPr lang="id-ID" sz="1400" dirty="0">
                <a:solidFill>
                  <a:schemeClr val="tx1">
                    <a:lumMod val="50000"/>
                    <a:lumOff val="50000"/>
                  </a:schemeClr>
                </a:solidFill>
              </a:rPr>
              <a:t>Suitable for all categories business and personal presentation </a:t>
            </a:r>
            <a:r>
              <a:rPr lang="en-US" sz="1400" dirty="0">
                <a:solidFill>
                  <a:schemeClr val="tx1">
                    <a:lumMod val="50000"/>
                    <a:lumOff val="50000"/>
                  </a:schemeClr>
                </a:solidFill>
              </a:rPr>
              <a:t>If you are going to use a passage.</a:t>
            </a:r>
          </a:p>
          <a:p>
            <a:pPr marL="342900" indent="-342900">
              <a:lnSpc>
                <a:spcPct val="150000"/>
              </a:lnSpc>
              <a:buClr>
                <a:schemeClr val="accent1"/>
              </a:buClr>
              <a:buSzPct val="150000"/>
              <a:buFont typeface="+mj-lt"/>
              <a:buAutoNum type="arabicParenR"/>
            </a:pPr>
            <a:endParaRPr lang="en-US" sz="1400" dirty="0">
              <a:solidFill>
                <a:schemeClr val="tx1">
                  <a:lumMod val="50000"/>
                  <a:lumOff val="50000"/>
                </a:schemeClr>
              </a:solidFill>
            </a:endParaRPr>
          </a:p>
          <a:p>
            <a:pPr marL="342900" indent="-342900">
              <a:lnSpc>
                <a:spcPct val="150000"/>
              </a:lnSpc>
              <a:buClr>
                <a:schemeClr val="accent1"/>
              </a:buClr>
              <a:buSzPct val="150000"/>
              <a:buFont typeface="+mj-lt"/>
              <a:buAutoNum type="arabicParenR"/>
            </a:pPr>
            <a:r>
              <a:rPr lang="en-US" sz="1400" dirty="0">
                <a:solidFill>
                  <a:schemeClr val="tx1">
                    <a:lumMod val="50000"/>
                    <a:lumOff val="50000"/>
                  </a:schemeClr>
                </a:solidFill>
              </a:rPr>
              <a:t>But the majority have suffered alteration in some form, by injected humor, or randomized words which don't look even slightly believable. There are many variations of passages of Lorem Ipsum available, but the majority have suffered alteration in some form, by injected humor, or randomized words which don't look even slightly believable. </a:t>
            </a:r>
            <a:endParaRPr lang="id-ID" sz="1400" dirty="0">
              <a:solidFill>
                <a:schemeClr val="tx1">
                  <a:lumMod val="50000"/>
                  <a:lumOff val="50000"/>
                </a:schemeClr>
              </a:solidFill>
            </a:endParaRPr>
          </a:p>
          <a:p>
            <a:pPr marL="342900" indent="-342900">
              <a:lnSpc>
                <a:spcPct val="150000"/>
              </a:lnSpc>
              <a:buClr>
                <a:schemeClr val="accent1"/>
              </a:buClr>
              <a:buSzPct val="150000"/>
              <a:buFont typeface="+mj-lt"/>
              <a:buAutoNum type="arabicParenR"/>
            </a:pPr>
            <a:endParaRPr lang="en-US" sz="1400" dirty="0">
              <a:solidFill>
                <a:schemeClr val="tx1">
                  <a:lumMod val="50000"/>
                  <a:lumOff val="50000"/>
                </a:schemeClr>
              </a:solidFill>
            </a:endParaRPr>
          </a:p>
          <a:p>
            <a:pPr marL="342900" indent="-342900">
              <a:lnSpc>
                <a:spcPct val="150000"/>
              </a:lnSpc>
              <a:buClr>
                <a:schemeClr val="accent1"/>
              </a:buClr>
              <a:buSzPct val="150000"/>
              <a:buFont typeface="+mj-lt"/>
              <a:buAutoNum type="arabicParenR"/>
            </a:pPr>
            <a:r>
              <a:rPr lang="en-US" sz="1400" dirty="0">
                <a:solidFill>
                  <a:schemeClr val="tx1">
                    <a:lumMod val="50000"/>
                    <a:lumOff val="50000"/>
                  </a:schemeClr>
                </a:solidFill>
              </a:rPr>
              <a:t>If you are going to use a passage of Lorem Ipsum, you need to be sure there isn't anything embarrassing hidden in the middle of text. Suitable for all categories of presentations.</a:t>
            </a:r>
            <a:endParaRPr lang="en-US" sz="1400" b="1" dirty="0">
              <a:solidFill>
                <a:schemeClr val="tx1">
                  <a:lumMod val="50000"/>
                  <a:lumOff val="50000"/>
                </a:schemeClr>
              </a:solidFill>
            </a:endParaRPr>
          </a:p>
        </p:txBody>
      </p:sp>
    </p:spTree>
    <p:extLst>
      <p:ext uri="{BB962C8B-B14F-4D97-AF65-F5344CB8AC3E}">
        <p14:creationId xmlns:p14="http://schemas.microsoft.com/office/powerpoint/2010/main" val="28932643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animEffect transition="in" filter="fade">
                                      <p:cBhvr>
                                        <p:cTn id="11"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D1BD377-6FA0-6C43-A3DF-535675DEACE4}"/>
              </a:ext>
            </a:extLst>
          </p:cNvPr>
          <p:cNvSpPr/>
          <p:nvPr/>
        </p:nvSpPr>
        <p:spPr>
          <a:xfrm>
            <a:off x="390526" y="6063653"/>
            <a:ext cx="2104464" cy="4943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TextBox 65"/>
          <p:cNvSpPr txBox="1"/>
          <p:nvPr/>
        </p:nvSpPr>
        <p:spPr>
          <a:xfrm>
            <a:off x="4989158" y="587093"/>
            <a:ext cx="2213748" cy="523220"/>
          </a:xfrm>
          <a:prstGeom prst="rect">
            <a:avLst/>
          </a:prstGeom>
          <a:noFill/>
        </p:spPr>
        <p:txBody>
          <a:bodyPr wrap="none" rtlCol="0">
            <a:spAutoFit/>
          </a:bodyPr>
          <a:lstStyle/>
          <a:p>
            <a:pPr algn="ctr"/>
            <a:r>
              <a:rPr lang="en-ID" sz="2800" dirty="0" err="1">
                <a:solidFill>
                  <a:schemeClr val="tx1">
                    <a:lumMod val="65000"/>
                    <a:lumOff val="35000"/>
                  </a:schemeClr>
                </a:solidFill>
                <a:latin typeface="+mj-lt"/>
              </a:rPr>
              <a:t>Stufen</a:t>
            </a:r>
            <a:r>
              <a:rPr lang="en-ID" sz="2800" dirty="0">
                <a:solidFill>
                  <a:schemeClr val="tx1">
                    <a:lumMod val="65000"/>
                    <a:lumOff val="35000"/>
                  </a:schemeClr>
                </a:solidFill>
                <a:latin typeface="+mj-lt"/>
              </a:rPr>
              <a:t> </a:t>
            </a:r>
            <a:r>
              <a:rPr lang="en-ID" sz="2800" dirty="0" err="1">
                <a:solidFill>
                  <a:schemeClr val="tx1">
                    <a:lumMod val="65000"/>
                    <a:lumOff val="35000"/>
                  </a:schemeClr>
                </a:solidFill>
                <a:latin typeface="+mj-lt"/>
              </a:rPr>
              <a:t>Projekt</a:t>
            </a:r>
            <a:endParaRPr lang="en-ID" sz="2800" dirty="0">
              <a:solidFill>
                <a:schemeClr val="tx1">
                  <a:lumMod val="65000"/>
                  <a:lumOff val="35000"/>
                </a:schemeClr>
              </a:solidFill>
              <a:latin typeface="+mj-lt"/>
            </a:endParaRPr>
          </a:p>
        </p:txBody>
      </p:sp>
      <p:sp>
        <p:nvSpPr>
          <p:cNvPr id="67" name="TextBox 66"/>
          <p:cNvSpPr txBox="1"/>
          <p:nvPr/>
        </p:nvSpPr>
        <p:spPr>
          <a:xfrm>
            <a:off x="3042728" y="1110313"/>
            <a:ext cx="6106543" cy="276999"/>
          </a:xfrm>
          <a:prstGeom prst="rect">
            <a:avLst/>
          </a:prstGeom>
          <a:noFill/>
        </p:spPr>
        <p:txBody>
          <a:bodyPr wrap="none" rtlCol="0">
            <a:spAutoFit/>
          </a:bodyPr>
          <a:lstStyle/>
          <a:p>
            <a:pPr algn="ctr"/>
            <a:r>
              <a:rPr lang="id-ID" sz="1200" dirty="0" err="1">
                <a:solidFill>
                  <a:schemeClr val="bg1">
                    <a:lumMod val="65000"/>
                  </a:schemeClr>
                </a:solidFill>
              </a:rPr>
              <a:t>Und</a:t>
            </a:r>
            <a:r>
              <a:rPr lang="id-ID" sz="1200" dirty="0">
                <a:solidFill>
                  <a:schemeClr val="bg1">
                    <a:lumMod val="65000"/>
                  </a:schemeClr>
                </a:solidFill>
              </a:rPr>
              <a:t> </a:t>
            </a:r>
            <a:r>
              <a:rPr lang="id-ID" sz="1200" dirty="0" err="1">
                <a:solidFill>
                  <a:schemeClr val="bg1">
                    <a:lumMod val="65000"/>
                  </a:schemeClr>
                </a:solidFill>
              </a:rPr>
              <a:t>hier</a:t>
            </a:r>
            <a:r>
              <a:rPr lang="id-ID" sz="1200" dirty="0">
                <a:solidFill>
                  <a:schemeClr val="bg1">
                    <a:lumMod val="65000"/>
                  </a:schemeClr>
                </a:solidFill>
              </a:rPr>
              <a:t> </a:t>
            </a:r>
            <a:r>
              <a:rPr lang="id-ID" sz="1200" dirty="0" err="1">
                <a:solidFill>
                  <a:schemeClr val="bg1">
                    <a:lumMod val="65000"/>
                  </a:schemeClr>
                </a:solidFill>
              </a:rPr>
              <a:t>steht</a:t>
            </a:r>
            <a:r>
              <a:rPr lang="id-ID" sz="1200" dirty="0">
                <a:solidFill>
                  <a:schemeClr val="bg1">
                    <a:lumMod val="65000"/>
                  </a:schemeClr>
                </a:solidFill>
              </a:rPr>
              <a:t> zum </a:t>
            </a:r>
            <a:r>
              <a:rPr lang="id-ID" sz="1200" dirty="0" err="1">
                <a:solidFill>
                  <a:schemeClr val="bg1">
                    <a:lumMod val="65000"/>
                  </a:schemeClr>
                </a:solidFill>
              </a:rPr>
              <a:t>Beispiel</a:t>
            </a:r>
            <a:r>
              <a:rPr lang="id-ID" sz="1200" dirty="0">
                <a:solidFill>
                  <a:schemeClr val="bg1">
                    <a:lumMod val="65000"/>
                  </a:schemeClr>
                </a:solidFill>
              </a:rPr>
              <a:t> </a:t>
            </a:r>
            <a:r>
              <a:rPr lang="id-ID" sz="1200" dirty="0" err="1">
                <a:solidFill>
                  <a:schemeClr val="bg1">
                    <a:lumMod val="65000"/>
                  </a:schemeClr>
                </a:solidFill>
              </a:rPr>
              <a:t>eine</a:t>
            </a:r>
            <a:r>
              <a:rPr lang="id-ID" sz="1200" dirty="0">
                <a:solidFill>
                  <a:schemeClr val="bg1">
                    <a:lumMod val="65000"/>
                  </a:schemeClr>
                </a:solidFill>
              </a:rPr>
              <a:t> </a:t>
            </a:r>
            <a:r>
              <a:rPr lang="id-ID" sz="1200" dirty="0" err="1">
                <a:solidFill>
                  <a:schemeClr val="bg1">
                    <a:lumMod val="65000"/>
                  </a:schemeClr>
                </a:solidFill>
              </a:rPr>
              <a:t>längere</a:t>
            </a:r>
            <a:r>
              <a:rPr lang="id-ID" sz="1200" dirty="0">
                <a:solidFill>
                  <a:schemeClr val="bg1">
                    <a:lumMod val="65000"/>
                  </a:schemeClr>
                </a:solidFill>
              </a:rPr>
              <a:t> </a:t>
            </a:r>
            <a:r>
              <a:rPr lang="id-ID" sz="1200" dirty="0" err="1">
                <a:solidFill>
                  <a:schemeClr val="bg1">
                    <a:lumMod val="65000"/>
                  </a:schemeClr>
                </a:solidFill>
              </a:rPr>
              <a:t>Anmerkung</a:t>
            </a:r>
            <a:r>
              <a:rPr lang="id-ID" sz="1200" dirty="0">
                <a:solidFill>
                  <a:schemeClr val="bg1">
                    <a:lumMod val="65000"/>
                  </a:schemeClr>
                </a:solidFill>
              </a:rPr>
              <a:t> </a:t>
            </a:r>
            <a:r>
              <a:rPr lang="id-ID" sz="1200" dirty="0" err="1">
                <a:solidFill>
                  <a:schemeClr val="bg1">
                    <a:lumMod val="65000"/>
                  </a:schemeClr>
                </a:solidFill>
              </a:rPr>
              <a:t>und</a:t>
            </a:r>
            <a:r>
              <a:rPr lang="id-ID" sz="1200" dirty="0">
                <a:solidFill>
                  <a:schemeClr val="bg1">
                    <a:lumMod val="65000"/>
                  </a:schemeClr>
                </a:solidFill>
              </a:rPr>
              <a:t> </a:t>
            </a:r>
            <a:r>
              <a:rPr lang="id-ID" sz="1200" dirty="0" err="1">
                <a:solidFill>
                  <a:schemeClr val="bg1">
                    <a:lumMod val="65000"/>
                  </a:schemeClr>
                </a:solidFill>
              </a:rPr>
              <a:t>dazu</a:t>
            </a:r>
            <a:r>
              <a:rPr lang="id-ID" sz="1200" dirty="0">
                <a:solidFill>
                  <a:schemeClr val="bg1">
                    <a:lumMod val="65000"/>
                  </a:schemeClr>
                </a:solidFill>
              </a:rPr>
              <a:t> </a:t>
            </a:r>
            <a:r>
              <a:rPr lang="id-ID" sz="1200" dirty="0" err="1">
                <a:solidFill>
                  <a:schemeClr val="bg1">
                    <a:lumMod val="65000"/>
                  </a:schemeClr>
                </a:solidFill>
              </a:rPr>
              <a:t>mit</a:t>
            </a:r>
            <a:r>
              <a:rPr lang="id-ID" sz="1200" dirty="0">
                <a:solidFill>
                  <a:schemeClr val="bg1">
                    <a:lumMod val="65000"/>
                  </a:schemeClr>
                </a:solidFill>
              </a:rPr>
              <a:t> </a:t>
            </a:r>
            <a:r>
              <a:rPr lang="id-ID" sz="1200" dirty="0" err="1">
                <a:solidFill>
                  <a:schemeClr val="bg1">
                    <a:lumMod val="65000"/>
                  </a:schemeClr>
                </a:solidFill>
              </a:rPr>
              <a:t>einer</a:t>
            </a:r>
            <a:r>
              <a:rPr lang="id-ID" sz="1200" dirty="0">
                <a:solidFill>
                  <a:schemeClr val="bg1">
                    <a:lumMod val="65000"/>
                  </a:schemeClr>
                </a:solidFill>
              </a:rPr>
              <a:t> </a:t>
            </a:r>
            <a:r>
              <a:rPr lang="id-ID" sz="1200" dirty="0" err="1">
                <a:solidFill>
                  <a:schemeClr val="bg1">
                    <a:lumMod val="65000"/>
                  </a:schemeClr>
                </a:solidFill>
              </a:rPr>
              <a:t>wichtigen</a:t>
            </a:r>
            <a:r>
              <a:rPr lang="id-ID" sz="1200" dirty="0">
                <a:solidFill>
                  <a:schemeClr val="bg1">
                    <a:lumMod val="65000"/>
                  </a:schemeClr>
                </a:solidFill>
              </a:rPr>
              <a:t> </a:t>
            </a:r>
            <a:r>
              <a:rPr lang="id-ID" sz="1200" b="1" dirty="0" err="1">
                <a:solidFill>
                  <a:schemeClr val="accent1"/>
                </a:solidFill>
              </a:rPr>
              <a:t>Information</a:t>
            </a:r>
            <a:endParaRPr lang="en-US" sz="1200" b="1" dirty="0">
              <a:solidFill>
                <a:schemeClr val="bg1">
                  <a:lumMod val="65000"/>
                </a:schemeClr>
              </a:solidFill>
            </a:endParaRPr>
          </a:p>
        </p:txBody>
      </p:sp>
      <p:grpSp>
        <p:nvGrpSpPr>
          <p:cNvPr id="10" name="Group 9"/>
          <p:cNvGrpSpPr/>
          <p:nvPr/>
        </p:nvGrpSpPr>
        <p:grpSpPr>
          <a:xfrm>
            <a:off x="2012566" y="3967652"/>
            <a:ext cx="1362521" cy="2905436"/>
            <a:chOff x="1509424" y="3167776"/>
            <a:chExt cx="1021891" cy="1980979"/>
          </a:xfrm>
        </p:grpSpPr>
        <p:grpSp>
          <p:nvGrpSpPr>
            <p:cNvPr id="11" name="Group 10"/>
            <p:cNvGrpSpPr/>
            <p:nvPr/>
          </p:nvGrpSpPr>
          <p:grpSpPr>
            <a:xfrm>
              <a:off x="1509424" y="3167776"/>
              <a:ext cx="1021891" cy="1980979"/>
              <a:chOff x="1371600" y="4299631"/>
              <a:chExt cx="1576388" cy="3055894"/>
            </a:xfrm>
          </p:grpSpPr>
          <p:sp>
            <p:nvSpPr>
              <p:cNvPr id="15" name="Rectangle 23"/>
              <p:cNvSpPr>
                <a:spLocks noChangeArrowheads="1"/>
              </p:cNvSpPr>
              <p:nvPr/>
            </p:nvSpPr>
            <p:spPr bwMode="auto">
              <a:xfrm>
                <a:off x="1371600" y="5506131"/>
                <a:ext cx="1576388" cy="184939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grpSp>
            <p:nvGrpSpPr>
              <p:cNvPr id="16" name="Group 15"/>
              <p:cNvGrpSpPr/>
              <p:nvPr/>
            </p:nvGrpSpPr>
            <p:grpSpPr>
              <a:xfrm>
                <a:off x="1371600" y="4299631"/>
                <a:ext cx="1576388" cy="1206500"/>
                <a:chOff x="1371600" y="4299631"/>
                <a:chExt cx="1576388" cy="1206500"/>
              </a:xfrm>
            </p:grpSpPr>
            <p:sp>
              <p:nvSpPr>
                <p:cNvPr id="17" name="Freeform 24"/>
                <p:cNvSpPr>
                  <a:spLocks/>
                </p:cNvSpPr>
                <p:nvPr/>
              </p:nvSpPr>
              <p:spPr bwMode="auto">
                <a:xfrm>
                  <a:off x="1371600" y="4299631"/>
                  <a:ext cx="1576388" cy="1206500"/>
                </a:xfrm>
                <a:custGeom>
                  <a:avLst/>
                  <a:gdLst>
                    <a:gd name="T0" fmla="*/ 993 w 993"/>
                    <a:gd name="T1" fmla="*/ 760 h 760"/>
                    <a:gd name="T2" fmla="*/ 497 w 993"/>
                    <a:gd name="T3" fmla="*/ 0 h 760"/>
                    <a:gd name="T4" fmla="*/ 0 w 993"/>
                    <a:gd name="T5" fmla="*/ 760 h 760"/>
                    <a:gd name="T6" fmla="*/ 993 w 993"/>
                    <a:gd name="T7" fmla="*/ 760 h 760"/>
                  </a:gdLst>
                  <a:ahLst/>
                  <a:cxnLst>
                    <a:cxn ang="0">
                      <a:pos x="T0" y="T1"/>
                    </a:cxn>
                    <a:cxn ang="0">
                      <a:pos x="T2" y="T3"/>
                    </a:cxn>
                    <a:cxn ang="0">
                      <a:pos x="T4" y="T5"/>
                    </a:cxn>
                    <a:cxn ang="0">
                      <a:pos x="T6" y="T7"/>
                    </a:cxn>
                  </a:cxnLst>
                  <a:rect l="0" t="0" r="r" b="b"/>
                  <a:pathLst>
                    <a:path w="993" h="760">
                      <a:moveTo>
                        <a:pt x="993" y="760"/>
                      </a:moveTo>
                      <a:lnTo>
                        <a:pt x="497" y="0"/>
                      </a:lnTo>
                      <a:lnTo>
                        <a:pt x="0" y="760"/>
                      </a:lnTo>
                      <a:lnTo>
                        <a:pt x="993" y="760"/>
                      </a:ln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18" name="Freeform 25"/>
                <p:cNvSpPr>
                  <a:spLocks/>
                </p:cNvSpPr>
                <p:nvPr/>
              </p:nvSpPr>
              <p:spPr bwMode="auto">
                <a:xfrm>
                  <a:off x="2152650" y="4299631"/>
                  <a:ext cx="442913" cy="1206500"/>
                </a:xfrm>
                <a:custGeom>
                  <a:avLst/>
                  <a:gdLst>
                    <a:gd name="T0" fmla="*/ 279 w 279"/>
                    <a:gd name="T1" fmla="*/ 760 h 760"/>
                    <a:gd name="T2" fmla="*/ 5 w 279"/>
                    <a:gd name="T3" fmla="*/ 0 h 760"/>
                    <a:gd name="T4" fmla="*/ 5 w 279"/>
                    <a:gd name="T5" fmla="*/ 0 h 760"/>
                    <a:gd name="T6" fmla="*/ 0 w 279"/>
                    <a:gd name="T7" fmla="*/ 760 h 760"/>
                    <a:gd name="T8" fmla="*/ 279 w 279"/>
                    <a:gd name="T9" fmla="*/ 760 h 760"/>
                  </a:gdLst>
                  <a:ahLst/>
                  <a:cxnLst>
                    <a:cxn ang="0">
                      <a:pos x="T0" y="T1"/>
                    </a:cxn>
                    <a:cxn ang="0">
                      <a:pos x="T2" y="T3"/>
                    </a:cxn>
                    <a:cxn ang="0">
                      <a:pos x="T4" y="T5"/>
                    </a:cxn>
                    <a:cxn ang="0">
                      <a:pos x="T6" y="T7"/>
                    </a:cxn>
                    <a:cxn ang="0">
                      <a:pos x="T8" y="T9"/>
                    </a:cxn>
                  </a:cxnLst>
                  <a:rect l="0" t="0" r="r" b="b"/>
                  <a:pathLst>
                    <a:path w="279" h="760">
                      <a:moveTo>
                        <a:pt x="279" y="760"/>
                      </a:moveTo>
                      <a:lnTo>
                        <a:pt x="5" y="0"/>
                      </a:lnTo>
                      <a:lnTo>
                        <a:pt x="5" y="0"/>
                      </a:lnTo>
                      <a:lnTo>
                        <a:pt x="0" y="760"/>
                      </a:lnTo>
                      <a:lnTo>
                        <a:pt x="279" y="760"/>
                      </a:lnTo>
                      <a:close/>
                    </a:path>
                  </a:pathLst>
                </a:custGeom>
                <a:solidFill>
                  <a:schemeClr val="bg1">
                    <a:lumMod val="85000"/>
                  </a:schemeClr>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19" name="Freeform 26"/>
                <p:cNvSpPr>
                  <a:spLocks/>
                </p:cNvSpPr>
                <p:nvPr/>
              </p:nvSpPr>
              <p:spPr bwMode="auto">
                <a:xfrm>
                  <a:off x="1720850" y="4299631"/>
                  <a:ext cx="439738" cy="1206500"/>
                </a:xfrm>
                <a:custGeom>
                  <a:avLst/>
                  <a:gdLst>
                    <a:gd name="T0" fmla="*/ 272 w 277"/>
                    <a:gd name="T1" fmla="*/ 760 h 760"/>
                    <a:gd name="T2" fmla="*/ 277 w 277"/>
                    <a:gd name="T3" fmla="*/ 0 h 760"/>
                    <a:gd name="T4" fmla="*/ 274 w 277"/>
                    <a:gd name="T5" fmla="*/ 3 h 760"/>
                    <a:gd name="T6" fmla="*/ 0 w 277"/>
                    <a:gd name="T7" fmla="*/ 760 h 760"/>
                    <a:gd name="T8" fmla="*/ 272 w 277"/>
                    <a:gd name="T9" fmla="*/ 760 h 760"/>
                  </a:gdLst>
                  <a:ahLst/>
                  <a:cxnLst>
                    <a:cxn ang="0">
                      <a:pos x="T0" y="T1"/>
                    </a:cxn>
                    <a:cxn ang="0">
                      <a:pos x="T2" y="T3"/>
                    </a:cxn>
                    <a:cxn ang="0">
                      <a:pos x="T4" y="T5"/>
                    </a:cxn>
                    <a:cxn ang="0">
                      <a:pos x="T6" y="T7"/>
                    </a:cxn>
                    <a:cxn ang="0">
                      <a:pos x="T8" y="T9"/>
                    </a:cxn>
                  </a:cxnLst>
                  <a:rect l="0" t="0" r="r" b="b"/>
                  <a:pathLst>
                    <a:path w="277" h="760">
                      <a:moveTo>
                        <a:pt x="272" y="760"/>
                      </a:moveTo>
                      <a:lnTo>
                        <a:pt x="277" y="0"/>
                      </a:lnTo>
                      <a:lnTo>
                        <a:pt x="274" y="3"/>
                      </a:lnTo>
                      <a:lnTo>
                        <a:pt x="0" y="760"/>
                      </a:lnTo>
                      <a:lnTo>
                        <a:pt x="272" y="760"/>
                      </a:lnTo>
                      <a:close/>
                    </a:path>
                  </a:pathLst>
                </a:custGeom>
                <a:solidFill>
                  <a:schemeClr val="bg1">
                    <a:lumMod val="95000"/>
                  </a:schemeClr>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20" name="Freeform 27"/>
                <p:cNvSpPr>
                  <a:spLocks/>
                </p:cNvSpPr>
                <p:nvPr/>
              </p:nvSpPr>
              <p:spPr bwMode="auto">
                <a:xfrm>
                  <a:off x="1935163" y="4299631"/>
                  <a:ext cx="446088" cy="342900"/>
                </a:xfrm>
                <a:custGeom>
                  <a:avLst/>
                  <a:gdLst>
                    <a:gd name="T0" fmla="*/ 0 w 281"/>
                    <a:gd name="T1" fmla="*/ 216 h 216"/>
                    <a:gd name="T2" fmla="*/ 142 w 281"/>
                    <a:gd name="T3" fmla="*/ 0 h 216"/>
                    <a:gd name="T4" fmla="*/ 281 w 281"/>
                    <a:gd name="T5" fmla="*/ 216 h 216"/>
                    <a:gd name="T6" fmla="*/ 0 w 281"/>
                    <a:gd name="T7" fmla="*/ 216 h 216"/>
                  </a:gdLst>
                  <a:ahLst/>
                  <a:cxnLst>
                    <a:cxn ang="0">
                      <a:pos x="T0" y="T1"/>
                    </a:cxn>
                    <a:cxn ang="0">
                      <a:pos x="T2" y="T3"/>
                    </a:cxn>
                    <a:cxn ang="0">
                      <a:pos x="T4" y="T5"/>
                    </a:cxn>
                    <a:cxn ang="0">
                      <a:pos x="T6" y="T7"/>
                    </a:cxn>
                  </a:cxnLst>
                  <a:rect l="0" t="0" r="r" b="b"/>
                  <a:pathLst>
                    <a:path w="281" h="216">
                      <a:moveTo>
                        <a:pt x="0" y="216"/>
                      </a:moveTo>
                      <a:lnTo>
                        <a:pt x="142" y="0"/>
                      </a:lnTo>
                      <a:lnTo>
                        <a:pt x="281" y="216"/>
                      </a:lnTo>
                      <a:lnTo>
                        <a:pt x="0" y="216"/>
                      </a:lnTo>
                      <a:close/>
                    </a:path>
                  </a:pathLst>
                </a:custGeom>
                <a:solidFill>
                  <a:schemeClr val="tx1"/>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21" name="Freeform 28"/>
                <p:cNvSpPr>
                  <a:spLocks/>
                </p:cNvSpPr>
                <p:nvPr/>
              </p:nvSpPr>
              <p:spPr bwMode="auto">
                <a:xfrm>
                  <a:off x="2036763" y="4299631"/>
                  <a:ext cx="247650" cy="342900"/>
                </a:xfrm>
                <a:custGeom>
                  <a:avLst/>
                  <a:gdLst>
                    <a:gd name="T0" fmla="*/ 156 w 156"/>
                    <a:gd name="T1" fmla="*/ 216 h 216"/>
                    <a:gd name="T2" fmla="*/ 0 w 156"/>
                    <a:gd name="T3" fmla="*/ 216 h 216"/>
                    <a:gd name="T4" fmla="*/ 75 w 156"/>
                    <a:gd name="T5" fmla="*/ 3 h 216"/>
                    <a:gd name="T6" fmla="*/ 78 w 156"/>
                    <a:gd name="T7" fmla="*/ 0 h 216"/>
                    <a:gd name="T8" fmla="*/ 78 w 156"/>
                    <a:gd name="T9" fmla="*/ 0 h 216"/>
                    <a:gd name="T10" fmla="*/ 156 w 156"/>
                    <a:gd name="T11" fmla="*/ 216 h 216"/>
                  </a:gdLst>
                  <a:ahLst/>
                  <a:cxnLst>
                    <a:cxn ang="0">
                      <a:pos x="T0" y="T1"/>
                    </a:cxn>
                    <a:cxn ang="0">
                      <a:pos x="T2" y="T3"/>
                    </a:cxn>
                    <a:cxn ang="0">
                      <a:pos x="T4" y="T5"/>
                    </a:cxn>
                    <a:cxn ang="0">
                      <a:pos x="T6" y="T7"/>
                    </a:cxn>
                    <a:cxn ang="0">
                      <a:pos x="T8" y="T9"/>
                    </a:cxn>
                    <a:cxn ang="0">
                      <a:pos x="T10" y="T11"/>
                    </a:cxn>
                  </a:cxnLst>
                  <a:rect l="0" t="0" r="r" b="b"/>
                  <a:pathLst>
                    <a:path w="156" h="216">
                      <a:moveTo>
                        <a:pt x="156" y="216"/>
                      </a:moveTo>
                      <a:lnTo>
                        <a:pt x="0" y="216"/>
                      </a:lnTo>
                      <a:lnTo>
                        <a:pt x="75" y="3"/>
                      </a:lnTo>
                      <a:lnTo>
                        <a:pt x="78" y="0"/>
                      </a:lnTo>
                      <a:lnTo>
                        <a:pt x="78" y="0"/>
                      </a:lnTo>
                      <a:lnTo>
                        <a:pt x="156" y="216"/>
                      </a:lnTo>
                      <a:close/>
                    </a:path>
                  </a:pathLst>
                </a:custGeom>
                <a:solidFill>
                  <a:schemeClr val="tx1">
                    <a:lumMod val="75000"/>
                    <a:lumOff val="25000"/>
                  </a:schemeClr>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22" name="Freeform 29"/>
                <p:cNvSpPr>
                  <a:spLocks/>
                </p:cNvSpPr>
                <p:nvPr/>
              </p:nvSpPr>
              <p:spPr bwMode="auto">
                <a:xfrm>
                  <a:off x="2036763" y="4299631"/>
                  <a:ext cx="123825" cy="342900"/>
                </a:xfrm>
                <a:custGeom>
                  <a:avLst/>
                  <a:gdLst>
                    <a:gd name="T0" fmla="*/ 75 w 78"/>
                    <a:gd name="T1" fmla="*/ 216 h 216"/>
                    <a:gd name="T2" fmla="*/ 0 w 78"/>
                    <a:gd name="T3" fmla="*/ 216 h 216"/>
                    <a:gd name="T4" fmla="*/ 75 w 78"/>
                    <a:gd name="T5" fmla="*/ 3 h 216"/>
                    <a:gd name="T6" fmla="*/ 78 w 78"/>
                    <a:gd name="T7" fmla="*/ 0 h 216"/>
                    <a:gd name="T8" fmla="*/ 78 w 78"/>
                    <a:gd name="T9" fmla="*/ 0 h 216"/>
                    <a:gd name="T10" fmla="*/ 75 w 78"/>
                    <a:gd name="T11" fmla="*/ 216 h 216"/>
                  </a:gdLst>
                  <a:ahLst/>
                  <a:cxnLst>
                    <a:cxn ang="0">
                      <a:pos x="T0" y="T1"/>
                    </a:cxn>
                    <a:cxn ang="0">
                      <a:pos x="T2" y="T3"/>
                    </a:cxn>
                    <a:cxn ang="0">
                      <a:pos x="T4" y="T5"/>
                    </a:cxn>
                    <a:cxn ang="0">
                      <a:pos x="T6" y="T7"/>
                    </a:cxn>
                    <a:cxn ang="0">
                      <a:pos x="T8" y="T9"/>
                    </a:cxn>
                    <a:cxn ang="0">
                      <a:pos x="T10" y="T11"/>
                    </a:cxn>
                  </a:cxnLst>
                  <a:rect l="0" t="0" r="r" b="b"/>
                  <a:pathLst>
                    <a:path w="78" h="216">
                      <a:moveTo>
                        <a:pt x="75" y="216"/>
                      </a:moveTo>
                      <a:lnTo>
                        <a:pt x="0" y="216"/>
                      </a:lnTo>
                      <a:lnTo>
                        <a:pt x="75" y="3"/>
                      </a:lnTo>
                      <a:lnTo>
                        <a:pt x="78" y="0"/>
                      </a:lnTo>
                      <a:lnTo>
                        <a:pt x="78" y="0"/>
                      </a:lnTo>
                      <a:lnTo>
                        <a:pt x="75" y="216"/>
                      </a:lnTo>
                      <a:close/>
                    </a:path>
                  </a:pathLst>
                </a:custGeom>
                <a:solidFill>
                  <a:schemeClr val="tx1">
                    <a:lumMod val="50000"/>
                    <a:lumOff val="50000"/>
                  </a:schemeClr>
                </a:solidFill>
                <a:ln>
                  <a:noFill/>
                </a:ln>
              </p:spPr>
              <p:txBody>
                <a:bodyPr vert="horz" wrap="square" lIns="91440" tIns="45721" rIns="91440" bIns="45721" numCol="1" anchor="t" anchorCtr="0" compatLnSpc="1">
                  <a:prstTxWarp prst="textNoShape">
                    <a:avLst/>
                  </a:prstTxWarp>
                </a:bodyPr>
                <a:lstStyle/>
                <a:p>
                  <a:endParaRPr lang="en-US" sz="1801"/>
                </a:p>
              </p:txBody>
            </p:sp>
          </p:grpSp>
        </p:grpSp>
        <p:grpSp>
          <p:nvGrpSpPr>
            <p:cNvPr id="12" name="Step 1"/>
            <p:cNvGrpSpPr/>
            <p:nvPr/>
          </p:nvGrpSpPr>
          <p:grpSpPr>
            <a:xfrm>
              <a:off x="1722515" y="4046632"/>
              <a:ext cx="595308" cy="672525"/>
              <a:chOff x="5733127" y="2090513"/>
              <a:chExt cx="793743" cy="896698"/>
            </a:xfrm>
          </p:grpSpPr>
          <p:sp>
            <p:nvSpPr>
              <p:cNvPr id="13" name="TextBox 12"/>
              <p:cNvSpPr txBox="1"/>
              <p:nvPr/>
            </p:nvSpPr>
            <p:spPr>
              <a:xfrm>
                <a:off x="5733127" y="2090513"/>
                <a:ext cx="793743" cy="369459"/>
              </a:xfrm>
              <a:prstGeom prst="rect">
                <a:avLst/>
              </a:prstGeom>
              <a:noFill/>
            </p:spPr>
            <p:txBody>
              <a:bodyPr wrap="none" rtlCol="0">
                <a:spAutoFit/>
              </a:bodyPr>
              <a:lstStyle/>
              <a:p>
                <a:pPr algn="ctr"/>
                <a:r>
                  <a:rPr lang="en-US" sz="1801" dirty="0">
                    <a:solidFill>
                      <a:schemeClr val="bg1"/>
                    </a:solidFill>
                  </a:rPr>
                  <a:t>Schritt</a:t>
                </a:r>
              </a:p>
            </p:txBody>
          </p:sp>
          <p:sp>
            <p:nvSpPr>
              <p:cNvPr id="14" name="TextBox 13"/>
              <p:cNvSpPr txBox="1"/>
              <p:nvPr/>
            </p:nvSpPr>
            <p:spPr>
              <a:xfrm>
                <a:off x="5774772" y="2340882"/>
                <a:ext cx="710452" cy="646329"/>
              </a:xfrm>
              <a:prstGeom prst="rect">
                <a:avLst/>
              </a:prstGeom>
              <a:noFill/>
            </p:spPr>
            <p:txBody>
              <a:bodyPr wrap="none" rtlCol="0">
                <a:spAutoFit/>
              </a:bodyPr>
              <a:lstStyle/>
              <a:p>
                <a:pPr algn="ctr"/>
                <a:r>
                  <a:rPr lang="en-US" sz="3600" b="1" dirty="0">
                    <a:solidFill>
                      <a:schemeClr val="bg1"/>
                    </a:solidFill>
                  </a:rPr>
                  <a:t>01</a:t>
                </a:r>
              </a:p>
            </p:txBody>
          </p:sp>
        </p:grpSp>
      </p:grpSp>
      <p:grpSp>
        <p:nvGrpSpPr>
          <p:cNvPr id="23" name="Group 22"/>
          <p:cNvGrpSpPr/>
          <p:nvPr/>
        </p:nvGrpSpPr>
        <p:grpSpPr>
          <a:xfrm>
            <a:off x="3375086" y="3967652"/>
            <a:ext cx="1359777" cy="2905436"/>
            <a:chOff x="2531314" y="3167776"/>
            <a:chExt cx="1019833" cy="1980979"/>
          </a:xfrm>
        </p:grpSpPr>
        <p:grpSp>
          <p:nvGrpSpPr>
            <p:cNvPr id="24" name="Group 23"/>
            <p:cNvGrpSpPr/>
            <p:nvPr/>
          </p:nvGrpSpPr>
          <p:grpSpPr>
            <a:xfrm>
              <a:off x="2531314" y="3167776"/>
              <a:ext cx="1019833" cy="1980979"/>
              <a:chOff x="2947988" y="4299631"/>
              <a:chExt cx="1573213" cy="3055894"/>
            </a:xfrm>
          </p:grpSpPr>
          <p:sp>
            <p:nvSpPr>
              <p:cNvPr id="28" name="Rectangle 30"/>
              <p:cNvSpPr>
                <a:spLocks noChangeArrowheads="1"/>
              </p:cNvSpPr>
              <p:nvPr/>
            </p:nvSpPr>
            <p:spPr bwMode="auto">
              <a:xfrm>
                <a:off x="2947988" y="5506131"/>
                <a:ext cx="1573213" cy="184939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grpSp>
            <p:nvGrpSpPr>
              <p:cNvPr id="29" name="Group 28"/>
              <p:cNvGrpSpPr/>
              <p:nvPr/>
            </p:nvGrpSpPr>
            <p:grpSpPr>
              <a:xfrm>
                <a:off x="2947988" y="4299631"/>
                <a:ext cx="1573213" cy="1206500"/>
                <a:chOff x="2947988" y="4299631"/>
                <a:chExt cx="1573213" cy="1206500"/>
              </a:xfrm>
            </p:grpSpPr>
            <p:sp>
              <p:nvSpPr>
                <p:cNvPr id="30" name="Freeform 31"/>
                <p:cNvSpPr>
                  <a:spLocks/>
                </p:cNvSpPr>
                <p:nvPr/>
              </p:nvSpPr>
              <p:spPr bwMode="auto">
                <a:xfrm>
                  <a:off x="2947988" y="4299631"/>
                  <a:ext cx="1573213" cy="1206500"/>
                </a:xfrm>
                <a:custGeom>
                  <a:avLst/>
                  <a:gdLst>
                    <a:gd name="T0" fmla="*/ 991 w 991"/>
                    <a:gd name="T1" fmla="*/ 760 h 760"/>
                    <a:gd name="T2" fmla="*/ 494 w 991"/>
                    <a:gd name="T3" fmla="*/ 0 h 760"/>
                    <a:gd name="T4" fmla="*/ 0 w 991"/>
                    <a:gd name="T5" fmla="*/ 760 h 760"/>
                    <a:gd name="T6" fmla="*/ 991 w 991"/>
                    <a:gd name="T7" fmla="*/ 760 h 760"/>
                  </a:gdLst>
                  <a:ahLst/>
                  <a:cxnLst>
                    <a:cxn ang="0">
                      <a:pos x="T0" y="T1"/>
                    </a:cxn>
                    <a:cxn ang="0">
                      <a:pos x="T2" y="T3"/>
                    </a:cxn>
                    <a:cxn ang="0">
                      <a:pos x="T4" y="T5"/>
                    </a:cxn>
                    <a:cxn ang="0">
                      <a:pos x="T6" y="T7"/>
                    </a:cxn>
                  </a:cxnLst>
                  <a:rect l="0" t="0" r="r" b="b"/>
                  <a:pathLst>
                    <a:path w="991" h="760">
                      <a:moveTo>
                        <a:pt x="991" y="760"/>
                      </a:moveTo>
                      <a:lnTo>
                        <a:pt x="494" y="0"/>
                      </a:lnTo>
                      <a:lnTo>
                        <a:pt x="0" y="760"/>
                      </a:lnTo>
                      <a:lnTo>
                        <a:pt x="991" y="760"/>
                      </a:ln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31" name="Freeform 32"/>
                <p:cNvSpPr>
                  <a:spLocks/>
                </p:cNvSpPr>
                <p:nvPr/>
              </p:nvSpPr>
              <p:spPr bwMode="auto">
                <a:xfrm>
                  <a:off x="3729038" y="4299631"/>
                  <a:ext cx="439738" cy="1206500"/>
                </a:xfrm>
                <a:custGeom>
                  <a:avLst/>
                  <a:gdLst>
                    <a:gd name="T0" fmla="*/ 277 w 277"/>
                    <a:gd name="T1" fmla="*/ 760 h 760"/>
                    <a:gd name="T2" fmla="*/ 2 w 277"/>
                    <a:gd name="T3" fmla="*/ 0 h 760"/>
                    <a:gd name="T4" fmla="*/ 2 w 277"/>
                    <a:gd name="T5" fmla="*/ 0 h 760"/>
                    <a:gd name="T6" fmla="*/ 0 w 277"/>
                    <a:gd name="T7" fmla="*/ 760 h 760"/>
                    <a:gd name="T8" fmla="*/ 277 w 277"/>
                    <a:gd name="T9" fmla="*/ 760 h 760"/>
                  </a:gdLst>
                  <a:ahLst/>
                  <a:cxnLst>
                    <a:cxn ang="0">
                      <a:pos x="T0" y="T1"/>
                    </a:cxn>
                    <a:cxn ang="0">
                      <a:pos x="T2" y="T3"/>
                    </a:cxn>
                    <a:cxn ang="0">
                      <a:pos x="T4" y="T5"/>
                    </a:cxn>
                    <a:cxn ang="0">
                      <a:pos x="T6" y="T7"/>
                    </a:cxn>
                    <a:cxn ang="0">
                      <a:pos x="T8" y="T9"/>
                    </a:cxn>
                  </a:cxnLst>
                  <a:rect l="0" t="0" r="r" b="b"/>
                  <a:pathLst>
                    <a:path w="277" h="760">
                      <a:moveTo>
                        <a:pt x="277" y="760"/>
                      </a:moveTo>
                      <a:lnTo>
                        <a:pt x="2" y="0"/>
                      </a:lnTo>
                      <a:lnTo>
                        <a:pt x="2" y="0"/>
                      </a:lnTo>
                      <a:lnTo>
                        <a:pt x="0" y="760"/>
                      </a:lnTo>
                      <a:lnTo>
                        <a:pt x="277" y="760"/>
                      </a:lnTo>
                      <a:close/>
                    </a:path>
                  </a:pathLst>
                </a:custGeom>
                <a:solidFill>
                  <a:schemeClr val="bg1">
                    <a:lumMod val="85000"/>
                  </a:schemeClr>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32" name="Freeform 33"/>
                <p:cNvSpPr>
                  <a:spLocks/>
                </p:cNvSpPr>
                <p:nvPr/>
              </p:nvSpPr>
              <p:spPr bwMode="auto">
                <a:xfrm>
                  <a:off x="3297238" y="4299631"/>
                  <a:ext cx="434975" cy="1206500"/>
                </a:xfrm>
                <a:custGeom>
                  <a:avLst/>
                  <a:gdLst>
                    <a:gd name="T0" fmla="*/ 272 w 274"/>
                    <a:gd name="T1" fmla="*/ 760 h 760"/>
                    <a:gd name="T2" fmla="*/ 274 w 274"/>
                    <a:gd name="T3" fmla="*/ 0 h 760"/>
                    <a:gd name="T4" fmla="*/ 274 w 274"/>
                    <a:gd name="T5" fmla="*/ 3 h 760"/>
                    <a:gd name="T6" fmla="*/ 0 w 274"/>
                    <a:gd name="T7" fmla="*/ 760 h 760"/>
                    <a:gd name="T8" fmla="*/ 272 w 274"/>
                    <a:gd name="T9" fmla="*/ 760 h 760"/>
                  </a:gdLst>
                  <a:ahLst/>
                  <a:cxnLst>
                    <a:cxn ang="0">
                      <a:pos x="T0" y="T1"/>
                    </a:cxn>
                    <a:cxn ang="0">
                      <a:pos x="T2" y="T3"/>
                    </a:cxn>
                    <a:cxn ang="0">
                      <a:pos x="T4" y="T5"/>
                    </a:cxn>
                    <a:cxn ang="0">
                      <a:pos x="T6" y="T7"/>
                    </a:cxn>
                    <a:cxn ang="0">
                      <a:pos x="T8" y="T9"/>
                    </a:cxn>
                  </a:cxnLst>
                  <a:rect l="0" t="0" r="r" b="b"/>
                  <a:pathLst>
                    <a:path w="274" h="760">
                      <a:moveTo>
                        <a:pt x="272" y="760"/>
                      </a:moveTo>
                      <a:lnTo>
                        <a:pt x="274" y="0"/>
                      </a:lnTo>
                      <a:lnTo>
                        <a:pt x="274" y="3"/>
                      </a:lnTo>
                      <a:lnTo>
                        <a:pt x="0" y="760"/>
                      </a:lnTo>
                      <a:lnTo>
                        <a:pt x="272" y="760"/>
                      </a:lnTo>
                      <a:close/>
                    </a:path>
                  </a:pathLst>
                </a:custGeom>
                <a:solidFill>
                  <a:schemeClr val="bg1">
                    <a:lumMod val="95000"/>
                  </a:schemeClr>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33" name="Freeform 34"/>
                <p:cNvSpPr>
                  <a:spLocks/>
                </p:cNvSpPr>
                <p:nvPr/>
              </p:nvSpPr>
              <p:spPr bwMode="auto">
                <a:xfrm>
                  <a:off x="3511550" y="4299631"/>
                  <a:ext cx="446088" cy="342900"/>
                </a:xfrm>
                <a:custGeom>
                  <a:avLst/>
                  <a:gdLst>
                    <a:gd name="T0" fmla="*/ 0 w 281"/>
                    <a:gd name="T1" fmla="*/ 216 h 216"/>
                    <a:gd name="T2" fmla="*/ 139 w 281"/>
                    <a:gd name="T3" fmla="*/ 0 h 216"/>
                    <a:gd name="T4" fmla="*/ 281 w 281"/>
                    <a:gd name="T5" fmla="*/ 216 h 216"/>
                    <a:gd name="T6" fmla="*/ 0 w 281"/>
                    <a:gd name="T7" fmla="*/ 216 h 216"/>
                  </a:gdLst>
                  <a:ahLst/>
                  <a:cxnLst>
                    <a:cxn ang="0">
                      <a:pos x="T0" y="T1"/>
                    </a:cxn>
                    <a:cxn ang="0">
                      <a:pos x="T2" y="T3"/>
                    </a:cxn>
                    <a:cxn ang="0">
                      <a:pos x="T4" y="T5"/>
                    </a:cxn>
                    <a:cxn ang="0">
                      <a:pos x="T6" y="T7"/>
                    </a:cxn>
                  </a:cxnLst>
                  <a:rect l="0" t="0" r="r" b="b"/>
                  <a:pathLst>
                    <a:path w="281" h="216">
                      <a:moveTo>
                        <a:pt x="0" y="216"/>
                      </a:moveTo>
                      <a:lnTo>
                        <a:pt x="139" y="0"/>
                      </a:lnTo>
                      <a:lnTo>
                        <a:pt x="281" y="216"/>
                      </a:lnTo>
                      <a:lnTo>
                        <a:pt x="0" y="216"/>
                      </a:lnTo>
                      <a:close/>
                    </a:path>
                  </a:pathLst>
                </a:custGeom>
                <a:solidFill>
                  <a:schemeClr val="tx1"/>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34" name="Freeform 35"/>
                <p:cNvSpPr>
                  <a:spLocks/>
                </p:cNvSpPr>
                <p:nvPr/>
              </p:nvSpPr>
              <p:spPr bwMode="auto">
                <a:xfrm>
                  <a:off x="3608388" y="4299631"/>
                  <a:ext cx="247650" cy="342900"/>
                </a:xfrm>
                <a:custGeom>
                  <a:avLst/>
                  <a:gdLst>
                    <a:gd name="T0" fmla="*/ 156 w 156"/>
                    <a:gd name="T1" fmla="*/ 216 h 216"/>
                    <a:gd name="T2" fmla="*/ 0 w 156"/>
                    <a:gd name="T3" fmla="*/ 216 h 216"/>
                    <a:gd name="T4" fmla="*/ 78 w 156"/>
                    <a:gd name="T5" fmla="*/ 3 h 216"/>
                    <a:gd name="T6" fmla="*/ 78 w 156"/>
                    <a:gd name="T7" fmla="*/ 0 h 216"/>
                    <a:gd name="T8" fmla="*/ 78 w 156"/>
                    <a:gd name="T9" fmla="*/ 0 h 216"/>
                    <a:gd name="T10" fmla="*/ 156 w 156"/>
                    <a:gd name="T11" fmla="*/ 216 h 216"/>
                  </a:gdLst>
                  <a:ahLst/>
                  <a:cxnLst>
                    <a:cxn ang="0">
                      <a:pos x="T0" y="T1"/>
                    </a:cxn>
                    <a:cxn ang="0">
                      <a:pos x="T2" y="T3"/>
                    </a:cxn>
                    <a:cxn ang="0">
                      <a:pos x="T4" y="T5"/>
                    </a:cxn>
                    <a:cxn ang="0">
                      <a:pos x="T6" y="T7"/>
                    </a:cxn>
                    <a:cxn ang="0">
                      <a:pos x="T8" y="T9"/>
                    </a:cxn>
                    <a:cxn ang="0">
                      <a:pos x="T10" y="T11"/>
                    </a:cxn>
                  </a:cxnLst>
                  <a:rect l="0" t="0" r="r" b="b"/>
                  <a:pathLst>
                    <a:path w="156" h="216">
                      <a:moveTo>
                        <a:pt x="156" y="216"/>
                      </a:moveTo>
                      <a:lnTo>
                        <a:pt x="0" y="216"/>
                      </a:lnTo>
                      <a:lnTo>
                        <a:pt x="78" y="3"/>
                      </a:lnTo>
                      <a:lnTo>
                        <a:pt x="78" y="0"/>
                      </a:lnTo>
                      <a:lnTo>
                        <a:pt x="78" y="0"/>
                      </a:lnTo>
                      <a:lnTo>
                        <a:pt x="156" y="216"/>
                      </a:lnTo>
                      <a:close/>
                    </a:path>
                  </a:pathLst>
                </a:custGeom>
                <a:solidFill>
                  <a:schemeClr val="tx1">
                    <a:lumMod val="75000"/>
                    <a:lumOff val="25000"/>
                  </a:schemeClr>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35" name="Freeform 36"/>
                <p:cNvSpPr>
                  <a:spLocks/>
                </p:cNvSpPr>
                <p:nvPr/>
              </p:nvSpPr>
              <p:spPr bwMode="auto">
                <a:xfrm>
                  <a:off x="3608388" y="4299631"/>
                  <a:ext cx="123825" cy="342900"/>
                </a:xfrm>
                <a:custGeom>
                  <a:avLst/>
                  <a:gdLst>
                    <a:gd name="T0" fmla="*/ 78 w 78"/>
                    <a:gd name="T1" fmla="*/ 216 h 216"/>
                    <a:gd name="T2" fmla="*/ 0 w 78"/>
                    <a:gd name="T3" fmla="*/ 216 h 216"/>
                    <a:gd name="T4" fmla="*/ 78 w 78"/>
                    <a:gd name="T5" fmla="*/ 3 h 216"/>
                    <a:gd name="T6" fmla="*/ 78 w 78"/>
                    <a:gd name="T7" fmla="*/ 0 h 216"/>
                    <a:gd name="T8" fmla="*/ 78 w 78"/>
                    <a:gd name="T9" fmla="*/ 0 h 216"/>
                    <a:gd name="T10" fmla="*/ 78 w 78"/>
                    <a:gd name="T11" fmla="*/ 216 h 216"/>
                  </a:gdLst>
                  <a:ahLst/>
                  <a:cxnLst>
                    <a:cxn ang="0">
                      <a:pos x="T0" y="T1"/>
                    </a:cxn>
                    <a:cxn ang="0">
                      <a:pos x="T2" y="T3"/>
                    </a:cxn>
                    <a:cxn ang="0">
                      <a:pos x="T4" y="T5"/>
                    </a:cxn>
                    <a:cxn ang="0">
                      <a:pos x="T6" y="T7"/>
                    </a:cxn>
                    <a:cxn ang="0">
                      <a:pos x="T8" y="T9"/>
                    </a:cxn>
                    <a:cxn ang="0">
                      <a:pos x="T10" y="T11"/>
                    </a:cxn>
                  </a:cxnLst>
                  <a:rect l="0" t="0" r="r" b="b"/>
                  <a:pathLst>
                    <a:path w="78" h="216">
                      <a:moveTo>
                        <a:pt x="78" y="216"/>
                      </a:moveTo>
                      <a:lnTo>
                        <a:pt x="0" y="216"/>
                      </a:lnTo>
                      <a:lnTo>
                        <a:pt x="78" y="3"/>
                      </a:lnTo>
                      <a:lnTo>
                        <a:pt x="78" y="0"/>
                      </a:lnTo>
                      <a:lnTo>
                        <a:pt x="78" y="0"/>
                      </a:lnTo>
                      <a:lnTo>
                        <a:pt x="78" y="216"/>
                      </a:lnTo>
                      <a:close/>
                    </a:path>
                  </a:pathLst>
                </a:custGeom>
                <a:solidFill>
                  <a:schemeClr val="tx1">
                    <a:lumMod val="50000"/>
                    <a:lumOff val="50000"/>
                  </a:schemeClr>
                </a:solidFill>
                <a:ln>
                  <a:noFill/>
                </a:ln>
              </p:spPr>
              <p:txBody>
                <a:bodyPr vert="horz" wrap="square" lIns="91440" tIns="45721" rIns="91440" bIns="45721" numCol="1" anchor="t" anchorCtr="0" compatLnSpc="1">
                  <a:prstTxWarp prst="textNoShape">
                    <a:avLst/>
                  </a:prstTxWarp>
                </a:bodyPr>
                <a:lstStyle/>
                <a:p>
                  <a:endParaRPr lang="en-US" sz="1801"/>
                </a:p>
              </p:txBody>
            </p:sp>
          </p:grpSp>
        </p:grpSp>
        <p:grpSp>
          <p:nvGrpSpPr>
            <p:cNvPr id="25" name="Step 2"/>
            <p:cNvGrpSpPr/>
            <p:nvPr/>
          </p:nvGrpSpPr>
          <p:grpSpPr>
            <a:xfrm>
              <a:off x="2743410" y="4046632"/>
              <a:ext cx="595307" cy="672525"/>
              <a:chOff x="5733127" y="2090513"/>
              <a:chExt cx="793743" cy="896698"/>
            </a:xfrm>
          </p:grpSpPr>
          <p:sp>
            <p:nvSpPr>
              <p:cNvPr id="26" name="TextBox 25"/>
              <p:cNvSpPr txBox="1"/>
              <p:nvPr/>
            </p:nvSpPr>
            <p:spPr>
              <a:xfrm>
                <a:off x="5733127" y="2090513"/>
                <a:ext cx="793743" cy="369459"/>
              </a:xfrm>
              <a:prstGeom prst="rect">
                <a:avLst/>
              </a:prstGeom>
              <a:noFill/>
            </p:spPr>
            <p:txBody>
              <a:bodyPr wrap="none" rtlCol="0">
                <a:spAutoFit/>
              </a:bodyPr>
              <a:lstStyle/>
              <a:p>
                <a:pPr algn="ctr"/>
                <a:r>
                  <a:rPr lang="en-US" sz="1801" dirty="0">
                    <a:solidFill>
                      <a:schemeClr val="bg1"/>
                    </a:solidFill>
                  </a:rPr>
                  <a:t>Schritt</a:t>
                </a:r>
              </a:p>
            </p:txBody>
          </p:sp>
          <p:sp>
            <p:nvSpPr>
              <p:cNvPr id="27" name="TextBox 26"/>
              <p:cNvSpPr txBox="1"/>
              <p:nvPr/>
            </p:nvSpPr>
            <p:spPr>
              <a:xfrm>
                <a:off x="5774772" y="2340882"/>
                <a:ext cx="710452" cy="646329"/>
              </a:xfrm>
              <a:prstGeom prst="rect">
                <a:avLst/>
              </a:prstGeom>
              <a:noFill/>
            </p:spPr>
            <p:txBody>
              <a:bodyPr wrap="none" rtlCol="0">
                <a:spAutoFit/>
              </a:bodyPr>
              <a:lstStyle/>
              <a:p>
                <a:pPr algn="ctr"/>
                <a:r>
                  <a:rPr lang="en-US" sz="3600" b="1" dirty="0">
                    <a:solidFill>
                      <a:schemeClr val="bg1"/>
                    </a:solidFill>
                  </a:rPr>
                  <a:t>02</a:t>
                </a:r>
              </a:p>
            </p:txBody>
          </p:sp>
        </p:grpSp>
      </p:grpSp>
      <p:grpSp>
        <p:nvGrpSpPr>
          <p:cNvPr id="36" name="Group 35"/>
          <p:cNvGrpSpPr/>
          <p:nvPr/>
        </p:nvGrpSpPr>
        <p:grpSpPr>
          <a:xfrm>
            <a:off x="4734862" y="3967652"/>
            <a:ext cx="1362521" cy="2905436"/>
            <a:chOff x="3551146" y="3167776"/>
            <a:chExt cx="1021891" cy="1980979"/>
          </a:xfrm>
        </p:grpSpPr>
        <p:grpSp>
          <p:nvGrpSpPr>
            <p:cNvPr id="37" name="Group 36"/>
            <p:cNvGrpSpPr/>
            <p:nvPr/>
          </p:nvGrpSpPr>
          <p:grpSpPr>
            <a:xfrm>
              <a:off x="3551146" y="3167776"/>
              <a:ext cx="1021891" cy="1980979"/>
              <a:chOff x="4521200" y="4299631"/>
              <a:chExt cx="1576388" cy="3055894"/>
            </a:xfrm>
          </p:grpSpPr>
          <p:sp>
            <p:nvSpPr>
              <p:cNvPr id="41" name="Rectangle 37"/>
              <p:cNvSpPr>
                <a:spLocks noChangeArrowheads="1"/>
              </p:cNvSpPr>
              <p:nvPr/>
            </p:nvSpPr>
            <p:spPr bwMode="auto">
              <a:xfrm>
                <a:off x="4521200" y="5506131"/>
                <a:ext cx="1576388" cy="1849394"/>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grpSp>
            <p:nvGrpSpPr>
              <p:cNvPr id="42" name="Group 41"/>
              <p:cNvGrpSpPr/>
              <p:nvPr/>
            </p:nvGrpSpPr>
            <p:grpSpPr>
              <a:xfrm>
                <a:off x="4521200" y="4299631"/>
                <a:ext cx="1576388" cy="1206500"/>
                <a:chOff x="4521200" y="4299631"/>
                <a:chExt cx="1576388" cy="1206500"/>
              </a:xfrm>
            </p:grpSpPr>
            <p:sp>
              <p:nvSpPr>
                <p:cNvPr id="43" name="Freeform 38"/>
                <p:cNvSpPr>
                  <a:spLocks/>
                </p:cNvSpPr>
                <p:nvPr/>
              </p:nvSpPr>
              <p:spPr bwMode="auto">
                <a:xfrm>
                  <a:off x="4521200" y="4299631"/>
                  <a:ext cx="1576388" cy="1206500"/>
                </a:xfrm>
                <a:custGeom>
                  <a:avLst/>
                  <a:gdLst>
                    <a:gd name="T0" fmla="*/ 993 w 993"/>
                    <a:gd name="T1" fmla="*/ 760 h 760"/>
                    <a:gd name="T2" fmla="*/ 497 w 993"/>
                    <a:gd name="T3" fmla="*/ 0 h 760"/>
                    <a:gd name="T4" fmla="*/ 0 w 993"/>
                    <a:gd name="T5" fmla="*/ 760 h 760"/>
                    <a:gd name="T6" fmla="*/ 993 w 993"/>
                    <a:gd name="T7" fmla="*/ 760 h 760"/>
                  </a:gdLst>
                  <a:ahLst/>
                  <a:cxnLst>
                    <a:cxn ang="0">
                      <a:pos x="T0" y="T1"/>
                    </a:cxn>
                    <a:cxn ang="0">
                      <a:pos x="T2" y="T3"/>
                    </a:cxn>
                    <a:cxn ang="0">
                      <a:pos x="T4" y="T5"/>
                    </a:cxn>
                    <a:cxn ang="0">
                      <a:pos x="T6" y="T7"/>
                    </a:cxn>
                  </a:cxnLst>
                  <a:rect l="0" t="0" r="r" b="b"/>
                  <a:pathLst>
                    <a:path w="993" h="760">
                      <a:moveTo>
                        <a:pt x="993" y="760"/>
                      </a:moveTo>
                      <a:lnTo>
                        <a:pt x="497" y="0"/>
                      </a:lnTo>
                      <a:lnTo>
                        <a:pt x="0" y="760"/>
                      </a:lnTo>
                      <a:lnTo>
                        <a:pt x="993" y="760"/>
                      </a:ln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44" name="Freeform 39"/>
                <p:cNvSpPr>
                  <a:spLocks/>
                </p:cNvSpPr>
                <p:nvPr/>
              </p:nvSpPr>
              <p:spPr bwMode="auto">
                <a:xfrm>
                  <a:off x="5302250" y="4299631"/>
                  <a:ext cx="442913" cy="1206500"/>
                </a:xfrm>
                <a:custGeom>
                  <a:avLst/>
                  <a:gdLst>
                    <a:gd name="T0" fmla="*/ 279 w 279"/>
                    <a:gd name="T1" fmla="*/ 760 h 760"/>
                    <a:gd name="T2" fmla="*/ 5 w 279"/>
                    <a:gd name="T3" fmla="*/ 0 h 760"/>
                    <a:gd name="T4" fmla="*/ 5 w 279"/>
                    <a:gd name="T5" fmla="*/ 0 h 760"/>
                    <a:gd name="T6" fmla="*/ 0 w 279"/>
                    <a:gd name="T7" fmla="*/ 760 h 760"/>
                    <a:gd name="T8" fmla="*/ 279 w 279"/>
                    <a:gd name="T9" fmla="*/ 760 h 760"/>
                  </a:gdLst>
                  <a:ahLst/>
                  <a:cxnLst>
                    <a:cxn ang="0">
                      <a:pos x="T0" y="T1"/>
                    </a:cxn>
                    <a:cxn ang="0">
                      <a:pos x="T2" y="T3"/>
                    </a:cxn>
                    <a:cxn ang="0">
                      <a:pos x="T4" y="T5"/>
                    </a:cxn>
                    <a:cxn ang="0">
                      <a:pos x="T6" y="T7"/>
                    </a:cxn>
                    <a:cxn ang="0">
                      <a:pos x="T8" y="T9"/>
                    </a:cxn>
                  </a:cxnLst>
                  <a:rect l="0" t="0" r="r" b="b"/>
                  <a:pathLst>
                    <a:path w="279" h="760">
                      <a:moveTo>
                        <a:pt x="279" y="760"/>
                      </a:moveTo>
                      <a:lnTo>
                        <a:pt x="5" y="0"/>
                      </a:lnTo>
                      <a:lnTo>
                        <a:pt x="5" y="0"/>
                      </a:lnTo>
                      <a:lnTo>
                        <a:pt x="0" y="760"/>
                      </a:lnTo>
                      <a:lnTo>
                        <a:pt x="279" y="760"/>
                      </a:lnTo>
                      <a:close/>
                    </a:path>
                  </a:pathLst>
                </a:custGeom>
                <a:solidFill>
                  <a:schemeClr val="bg1">
                    <a:lumMod val="85000"/>
                  </a:schemeClr>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45" name="Freeform 40"/>
                <p:cNvSpPr>
                  <a:spLocks/>
                </p:cNvSpPr>
                <p:nvPr/>
              </p:nvSpPr>
              <p:spPr bwMode="auto">
                <a:xfrm>
                  <a:off x="4870450" y="4299631"/>
                  <a:ext cx="439738" cy="1206500"/>
                </a:xfrm>
                <a:custGeom>
                  <a:avLst/>
                  <a:gdLst>
                    <a:gd name="T0" fmla="*/ 272 w 277"/>
                    <a:gd name="T1" fmla="*/ 760 h 760"/>
                    <a:gd name="T2" fmla="*/ 277 w 277"/>
                    <a:gd name="T3" fmla="*/ 0 h 760"/>
                    <a:gd name="T4" fmla="*/ 274 w 277"/>
                    <a:gd name="T5" fmla="*/ 3 h 760"/>
                    <a:gd name="T6" fmla="*/ 0 w 277"/>
                    <a:gd name="T7" fmla="*/ 760 h 760"/>
                    <a:gd name="T8" fmla="*/ 272 w 277"/>
                    <a:gd name="T9" fmla="*/ 760 h 760"/>
                  </a:gdLst>
                  <a:ahLst/>
                  <a:cxnLst>
                    <a:cxn ang="0">
                      <a:pos x="T0" y="T1"/>
                    </a:cxn>
                    <a:cxn ang="0">
                      <a:pos x="T2" y="T3"/>
                    </a:cxn>
                    <a:cxn ang="0">
                      <a:pos x="T4" y="T5"/>
                    </a:cxn>
                    <a:cxn ang="0">
                      <a:pos x="T6" y="T7"/>
                    </a:cxn>
                    <a:cxn ang="0">
                      <a:pos x="T8" y="T9"/>
                    </a:cxn>
                  </a:cxnLst>
                  <a:rect l="0" t="0" r="r" b="b"/>
                  <a:pathLst>
                    <a:path w="277" h="760">
                      <a:moveTo>
                        <a:pt x="272" y="760"/>
                      </a:moveTo>
                      <a:lnTo>
                        <a:pt x="277" y="0"/>
                      </a:lnTo>
                      <a:lnTo>
                        <a:pt x="274" y="3"/>
                      </a:lnTo>
                      <a:lnTo>
                        <a:pt x="0" y="760"/>
                      </a:lnTo>
                      <a:lnTo>
                        <a:pt x="272" y="760"/>
                      </a:lnTo>
                      <a:close/>
                    </a:path>
                  </a:pathLst>
                </a:custGeom>
                <a:solidFill>
                  <a:schemeClr val="bg1">
                    <a:lumMod val="95000"/>
                  </a:schemeClr>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46" name="Freeform 41"/>
                <p:cNvSpPr>
                  <a:spLocks/>
                </p:cNvSpPr>
                <p:nvPr/>
              </p:nvSpPr>
              <p:spPr bwMode="auto">
                <a:xfrm>
                  <a:off x="5084763" y="4299631"/>
                  <a:ext cx="446088" cy="342900"/>
                </a:xfrm>
                <a:custGeom>
                  <a:avLst/>
                  <a:gdLst>
                    <a:gd name="T0" fmla="*/ 0 w 281"/>
                    <a:gd name="T1" fmla="*/ 216 h 216"/>
                    <a:gd name="T2" fmla="*/ 142 w 281"/>
                    <a:gd name="T3" fmla="*/ 0 h 216"/>
                    <a:gd name="T4" fmla="*/ 281 w 281"/>
                    <a:gd name="T5" fmla="*/ 216 h 216"/>
                    <a:gd name="T6" fmla="*/ 0 w 281"/>
                    <a:gd name="T7" fmla="*/ 216 h 216"/>
                  </a:gdLst>
                  <a:ahLst/>
                  <a:cxnLst>
                    <a:cxn ang="0">
                      <a:pos x="T0" y="T1"/>
                    </a:cxn>
                    <a:cxn ang="0">
                      <a:pos x="T2" y="T3"/>
                    </a:cxn>
                    <a:cxn ang="0">
                      <a:pos x="T4" y="T5"/>
                    </a:cxn>
                    <a:cxn ang="0">
                      <a:pos x="T6" y="T7"/>
                    </a:cxn>
                  </a:cxnLst>
                  <a:rect l="0" t="0" r="r" b="b"/>
                  <a:pathLst>
                    <a:path w="281" h="216">
                      <a:moveTo>
                        <a:pt x="0" y="216"/>
                      </a:moveTo>
                      <a:lnTo>
                        <a:pt x="142" y="0"/>
                      </a:lnTo>
                      <a:lnTo>
                        <a:pt x="281" y="216"/>
                      </a:lnTo>
                      <a:lnTo>
                        <a:pt x="0" y="216"/>
                      </a:lnTo>
                      <a:close/>
                    </a:path>
                  </a:pathLst>
                </a:custGeom>
                <a:solidFill>
                  <a:schemeClr val="tx1"/>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47" name="Freeform 42"/>
                <p:cNvSpPr>
                  <a:spLocks/>
                </p:cNvSpPr>
                <p:nvPr/>
              </p:nvSpPr>
              <p:spPr bwMode="auto">
                <a:xfrm>
                  <a:off x="5186363" y="4299631"/>
                  <a:ext cx="247650" cy="342900"/>
                </a:xfrm>
                <a:custGeom>
                  <a:avLst/>
                  <a:gdLst>
                    <a:gd name="T0" fmla="*/ 156 w 156"/>
                    <a:gd name="T1" fmla="*/ 216 h 216"/>
                    <a:gd name="T2" fmla="*/ 0 w 156"/>
                    <a:gd name="T3" fmla="*/ 216 h 216"/>
                    <a:gd name="T4" fmla="*/ 75 w 156"/>
                    <a:gd name="T5" fmla="*/ 3 h 216"/>
                    <a:gd name="T6" fmla="*/ 78 w 156"/>
                    <a:gd name="T7" fmla="*/ 0 h 216"/>
                    <a:gd name="T8" fmla="*/ 78 w 156"/>
                    <a:gd name="T9" fmla="*/ 0 h 216"/>
                    <a:gd name="T10" fmla="*/ 156 w 156"/>
                    <a:gd name="T11" fmla="*/ 216 h 216"/>
                  </a:gdLst>
                  <a:ahLst/>
                  <a:cxnLst>
                    <a:cxn ang="0">
                      <a:pos x="T0" y="T1"/>
                    </a:cxn>
                    <a:cxn ang="0">
                      <a:pos x="T2" y="T3"/>
                    </a:cxn>
                    <a:cxn ang="0">
                      <a:pos x="T4" y="T5"/>
                    </a:cxn>
                    <a:cxn ang="0">
                      <a:pos x="T6" y="T7"/>
                    </a:cxn>
                    <a:cxn ang="0">
                      <a:pos x="T8" y="T9"/>
                    </a:cxn>
                    <a:cxn ang="0">
                      <a:pos x="T10" y="T11"/>
                    </a:cxn>
                  </a:cxnLst>
                  <a:rect l="0" t="0" r="r" b="b"/>
                  <a:pathLst>
                    <a:path w="156" h="216">
                      <a:moveTo>
                        <a:pt x="156" y="216"/>
                      </a:moveTo>
                      <a:lnTo>
                        <a:pt x="0" y="216"/>
                      </a:lnTo>
                      <a:lnTo>
                        <a:pt x="75" y="3"/>
                      </a:lnTo>
                      <a:lnTo>
                        <a:pt x="78" y="0"/>
                      </a:lnTo>
                      <a:lnTo>
                        <a:pt x="78" y="0"/>
                      </a:lnTo>
                      <a:lnTo>
                        <a:pt x="156" y="216"/>
                      </a:lnTo>
                      <a:close/>
                    </a:path>
                  </a:pathLst>
                </a:custGeom>
                <a:solidFill>
                  <a:schemeClr val="tx1">
                    <a:lumMod val="75000"/>
                    <a:lumOff val="25000"/>
                  </a:schemeClr>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48" name="Freeform 43"/>
                <p:cNvSpPr>
                  <a:spLocks/>
                </p:cNvSpPr>
                <p:nvPr/>
              </p:nvSpPr>
              <p:spPr bwMode="auto">
                <a:xfrm>
                  <a:off x="5186363" y="4299631"/>
                  <a:ext cx="123825" cy="342900"/>
                </a:xfrm>
                <a:custGeom>
                  <a:avLst/>
                  <a:gdLst>
                    <a:gd name="T0" fmla="*/ 75 w 78"/>
                    <a:gd name="T1" fmla="*/ 216 h 216"/>
                    <a:gd name="T2" fmla="*/ 0 w 78"/>
                    <a:gd name="T3" fmla="*/ 216 h 216"/>
                    <a:gd name="T4" fmla="*/ 75 w 78"/>
                    <a:gd name="T5" fmla="*/ 3 h 216"/>
                    <a:gd name="T6" fmla="*/ 78 w 78"/>
                    <a:gd name="T7" fmla="*/ 0 h 216"/>
                    <a:gd name="T8" fmla="*/ 78 w 78"/>
                    <a:gd name="T9" fmla="*/ 0 h 216"/>
                    <a:gd name="T10" fmla="*/ 75 w 78"/>
                    <a:gd name="T11" fmla="*/ 216 h 216"/>
                  </a:gdLst>
                  <a:ahLst/>
                  <a:cxnLst>
                    <a:cxn ang="0">
                      <a:pos x="T0" y="T1"/>
                    </a:cxn>
                    <a:cxn ang="0">
                      <a:pos x="T2" y="T3"/>
                    </a:cxn>
                    <a:cxn ang="0">
                      <a:pos x="T4" y="T5"/>
                    </a:cxn>
                    <a:cxn ang="0">
                      <a:pos x="T6" y="T7"/>
                    </a:cxn>
                    <a:cxn ang="0">
                      <a:pos x="T8" y="T9"/>
                    </a:cxn>
                    <a:cxn ang="0">
                      <a:pos x="T10" y="T11"/>
                    </a:cxn>
                  </a:cxnLst>
                  <a:rect l="0" t="0" r="r" b="b"/>
                  <a:pathLst>
                    <a:path w="78" h="216">
                      <a:moveTo>
                        <a:pt x="75" y="216"/>
                      </a:moveTo>
                      <a:lnTo>
                        <a:pt x="0" y="216"/>
                      </a:lnTo>
                      <a:lnTo>
                        <a:pt x="75" y="3"/>
                      </a:lnTo>
                      <a:lnTo>
                        <a:pt x="78" y="0"/>
                      </a:lnTo>
                      <a:lnTo>
                        <a:pt x="78" y="0"/>
                      </a:lnTo>
                      <a:lnTo>
                        <a:pt x="75" y="216"/>
                      </a:lnTo>
                      <a:close/>
                    </a:path>
                  </a:pathLst>
                </a:custGeom>
                <a:solidFill>
                  <a:schemeClr val="tx1">
                    <a:lumMod val="50000"/>
                    <a:lumOff val="50000"/>
                  </a:schemeClr>
                </a:solidFill>
                <a:ln>
                  <a:noFill/>
                </a:ln>
              </p:spPr>
              <p:txBody>
                <a:bodyPr vert="horz" wrap="square" lIns="91440" tIns="45721" rIns="91440" bIns="45721" numCol="1" anchor="t" anchorCtr="0" compatLnSpc="1">
                  <a:prstTxWarp prst="textNoShape">
                    <a:avLst/>
                  </a:prstTxWarp>
                </a:bodyPr>
                <a:lstStyle/>
                <a:p>
                  <a:endParaRPr lang="en-US" sz="1801"/>
                </a:p>
              </p:txBody>
            </p:sp>
          </p:grpSp>
        </p:grpSp>
        <p:grpSp>
          <p:nvGrpSpPr>
            <p:cNvPr id="38" name="Step 3"/>
            <p:cNvGrpSpPr/>
            <p:nvPr/>
          </p:nvGrpSpPr>
          <p:grpSpPr>
            <a:xfrm>
              <a:off x="3764310" y="4046632"/>
              <a:ext cx="595307" cy="672525"/>
              <a:chOff x="5733127" y="2090513"/>
              <a:chExt cx="793743" cy="896698"/>
            </a:xfrm>
          </p:grpSpPr>
          <p:sp>
            <p:nvSpPr>
              <p:cNvPr id="39" name="TextBox 38"/>
              <p:cNvSpPr txBox="1"/>
              <p:nvPr/>
            </p:nvSpPr>
            <p:spPr>
              <a:xfrm>
                <a:off x="5733127" y="2090513"/>
                <a:ext cx="793743" cy="369459"/>
              </a:xfrm>
              <a:prstGeom prst="rect">
                <a:avLst/>
              </a:prstGeom>
              <a:noFill/>
            </p:spPr>
            <p:txBody>
              <a:bodyPr wrap="none" rtlCol="0">
                <a:spAutoFit/>
              </a:bodyPr>
              <a:lstStyle/>
              <a:p>
                <a:pPr algn="ctr"/>
                <a:r>
                  <a:rPr lang="en-US" sz="1801" dirty="0">
                    <a:solidFill>
                      <a:schemeClr val="bg1"/>
                    </a:solidFill>
                  </a:rPr>
                  <a:t>Schritt</a:t>
                </a:r>
              </a:p>
            </p:txBody>
          </p:sp>
          <p:sp>
            <p:nvSpPr>
              <p:cNvPr id="40" name="TextBox 39"/>
              <p:cNvSpPr txBox="1"/>
              <p:nvPr/>
            </p:nvSpPr>
            <p:spPr>
              <a:xfrm>
                <a:off x="5774772" y="2340882"/>
                <a:ext cx="710452" cy="646329"/>
              </a:xfrm>
              <a:prstGeom prst="rect">
                <a:avLst/>
              </a:prstGeom>
              <a:noFill/>
            </p:spPr>
            <p:txBody>
              <a:bodyPr wrap="none" rtlCol="0">
                <a:spAutoFit/>
              </a:bodyPr>
              <a:lstStyle/>
              <a:p>
                <a:pPr algn="ctr"/>
                <a:r>
                  <a:rPr lang="en-US" sz="3600" b="1" dirty="0">
                    <a:solidFill>
                      <a:schemeClr val="bg1"/>
                    </a:solidFill>
                  </a:rPr>
                  <a:t>03</a:t>
                </a:r>
              </a:p>
            </p:txBody>
          </p:sp>
        </p:grpSp>
      </p:grpSp>
      <p:grpSp>
        <p:nvGrpSpPr>
          <p:cNvPr id="49" name="Group 48"/>
          <p:cNvGrpSpPr/>
          <p:nvPr/>
        </p:nvGrpSpPr>
        <p:grpSpPr>
          <a:xfrm>
            <a:off x="6097385" y="3967652"/>
            <a:ext cx="1359777" cy="2905436"/>
            <a:chOff x="4573038" y="3167776"/>
            <a:chExt cx="1019833" cy="1980979"/>
          </a:xfrm>
        </p:grpSpPr>
        <p:grpSp>
          <p:nvGrpSpPr>
            <p:cNvPr id="50" name="Group 49"/>
            <p:cNvGrpSpPr/>
            <p:nvPr/>
          </p:nvGrpSpPr>
          <p:grpSpPr>
            <a:xfrm>
              <a:off x="4573038" y="3167776"/>
              <a:ext cx="1019833" cy="1980979"/>
              <a:chOff x="6097588" y="4299631"/>
              <a:chExt cx="1573213" cy="3055894"/>
            </a:xfrm>
          </p:grpSpPr>
          <p:sp>
            <p:nvSpPr>
              <p:cNvPr id="54" name="Rectangle 44"/>
              <p:cNvSpPr>
                <a:spLocks noChangeArrowheads="1"/>
              </p:cNvSpPr>
              <p:nvPr/>
            </p:nvSpPr>
            <p:spPr bwMode="auto">
              <a:xfrm>
                <a:off x="6097588" y="5506131"/>
                <a:ext cx="1573213" cy="1849394"/>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grpSp>
            <p:nvGrpSpPr>
              <p:cNvPr id="55" name="Group 54"/>
              <p:cNvGrpSpPr/>
              <p:nvPr/>
            </p:nvGrpSpPr>
            <p:grpSpPr>
              <a:xfrm>
                <a:off x="6097588" y="4299631"/>
                <a:ext cx="1573213" cy="1206500"/>
                <a:chOff x="6097588" y="4299631"/>
                <a:chExt cx="1573213" cy="1206500"/>
              </a:xfrm>
            </p:grpSpPr>
            <p:sp>
              <p:nvSpPr>
                <p:cNvPr id="56" name="Freeform 45"/>
                <p:cNvSpPr>
                  <a:spLocks/>
                </p:cNvSpPr>
                <p:nvPr/>
              </p:nvSpPr>
              <p:spPr bwMode="auto">
                <a:xfrm>
                  <a:off x="6097588" y="4299631"/>
                  <a:ext cx="1573213" cy="1206500"/>
                </a:xfrm>
                <a:custGeom>
                  <a:avLst/>
                  <a:gdLst>
                    <a:gd name="T0" fmla="*/ 991 w 991"/>
                    <a:gd name="T1" fmla="*/ 760 h 760"/>
                    <a:gd name="T2" fmla="*/ 494 w 991"/>
                    <a:gd name="T3" fmla="*/ 0 h 760"/>
                    <a:gd name="T4" fmla="*/ 0 w 991"/>
                    <a:gd name="T5" fmla="*/ 760 h 760"/>
                    <a:gd name="T6" fmla="*/ 991 w 991"/>
                    <a:gd name="T7" fmla="*/ 760 h 760"/>
                  </a:gdLst>
                  <a:ahLst/>
                  <a:cxnLst>
                    <a:cxn ang="0">
                      <a:pos x="T0" y="T1"/>
                    </a:cxn>
                    <a:cxn ang="0">
                      <a:pos x="T2" y="T3"/>
                    </a:cxn>
                    <a:cxn ang="0">
                      <a:pos x="T4" y="T5"/>
                    </a:cxn>
                    <a:cxn ang="0">
                      <a:pos x="T6" y="T7"/>
                    </a:cxn>
                  </a:cxnLst>
                  <a:rect l="0" t="0" r="r" b="b"/>
                  <a:pathLst>
                    <a:path w="991" h="760">
                      <a:moveTo>
                        <a:pt x="991" y="760"/>
                      </a:moveTo>
                      <a:lnTo>
                        <a:pt x="494" y="0"/>
                      </a:lnTo>
                      <a:lnTo>
                        <a:pt x="0" y="760"/>
                      </a:lnTo>
                      <a:lnTo>
                        <a:pt x="991" y="760"/>
                      </a:ln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57" name="Freeform 46"/>
                <p:cNvSpPr>
                  <a:spLocks/>
                </p:cNvSpPr>
                <p:nvPr/>
              </p:nvSpPr>
              <p:spPr bwMode="auto">
                <a:xfrm>
                  <a:off x="6878638" y="4299631"/>
                  <a:ext cx="439738" cy="1206500"/>
                </a:xfrm>
                <a:custGeom>
                  <a:avLst/>
                  <a:gdLst>
                    <a:gd name="T0" fmla="*/ 277 w 277"/>
                    <a:gd name="T1" fmla="*/ 760 h 760"/>
                    <a:gd name="T2" fmla="*/ 2 w 277"/>
                    <a:gd name="T3" fmla="*/ 0 h 760"/>
                    <a:gd name="T4" fmla="*/ 2 w 277"/>
                    <a:gd name="T5" fmla="*/ 0 h 760"/>
                    <a:gd name="T6" fmla="*/ 0 w 277"/>
                    <a:gd name="T7" fmla="*/ 760 h 760"/>
                    <a:gd name="T8" fmla="*/ 277 w 277"/>
                    <a:gd name="T9" fmla="*/ 760 h 760"/>
                  </a:gdLst>
                  <a:ahLst/>
                  <a:cxnLst>
                    <a:cxn ang="0">
                      <a:pos x="T0" y="T1"/>
                    </a:cxn>
                    <a:cxn ang="0">
                      <a:pos x="T2" y="T3"/>
                    </a:cxn>
                    <a:cxn ang="0">
                      <a:pos x="T4" y="T5"/>
                    </a:cxn>
                    <a:cxn ang="0">
                      <a:pos x="T6" y="T7"/>
                    </a:cxn>
                    <a:cxn ang="0">
                      <a:pos x="T8" y="T9"/>
                    </a:cxn>
                  </a:cxnLst>
                  <a:rect l="0" t="0" r="r" b="b"/>
                  <a:pathLst>
                    <a:path w="277" h="760">
                      <a:moveTo>
                        <a:pt x="277" y="760"/>
                      </a:moveTo>
                      <a:lnTo>
                        <a:pt x="2" y="0"/>
                      </a:lnTo>
                      <a:lnTo>
                        <a:pt x="2" y="0"/>
                      </a:lnTo>
                      <a:lnTo>
                        <a:pt x="0" y="760"/>
                      </a:lnTo>
                      <a:lnTo>
                        <a:pt x="277" y="760"/>
                      </a:lnTo>
                      <a:close/>
                    </a:path>
                  </a:pathLst>
                </a:custGeom>
                <a:solidFill>
                  <a:schemeClr val="bg1">
                    <a:lumMod val="85000"/>
                  </a:schemeClr>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58" name="Freeform 47"/>
                <p:cNvSpPr>
                  <a:spLocks/>
                </p:cNvSpPr>
                <p:nvPr/>
              </p:nvSpPr>
              <p:spPr bwMode="auto">
                <a:xfrm>
                  <a:off x="6446838" y="4299631"/>
                  <a:ext cx="434975" cy="1206500"/>
                </a:xfrm>
                <a:custGeom>
                  <a:avLst/>
                  <a:gdLst>
                    <a:gd name="T0" fmla="*/ 272 w 274"/>
                    <a:gd name="T1" fmla="*/ 760 h 760"/>
                    <a:gd name="T2" fmla="*/ 274 w 274"/>
                    <a:gd name="T3" fmla="*/ 0 h 760"/>
                    <a:gd name="T4" fmla="*/ 274 w 274"/>
                    <a:gd name="T5" fmla="*/ 3 h 760"/>
                    <a:gd name="T6" fmla="*/ 0 w 274"/>
                    <a:gd name="T7" fmla="*/ 760 h 760"/>
                    <a:gd name="T8" fmla="*/ 272 w 274"/>
                    <a:gd name="T9" fmla="*/ 760 h 760"/>
                  </a:gdLst>
                  <a:ahLst/>
                  <a:cxnLst>
                    <a:cxn ang="0">
                      <a:pos x="T0" y="T1"/>
                    </a:cxn>
                    <a:cxn ang="0">
                      <a:pos x="T2" y="T3"/>
                    </a:cxn>
                    <a:cxn ang="0">
                      <a:pos x="T4" y="T5"/>
                    </a:cxn>
                    <a:cxn ang="0">
                      <a:pos x="T6" y="T7"/>
                    </a:cxn>
                    <a:cxn ang="0">
                      <a:pos x="T8" y="T9"/>
                    </a:cxn>
                  </a:cxnLst>
                  <a:rect l="0" t="0" r="r" b="b"/>
                  <a:pathLst>
                    <a:path w="274" h="760">
                      <a:moveTo>
                        <a:pt x="272" y="760"/>
                      </a:moveTo>
                      <a:lnTo>
                        <a:pt x="274" y="0"/>
                      </a:lnTo>
                      <a:lnTo>
                        <a:pt x="274" y="3"/>
                      </a:lnTo>
                      <a:lnTo>
                        <a:pt x="0" y="760"/>
                      </a:lnTo>
                      <a:lnTo>
                        <a:pt x="272" y="760"/>
                      </a:lnTo>
                      <a:close/>
                    </a:path>
                  </a:pathLst>
                </a:custGeom>
                <a:solidFill>
                  <a:schemeClr val="bg1">
                    <a:lumMod val="95000"/>
                  </a:schemeClr>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59" name="Freeform 48"/>
                <p:cNvSpPr>
                  <a:spLocks/>
                </p:cNvSpPr>
                <p:nvPr/>
              </p:nvSpPr>
              <p:spPr bwMode="auto">
                <a:xfrm>
                  <a:off x="6661150" y="4299631"/>
                  <a:ext cx="446088" cy="342900"/>
                </a:xfrm>
                <a:custGeom>
                  <a:avLst/>
                  <a:gdLst>
                    <a:gd name="T0" fmla="*/ 0 w 281"/>
                    <a:gd name="T1" fmla="*/ 216 h 216"/>
                    <a:gd name="T2" fmla="*/ 139 w 281"/>
                    <a:gd name="T3" fmla="*/ 0 h 216"/>
                    <a:gd name="T4" fmla="*/ 281 w 281"/>
                    <a:gd name="T5" fmla="*/ 216 h 216"/>
                    <a:gd name="T6" fmla="*/ 0 w 281"/>
                    <a:gd name="T7" fmla="*/ 216 h 216"/>
                  </a:gdLst>
                  <a:ahLst/>
                  <a:cxnLst>
                    <a:cxn ang="0">
                      <a:pos x="T0" y="T1"/>
                    </a:cxn>
                    <a:cxn ang="0">
                      <a:pos x="T2" y="T3"/>
                    </a:cxn>
                    <a:cxn ang="0">
                      <a:pos x="T4" y="T5"/>
                    </a:cxn>
                    <a:cxn ang="0">
                      <a:pos x="T6" y="T7"/>
                    </a:cxn>
                  </a:cxnLst>
                  <a:rect l="0" t="0" r="r" b="b"/>
                  <a:pathLst>
                    <a:path w="281" h="216">
                      <a:moveTo>
                        <a:pt x="0" y="216"/>
                      </a:moveTo>
                      <a:lnTo>
                        <a:pt x="139" y="0"/>
                      </a:lnTo>
                      <a:lnTo>
                        <a:pt x="281" y="216"/>
                      </a:lnTo>
                      <a:lnTo>
                        <a:pt x="0" y="216"/>
                      </a:lnTo>
                      <a:close/>
                    </a:path>
                  </a:pathLst>
                </a:custGeom>
                <a:solidFill>
                  <a:schemeClr val="tx1"/>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60" name="Freeform 49"/>
                <p:cNvSpPr>
                  <a:spLocks/>
                </p:cNvSpPr>
                <p:nvPr/>
              </p:nvSpPr>
              <p:spPr bwMode="auto">
                <a:xfrm>
                  <a:off x="6757988" y="4299631"/>
                  <a:ext cx="247650" cy="342900"/>
                </a:xfrm>
                <a:custGeom>
                  <a:avLst/>
                  <a:gdLst>
                    <a:gd name="T0" fmla="*/ 156 w 156"/>
                    <a:gd name="T1" fmla="*/ 216 h 216"/>
                    <a:gd name="T2" fmla="*/ 0 w 156"/>
                    <a:gd name="T3" fmla="*/ 216 h 216"/>
                    <a:gd name="T4" fmla="*/ 78 w 156"/>
                    <a:gd name="T5" fmla="*/ 3 h 216"/>
                    <a:gd name="T6" fmla="*/ 78 w 156"/>
                    <a:gd name="T7" fmla="*/ 0 h 216"/>
                    <a:gd name="T8" fmla="*/ 78 w 156"/>
                    <a:gd name="T9" fmla="*/ 0 h 216"/>
                    <a:gd name="T10" fmla="*/ 156 w 156"/>
                    <a:gd name="T11" fmla="*/ 216 h 216"/>
                  </a:gdLst>
                  <a:ahLst/>
                  <a:cxnLst>
                    <a:cxn ang="0">
                      <a:pos x="T0" y="T1"/>
                    </a:cxn>
                    <a:cxn ang="0">
                      <a:pos x="T2" y="T3"/>
                    </a:cxn>
                    <a:cxn ang="0">
                      <a:pos x="T4" y="T5"/>
                    </a:cxn>
                    <a:cxn ang="0">
                      <a:pos x="T6" y="T7"/>
                    </a:cxn>
                    <a:cxn ang="0">
                      <a:pos x="T8" y="T9"/>
                    </a:cxn>
                    <a:cxn ang="0">
                      <a:pos x="T10" y="T11"/>
                    </a:cxn>
                  </a:cxnLst>
                  <a:rect l="0" t="0" r="r" b="b"/>
                  <a:pathLst>
                    <a:path w="156" h="216">
                      <a:moveTo>
                        <a:pt x="156" y="216"/>
                      </a:moveTo>
                      <a:lnTo>
                        <a:pt x="0" y="216"/>
                      </a:lnTo>
                      <a:lnTo>
                        <a:pt x="78" y="3"/>
                      </a:lnTo>
                      <a:lnTo>
                        <a:pt x="78" y="0"/>
                      </a:lnTo>
                      <a:lnTo>
                        <a:pt x="78" y="0"/>
                      </a:lnTo>
                      <a:lnTo>
                        <a:pt x="156" y="216"/>
                      </a:lnTo>
                      <a:close/>
                    </a:path>
                  </a:pathLst>
                </a:custGeom>
                <a:solidFill>
                  <a:schemeClr val="tx1">
                    <a:lumMod val="75000"/>
                    <a:lumOff val="25000"/>
                  </a:schemeClr>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61" name="Freeform 50"/>
                <p:cNvSpPr>
                  <a:spLocks/>
                </p:cNvSpPr>
                <p:nvPr/>
              </p:nvSpPr>
              <p:spPr bwMode="auto">
                <a:xfrm>
                  <a:off x="6757988" y="4299631"/>
                  <a:ext cx="123825" cy="342900"/>
                </a:xfrm>
                <a:custGeom>
                  <a:avLst/>
                  <a:gdLst>
                    <a:gd name="T0" fmla="*/ 78 w 78"/>
                    <a:gd name="T1" fmla="*/ 216 h 216"/>
                    <a:gd name="T2" fmla="*/ 0 w 78"/>
                    <a:gd name="T3" fmla="*/ 216 h 216"/>
                    <a:gd name="T4" fmla="*/ 78 w 78"/>
                    <a:gd name="T5" fmla="*/ 3 h 216"/>
                    <a:gd name="T6" fmla="*/ 78 w 78"/>
                    <a:gd name="T7" fmla="*/ 0 h 216"/>
                    <a:gd name="T8" fmla="*/ 78 w 78"/>
                    <a:gd name="T9" fmla="*/ 0 h 216"/>
                    <a:gd name="T10" fmla="*/ 78 w 78"/>
                    <a:gd name="T11" fmla="*/ 216 h 216"/>
                  </a:gdLst>
                  <a:ahLst/>
                  <a:cxnLst>
                    <a:cxn ang="0">
                      <a:pos x="T0" y="T1"/>
                    </a:cxn>
                    <a:cxn ang="0">
                      <a:pos x="T2" y="T3"/>
                    </a:cxn>
                    <a:cxn ang="0">
                      <a:pos x="T4" y="T5"/>
                    </a:cxn>
                    <a:cxn ang="0">
                      <a:pos x="T6" y="T7"/>
                    </a:cxn>
                    <a:cxn ang="0">
                      <a:pos x="T8" y="T9"/>
                    </a:cxn>
                    <a:cxn ang="0">
                      <a:pos x="T10" y="T11"/>
                    </a:cxn>
                  </a:cxnLst>
                  <a:rect l="0" t="0" r="r" b="b"/>
                  <a:pathLst>
                    <a:path w="78" h="216">
                      <a:moveTo>
                        <a:pt x="78" y="216"/>
                      </a:moveTo>
                      <a:lnTo>
                        <a:pt x="0" y="216"/>
                      </a:lnTo>
                      <a:lnTo>
                        <a:pt x="78" y="3"/>
                      </a:lnTo>
                      <a:lnTo>
                        <a:pt x="78" y="0"/>
                      </a:lnTo>
                      <a:lnTo>
                        <a:pt x="78" y="0"/>
                      </a:lnTo>
                      <a:lnTo>
                        <a:pt x="78" y="216"/>
                      </a:lnTo>
                      <a:close/>
                    </a:path>
                  </a:pathLst>
                </a:custGeom>
                <a:solidFill>
                  <a:schemeClr val="tx1">
                    <a:lumMod val="50000"/>
                    <a:lumOff val="50000"/>
                  </a:schemeClr>
                </a:solidFill>
                <a:ln>
                  <a:noFill/>
                </a:ln>
              </p:spPr>
              <p:txBody>
                <a:bodyPr vert="horz" wrap="square" lIns="91440" tIns="45721" rIns="91440" bIns="45721" numCol="1" anchor="t" anchorCtr="0" compatLnSpc="1">
                  <a:prstTxWarp prst="textNoShape">
                    <a:avLst/>
                  </a:prstTxWarp>
                </a:bodyPr>
                <a:lstStyle/>
                <a:p>
                  <a:endParaRPr lang="en-US" sz="1801"/>
                </a:p>
              </p:txBody>
            </p:sp>
          </p:grpSp>
        </p:grpSp>
        <p:grpSp>
          <p:nvGrpSpPr>
            <p:cNvPr id="51" name="Step 4"/>
            <p:cNvGrpSpPr/>
            <p:nvPr/>
          </p:nvGrpSpPr>
          <p:grpSpPr>
            <a:xfrm>
              <a:off x="4785213" y="4046632"/>
              <a:ext cx="595307" cy="672525"/>
              <a:chOff x="5733127" y="2090513"/>
              <a:chExt cx="793743" cy="896698"/>
            </a:xfrm>
          </p:grpSpPr>
          <p:sp>
            <p:nvSpPr>
              <p:cNvPr id="52" name="TextBox 51"/>
              <p:cNvSpPr txBox="1"/>
              <p:nvPr/>
            </p:nvSpPr>
            <p:spPr>
              <a:xfrm>
                <a:off x="5733127" y="2090513"/>
                <a:ext cx="793743" cy="369459"/>
              </a:xfrm>
              <a:prstGeom prst="rect">
                <a:avLst/>
              </a:prstGeom>
              <a:noFill/>
            </p:spPr>
            <p:txBody>
              <a:bodyPr wrap="none" rtlCol="0">
                <a:spAutoFit/>
              </a:bodyPr>
              <a:lstStyle/>
              <a:p>
                <a:pPr algn="ctr"/>
                <a:r>
                  <a:rPr lang="en-US" sz="1801" dirty="0">
                    <a:solidFill>
                      <a:schemeClr val="bg1"/>
                    </a:solidFill>
                  </a:rPr>
                  <a:t>Schritt</a:t>
                </a:r>
              </a:p>
            </p:txBody>
          </p:sp>
          <p:sp>
            <p:nvSpPr>
              <p:cNvPr id="53" name="TextBox 52"/>
              <p:cNvSpPr txBox="1"/>
              <p:nvPr/>
            </p:nvSpPr>
            <p:spPr>
              <a:xfrm>
                <a:off x="5774772" y="2340882"/>
                <a:ext cx="710452" cy="646329"/>
              </a:xfrm>
              <a:prstGeom prst="rect">
                <a:avLst/>
              </a:prstGeom>
              <a:noFill/>
            </p:spPr>
            <p:txBody>
              <a:bodyPr wrap="none" rtlCol="0">
                <a:spAutoFit/>
              </a:bodyPr>
              <a:lstStyle/>
              <a:p>
                <a:pPr algn="ctr"/>
                <a:r>
                  <a:rPr lang="en-US" sz="3600" b="1" dirty="0">
                    <a:solidFill>
                      <a:schemeClr val="bg1"/>
                    </a:solidFill>
                  </a:rPr>
                  <a:t>04</a:t>
                </a:r>
              </a:p>
            </p:txBody>
          </p:sp>
        </p:grpSp>
      </p:grpSp>
      <p:grpSp>
        <p:nvGrpSpPr>
          <p:cNvPr id="62" name="Group 61"/>
          <p:cNvGrpSpPr/>
          <p:nvPr/>
        </p:nvGrpSpPr>
        <p:grpSpPr>
          <a:xfrm>
            <a:off x="7457158" y="3967652"/>
            <a:ext cx="1362521" cy="2905436"/>
            <a:chOff x="5592868" y="3167776"/>
            <a:chExt cx="1021891" cy="1980979"/>
          </a:xfrm>
        </p:grpSpPr>
        <p:grpSp>
          <p:nvGrpSpPr>
            <p:cNvPr id="63" name="Group 62"/>
            <p:cNvGrpSpPr/>
            <p:nvPr/>
          </p:nvGrpSpPr>
          <p:grpSpPr>
            <a:xfrm>
              <a:off x="5592868" y="3167776"/>
              <a:ext cx="1021891" cy="1980979"/>
              <a:chOff x="7670800" y="4299631"/>
              <a:chExt cx="1576388" cy="3055894"/>
            </a:xfrm>
          </p:grpSpPr>
          <p:sp>
            <p:nvSpPr>
              <p:cNvPr id="75" name="Rectangle 51"/>
              <p:cNvSpPr>
                <a:spLocks noChangeArrowheads="1"/>
              </p:cNvSpPr>
              <p:nvPr/>
            </p:nvSpPr>
            <p:spPr bwMode="auto">
              <a:xfrm>
                <a:off x="7670800" y="5506131"/>
                <a:ext cx="1576388" cy="1849394"/>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grpSp>
            <p:nvGrpSpPr>
              <p:cNvPr id="76" name="Group 75"/>
              <p:cNvGrpSpPr/>
              <p:nvPr/>
            </p:nvGrpSpPr>
            <p:grpSpPr>
              <a:xfrm>
                <a:off x="7670800" y="4299631"/>
                <a:ext cx="1576388" cy="1206500"/>
                <a:chOff x="7670800" y="4299631"/>
                <a:chExt cx="1576388" cy="1206500"/>
              </a:xfrm>
            </p:grpSpPr>
            <p:sp>
              <p:nvSpPr>
                <p:cNvPr id="77" name="Freeform 52"/>
                <p:cNvSpPr>
                  <a:spLocks/>
                </p:cNvSpPr>
                <p:nvPr/>
              </p:nvSpPr>
              <p:spPr bwMode="auto">
                <a:xfrm>
                  <a:off x="7670800" y="4299631"/>
                  <a:ext cx="1576388" cy="1206500"/>
                </a:xfrm>
                <a:custGeom>
                  <a:avLst/>
                  <a:gdLst>
                    <a:gd name="T0" fmla="*/ 993 w 993"/>
                    <a:gd name="T1" fmla="*/ 760 h 760"/>
                    <a:gd name="T2" fmla="*/ 497 w 993"/>
                    <a:gd name="T3" fmla="*/ 0 h 760"/>
                    <a:gd name="T4" fmla="*/ 0 w 993"/>
                    <a:gd name="T5" fmla="*/ 760 h 760"/>
                    <a:gd name="T6" fmla="*/ 993 w 993"/>
                    <a:gd name="T7" fmla="*/ 760 h 760"/>
                  </a:gdLst>
                  <a:ahLst/>
                  <a:cxnLst>
                    <a:cxn ang="0">
                      <a:pos x="T0" y="T1"/>
                    </a:cxn>
                    <a:cxn ang="0">
                      <a:pos x="T2" y="T3"/>
                    </a:cxn>
                    <a:cxn ang="0">
                      <a:pos x="T4" y="T5"/>
                    </a:cxn>
                    <a:cxn ang="0">
                      <a:pos x="T6" y="T7"/>
                    </a:cxn>
                  </a:cxnLst>
                  <a:rect l="0" t="0" r="r" b="b"/>
                  <a:pathLst>
                    <a:path w="993" h="760">
                      <a:moveTo>
                        <a:pt x="993" y="760"/>
                      </a:moveTo>
                      <a:lnTo>
                        <a:pt x="497" y="0"/>
                      </a:lnTo>
                      <a:lnTo>
                        <a:pt x="0" y="760"/>
                      </a:lnTo>
                      <a:lnTo>
                        <a:pt x="993" y="760"/>
                      </a:ln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78" name="Freeform 53"/>
                <p:cNvSpPr>
                  <a:spLocks/>
                </p:cNvSpPr>
                <p:nvPr/>
              </p:nvSpPr>
              <p:spPr bwMode="auto">
                <a:xfrm>
                  <a:off x="8451850" y="4299631"/>
                  <a:ext cx="442913" cy="1206500"/>
                </a:xfrm>
                <a:custGeom>
                  <a:avLst/>
                  <a:gdLst>
                    <a:gd name="T0" fmla="*/ 279 w 279"/>
                    <a:gd name="T1" fmla="*/ 760 h 760"/>
                    <a:gd name="T2" fmla="*/ 5 w 279"/>
                    <a:gd name="T3" fmla="*/ 0 h 760"/>
                    <a:gd name="T4" fmla="*/ 5 w 279"/>
                    <a:gd name="T5" fmla="*/ 0 h 760"/>
                    <a:gd name="T6" fmla="*/ 0 w 279"/>
                    <a:gd name="T7" fmla="*/ 760 h 760"/>
                    <a:gd name="T8" fmla="*/ 279 w 279"/>
                    <a:gd name="T9" fmla="*/ 760 h 760"/>
                  </a:gdLst>
                  <a:ahLst/>
                  <a:cxnLst>
                    <a:cxn ang="0">
                      <a:pos x="T0" y="T1"/>
                    </a:cxn>
                    <a:cxn ang="0">
                      <a:pos x="T2" y="T3"/>
                    </a:cxn>
                    <a:cxn ang="0">
                      <a:pos x="T4" y="T5"/>
                    </a:cxn>
                    <a:cxn ang="0">
                      <a:pos x="T6" y="T7"/>
                    </a:cxn>
                    <a:cxn ang="0">
                      <a:pos x="T8" y="T9"/>
                    </a:cxn>
                  </a:cxnLst>
                  <a:rect l="0" t="0" r="r" b="b"/>
                  <a:pathLst>
                    <a:path w="279" h="760">
                      <a:moveTo>
                        <a:pt x="279" y="760"/>
                      </a:moveTo>
                      <a:lnTo>
                        <a:pt x="5" y="0"/>
                      </a:lnTo>
                      <a:lnTo>
                        <a:pt x="5" y="0"/>
                      </a:lnTo>
                      <a:lnTo>
                        <a:pt x="0" y="760"/>
                      </a:lnTo>
                      <a:lnTo>
                        <a:pt x="279" y="760"/>
                      </a:lnTo>
                      <a:close/>
                    </a:path>
                  </a:pathLst>
                </a:custGeom>
                <a:solidFill>
                  <a:schemeClr val="bg1">
                    <a:lumMod val="85000"/>
                  </a:schemeClr>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79" name="Freeform 54"/>
                <p:cNvSpPr>
                  <a:spLocks/>
                </p:cNvSpPr>
                <p:nvPr/>
              </p:nvSpPr>
              <p:spPr bwMode="auto">
                <a:xfrm>
                  <a:off x="8020050" y="4299631"/>
                  <a:ext cx="439738" cy="1206500"/>
                </a:xfrm>
                <a:custGeom>
                  <a:avLst/>
                  <a:gdLst>
                    <a:gd name="T0" fmla="*/ 272 w 277"/>
                    <a:gd name="T1" fmla="*/ 760 h 760"/>
                    <a:gd name="T2" fmla="*/ 277 w 277"/>
                    <a:gd name="T3" fmla="*/ 0 h 760"/>
                    <a:gd name="T4" fmla="*/ 277 w 277"/>
                    <a:gd name="T5" fmla="*/ 3 h 760"/>
                    <a:gd name="T6" fmla="*/ 0 w 277"/>
                    <a:gd name="T7" fmla="*/ 760 h 760"/>
                    <a:gd name="T8" fmla="*/ 272 w 277"/>
                    <a:gd name="T9" fmla="*/ 760 h 760"/>
                  </a:gdLst>
                  <a:ahLst/>
                  <a:cxnLst>
                    <a:cxn ang="0">
                      <a:pos x="T0" y="T1"/>
                    </a:cxn>
                    <a:cxn ang="0">
                      <a:pos x="T2" y="T3"/>
                    </a:cxn>
                    <a:cxn ang="0">
                      <a:pos x="T4" y="T5"/>
                    </a:cxn>
                    <a:cxn ang="0">
                      <a:pos x="T6" y="T7"/>
                    </a:cxn>
                    <a:cxn ang="0">
                      <a:pos x="T8" y="T9"/>
                    </a:cxn>
                  </a:cxnLst>
                  <a:rect l="0" t="0" r="r" b="b"/>
                  <a:pathLst>
                    <a:path w="277" h="760">
                      <a:moveTo>
                        <a:pt x="272" y="760"/>
                      </a:moveTo>
                      <a:lnTo>
                        <a:pt x="277" y="0"/>
                      </a:lnTo>
                      <a:lnTo>
                        <a:pt x="277" y="3"/>
                      </a:lnTo>
                      <a:lnTo>
                        <a:pt x="0" y="760"/>
                      </a:lnTo>
                      <a:lnTo>
                        <a:pt x="272" y="760"/>
                      </a:lnTo>
                      <a:close/>
                    </a:path>
                  </a:pathLst>
                </a:custGeom>
                <a:solidFill>
                  <a:schemeClr val="bg1">
                    <a:lumMod val="95000"/>
                  </a:schemeClr>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80" name="Freeform 55"/>
                <p:cNvSpPr>
                  <a:spLocks/>
                </p:cNvSpPr>
                <p:nvPr/>
              </p:nvSpPr>
              <p:spPr bwMode="auto">
                <a:xfrm>
                  <a:off x="8234363" y="4299631"/>
                  <a:ext cx="449263" cy="342900"/>
                </a:xfrm>
                <a:custGeom>
                  <a:avLst/>
                  <a:gdLst>
                    <a:gd name="T0" fmla="*/ 0 w 283"/>
                    <a:gd name="T1" fmla="*/ 216 h 216"/>
                    <a:gd name="T2" fmla="*/ 142 w 283"/>
                    <a:gd name="T3" fmla="*/ 0 h 216"/>
                    <a:gd name="T4" fmla="*/ 283 w 283"/>
                    <a:gd name="T5" fmla="*/ 216 h 216"/>
                    <a:gd name="T6" fmla="*/ 0 w 283"/>
                    <a:gd name="T7" fmla="*/ 216 h 216"/>
                  </a:gdLst>
                  <a:ahLst/>
                  <a:cxnLst>
                    <a:cxn ang="0">
                      <a:pos x="T0" y="T1"/>
                    </a:cxn>
                    <a:cxn ang="0">
                      <a:pos x="T2" y="T3"/>
                    </a:cxn>
                    <a:cxn ang="0">
                      <a:pos x="T4" y="T5"/>
                    </a:cxn>
                    <a:cxn ang="0">
                      <a:pos x="T6" y="T7"/>
                    </a:cxn>
                  </a:cxnLst>
                  <a:rect l="0" t="0" r="r" b="b"/>
                  <a:pathLst>
                    <a:path w="283" h="216">
                      <a:moveTo>
                        <a:pt x="0" y="216"/>
                      </a:moveTo>
                      <a:lnTo>
                        <a:pt x="142" y="0"/>
                      </a:lnTo>
                      <a:lnTo>
                        <a:pt x="283" y="216"/>
                      </a:lnTo>
                      <a:lnTo>
                        <a:pt x="0" y="216"/>
                      </a:lnTo>
                      <a:close/>
                    </a:path>
                  </a:pathLst>
                </a:custGeom>
                <a:solidFill>
                  <a:schemeClr val="tx1"/>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81" name="Freeform 56"/>
                <p:cNvSpPr>
                  <a:spLocks/>
                </p:cNvSpPr>
                <p:nvPr/>
              </p:nvSpPr>
              <p:spPr bwMode="auto">
                <a:xfrm>
                  <a:off x="8334375" y="4299631"/>
                  <a:ext cx="249238" cy="342900"/>
                </a:xfrm>
                <a:custGeom>
                  <a:avLst/>
                  <a:gdLst>
                    <a:gd name="T0" fmla="*/ 157 w 157"/>
                    <a:gd name="T1" fmla="*/ 216 h 216"/>
                    <a:gd name="T2" fmla="*/ 0 w 157"/>
                    <a:gd name="T3" fmla="*/ 216 h 216"/>
                    <a:gd name="T4" fmla="*/ 79 w 157"/>
                    <a:gd name="T5" fmla="*/ 3 h 216"/>
                    <a:gd name="T6" fmla="*/ 79 w 157"/>
                    <a:gd name="T7" fmla="*/ 0 h 216"/>
                    <a:gd name="T8" fmla="*/ 79 w 157"/>
                    <a:gd name="T9" fmla="*/ 0 h 216"/>
                    <a:gd name="T10" fmla="*/ 157 w 157"/>
                    <a:gd name="T11" fmla="*/ 216 h 216"/>
                  </a:gdLst>
                  <a:ahLst/>
                  <a:cxnLst>
                    <a:cxn ang="0">
                      <a:pos x="T0" y="T1"/>
                    </a:cxn>
                    <a:cxn ang="0">
                      <a:pos x="T2" y="T3"/>
                    </a:cxn>
                    <a:cxn ang="0">
                      <a:pos x="T4" y="T5"/>
                    </a:cxn>
                    <a:cxn ang="0">
                      <a:pos x="T6" y="T7"/>
                    </a:cxn>
                    <a:cxn ang="0">
                      <a:pos x="T8" y="T9"/>
                    </a:cxn>
                    <a:cxn ang="0">
                      <a:pos x="T10" y="T11"/>
                    </a:cxn>
                  </a:cxnLst>
                  <a:rect l="0" t="0" r="r" b="b"/>
                  <a:pathLst>
                    <a:path w="157" h="216">
                      <a:moveTo>
                        <a:pt x="157" y="216"/>
                      </a:moveTo>
                      <a:lnTo>
                        <a:pt x="0" y="216"/>
                      </a:lnTo>
                      <a:lnTo>
                        <a:pt x="79" y="3"/>
                      </a:lnTo>
                      <a:lnTo>
                        <a:pt x="79" y="0"/>
                      </a:lnTo>
                      <a:lnTo>
                        <a:pt x="79" y="0"/>
                      </a:lnTo>
                      <a:lnTo>
                        <a:pt x="157" y="216"/>
                      </a:lnTo>
                      <a:close/>
                    </a:path>
                  </a:pathLst>
                </a:custGeom>
                <a:solidFill>
                  <a:schemeClr val="tx1">
                    <a:lumMod val="75000"/>
                    <a:lumOff val="25000"/>
                  </a:schemeClr>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82" name="Freeform 57"/>
                <p:cNvSpPr>
                  <a:spLocks/>
                </p:cNvSpPr>
                <p:nvPr/>
              </p:nvSpPr>
              <p:spPr bwMode="auto">
                <a:xfrm>
                  <a:off x="8334375" y="4299631"/>
                  <a:ext cx="125413" cy="342900"/>
                </a:xfrm>
                <a:custGeom>
                  <a:avLst/>
                  <a:gdLst>
                    <a:gd name="T0" fmla="*/ 76 w 79"/>
                    <a:gd name="T1" fmla="*/ 216 h 216"/>
                    <a:gd name="T2" fmla="*/ 0 w 79"/>
                    <a:gd name="T3" fmla="*/ 216 h 216"/>
                    <a:gd name="T4" fmla="*/ 79 w 79"/>
                    <a:gd name="T5" fmla="*/ 3 h 216"/>
                    <a:gd name="T6" fmla="*/ 79 w 79"/>
                    <a:gd name="T7" fmla="*/ 0 h 216"/>
                    <a:gd name="T8" fmla="*/ 79 w 79"/>
                    <a:gd name="T9" fmla="*/ 0 h 216"/>
                    <a:gd name="T10" fmla="*/ 76 w 79"/>
                    <a:gd name="T11" fmla="*/ 216 h 216"/>
                  </a:gdLst>
                  <a:ahLst/>
                  <a:cxnLst>
                    <a:cxn ang="0">
                      <a:pos x="T0" y="T1"/>
                    </a:cxn>
                    <a:cxn ang="0">
                      <a:pos x="T2" y="T3"/>
                    </a:cxn>
                    <a:cxn ang="0">
                      <a:pos x="T4" y="T5"/>
                    </a:cxn>
                    <a:cxn ang="0">
                      <a:pos x="T6" y="T7"/>
                    </a:cxn>
                    <a:cxn ang="0">
                      <a:pos x="T8" y="T9"/>
                    </a:cxn>
                    <a:cxn ang="0">
                      <a:pos x="T10" y="T11"/>
                    </a:cxn>
                  </a:cxnLst>
                  <a:rect l="0" t="0" r="r" b="b"/>
                  <a:pathLst>
                    <a:path w="79" h="216">
                      <a:moveTo>
                        <a:pt x="76" y="216"/>
                      </a:moveTo>
                      <a:lnTo>
                        <a:pt x="0" y="216"/>
                      </a:lnTo>
                      <a:lnTo>
                        <a:pt x="79" y="3"/>
                      </a:lnTo>
                      <a:lnTo>
                        <a:pt x="79" y="0"/>
                      </a:lnTo>
                      <a:lnTo>
                        <a:pt x="79" y="0"/>
                      </a:lnTo>
                      <a:lnTo>
                        <a:pt x="76" y="216"/>
                      </a:lnTo>
                      <a:close/>
                    </a:path>
                  </a:pathLst>
                </a:custGeom>
                <a:solidFill>
                  <a:schemeClr val="tx1">
                    <a:lumMod val="50000"/>
                    <a:lumOff val="50000"/>
                  </a:schemeClr>
                </a:solidFill>
                <a:ln>
                  <a:noFill/>
                </a:ln>
              </p:spPr>
              <p:txBody>
                <a:bodyPr vert="horz" wrap="square" lIns="91440" tIns="45721" rIns="91440" bIns="45721" numCol="1" anchor="t" anchorCtr="0" compatLnSpc="1">
                  <a:prstTxWarp prst="textNoShape">
                    <a:avLst/>
                  </a:prstTxWarp>
                </a:bodyPr>
                <a:lstStyle/>
                <a:p>
                  <a:endParaRPr lang="en-US" sz="1801"/>
                </a:p>
              </p:txBody>
            </p:sp>
          </p:grpSp>
        </p:grpSp>
        <p:grpSp>
          <p:nvGrpSpPr>
            <p:cNvPr id="64" name="Step 5"/>
            <p:cNvGrpSpPr/>
            <p:nvPr/>
          </p:nvGrpSpPr>
          <p:grpSpPr>
            <a:xfrm>
              <a:off x="5806113" y="4046632"/>
              <a:ext cx="595307" cy="672525"/>
              <a:chOff x="5733127" y="2090513"/>
              <a:chExt cx="793743" cy="896698"/>
            </a:xfrm>
          </p:grpSpPr>
          <p:sp>
            <p:nvSpPr>
              <p:cNvPr id="65" name="TextBox 64"/>
              <p:cNvSpPr txBox="1"/>
              <p:nvPr/>
            </p:nvSpPr>
            <p:spPr>
              <a:xfrm>
                <a:off x="5733127" y="2090513"/>
                <a:ext cx="793743" cy="369459"/>
              </a:xfrm>
              <a:prstGeom prst="rect">
                <a:avLst/>
              </a:prstGeom>
              <a:noFill/>
            </p:spPr>
            <p:txBody>
              <a:bodyPr wrap="none" rtlCol="0">
                <a:spAutoFit/>
              </a:bodyPr>
              <a:lstStyle/>
              <a:p>
                <a:pPr algn="ctr"/>
                <a:r>
                  <a:rPr lang="en-US" sz="1801" dirty="0">
                    <a:solidFill>
                      <a:schemeClr val="bg1"/>
                    </a:solidFill>
                  </a:rPr>
                  <a:t>Schritt</a:t>
                </a:r>
              </a:p>
            </p:txBody>
          </p:sp>
          <p:sp>
            <p:nvSpPr>
              <p:cNvPr id="74" name="TextBox 73"/>
              <p:cNvSpPr txBox="1"/>
              <p:nvPr/>
            </p:nvSpPr>
            <p:spPr>
              <a:xfrm>
                <a:off x="5774772" y="2340882"/>
                <a:ext cx="710452" cy="646329"/>
              </a:xfrm>
              <a:prstGeom prst="rect">
                <a:avLst/>
              </a:prstGeom>
              <a:noFill/>
            </p:spPr>
            <p:txBody>
              <a:bodyPr wrap="none" rtlCol="0">
                <a:spAutoFit/>
              </a:bodyPr>
              <a:lstStyle/>
              <a:p>
                <a:pPr algn="ctr"/>
                <a:r>
                  <a:rPr lang="en-US" sz="3600" b="1" dirty="0">
                    <a:solidFill>
                      <a:schemeClr val="bg1"/>
                    </a:solidFill>
                  </a:rPr>
                  <a:t>0</a:t>
                </a:r>
                <a:r>
                  <a:rPr lang="id-ID" sz="3600" b="1" dirty="0">
                    <a:solidFill>
                      <a:schemeClr val="bg1"/>
                    </a:solidFill>
                  </a:rPr>
                  <a:t>5</a:t>
                </a:r>
                <a:endParaRPr lang="en-US" sz="3600" b="1" dirty="0">
                  <a:solidFill>
                    <a:schemeClr val="bg1"/>
                  </a:solidFill>
                </a:endParaRPr>
              </a:p>
            </p:txBody>
          </p:sp>
        </p:grpSp>
      </p:grpSp>
      <p:grpSp>
        <p:nvGrpSpPr>
          <p:cNvPr id="83" name="Group 82"/>
          <p:cNvGrpSpPr/>
          <p:nvPr/>
        </p:nvGrpSpPr>
        <p:grpSpPr>
          <a:xfrm>
            <a:off x="8819682" y="3967652"/>
            <a:ext cx="1359777" cy="2905436"/>
            <a:chOff x="6614761" y="3167776"/>
            <a:chExt cx="1019833" cy="1980979"/>
          </a:xfrm>
        </p:grpSpPr>
        <p:grpSp>
          <p:nvGrpSpPr>
            <p:cNvPr id="84" name="Group 83"/>
            <p:cNvGrpSpPr/>
            <p:nvPr/>
          </p:nvGrpSpPr>
          <p:grpSpPr>
            <a:xfrm>
              <a:off x="6614761" y="3167776"/>
              <a:ext cx="1019833" cy="1980979"/>
              <a:chOff x="9247188" y="4299631"/>
              <a:chExt cx="1573213" cy="3055894"/>
            </a:xfrm>
          </p:grpSpPr>
          <p:sp>
            <p:nvSpPr>
              <p:cNvPr id="88" name="Rectangle 58"/>
              <p:cNvSpPr>
                <a:spLocks noChangeArrowheads="1"/>
              </p:cNvSpPr>
              <p:nvPr/>
            </p:nvSpPr>
            <p:spPr bwMode="auto">
              <a:xfrm>
                <a:off x="9247188" y="5506131"/>
                <a:ext cx="1573213" cy="1849394"/>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grpSp>
            <p:nvGrpSpPr>
              <p:cNvPr id="89" name="Group 88"/>
              <p:cNvGrpSpPr/>
              <p:nvPr/>
            </p:nvGrpSpPr>
            <p:grpSpPr>
              <a:xfrm>
                <a:off x="9247188" y="4299631"/>
                <a:ext cx="1573213" cy="1206500"/>
                <a:chOff x="9247188" y="4299631"/>
                <a:chExt cx="1573213" cy="1206500"/>
              </a:xfrm>
            </p:grpSpPr>
            <p:sp>
              <p:nvSpPr>
                <p:cNvPr id="90" name="Freeform 59"/>
                <p:cNvSpPr>
                  <a:spLocks/>
                </p:cNvSpPr>
                <p:nvPr/>
              </p:nvSpPr>
              <p:spPr bwMode="auto">
                <a:xfrm>
                  <a:off x="9247188" y="4299631"/>
                  <a:ext cx="1573213" cy="1206500"/>
                </a:xfrm>
                <a:custGeom>
                  <a:avLst/>
                  <a:gdLst>
                    <a:gd name="T0" fmla="*/ 991 w 991"/>
                    <a:gd name="T1" fmla="*/ 760 h 760"/>
                    <a:gd name="T2" fmla="*/ 494 w 991"/>
                    <a:gd name="T3" fmla="*/ 0 h 760"/>
                    <a:gd name="T4" fmla="*/ 0 w 991"/>
                    <a:gd name="T5" fmla="*/ 760 h 760"/>
                    <a:gd name="T6" fmla="*/ 991 w 991"/>
                    <a:gd name="T7" fmla="*/ 760 h 760"/>
                  </a:gdLst>
                  <a:ahLst/>
                  <a:cxnLst>
                    <a:cxn ang="0">
                      <a:pos x="T0" y="T1"/>
                    </a:cxn>
                    <a:cxn ang="0">
                      <a:pos x="T2" y="T3"/>
                    </a:cxn>
                    <a:cxn ang="0">
                      <a:pos x="T4" y="T5"/>
                    </a:cxn>
                    <a:cxn ang="0">
                      <a:pos x="T6" y="T7"/>
                    </a:cxn>
                  </a:cxnLst>
                  <a:rect l="0" t="0" r="r" b="b"/>
                  <a:pathLst>
                    <a:path w="991" h="760">
                      <a:moveTo>
                        <a:pt x="991" y="760"/>
                      </a:moveTo>
                      <a:lnTo>
                        <a:pt x="494" y="0"/>
                      </a:lnTo>
                      <a:lnTo>
                        <a:pt x="0" y="760"/>
                      </a:lnTo>
                      <a:lnTo>
                        <a:pt x="991" y="760"/>
                      </a:ln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91" name="Freeform 60"/>
                <p:cNvSpPr>
                  <a:spLocks/>
                </p:cNvSpPr>
                <p:nvPr/>
              </p:nvSpPr>
              <p:spPr bwMode="auto">
                <a:xfrm>
                  <a:off x="10028238" y="4299631"/>
                  <a:ext cx="442913" cy="1206500"/>
                </a:xfrm>
                <a:custGeom>
                  <a:avLst/>
                  <a:gdLst>
                    <a:gd name="T0" fmla="*/ 279 w 279"/>
                    <a:gd name="T1" fmla="*/ 760 h 760"/>
                    <a:gd name="T2" fmla="*/ 2 w 279"/>
                    <a:gd name="T3" fmla="*/ 0 h 760"/>
                    <a:gd name="T4" fmla="*/ 2 w 279"/>
                    <a:gd name="T5" fmla="*/ 0 h 760"/>
                    <a:gd name="T6" fmla="*/ 0 w 279"/>
                    <a:gd name="T7" fmla="*/ 760 h 760"/>
                    <a:gd name="T8" fmla="*/ 279 w 279"/>
                    <a:gd name="T9" fmla="*/ 760 h 760"/>
                  </a:gdLst>
                  <a:ahLst/>
                  <a:cxnLst>
                    <a:cxn ang="0">
                      <a:pos x="T0" y="T1"/>
                    </a:cxn>
                    <a:cxn ang="0">
                      <a:pos x="T2" y="T3"/>
                    </a:cxn>
                    <a:cxn ang="0">
                      <a:pos x="T4" y="T5"/>
                    </a:cxn>
                    <a:cxn ang="0">
                      <a:pos x="T6" y="T7"/>
                    </a:cxn>
                    <a:cxn ang="0">
                      <a:pos x="T8" y="T9"/>
                    </a:cxn>
                  </a:cxnLst>
                  <a:rect l="0" t="0" r="r" b="b"/>
                  <a:pathLst>
                    <a:path w="279" h="760">
                      <a:moveTo>
                        <a:pt x="279" y="760"/>
                      </a:moveTo>
                      <a:lnTo>
                        <a:pt x="2" y="0"/>
                      </a:lnTo>
                      <a:lnTo>
                        <a:pt x="2" y="0"/>
                      </a:lnTo>
                      <a:lnTo>
                        <a:pt x="0" y="760"/>
                      </a:lnTo>
                      <a:lnTo>
                        <a:pt x="279" y="760"/>
                      </a:lnTo>
                      <a:close/>
                    </a:path>
                  </a:pathLst>
                </a:custGeom>
                <a:solidFill>
                  <a:schemeClr val="bg1">
                    <a:lumMod val="85000"/>
                  </a:schemeClr>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92" name="Freeform 61"/>
                <p:cNvSpPr>
                  <a:spLocks/>
                </p:cNvSpPr>
                <p:nvPr/>
              </p:nvSpPr>
              <p:spPr bwMode="auto">
                <a:xfrm>
                  <a:off x="9596438" y="4299631"/>
                  <a:ext cx="434975" cy="1206500"/>
                </a:xfrm>
                <a:custGeom>
                  <a:avLst/>
                  <a:gdLst>
                    <a:gd name="T0" fmla="*/ 272 w 274"/>
                    <a:gd name="T1" fmla="*/ 760 h 760"/>
                    <a:gd name="T2" fmla="*/ 274 w 274"/>
                    <a:gd name="T3" fmla="*/ 0 h 760"/>
                    <a:gd name="T4" fmla="*/ 274 w 274"/>
                    <a:gd name="T5" fmla="*/ 3 h 760"/>
                    <a:gd name="T6" fmla="*/ 0 w 274"/>
                    <a:gd name="T7" fmla="*/ 760 h 760"/>
                    <a:gd name="T8" fmla="*/ 272 w 274"/>
                    <a:gd name="T9" fmla="*/ 760 h 760"/>
                  </a:gdLst>
                  <a:ahLst/>
                  <a:cxnLst>
                    <a:cxn ang="0">
                      <a:pos x="T0" y="T1"/>
                    </a:cxn>
                    <a:cxn ang="0">
                      <a:pos x="T2" y="T3"/>
                    </a:cxn>
                    <a:cxn ang="0">
                      <a:pos x="T4" y="T5"/>
                    </a:cxn>
                    <a:cxn ang="0">
                      <a:pos x="T6" y="T7"/>
                    </a:cxn>
                    <a:cxn ang="0">
                      <a:pos x="T8" y="T9"/>
                    </a:cxn>
                  </a:cxnLst>
                  <a:rect l="0" t="0" r="r" b="b"/>
                  <a:pathLst>
                    <a:path w="274" h="760">
                      <a:moveTo>
                        <a:pt x="272" y="760"/>
                      </a:moveTo>
                      <a:lnTo>
                        <a:pt x="274" y="0"/>
                      </a:lnTo>
                      <a:lnTo>
                        <a:pt x="274" y="3"/>
                      </a:lnTo>
                      <a:lnTo>
                        <a:pt x="0" y="760"/>
                      </a:lnTo>
                      <a:lnTo>
                        <a:pt x="272" y="760"/>
                      </a:lnTo>
                      <a:close/>
                    </a:path>
                  </a:pathLst>
                </a:custGeom>
                <a:solidFill>
                  <a:schemeClr val="bg1">
                    <a:lumMod val="95000"/>
                  </a:schemeClr>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93" name="Freeform 62"/>
                <p:cNvSpPr>
                  <a:spLocks/>
                </p:cNvSpPr>
                <p:nvPr/>
              </p:nvSpPr>
              <p:spPr bwMode="auto">
                <a:xfrm>
                  <a:off x="9810750" y="4299631"/>
                  <a:ext cx="446088" cy="342900"/>
                </a:xfrm>
                <a:custGeom>
                  <a:avLst/>
                  <a:gdLst>
                    <a:gd name="T0" fmla="*/ 0 w 281"/>
                    <a:gd name="T1" fmla="*/ 216 h 216"/>
                    <a:gd name="T2" fmla="*/ 139 w 281"/>
                    <a:gd name="T3" fmla="*/ 0 h 216"/>
                    <a:gd name="T4" fmla="*/ 281 w 281"/>
                    <a:gd name="T5" fmla="*/ 216 h 216"/>
                    <a:gd name="T6" fmla="*/ 0 w 281"/>
                    <a:gd name="T7" fmla="*/ 216 h 216"/>
                  </a:gdLst>
                  <a:ahLst/>
                  <a:cxnLst>
                    <a:cxn ang="0">
                      <a:pos x="T0" y="T1"/>
                    </a:cxn>
                    <a:cxn ang="0">
                      <a:pos x="T2" y="T3"/>
                    </a:cxn>
                    <a:cxn ang="0">
                      <a:pos x="T4" y="T5"/>
                    </a:cxn>
                    <a:cxn ang="0">
                      <a:pos x="T6" y="T7"/>
                    </a:cxn>
                  </a:cxnLst>
                  <a:rect l="0" t="0" r="r" b="b"/>
                  <a:pathLst>
                    <a:path w="281" h="216">
                      <a:moveTo>
                        <a:pt x="0" y="216"/>
                      </a:moveTo>
                      <a:lnTo>
                        <a:pt x="139" y="0"/>
                      </a:lnTo>
                      <a:lnTo>
                        <a:pt x="281" y="216"/>
                      </a:lnTo>
                      <a:lnTo>
                        <a:pt x="0" y="216"/>
                      </a:lnTo>
                      <a:close/>
                    </a:path>
                  </a:pathLst>
                </a:custGeom>
                <a:solidFill>
                  <a:schemeClr val="tx1"/>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94" name="Freeform 63"/>
                <p:cNvSpPr>
                  <a:spLocks/>
                </p:cNvSpPr>
                <p:nvPr/>
              </p:nvSpPr>
              <p:spPr bwMode="auto">
                <a:xfrm>
                  <a:off x="9907588" y="4299631"/>
                  <a:ext cx="247650" cy="342900"/>
                </a:xfrm>
                <a:custGeom>
                  <a:avLst/>
                  <a:gdLst>
                    <a:gd name="T0" fmla="*/ 156 w 156"/>
                    <a:gd name="T1" fmla="*/ 216 h 216"/>
                    <a:gd name="T2" fmla="*/ 0 w 156"/>
                    <a:gd name="T3" fmla="*/ 216 h 216"/>
                    <a:gd name="T4" fmla="*/ 78 w 156"/>
                    <a:gd name="T5" fmla="*/ 3 h 216"/>
                    <a:gd name="T6" fmla="*/ 78 w 156"/>
                    <a:gd name="T7" fmla="*/ 0 h 216"/>
                    <a:gd name="T8" fmla="*/ 78 w 156"/>
                    <a:gd name="T9" fmla="*/ 0 h 216"/>
                    <a:gd name="T10" fmla="*/ 156 w 156"/>
                    <a:gd name="T11" fmla="*/ 216 h 216"/>
                  </a:gdLst>
                  <a:ahLst/>
                  <a:cxnLst>
                    <a:cxn ang="0">
                      <a:pos x="T0" y="T1"/>
                    </a:cxn>
                    <a:cxn ang="0">
                      <a:pos x="T2" y="T3"/>
                    </a:cxn>
                    <a:cxn ang="0">
                      <a:pos x="T4" y="T5"/>
                    </a:cxn>
                    <a:cxn ang="0">
                      <a:pos x="T6" y="T7"/>
                    </a:cxn>
                    <a:cxn ang="0">
                      <a:pos x="T8" y="T9"/>
                    </a:cxn>
                    <a:cxn ang="0">
                      <a:pos x="T10" y="T11"/>
                    </a:cxn>
                  </a:cxnLst>
                  <a:rect l="0" t="0" r="r" b="b"/>
                  <a:pathLst>
                    <a:path w="156" h="216">
                      <a:moveTo>
                        <a:pt x="156" y="216"/>
                      </a:moveTo>
                      <a:lnTo>
                        <a:pt x="0" y="216"/>
                      </a:lnTo>
                      <a:lnTo>
                        <a:pt x="78" y="3"/>
                      </a:lnTo>
                      <a:lnTo>
                        <a:pt x="78" y="0"/>
                      </a:lnTo>
                      <a:lnTo>
                        <a:pt x="78" y="0"/>
                      </a:lnTo>
                      <a:lnTo>
                        <a:pt x="156" y="216"/>
                      </a:lnTo>
                      <a:close/>
                    </a:path>
                  </a:pathLst>
                </a:custGeom>
                <a:solidFill>
                  <a:schemeClr val="tx1">
                    <a:lumMod val="75000"/>
                    <a:lumOff val="25000"/>
                  </a:schemeClr>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95" name="Freeform 64"/>
                <p:cNvSpPr>
                  <a:spLocks/>
                </p:cNvSpPr>
                <p:nvPr/>
              </p:nvSpPr>
              <p:spPr bwMode="auto">
                <a:xfrm>
                  <a:off x="9907588" y="4299631"/>
                  <a:ext cx="123825" cy="342900"/>
                </a:xfrm>
                <a:custGeom>
                  <a:avLst/>
                  <a:gdLst>
                    <a:gd name="T0" fmla="*/ 78 w 78"/>
                    <a:gd name="T1" fmla="*/ 216 h 216"/>
                    <a:gd name="T2" fmla="*/ 0 w 78"/>
                    <a:gd name="T3" fmla="*/ 216 h 216"/>
                    <a:gd name="T4" fmla="*/ 78 w 78"/>
                    <a:gd name="T5" fmla="*/ 3 h 216"/>
                    <a:gd name="T6" fmla="*/ 78 w 78"/>
                    <a:gd name="T7" fmla="*/ 0 h 216"/>
                    <a:gd name="T8" fmla="*/ 78 w 78"/>
                    <a:gd name="T9" fmla="*/ 0 h 216"/>
                    <a:gd name="T10" fmla="*/ 78 w 78"/>
                    <a:gd name="T11" fmla="*/ 216 h 216"/>
                  </a:gdLst>
                  <a:ahLst/>
                  <a:cxnLst>
                    <a:cxn ang="0">
                      <a:pos x="T0" y="T1"/>
                    </a:cxn>
                    <a:cxn ang="0">
                      <a:pos x="T2" y="T3"/>
                    </a:cxn>
                    <a:cxn ang="0">
                      <a:pos x="T4" y="T5"/>
                    </a:cxn>
                    <a:cxn ang="0">
                      <a:pos x="T6" y="T7"/>
                    </a:cxn>
                    <a:cxn ang="0">
                      <a:pos x="T8" y="T9"/>
                    </a:cxn>
                    <a:cxn ang="0">
                      <a:pos x="T10" y="T11"/>
                    </a:cxn>
                  </a:cxnLst>
                  <a:rect l="0" t="0" r="r" b="b"/>
                  <a:pathLst>
                    <a:path w="78" h="216">
                      <a:moveTo>
                        <a:pt x="78" y="216"/>
                      </a:moveTo>
                      <a:lnTo>
                        <a:pt x="0" y="216"/>
                      </a:lnTo>
                      <a:lnTo>
                        <a:pt x="78" y="3"/>
                      </a:lnTo>
                      <a:lnTo>
                        <a:pt x="78" y="0"/>
                      </a:lnTo>
                      <a:lnTo>
                        <a:pt x="78" y="0"/>
                      </a:lnTo>
                      <a:lnTo>
                        <a:pt x="78" y="216"/>
                      </a:lnTo>
                      <a:close/>
                    </a:path>
                  </a:pathLst>
                </a:custGeom>
                <a:solidFill>
                  <a:schemeClr val="tx1">
                    <a:lumMod val="50000"/>
                    <a:lumOff val="50000"/>
                  </a:schemeClr>
                </a:solidFill>
                <a:ln>
                  <a:noFill/>
                </a:ln>
              </p:spPr>
              <p:txBody>
                <a:bodyPr vert="horz" wrap="square" lIns="91440" tIns="45721" rIns="91440" bIns="45721" numCol="1" anchor="t" anchorCtr="0" compatLnSpc="1">
                  <a:prstTxWarp prst="textNoShape">
                    <a:avLst/>
                  </a:prstTxWarp>
                </a:bodyPr>
                <a:lstStyle/>
                <a:p>
                  <a:endParaRPr lang="en-US" sz="1801"/>
                </a:p>
              </p:txBody>
            </p:sp>
          </p:grpSp>
        </p:grpSp>
        <p:grpSp>
          <p:nvGrpSpPr>
            <p:cNvPr id="85" name="Step 6"/>
            <p:cNvGrpSpPr/>
            <p:nvPr/>
          </p:nvGrpSpPr>
          <p:grpSpPr>
            <a:xfrm>
              <a:off x="6827013" y="4046632"/>
              <a:ext cx="595307" cy="672525"/>
              <a:chOff x="5733127" y="2090513"/>
              <a:chExt cx="793743" cy="896698"/>
            </a:xfrm>
          </p:grpSpPr>
          <p:sp>
            <p:nvSpPr>
              <p:cNvPr id="86" name="TextBox 85"/>
              <p:cNvSpPr txBox="1"/>
              <p:nvPr/>
            </p:nvSpPr>
            <p:spPr>
              <a:xfrm>
                <a:off x="5733127" y="2090513"/>
                <a:ext cx="793743" cy="369459"/>
              </a:xfrm>
              <a:prstGeom prst="rect">
                <a:avLst/>
              </a:prstGeom>
              <a:noFill/>
            </p:spPr>
            <p:txBody>
              <a:bodyPr wrap="none" rtlCol="0">
                <a:spAutoFit/>
              </a:bodyPr>
              <a:lstStyle/>
              <a:p>
                <a:pPr algn="ctr"/>
                <a:r>
                  <a:rPr lang="en-US" sz="1801" dirty="0">
                    <a:solidFill>
                      <a:schemeClr val="bg1"/>
                    </a:solidFill>
                  </a:rPr>
                  <a:t>Schritt</a:t>
                </a:r>
              </a:p>
            </p:txBody>
          </p:sp>
          <p:sp>
            <p:nvSpPr>
              <p:cNvPr id="87" name="TextBox 86"/>
              <p:cNvSpPr txBox="1"/>
              <p:nvPr/>
            </p:nvSpPr>
            <p:spPr>
              <a:xfrm>
                <a:off x="5774772" y="2340882"/>
                <a:ext cx="710452" cy="646329"/>
              </a:xfrm>
              <a:prstGeom prst="rect">
                <a:avLst/>
              </a:prstGeom>
              <a:noFill/>
            </p:spPr>
            <p:txBody>
              <a:bodyPr wrap="none" rtlCol="0">
                <a:spAutoFit/>
              </a:bodyPr>
              <a:lstStyle/>
              <a:p>
                <a:pPr algn="ctr"/>
                <a:r>
                  <a:rPr lang="en-US" sz="3600" b="1" dirty="0">
                    <a:solidFill>
                      <a:schemeClr val="bg1"/>
                    </a:solidFill>
                  </a:rPr>
                  <a:t>0</a:t>
                </a:r>
                <a:r>
                  <a:rPr lang="id-ID" sz="3600" b="1" dirty="0">
                    <a:solidFill>
                      <a:schemeClr val="bg1"/>
                    </a:solidFill>
                  </a:rPr>
                  <a:t>6</a:t>
                </a:r>
                <a:endParaRPr lang="en-US" sz="3600" b="1" dirty="0">
                  <a:solidFill>
                    <a:schemeClr val="bg1"/>
                  </a:solidFill>
                </a:endParaRPr>
              </a:p>
            </p:txBody>
          </p:sp>
        </p:grpSp>
      </p:grpSp>
      <p:grpSp>
        <p:nvGrpSpPr>
          <p:cNvPr id="96" name="Group 95"/>
          <p:cNvGrpSpPr/>
          <p:nvPr/>
        </p:nvGrpSpPr>
        <p:grpSpPr>
          <a:xfrm>
            <a:off x="2341246" y="2747438"/>
            <a:ext cx="692818" cy="1393621"/>
            <a:chOff x="1755936" y="2201076"/>
            <a:chExt cx="519614" cy="950196"/>
          </a:xfrm>
        </p:grpSpPr>
        <p:cxnSp>
          <p:nvCxnSpPr>
            <p:cNvPr id="97" name="Straight Connector 96"/>
            <p:cNvCxnSpPr/>
            <p:nvPr/>
          </p:nvCxnSpPr>
          <p:spPr>
            <a:xfrm flipV="1">
              <a:off x="2020876" y="2607948"/>
              <a:ext cx="0" cy="543324"/>
            </a:xfrm>
            <a:prstGeom prst="line">
              <a:avLst/>
            </a:prstGeom>
            <a:ln>
              <a:solidFill>
                <a:schemeClr val="bg1">
                  <a:lumMod val="7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1755936" y="2201076"/>
              <a:ext cx="519614" cy="230833"/>
            </a:xfrm>
            <a:prstGeom prst="rect">
              <a:avLst/>
            </a:prstGeom>
            <a:noFill/>
          </p:spPr>
          <p:txBody>
            <a:bodyPr wrap="none" rtlCol="0">
              <a:spAutoFit/>
            </a:bodyPr>
            <a:lstStyle/>
            <a:p>
              <a:pPr algn="ctr"/>
              <a:r>
                <a:rPr lang="en-ID" sz="1400" b="1" dirty="0" err="1">
                  <a:solidFill>
                    <a:schemeClr val="tx1">
                      <a:lumMod val="50000"/>
                      <a:lumOff val="50000"/>
                    </a:schemeClr>
                  </a:solidFill>
                </a:rPr>
                <a:t>Thema</a:t>
              </a:r>
              <a:endParaRPr lang="en-US" sz="1400" b="1" dirty="0">
                <a:solidFill>
                  <a:schemeClr val="tx1">
                    <a:lumMod val="50000"/>
                    <a:lumOff val="50000"/>
                  </a:schemeClr>
                </a:solidFill>
              </a:endParaRPr>
            </a:p>
          </p:txBody>
        </p:sp>
      </p:grpSp>
      <p:grpSp>
        <p:nvGrpSpPr>
          <p:cNvPr id="99" name="Group 98"/>
          <p:cNvGrpSpPr/>
          <p:nvPr/>
        </p:nvGrpSpPr>
        <p:grpSpPr>
          <a:xfrm>
            <a:off x="5063551" y="2747438"/>
            <a:ext cx="692818" cy="1393621"/>
            <a:chOff x="3797659" y="2201076"/>
            <a:chExt cx="519613" cy="950196"/>
          </a:xfrm>
        </p:grpSpPr>
        <p:cxnSp>
          <p:nvCxnSpPr>
            <p:cNvPr id="100" name="Straight Connector 99"/>
            <p:cNvCxnSpPr/>
            <p:nvPr/>
          </p:nvCxnSpPr>
          <p:spPr>
            <a:xfrm flipV="1">
              <a:off x="4060952" y="2607948"/>
              <a:ext cx="0" cy="543324"/>
            </a:xfrm>
            <a:prstGeom prst="line">
              <a:avLst/>
            </a:prstGeom>
            <a:ln>
              <a:solidFill>
                <a:schemeClr val="bg1">
                  <a:lumMod val="7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3797659" y="2201076"/>
              <a:ext cx="519613" cy="230833"/>
            </a:xfrm>
            <a:prstGeom prst="rect">
              <a:avLst/>
            </a:prstGeom>
            <a:noFill/>
          </p:spPr>
          <p:txBody>
            <a:bodyPr wrap="none" rtlCol="0">
              <a:spAutoFit/>
            </a:bodyPr>
            <a:lstStyle/>
            <a:p>
              <a:pPr algn="ctr"/>
              <a:r>
                <a:rPr lang="en-ID" sz="1400" b="1" dirty="0" err="1">
                  <a:solidFill>
                    <a:schemeClr val="tx1">
                      <a:lumMod val="50000"/>
                      <a:lumOff val="50000"/>
                    </a:schemeClr>
                  </a:solidFill>
                </a:rPr>
                <a:t>Thema</a:t>
              </a:r>
              <a:endParaRPr lang="en-US" sz="1400" b="1" dirty="0">
                <a:solidFill>
                  <a:schemeClr val="tx1">
                    <a:lumMod val="50000"/>
                    <a:lumOff val="50000"/>
                  </a:schemeClr>
                </a:solidFill>
              </a:endParaRPr>
            </a:p>
          </p:txBody>
        </p:sp>
      </p:grpSp>
      <p:grpSp>
        <p:nvGrpSpPr>
          <p:cNvPr id="102" name="Group 101"/>
          <p:cNvGrpSpPr/>
          <p:nvPr/>
        </p:nvGrpSpPr>
        <p:grpSpPr>
          <a:xfrm>
            <a:off x="7785840" y="2747438"/>
            <a:ext cx="692817" cy="1393621"/>
            <a:chOff x="5839381" y="2201076"/>
            <a:chExt cx="519613" cy="950196"/>
          </a:xfrm>
        </p:grpSpPr>
        <p:cxnSp>
          <p:nvCxnSpPr>
            <p:cNvPr id="103" name="Straight Connector 102"/>
            <p:cNvCxnSpPr/>
            <p:nvPr/>
          </p:nvCxnSpPr>
          <p:spPr>
            <a:xfrm flipV="1">
              <a:off x="6101029" y="2607948"/>
              <a:ext cx="0" cy="543324"/>
            </a:xfrm>
            <a:prstGeom prst="line">
              <a:avLst/>
            </a:prstGeom>
            <a:ln>
              <a:solidFill>
                <a:schemeClr val="bg1">
                  <a:lumMod val="7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5839381" y="2201076"/>
              <a:ext cx="519613" cy="230833"/>
            </a:xfrm>
            <a:prstGeom prst="rect">
              <a:avLst/>
            </a:prstGeom>
            <a:noFill/>
          </p:spPr>
          <p:txBody>
            <a:bodyPr wrap="none" rtlCol="0">
              <a:spAutoFit/>
            </a:bodyPr>
            <a:lstStyle/>
            <a:p>
              <a:pPr algn="ctr"/>
              <a:r>
                <a:rPr lang="en-ID" sz="1400" b="1" dirty="0" err="1">
                  <a:solidFill>
                    <a:schemeClr val="tx1">
                      <a:lumMod val="50000"/>
                      <a:lumOff val="50000"/>
                    </a:schemeClr>
                  </a:solidFill>
                </a:rPr>
                <a:t>Thema</a:t>
              </a:r>
              <a:endParaRPr lang="en-US" sz="1400" b="1" dirty="0">
                <a:solidFill>
                  <a:schemeClr val="tx1">
                    <a:lumMod val="50000"/>
                    <a:lumOff val="50000"/>
                  </a:schemeClr>
                </a:solidFill>
              </a:endParaRPr>
            </a:p>
          </p:txBody>
        </p:sp>
      </p:grpSp>
      <p:grpSp>
        <p:nvGrpSpPr>
          <p:cNvPr id="105" name="Group 104"/>
          <p:cNvGrpSpPr/>
          <p:nvPr/>
        </p:nvGrpSpPr>
        <p:grpSpPr>
          <a:xfrm>
            <a:off x="3691014" y="3273310"/>
            <a:ext cx="692817" cy="842706"/>
            <a:chOff x="2768261" y="2576699"/>
            <a:chExt cx="519613" cy="574572"/>
          </a:xfrm>
        </p:grpSpPr>
        <p:cxnSp>
          <p:nvCxnSpPr>
            <p:cNvPr id="106" name="Straight Connector 105"/>
            <p:cNvCxnSpPr/>
            <p:nvPr/>
          </p:nvCxnSpPr>
          <p:spPr>
            <a:xfrm flipV="1">
              <a:off x="3040915" y="2964999"/>
              <a:ext cx="0" cy="186272"/>
            </a:xfrm>
            <a:prstGeom prst="line">
              <a:avLst/>
            </a:prstGeom>
            <a:ln>
              <a:solidFill>
                <a:schemeClr val="bg1">
                  <a:lumMod val="7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2768261" y="2576699"/>
              <a:ext cx="519613" cy="230833"/>
            </a:xfrm>
            <a:prstGeom prst="rect">
              <a:avLst/>
            </a:prstGeom>
            <a:noFill/>
          </p:spPr>
          <p:txBody>
            <a:bodyPr wrap="none" rtlCol="0">
              <a:spAutoFit/>
            </a:bodyPr>
            <a:lstStyle/>
            <a:p>
              <a:pPr algn="ctr"/>
              <a:r>
                <a:rPr lang="en-ID" sz="1400" b="1" dirty="0" err="1">
                  <a:solidFill>
                    <a:schemeClr val="tx1">
                      <a:lumMod val="50000"/>
                      <a:lumOff val="50000"/>
                    </a:schemeClr>
                  </a:solidFill>
                </a:rPr>
                <a:t>Thema</a:t>
              </a:r>
              <a:endParaRPr lang="en-US" sz="1400" b="1" dirty="0">
                <a:solidFill>
                  <a:schemeClr val="tx1">
                    <a:lumMod val="50000"/>
                    <a:lumOff val="50000"/>
                  </a:schemeClr>
                </a:solidFill>
              </a:endParaRPr>
            </a:p>
          </p:txBody>
        </p:sp>
      </p:grpSp>
      <p:grpSp>
        <p:nvGrpSpPr>
          <p:cNvPr id="108" name="Group 107"/>
          <p:cNvGrpSpPr/>
          <p:nvPr/>
        </p:nvGrpSpPr>
        <p:grpSpPr>
          <a:xfrm>
            <a:off x="6413318" y="3273310"/>
            <a:ext cx="692819" cy="842706"/>
            <a:chOff x="4809986" y="2576699"/>
            <a:chExt cx="519614" cy="574572"/>
          </a:xfrm>
        </p:grpSpPr>
        <p:cxnSp>
          <p:nvCxnSpPr>
            <p:cNvPr id="109" name="Straight Connector 108"/>
            <p:cNvCxnSpPr/>
            <p:nvPr/>
          </p:nvCxnSpPr>
          <p:spPr>
            <a:xfrm flipV="1">
              <a:off x="5080991" y="2964999"/>
              <a:ext cx="0" cy="186272"/>
            </a:xfrm>
            <a:prstGeom prst="line">
              <a:avLst/>
            </a:prstGeom>
            <a:ln>
              <a:solidFill>
                <a:schemeClr val="bg1">
                  <a:lumMod val="7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4809986" y="2576699"/>
              <a:ext cx="519614" cy="230833"/>
            </a:xfrm>
            <a:prstGeom prst="rect">
              <a:avLst/>
            </a:prstGeom>
            <a:noFill/>
          </p:spPr>
          <p:txBody>
            <a:bodyPr wrap="none" rtlCol="0">
              <a:spAutoFit/>
            </a:bodyPr>
            <a:lstStyle/>
            <a:p>
              <a:pPr algn="ctr"/>
              <a:r>
                <a:rPr lang="en-ID" sz="1400" b="1" dirty="0" err="1">
                  <a:solidFill>
                    <a:schemeClr val="tx1">
                      <a:lumMod val="50000"/>
                      <a:lumOff val="50000"/>
                    </a:schemeClr>
                  </a:solidFill>
                </a:rPr>
                <a:t>Thema</a:t>
              </a:r>
              <a:endParaRPr lang="en-US" sz="1400" b="1" dirty="0">
                <a:solidFill>
                  <a:schemeClr val="tx1">
                    <a:lumMod val="50000"/>
                    <a:lumOff val="50000"/>
                  </a:schemeClr>
                </a:solidFill>
              </a:endParaRPr>
            </a:p>
          </p:txBody>
        </p:sp>
      </p:grpSp>
      <p:grpSp>
        <p:nvGrpSpPr>
          <p:cNvPr id="111" name="Group 110"/>
          <p:cNvGrpSpPr/>
          <p:nvPr/>
        </p:nvGrpSpPr>
        <p:grpSpPr>
          <a:xfrm>
            <a:off x="9135602" y="3273310"/>
            <a:ext cx="692817" cy="842706"/>
            <a:chOff x="6851706" y="2576699"/>
            <a:chExt cx="519613" cy="574572"/>
          </a:xfrm>
        </p:grpSpPr>
        <p:cxnSp>
          <p:nvCxnSpPr>
            <p:cNvPr id="112" name="Straight Connector 111"/>
            <p:cNvCxnSpPr/>
            <p:nvPr/>
          </p:nvCxnSpPr>
          <p:spPr>
            <a:xfrm flipV="1">
              <a:off x="7121067" y="2964999"/>
              <a:ext cx="0" cy="186272"/>
            </a:xfrm>
            <a:prstGeom prst="line">
              <a:avLst/>
            </a:prstGeom>
            <a:ln>
              <a:solidFill>
                <a:schemeClr val="bg1">
                  <a:lumMod val="7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6851706" y="2576699"/>
              <a:ext cx="519613" cy="230833"/>
            </a:xfrm>
            <a:prstGeom prst="rect">
              <a:avLst/>
            </a:prstGeom>
            <a:noFill/>
          </p:spPr>
          <p:txBody>
            <a:bodyPr wrap="none" rtlCol="0">
              <a:spAutoFit/>
            </a:bodyPr>
            <a:lstStyle/>
            <a:p>
              <a:pPr algn="ctr"/>
              <a:r>
                <a:rPr lang="en-ID" sz="1400" b="1" dirty="0" err="1">
                  <a:solidFill>
                    <a:schemeClr val="tx1">
                      <a:lumMod val="50000"/>
                      <a:lumOff val="50000"/>
                    </a:schemeClr>
                  </a:solidFill>
                </a:rPr>
                <a:t>Thema</a:t>
              </a:r>
              <a:endParaRPr lang="en-US" sz="1400" b="1" dirty="0">
                <a:solidFill>
                  <a:schemeClr val="tx1">
                    <a:lumMod val="50000"/>
                    <a:lumOff val="50000"/>
                  </a:schemeClr>
                </a:solidFill>
              </a:endParaRPr>
            </a:p>
          </p:txBody>
        </p:sp>
      </p:grpSp>
    </p:spTree>
    <p:extLst>
      <p:ext uri="{BB962C8B-B14F-4D97-AF65-F5344CB8AC3E}">
        <p14:creationId xmlns:p14="http://schemas.microsoft.com/office/powerpoint/2010/main" val="37640332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80000">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14:bounceEnd="80000">
                                          <p:cBhvr additive="base">
                                            <p:cTn id="7" dur="750" fill="hold"/>
                                            <p:tgtEl>
                                              <p:spTgt spid="10"/>
                                            </p:tgtEl>
                                            <p:attrNameLst>
                                              <p:attrName>ppt_x</p:attrName>
                                            </p:attrNameLst>
                                          </p:cBhvr>
                                          <p:tavLst>
                                            <p:tav tm="0">
                                              <p:val>
                                                <p:strVal val="#ppt_x"/>
                                              </p:val>
                                            </p:tav>
                                            <p:tav tm="100000">
                                              <p:val>
                                                <p:strVal val="#ppt_x"/>
                                              </p:val>
                                            </p:tav>
                                          </p:tavLst>
                                        </p:anim>
                                        <p:anim calcmode="lin" valueType="num" p14:bounceEnd="80000">
                                          <p:cBhvr additive="base">
                                            <p:cTn id="8" dur="75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14:presetBounceEnd="80000">
                                      <p:stCondLst>
                                        <p:cond delay="750"/>
                                      </p:stCondLst>
                                      <p:childTnLst>
                                        <p:set>
                                          <p:cBhvr>
                                            <p:cTn id="10" dur="1" fill="hold">
                                              <p:stCondLst>
                                                <p:cond delay="0"/>
                                              </p:stCondLst>
                                            </p:cTn>
                                            <p:tgtEl>
                                              <p:spTgt spid="96"/>
                                            </p:tgtEl>
                                            <p:attrNameLst>
                                              <p:attrName>style.visibility</p:attrName>
                                            </p:attrNameLst>
                                          </p:cBhvr>
                                          <p:to>
                                            <p:strVal val="visible"/>
                                          </p:to>
                                        </p:set>
                                        <p:anim calcmode="lin" valueType="num" p14:bounceEnd="80000">
                                          <p:cBhvr additive="base">
                                            <p:cTn id="11" dur="750" fill="hold"/>
                                            <p:tgtEl>
                                              <p:spTgt spid="96"/>
                                            </p:tgtEl>
                                            <p:attrNameLst>
                                              <p:attrName>ppt_x</p:attrName>
                                            </p:attrNameLst>
                                          </p:cBhvr>
                                          <p:tavLst>
                                            <p:tav tm="0">
                                              <p:val>
                                                <p:strVal val="#ppt_x"/>
                                              </p:val>
                                            </p:tav>
                                            <p:tav tm="100000">
                                              <p:val>
                                                <p:strVal val="#ppt_x"/>
                                              </p:val>
                                            </p:tav>
                                          </p:tavLst>
                                        </p:anim>
                                        <p:anim calcmode="lin" valueType="num" p14:bounceEnd="80000">
                                          <p:cBhvr additive="base">
                                            <p:cTn id="12" dur="750" fill="hold"/>
                                            <p:tgtEl>
                                              <p:spTgt spid="96"/>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14:presetBounceEnd="80000">
                                      <p:stCondLst>
                                        <p:cond delay="1000"/>
                                      </p:stCondLst>
                                      <p:childTnLst>
                                        <p:set>
                                          <p:cBhvr>
                                            <p:cTn id="14" dur="1" fill="hold">
                                              <p:stCondLst>
                                                <p:cond delay="0"/>
                                              </p:stCondLst>
                                            </p:cTn>
                                            <p:tgtEl>
                                              <p:spTgt spid="23"/>
                                            </p:tgtEl>
                                            <p:attrNameLst>
                                              <p:attrName>style.visibility</p:attrName>
                                            </p:attrNameLst>
                                          </p:cBhvr>
                                          <p:to>
                                            <p:strVal val="visible"/>
                                          </p:to>
                                        </p:set>
                                        <p:anim calcmode="lin" valueType="num" p14:bounceEnd="80000">
                                          <p:cBhvr additive="base">
                                            <p:cTn id="15" dur="750" fill="hold"/>
                                            <p:tgtEl>
                                              <p:spTgt spid="23"/>
                                            </p:tgtEl>
                                            <p:attrNameLst>
                                              <p:attrName>ppt_x</p:attrName>
                                            </p:attrNameLst>
                                          </p:cBhvr>
                                          <p:tavLst>
                                            <p:tav tm="0">
                                              <p:val>
                                                <p:strVal val="#ppt_x"/>
                                              </p:val>
                                            </p:tav>
                                            <p:tav tm="100000">
                                              <p:val>
                                                <p:strVal val="#ppt_x"/>
                                              </p:val>
                                            </p:tav>
                                          </p:tavLst>
                                        </p:anim>
                                        <p:anim calcmode="lin" valueType="num" p14:bounceEnd="80000">
                                          <p:cBhvr additive="base">
                                            <p:cTn id="16" dur="75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14:presetBounceEnd="80000">
                                      <p:stCondLst>
                                        <p:cond delay="1250"/>
                                      </p:stCondLst>
                                      <p:childTnLst>
                                        <p:set>
                                          <p:cBhvr>
                                            <p:cTn id="18" dur="1" fill="hold">
                                              <p:stCondLst>
                                                <p:cond delay="0"/>
                                              </p:stCondLst>
                                            </p:cTn>
                                            <p:tgtEl>
                                              <p:spTgt spid="105"/>
                                            </p:tgtEl>
                                            <p:attrNameLst>
                                              <p:attrName>style.visibility</p:attrName>
                                            </p:attrNameLst>
                                          </p:cBhvr>
                                          <p:to>
                                            <p:strVal val="visible"/>
                                          </p:to>
                                        </p:set>
                                        <p:anim calcmode="lin" valueType="num" p14:bounceEnd="80000">
                                          <p:cBhvr additive="base">
                                            <p:cTn id="19" dur="750" fill="hold"/>
                                            <p:tgtEl>
                                              <p:spTgt spid="105"/>
                                            </p:tgtEl>
                                            <p:attrNameLst>
                                              <p:attrName>ppt_x</p:attrName>
                                            </p:attrNameLst>
                                          </p:cBhvr>
                                          <p:tavLst>
                                            <p:tav tm="0">
                                              <p:val>
                                                <p:strVal val="#ppt_x"/>
                                              </p:val>
                                            </p:tav>
                                            <p:tav tm="100000">
                                              <p:val>
                                                <p:strVal val="#ppt_x"/>
                                              </p:val>
                                            </p:tav>
                                          </p:tavLst>
                                        </p:anim>
                                        <p:anim calcmode="lin" valueType="num" p14:bounceEnd="80000">
                                          <p:cBhvr additive="base">
                                            <p:cTn id="20" dur="750" fill="hold"/>
                                            <p:tgtEl>
                                              <p:spTgt spid="105"/>
                                            </p:tgtEl>
                                            <p:attrNameLst>
                                              <p:attrName>ppt_y</p:attrName>
                                            </p:attrNameLst>
                                          </p:cBhvr>
                                          <p:tavLst>
                                            <p:tav tm="0">
                                              <p:val>
                                                <p:strVal val="0-#ppt_h/2"/>
                                              </p:val>
                                            </p:tav>
                                            <p:tav tm="100000">
                                              <p:val>
                                                <p:strVal val="#ppt_y"/>
                                              </p:val>
                                            </p:tav>
                                          </p:tavLst>
                                        </p:anim>
                                      </p:childTnLst>
                                    </p:cTn>
                                  </p:par>
                                  <p:par>
                                    <p:cTn id="21" presetID="2" presetClass="entr" presetSubtype="4" fill="hold" nodeType="withEffect" p14:presetBounceEnd="80000">
                                      <p:stCondLst>
                                        <p:cond delay="1500"/>
                                      </p:stCondLst>
                                      <p:childTnLst>
                                        <p:set>
                                          <p:cBhvr>
                                            <p:cTn id="22" dur="1" fill="hold">
                                              <p:stCondLst>
                                                <p:cond delay="0"/>
                                              </p:stCondLst>
                                            </p:cTn>
                                            <p:tgtEl>
                                              <p:spTgt spid="36"/>
                                            </p:tgtEl>
                                            <p:attrNameLst>
                                              <p:attrName>style.visibility</p:attrName>
                                            </p:attrNameLst>
                                          </p:cBhvr>
                                          <p:to>
                                            <p:strVal val="visible"/>
                                          </p:to>
                                        </p:set>
                                        <p:anim calcmode="lin" valueType="num" p14:bounceEnd="80000">
                                          <p:cBhvr additive="base">
                                            <p:cTn id="23" dur="750" fill="hold"/>
                                            <p:tgtEl>
                                              <p:spTgt spid="36"/>
                                            </p:tgtEl>
                                            <p:attrNameLst>
                                              <p:attrName>ppt_x</p:attrName>
                                            </p:attrNameLst>
                                          </p:cBhvr>
                                          <p:tavLst>
                                            <p:tav tm="0">
                                              <p:val>
                                                <p:strVal val="#ppt_x"/>
                                              </p:val>
                                            </p:tav>
                                            <p:tav tm="100000">
                                              <p:val>
                                                <p:strVal val="#ppt_x"/>
                                              </p:val>
                                            </p:tav>
                                          </p:tavLst>
                                        </p:anim>
                                        <p:anim calcmode="lin" valueType="num" p14:bounceEnd="80000">
                                          <p:cBhvr additive="base">
                                            <p:cTn id="24" dur="750" fill="hold"/>
                                            <p:tgtEl>
                                              <p:spTgt spid="36"/>
                                            </p:tgtEl>
                                            <p:attrNameLst>
                                              <p:attrName>ppt_y</p:attrName>
                                            </p:attrNameLst>
                                          </p:cBhvr>
                                          <p:tavLst>
                                            <p:tav tm="0">
                                              <p:val>
                                                <p:strVal val="1+#ppt_h/2"/>
                                              </p:val>
                                            </p:tav>
                                            <p:tav tm="100000">
                                              <p:val>
                                                <p:strVal val="#ppt_y"/>
                                              </p:val>
                                            </p:tav>
                                          </p:tavLst>
                                        </p:anim>
                                      </p:childTnLst>
                                    </p:cTn>
                                  </p:par>
                                  <p:par>
                                    <p:cTn id="25" presetID="2" presetClass="entr" presetSubtype="1" fill="hold" nodeType="withEffect" p14:presetBounceEnd="80000">
                                      <p:stCondLst>
                                        <p:cond delay="1750"/>
                                      </p:stCondLst>
                                      <p:childTnLst>
                                        <p:set>
                                          <p:cBhvr>
                                            <p:cTn id="26" dur="1" fill="hold">
                                              <p:stCondLst>
                                                <p:cond delay="0"/>
                                              </p:stCondLst>
                                            </p:cTn>
                                            <p:tgtEl>
                                              <p:spTgt spid="99"/>
                                            </p:tgtEl>
                                            <p:attrNameLst>
                                              <p:attrName>style.visibility</p:attrName>
                                            </p:attrNameLst>
                                          </p:cBhvr>
                                          <p:to>
                                            <p:strVal val="visible"/>
                                          </p:to>
                                        </p:set>
                                        <p:anim calcmode="lin" valueType="num" p14:bounceEnd="80000">
                                          <p:cBhvr additive="base">
                                            <p:cTn id="27" dur="750" fill="hold"/>
                                            <p:tgtEl>
                                              <p:spTgt spid="99"/>
                                            </p:tgtEl>
                                            <p:attrNameLst>
                                              <p:attrName>ppt_x</p:attrName>
                                            </p:attrNameLst>
                                          </p:cBhvr>
                                          <p:tavLst>
                                            <p:tav tm="0">
                                              <p:val>
                                                <p:strVal val="#ppt_x"/>
                                              </p:val>
                                            </p:tav>
                                            <p:tav tm="100000">
                                              <p:val>
                                                <p:strVal val="#ppt_x"/>
                                              </p:val>
                                            </p:tav>
                                          </p:tavLst>
                                        </p:anim>
                                        <p:anim calcmode="lin" valueType="num" p14:bounceEnd="80000">
                                          <p:cBhvr additive="base">
                                            <p:cTn id="28" dur="750" fill="hold"/>
                                            <p:tgtEl>
                                              <p:spTgt spid="99"/>
                                            </p:tgtEl>
                                            <p:attrNameLst>
                                              <p:attrName>ppt_y</p:attrName>
                                            </p:attrNameLst>
                                          </p:cBhvr>
                                          <p:tavLst>
                                            <p:tav tm="0">
                                              <p:val>
                                                <p:strVal val="0-#ppt_h/2"/>
                                              </p:val>
                                            </p:tav>
                                            <p:tav tm="100000">
                                              <p:val>
                                                <p:strVal val="#ppt_y"/>
                                              </p:val>
                                            </p:tav>
                                          </p:tavLst>
                                        </p:anim>
                                      </p:childTnLst>
                                    </p:cTn>
                                  </p:par>
                                  <p:par>
                                    <p:cTn id="29" presetID="2" presetClass="entr" presetSubtype="4" fill="hold" nodeType="withEffect" p14:presetBounceEnd="80000">
                                      <p:stCondLst>
                                        <p:cond delay="2000"/>
                                      </p:stCondLst>
                                      <p:childTnLst>
                                        <p:set>
                                          <p:cBhvr>
                                            <p:cTn id="30" dur="1" fill="hold">
                                              <p:stCondLst>
                                                <p:cond delay="0"/>
                                              </p:stCondLst>
                                            </p:cTn>
                                            <p:tgtEl>
                                              <p:spTgt spid="49"/>
                                            </p:tgtEl>
                                            <p:attrNameLst>
                                              <p:attrName>style.visibility</p:attrName>
                                            </p:attrNameLst>
                                          </p:cBhvr>
                                          <p:to>
                                            <p:strVal val="visible"/>
                                          </p:to>
                                        </p:set>
                                        <p:anim calcmode="lin" valueType="num" p14:bounceEnd="80000">
                                          <p:cBhvr additive="base">
                                            <p:cTn id="31" dur="750" fill="hold"/>
                                            <p:tgtEl>
                                              <p:spTgt spid="49"/>
                                            </p:tgtEl>
                                            <p:attrNameLst>
                                              <p:attrName>ppt_x</p:attrName>
                                            </p:attrNameLst>
                                          </p:cBhvr>
                                          <p:tavLst>
                                            <p:tav tm="0">
                                              <p:val>
                                                <p:strVal val="#ppt_x"/>
                                              </p:val>
                                            </p:tav>
                                            <p:tav tm="100000">
                                              <p:val>
                                                <p:strVal val="#ppt_x"/>
                                              </p:val>
                                            </p:tav>
                                          </p:tavLst>
                                        </p:anim>
                                        <p:anim calcmode="lin" valueType="num" p14:bounceEnd="80000">
                                          <p:cBhvr additive="base">
                                            <p:cTn id="32" dur="750" fill="hold"/>
                                            <p:tgtEl>
                                              <p:spTgt spid="49"/>
                                            </p:tgtEl>
                                            <p:attrNameLst>
                                              <p:attrName>ppt_y</p:attrName>
                                            </p:attrNameLst>
                                          </p:cBhvr>
                                          <p:tavLst>
                                            <p:tav tm="0">
                                              <p:val>
                                                <p:strVal val="1+#ppt_h/2"/>
                                              </p:val>
                                            </p:tav>
                                            <p:tav tm="100000">
                                              <p:val>
                                                <p:strVal val="#ppt_y"/>
                                              </p:val>
                                            </p:tav>
                                          </p:tavLst>
                                        </p:anim>
                                      </p:childTnLst>
                                    </p:cTn>
                                  </p:par>
                                  <p:par>
                                    <p:cTn id="33" presetID="2" presetClass="entr" presetSubtype="1" fill="hold" nodeType="withEffect" p14:presetBounceEnd="80000">
                                      <p:stCondLst>
                                        <p:cond delay="2250"/>
                                      </p:stCondLst>
                                      <p:childTnLst>
                                        <p:set>
                                          <p:cBhvr>
                                            <p:cTn id="34" dur="1" fill="hold">
                                              <p:stCondLst>
                                                <p:cond delay="0"/>
                                              </p:stCondLst>
                                            </p:cTn>
                                            <p:tgtEl>
                                              <p:spTgt spid="108"/>
                                            </p:tgtEl>
                                            <p:attrNameLst>
                                              <p:attrName>style.visibility</p:attrName>
                                            </p:attrNameLst>
                                          </p:cBhvr>
                                          <p:to>
                                            <p:strVal val="visible"/>
                                          </p:to>
                                        </p:set>
                                        <p:anim calcmode="lin" valueType="num" p14:bounceEnd="80000">
                                          <p:cBhvr additive="base">
                                            <p:cTn id="35" dur="750" fill="hold"/>
                                            <p:tgtEl>
                                              <p:spTgt spid="108"/>
                                            </p:tgtEl>
                                            <p:attrNameLst>
                                              <p:attrName>ppt_x</p:attrName>
                                            </p:attrNameLst>
                                          </p:cBhvr>
                                          <p:tavLst>
                                            <p:tav tm="0">
                                              <p:val>
                                                <p:strVal val="#ppt_x"/>
                                              </p:val>
                                            </p:tav>
                                            <p:tav tm="100000">
                                              <p:val>
                                                <p:strVal val="#ppt_x"/>
                                              </p:val>
                                            </p:tav>
                                          </p:tavLst>
                                        </p:anim>
                                        <p:anim calcmode="lin" valueType="num" p14:bounceEnd="80000">
                                          <p:cBhvr additive="base">
                                            <p:cTn id="36" dur="750" fill="hold"/>
                                            <p:tgtEl>
                                              <p:spTgt spid="108"/>
                                            </p:tgtEl>
                                            <p:attrNameLst>
                                              <p:attrName>ppt_y</p:attrName>
                                            </p:attrNameLst>
                                          </p:cBhvr>
                                          <p:tavLst>
                                            <p:tav tm="0">
                                              <p:val>
                                                <p:strVal val="0-#ppt_h/2"/>
                                              </p:val>
                                            </p:tav>
                                            <p:tav tm="100000">
                                              <p:val>
                                                <p:strVal val="#ppt_y"/>
                                              </p:val>
                                            </p:tav>
                                          </p:tavLst>
                                        </p:anim>
                                      </p:childTnLst>
                                    </p:cTn>
                                  </p:par>
                                  <p:par>
                                    <p:cTn id="37" presetID="2" presetClass="entr" presetSubtype="4" fill="hold" nodeType="withEffect" p14:presetBounceEnd="80000">
                                      <p:stCondLst>
                                        <p:cond delay="2500"/>
                                      </p:stCondLst>
                                      <p:childTnLst>
                                        <p:set>
                                          <p:cBhvr>
                                            <p:cTn id="38" dur="1" fill="hold">
                                              <p:stCondLst>
                                                <p:cond delay="0"/>
                                              </p:stCondLst>
                                            </p:cTn>
                                            <p:tgtEl>
                                              <p:spTgt spid="62"/>
                                            </p:tgtEl>
                                            <p:attrNameLst>
                                              <p:attrName>style.visibility</p:attrName>
                                            </p:attrNameLst>
                                          </p:cBhvr>
                                          <p:to>
                                            <p:strVal val="visible"/>
                                          </p:to>
                                        </p:set>
                                        <p:anim calcmode="lin" valueType="num" p14:bounceEnd="80000">
                                          <p:cBhvr additive="base">
                                            <p:cTn id="39" dur="750" fill="hold"/>
                                            <p:tgtEl>
                                              <p:spTgt spid="62"/>
                                            </p:tgtEl>
                                            <p:attrNameLst>
                                              <p:attrName>ppt_x</p:attrName>
                                            </p:attrNameLst>
                                          </p:cBhvr>
                                          <p:tavLst>
                                            <p:tav tm="0">
                                              <p:val>
                                                <p:strVal val="#ppt_x"/>
                                              </p:val>
                                            </p:tav>
                                            <p:tav tm="100000">
                                              <p:val>
                                                <p:strVal val="#ppt_x"/>
                                              </p:val>
                                            </p:tav>
                                          </p:tavLst>
                                        </p:anim>
                                        <p:anim calcmode="lin" valueType="num" p14:bounceEnd="80000">
                                          <p:cBhvr additive="base">
                                            <p:cTn id="40" dur="750" fill="hold"/>
                                            <p:tgtEl>
                                              <p:spTgt spid="62"/>
                                            </p:tgtEl>
                                            <p:attrNameLst>
                                              <p:attrName>ppt_y</p:attrName>
                                            </p:attrNameLst>
                                          </p:cBhvr>
                                          <p:tavLst>
                                            <p:tav tm="0">
                                              <p:val>
                                                <p:strVal val="1+#ppt_h/2"/>
                                              </p:val>
                                            </p:tav>
                                            <p:tav tm="100000">
                                              <p:val>
                                                <p:strVal val="#ppt_y"/>
                                              </p:val>
                                            </p:tav>
                                          </p:tavLst>
                                        </p:anim>
                                      </p:childTnLst>
                                    </p:cTn>
                                  </p:par>
                                  <p:par>
                                    <p:cTn id="41" presetID="2" presetClass="entr" presetSubtype="1" fill="hold" nodeType="withEffect" p14:presetBounceEnd="80000">
                                      <p:stCondLst>
                                        <p:cond delay="2750"/>
                                      </p:stCondLst>
                                      <p:childTnLst>
                                        <p:set>
                                          <p:cBhvr>
                                            <p:cTn id="42" dur="1" fill="hold">
                                              <p:stCondLst>
                                                <p:cond delay="0"/>
                                              </p:stCondLst>
                                            </p:cTn>
                                            <p:tgtEl>
                                              <p:spTgt spid="102"/>
                                            </p:tgtEl>
                                            <p:attrNameLst>
                                              <p:attrName>style.visibility</p:attrName>
                                            </p:attrNameLst>
                                          </p:cBhvr>
                                          <p:to>
                                            <p:strVal val="visible"/>
                                          </p:to>
                                        </p:set>
                                        <p:anim calcmode="lin" valueType="num" p14:bounceEnd="80000">
                                          <p:cBhvr additive="base">
                                            <p:cTn id="43" dur="750" fill="hold"/>
                                            <p:tgtEl>
                                              <p:spTgt spid="102"/>
                                            </p:tgtEl>
                                            <p:attrNameLst>
                                              <p:attrName>ppt_x</p:attrName>
                                            </p:attrNameLst>
                                          </p:cBhvr>
                                          <p:tavLst>
                                            <p:tav tm="0">
                                              <p:val>
                                                <p:strVal val="#ppt_x"/>
                                              </p:val>
                                            </p:tav>
                                            <p:tav tm="100000">
                                              <p:val>
                                                <p:strVal val="#ppt_x"/>
                                              </p:val>
                                            </p:tav>
                                          </p:tavLst>
                                        </p:anim>
                                        <p:anim calcmode="lin" valueType="num" p14:bounceEnd="80000">
                                          <p:cBhvr additive="base">
                                            <p:cTn id="44" dur="750" fill="hold"/>
                                            <p:tgtEl>
                                              <p:spTgt spid="102"/>
                                            </p:tgtEl>
                                            <p:attrNameLst>
                                              <p:attrName>ppt_y</p:attrName>
                                            </p:attrNameLst>
                                          </p:cBhvr>
                                          <p:tavLst>
                                            <p:tav tm="0">
                                              <p:val>
                                                <p:strVal val="0-#ppt_h/2"/>
                                              </p:val>
                                            </p:tav>
                                            <p:tav tm="100000">
                                              <p:val>
                                                <p:strVal val="#ppt_y"/>
                                              </p:val>
                                            </p:tav>
                                          </p:tavLst>
                                        </p:anim>
                                      </p:childTnLst>
                                    </p:cTn>
                                  </p:par>
                                  <p:par>
                                    <p:cTn id="45" presetID="2" presetClass="entr" presetSubtype="4" fill="hold" nodeType="withEffect" p14:presetBounceEnd="80000">
                                      <p:stCondLst>
                                        <p:cond delay="3000"/>
                                      </p:stCondLst>
                                      <p:childTnLst>
                                        <p:set>
                                          <p:cBhvr>
                                            <p:cTn id="46" dur="1" fill="hold">
                                              <p:stCondLst>
                                                <p:cond delay="0"/>
                                              </p:stCondLst>
                                            </p:cTn>
                                            <p:tgtEl>
                                              <p:spTgt spid="83"/>
                                            </p:tgtEl>
                                            <p:attrNameLst>
                                              <p:attrName>style.visibility</p:attrName>
                                            </p:attrNameLst>
                                          </p:cBhvr>
                                          <p:to>
                                            <p:strVal val="visible"/>
                                          </p:to>
                                        </p:set>
                                        <p:anim calcmode="lin" valueType="num" p14:bounceEnd="80000">
                                          <p:cBhvr additive="base">
                                            <p:cTn id="47" dur="750" fill="hold"/>
                                            <p:tgtEl>
                                              <p:spTgt spid="83"/>
                                            </p:tgtEl>
                                            <p:attrNameLst>
                                              <p:attrName>ppt_x</p:attrName>
                                            </p:attrNameLst>
                                          </p:cBhvr>
                                          <p:tavLst>
                                            <p:tav tm="0">
                                              <p:val>
                                                <p:strVal val="#ppt_x"/>
                                              </p:val>
                                            </p:tav>
                                            <p:tav tm="100000">
                                              <p:val>
                                                <p:strVal val="#ppt_x"/>
                                              </p:val>
                                            </p:tav>
                                          </p:tavLst>
                                        </p:anim>
                                        <p:anim calcmode="lin" valueType="num" p14:bounceEnd="80000">
                                          <p:cBhvr additive="base">
                                            <p:cTn id="48" dur="750" fill="hold"/>
                                            <p:tgtEl>
                                              <p:spTgt spid="83"/>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14:presetBounceEnd="80000">
                                      <p:stCondLst>
                                        <p:cond delay="3250"/>
                                      </p:stCondLst>
                                      <p:childTnLst>
                                        <p:set>
                                          <p:cBhvr>
                                            <p:cTn id="50" dur="1" fill="hold">
                                              <p:stCondLst>
                                                <p:cond delay="0"/>
                                              </p:stCondLst>
                                            </p:cTn>
                                            <p:tgtEl>
                                              <p:spTgt spid="111"/>
                                            </p:tgtEl>
                                            <p:attrNameLst>
                                              <p:attrName>style.visibility</p:attrName>
                                            </p:attrNameLst>
                                          </p:cBhvr>
                                          <p:to>
                                            <p:strVal val="visible"/>
                                          </p:to>
                                        </p:set>
                                        <p:anim calcmode="lin" valueType="num" p14:bounceEnd="80000">
                                          <p:cBhvr additive="base">
                                            <p:cTn id="51" dur="750" fill="hold"/>
                                            <p:tgtEl>
                                              <p:spTgt spid="111"/>
                                            </p:tgtEl>
                                            <p:attrNameLst>
                                              <p:attrName>ppt_x</p:attrName>
                                            </p:attrNameLst>
                                          </p:cBhvr>
                                          <p:tavLst>
                                            <p:tav tm="0">
                                              <p:val>
                                                <p:strVal val="#ppt_x"/>
                                              </p:val>
                                            </p:tav>
                                            <p:tav tm="100000">
                                              <p:val>
                                                <p:strVal val="#ppt_x"/>
                                              </p:val>
                                            </p:tav>
                                          </p:tavLst>
                                        </p:anim>
                                        <p:anim calcmode="lin" valueType="num" p14:bounceEnd="80000">
                                          <p:cBhvr additive="base">
                                            <p:cTn id="52" dur="750" fill="hold"/>
                                            <p:tgtEl>
                                              <p:spTgt spid="1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ppt_x"/>
                                              </p:val>
                                            </p:tav>
                                            <p:tav tm="100000">
                                              <p:val>
                                                <p:strVal val="#ppt_x"/>
                                              </p:val>
                                            </p:tav>
                                          </p:tavLst>
                                        </p:anim>
                                        <p:anim calcmode="lin" valueType="num">
                                          <p:cBhvr additive="base">
                                            <p:cTn id="8" dur="75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750"/>
                                      </p:stCondLst>
                                      <p:childTnLst>
                                        <p:set>
                                          <p:cBhvr>
                                            <p:cTn id="10" dur="1" fill="hold">
                                              <p:stCondLst>
                                                <p:cond delay="0"/>
                                              </p:stCondLst>
                                            </p:cTn>
                                            <p:tgtEl>
                                              <p:spTgt spid="96"/>
                                            </p:tgtEl>
                                            <p:attrNameLst>
                                              <p:attrName>style.visibility</p:attrName>
                                            </p:attrNameLst>
                                          </p:cBhvr>
                                          <p:to>
                                            <p:strVal val="visible"/>
                                          </p:to>
                                        </p:set>
                                        <p:anim calcmode="lin" valueType="num">
                                          <p:cBhvr additive="base">
                                            <p:cTn id="11" dur="750" fill="hold"/>
                                            <p:tgtEl>
                                              <p:spTgt spid="96"/>
                                            </p:tgtEl>
                                            <p:attrNameLst>
                                              <p:attrName>ppt_x</p:attrName>
                                            </p:attrNameLst>
                                          </p:cBhvr>
                                          <p:tavLst>
                                            <p:tav tm="0">
                                              <p:val>
                                                <p:strVal val="#ppt_x"/>
                                              </p:val>
                                            </p:tav>
                                            <p:tav tm="100000">
                                              <p:val>
                                                <p:strVal val="#ppt_x"/>
                                              </p:val>
                                            </p:tav>
                                          </p:tavLst>
                                        </p:anim>
                                        <p:anim calcmode="lin" valueType="num">
                                          <p:cBhvr additive="base">
                                            <p:cTn id="12" dur="750" fill="hold"/>
                                            <p:tgtEl>
                                              <p:spTgt spid="96"/>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10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750" fill="hold"/>
                                            <p:tgtEl>
                                              <p:spTgt spid="23"/>
                                            </p:tgtEl>
                                            <p:attrNameLst>
                                              <p:attrName>ppt_x</p:attrName>
                                            </p:attrNameLst>
                                          </p:cBhvr>
                                          <p:tavLst>
                                            <p:tav tm="0">
                                              <p:val>
                                                <p:strVal val="#ppt_x"/>
                                              </p:val>
                                            </p:tav>
                                            <p:tav tm="100000">
                                              <p:val>
                                                <p:strVal val="#ppt_x"/>
                                              </p:val>
                                            </p:tav>
                                          </p:tavLst>
                                        </p:anim>
                                        <p:anim calcmode="lin" valueType="num">
                                          <p:cBhvr additive="base">
                                            <p:cTn id="16" dur="75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stCondLst>
                                        <p:cond delay="1250"/>
                                      </p:stCondLst>
                                      <p:childTnLst>
                                        <p:set>
                                          <p:cBhvr>
                                            <p:cTn id="18" dur="1" fill="hold">
                                              <p:stCondLst>
                                                <p:cond delay="0"/>
                                              </p:stCondLst>
                                            </p:cTn>
                                            <p:tgtEl>
                                              <p:spTgt spid="105"/>
                                            </p:tgtEl>
                                            <p:attrNameLst>
                                              <p:attrName>style.visibility</p:attrName>
                                            </p:attrNameLst>
                                          </p:cBhvr>
                                          <p:to>
                                            <p:strVal val="visible"/>
                                          </p:to>
                                        </p:set>
                                        <p:anim calcmode="lin" valueType="num">
                                          <p:cBhvr additive="base">
                                            <p:cTn id="19" dur="750" fill="hold"/>
                                            <p:tgtEl>
                                              <p:spTgt spid="105"/>
                                            </p:tgtEl>
                                            <p:attrNameLst>
                                              <p:attrName>ppt_x</p:attrName>
                                            </p:attrNameLst>
                                          </p:cBhvr>
                                          <p:tavLst>
                                            <p:tav tm="0">
                                              <p:val>
                                                <p:strVal val="#ppt_x"/>
                                              </p:val>
                                            </p:tav>
                                            <p:tav tm="100000">
                                              <p:val>
                                                <p:strVal val="#ppt_x"/>
                                              </p:val>
                                            </p:tav>
                                          </p:tavLst>
                                        </p:anim>
                                        <p:anim calcmode="lin" valueType="num">
                                          <p:cBhvr additive="base">
                                            <p:cTn id="20" dur="750" fill="hold"/>
                                            <p:tgtEl>
                                              <p:spTgt spid="105"/>
                                            </p:tgtEl>
                                            <p:attrNameLst>
                                              <p:attrName>ppt_y</p:attrName>
                                            </p:attrNameLst>
                                          </p:cBhvr>
                                          <p:tavLst>
                                            <p:tav tm="0">
                                              <p:val>
                                                <p:strVal val="0-#ppt_h/2"/>
                                              </p:val>
                                            </p:tav>
                                            <p:tav tm="100000">
                                              <p:val>
                                                <p:strVal val="#ppt_y"/>
                                              </p:val>
                                            </p:tav>
                                          </p:tavLst>
                                        </p:anim>
                                      </p:childTnLst>
                                    </p:cTn>
                                  </p:par>
                                  <p:par>
                                    <p:cTn id="21" presetID="2" presetClass="entr" presetSubtype="4" fill="hold" nodeType="withEffect">
                                      <p:stCondLst>
                                        <p:cond delay="150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ppt_x"/>
                                              </p:val>
                                            </p:tav>
                                            <p:tav tm="100000">
                                              <p:val>
                                                <p:strVal val="#ppt_x"/>
                                              </p:val>
                                            </p:tav>
                                          </p:tavLst>
                                        </p:anim>
                                        <p:anim calcmode="lin" valueType="num">
                                          <p:cBhvr additive="base">
                                            <p:cTn id="24" dur="750" fill="hold"/>
                                            <p:tgtEl>
                                              <p:spTgt spid="36"/>
                                            </p:tgtEl>
                                            <p:attrNameLst>
                                              <p:attrName>ppt_y</p:attrName>
                                            </p:attrNameLst>
                                          </p:cBhvr>
                                          <p:tavLst>
                                            <p:tav tm="0">
                                              <p:val>
                                                <p:strVal val="1+#ppt_h/2"/>
                                              </p:val>
                                            </p:tav>
                                            <p:tav tm="100000">
                                              <p:val>
                                                <p:strVal val="#ppt_y"/>
                                              </p:val>
                                            </p:tav>
                                          </p:tavLst>
                                        </p:anim>
                                      </p:childTnLst>
                                    </p:cTn>
                                  </p:par>
                                  <p:par>
                                    <p:cTn id="25" presetID="2" presetClass="entr" presetSubtype="1" fill="hold" nodeType="withEffect">
                                      <p:stCondLst>
                                        <p:cond delay="1750"/>
                                      </p:stCondLst>
                                      <p:childTnLst>
                                        <p:set>
                                          <p:cBhvr>
                                            <p:cTn id="26" dur="1" fill="hold">
                                              <p:stCondLst>
                                                <p:cond delay="0"/>
                                              </p:stCondLst>
                                            </p:cTn>
                                            <p:tgtEl>
                                              <p:spTgt spid="99"/>
                                            </p:tgtEl>
                                            <p:attrNameLst>
                                              <p:attrName>style.visibility</p:attrName>
                                            </p:attrNameLst>
                                          </p:cBhvr>
                                          <p:to>
                                            <p:strVal val="visible"/>
                                          </p:to>
                                        </p:set>
                                        <p:anim calcmode="lin" valueType="num">
                                          <p:cBhvr additive="base">
                                            <p:cTn id="27" dur="750" fill="hold"/>
                                            <p:tgtEl>
                                              <p:spTgt spid="99"/>
                                            </p:tgtEl>
                                            <p:attrNameLst>
                                              <p:attrName>ppt_x</p:attrName>
                                            </p:attrNameLst>
                                          </p:cBhvr>
                                          <p:tavLst>
                                            <p:tav tm="0">
                                              <p:val>
                                                <p:strVal val="#ppt_x"/>
                                              </p:val>
                                            </p:tav>
                                            <p:tav tm="100000">
                                              <p:val>
                                                <p:strVal val="#ppt_x"/>
                                              </p:val>
                                            </p:tav>
                                          </p:tavLst>
                                        </p:anim>
                                        <p:anim calcmode="lin" valueType="num">
                                          <p:cBhvr additive="base">
                                            <p:cTn id="28" dur="750" fill="hold"/>
                                            <p:tgtEl>
                                              <p:spTgt spid="99"/>
                                            </p:tgtEl>
                                            <p:attrNameLst>
                                              <p:attrName>ppt_y</p:attrName>
                                            </p:attrNameLst>
                                          </p:cBhvr>
                                          <p:tavLst>
                                            <p:tav tm="0">
                                              <p:val>
                                                <p:strVal val="0-#ppt_h/2"/>
                                              </p:val>
                                            </p:tav>
                                            <p:tav tm="100000">
                                              <p:val>
                                                <p:strVal val="#ppt_y"/>
                                              </p:val>
                                            </p:tav>
                                          </p:tavLst>
                                        </p:anim>
                                      </p:childTnLst>
                                    </p:cTn>
                                  </p:par>
                                  <p:par>
                                    <p:cTn id="29" presetID="2" presetClass="entr" presetSubtype="4" fill="hold" nodeType="withEffect">
                                      <p:stCondLst>
                                        <p:cond delay="200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750" fill="hold"/>
                                            <p:tgtEl>
                                              <p:spTgt spid="49"/>
                                            </p:tgtEl>
                                            <p:attrNameLst>
                                              <p:attrName>ppt_x</p:attrName>
                                            </p:attrNameLst>
                                          </p:cBhvr>
                                          <p:tavLst>
                                            <p:tav tm="0">
                                              <p:val>
                                                <p:strVal val="#ppt_x"/>
                                              </p:val>
                                            </p:tav>
                                            <p:tav tm="100000">
                                              <p:val>
                                                <p:strVal val="#ppt_x"/>
                                              </p:val>
                                            </p:tav>
                                          </p:tavLst>
                                        </p:anim>
                                        <p:anim calcmode="lin" valueType="num">
                                          <p:cBhvr additive="base">
                                            <p:cTn id="32" dur="750" fill="hold"/>
                                            <p:tgtEl>
                                              <p:spTgt spid="49"/>
                                            </p:tgtEl>
                                            <p:attrNameLst>
                                              <p:attrName>ppt_y</p:attrName>
                                            </p:attrNameLst>
                                          </p:cBhvr>
                                          <p:tavLst>
                                            <p:tav tm="0">
                                              <p:val>
                                                <p:strVal val="1+#ppt_h/2"/>
                                              </p:val>
                                            </p:tav>
                                            <p:tav tm="100000">
                                              <p:val>
                                                <p:strVal val="#ppt_y"/>
                                              </p:val>
                                            </p:tav>
                                          </p:tavLst>
                                        </p:anim>
                                      </p:childTnLst>
                                    </p:cTn>
                                  </p:par>
                                  <p:par>
                                    <p:cTn id="33" presetID="2" presetClass="entr" presetSubtype="1" fill="hold" nodeType="withEffect">
                                      <p:stCondLst>
                                        <p:cond delay="2250"/>
                                      </p:stCondLst>
                                      <p:childTnLst>
                                        <p:set>
                                          <p:cBhvr>
                                            <p:cTn id="34" dur="1" fill="hold">
                                              <p:stCondLst>
                                                <p:cond delay="0"/>
                                              </p:stCondLst>
                                            </p:cTn>
                                            <p:tgtEl>
                                              <p:spTgt spid="108"/>
                                            </p:tgtEl>
                                            <p:attrNameLst>
                                              <p:attrName>style.visibility</p:attrName>
                                            </p:attrNameLst>
                                          </p:cBhvr>
                                          <p:to>
                                            <p:strVal val="visible"/>
                                          </p:to>
                                        </p:set>
                                        <p:anim calcmode="lin" valueType="num">
                                          <p:cBhvr additive="base">
                                            <p:cTn id="35" dur="750" fill="hold"/>
                                            <p:tgtEl>
                                              <p:spTgt spid="108"/>
                                            </p:tgtEl>
                                            <p:attrNameLst>
                                              <p:attrName>ppt_x</p:attrName>
                                            </p:attrNameLst>
                                          </p:cBhvr>
                                          <p:tavLst>
                                            <p:tav tm="0">
                                              <p:val>
                                                <p:strVal val="#ppt_x"/>
                                              </p:val>
                                            </p:tav>
                                            <p:tav tm="100000">
                                              <p:val>
                                                <p:strVal val="#ppt_x"/>
                                              </p:val>
                                            </p:tav>
                                          </p:tavLst>
                                        </p:anim>
                                        <p:anim calcmode="lin" valueType="num">
                                          <p:cBhvr additive="base">
                                            <p:cTn id="36" dur="750" fill="hold"/>
                                            <p:tgtEl>
                                              <p:spTgt spid="108"/>
                                            </p:tgtEl>
                                            <p:attrNameLst>
                                              <p:attrName>ppt_y</p:attrName>
                                            </p:attrNameLst>
                                          </p:cBhvr>
                                          <p:tavLst>
                                            <p:tav tm="0">
                                              <p:val>
                                                <p:strVal val="0-#ppt_h/2"/>
                                              </p:val>
                                            </p:tav>
                                            <p:tav tm="100000">
                                              <p:val>
                                                <p:strVal val="#ppt_y"/>
                                              </p:val>
                                            </p:tav>
                                          </p:tavLst>
                                        </p:anim>
                                      </p:childTnLst>
                                    </p:cTn>
                                  </p:par>
                                  <p:par>
                                    <p:cTn id="37" presetID="2" presetClass="entr" presetSubtype="4" fill="hold" nodeType="withEffect">
                                      <p:stCondLst>
                                        <p:cond delay="2500"/>
                                      </p:stCondLst>
                                      <p:childTnLst>
                                        <p:set>
                                          <p:cBhvr>
                                            <p:cTn id="38" dur="1" fill="hold">
                                              <p:stCondLst>
                                                <p:cond delay="0"/>
                                              </p:stCondLst>
                                            </p:cTn>
                                            <p:tgtEl>
                                              <p:spTgt spid="62"/>
                                            </p:tgtEl>
                                            <p:attrNameLst>
                                              <p:attrName>style.visibility</p:attrName>
                                            </p:attrNameLst>
                                          </p:cBhvr>
                                          <p:to>
                                            <p:strVal val="visible"/>
                                          </p:to>
                                        </p:set>
                                        <p:anim calcmode="lin" valueType="num">
                                          <p:cBhvr additive="base">
                                            <p:cTn id="39" dur="750" fill="hold"/>
                                            <p:tgtEl>
                                              <p:spTgt spid="62"/>
                                            </p:tgtEl>
                                            <p:attrNameLst>
                                              <p:attrName>ppt_x</p:attrName>
                                            </p:attrNameLst>
                                          </p:cBhvr>
                                          <p:tavLst>
                                            <p:tav tm="0">
                                              <p:val>
                                                <p:strVal val="#ppt_x"/>
                                              </p:val>
                                            </p:tav>
                                            <p:tav tm="100000">
                                              <p:val>
                                                <p:strVal val="#ppt_x"/>
                                              </p:val>
                                            </p:tav>
                                          </p:tavLst>
                                        </p:anim>
                                        <p:anim calcmode="lin" valueType="num">
                                          <p:cBhvr additive="base">
                                            <p:cTn id="40" dur="750" fill="hold"/>
                                            <p:tgtEl>
                                              <p:spTgt spid="62"/>
                                            </p:tgtEl>
                                            <p:attrNameLst>
                                              <p:attrName>ppt_y</p:attrName>
                                            </p:attrNameLst>
                                          </p:cBhvr>
                                          <p:tavLst>
                                            <p:tav tm="0">
                                              <p:val>
                                                <p:strVal val="1+#ppt_h/2"/>
                                              </p:val>
                                            </p:tav>
                                            <p:tav tm="100000">
                                              <p:val>
                                                <p:strVal val="#ppt_y"/>
                                              </p:val>
                                            </p:tav>
                                          </p:tavLst>
                                        </p:anim>
                                      </p:childTnLst>
                                    </p:cTn>
                                  </p:par>
                                  <p:par>
                                    <p:cTn id="41" presetID="2" presetClass="entr" presetSubtype="1" fill="hold" nodeType="withEffect">
                                      <p:stCondLst>
                                        <p:cond delay="2750"/>
                                      </p:stCondLst>
                                      <p:childTnLst>
                                        <p:set>
                                          <p:cBhvr>
                                            <p:cTn id="42" dur="1" fill="hold">
                                              <p:stCondLst>
                                                <p:cond delay="0"/>
                                              </p:stCondLst>
                                            </p:cTn>
                                            <p:tgtEl>
                                              <p:spTgt spid="102"/>
                                            </p:tgtEl>
                                            <p:attrNameLst>
                                              <p:attrName>style.visibility</p:attrName>
                                            </p:attrNameLst>
                                          </p:cBhvr>
                                          <p:to>
                                            <p:strVal val="visible"/>
                                          </p:to>
                                        </p:set>
                                        <p:anim calcmode="lin" valueType="num">
                                          <p:cBhvr additive="base">
                                            <p:cTn id="43" dur="750" fill="hold"/>
                                            <p:tgtEl>
                                              <p:spTgt spid="102"/>
                                            </p:tgtEl>
                                            <p:attrNameLst>
                                              <p:attrName>ppt_x</p:attrName>
                                            </p:attrNameLst>
                                          </p:cBhvr>
                                          <p:tavLst>
                                            <p:tav tm="0">
                                              <p:val>
                                                <p:strVal val="#ppt_x"/>
                                              </p:val>
                                            </p:tav>
                                            <p:tav tm="100000">
                                              <p:val>
                                                <p:strVal val="#ppt_x"/>
                                              </p:val>
                                            </p:tav>
                                          </p:tavLst>
                                        </p:anim>
                                        <p:anim calcmode="lin" valueType="num">
                                          <p:cBhvr additive="base">
                                            <p:cTn id="44" dur="750" fill="hold"/>
                                            <p:tgtEl>
                                              <p:spTgt spid="102"/>
                                            </p:tgtEl>
                                            <p:attrNameLst>
                                              <p:attrName>ppt_y</p:attrName>
                                            </p:attrNameLst>
                                          </p:cBhvr>
                                          <p:tavLst>
                                            <p:tav tm="0">
                                              <p:val>
                                                <p:strVal val="0-#ppt_h/2"/>
                                              </p:val>
                                            </p:tav>
                                            <p:tav tm="100000">
                                              <p:val>
                                                <p:strVal val="#ppt_y"/>
                                              </p:val>
                                            </p:tav>
                                          </p:tavLst>
                                        </p:anim>
                                      </p:childTnLst>
                                    </p:cTn>
                                  </p:par>
                                  <p:par>
                                    <p:cTn id="45" presetID="2" presetClass="entr" presetSubtype="4" fill="hold" nodeType="withEffect">
                                      <p:stCondLst>
                                        <p:cond delay="3000"/>
                                      </p:stCondLst>
                                      <p:childTnLst>
                                        <p:set>
                                          <p:cBhvr>
                                            <p:cTn id="46" dur="1" fill="hold">
                                              <p:stCondLst>
                                                <p:cond delay="0"/>
                                              </p:stCondLst>
                                            </p:cTn>
                                            <p:tgtEl>
                                              <p:spTgt spid="83"/>
                                            </p:tgtEl>
                                            <p:attrNameLst>
                                              <p:attrName>style.visibility</p:attrName>
                                            </p:attrNameLst>
                                          </p:cBhvr>
                                          <p:to>
                                            <p:strVal val="visible"/>
                                          </p:to>
                                        </p:set>
                                        <p:anim calcmode="lin" valueType="num">
                                          <p:cBhvr additive="base">
                                            <p:cTn id="47" dur="750" fill="hold"/>
                                            <p:tgtEl>
                                              <p:spTgt spid="83"/>
                                            </p:tgtEl>
                                            <p:attrNameLst>
                                              <p:attrName>ppt_x</p:attrName>
                                            </p:attrNameLst>
                                          </p:cBhvr>
                                          <p:tavLst>
                                            <p:tav tm="0">
                                              <p:val>
                                                <p:strVal val="#ppt_x"/>
                                              </p:val>
                                            </p:tav>
                                            <p:tav tm="100000">
                                              <p:val>
                                                <p:strVal val="#ppt_x"/>
                                              </p:val>
                                            </p:tav>
                                          </p:tavLst>
                                        </p:anim>
                                        <p:anim calcmode="lin" valueType="num">
                                          <p:cBhvr additive="base">
                                            <p:cTn id="48" dur="750" fill="hold"/>
                                            <p:tgtEl>
                                              <p:spTgt spid="83"/>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3250"/>
                                      </p:stCondLst>
                                      <p:childTnLst>
                                        <p:set>
                                          <p:cBhvr>
                                            <p:cTn id="50" dur="1" fill="hold">
                                              <p:stCondLst>
                                                <p:cond delay="0"/>
                                              </p:stCondLst>
                                            </p:cTn>
                                            <p:tgtEl>
                                              <p:spTgt spid="111"/>
                                            </p:tgtEl>
                                            <p:attrNameLst>
                                              <p:attrName>style.visibility</p:attrName>
                                            </p:attrNameLst>
                                          </p:cBhvr>
                                          <p:to>
                                            <p:strVal val="visible"/>
                                          </p:to>
                                        </p:set>
                                        <p:anim calcmode="lin" valueType="num">
                                          <p:cBhvr additive="base">
                                            <p:cTn id="51" dur="750" fill="hold"/>
                                            <p:tgtEl>
                                              <p:spTgt spid="111"/>
                                            </p:tgtEl>
                                            <p:attrNameLst>
                                              <p:attrName>ppt_x</p:attrName>
                                            </p:attrNameLst>
                                          </p:cBhvr>
                                          <p:tavLst>
                                            <p:tav tm="0">
                                              <p:val>
                                                <p:strVal val="#ppt_x"/>
                                              </p:val>
                                            </p:tav>
                                            <p:tav tm="100000">
                                              <p:val>
                                                <p:strVal val="#ppt_x"/>
                                              </p:val>
                                            </p:tav>
                                          </p:tavLst>
                                        </p:anim>
                                        <p:anim calcmode="lin" valueType="num">
                                          <p:cBhvr additive="base">
                                            <p:cTn id="52" dur="750" fill="hold"/>
                                            <p:tgtEl>
                                              <p:spTgt spid="1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1" name="TextBox 70"/>
          <p:cNvSpPr txBox="1"/>
          <p:nvPr/>
        </p:nvSpPr>
        <p:spPr>
          <a:xfrm>
            <a:off x="700890" y="3535237"/>
            <a:ext cx="5163350" cy="338554"/>
          </a:xfrm>
          <a:prstGeom prst="rect">
            <a:avLst/>
          </a:prstGeom>
          <a:noFill/>
        </p:spPr>
        <p:txBody>
          <a:bodyPr wrap="square" rtlCol="0">
            <a:spAutoFit/>
          </a:bodyPr>
          <a:lstStyle/>
          <a:p>
            <a:pPr algn="r"/>
            <a:r>
              <a:rPr lang="en-ID" sz="1600" dirty="0" err="1">
                <a:solidFill>
                  <a:schemeClr val="bg1"/>
                </a:solidFill>
              </a:rPr>
              <a:t>Hier</a:t>
            </a:r>
            <a:r>
              <a:rPr lang="en-ID" sz="1600" dirty="0">
                <a:solidFill>
                  <a:schemeClr val="bg1"/>
                </a:solidFill>
              </a:rPr>
              <a:t> </a:t>
            </a:r>
            <a:r>
              <a:rPr lang="en-ID" sz="1600" dirty="0" err="1">
                <a:solidFill>
                  <a:schemeClr val="bg1"/>
                </a:solidFill>
              </a:rPr>
              <a:t>könnte</a:t>
            </a:r>
            <a:r>
              <a:rPr lang="en-ID" sz="1600" dirty="0">
                <a:solidFill>
                  <a:schemeClr val="bg1"/>
                </a:solidFill>
              </a:rPr>
              <a:t> </a:t>
            </a:r>
            <a:r>
              <a:rPr lang="en-ID" sz="1600" dirty="0" err="1">
                <a:solidFill>
                  <a:schemeClr val="bg1"/>
                </a:solidFill>
              </a:rPr>
              <a:t>eine</a:t>
            </a:r>
            <a:r>
              <a:rPr lang="en-ID" sz="1600" dirty="0">
                <a:solidFill>
                  <a:schemeClr val="bg1"/>
                </a:solidFill>
              </a:rPr>
              <a:t> </a:t>
            </a:r>
            <a:r>
              <a:rPr lang="en-ID" sz="1600" b="1" i="1" dirty="0" err="1">
                <a:solidFill>
                  <a:schemeClr val="bg1"/>
                </a:solidFill>
              </a:rPr>
              <a:t>Zwischenfolien</a:t>
            </a:r>
            <a:r>
              <a:rPr lang="en-ID" sz="1600" b="1" i="1" dirty="0">
                <a:solidFill>
                  <a:schemeClr val="bg1"/>
                </a:solidFill>
              </a:rPr>
              <a:t> </a:t>
            </a:r>
            <a:r>
              <a:rPr lang="en-ID" sz="1600" dirty="0" err="1">
                <a:solidFill>
                  <a:schemeClr val="bg1"/>
                </a:solidFill>
              </a:rPr>
              <a:t>stehen</a:t>
            </a:r>
            <a:endParaRPr lang="en-ID" sz="1600" b="1" i="1" dirty="0">
              <a:solidFill>
                <a:schemeClr val="bg1"/>
              </a:solidFill>
            </a:endParaRPr>
          </a:p>
        </p:txBody>
      </p:sp>
      <p:sp>
        <p:nvSpPr>
          <p:cNvPr id="72" name="TextBox 71"/>
          <p:cNvSpPr txBox="1"/>
          <p:nvPr/>
        </p:nvSpPr>
        <p:spPr>
          <a:xfrm>
            <a:off x="1328187" y="2644292"/>
            <a:ext cx="4526557" cy="923330"/>
          </a:xfrm>
          <a:prstGeom prst="rect">
            <a:avLst/>
          </a:prstGeom>
          <a:noFill/>
        </p:spPr>
        <p:txBody>
          <a:bodyPr wrap="square" rtlCol="0">
            <a:spAutoFit/>
          </a:bodyPr>
          <a:lstStyle/>
          <a:p>
            <a:pPr algn="r"/>
            <a:r>
              <a:rPr lang="en-ID" sz="5400" dirty="0" err="1">
                <a:solidFill>
                  <a:schemeClr val="bg1"/>
                </a:solidFill>
                <a:latin typeface="+mj-lt"/>
              </a:rPr>
              <a:t>Über</a:t>
            </a:r>
            <a:r>
              <a:rPr lang="en-ID" sz="5400" dirty="0">
                <a:solidFill>
                  <a:schemeClr val="bg1"/>
                </a:solidFill>
                <a:latin typeface="+mj-lt"/>
              </a:rPr>
              <a:t> </a:t>
            </a:r>
            <a:r>
              <a:rPr lang="en-ID" sz="5400" dirty="0" err="1">
                <a:solidFill>
                  <a:schemeClr val="bg1"/>
                </a:solidFill>
                <a:latin typeface="+mj-lt"/>
              </a:rPr>
              <a:t>uns</a:t>
            </a:r>
            <a:endParaRPr lang="en-ID" sz="5400" b="1" dirty="0">
              <a:solidFill>
                <a:schemeClr val="bg1"/>
              </a:solidFill>
              <a:latin typeface="+mj-lt"/>
            </a:endParaRPr>
          </a:p>
        </p:txBody>
      </p:sp>
      <p:grpSp>
        <p:nvGrpSpPr>
          <p:cNvPr id="2" name="Group 1"/>
          <p:cNvGrpSpPr/>
          <p:nvPr/>
        </p:nvGrpSpPr>
        <p:grpSpPr>
          <a:xfrm flipH="1">
            <a:off x="6755315" y="1654419"/>
            <a:ext cx="4987564" cy="5814531"/>
            <a:chOff x="6755315" y="1654419"/>
            <a:chExt cx="4987564" cy="5814531"/>
          </a:xfrm>
        </p:grpSpPr>
        <p:sp>
          <p:nvSpPr>
            <p:cNvPr id="37" name="Freeform: Shape 36"/>
            <p:cNvSpPr>
              <a:spLocks noChangeArrowheads="1"/>
            </p:cNvSpPr>
            <p:nvPr/>
          </p:nvSpPr>
          <p:spPr bwMode="auto">
            <a:xfrm rot="1108503">
              <a:off x="6755315" y="4987515"/>
              <a:ext cx="2124476" cy="2481435"/>
            </a:xfrm>
            <a:custGeom>
              <a:avLst/>
              <a:gdLst>
                <a:gd name="connsiteX0" fmla="*/ 878681 w 1757362"/>
                <a:gd name="connsiteY0" fmla="*/ 0 h 2052638"/>
                <a:gd name="connsiteX1" fmla="*/ 1757362 w 1757362"/>
                <a:gd name="connsiteY1" fmla="*/ 877094 h 2052638"/>
                <a:gd name="connsiteX2" fmla="*/ 878681 w 1757362"/>
                <a:gd name="connsiteY2" fmla="*/ 1754188 h 2052638"/>
                <a:gd name="connsiteX3" fmla="*/ 839249 w 1757362"/>
                <a:gd name="connsiteY3" fmla="*/ 1752201 h 2052638"/>
                <a:gd name="connsiteX4" fmla="*/ 484187 w 1757362"/>
                <a:gd name="connsiteY4" fmla="*/ 2052638 h 2052638"/>
                <a:gd name="connsiteX5" fmla="*/ 446491 w 1757362"/>
                <a:gd name="connsiteY5" fmla="*/ 1636409 h 2052638"/>
                <a:gd name="connsiteX6" fmla="*/ 387402 w 1757362"/>
                <a:gd name="connsiteY6" fmla="*/ 1604394 h 2052638"/>
                <a:gd name="connsiteX7" fmla="*/ 0 w 1757362"/>
                <a:gd name="connsiteY7" fmla="*/ 877094 h 2052638"/>
                <a:gd name="connsiteX8" fmla="*/ 878681 w 1757362"/>
                <a:gd name="connsiteY8" fmla="*/ 0 h 205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7362" h="2052638">
                  <a:moveTo>
                    <a:pt x="878681" y="0"/>
                  </a:moveTo>
                  <a:cubicBezTo>
                    <a:pt x="1363963" y="0"/>
                    <a:pt x="1757362" y="392688"/>
                    <a:pt x="1757362" y="877094"/>
                  </a:cubicBezTo>
                  <a:cubicBezTo>
                    <a:pt x="1757362" y="1361500"/>
                    <a:pt x="1363963" y="1754188"/>
                    <a:pt x="878681" y="1754188"/>
                  </a:cubicBezTo>
                  <a:lnTo>
                    <a:pt x="839249" y="1752201"/>
                  </a:lnTo>
                  <a:lnTo>
                    <a:pt x="484187" y="2052638"/>
                  </a:lnTo>
                  <a:lnTo>
                    <a:pt x="446491" y="1636409"/>
                  </a:lnTo>
                  <a:lnTo>
                    <a:pt x="387402" y="1604394"/>
                  </a:lnTo>
                  <a:cubicBezTo>
                    <a:pt x="153672" y="1446774"/>
                    <a:pt x="0" y="1179848"/>
                    <a:pt x="0" y="877094"/>
                  </a:cubicBezTo>
                  <a:cubicBezTo>
                    <a:pt x="0" y="392688"/>
                    <a:pt x="393399" y="0"/>
                    <a:pt x="878681" y="0"/>
                  </a:cubicBezTo>
                  <a:close/>
                </a:path>
              </a:pathLst>
            </a:custGeom>
            <a:solidFill>
              <a:schemeClr val="accent1">
                <a:lumMod val="50000"/>
                <a:alpha val="20000"/>
              </a:schemeClr>
            </a:solidFill>
            <a:ln w="9525">
              <a:noFill/>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8" name="Freeform: Shape 37"/>
            <p:cNvSpPr>
              <a:spLocks noChangeArrowheads="1"/>
            </p:cNvSpPr>
            <p:nvPr/>
          </p:nvSpPr>
          <p:spPr bwMode="auto">
            <a:xfrm rot="1108503">
              <a:off x="8923517" y="4122059"/>
              <a:ext cx="2819362" cy="3293078"/>
            </a:xfrm>
            <a:custGeom>
              <a:avLst/>
              <a:gdLst>
                <a:gd name="connsiteX0" fmla="*/ 878681 w 1757362"/>
                <a:gd name="connsiteY0" fmla="*/ 0 h 2052638"/>
                <a:gd name="connsiteX1" fmla="*/ 1757362 w 1757362"/>
                <a:gd name="connsiteY1" fmla="*/ 877094 h 2052638"/>
                <a:gd name="connsiteX2" fmla="*/ 878681 w 1757362"/>
                <a:gd name="connsiteY2" fmla="*/ 1754188 h 2052638"/>
                <a:gd name="connsiteX3" fmla="*/ 839249 w 1757362"/>
                <a:gd name="connsiteY3" fmla="*/ 1752201 h 2052638"/>
                <a:gd name="connsiteX4" fmla="*/ 484187 w 1757362"/>
                <a:gd name="connsiteY4" fmla="*/ 2052638 h 2052638"/>
                <a:gd name="connsiteX5" fmla="*/ 446491 w 1757362"/>
                <a:gd name="connsiteY5" fmla="*/ 1636409 h 2052638"/>
                <a:gd name="connsiteX6" fmla="*/ 387402 w 1757362"/>
                <a:gd name="connsiteY6" fmla="*/ 1604394 h 2052638"/>
                <a:gd name="connsiteX7" fmla="*/ 0 w 1757362"/>
                <a:gd name="connsiteY7" fmla="*/ 877094 h 2052638"/>
                <a:gd name="connsiteX8" fmla="*/ 878681 w 1757362"/>
                <a:gd name="connsiteY8" fmla="*/ 0 h 205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7362" h="2052638">
                  <a:moveTo>
                    <a:pt x="878681" y="0"/>
                  </a:moveTo>
                  <a:cubicBezTo>
                    <a:pt x="1363963" y="0"/>
                    <a:pt x="1757362" y="392688"/>
                    <a:pt x="1757362" y="877094"/>
                  </a:cubicBezTo>
                  <a:cubicBezTo>
                    <a:pt x="1757362" y="1361500"/>
                    <a:pt x="1363963" y="1754188"/>
                    <a:pt x="878681" y="1754188"/>
                  </a:cubicBezTo>
                  <a:lnTo>
                    <a:pt x="839249" y="1752201"/>
                  </a:lnTo>
                  <a:lnTo>
                    <a:pt x="484187" y="2052638"/>
                  </a:lnTo>
                  <a:lnTo>
                    <a:pt x="446491" y="1636409"/>
                  </a:lnTo>
                  <a:lnTo>
                    <a:pt x="387402" y="1604394"/>
                  </a:lnTo>
                  <a:cubicBezTo>
                    <a:pt x="153672" y="1446774"/>
                    <a:pt x="0" y="1179848"/>
                    <a:pt x="0" y="877094"/>
                  </a:cubicBezTo>
                  <a:cubicBezTo>
                    <a:pt x="0" y="392688"/>
                    <a:pt x="393399" y="0"/>
                    <a:pt x="878681" y="0"/>
                  </a:cubicBezTo>
                  <a:close/>
                </a:path>
              </a:pathLst>
            </a:custGeom>
            <a:solidFill>
              <a:schemeClr val="accent1">
                <a:lumMod val="50000"/>
                <a:alpha val="20000"/>
              </a:schemeClr>
            </a:solidFill>
            <a:ln w="9525">
              <a:noFill/>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9" name="Freeform: Shape 38"/>
            <p:cNvSpPr>
              <a:spLocks noChangeArrowheads="1"/>
            </p:cNvSpPr>
            <p:nvPr/>
          </p:nvSpPr>
          <p:spPr bwMode="auto">
            <a:xfrm rot="1108503">
              <a:off x="6827587" y="2832842"/>
              <a:ext cx="1936836" cy="2262268"/>
            </a:xfrm>
            <a:custGeom>
              <a:avLst/>
              <a:gdLst>
                <a:gd name="connsiteX0" fmla="*/ 878681 w 1757362"/>
                <a:gd name="connsiteY0" fmla="*/ 0 h 2052638"/>
                <a:gd name="connsiteX1" fmla="*/ 1757362 w 1757362"/>
                <a:gd name="connsiteY1" fmla="*/ 877094 h 2052638"/>
                <a:gd name="connsiteX2" fmla="*/ 878681 w 1757362"/>
                <a:gd name="connsiteY2" fmla="*/ 1754188 h 2052638"/>
                <a:gd name="connsiteX3" fmla="*/ 839249 w 1757362"/>
                <a:gd name="connsiteY3" fmla="*/ 1752201 h 2052638"/>
                <a:gd name="connsiteX4" fmla="*/ 484187 w 1757362"/>
                <a:gd name="connsiteY4" fmla="*/ 2052638 h 2052638"/>
                <a:gd name="connsiteX5" fmla="*/ 446491 w 1757362"/>
                <a:gd name="connsiteY5" fmla="*/ 1636409 h 2052638"/>
                <a:gd name="connsiteX6" fmla="*/ 387402 w 1757362"/>
                <a:gd name="connsiteY6" fmla="*/ 1604394 h 2052638"/>
                <a:gd name="connsiteX7" fmla="*/ 0 w 1757362"/>
                <a:gd name="connsiteY7" fmla="*/ 877094 h 2052638"/>
                <a:gd name="connsiteX8" fmla="*/ 878681 w 1757362"/>
                <a:gd name="connsiteY8" fmla="*/ 0 h 205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7362" h="2052638">
                  <a:moveTo>
                    <a:pt x="878681" y="0"/>
                  </a:moveTo>
                  <a:cubicBezTo>
                    <a:pt x="1363963" y="0"/>
                    <a:pt x="1757362" y="392688"/>
                    <a:pt x="1757362" y="877094"/>
                  </a:cubicBezTo>
                  <a:cubicBezTo>
                    <a:pt x="1757362" y="1361500"/>
                    <a:pt x="1363963" y="1754188"/>
                    <a:pt x="878681" y="1754188"/>
                  </a:cubicBezTo>
                  <a:lnTo>
                    <a:pt x="839249" y="1752201"/>
                  </a:lnTo>
                  <a:lnTo>
                    <a:pt x="484187" y="2052638"/>
                  </a:lnTo>
                  <a:lnTo>
                    <a:pt x="446491" y="1636409"/>
                  </a:lnTo>
                  <a:lnTo>
                    <a:pt x="387402" y="1604394"/>
                  </a:lnTo>
                  <a:cubicBezTo>
                    <a:pt x="153672" y="1446774"/>
                    <a:pt x="0" y="1179848"/>
                    <a:pt x="0" y="877094"/>
                  </a:cubicBezTo>
                  <a:cubicBezTo>
                    <a:pt x="0" y="392688"/>
                    <a:pt x="393399" y="0"/>
                    <a:pt x="878681" y="0"/>
                  </a:cubicBezTo>
                  <a:close/>
                </a:path>
              </a:pathLst>
            </a:custGeom>
            <a:solidFill>
              <a:schemeClr val="accent1">
                <a:lumMod val="50000"/>
                <a:alpha val="20000"/>
              </a:schemeClr>
            </a:solidFill>
            <a:ln w="9525">
              <a:noFill/>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40" name="Freeform: Shape 39"/>
            <p:cNvSpPr>
              <a:spLocks noChangeArrowheads="1"/>
            </p:cNvSpPr>
            <p:nvPr/>
          </p:nvSpPr>
          <p:spPr bwMode="auto">
            <a:xfrm rot="1108503">
              <a:off x="8822396" y="1654419"/>
              <a:ext cx="2276163" cy="2658608"/>
            </a:xfrm>
            <a:custGeom>
              <a:avLst/>
              <a:gdLst>
                <a:gd name="connsiteX0" fmla="*/ 878681 w 1757362"/>
                <a:gd name="connsiteY0" fmla="*/ 0 h 2052638"/>
                <a:gd name="connsiteX1" fmla="*/ 1757362 w 1757362"/>
                <a:gd name="connsiteY1" fmla="*/ 877094 h 2052638"/>
                <a:gd name="connsiteX2" fmla="*/ 878681 w 1757362"/>
                <a:gd name="connsiteY2" fmla="*/ 1754188 h 2052638"/>
                <a:gd name="connsiteX3" fmla="*/ 839249 w 1757362"/>
                <a:gd name="connsiteY3" fmla="*/ 1752201 h 2052638"/>
                <a:gd name="connsiteX4" fmla="*/ 484187 w 1757362"/>
                <a:gd name="connsiteY4" fmla="*/ 2052638 h 2052638"/>
                <a:gd name="connsiteX5" fmla="*/ 446491 w 1757362"/>
                <a:gd name="connsiteY5" fmla="*/ 1636409 h 2052638"/>
                <a:gd name="connsiteX6" fmla="*/ 387402 w 1757362"/>
                <a:gd name="connsiteY6" fmla="*/ 1604394 h 2052638"/>
                <a:gd name="connsiteX7" fmla="*/ 0 w 1757362"/>
                <a:gd name="connsiteY7" fmla="*/ 877094 h 2052638"/>
                <a:gd name="connsiteX8" fmla="*/ 878681 w 1757362"/>
                <a:gd name="connsiteY8" fmla="*/ 0 h 205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7362" h="2052638">
                  <a:moveTo>
                    <a:pt x="878681" y="0"/>
                  </a:moveTo>
                  <a:cubicBezTo>
                    <a:pt x="1363963" y="0"/>
                    <a:pt x="1757362" y="392688"/>
                    <a:pt x="1757362" y="877094"/>
                  </a:cubicBezTo>
                  <a:cubicBezTo>
                    <a:pt x="1757362" y="1361500"/>
                    <a:pt x="1363963" y="1754188"/>
                    <a:pt x="878681" y="1754188"/>
                  </a:cubicBezTo>
                  <a:lnTo>
                    <a:pt x="839249" y="1752201"/>
                  </a:lnTo>
                  <a:lnTo>
                    <a:pt x="484187" y="2052638"/>
                  </a:lnTo>
                  <a:lnTo>
                    <a:pt x="446491" y="1636409"/>
                  </a:lnTo>
                  <a:lnTo>
                    <a:pt x="387402" y="1604394"/>
                  </a:lnTo>
                  <a:cubicBezTo>
                    <a:pt x="153672" y="1446774"/>
                    <a:pt x="0" y="1179848"/>
                    <a:pt x="0" y="877094"/>
                  </a:cubicBezTo>
                  <a:cubicBezTo>
                    <a:pt x="0" y="392688"/>
                    <a:pt x="393399" y="0"/>
                    <a:pt x="878681"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noAutofit/>
            </a:bodyPr>
            <a:lstStyle/>
            <a:p>
              <a:endParaRPr lang="en-US"/>
            </a:p>
          </p:txBody>
        </p:sp>
      </p:grpSp>
    </p:spTree>
    <p:extLst>
      <p:ext uri="{BB962C8B-B14F-4D97-AF65-F5344CB8AC3E}">
        <p14:creationId xmlns:p14="http://schemas.microsoft.com/office/powerpoint/2010/main" val="8735249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71" name="TextBox 70"/>
          <p:cNvSpPr txBox="1"/>
          <p:nvPr/>
        </p:nvSpPr>
        <p:spPr>
          <a:xfrm>
            <a:off x="700890" y="3535237"/>
            <a:ext cx="5163350" cy="338554"/>
          </a:xfrm>
          <a:prstGeom prst="rect">
            <a:avLst/>
          </a:prstGeom>
          <a:noFill/>
        </p:spPr>
        <p:txBody>
          <a:bodyPr wrap="square" rtlCol="0">
            <a:spAutoFit/>
          </a:bodyPr>
          <a:lstStyle/>
          <a:p>
            <a:pPr algn="r"/>
            <a:r>
              <a:rPr lang="en-ID" sz="1600" dirty="0" err="1">
                <a:solidFill>
                  <a:schemeClr val="bg1"/>
                </a:solidFill>
              </a:rPr>
              <a:t>Hier</a:t>
            </a:r>
            <a:r>
              <a:rPr lang="en-ID" sz="1600" dirty="0">
                <a:solidFill>
                  <a:schemeClr val="bg1"/>
                </a:solidFill>
              </a:rPr>
              <a:t> </a:t>
            </a:r>
            <a:r>
              <a:rPr lang="en-ID" sz="1600" dirty="0" err="1">
                <a:solidFill>
                  <a:schemeClr val="bg1"/>
                </a:solidFill>
              </a:rPr>
              <a:t>könnte</a:t>
            </a:r>
            <a:r>
              <a:rPr lang="en-ID" sz="1600" dirty="0">
                <a:solidFill>
                  <a:schemeClr val="bg1"/>
                </a:solidFill>
              </a:rPr>
              <a:t> </a:t>
            </a:r>
            <a:r>
              <a:rPr lang="en-ID" sz="1600" dirty="0" err="1">
                <a:solidFill>
                  <a:schemeClr val="bg1"/>
                </a:solidFill>
              </a:rPr>
              <a:t>eine</a:t>
            </a:r>
            <a:r>
              <a:rPr lang="en-ID" sz="1600" dirty="0">
                <a:solidFill>
                  <a:schemeClr val="bg1"/>
                </a:solidFill>
              </a:rPr>
              <a:t> </a:t>
            </a:r>
            <a:r>
              <a:rPr lang="en-ID" sz="1600" b="1" i="1" dirty="0" err="1">
                <a:solidFill>
                  <a:schemeClr val="bg1"/>
                </a:solidFill>
              </a:rPr>
              <a:t>Zwischenfolien</a:t>
            </a:r>
            <a:r>
              <a:rPr lang="en-ID" sz="1600" b="1" i="1" dirty="0">
                <a:solidFill>
                  <a:schemeClr val="bg1"/>
                </a:solidFill>
              </a:rPr>
              <a:t> </a:t>
            </a:r>
            <a:r>
              <a:rPr lang="en-ID" sz="1600" dirty="0" err="1">
                <a:solidFill>
                  <a:schemeClr val="bg1"/>
                </a:solidFill>
              </a:rPr>
              <a:t>stehen</a:t>
            </a:r>
            <a:endParaRPr lang="en-ID" sz="1600" b="1" i="1" dirty="0">
              <a:solidFill>
                <a:schemeClr val="bg1"/>
              </a:solidFill>
            </a:endParaRPr>
          </a:p>
        </p:txBody>
      </p:sp>
      <p:sp>
        <p:nvSpPr>
          <p:cNvPr id="72" name="TextBox 71"/>
          <p:cNvSpPr txBox="1"/>
          <p:nvPr/>
        </p:nvSpPr>
        <p:spPr>
          <a:xfrm>
            <a:off x="1328187" y="2644292"/>
            <a:ext cx="4526557" cy="923330"/>
          </a:xfrm>
          <a:prstGeom prst="rect">
            <a:avLst/>
          </a:prstGeom>
          <a:noFill/>
        </p:spPr>
        <p:txBody>
          <a:bodyPr wrap="square" rtlCol="0">
            <a:spAutoFit/>
          </a:bodyPr>
          <a:lstStyle/>
          <a:p>
            <a:pPr algn="r"/>
            <a:r>
              <a:rPr lang="en-ID" sz="5400" dirty="0" err="1">
                <a:solidFill>
                  <a:schemeClr val="bg1"/>
                </a:solidFill>
                <a:latin typeface="+mj-lt"/>
              </a:rPr>
              <a:t>Anderes</a:t>
            </a:r>
            <a:r>
              <a:rPr lang="en-ID" sz="5400" dirty="0">
                <a:solidFill>
                  <a:schemeClr val="bg1"/>
                </a:solidFill>
                <a:latin typeface="+mj-lt"/>
              </a:rPr>
              <a:t> </a:t>
            </a:r>
            <a:r>
              <a:rPr lang="en-ID" sz="5400" dirty="0" err="1">
                <a:solidFill>
                  <a:schemeClr val="bg1"/>
                </a:solidFill>
                <a:latin typeface="+mj-lt"/>
              </a:rPr>
              <a:t>Thema</a:t>
            </a:r>
            <a:endParaRPr lang="en-ID" sz="5400" b="1" dirty="0">
              <a:solidFill>
                <a:schemeClr val="bg1"/>
              </a:solidFill>
              <a:latin typeface="+mj-lt"/>
            </a:endParaRPr>
          </a:p>
        </p:txBody>
      </p:sp>
      <p:grpSp>
        <p:nvGrpSpPr>
          <p:cNvPr id="2" name="Group 1"/>
          <p:cNvGrpSpPr/>
          <p:nvPr/>
        </p:nvGrpSpPr>
        <p:grpSpPr>
          <a:xfrm flipH="1">
            <a:off x="6755315" y="1654419"/>
            <a:ext cx="4987564" cy="5814531"/>
            <a:chOff x="6755315" y="1654419"/>
            <a:chExt cx="4987564" cy="5814531"/>
          </a:xfrm>
        </p:grpSpPr>
        <p:sp>
          <p:nvSpPr>
            <p:cNvPr id="37" name="Freeform: Shape 36"/>
            <p:cNvSpPr>
              <a:spLocks noChangeArrowheads="1"/>
            </p:cNvSpPr>
            <p:nvPr/>
          </p:nvSpPr>
          <p:spPr bwMode="auto">
            <a:xfrm rot="1108503">
              <a:off x="6755315" y="4987515"/>
              <a:ext cx="2124476" cy="2481435"/>
            </a:xfrm>
            <a:custGeom>
              <a:avLst/>
              <a:gdLst>
                <a:gd name="connsiteX0" fmla="*/ 878681 w 1757362"/>
                <a:gd name="connsiteY0" fmla="*/ 0 h 2052638"/>
                <a:gd name="connsiteX1" fmla="*/ 1757362 w 1757362"/>
                <a:gd name="connsiteY1" fmla="*/ 877094 h 2052638"/>
                <a:gd name="connsiteX2" fmla="*/ 878681 w 1757362"/>
                <a:gd name="connsiteY2" fmla="*/ 1754188 h 2052638"/>
                <a:gd name="connsiteX3" fmla="*/ 839249 w 1757362"/>
                <a:gd name="connsiteY3" fmla="*/ 1752201 h 2052638"/>
                <a:gd name="connsiteX4" fmla="*/ 484187 w 1757362"/>
                <a:gd name="connsiteY4" fmla="*/ 2052638 h 2052638"/>
                <a:gd name="connsiteX5" fmla="*/ 446491 w 1757362"/>
                <a:gd name="connsiteY5" fmla="*/ 1636409 h 2052638"/>
                <a:gd name="connsiteX6" fmla="*/ 387402 w 1757362"/>
                <a:gd name="connsiteY6" fmla="*/ 1604394 h 2052638"/>
                <a:gd name="connsiteX7" fmla="*/ 0 w 1757362"/>
                <a:gd name="connsiteY7" fmla="*/ 877094 h 2052638"/>
                <a:gd name="connsiteX8" fmla="*/ 878681 w 1757362"/>
                <a:gd name="connsiteY8" fmla="*/ 0 h 205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7362" h="2052638">
                  <a:moveTo>
                    <a:pt x="878681" y="0"/>
                  </a:moveTo>
                  <a:cubicBezTo>
                    <a:pt x="1363963" y="0"/>
                    <a:pt x="1757362" y="392688"/>
                    <a:pt x="1757362" y="877094"/>
                  </a:cubicBezTo>
                  <a:cubicBezTo>
                    <a:pt x="1757362" y="1361500"/>
                    <a:pt x="1363963" y="1754188"/>
                    <a:pt x="878681" y="1754188"/>
                  </a:cubicBezTo>
                  <a:lnTo>
                    <a:pt x="839249" y="1752201"/>
                  </a:lnTo>
                  <a:lnTo>
                    <a:pt x="484187" y="2052638"/>
                  </a:lnTo>
                  <a:lnTo>
                    <a:pt x="446491" y="1636409"/>
                  </a:lnTo>
                  <a:lnTo>
                    <a:pt x="387402" y="1604394"/>
                  </a:lnTo>
                  <a:cubicBezTo>
                    <a:pt x="153672" y="1446774"/>
                    <a:pt x="0" y="1179848"/>
                    <a:pt x="0" y="877094"/>
                  </a:cubicBezTo>
                  <a:cubicBezTo>
                    <a:pt x="0" y="392688"/>
                    <a:pt x="393399" y="0"/>
                    <a:pt x="878681" y="0"/>
                  </a:cubicBezTo>
                  <a:close/>
                </a:path>
              </a:pathLst>
            </a:custGeom>
            <a:solidFill>
              <a:schemeClr val="accent2">
                <a:lumMod val="50000"/>
                <a:alpha val="40000"/>
              </a:schemeClr>
            </a:solidFill>
            <a:ln w="9525">
              <a:noFill/>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8" name="Freeform: Shape 37"/>
            <p:cNvSpPr>
              <a:spLocks noChangeArrowheads="1"/>
            </p:cNvSpPr>
            <p:nvPr/>
          </p:nvSpPr>
          <p:spPr bwMode="auto">
            <a:xfrm rot="1108503">
              <a:off x="8923517" y="4122059"/>
              <a:ext cx="2819362" cy="3293078"/>
            </a:xfrm>
            <a:custGeom>
              <a:avLst/>
              <a:gdLst>
                <a:gd name="connsiteX0" fmla="*/ 878681 w 1757362"/>
                <a:gd name="connsiteY0" fmla="*/ 0 h 2052638"/>
                <a:gd name="connsiteX1" fmla="*/ 1757362 w 1757362"/>
                <a:gd name="connsiteY1" fmla="*/ 877094 h 2052638"/>
                <a:gd name="connsiteX2" fmla="*/ 878681 w 1757362"/>
                <a:gd name="connsiteY2" fmla="*/ 1754188 h 2052638"/>
                <a:gd name="connsiteX3" fmla="*/ 839249 w 1757362"/>
                <a:gd name="connsiteY3" fmla="*/ 1752201 h 2052638"/>
                <a:gd name="connsiteX4" fmla="*/ 484187 w 1757362"/>
                <a:gd name="connsiteY4" fmla="*/ 2052638 h 2052638"/>
                <a:gd name="connsiteX5" fmla="*/ 446491 w 1757362"/>
                <a:gd name="connsiteY5" fmla="*/ 1636409 h 2052638"/>
                <a:gd name="connsiteX6" fmla="*/ 387402 w 1757362"/>
                <a:gd name="connsiteY6" fmla="*/ 1604394 h 2052638"/>
                <a:gd name="connsiteX7" fmla="*/ 0 w 1757362"/>
                <a:gd name="connsiteY7" fmla="*/ 877094 h 2052638"/>
                <a:gd name="connsiteX8" fmla="*/ 878681 w 1757362"/>
                <a:gd name="connsiteY8" fmla="*/ 0 h 205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7362" h="2052638">
                  <a:moveTo>
                    <a:pt x="878681" y="0"/>
                  </a:moveTo>
                  <a:cubicBezTo>
                    <a:pt x="1363963" y="0"/>
                    <a:pt x="1757362" y="392688"/>
                    <a:pt x="1757362" y="877094"/>
                  </a:cubicBezTo>
                  <a:cubicBezTo>
                    <a:pt x="1757362" y="1361500"/>
                    <a:pt x="1363963" y="1754188"/>
                    <a:pt x="878681" y="1754188"/>
                  </a:cubicBezTo>
                  <a:lnTo>
                    <a:pt x="839249" y="1752201"/>
                  </a:lnTo>
                  <a:lnTo>
                    <a:pt x="484187" y="2052638"/>
                  </a:lnTo>
                  <a:lnTo>
                    <a:pt x="446491" y="1636409"/>
                  </a:lnTo>
                  <a:lnTo>
                    <a:pt x="387402" y="1604394"/>
                  </a:lnTo>
                  <a:cubicBezTo>
                    <a:pt x="153672" y="1446774"/>
                    <a:pt x="0" y="1179848"/>
                    <a:pt x="0" y="877094"/>
                  </a:cubicBezTo>
                  <a:cubicBezTo>
                    <a:pt x="0" y="392688"/>
                    <a:pt x="393399" y="0"/>
                    <a:pt x="878681" y="0"/>
                  </a:cubicBezTo>
                  <a:close/>
                </a:path>
              </a:pathLst>
            </a:custGeom>
            <a:solidFill>
              <a:schemeClr val="accent2">
                <a:lumMod val="50000"/>
                <a:alpha val="40000"/>
              </a:schemeClr>
            </a:solidFill>
            <a:ln w="9525">
              <a:noFill/>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9" name="Freeform: Shape 38"/>
            <p:cNvSpPr>
              <a:spLocks noChangeArrowheads="1"/>
            </p:cNvSpPr>
            <p:nvPr/>
          </p:nvSpPr>
          <p:spPr bwMode="auto">
            <a:xfrm rot="1108503">
              <a:off x="6827587" y="2832842"/>
              <a:ext cx="1936836" cy="2262268"/>
            </a:xfrm>
            <a:custGeom>
              <a:avLst/>
              <a:gdLst>
                <a:gd name="connsiteX0" fmla="*/ 878681 w 1757362"/>
                <a:gd name="connsiteY0" fmla="*/ 0 h 2052638"/>
                <a:gd name="connsiteX1" fmla="*/ 1757362 w 1757362"/>
                <a:gd name="connsiteY1" fmla="*/ 877094 h 2052638"/>
                <a:gd name="connsiteX2" fmla="*/ 878681 w 1757362"/>
                <a:gd name="connsiteY2" fmla="*/ 1754188 h 2052638"/>
                <a:gd name="connsiteX3" fmla="*/ 839249 w 1757362"/>
                <a:gd name="connsiteY3" fmla="*/ 1752201 h 2052638"/>
                <a:gd name="connsiteX4" fmla="*/ 484187 w 1757362"/>
                <a:gd name="connsiteY4" fmla="*/ 2052638 h 2052638"/>
                <a:gd name="connsiteX5" fmla="*/ 446491 w 1757362"/>
                <a:gd name="connsiteY5" fmla="*/ 1636409 h 2052638"/>
                <a:gd name="connsiteX6" fmla="*/ 387402 w 1757362"/>
                <a:gd name="connsiteY6" fmla="*/ 1604394 h 2052638"/>
                <a:gd name="connsiteX7" fmla="*/ 0 w 1757362"/>
                <a:gd name="connsiteY7" fmla="*/ 877094 h 2052638"/>
                <a:gd name="connsiteX8" fmla="*/ 878681 w 1757362"/>
                <a:gd name="connsiteY8" fmla="*/ 0 h 205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7362" h="2052638">
                  <a:moveTo>
                    <a:pt x="878681" y="0"/>
                  </a:moveTo>
                  <a:cubicBezTo>
                    <a:pt x="1363963" y="0"/>
                    <a:pt x="1757362" y="392688"/>
                    <a:pt x="1757362" y="877094"/>
                  </a:cubicBezTo>
                  <a:cubicBezTo>
                    <a:pt x="1757362" y="1361500"/>
                    <a:pt x="1363963" y="1754188"/>
                    <a:pt x="878681" y="1754188"/>
                  </a:cubicBezTo>
                  <a:lnTo>
                    <a:pt x="839249" y="1752201"/>
                  </a:lnTo>
                  <a:lnTo>
                    <a:pt x="484187" y="2052638"/>
                  </a:lnTo>
                  <a:lnTo>
                    <a:pt x="446491" y="1636409"/>
                  </a:lnTo>
                  <a:lnTo>
                    <a:pt x="387402" y="1604394"/>
                  </a:lnTo>
                  <a:cubicBezTo>
                    <a:pt x="153672" y="1446774"/>
                    <a:pt x="0" y="1179848"/>
                    <a:pt x="0" y="877094"/>
                  </a:cubicBezTo>
                  <a:cubicBezTo>
                    <a:pt x="0" y="392688"/>
                    <a:pt x="393399" y="0"/>
                    <a:pt x="878681" y="0"/>
                  </a:cubicBezTo>
                  <a:close/>
                </a:path>
              </a:pathLst>
            </a:custGeom>
            <a:solidFill>
              <a:schemeClr val="accent2">
                <a:lumMod val="50000"/>
                <a:alpha val="40000"/>
              </a:schemeClr>
            </a:solidFill>
            <a:ln w="9525">
              <a:noFill/>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40" name="Freeform: Shape 39"/>
            <p:cNvSpPr>
              <a:spLocks noChangeArrowheads="1"/>
            </p:cNvSpPr>
            <p:nvPr/>
          </p:nvSpPr>
          <p:spPr bwMode="auto">
            <a:xfrm rot="1108503">
              <a:off x="8822396" y="1654419"/>
              <a:ext cx="2276163" cy="2658608"/>
            </a:xfrm>
            <a:custGeom>
              <a:avLst/>
              <a:gdLst>
                <a:gd name="connsiteX0" fmla="*/ 878681 w 1757362"/>
                <a:gd name="connsiteY0" fmla="*/ 0 h 2052638"/>
                <a:gd name="connsiteX1" fmla="*/ 1757362 w 1757362"/>
                <a:gd name="connsiteY1" fmla="*/ 877094 h 2052638"/>
                <a:gd name="connsiteX2" fmla="*/ 878681 w 1757362"/>
                <a:gd name="connsiteY2" fmla="*/ 1754188 h 2052638"/>
                <a:gd name="connsiteX3" fmla="*/ 839249 w 1757362"/>
                <a:gd name="connsiteY3" fmla="*/ 1752201 h 2052638"/>
                <a:gd name="connsiteX4" fmla="*/ 484187 w 1757362"/>
                <a:gd name="connsiteY4" fmla="*/ 2052638 h 2052638"/>
                <a:gd name="connsiteX5" fmla="*/ 446491 w 1757362"/>
                <a:gd name="connsiteY5" fmla="*/ 1636409 h 2052638"/>
                <a:gd name="connsiteX6" fmla="*/ 387402 w 1757362"/>
                <a:gd name="connsiteY6" fmla="*/ 1604394 h 2052638"/>
                <a:gd name="connsiteX7" fmla="*/ 0 w 1757362"/>
                <a:gd name="connsiteY7" fmla="*/ 877094 h 2052638"/>
                <a:gd name="connsiteX8" fmla="*/ 878681 w 1757362"/>
                <a:gd name="connsiteY8" fmla="*/ 0 h 205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7362" h="2052638">
                  <a:moveTo>
                    <a:pt x="878681" y="0"/>
                  </a:moveTo>
                  <a:cubicBezTo>
                    <a:pt x="1363963" y="0"/>
                    <a:pt x="1757362" y="392688"/>
                    <a:pt x="1757362" y="877094"/>
                  </a:cubicBezTo>
                  <a:cubicBezTo>
                    <a:pt x="1757362" y="1361500"/>
                    <a:pt x="1363963" y="1754188"/>
                    <a:pt x="878681" y="1754188"/>
                  </a:cubicBezTo>
                  <a:lnTo>
                    <a:pt x="839249" y="1752201"/>
                  </a:lnTo>
                  <a:lnTo>
                    <a:pt x="484187" y="2052638"/>
                  </a:lnTo>
                  <a:lnTo>
                    <a:pt x="446491" y="1636409"/>
                  </a:lnTo>
                  <a:lnTo>
                    <a:pt x="387402" y="1604394"/>
                  </a:lnTo>
                  <a:cubicBezTo>
                    <a:pt x="153672" y="1446774"/>
                    <a:pt x="0" y="1179848"/>
                    <a:pt x="0" y="877094"/>
                  </a:cubicBezTo>
                  <a:cubicBezTo>
                    <a:pt x="0" y="392688"/>
                    <a:pt x="393399" y="0"/>
                    <a:pt x="878681"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noAutofit/>
            </a:bodyPr>
            <a:lstStyle/>
            <a:p>
              <a:endParaRPr lang="en-US"/>
            </a:p>
          </p:txBody>
        </p:sp>
      </p:grpSp>
    </p:spTree>
    <p:extLst>
      <p:ext uri="{BB962C8B-B14F-4D97-AF65-F5344CB8AC3E}">
        <p14:creationId xmlns:p14="http://schemas.microsoft.com/office/powerpoint/2010/main" val="27138811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 name="Group 388"/>
          <p:cNvGrpSpPr/>
          <p:nvPr/>
        </p:nvGrpSpPr>
        <p:grpSpPr>
          <a:xfrm>
            <a:off x="3973762" y="2025352"/>
            <a:ext cx="4244479" cy="4366515"/>
            <a:chOff x="4121612" y="1909812"/>
            <a:chExt cx="3375922" cy="3472978"/>
          </a:xfrm>
          <a:solidFill>
            <a:schemeClr val="bg1">
              <a:lumMod val="65000"/>
              <a:alpha val="30000"/>
            </a:schemeClr>
          </a:solidFill>
        </p:grpSpPr>
        <p:sp>
          <p:nvSpPr>
            <p:cNvPr id="390" name="Freeform 12"/>
            <p:cNvSpPr>
              <a:spLocks noEditPoints="1"/>
            </p:cNvSpPr>
            <p:nvPr/>
          </p:nvSpPr>
          <p:spPr bwMode="auto">
            <a:xfrm>
              <a:off x="4989902" y="2738497"/>
              <a:ext cx="340004" cy="383593"/>
            </a:xfrm>
            <a:custGeom>
              <a:avLst/>
              <a:gdLst>
                <a:gd name="T0" fmla="*/ 54 w 179"/>
                <a:gd name="T1" fmla="*/ 73 h 202"/>
                <a:gd name="T2" fmla="*/ 49 w 179"/>
                <a:gd name="T3" fmla="*/ 73 h 202"/>
                <a:gd name="T4" fmla="*/ 45 w 179"/>
                <a:gd name="T5" fmla="*/ 65 h 202"/>
                <a:gd name="T6" fmla="*/ 54 w 179"/>
                <a:gd name="T7" fmla="*/ 69 h 202"/>
                <a:gd name="T8" fmla="*/ 86 w 179"/>
                <a:gd name="T9" fmla="*/ 162 h 202"/>
                <a:gd name="T10" fmla="*/ 89 w 179"/>
                <a:gd name="T11" fmla="*/ 171 h 202"/>
                <a:gd name="T12" fmla="*/ 93 w 179"/>
                <a:gd name="T13" fmla="*/ 162 h 202"/>
                <a:gd name="T14" fmla="*/ 49 w 179"/>
                <a:gd name="T15" fmla="*/ 144 h 202"/>
                <a:gd name="T16" fmla="*/ 45 w 179"/>
                <a:gd name="T17" fmla="*/ 153 h 202"/>
                <a:gd name="T18" fmla="*/ 50 w 179"/>
                <a:gd name="T19" fmla="*/ 153 h 202"/>
                <a:gd name="T20" fmla="*/ 54 w 179"/>
                <a:gd name="T21" fmla="*/ 144 h 202"/>
                <a:gd name="T22" fmla="*/ 36 w 179"/>
                <a:gd name="T23" fmla="*/ 106 h 202"/>
                <a:gd name="T24" fmla="*/ 27 w 179"/>
                <a:gd name="T25" fmla="*/ 109 h 202"/>
                <a:gd name="T26" fmla="*/ 36 w 179"/>
                <a:gd name="T27" fmla="*/ 112 h 202"/>
                <a:gd name="T28" fmla="*/ 36 w 179"/>
                <a:gd name="T29" fmla="*/ 106 h 202"/>
                <a:gd name="T30" fmla="*/ 93 w 179"/>
                <a:gd name="T31" fmla="*/ 55 h 202"/>
                <a:gd name="T32" fmla="*/ 89 w 179"/>
                <a:gd name="T33" fmla="*/ 46 h 202"/>
                <a:gd name="T34" fmla="*/ 86 w 179"/>
                <a:gd name="T35" fmla="*/ 55 h 202"/>
                <a:gd name="T36" fmla="*/ 129 w 179"/>
                <a:gd name="T37" fmla="*/ 144 h 202"/>
                <a:gd name="T38" fmla="*/ 125 w 179"/>
                <a:gd name="T39" fmla="*/ 149 h 202"/>
                <a:gd name="T40" fmla="*/ 131 w 179"/>
                <a:gd name="T41" fmla="*/ 154 h 202"/>
                <a:gd name="T42" fmla="*/ 134 w 179"/>
                <a:gd name="T43" fmla="*/ 148 h 202"/>
                <a:gd name="T44" fmla="*/ 143 w 179"/>
                <a:gd name="T45" fmla="*/ 112 h 202"/>
                <a:gd name="T46" fmla="*/ 152 w 179"/>
                <a:gd name="T47" fmla="*/ 109 h 202"/>
                <a:gd name="T48" fmla="*/ 143 w 179"/>
                <a:gd name="T49" fmla="*/ 106 h 202"/>
                <a:gd name="T50" fmla="*/ 143 w 179"/>
                <a:gd name="T51" fmla="*/ 112 h 202"/>
                <a:gd name="T52" fmla="*/ 122 w 179"/>
                <a:gd name="T53" fmla="*/ 106 h 202"/>
                <a:gd name="T54" fmla="*/ 92 w 179"/>
                <a:gd name="T55" fmla="*/ 103 h 202"/>
                <a:gd name="T56" fmla="*/ 89 w 179"/>
                <a:gd name="T57" fmla="*/ 64 h 202"/>
                <a:gd name="T58" fmla="*/ 87 w 179"/>
                <a:gd name="T59" fmla="*/ 103 h 202"/>
                <a:gd name="T60" fmla="*/ 89 w 179"/>
                <a:gd name="T61" fmla="*/ 115 h 202"/>
                <a:gd name="T62" fmla="*/ 122 w 179"/>
                <a:gd name="T63" fmla="*/ 112 h 202"/>
                <a:gd name="T64" fmla="*/ 174 w 179"/>
                <a:gd name="T65" fmla="*/ 109 h 202"/>
                <a:gd name="T66" fmla="*/ 161 w 179"/>
                <a:gd name="T67" fmla="*/ 186 h 202"/>
                <a:gd name="T68" fmla="*/ 156 w 179"/>
                <a:gd name="T69" fmla="*/ 201 h 202"/>
                <a:gd name="T70" fmla="*/ 140 w 179"/>
                <a:gd name="T71" fmla="*/ 195 h 202"/>
                <a:gd name="T72" fmla="*/ 89 w 179"/>
                <a:gd name="T73" fmla="*/ 193 h 202"/>
                <a:gd name="T74" fmla="*/ 39 w 179"/>
                <a:gd name="T75" fmla="*/ 195 h 202"/>
                <a:gd name="T76" fmla="*/ 23 w 179"/>
                <a:gd name="T77" fmla="*/ 201 h 202"/>
                <a:gd name="T78" fmla="*/ 18 w 179"/>
                <a:gd name="T79" fmla="*/ 186 h 202"/>
                <a:gd name="T80" fmla="*/ 5 w 179"/>
                <a:gd name="T81" fmla="*/ 109 h 202"/>
                <a:gd name="T82" fmla="*/ 174 w 179"/>
                <a:gd name="T83" fmla="*/ 109 h 202"/>
                <a:gd name="T84" fmla="*/ 161 w 179"/>
                <a:gd name="T85" fmla="*/ 109 h 202"/>
                <a:gd name="T86" fmla="*/ 18 w 179"/>
                <a:gd name="T87" fmla="*/ 109 h 202"/>
                <a:gd name="T88" fmla="*/ 129 w 179"/>
                <a:gd name="T89" fmla="*/ 65 h 202"/>
                <a:gd name="T90" fmla="*/ 125 w 179"/>
                <a:gd name="T91" fmla="*/ 73 h 202"/>
                <a:gd name="T92" fmla="*/ 129 w 179"/>
                <a:gd name="T93" fmla="*/ 73 h 202"/>
                <a:gd name="T94" fmla="*/ 134 w 179"/>
                <a:gd name="T95" fmla="*/ 65 h 202"/>
                <a:gd name="T96" fmla="*/ 171 w 179"/>
                <a:gd name="T97" fmla="*/ 51 h 202"/>
                <a:gd name="T98" fmla="*/ 154 w 179"/>
                <a:gd name="T99" fmla="*/ 7 h 202"/>
                <a:gd name="T100" fmla="*/ 120 w 179"/>
                <a:gd name="T101" fmla="*/ 18 h 202"/>
                <a:gd name="T102" fmla="*/ 171 w 179"/>
                <a:gd name="T103" fmla="*/ 51 h 202"/>
                <a:gd name="T104" fmla="*/ 59 w 179"/>
                <a:gd name="T105" fmla="*/ 18 h 202"/>
                <a:gd name="T106" fmla="*/ 25 w 179"/>
                <a:gd name="T107" fmla="*/ 7 h 202"/>
                <a:gd name="T108" fmla="*/ 8 w 179"/>
                <a:gd name="T109" fmla="*/ 5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 h="202">
                  <a:moveTo>
                    <a:pt x="54" y="69"/>
                  </a:moveTo>
                  <a:cubicBezTo>
                    <a:pt x="55" y="70"/>
                    <a:pt x="55" y="72"/>
                    <a:pt x="54" y="73"/>
                  </a:cubicBezTo>
                  <a:cubicBezTo>
                    <a:pt x="53" y="74"/>
                    <a:pt x="53" y="74"/>
                    <a:pt x="52" y="74"/>
                  </a:cubicBezTo>
                  <a:cubicBezTo>
                    <a:pt x="51" y="74"/>
                    <a:pt x="50" y="74"/>
                    <a:pt x="49" y="73"/>
                  </a:cubicBezTo>
                  <a:cubicBezTo>
                    <a:pt x="45" y="69"/>
                    <a:pt x="45" y="69"/>
                    <a:pt x="45" y="69"/>
                  </a:cubicBezTo>
                  <a:cubicBezTo>
                    <a:pt x="44" y="68"/>
                    <a:pt x="44" y="66"/>
                    <a:pt x="45" y="65"/>
                  </a:cubicBezTo>
                  <a:cubicBezTo>
                    <a:pt x="47" y="63"/>
                    <a:pt x="49" y="63"/>
                    <a:pt x="50" y="65"/>
                  </a:cubicBezTo>
                  <a:lnTo>
                    <a:pt x="54" y="69"/>
                  </a:lnTo>
                  <a:close/>
                  <a:moveTo>
                    <a:pt x="89" y="159"/>
                  </a:moveTo>
                  <a:cubicBezTo>
                    <a:pt x="88" y="159"/>
                    <a:pt x="86" y="160"/>
                    <a:pt x="86" y="162"/>
                  </a:cubicBezTo>
                  <a:cubicBezTo>
                    <a:pt x="86" y="168"/>
                    <a:pt x="86" y="168"/>
                    <a:pt x="86" y="168"/>
                  </a:cubicBezTo>
                  <a:cubicBezTo>
                    <a:pt x="86" y="170"/>
                    <a:pt x="88" y="171"/>
                    <a:pt x="89" y="171"/>
                  </a:cubicBezTo>
                  <a:cubicBezTo>
                    <a:pt x="91" y="171"/>
                    <a:pt x="93" y="170"/>
                    <a:pt x="93" y="168"/>
                  </a:cubicBezTo>
                  <a:cubicBezTo>
                    <a:pt x="93" y="162"/>
                    <a:pt x="93" y="162"/>
                    <a:pt x="93" y="162"/>
                  </a:cubicBezTo>
                  <a:cubicBezTo>
                    <a:pt x="93" y="160"/>
                    <a:pt x="91" y="159"/>
                    <a:pt x="89" y="159"/>
                  </a:cubicBezTo>
                  <a:close/>
                  <a:moveTo>
                    <a:pt x="49" y="144"/>
                  </a:moveTo>
                  <a:cubicBezTo>
                    <a:pt x="45" y="148"/>
                    <a:pt x="45" y="148"/>
                    <a:pt x="45" y="148"/>
                  </a:cubicBezTo>
                  <a:cubicBezTo>
                    <a:pt x="44" y="150"/>
                    <a:pt x="44" y="152"/>
                    <a:pt x="45" y="153"/>
                  </a:cubicBezTo>
                  <a:cubicBezTo>
                    <a:pt x="46" y="154"/>
                    <a:pt x="47" y="154"/>
                    <a:pt x="48" y="154"/>
                  </a:cubicBezTo>
                  <a:cubicBezTo>
                    <a:pt x="48" y="154"/>
                    <a:pt x="49" y="154"/>
                    <a:pt x="50" y="153"/>
                  </a:cubicBezTo>
                  <a:cubicBezTo>
                    <a:pt x="54" y="149"/>
                    <a:pt x="54" y="149"/>
                    <a:pt x="54" y="149"/>
                  </a:cubicBezTo>
                  <a:cubicBezTo>
                    <a:pt x="55" y="148"/>
                    <a:pt x="55" y="146"/>
                    <a:pt x="54" y="144"/>
                  </a:cubicBezTo>
                  <a:cubicBezTo>
                    <a:pt x="53" y="143"/>
                    <a:pt x="51" y="143"/>
                    <a:pt x="49" y="144"/>
                  </a:cubicBezTo>
                  <a:close/>
                  <a:moveTo>
                    <a:pt x="36" y="106"/>
                  </a:moveTo>
                  <a:cubicBezTo>
                    <a:pt x="30" y="106"/>
                    <a:pt x="30" y="106"/>
                    <a:pt x="30" y="106"/>
                  </a:cubicBezTo>
                  <a:cubicBezTo>
                    <a:pt x="29" y="106"/>
                    <a:pt x="27" y="107"/>
                    <a:pt x="27" y="109"/>
                  </a:cubicBezTo>
                  <a:cubicBezTo>
                    <a:pt x="27" y="111"/>
                    <a:pt x="29" y="112"/>
                    <a:pt x="30" y="112"/>
                  </a:cubicBezTo>
                  <a:cubicBezTo>
                    <a:pt x="36" y="112"/>
                    <a:pt x="36" y="112"/>
                    <a:pt x="36" y="112"/>
                  </a:cubicBezTo>
                  <a:cubicBezTo>
                    <a:pt x="38" y="112"/>
                    <a:pt x="39" y="111"/>
                    <a:pt x="39" y="109"/>
                  </a:cubicBezTo>
                  <a:cubicBezTo>
                    <a:pt x="39" y="107"/>
                    <a:pt x="38" y="106"/>
                    <a:pt x="36" y="106"/>
                  </a:cubicBezTo>
                  <a:close/>
                  <a:moveTo>
                    <a:pt x="89" y="59"/>
                  </a:moveTo>
                  <a:cubicBezTo>
                    <a:pt x="91" y="59"/>
                    <a:pt x="93" y="57"/>
                    <a:pt x="93" y="55"/>
                  </a:cubicBezTo>
                  <a:cubicBezTo>
                    <a:pt x="93" y="50"/>
                    <a:pt x="93" y="50"/>
                    <a:pt x="93" y="50"/>
                  </a:cubicBezTo>
                  <a:cubicBezTo>
                    <a:pt x="93" y="48"/>
                    <a:pt x="91" y="46"/>
                    <a:pt x="89" y="46"/>
                  </a:cubicBezTo>
                  <a:cubicBezTo>
                    <a:pt x="88" y="46"/>
                    <a:pt x="86" y="48"/>
                    <a:pt x="86" y="50"/>
                  </a:cubicBezTo>
                  <a:cubicBezTo>
                    <a:pt x="86" y="55"/>
                    <a:pt x="86" y="55"/>
                    <a:pt x="86" y="55"/>
                  </a:cubicBezTo>
                  <a:cubicBezTo>
                    <a:pt x="86" y="57"/>
                    <a:pt x="88" y="59"/>
                    <a:pt x="89" y="59"/>
                  </a:cubicBezTo>
                  <a:close/>
                  <a:moveTo>
                    <a:pt x="129" y="144"/>
                  </a:moveTo>
                  <a:cubicBezTo>
                    <a:pt x="128" y="143"/>
                    <a:pt x="126" y="143"/>
                    <a:pt x="125" y="144"/>
                  </a:cubicBezTo>
                  <a:cubicBezTo>
                    <a:pt x="124" y="146"/>
                    <a:pt x="124" y="148"/>
                    <a:pt x="125" y="149"/>
                  </a:cubicBezTo>
                  <a:cubicBezTo>
                    <a:pt x="129" y="153"/>
                    <a:pt x="129" y="153"/>
                    <a:pt x="129" y="153"/>
                  </a:cubicBezTo>
                  <a:cubicBezTo>
                    <a:pt x="130" y="154"/>
                    <a:pt x="130" y="154"/>
                    <a:pt x="131" y="154"/>
                  </a:cubicBezTo>
                  <a:cubicBezTo>
                    <a:pt x="132" y="154"/>
                    <a:pt x="133" y="154"/>
                    <a:pt x="134" y="153"/>
                  </a:cubicBezTo>
                  <a:cubicBezTo>
                    <a:pt x="135" y="152"/>
                    <a:pt x="135" y="150"/>
                    <a:pt x="134" y="148"/>
                  </a:cubicBezTo>
                  <a:lnTo>
                    <a:pt x="129" y="144"/>
                  </a:lnTo>
                  <a:close/>
                  <a:moveTo>
                    <a:pt x="143" y="112"/>
                  </a:moveTo>
                  <a:cubicBezTo>
                    <a:pt x="149" y="112"/>
                    <a:pt x="149" y="112"/>
                    <a:pt x="149" y="112"/>
                  </a:cubicBezTo>
                  <a:cubicBezTo>
                    <a:pt x="150" y="112"/>
                    <a:pt x="152" y="111"/>
                    <a:pt x="152" y="109"/>
                  </a:cubicBezTo>
                  <a:cubicBezTo>
                    <a:pt x="152" y="107"/>
                    <a:pt x="150" y="106"/>
                    <a:pt x="149" y="106"/>
                  </a:cubicBezTo>
                  <a:cubicBezTo>
                    <a:pt x="143" y="106"/>
                    <a:pt x="143" y="106"/>
                    <a:pt x="143" y="106"/>
                  </a:cubicBezTo>
                  <a:cubicBezTo>
                    <a:pt x="141" y="106"/>
                    <a:pt x="140" y="107"/>
                    <a:pt x="140" y="109"/>
                  </a:cubicBezTo>
                  <a:cubicBezTo>
                    <a:pt x="140" y="111"/>
                    <a:pt x="141" y="112"/>
                    <a:pt x="143" y="112"/>
                  </a:cubicBezTo>
                  <a:close/>
                  <a:moveTo>
                    <a:pt x="125" y="109"/>
                  </a:moveTo>
                  <a:cubicBezTo>
                    <a:pt x="125" y="107"/>
                    <a:pt x="124" y="106"/>
                    <a:pt x="122" y="106"/>
                  </a:cubicBezTo>
                  <a:cubicBezTo>
                    <a:pt x="94" y="106"/>
                    <a:pt x="94" y="106"/>
                    <a:pt x="94" y="106"/>
                  </a:cubicBezTo>
                  <a:cubicBezTo>
                    <a:pt x="94" y="105"/>
                    <a:pt x="93" y="104"/>
                    <a:pt x="92" y="103"/>
                  </a:cubicBezTo>
                  <a:cubicBezTo>
                    <a:pt x="92" y="67"/>
                    <a:pt x="92" y="67"/>
                    <a:pt x="92" y="67"/>
                  </a:cubicBezTo>
                  <a:cubicBezTo>
                    <a:pt x="92" y="65"/>
                    <a:pt x="91" y="64"/>
                    <a:pt x="89" y="64"/>
                  </a:cubicBezTo>
                  <a:cubicBezTo>
                    <a:pt x="88" y="64"/>
                    <a:pt x="87" y="65"/>
                    <a:pt x="87" y="67"/>
                  </a:cubicBezTo>
                  <a:cubicBezTo>
                    <a:pt x="87" y="103"/>
                    <a:pt x="87" y="103"/>
                    <a:pt x="87" y="103"/>
                  </a:cubicBezTo>
                  <a:cubicBezTo>
                    <a:pt x="85" y="104"/>
                    <a:pt x="84" y="106"/>
                    <a:pt x="84" y="109"/>
                  </a:cubicBezTo>
                  <a:cubicBezTo>
                    <a:pt x="84" y="112"/>
                    <a:pt x="86" y="115"/>
                    <a:pt x="89" y="115"/>
                  </a:cubicBezTo>
                  <a:cubicBezTo>
                    <a:pt x="92" y="115"/>
                    <a:pt x="93" y="114"/>
                    <a:pt x="94" y="112"/>
                  </a:cubicBezTo>
                  <a:cubicBezTo>
                    <a:pt x="122" y="112"/>
                    <a:pt x="122" y="112"/>
                    <a:pt x="122" y="112"/>
                  </a:cubicBezTo>
                  <a:cubicBezTo>
                    <a:pt x="124" y="112"/>
                    <a:pt x="125" y="111"/>
                    <a:pt x="125" y="109"/>
                  </a:cubicBezTo>
                  <a:close/>
                  <a:moveTo>
                    <a:pt x="174" y="109"/>
                  </a:moveTo>
                  <a:cubicBezTo>
                    <a:pt x="174" y="131"/>
                    <a:pt x="166" y="151"/>
                    <a:pt x="152" y="166"/>
                  </a:cubicBezTo>
                  <a:cubicBezTo>
                    <a:pt x="161" y="186"/>
                    <a:pt x="161" y="186"/>
                    <a:pt x="161" y="186"/>
                  </a:cubicBezTo>
                  <a:cubicBezTo>
                    <a:pt x="163" y="189"/>
                    <a:pt x="163" y="192"/>
                    <a:pt x="162" y="195"/>
                  </a:cubicBezTo>
                  <a:cubicBezTo>
                    <a:pt x="161" y="198"/>
                    <a:pt x="158" y="200"/>
                    <a:pt x="156" y="201"/>
                  </a:cubicBezTo>
                  <a:cubicBezTo>
                    <a:pt x="154" y="202"/>
                    <a:pt x="152" y="202"/>
                    <a:pt x="151" y="202"/>
                  </a:cubicBezTo>
                  <a:cubicBezTo>
                    <a:pt x="146" y="202"/>
                    <a:pt x="142" y="200"/>
                    <a:pt x="140" y="195"/>
                  </a:cubicBezTo>
                  <a:cubicBezTo>
                    <a:pt x="134" y="181"/>
                    <a:pt x="134" y="181"/>
                    <a:pt x="134" y="181"/>
                  </a:cubicBezTo>
                  <a:cubicBezTo>
                    <a:pt x="121" y="189"/>
                    <a:pt x="106" y="193"/>
                    <a:pt x="89" y="193"/>
                  </a:cubicBezTo>
                  <a:cubicBezTo>
                    <a:pt x="73" y="193"/>
                    <a:pt x="58" y="189"/>
                    <a:pt x="45" y="181"/>
                  </a:cubicBezTo>
                  <a:cubicBezTo>
                    <a:pt x="39" y="195"/>
                    <a:pt x="39" y="195"/>
                    <a:pt x="39" y="195"/>
                  </a:cubicBezTo>
                  <a:cubicBezTo>
                    <a:pt x="37" y="200"/>
                    <a:pt x="33" y="202"/>
                    <a:pt x="28" y="202"/>
                  </a:cubicBezTo>
                  <a:cubicBezTo>
                    <a:pt x="27" y="202"/>
                    <a:pt x="25" y="202"/>
                    <a:pt x="23" y="201"/>
                  </a:cubicBezTo>
                  <a:cubicBezTo>
                    <a:pt x="21" y="200"/>
                    <a:pt x="18" y="198"/>
                    <a:pt x="17" y="195"/>
                  </a:cubicBezTo>
                  <a:cubicBezTo>
                    <a:pt x="16" y="192"/>
                    <a:pt x="16" y="189"/>
                    <a:pt x="18" y="186"/>
                  </a:cubicBezTo>
                  <a:cubicBezTo>
                    <a:pt x="27" y="166"/>
                    <a:pt x="27" y="166"/>
                    <a:pt x="27" y="166"/>
                  </a:cubicBezTo>
                  <a:cubicBezTo>
                    <a:pt x="13" y="151"/>
                    <a:pt x="5" y="131"/>
                    <a:pt x="5" y="109"/>
                  </a:cubicBezTo>
                  <a:cubicBezTo>
                    <a:pt x="5" y="62"/>
                    <a:pt x="43" y="24"/>
                    <a:pt x="89" y="24"/>
                  </a:cubicBezTo>
                  <a:cubicBezTo>
                    <a:pt x="136" y="24"/>
                    <a:pt x="174" y="62"/>
                    <a:pt x="174" y="109"/>
                  </a:cubicBezTo>
                  <a:close/>
                  <a:moveTo>
                    <a:pt x="89" y="181"/>
                  </a:moveTo>
                  <a:cubicBezTo>
                    <a:pt x="129" y="181"/>
                    <a:pt x="161" y="148"/>
                    <a:pt x="161" y="109"/>
                  </a:cubicBezTo>
                  <a:cubicBezTo>
                    <a:pt x="161" y="69"/>
                    <a:pt x="129" y="37"/>
                    <a:pt x="89" y="37"/>
                  </a:cubicBezTo>
                  <a:cubicBezTo>
                    <a:pt x="50" y="37"/>
                    <a:pt x="18" y="69"/>
                    <a:pt x="18" y="109"/>
                  </a:cubicBezTo>
                  <a:cubicBezTo>
                    <a:pt x="18" y="148"/>
                    <a:pt x="50" y="181"/>
                    <a:pt x="89" y="181"/>
                  </a:cubicBezTo>
                  <a:close/>
                  <a:moveTo>
                    <a:pt x="129" y="65"/>
                  </a:moveTo>
                  <a:cubicBezTo>
                    <a:pt x="125" y="69"/>
                    <a:pt x="125" y="69"/>
                    <a:pt x="125" y="69"/>
                  </a:cubicBezTo>
                  <a:cubicBezTo>
                    <a:pt x="124" y="70"/>
                    <a:pt x="124" y="72"/>
                    <a:pt x="125" y="73"/>
                  </a:cubicBezTo>
                  <a:cubicBezTo>
                    <a:pt x="126" y="74"/>
                    <a:pt x="126" y="74"/>
                    <a:pt x="127" y="74"/>
                  </a:cubicBezTo>
                  <a:cubicBezTo>
                    <a:pt x="128" y="74"/>
                    <a:pt x="129" y="74"/>
                    <a:pt x="129" y="73"/>
                  </a:cubicBezTo>
                  <a:cubicBezTo>
                    <a:pt x="134" y="69"/>
                    <a:pt x="134" y="69"/>
                    <a:pt x="134" y="69"/>
                  </a:cubicBezTo>
                  <a:cubicBezTo>
                    <a:pt x="135" y="68"/>
                    <a:pt x="135" y="66"/>
                    <a:pt x="134" y="65"/>
                  </a:cubicBezTo>
                  <a:cubicBezTo>
                    <a:pt x="132" y="63"/>
                    <a:pt x="130" y="63"/>
                    <a:pt x="129" y="65"/>
                  </a:cubicBezTo>
                  <a:close/>
                  <a:moveTo>
                    <a:pt x="171" y="51"/>
                  </a:moveTo>
                  <a:cubicBezTo>
                    <a:pt x="179" y="40"/>
                    <a:pt x="179" y="26"/>
                    <a:pt x="170" y="19"/>
                  </a:cubicBezTo>
                  <a:cubicBezTo>
                    <a:pt x="154" y="7"/>
                    <a:pt x="154" y="7"/>
                    <a:pt x="154" y="7"/>
                  </a:cubicBezTo>
                  <a:cubicBezTo>
                    <a:pt x="145" y="0"/>
                    <a:pt x="131" y="4"/>
                    <a:pt x="122" y="15"/>
                  </a:cubicBezTo>
                  <a:cubicBezTo>
                    <a:pt x="120" y="18"/>
                    <a:pt x="120" y="18"/>
                    <a:pt x="120" y="18"/>
                  </a:cubicBezTo>
                  <a:cubicBezTo>
                    <a:pt x="168" y="55"/>
                    <a:pt x="168" y="55"/>
                    <a:pt x="168" y="55"/>
                  </a:cubicBezTo>
                  <a:lnTo>
                    <a:pt x="171" y="51"/>
                  </a:lnTo>
                  <a:close/>
                  <a:moveTo>
                    <a:pt x="10" y="55"/>
                  </a:moveTo>
                  <a:cubicBezTo>
                    <a:pt x="59" y="18"/>
                    <a:pt x="59" y="18"/>
                    <a:pt x="59" y="18"/>
                  </a:cubicBezTo>
                  <a:cubicBezTo>
                    <a:pt x="57" y="15"/>
                    <a:pt x="57" y="15"/>
                    <a:pt x="57" y="15"/>
                  </a:cubicBezTo>
                  <a:cubicBezTo>
                    <a:pt x="48" y="4"/>
                    <a:pt x="34" y="0"/>
                    <a:pt x="25" y="7"/>
                  </a:cubicBezTo>
                  <a:cubicBezTo>
                    <a:pt x="9" y="19"/>
                    <a:pt x="9" y="19"/>
                    <a:pt x="9" y="19"/>
                  </a:cubicBezTo>
                  <a:cubicBezTo>
                    <a:pt x="0" y="26"/>
                    <a:pt x="0" y="40"/>
                    <a:pt x="8" y="51"/>
                  </a:cubicBezTo>
                  <a:lnTo>
                    <a:pt x="10" y="55"/>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391" name="Freeform 9"/>
            <p:cNvSpPr>
              <a:spLocks noEditPoints="1"/>
            </p:cNvSpPr>
            <p:nvPr/>
          </p:nvSpPr>
          <p:spPr bwMode="auto">
            <a:xfrm>
              <a:off x="4663515" y="2165074"/>
              <a:ext cx="360157" cy="250278"/>
            </a:xfrm>
            <a:custGeom>
              <a:avLst/>
              <a:gdLst>
                <a:gd name="T0" fmla="*/ 99 w 199"/>
                <a:gd name="T1" fmla="*/ 101 h 136"/>
                <a:gd name="T2" fmla="*/ 0 w 199"/>
                <a:gd name="T3" fmla="*/ 50 h 136"/>
                <a:gd name="T4" fmla="*/ 99 w 199"/>
                <a:gd name="T5" fmla="*/ 0 h 136"/>
                <a:gd name="T6" fmla="*/ 199 w 199"/>
                <a:gd name="T7" fmla="*/ 50 h 136"/>
                <a:gd name="T8" fmla="*/ 157 w 199"/>
                <a:gd name="T9" fmla="*/ 72 h 136"/>
                <a:gd name="T10" fmla="*/ 157 w 199"/>
                <a:gd name="T11" fmla="*/ 71 h 136"/>
                <a:gd name="T12" fmla="*/ 107 w 199"/>
                <a:gd name="T13" fmla="*/ 45 h 136"/>
                <a:gd name="T14" fmla="*/ 101 w 199"/>
                <a:gd name="T15" fmla="*/ 44 h 136"/>
                <a:gd name="T16" fmla="*/ 95 w 199"/>
                <a:gd name="T17" fmla="*/ 46 h 136"/>
                <a:gd name="T18" fmla="*/ 93 w 199"/>
                <a:gd name="T19" fmla="*/ 52 h 136"/>
                <a:gd name="T20" fmla="*/ 98 w 199"/>
                <a:gd name="T21" fmla="*/ 59 h 136"/>
                <a:gd name="T22" fmla="*/ 140 w 199"/>
                <a:gd name="T23" fmla="*/ 80 h 136"/>
                <a:gd name="T24" fmla="*/ 99 w 199"/>
                <a:gd name="T25" fmla="*/ 101 h 136"/>
                <a:gd name="T26" fmla="*/ 153 w 199"/>
                <a:gd name="T27" fmla="*/ 117 h 136"/>
                <a:gd name="T28" fmla="*/ 155 w 199"/>
                <a:gd name="T29" fmla="*/ 114 h 136"/>
                <a:gd name="T30" fmla="*/ 153 w 199"/>
                <a:gd name="T31" fmla="*/ 111 h 136"/>
                <a:gd name="T32" fmla="*/ 153 w 199"/>
                <a:gd name="T33" fmla="*/ 73 h 136"/>
                <a:gd name="T34" fmla="*/ 105 w 199"/>
                <a:gd name="T35" fmla="*/ 49 h 136"/>
                <a:gd name="T36" fmla="*/ 98 w 199"/>
                <a:gd name="T37" fmla="*/ 49 h 136"/>
                <a:gd name="T38" fmla="*/ 99 w 199"/>
                <a:gd name="T39" fmla="*/ 55 h 136"/>
                <a:gd name="T40" fmla="*/ 145 w 199"/>
                <a:gd name="T41" fmla="*/ 78 h 136"/>
                <a:gd name="T42" fmla="*/ 145 w 199"/>
                <a:gd name="T43" fmla="*/ 111 h 136"/>
                <a:gd name="T44" fmla="*/ 143 w 199"/>
                <a:gd name="T45" fmla="*/ 114 h 136"/>
                <a:gd name="T46" fmla="*/ 145 w 199"/>
                <a:gd name="T47" fmla="*/ 117 h 136"/>
                <a:gd name="T48" fmla="*/ 142 w 199"/>
                <a:gd name="T49" fmla="*/ 124 h 136"/>
                <a:gd name="T50" fmla="*/ 147 w 199"/>
                <a:gd name="T51" fmla="*/ 131 h 136"/>
                <a:gd name="T52" fmla="*/ 146 w 199"/>
                <a:gd name="T53" fmla="*/ 136 h 136"/>
                <a:gd name="T54" fmla="*/ 157 w 199"/>
                <a:gd name="T55" fmla="*/ 124 h 136"/>
                <a:gd name="T56" fmla="*/ 153 w 199"/>
                <a:gd name="T57" fmla="*/ 117 h 136"/>
                <a:gd name="T58" fmla="*/ 34 w 199"/>
                <a:gd name="T59" fmla="*/ 75 h 136"/>
                <a:gd name="T60" fmla="*/ 34 w 199"/>
                <a:gd name="T61" fmla="*/ 116 h 136"/>
                <a:gd name="T62" fmla="*/ 35 w 199"/>
                <a:gd name="T63" fmla="*/ 117 h 136"/>
                <a:gd name="T64" fmla="*/ 100 w 199"/>
                <a:gd name="T65" fmla="*/ 135 h 136"/>
                <a:gd name="T66" fmla="*/ 139 w 199"/>
                <a:gd name="T67" fmla="*/ 129 h 136"/>
                <a:gd name="T68" fmla="*/ 138 w 199"/>
                <a:gd name="T69" fmla="*/ 124 h 136"/>
                <a:gd name="T70" fmla="*/ 140 w 199"/>
                <a:gd name="T71" fmla="*/ 117 h 136"/>
                <a:gd name="T72" fmla="*/ 139 w 199"/>
                <a:gd name="T73" fmla="*/ 114 h 136"/>
                <a:gd name="T74" fmla="*/ 141 w 199"/>
                <a:gd name="T75" fmla="*/ 109 h 136"/>
                <a:gd name="T76" fmla="*/ 141 w 199"/>
                <a:gd name="T77" fmla="*/ 87 h 136"/>
                <a:gd name="T78" fmla="*/ 99 w 199"/>
                <a:gd name="T79" fmla="*/ 108 h 136"/>
                <a:gd name="T80" fmla="*/ 34 w 199"/>
                <a:gd name="T81" fmla="*/ 75 h 136"/>
                <a:gd name="T82" fmla="*/ 157 w 199"/>
                <a:gd name="T83" fmla="*/ 109 h 136"/>
                <a:gd name="T84" fmla="*/ 159 w 199"/>
                <a:gd name="T85" fmla="*/ 114 h 136"/>
                <a:gd name="T86" fmla="*/ 158 w 199"/>
                <a:gd name="T87" fmla="*/ 117 h 136"/>
                <a:gd name="T88" fmla="*/ 160 w 199"/>
                <a:gd name="T89" fmla="*/ 119 h 136"/>
                <a:gd name="T90" fmla="*/ 164 w 199"/>
                <a:gd name="T91" fmla="*/ 117 h 136"/>
                <a:gd name="T92" fmla="*/ 165 w 199"/>
                <a:gd name="T93" fmla="*/ 116 h 136"/>
                <a:gd name="T94" fmla="*/ 165 w 199"/>
                <a:gd name="T95" fmla="*/ 74 h 136"/>
                <a:gd name="T96" fmla="*/ 157 w 199"/>
                <a:gd name="T97" fmla="*/ 78 h 136"/>
                <a:gd name="T98" fmla="*/ 157 w 199"/>
                <a:gd name="T99" fmla="*/ 10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9" h="136">
                  <a:moveTo>
                    <a:pt x="99" y="101"/>
                  </a:moveTo>
                  <a:cubicBezTo>
                    <a:pt x="0" y="50"/>
                    <a:pt x="0" y="50"/>
                    <a:pt x="0" y="50"/>
                  </a:cubicBezTo>
                  <a:cubicBezTo>
                    <a:pt x="99" y="0"/>
                    <a:pt x="99" y="0"/>
                    <a:pt x="99" y="0"/>
                  </a:cubicBezTo>
                  <a:cubicBezTo>
                    <a:pt x="199" y="50"/>
                    <a:pt x="199" y="50"/>
                    <a:pt x="199" y="50"/>
                  </a:cubicBezTo>
                  <a:cubicBezTo>
                    <a:pt x="157" y="72"/>
                    <a:pt x="157" y="72"/>
                    <a:pt x="157" y="72"/>
                  </a:cubicBezTo>
                  <a:cubicBezTo>
                    <a:pt x="157" y="71"/>
                    <a:pt x="157" y="71"/>
                    <a:pt x="157" y="71"/>
                  </a:cubicBezTo>
                  <a:cubicBezTo>
                    <a:pt x="107" y="45"/>
                    <a:pt x="107" y="45"/>
                    <a:pt x="107" y="45"/>
                  </a:cubicBezTo>
                  <a:cubicBezTo>
                    <a:pt x="106" y="45"/>
                    <a:pt x="104" y="44"/>
                    <a:pt x="101" y="44"/>
                  </a:cubicBezTo>
                  <a:cubicBezTo>
                    <a:pt x="99" y="44"/>
                    <a:pt x="97" y="44"/>
                    <a:pt x="95" y="46"/>
                  </a:cubicBezTo>
                  <a:cubicBezTo>
                    <a:pt x="93" y="48"/>
                    <a:pt x="93" y="50"/>
                    <a:pt x="93" y="52"/>
                  </a:cubicBezTo>
                  <a:cubicBezTo>
                    <a:pt x="93" y="56"/>
                    <a:pt x="97" y="58"/>
                    <a:pt x="98" y="59"/>
                  </a:cubicBezTo>
                  <a:cubicBezTo>
                    <a:pt x="140" y="80"/>
                    <a:pt x="140" y="80"/>
                    <a:pt x="140" y="80"/>
                  </a:cubicBezTo>
                  <a:lnTo>
                    <a:pt x="99" y="101"/>
                  </a:lnTo>
                  <a:close/>
                  <a:moveTo>
                    <a:pt x="153" y="117"/>
                  </a:moveTo>
                  <a:cubicBezTo>
                    <a:pt x="154" y="116"/>
                    <a:pt x="155" y="115"/>
                    <a:pt x="155" y="114"/>
                  </a:cubicBezTo>
                  <a:cubicBezTo>
                    <a:pt x="155" y="113"/>
                    <a:pt x="154" y="111"/>
                    <a:pt x="153" y="111"/>
                  </a:cubicBezTo>
                  <a:cubicBezTo>
                    <a:pt x="153" y="73"/>
                    <a:pt x="153" y="73"/>
                    <a:pt x="153" y="73"/>
                  </a:cubicBezTo>
                  <a:cubicBezTo>
                    <a:pt x="105" y="49"/>
                    <a:pt x="105" y="49"/>
                    <a:pt x="105" y="49"/>
                  </a:cubicBezTo>
                  <a:cubicBezTo>
                    <a:pt x="105" y="49"/>
                    <a:pt x="101" y="46"/>
                    <a:pt x="98" y="49"/>
                  </a:cubicBezTo>
                  <a:cubicBezTo>
                    <a:pt x="94" y="52"/>
                    <a:pt x="99" y="55"/>
                    <a:pt x="99" y="55"/>
                  </a:cubicBezTo>
                  <a:cubicBezTo>
                    <a:pt x="145" y="78"/>
                    <a:pt x="145" y="78"/>
                    <a:pt x="145" y="78"/>
                  </a:cubicBezTo>
                  <a:cubicBezTo>
                    <a:pt x="145" y="111"/>
                    <a:pt x="145" y="111"/>
                    <a:pt x="145" y="111"/>
                  </a:cubicBezTo>
                  <a:cubicBezTo>
                    <a:pt x="144" y="111"/>
                    <a:pt x="143" y="113"/>
                    <a:pt x="143" y="114"/>
                  </a:cubicBezTo>
                  <a:cubicBezTo>
                    <a:pt x="143" y="115"/>
                    <a:pt x="144" y="116"/>
                    <a:pt x="145" y="117"/>
                  </a:cubicBezTo>
                  <a:cubicBezTo>
                    <a:pt x="144" y="118"/>
                    <a:pt x="142" y="121"/>
                    <a:pt x="142" y="124"/>
                  </a:cubicBezTo>
                  <a:cubicBezTo>
                    <a:pt x="142" y="129"/>
                    <a:pt x="147" y="129"/>
                    <a:pt x="147" y="131"/>
                  </a:cubicBezTo>
                  <a:cubicBezTo>
                    <a:pt x="147" y="134"/>
                    <a:pt x="146" y="136"/>
                    <a:pt x="146" y="136"/>
                  </a:cubicBezTo>
                  <a:cubicBezTo>
                    <a:pt x="146" y="136"/>
                    <a:pt x="157" y="131"/>
                    <a:pt x="157" y="124"/>
                  </a:cubicBezTo>
                  <a:cubicBezTo>
                    <a:pt x="157" y="120"/>
                    <a:pt x="154" y="117"/>
                    <a:pt x="153" y="117"/>
                  </a:cubicBezTo>
                  <a:close/>
                  <a:moveTo>
                    <a:pt x="34" y="75"/>
                  </a:moveTo>
                  <a:cubicBezTo>
                    <a:pt x="34" y="116"/>
                    <a:pt x="34" y="116"/>
                    <a:pt x="34" y="116"/>
                  </a:cubicBezTo>
                  <a:cubicBezTo>
                    <a:pt x="35" y="117"/>
                    <a:pt x="35" y="117"/>
                    <a:pt x="35" y="117"/>
                  </a:cubicBezTo>
                  <a:cubicBezTo>
                    <a:pt x="53" y="128"/>
                    <a:pt x="76" y="135"/>
                    <a:pt x="100" y="135"/>
                  </a:cubicBezTo>
                  <a:cubicBezTo>
                    <a:pt x="113" y="135"/>
                    <a:pt x="127" y="133"/>
                    <a:pt x="139" y="129"/>
                  </a:cubicBezTo>
                  <a:cubicBezTo>
                    <a:pt x="138" y="128"/>
                    <a:pt x="138" y="126"/>
                    <a:pt x="138" y="124"/>
                  </a:cubicBezTo>
                  <a:cubicBezTo>
                    <a:pt x="138" y="122"/>
                    <a:pt x="139" y="119"/>
                    <a:pt x="140" y="117"/>
                  </a:cubicBezTo>
                  <a:cubicBezTo>
                    <a:pt x="139" y="116"/>
                    <a:pt x="139" y="115"/>
                    <a:pt x="139" y="114"/>
                  </a:cubicBezTo>
                  <a:cubicBezTo>
                    <a:pt x="139" y="112"/>
                    <a:pt x="140" y="110"/>
                    <a:pt x="141" y="109"/>
                  </a:cubicBezTo>
                  <a:cubicBezTo>
                    <a:pt x="141" y="87"/>
                    <a:pt x="141" y="87"/>
                    <a:pt x="141" y="87"/>
                  </a:cubicBezTo>
                  <a:cubicBezTo>
                    <a:pt x="99" y="108"/>
                    <a:pt x="99" y="108"/>
                    <a:pt x="99" y="108"/>
                  </a:cubicBezTo>
                  <a:lnTo>
                    <a:pt x="34" y="75"/>
                  </a:lnTo>
                  <a:close/>
                  <a:moveTo>
                    <a:pt x="157" y="109"/>
                  </a:moveTo>
                  <a:cubicBezTo>
                    <a:pt x="158" y="110"/>
                    <a:pt x="159" y="112"/>
                    <a:pt x="159" y="114"/>
                  </a:cubicBezTo>
                  <a:cubicBezTo>
                    <a:pt x="159" y="115"/>
                    <a:pt x="159" y="116"/>
                    <a:pt x="158" y="117"/>
                  </a:cubicBezTo>
                  <a:cubicBezTo>
                    <a:pt x="159" y="117"/>
                    <a:pt x="160" y="118"/>
                    <a:pt x="160" y="119"/>
                  </a:cubicBezTo>
                  <a:cubicBezTo>
                    <a:pt x="161" y="119"/>
                    <a:pt x="163" y="118"/>
                    <a:pt x="164" y="117"/>
                  </a:cubicBezTo>
                  <a:cubicBezTo>
                    <a:pt x="165" y="116"/>
                    <a:pt x="165" y="116"/>
                    <a:pt x="165" y="116"/>
                  </a:cubicBezTo>
                  <a:cubicBezTo>
                    <a:pt x="165" y="74"/>
                    <a:pt x="165" y="74"/>
                    <a:pt x="165" y="74"/>
                  </a:cubicBezTo>
                  <a:cubicBezTo>
                    <a:pt x="157" y="78"/>
                    <a:pt x="157" y="78"/>
                    <a:pt x="157" y="78"/>
                  </a:cubicBezTo>
                  <a:lnTo>
                    <a:pt x="157" y="109"/>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392" name="Freeform 10"/>
            <p:cNvSpPr>
              <a:spLocks noEditPoints="1"/>
            </p:cNvSpPr>
            <p:nvPr/>
          </p:nvSpPr>
          <p:spPr bwMode="auto">
            <a:xfrm>
              <a:off x="6204461" y="2721769"/>
              <a:ext cx="416616" cy="317920"/>
            </a:xfrm>
            <a:custGeom>
              <a:avLst/>
              <a:gdLst>
                <a:gd name="T0" fmla="*/ 60 w 201"/>
                <a:gd name="T1" fmla="*/ 72 h 151"/>
                <a:gd name="T2" fmla="*/ 36 w 201"/>
                <a:gd name="T3" fmla="*/ 83 h 151"/>
                <a:gd name="T4" fmla="*/ 16 w 201"/>
                <a:gd name="T5" fmla="*/ 93 h 151"/>
                <a:gd name="T6" fmla="*/ 54 w 201"/>
                <a:gd name="T7" fmla="*/ 66 h 151"/>
                <a:gd name="T8" fmla="*/ 73 w 201"/>
                <a:gd name="T9" fmla="*/ 72 h 151"/>
                <a:gd name="T10" fmla="*/ 64 w 201"/>
                <a:gd name="T11" fmla="*/ 87 h 151"/>
                <a:gd name="T12" fmla="*/ 88 w 201"/>
                <a:gd name="T13" fmla="*/ 73 h 151"/>
                <a:gd name="T14" fmla="*/ 73 w 201"/>
                <a:gd name="T15" fmla="*/ 72 h 151"/>
                <a:gd name="T16" fmla="*/ 88 w 201"/>
                <a:gd name="T17" fmla="*/ 29 h 151"/>
                <a:gd name="T18" fmla="*/ 69 w 201"/>
                <a:gd name="T19" fmla="*/ 42 h 151"/>
                <a:gd name="T20" fmla="*/ 39 w 201"/>
                <a:gd name="T21" fmla="*/ 39 h 151"/>
                <a:gd name="T22" fmla="*/ 16 w 201"/>
                <a:gd name="T23" fmla="*/ 29 h 151"/>
                <a:gd name="T24" fmla="*/ 78 w 201"/>
                <a:gd name="T25" fmla="*/ 43 h 151"/>
                <a:gd name="T26" fmla="*/ 78 w 201"/>
                <a:gd name="T27" fmla="*/ 28 h 151"/>
                <a:gd name="T28" fmla="*/ 115 w 201"/>
                <a:gd name="T29" fmla="*/ 102 h 151"/>
                <a:gd name="T30" fmla="*/ 156 w 201"/>
                <a:gd name="T31" fmla="*/ 102 h 151"/>
                <a:gd name="T32" fmla="*/ 115 w 201"/>
                <a:gd name="T33" fmla="*/ 102 h 151"/>
                <a:gd name="T34" fmla="*/ 115 w 201"/>
                <a:gd name="T35" fmla="*/ 78 h 151"/>
                <a:gd name="T36" fmla="*/ 184 w 201"/>
                <a:gd name="T37" fmla="*/ 73 h 151"/>
                <a:gd name="T38" fmla="*/ 136 w 201"/>
                <a:gd name="T39" fmla="*/ 25 h 151"/>
                <a:gd name="T40" fmla="*/ 184 w 201"/>
                <a:gd name="T41" fmla="*/ 34 h 151"/>
                <a:gd name="T42" fmla="*/ 136 w 201"/>
                <a:gd name="T43" fmla="*/ 25 h 151"/>
                <a:gd name="T44" fmla="*/ 115 w 201"/>
                <a:gd name="T45" fmla="*/ 48 h 151"/>
                <a:gd name="T46" fmla="*/ 184 w 201"/>
                <a:gd name="T47" fmla="*/ 43 h 151"/>
                <a:gd name="T48" fmla="*/ 115 w 201"/>
                <a:gd name="T49" fmla="*/ 88 h 151"/>
                <a:gd name="T50" fmla="*/ 184 w 201"/>
                <a:gd name="T51" fmla="*/ 92 h 151"/>
                <a:gd name="T52" fmla="*/ 115 w 201"/>
                <a:gd name="T53" fmla="*/ 88 h 151"/>
                <a:gd name="T54" fmla="*/ 115 w 201"/>
                <a:gd name="T55" fmla="*/ 63 h 151"/>
                <a:gd name="T56" fmla="*/ 184 w 201"/>
                <a:gd name="T57" fmla="*/ 58 h 151"/>
                <a:gd name="T58" fmla="*/ 201 w 201"/>
                <a:gd name="T59" fmla="*/ 9 h 151"/>
                <a:gd name="T60" fmla="*/ 201 w 201"/>
                <a:gd name="T61" fmla="*/ 145 h 151"/>
                <a:gd name="T62" fmla="*/ 154 w 201"/>
                <a:gd name="T63" fmla="*/ 138 h 151"/>
                <a:gd name="T64" fmla="*/ 101 w 201"/>
                <a:gd name="T65" fmla="*/ 151 h 151"/>
                <a:gd name="T66" fmla="*/ 47 w 201"/>
                <a:gd name="T67" fmla="*/ 138 h 151"/>
                <a:gd name="T68" fmla="*/ 0 w 201"/>
                <a:gd name="T69" fmla="*/ 145 h 151"/>
                <a:gd name="T70" fmla="*/ 0 w 201"/>
                <a:gd name="T71" fmla="*/ 9 h 151"/>
                <a:gd name="T72" fmla="*/ 47 w 201"/>
                <a:gd name="T73" fmla="*/ 0 h 151"/>
                <a:gd name="T74" fmla="*/ 154 w 201"/>
                <a:gd name="T75" fmla="*/ 0 h 151"/>
                <a:gd name="T76" fmla="*/ 201 w 201"/>
                <a:gd name="T77" fmla="*/ 9 h 151"/>
                <a:gd name="T78" fmla="*/ 47 w 201"/>
                <a:gd name="T79" fmla="*/ 8 h 151"/>
                <a:gd name="T80" fmla="*/ 8 w 201"/>
                <a:gd name="T81" fmla="*/ 127 h 151"/>
                <a:gd name="T82" fmla="*/ 97 w 201"/>
                <a:gd name="T83" fmla="*/ 131 h 151"/>
                <a:gd name="T84" fmla="*/ 193 w 201"/>
                <a:gd name="T85" fmla="*/ 15 h 151"/>
                <a:gd name="T86" fmla="*/ 105 w 201"/>
                <a:gd name="T87" fmla="*/ 19 h 151"/>
                <a:gd name="T88" fmla="*/ 154 w 201"/>
                <a:gd name="T89" fmla="*/ 120 h 151"/>
                <a:gd name="T90" fmla="*/ 193 w 201"/>
                <a:gd name="T91" fmla="*/ 1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1" h="151">
                  <a:moveTo>
                    <a:pt x="61" y="71"/>
                  </a:moveTo>
                  <a:cubicBezTo>
                    <a:pt x="61" y="71"/>
                    <a:pt x="61" y="71"/>
                    <a:pt x="60" y="72"/>
                  </a:cubicBezTo>
                  <a:cubicBezTo>
                    <a:pt x="58" y="75"/>
                    <a:pt x="54" y="75"/>
                    <a:pt x="49" y="76"/>
                  </a:cubicBezTo>
                  <a:cubicBezTo>
                    <a:pt x="44" y="77"/>
                    <a:pt x="39" y="79"/>
                    <a:pt x="36" y="83"/>
                  </a:cubicBezTo>
                  <a:cubicBezTo>
                    <a:pt x="35" y="85"/>
                    <a:pt x="33" y="87"/>
                    <a:pt x="31" y="89"/>
                  </a:cubicBezTo>
                  <a:cubicBezTo>
                    <a:pt x="26" y="90"/>
                    <a:pt x="21" y="91"/>
                    <a:pt x="16" y="93"/>
                  </a:cubicBezTo>
                  <a:cubicBezTo>
                    <a:pt x="16" y="86"/>
                    <a:pt x="16" y="80"/>
                    <a:pt x="16" y="73"/>
                  </a:cubicBezTo>
                  <a:cubicBezTo>
                    <a:pt x="28" y="68"/>
                    <a:pt x="41" y="66"/>
                    <a:pt x="54" y="66"/>
                  </a:cubicBezTo>
                  <a:cubicBezTo>
                    <a:pt x="56" y="67"/>
                    <a:pt x="60" y="69"/>
                    <a:pt x="61" y="71"/>
                  </a:cubicBezTo>
                  <a:close/>
                  <a:moveTo>
                    <a:pt x="73" y="72"/>
                  </a:moveTo>
                  <a:cubicBezTo>
                    <a:pt x="76" y="78"/>
                    <a:pt x="73" y="81"/>
                    <a:pt x="67" y="83"/>
                  </a:cubicBezTo>
                  <a:cubicBezTo>
                    <a:pt x="64" y="84"/>
                    <a:pt x="64" y="86"/>
                    <a:pt x="64" y="87"/>
                  </a:cubicBezTo>
                  <a:cubicBezTo>
                    <a:pt x="72" y="88"/>
                    <a:pt x="80" y="90"/>
                    <a:pt x="88" y="93"/>
                  </a:cubicBezTo>
                  <a:cubicBezTo>
                    <a:pt x="88" y="86"/>
                    <a:pt x="88" y="80"/>
                    <a:pt x="88" y="73"/>
                  </a:cubicBezTo>
                  <a:cubicBezTo>
                    <a:pt x="82" y="71"/>
                    <a:pt x="76" y="69"/>
                    <a:pt x="70" y="68"/>
                  </a:cubicBezTo>
                  <a:cubicBezTo>
                    <a:pt x="71" y="69"/>
                    <a:pt x="73" y="70"/>
                    <a:pt x="73" y="72"/>
                  </a:cubicBezTo>
                  <a:close/>
                  <a:moveTo>
                    <a:pt x="16" y="29"/>
                  </a:moveTo>
                  <a:cubicBezTo>
                    <a:pt x="39" y="20"/>
                    <a:pt x="65" y="20"/>
                    <a:pt x="88" y="29"/>
                  </a:cubicBezTo>
                  <a:cubicBezTo>
                    <a:pt x="88" y="42"/>
                    <a:pt x="88" y="55"/>
                    <a:pt x="88" y="68"/>
                  </a:cubicBezTo>
                  <a:cubicBezTo>
                    <a:pt x="82" y="59"/>
                    <a:pt x="75" y="50"/>
                    <a:pt x="69" y="42"/>
                  </a:cubicBezTo>
                  <a:cubicBezTo>
                    <a:pt x="64" y="46"/>
                    <a:pt x="60" y="50"/>
                    <a:pt x="55" y="54"/>
                  </a:cubicBezTo>
                  <a:cubicBezTo>
                    <a:pt x="50" y="49"/>
                    <a:pt x="44" y="43"/>
                    <a:pt x="39" y="39"/>
                  </a:cubicBezTo>
                  <a:cubicBezTo>
                    <a:pt x="31" y="48"/>
                    <a:pt x="23" y="57"/>
                    <a:pt x="16" y="68"/>
                  </a:cubicBezTo>
                  <a:cubicBezTo>
                    <a:pt x="16" y="55"/>
                    <a:pt x="16" y="42"/>
                    <a:pt x="16" y="29"/>
                  </a:cubicBezTo>
                  <a:close/>
                  <a:moveTo>
                    <a:pt x="70" y="34"/>
                  </a:moveTo>
                  <a:cubicBezTo>
                    <a:pt x="70" y="38"/>
                    <a:pt x="74" y="42"/>
                    <a:pt x="78" y="43"/>
                  </a:cubicBezTo>
                  <a:cubicBezTo>
                    <a:pt x="82" y="44"/>
                    <a:pt x="85" y="42"/>
                    <a:pt x="85" y="38"/>
                  </a:cubicBezTo>
                  <a:cubicBezTo>
                    <a:pt x="85" y="34"/>
                    <a:pt x="82" y="29"/>
                    <a:pt x="78" y="28"/>
                  </a:cubicBezTo>
                  <a:cubicBezTo>
                    <a:pt x="74" y="27"/>
                    <a:pt x="70" y="30"/>
                    <a:pt x="70" y="34"/>
                  </a:cubicBezTo>
                  <a:close/>
                  <a:moveTo>
                    <a:pt x="115" y="102"/>
                  </a:moveTo>
                  <a:cubicBezTo>
                    <a:pt x="115" y="107"/>
                    <a:pt x="115" y="107"/>
                    <a:pt x="115" y="107"/>
                  </a:cubicBezTo>
                  <a:cubicBezTo>
                    <a:pt x="128" y="103"/>
                    <a:pt x="142" y="102"/>
                    <a:pt x="156" y="102"/>
                  </a:cubicBezTo>
                  <a:cubicBezTo>
                    <a:pt x="156" y="98"/>
                    <a:pt x="156" y="98"/>
                    <a:pt x="156" y="98"/>
                  </a:cubicBezTo>
                  <a:cubicBezTo>
                    <a:pt x="142" y="97"/>
                    <a:pt x="128" y="99"/>
                    <a:pt x="115" y="102"/>
                  </a:cubicBezTo>
                  <a:close/>
                  <a:moveTo>
                    <a:pt x="115" y="73"/>
                  </a:moveTo>
                  <a:cubicBezTo>
                    <a:pt x="115" y="78"/>
                    <a:pt x="115" y="78"/>
                    <a:pt x="115" y="78"/>
                  </a:cubicBezTo>
                  <a:cubicBezTo>
                    <a:pt x="137" y="71"/>
                    <a:pt x="162" y="71"/>
                    <a:pt x="184" y="78"/>
                  </a:cubicBezTo>
                  <a:cubicBezTo>
                    <a:pt x="184" y="73"/>
                    <a:pt x="184" y="73"/>
                    <a:pt x="184" y="73"/>
                  </a:cubicBezTo>
                  <a:cubicBezTo>
                    <a:pt x="161" y="67"/>
                    <a:pt x="137" y="67"/>
                    <a:pt x="115" y="73"/>
                  </a:cubicBezTo>
                  <a:close/>
                  <a:moveTo>
                    <a:pt x="136" y="25"/>
                  </a:moveTo>
                  <a:cubicBezTo>
                    <a:pt x="136" y="30"/>
                    <a:pt x="136" y="30"/>
                    <a:pt x="136" y="30"/>
                  </a:cubicBezTo>
                  <a:cubicBezTo>
                    <a:pt x="152" y="28"/>
                    <a:pt x="168" y="29"/>
                    <a:pt x="184" y="34"/>
                  </a:cubicBezTo>
                  <a:cubicBezTo>
                    <a:pt x="184" y="29"/>
                    <a:pt x="184" y="29"/>
                    <a:pt x="184" y="29"/>
                  </a:cubicBezTo>
                  <a:cubicBezTo>
                    <a:pt x="168" y="24"/>
                    <a:pt x="152" y="23"/>
                    <a:pt x="136" y="25"/>
                  </a:cubicBezTo>
                  <a:close/>
                  <a:moveTo>
                    <a:pt x="115" y="43"/>
                  </a:moveTo>
                  <a:cubicBezTo>
                    <a:pt x="115" y="48"/>
                    <a:pt x="115" y="48"/>
                    <a:pt x="115" y="48"/>
                  </a:cubicBezTo>
                  <a:cubicBezTo>
                    <a:pt x="137" y="42"/>
                    <a:pt x="162" y="42"/>
                    <a:pt x="184" y="48"/>
                  </a:cubicBezTo>
                  <a:cubicBezTo>
                    <a:pt x="184" y="43"/>
                    <a:pt x="184" y="43"/>
                    <a:pt x="184" y="43"/>
                  </a:cubicBezTo>
                  <a:cubicBezTo>
                    <a:pt x="161" y="37"/>
                    <a:pt x="137" y="37"/>
                    <a:pt x="115" y="43"/>
                  </a:cubicBezTo>
                  <a:close/>
                  <a:moveTo>
                    <a:pt x="115" y="88"/>
                  </a:moveTo>
                  <a:cubicBezTo>
                    <a:pt x="115" y="92"/>
                    <a:pt x="115" y="92"/>
                    <a:pt x="115" y="92"/>
                  </a:cubicBezTo>
                  <a:cubicBezTo>
                    <a:pt x="137" y="86"/>
                    <a:pt x="162" y="86"/>
                    <a:pt x="184" y="92"/>
                  </a:cubicBezTo>
                  <a:cubicBezTo>
                    <a:pt x="184" y="87"/>
                    <a:pt x="184" y="87"/>
                    <a:pt x="184" y="87"/>
                  </a:cubicBezTo>
                  <a:cubicBezTo>
                    <a:pt x="161" y="81"/>
                    <a:pt x="137" y="81"/>
                    <a:pt x="115" y="88"/>
                  </a:cubicBezTo>
                  <a:close/>
                  <a:moveTo>
                    <a:pt x="115" y="58"/>
                  </a:moveTo>
                  <a:cubicBezTo>
                    <a:pt x="115" y="63"/>
                    <a:pt x="115" y="63"/>
                    <a:pt x="115" y="63"/>
                  </a:cubicBezTo>
                  <a:cubicBezTo>
                    <a:pt x="137" y="57"/>
                    <a:pt x="162" y="57"/>
                    <a:pt x="184" y="63"/>
                  </a:cubicBezTo>
                  <a:cubicBezTo>
                    <a:pt x="184" y="58"/>
                    <a:pt x="184" y="58"/>
                    <a:pt x="184" y="58"/>
                  </a:cubicBezTo>
                  <a:cubicBezTo>
                    <a:pt x="161" y="52"/>
                    <a:pt x="137" y="52"/>
                    <a:pt x="115" y="58"/>
                  </a:cubicBezTo>
                  <a:close/>
                  <a:moveTo>
                    <a:pt x="201" y="9"/>
                  </a:moveTo>
                  <a:cubicBezTo>
                    <a:pt x="201" y="136"/>
                    <a:pt x="201" y="136"/>
                    <a:pt x="201" y="136"/>
                  </a:cubicBezTo>
                  <a:cubicBezTo>
                    <a:pt x="201" y="145"/>
                    <a:pt x="201" y="145"/>
                    <a:pt x="201" y="145"/>
                  </a:cubicBezTo>
                  <a:cubicBezTo>
                    <a:pt x="199" y="146"/>
                    <a:pt x="197" y="147"/>
                    <a:pt x="195" y="146"/>
                  </a:cubicBezTo>
                  <a:cubicBezTo>
                    <a:pt x="182" y="141"/>
                    <a:pt x="168" y="138"/>
                    <a:pt x="154" y="138"/>
                  </a:cubicBezTo>
                  <a:cubicBezTo>
                    <a:pt x="136" y="138"/>
                    <a:pt x="119" y="143"/>
                    <a:pt x="103" y="150"/>
                  </a:cubicBezTo>
                  <a:cubicBezTo>
                    <a:pt x="102" y="151"/>
                    <a:pt x="102" y="151"/>
                    <a:pt x="101" y="151"/>
                  </a:cubicBezTo>
                  <a:cubicBezTo>
                    <a:pt x="100" y="151"/>
                    <a:pt x="99" y="151"/>
                    <a:pt x="98" y="150"/>
                  </a:cubicBezTo>
                  <a:cubicBezTo>
                    <a:pt x="83" y="143"/>
                    <a:pt x="65" y="138"/>
                    <a:pt x="47" y="138"/>
                  </a:cubicBezTo>
                  <a:cubicBezTo>
                    <a:pt x="33" y="138"/>
                    <a:pt x="19" y="141"/>
                    <a:pt x="7" y="146"/>
                  </a:cubicBezTo>
                  <a:cubicBezTo>
                    <a:pt x="4" y="147"/>
                    <a:pt x="2" y="146"/>
                    <a:pt x="0" y="145"/>
                  </a:cubicBezTo>
                  <a:cubicBezTo>
                    <a:pt x="0" y="136"/>
                    <a:pt x="0" y="136"/>
                    <a:pt x="0" y="136"/>
                  </a:cubicBezTo>
                  <a:cubicBezTo>
                    <a:pt x="0" y="9"/>
                    <a:pt x="0" y="9"/>
                    <a:pt x="0" y="9"/>
                  </a:cubicBezTo>
                  <a:cubicBezTo>
                    <a:pt x="3" y="8"/>
                    <a:pt x="3" y="8"/>
                    <a:pt x="3" y="8"/>
                  </a:cubicBezTo>
                  <a:cubicBezTo>
                    <a:pt x="17" y="3"/>
                    <a:pt x="32" y="0"/>
                    <a:pt x="47" y="0"/>
                  </a:cubicBezTo>
                  <a:cubicBezTo>
                    <a:pt x="66" y="0"/>
                    <a:pt x="84" y="4"/>
                    <a:pt x="101" y="12"/>
                  </a:cubicBezTo>
                  <a:cubicBezTo>
                    <a:pt x="117" y="4"/>
                    <a:pt x="135" y="0"/>
                    <a:pt x="154" y="0"/>
                  </a:cubicBezTo>
                  <a:cubicBezTo>
                    <a:pt x="169" y="0"/>
                    <a:pt x="184" y="3"/>
                    <a:pt x="198" y="8"/>
                  </a:cubicBezTo>
                  <a:lnTo>
                    <a:pt x="201" y="9"/>
                  </a:lnTo>
                  <a:close/>
                  <a:moveTo>
                    <a:pt x="97" y="19"/>
                  </a:moveTo>
                  <a:cubicBezTo>
                    <a:pt x="82" y="12"/>
                    <a:pt x="65" y="8"/>
                    <a:pt x="47" y="8"/>
                  </a:cubicBezTo>
                  <a:cubicBezTo>
                    <a:pt x="34" y="8"/>
                    <a:pt x="21" y="10"/>
                    <a:pt x="8" y="15"/>
                  </a:cubicBezTo>
                  <a:cubicBezTo>
                    <a:pt x="8" y="127"/>
                    <a:pt x="8" y="127"/>
                    <a:pt x="8" y="127"/>
                  </a:cubicBezTo>
                  <a:cubicBezTo>
                    <a:pt x="21" y="123"/>
                    <a:pt x="34" y="120"/>
                    <a:pt x="47" y="120"/>
                  </a:cubicBezTo>
                  <a:cubicBezTo>
                    <a:pt x="64" y="120"/>
                    <a:pt x="81" y="124"/>
                    <a:pt x="97" y="131"/>
                  </a:cubicBezTo>
                  <a:lnTo>
                    <a:pt x="97" y="19"/>
                  </a:lnTo>
                  <a:close/>
                  <a:moveTo>
                    <a:pt x="193" y="15"/>
                  </a:moveTo>
                  <a:cubicBezTo>
                    <a:pt x="180" y="10"/>
                    <a:pt x="167" y="8"/>
                    <a:pt x="154" y="8"/>
                  </a:cubicBezTo>
                  <a:cubicBezTo>
                    <a:pt x="137" y="8"/>
                    <a:pt x="120" y="12"/>
                    <a:pt x="105" y="19"/>
                  </a:cubicBezTo>
                  <a:cubicBezTo>
                    <a:pt x="105" y="131"/>
                    <a:pt x="105" y="131"/>
                    <a:pt x="105" y="131"/>
                  </a:cubicBezTo>
                  <a:cubicBezTo>
                    <a:pt x="120" y="124"/>
                    <a:pt x="137" y="120"/>
                    <a:pt x="154" y="120"/>
                  </a:cubicBezTo>
                  <a:cubicBezTo>
                    <a:pt x="167" y="120"/>
                    <a:pt x="180" y="123"/>
                    <a:pt x="193" y="127"/>
                  </a:cubicBezTo>
                  <a:lnTo>
                    <a:pt x="193" y="15"/>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393" name="Freeform 14"/>
            <p:cNvSpPr>
              <a:spLocks noEditPoints="1"/>
            </p:cNvSpPr>
            <p:nvPr/>
          </p:nvSpPr>
          <p:spPr bwMode="auto">
            <a:xfrm>
              <a:off x="6474880" y="3826749"/>
              <a:ext cx="370338" cy="340548"/>
            </a:xfrm>
            <a:custGeom>
              <a:avLst/>
              <a:gdLst>
                <a:gd name="T0" fmla="*/ 152 w 192"/>
                <a:gd name="T1" fmla="*/ 6 h 176"/>
                <a:gd name="T2" fmla="*/ 151 w 192"/>
                <a:gd name="T3" fmla="*/ 3 h 176"/>
                <a:gd name="T4" fmla="*/ 147 w 192"/>
                <a:gd name="T5" fmla="*/ 0 h 176"/>
                <a:gd name="T6" fmla="*/ 43 w 192"/>
                <a:gd name="T7" fmla="*/ 0 h 176"/>
                <a:gd name="T8" fmla="*/ 40 w 192"/>
                <a:gd name="T9" fmla="*/ 6 h 176"/>
                <a:gd name="T10" fmla="*/ 39 w 192"/>
                <a:gd name="T11" fmla="*/ 12 h 176"/>
                <a:gd name="T12" fmla="*/ 0 w 192"/>
                <a:gd name="T13" fmla="*/ 53 h 176"/>
                <a:gd name="T14" fmla="*/ 66 w 192"/>
                <a:gd name="T15" fmla="*/ 100 h 176"/>
                <a:gd name="T16" fmla="*/ 88 w 192"/>
                <a:gd name="T17" fmla="*/ 118 h 176"/>
                <a:gd name="T18" fmla="*/ 86 w 192"/>
                <a:gd name="T19" fmla="*/ 129 h 176"/>
                <a:gd name="T20" fmla="*/ 89 w 192"/>
                <a:gd name="T21" fmla="*/ 131 h 176"/>
                <a:gd name="T22" fmla="*/ 70 w 192"/>
                <a:gd name="T23" fmla="*/ 166 h 176"/>
                <a:gd name="T24" fmla="*/ 58 w 192"/>
                <a:gd name="T25" fmla="*/ 167 h 176"/>
                <a:gd name="T26" fmla="*/ 54 w 192"/>
                <a:gd name="T27" fmla="*/ 168 h 176"/>
                <a:gd name="T28" fmla="*/ 53 w 192"/>
                <a:gd name="T29" fmla="*/ 174 h 176"/>
                <a:gd name="T30" fmla="*/ 137 w 192"/>
                <a:gd name="T31" fmla="*/ 176 h 176"/>
                <a:gd name="T32" fmla="*/ 138 w 192"/>
                <a:gd name="T33" fmla="*/ 170 h 176"/>
                <a:gd name="T34" fmla="*/ 134 w 192"/>
                <a:gd name="T35" fmla="*/ 168 h 176"/>
                <a:gd name="T36" fmla="*/ 131 w 192"/>
                <a:gd name="T37" fmla="*/ 166 h 176"/>
                <a:gd name="T38" fmla="*/ 102 w 192"/>
                <a:gd name="T39" fmla="*/ 145 h 176"/>
                <a:gd name="T40" fmla="*/ 103 w 192"/>
                <a:gd name="T41" fmla="*/ 131 h 176"/>
                <a:gd name="T42" fmla="*/ 106 w 192"/>
                <a:gd name="T43" fmla="*/ 121 h 176"/>
                <a:gd name="T44" fmla="*/ 103 w 192"/>
                <a:gd name="T45" fmla="*/ 118 h 176"/>
                <a:gd name="T46" fmla="*/ 146 w 192"/>
                <a:gd name="T47" fmla="*/ 96 h 176"/>
                <a:gd name="T48" fmla="*/ 192 w 192"/>
                <a:gd name="T49" fmla="*/ 12 h 176"/>
                <a:gd name="T50" fmla="*/ 48 w 192"/>
                <a:gd name="T51" fmla="*/ 85 h 176"/>
                <a:gd name="T52" fmla="*/ 10 w 192"/>
                <a:gd name="T53" fmla="*/ 53 h 176"/>
                <a:gd name="T54" fmla="*/ 40 w 192"/>
                <a:gd name="T55" fmla="*/ 22 h 176"/>
                <a:gd name="T56" fmla="*/ 52 w 192"/>
                <a:gd name="T57" fmla="*/ 86 h 176"/>
                <a:gd name="T58" fmla="*/ 109 w 192"/>
                <a:gd name="T59" fmla="*/ 77 h 176"/>
                <a:gd name="T60" fmla="*/ 85 w 192"/>
                <a:gd name="T61" fmla="*/ 80 h 176"/>
                <a:gd name="T62" fmla="*/ 82 w 192"/>
                <a:gd name="T63" fmla="*/ 71 h 176"/>
                <a:gd name="T64" fmla="*/ 90 w 192"/>
                <a:gd name="T65" fmla="*/ 68 h 176"/>
                <a:gd name="T66" fmla="*/ 87 w 192"/>
                <a:gd name="T67" fmla="*/ 36 h 176"/>
                <a:gd name="T68" fmla="*/ 83 w 192"/>
                <a:gd name="T69" fmla="*/ 32 h 176"/>
                <a:gd name="T70" fmla="*/ 92 w 192"/>
                <a:gd name="T71" fmla="*/ 24 h 176"/>
                <a:gd name="T72" fmla="*/ 99 w 192"/>
                <a:gd name="T73" fmla="*/ 24 h 176"/>
                <a:gd name="T74" fmla="*/ 102 w 192"/>
                <a:gd name="T75" fmla="*/ 68 h 176"/>
                <a:gd name="T76" fmla="*/ 109 w 192"/>
                <a:gd name="T77" fmla="*/ 71 h 176"/>
                <a:gd name="T78" fmla="*/ 181 w 192"/>
                <a:gd name="T79" fmla="*/ 53 h 176"/>
                <a:gd name="T80" fmla="*/ 143 w 192"/>
                <a:gd name="T81" fmla="*/ 85 h 176"/>
                <a:gd name="T82" fmla="*/ 151 w 192"/>
                <a:gd name="T83" fmla="*/ 58 h 176"/>
                <a:gd name="T84" fmla="*/ 181 w 192"/>
                <a:gd name="T85" fmla="*/ 2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 h="176">
                  <a:moveTo>
                    <a:pt x="152" y="12"/>
                  </a:moveTo>
                  <a:cubicBezTo>
                    <a:pt x="152" y="6"/>
                    <a:pt x="152" y="6"/>
                    <a:pt x="152" y="6"/>
                  </a:cubicBezTo>
                  <a:cubicBezTo>
                    <a:pt x="151" y="6"/>
                    <a:pt x="151" y="6"/>
                    <a:pt x="151" y="6"/>
                  </a:cubicBezTo>
                  <a:cubicBezTo>
                    <a:pt x="151" y="3"/>
                    <a:pt x="151" y="3"/>
                    <a:pt x="151" y="3"/>
                  </a:cubicBezTo>
                  <a:cubicBezTo>
                    <a:pt x="151" y="1"/>
                    <a:pt x="149" y="0"/>
                    <a:pt x="148" y="0"/>
                  </a:cubicBezTo>
                  <a:cubicBezTo>
                    <a:pt x="147" y="0"/>
                    <a:pt x="147" y="0"/>
                    <a:pt x="147" y="0"/>
                  </a:cubicBezTo>
                  <a:cubicBezTo>
                    <a:pt x="44" y="0"/>
                    <a:pt x="44" y="0"/>
                    <a:pt x="44" y="0"/>
                  </a:cubicBezTo>
                  <a:cubicBezTo>
                    <a:pt x="43" y="0"/>
                    <a:pt x="43" y="0"/>
                    <a:pt x="43" y="0"/>
                  </a:cubicBezTo>
                  <a:cubicBezTo>
                    <a:pt x="42" y="0"/>
                    <a:pt x="40" y="1"/>
                    <a:pt x="40" y="3"/>
                  </a:cubicBezTo>
                  <a:cubicBezTo>
                    <a:pt x="40" y="6"/>
                    <a:pt x="40" y="6"/>
                    <a:pt x="40" y="6"/>
                  </a:cubicBezTo>
                  <a:cubicBezTo>
                    <a:pt x="39" y="6"/>
                    <a:pt x="39" y="6"/>
                    <a:pt x="39" y="6"/>
                  </a:cubicBezTo>
                  <a:cubicBezTo>
                    <a:pt x="39" y="12"/>
                    <a:pt x="39" y="12"/>
                    <a:pt x="39" y="12"/>
                  </a:cubicBezTo>
                  <a:cubicBezTo>
                    <a:pt x="0" y="12"/>
                    <a:pt x="0" y="12"/>
                    <a:pt x="0" y="12"/>
                  </a:cubicBezTo>
                  <a:cubicBezTo>
                    <a:pt x="0" y="12"/>
                    <a:pt x="0" y="43"/>
                    <a:pt x="0" y="53"/>
                  </a:cubicBezTo>
                  <a:cubicBezTo>
                    <a:pt x="0" y="73"/>
                    <a:pt x="26" y="91"/>
                    <a:pt x="45" y="96"/>
                  </a:cubicBezTo>
                  <a:cubicBezTo>
                    <a:pt x="52" y="98"/>
                    <a:pt x="60" y="99"/>
                    <a:pt x="66" y="100"/>
                  </a:cubicBezTo>
                  <a:cubicBezTo>
                    <a:pt x="76" y="108"/>
                    <a:pt x="87" y="114"/>
                    <a:pt x="89" y="118"/>
                  </a:cubicBezTo>
                  <a:cubicBezTo>
                    <a:pt x="88" y="118"/>
                    <a:pt x="88" y="118"/>
                    <a:pt x="88" y="118"/>
                  </a:cubicBezTo>
                  <a:cubicBezTo>
                    <a:pt x="87" y="118"/>
                    <a:pt x="86" y="119"/>
                    <a:pt x="86" y="121"/>
                  </a:cubicBezTo>
                  <a:cubicBezTo>
                    <a:pt x="86" y="129"/>
                    <a:pt x="86" y="129"/>
                    <a:pt x="86" y="129"/>
                  </a:cubicBezTo>
                  <a:cubicBezTo>
                    <a:pt x="86" y="130"/>
                    <a:pt x="87" y="131"/>
                    <a:pt x="88" y="131"/>
                  </a:cubicBezTo>
                  <a:cubicBezTo>
                    <a:pt x="89" y="131"/>
                    <a:pt x="89" y="131"/>
                    <a:pt x="89" y="131"/>
                  </a:cubicBezTo>
                  <a:cubicBezTo>
                    <a:pt x="89" y="137"/>
                    <a:pt x="89" y="142"/>
                    <a:pt x="89" y="145"/>
                  </a:cubicBezTo>
                  <a:cubicBezTo>
                    <a:pt x="89" y="157"/>
                    <a:pt x="78" y="166"/>
                    <a:pt x="70" y="166"/>
                  </a:cubicBezTo>
                  <a:cubicBezTo>
                    <a:pt x="66" y="166"/>
                    <a:pt x="62" y="166"/>
                    <a:pt x="60" y="166"/>
                  </a:cubicBezTo>
                  <a:cubicBezTo>
                    <a:pt x="58" y="166"/>
                    <a:pt x="58" y="166"/>
                    <a:pt x="58" y="167"/>
                  </a:cubicBezTo>
                  <a:cubicBezTo>
                    <a:pt x="58" y="168"/>
                    <a:pt x="58" y="168"/>
                    <a:pt x="58" y="168"/>
                  </a:cubicBezTo>
                  <a:cubicBezTo>
                    <a:pt x="54" y="168"/>
                    <a:pt x="54" y="168"/>
                    <a:pt x="54" y="168"/>
                  </a:cubicBezTo>
                  <a:cubicBezTo>
                    <a:pt x="54" y="168"/>
                    <a:pt x="53" y="169"/>
                    <a:pt x="53" y="170"/>
                  </a:cubicBezTo>
                  <a:cubicBezTo>
                    <a:pt x="53" y="170"/>
                    <a:pt x="53" y="174"/>
                    <a:pt x="53" y="174"/>
                  </a:cubicBezTo>
                  <a:cubicBezTo>
                    <a:pt x="53" y="175"/>
                    <a:pt x="54" y="176"/>
                    <a:pt x="54" y="176"/>
                  </a:cubicBezTo>
                  <a:cubicBezTo>
                    <a:pt x="137" y="176"/>
                    <a:pt x="137" y="176"/>
                    <a:pt x="137" y="176"/>
                  </a:cubicBezTo>
                  <a:cubicBezTo>
                    <a:pt x="137" y="176"/>
                    <a:pt x="138" y="175"/>
                    <a:pt x="138" y="174"/>
                  </a:cubicBezTo>
                  <a:cubicBezTo>
                    <a:pt x="138" y="174"/>
                    <a:pt x="138" y="170"/>
                    <a:pt x="138" y="170"/>
                  </a:cubicBezTo>
                  <a:cubicBezTo>
                    <a:pt x="138" y="169"/>
                    <a:pt x="137" y="168"/>
                    <a:pt x="137" y="168"/>
                  </a:cubicBezTo>
                  <a:cubicBezTo>
                    <a:pt x="134" y="168"/>
                    <a:pt x="134" y="168"/>
                    <a:pt x="134" y="168"/>
                  </a:cubicBezTo>
                  <a:cubicBezTo>
                    <a:pt x="134" y="168"/>
                    <a:pt x="134" y="168"/>
                    <a:pt x="134" y="167"/>
                  </a:cubicBezTo>
                  <a:cubicBezTo>
                    <a:pt x="134" y="166"/>
                    <a:pt x="133" y="166"/>
                    <a:pt x="131" y="166"/>
                  </a:cubicBezTo>
                  <a:cubicBezTo>
                    <a:pt x="130" y="166"/>
                    <a:pt x="125" y="166"/>
                    <a:pt x="121" y="166"/>
                  </a:cubicBezTo>
                  <a:cubicBezTo>
                    <a:pt x="113" y="166"/>
                    <a:pt x="102" y="157"/>
                    <a:pt x="102" y="145"/>
                  </a:cubicBezTo>
                  <a:cubicBezTo>
                    <a:pt x="102" y="142"/>
                    <a:pt x="102" y="137"/>
                    <a:pt x="102" y="131"/>
                  </a:cubicBezTo>
                  <a:cubicBezTo>
                    <a:pt x="103" y="131"/>
                    <a:pt x="103" y="131"/>
                    <a:pt x="103" y="131"/>
                  </a:cubicBezTo>
                  <a:cubicBezTo>
                    <a:pt x="104" y="131"/>
                    <a:pt x="106" y="130"/>
                    <a:pt x="106" y="129"/>
                  </a:cubicBezTo>
                  <a:cubicBezTo>
                    <a:pt x="106" y="121"/>
                    <a:pt x="106" y="121"/>
                    <a:pt x="106" y="121"/>
                  </a:cubicBezTo>
                  <a:cubicBezTo>
                    <a:pt x="106" y="119"/>
                    <a:pt x="104" y="118"/>
                    <a:pt x="103" y="118"/>
                  </a:cubicBezTo>
                  <a:cubicBezTo>
                    <a:pt x="103" y="118"/>
                    <a:pt x="103" y="118"/>
                    <a:pt x="103" y="118"/>
                  </a:cubicBezTo>
                  <a:cubicBezTo>
                    <a:pt x="105" y="114"/>
                    <a:pt x="115" y="108"/>
                    <a:pt x="125" y="100"/>
                  </a:cubicBezTo>
                  <a:cubicBezTo>
                    <a:pt x="132" y="99"/>
                    <a:pt x="139" y="98"/>
                    <a:pt x="146" y="96"/>
                  </a:cubicBezTo>
                  <a:cubicBezTo>
                    <a:pt x="165" y="91"/>
                    <a:pt x="192" y="73"/>
                    <a:pt x="192" y="53"/>
                  </a:cubicBezTo>
                  <a:cubicBezTo>
                    <a:pt x="192" y="43"/>
                    <a:pt x="192" y="12"/>
                    <a:pt x="192" y="12"/>
                  </a:cubicBezTo>
                  <a:lnTo>
                    <a:pt x="152" y="12"/>
                  </a:lnTo>
                  <a:close/>
                  <a:moveTo>
                    <a:pt x="48" y="85"/>
                  </a:moveTo>
                  <a:cubicBezTo>
                    <a:pt x="39" y="83"/>
                    <a:pt x="29" y="78"/>
                    <a:pt x="22" y="72"/>
                  </a:cubicBezTo>
                  <a:cubicBezTo>
                    <a:pt x="15" y="66"/>
                    <a:pt x="10" y="59"/>
                    <a:pt x="10" y="53"/>
                  </a:cubicBezTo>
                  <a:cubicBezTo>
                    <a:pt x="10" y="22"/>
                    <a:pt x="10" y="22"/>
                    <a:pt x="10" y="22"/>
                  </a:cubicBezTo>
                  <a:cubicBezTo>
                    <a:pt x="40" y="22"/>
                    <a:pt x="40" y="22"/>
                    <a:pt x="40" y="22"/>
                  </a:cubicBezTo>
                  <a:cubicBezTo>
                    <a:pt x="40" y="32"/>
                    <a:pt x="40" y="47"/>
                    <a:pt x="40" y="58"/>
                  </a:cubicBezTo>
                  <a:cubicBezTo>
                    <a:pt x="40" y="69"/>
                    <a:pt x="45" y="78"/>
                    <a:pt x="52" y="86"/>
                  </a:cubicBezTo>
                  <a:cubicBezTo>
                    <a:pt x="51" y="86"/>
                    <a:pt x="49" y="86"/>
                    <a:pt x="48" y="85"/>
                  </a:cubicBezTo>
                  <a:close/>
                  <a:moveTo>
                    <a:pt x="109" y="77"/>
                  </a:moveTo>
                  <a:cubicBezTo>
                    <a:pt x="109" y="78"/>
                    <a:pt x="108" y="80"/>
                    <a:pt x="106" y="80"/>
                  </a:cubicBezTo>
                  <a:cubicBezTo>
                    <a:pt x="85" y="80"/>
                    <a:pt x="85" y="80"/>
                    <a:pt x="85" y="80"/>
                  </a:cubicBezTo>
                  <a:cubicBezTo>
                    <a:pt x="83" y="80"/>
                    <a:pt x="82" y="78"/>
                    <a:pt x="82" y="77"/>
                  </a:cubicBezTo>
                  <a:cubicBezTo>
                    <a:pt x="82" y="71"/>
                    <a:pt x="82" y="71"/>
                    <a:pt x="82" y="71"/>
                  </a:cubicBezTo>
                  <a:cubicBezTo>
                    <a:pt x="82" y="69"/>
                    <a:pt x="83" y="68"/>
                    <a:pt x="85" y="68"/>
                  </a:cubicBezTo>
                  <a:cubicBezTo>
                    <a:pt x="90" y="68"/>
                    <a:pt x="90" y="68"/>
                    <a:pt x="90" y="68"/>
                  </a:cubicBezTo>
                  <a:cubicBezTo>
                    <a:pt x="90" y="36"/>
                    <a:pt x="90" y="36"/>
                    <a:pt x="90" y="36"/>
                  </a:cubicBezTo>
                  <a:cubicBezTo>
                    <a:pt x="87" y="36"/>
                    <a:pt x="87" y="36"/>
                    <a:pt x="87" y="36"/>
                  </a:cubicBezTo>
                  <a:cubicBezTo>
                    <a:pt x="85" y="37"/>
                    <a:pt x="84" y="36"/>
                    <a:pt x="83" y="34"/>
                  </a:cubicBezTo>
                  <a:cubicBezTo>
                    <a:pt x="83" y="32"/>
                    <a:pt x="83" y="32"/>
                    <a:pt x="83" y="32"/>
                  </a:cubicBezTo>
                  <a:cubicBezTo>
                    <a:pt x="82" y="30"/>
                    <a:pt x="83" y="29"/>
                    <a:pt x="84" y="29"/>
                  </a:cubicBezTo>
                  <a:cubicBezTo>
                    <a:pt x="92" y="24"/>
                    <a:pt x="92" y="24"/>
                    <a:pt x="92" y="24"/>
                  </a:cubicBezTo>
                  <a:cubicBezTo>
                    <a:pt x="93" y="24"/>
                    <a:pt x="93" y="24"/>
                    <a:pt x="94" y="24"/>
                  </a:cubicBezTo>
                  <a:cubicBezTo>
                    <a:pt x="99" y="24"/>
                    <a:pt x="99" y="24"/>
                    <a:pt x="99" y="24"/>
                  </a:cubicBezTo>
                  <a:cubicBezTo>
                    <a:pt x="100" y="24"/>
                    <a:pt x="102" y="25"/>
                    <a:pt x="102" y="27"/>
                  </a:cubicBezTo>
                  <a:cubicBezTo>
                    <a:pt x="102" y="68"/>
                    <a:pt x="102" y="68"/>
                    <a:pt x="102" y="68"/>
                  </a:cubicBezTo>
                  <a:cubicBezTo>
                    <a:pt x="106" y="68"/>
                    <a:pt x="106" y="68"/>
                    <a:pt x="106" y="68"/>
                  </a:cubicBezTo>
                  <a:cubicBezTo>
                    <a:pt x="108" y="68"/>
                    <a:pt x="109" y="69"/>
                    <a:pt x="109" y="71"/>
                  </a:cubicBezTo>
                  <a:lnTo>
                    <a:pt x="109" y="77"/>
                  </a:lnTo>
                  <a:close/>
                  <a:moveTo>
                    <a:pt x="181" y="53"/>
                  </a:moveTo>
                  <a:cubicBezTo>
                    <a:pt x="181" y="59"/>
                    <a:pt x="177" y="66"/>
                    <a:pt x="169" y="72"/>
                  </a:cubicBezTo>
                  <a:cubicBezTo>
                    <a:pt x="162" y="78"/>
                    <a:pt x="152" y="83"/>
                    <a:pt x="143" y="85"/>
                  </a:cubicBezTo>
                  <a:cubicBezTo>
                    <a:pt x="142" y="86"/>
                    <a:pt x="140" y="86"/>
                    <a:pt x="139" y="86"/>
                  </a:cubicBezTo>
                  <a:cubicBezTo>
                    <a:pt x="146" y="78"/>
                    <a:pt x="151" y="69"/>
                    <a:pt x="151" y="58"/>
                  </a:cubicBezTo>
                  <a:cubicBezTo>
                    <a:pt x="151" y="47"/>
                    <a:pt x="151" y="32"/>
                    <a:pt x="151" y="22"/>
                  </a:cubicBezTo>
                  <a:cubicBezTo>
                    <a:pt x="181" y="22"/>
                    <a:pt x="181" y="22"/>
                    <a:pt x="181" y="22"/>
                  </a:cubicBezTo>
                  <a:lnTo>
                    <a:pt x="181" y="53"/>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394" name="Freeform 18"/>
            <p:cNvSpPr>
              <a:spLocks noEditPoints="1"/>
            </p:cNvSpPr>
            <p:nvPr/>
          </p:nvSpPr>
          <p:spPr bwMode="auto">
            <a:xfrm>
              <a:off x="4988786" y="4113305"/>
              <a:ext cx="390096" cy="603426"/>
            </a:xfrm>
            <a:custGeom>
              <a:avLst/>
              <a:gdLst>
                <a:gd name="T0" fmla="*/ 78 w 108"/>
                <a:gd name="T1" fmla="*/ 144 h 167"/>
                <a:gd name="T2" fmla="*/ 34 w 108"/>
                <a:gd name="T3" fmla="*/ 148 h 167"/>
                <a:gd name="T4" fmla="*/ 30 w 108"/>
                <a:gd name="T5" fmla="*/ 143 h 167"/>
                <a:gd name="T6" fmla="*/ 74 w 108"/>
                <a:gd name="T7" fmla="*/ 139 h 167"/>
                <a:gd name="T8" fmla="*/ 74 w 108"/>
                <a:gd name="T9" fmla="*/ 151 h 167"/>
                <a:gd name="T10" fmla="*/ 30 w 108"/>
                <a:gd name="T11" fmla="*/ 155 h 167"/>
                <a:gd name="T12" fmla="*/ 34 w 108"/>
                <a:gd name="T13" fmla="*/ 161 h 167"/>
                <a:gd name="T14" fmla="*/ 38 w 108"/>
                <a:gd name="T15" fmla="*/ 163 h 167"/>
                <a:gd name="T16" fmla="*/ 66 w 108"/>
                <a:gd name="T17" fmla="*/ 167 h 167"/>
                <a:gd name="T18" fmla="*/ 70 w 108"/>
                <a:gd name="T19" fmla="*/ 161 h 167"/>
                <a:gd name="T20" fmla="*/ 78 w 108"/>
                <a:gd name="T21" fmla="*/ 157 h 167"/>
                <a:gd name="T22" fmla="*/ 74 w 108"/>
                <a:gd name="T23" fmla="*/ 151 h 167"/>
                <a:gd name="T24" fmla="*/ 34 w 108"/>
                <a:gd name="T25" fmla="*/ 128 h 167"/>
                <a:gd name="T26" fmla="*/ 30 w 108"/>
                <a:gd name="T27" fmla="*/ 132 h 167"/>
                <a:gd name="T28" fmla="*/ 74 w 108"/>
                <a:gd name="T29" fmla="*/ 136 h 167"/>
                <a:gd name="T30" fmla="*/ 78 w 108"/>
                <a:gd name="T31" fmla="*/ 132 h 167"/>
                <a:gd name="T32" fmla="*/ 108 w 108"/>
                <a:gd name="T33" fmla="*/ 54 h 167"/>
                <a:gd name="T34" fmla="*/ 76 w 108"/>
                <a:gd name="T35" fmla="*/ 124 h 167"/>
                <a:gd name="T36" fmla="*/ 15 w 108"/>
                <a:gd name="T37" fmla="*/ 91 h 167"/>
                <a:gd name="T38" fmla="*/ 54 w 108"/>
                <a:gd name="T39" fmla="*/ 0 h 167"/>
                <a:gd name="T40" fmla="*/ 54 w 108"/>
                <a:gd name="T41" fmla="*/ 0 h 167"/>
                <a:gd name="T42" fmla="*/ 61 w 108"/>
                <a:gd name="T43" fmla="*/ 116 h 167"/>
                <a:gd name="T44" fmla="*/ 68 w 108"/>
                <a:gd name="T45" fmla="*/ 73 h 167"/>
                <a:gd name="T46" fmla="*/ 63 w 108"/>
                <a:gd name="T47" fmla="*/ 77 h 167"/>
                <a:gd name="T48" fmla="*/ 54 w 108"/>
                <a:gd name="T49" fmla="*/ 69 h 167"/>
                <a:gd name="T50" fmla="*/ 45 w 108"/>
                <a:gd name="T51" fmla="*/ 77 h 167"/>
                <a:gd name="T52" fmla="*/ 40 w 108"/>
                <a:gd name="T53" fmla="*/ 73 h 167"/>
                <a:gd name="T54" fmla="*/ 61 w 108"/>
                <a:gd name="T55" fmla="*/ 116 h 167"/>
                <a:gd name="T56" fmla="*/ 54 w 108"/>
                <a:gd name="T57" fmla="*/ 8 h 167"/>
                <a:gd name="T58" fmla="*/ 54 w 108"/>
                <a:gd name="T59" fmla="*/ 8 h 167"/>
                <a:gd name="T60" fmla="*/ 21 w 108"/>
                <a:gd name="T61" fmla="*/ 85 h 167"/>
                <a:gd name="T62" fmla="*/ 21 w 108"/>
                <a:gd name="T63" fmla="*/ 85 h 167"/>
                <a:gd name="T64" fmla="*/ 35 w 108"/>
                <a:gd name="T65" fmla="*/ 116 h 167"/>
                <a:gd name="T66" fmla="*/ 36 w 108"/>
                <a:gd name="T67" fmla="*/ 73 h 167"/>
                <a:gd name="T68" fmla="*/ 31 w 108"/>
                <a:gd name="T69" fmla="*/ 72 h 167"/>
                <a:gd name="T70" fmla="*/ 35 w 108"/>
                <a:gd name="T71" fmla="*/ 71 h 167"/>
                <a:gd name="T72" fmla="*/ 37 w 108"/>
                <a:gd name="T73" fmla="*/ 68 h 167"/>
                <a:gd name="T74" fmla="*/ 39 w 108"/>
                <a:gd name="T75" fmla="*/ 71 h 167"/>
                <a:gd name="T76" fmla="*/ 42 w 108"/>
                <a:gd name="T77" fmla="*/ 71 h 167"/>
                <a:gd name="T78" fmla="*/ 54 w 108"/>
                <a:gd name="T79" fmla="*/ 67 h 167"/>
                <a:gd name="T80" fmla="*/ 63 w 108"/>
                <a:gd name="T81" fmla="*/ 75 h 167"/>
                <a:gd name="T82" fmla="*/ 67 w 108"/>
                <a:gd name="T83" fmla="*/ 71 h 167"/>
                <a:gd name="T84" fmla="*/ 69 w 108"/>
                <a:gd name="T85" fmla="*/ 69 h 167"/>
                <a:gd name="T86" fmla="*/ 73 w 108"/>
                <a:gd name="T87" fmla="*/ 70 h 167"/>
                <a:gd name="T88" fmla="*/ 76 w 108"/>
                <a:gd name="T89" fmla="*/ 71 h 167"/>
                <a:gd name="T90" fmla="*/ 76 w 108"/>
                <a:gd name="T91" fmla="*/ 73 h 167"/>
                <a:gd name="T92" fmla="*/ 65 w 108"/>
                <a:gd name="T93" fmla="*/ 116 h 167"/>
                <a:gd name="T94" fmla="*/ 74 w 108"/>
                <a:gd name="T95" fmla="*/ 116 h 167"/>
                <a:gd name="T96" fmla="*/ 87 w 108"/>
                <a:gd name="T97" fmla="*/ 85 h 167"/>
                <a:gd name="T98" fmla="*/ 100 w 108"/>
                <a:gd name="T99" fmla="*/ 5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8" h="167">
                  <a:moveTo>
                    <a:pt x="78" y="143"/>
                  </a:moveTo>
                  <a:cubicBezTo>
                    <a:pt x="78" y="144"/>
                    <a:pt x="78" y="144"/>
                    <a:pt x="78" y="144"/>
                  </a:cubicBezTo>
                  <a:cubicBezTo>
                    <a:pt x="78" y="146"/>
                    <a:pt x="77" y="148"/>
                    <a:pt x="74" y="148"/>
                  </a:cubicBezTo>
                  <a:cubicBezTo>
                    <a:pt x="34" y="148"/>
                    <a:pt x="34" y="148"/>
                    <a:pt x="34" y="148"/>
                  </a:cubicBezTo>
                  <a:cubicBezTo>
                    <a:pt x="32" y="148"/>
                    <a:pt x="30" y="146"/>
                    <a:pt x="30" y="144"/>
                  </a:cubicBezTo>
                  <a:cubicBezTo>
                    <a:pt x="30" y="143"/>
                    <a:pt x="30" y="143"/>
                    <a:pt x="30" y="143"/>
                  </a:cubicBezTo>
                  <a:cubicBezTo>
                    <a:pt x="30" y="141"/>
                    <a:pt x="32" y="139"/>
                    <a:pt x="34" y="139"/>
                  </a:cubicBezTo>
                  <a:cubicBezTo>
                    <a:pt x="74" y="139"/>
                    <a:pt x="74" y="139"/>
                    <a:pt x="74" y="139"/>
                  </a:cubicBezTo>
                  <a:cubicBezTo>
                    <a:pt x="77" y="139"/>
                    <a:pt x="78" y="141"/>
                    <a:pt x="78" y="143"/>
                  </a:cubicBezTo>
                  <a:moveTo>
                    <a:pt x="74" y="151"/>
                  </a:moveTo>
                  <a:cubicBezTo>
                    <a:pt x="34" y="151"/>
                    <a:pt x="34" y="151"/>
                    <a:pt x="34" y="151"/>
                  </a:cubicBezTo>
                  <a:cubicBezTo>
                    <a:pt x="32" y="151"/>
                    <a:pt x="30" y="153"/>
                    <a:pt x="30" y="155"/>
                  </a:cubicBezTo>
                  <a:cubicBezTo>
                    <a:pt x="30" y="157"/>
                    <a:pt x="30" y="157"/>
                    <a:pt x="30" y="157"/>
                  </a:cubicBezTo>
                  <a:cubicBezTo>
                    <a:pt x="30" y="159"/>
                    <a:pt x="32" y="161"/>
                    <a:pt x="34" y="161"/>
                  </a:cubicBezTo>
                  <a:cubicBezTo>
                    <a:pt x="38" y="161"/>
                    <a:pt x="38" y="161"/>
                    <a:pt x="38" y="161"/>
                  </a:cubicBezTo>
                  <a:cubicBezTo>
                    <a:pt x="38" y="163"/>
                    <a:pt x="38" y="163"/>
                    <a:pt x="38" y="163"/>
                  </a:cubicBezTo>
                  <a:cubicBezTo>
                    <a:pt x="38" y="165"/>
                    <a:pt x="40" y="167"/>
                    <a:pt x="42" y="167"/>
                  </a:cubicBezTo>
                  <a:cubicBezTo>
                    <a:pt x="66" y="167"/>
                    <a:pt x="66" y="167"/>
                    <a:pt x="66" y="167"/>
                  </a:cubicBezTo>
                  <a:cubicBezTo>
                    <a:pt x="68" y="167"/>
                    <a:pt x="70" y="165"/>
                    <a:pt x="70" y="163"/>
                  </a:cubicBezTo>
                  <a:cubicBezTo>
                    <a:pt x="70" y="161"/>
                    <a:pt x="70" y="161"/>
                    <a:pt x="70" y="161"/>
                  </a:cubicBezTo>
                  <a:cubicBezTo>
                    <a:pt x="74" y="161"/>
                    <a:pt x="74" y="161"/>
                    <a:pt x="74" y="161"/>
                  </a:cubicBezTo>
                  <a:cubicBezTo>
                    <a:pt x="77" y="161"/>
                    <a:pt x="78" y="159"/>
                    <a:pt x="78" y="157"/>
                  </a:cubicBezTo>
                  <a:cubicBezTo>
                    <a:pt x="78" y="155"/>
                    <a:pt x="78" y="155"/>
                    <a:pt x="78" y="155"/>
                  </a:cubicBezTo>
                  <a:cubicBezTo>
                    <a:pt x="78" y="153"/>
                    <a:pt x="77" y="151"/>
                    <a:pt x="74" y="151"/>
                  </a:cubicBezTo>
                  <a:moveTo>
                    <a:pt x="74" y="128"/>
                  </a:moveTo>
                  <a:cubicBezTo>
                    <a:pt x="34" y="128"/>
                    <a:pt x="34" y="128"/>
                    <a:pt x="34" y="128"/>
                  </a:cubicBezTo>
                  <a:cubicBezTo>
                    <a:pt x="32" y="128"/>
                    <a:pt x="30" y="129"/>
                    <a:pt x="30" y="132"/>
                  </a:cubicBezTo>
                  <a:cubicBezTo>
                    <a:pt x="30" y="132"/>
                    <a:pt x="30" y="132"/>
                    <a:pt x="30" y="132"/>
                  </a:cubicBezTo>
                  <a:cubicBezTo>
                    <a:pt x="30" y="134"/>
                    <a:pt x="32" y="136"/>
                    <a:pt x="34" y="136"/>
                  </a:cubicBezTo>
                  <a:cubicBezTo>
                    <a:pt x="74" y="136"/>
                    <a:pt x="74" y="136"/>
                    <a:pt x="74" y="136"/>
                  </a:cubicBezTo>
                  <a:cubicBezTo>
                    <a:pt x="77" y="136"/>
                    <a:pt x="78" y="134"/>
                    <a:pt x="78" y="132"/>
                  </a:cubicBezTo>
                  <a:cubicBezTo>
                    <a:pt x="78" y="132"/>
                    <a:pt x="78" y="132"/>
                    <a:pt x="78" y="132"/>
                  </a:cubicBezTo>
                  <a:cubicBezTo>
                    <a:pt x="78" y="129"/>
                    <a:pt x="77" y="128"/>
                    <a:pt x="74" y="128"/>
                  </a:cubicBezTo>
                  <a:moveTo>
                    <a:pt x="108" y="54"/>
                  </a:moveTo>
                  <a:cubicBezTo>
                    <a:pt x="108" y="68"/>
                    <a:pt x="102" y="81"/>
                    <a:pt x="93" y="91"/>
                  </a:cubicBezTo>
                  <a:cubicBezTo>
                    <a:pt x="76" y="111"/>
                    <a:pt x="86" y="124"/>
                    <a:pt x="76" y="124"/>
                  </a:cubicBezTo>
                  <a:cubicBezTo>
                    <a:pt x="32" y="124"/>
                    <a:pt x="32" y="124"/>
                    <a:pt x="32" y="124"/>
                  </a:cubicBezTo>
                  <a:cubicBezTo>
                    <a:pt x="22" y="124"/>
                    <a:pt x="33" y="111"/>
                    <a:pt x="15" y="91"/>
                  </a:cubicBezTo>
                  <a:cubicBezTo>
                    <a:pt x="6" y="81"/>
                    <a:pt x="0" y="68"/>
                    <a:pt x="0" y="54"/>
                  </a:cubicBezTo>
                  <a:cubicBezTo>
                    <a:pt x="0" y="24"/>
                    <a:pt x="24" y="0"/>
                    <a:pt x="54" y="0"/>
                  </a:cubicBezTo>
                  <a:cubicBezTo>
                    <a:pt x="54" y="0"/>
                    <a:pt x="54" y="0"/>
                    <a:pt x="54" y="0"/>
                  </a:cubicBezTo>
                  <a:cubicBezTo>
                    <a:pt x="54" y="0"/>
                    <a:pt x="54" y="0"/>
                    <a:pt x="54" y="0"/>
                  </a:cubicBezTo>
                  <a:cubicBezTo>
                    <a:pt x="84" y="0"/>
                    <a:pt x="108" y="24"/>
                    <a:pt x="108" y="54"/>
                  </a:cubicBezTo>
                  <a:moveTo>
                    <a:pt x="61" y="116"/>
                  </a:moveTo>
                  <a:cubicBezTo>
                    <a:pt x="69" y="73"/>
                    <a:pt x="69" y="73"/>
                    <a:pt x="69" y="73"/>
                  </a:cubicBezTo>
                  <a:cubicBezTo>
                    <a:pt x="68" y="73"/>
                    <a:pt x="68" y="73"/>
                    <a:pt x="68" y="73"/>
                  </a:cubicBezTo>
                  <a:cubicBezTo>
                    <a:pt x="63" y="77"/>
                    <a:pt x="63" y="77"/>
                    <a:pt x="63" y="77"/>
                  </a:cubicBezTo>
                  <a:cubicBezTo>
                    <a:pt x="63" y="77"/>
                    <a:pt x="63" y="77"/>
                    <a:pt x="63" y="77"/>
                  </a:cubicBezTo>
                  <a:cubicBezTo>
                    <a:pt x="63" y="77"/>
                    <a:pt x="62" y="77"/>
                    <a:pt x="62" y="77"/>
                  </a:cubicBezTo>
                  <a:cubicBezTo>
                    <a:pt x="54" y="69"/>
                    <a:pt x="54" y="69"/>
                    <a:pt x="54" y="69"/>
                  </a:cubicBezTo>
                  <a:cubicBezTo>
                    <a:pt x="47" y="77"/>
                    <a:pt x="47" y="77"/>
                    <a:pt x="47" y="77"/>
                  </a:cubicBezTo>
                  <a:cubicBezTo>
                    <a:pt x="46" y="77"/>
                    <a:pt x="46" y="77"/>
                    <a:pt x="45" y="77"/>
                  </a:cubicBezTo>
                  <a:cubicBezTo>
                    <a:pt x="41" y="73"/>
                    <a:pt x="41" y="73"/>
                    <a:pt x="41" y="73"/>
                  </a:cubicBezTo>
                  <a:cubicBezTo>
                    <a:pt x="40" y="73"/>
                    <a:pt x="40" y="73"/>
                    <a:pt x="40" y="73"/>
                  </a:cubicBezTo>
                  <a:cubicBezTo>
                    <a:pt x="47" y="116"/>
                    <a:pt x="47" y="116"/>
                    <a:pt x="47" y="116"/>
                  </a:cubicBezTo>
                  <a:lnTo>
                    <a:pt x="61" y="116"/>
                  </a:lnTo>
                  <a:close/>
                  <a:moveTo>
                    <a:pt x="100" y="54"/>
                  </a:moveTo>
                  <a:cubicBezTo>
                    <a:pt x="100" y="29"/>
                    <a:pt x="79" y="8"/>
                    <a:pt x="54" y="8"/>
                  </a:cubicBezTo>
                  <a:cubicBezTo>
                    <a:pt x="54" y="0"/>
                    <a:pt x="54" y="0"/>
                    <a:pt x="54" y="0"/>
                  </a:cubicBezTo>
                  <a:cubicBezTo>
                    <a:pt x="54" y="8"/>
                    <a:pt x="54" y="8"/>
                    <a:pt x="54" y="8"/>
                  </a:cubicBezTo>
                  <a:cubicBezTo>
                    <a:pt x="29" y="8"/>
                    <a:pt x="8" y="29"/>
                    <a:pt x="8" y="54"/>
                  </a:cubicBezTo>
                  <a:cubicBezTo>
                    <a:pt x="8" y="66"/>
                    <a:pt x="13" y="77"/>
                    <a:pt x="21" y="85"/>
                  </a:cubicBezTo>
                  <a:cubicBezTo>
                    <a:pt x="21" y="85"/>
                    <a:pt x="21" y="85"/>
                    <a:pt x="21" y="85"/>
                  </a:cubicBezTo>
                  <a:cubicBezTo>
                    <a:pt x="21" y="85"/>
                    <a:pt x="21" y="85"/>
                    <a:pt x="21" y="85"/>
                  </a:cubicBezTo>
                  <a:cubicBezTo>
                    <a:pt x="32" y="99"/>
                    <a:pt x="34" y="110"/>
                    <a:pt x="35" y="116"/>
                  </a:cubicBezTo>
                  <a:cubicBezTo>
                    <a:pt x="35" y="116"/>
                    <a:pt x="35" y="116"/>
                    <a:pt x="35" y="116"/>
                  </a:cubicBezTo>
                  <a:cubicBezTo>
                    <a:pt x="43" y="116"/>
                    <a:pt x="43" y="116"/>
                    <a:pt x="43" y="116"/>
                  </a:cubicBezTo>
                  <a:cubicBezTo>
                    <a:pt x="36" y="73"/>
                    <a:pt x="36" y="73"/>
                    <a:pt x="36" y="73"/>
                  </a:cubicBezTo>
                  <a:cubicBezTo>
                    <a:pt x="32" y="73"/>
                    <a:pt x="32" y="73"/>
                    <a:pt x="32" y="73"/>
                  </a:cubicBezTo>
                  <a:cubicBezTo>
                    <a:pt x="32" y="73"/>
                    <a:pt x="31" y="73"/>
                    <a:pt x="31" y="72"/>
                  </a:cubicBezTo>
                  <a:cubicBezTo>
                    <a:pt x="31" y="71"/>
                    <a:pt x="32" y="71"/>
                    <a:pt x="32" y="71"/>
                  </a:cubicBezTo>
                  <a:cubicBezTo>
                    <a:pt x="35" y="71"/>
                    <a:pt x="35" y="71"/>
                    <a:pt x="35" y="71"/>
                  </a:cubicBezTo>
                  <a:cubicBezTo>
                    <a:pt x="35" y="70"/>
                    <a:pt x="35" y="70"/>
                    <a:pt x="35" y="70"/>
                  </a:cubicBezTo>
                  <a:cubicBezTo>
                    <a:pt x="35" y="69"/>
                    <a:pt x="36" y="68"/>
                    <a:pt x="37" y="68"/>
                  </a:cubicBezTo>
                  <a:cubicBezTo>
                    <a:pt x="38" y="67"/>
                    <a:pt x="39" y="68"/>
                    <a:pt x="39" y="69"/>
                  </a:cubicBezTo>
                  <a:cubicBezTo>
                    <a:pt x="39" y="71"/>
                    <a:pt x="39" y="71"/>
                    <a:pt x="39" y="71"/>
                  </a:cubicBezTo>
                  <a:cubicBezTo>
                    <a:pt x="42" y="71"/>
                    <a:pt x="42" y="71"/>
                    <a:pt x="42" y="71"/>
                  </a:cubicBezTo>
                  <a:cubicBezTo>
                    <a:pt x="42" y="71"/>
                    <a:pt x="42" y="71"/>
                    <a:pt x="42" y="71"/>
                  </a:cubicBezTo>
                  <a:cubicBezTo>
                    <a:pt x="46" y="75"/>
                    <a:pt x="46" y="75"/>
                    <a:pt x="46" y="75"/>
                  </a:cubicBezTo>
                  <a:cubicBezTo>
                    <a:pt x="54" y="67"/>
                    <a:pt x="54" y="67"/>
                    <a:pt x="54" y="67"/>
                  </a:cubicBezTo>
                  <a:cubicBezTo>
                    <a:pt x="54" y="67"/>
                    <a:pt x="55" y="67"/>
                    <a:pt x="55" y="67"/>
                  </a:cubicBezTo>
                  <a:cubicBezTo>
                    <a:pt x="63" y="75"/>
                    <a:pt x="63" y="75"/>
                    <a:pt x="63" y="75"/>
                  </a:cubicBezTo>
                  <a:cubicBezTo>
                    <a:pt x="66" y="71"/>
                    <a:pt x="66" y="71"/>
                    <a:pt x="66" y="71"/>
                  </a:cubicBezTo>
                  <a:cubicBezTo>
                    <a:pt x="66" y="71"/>
                    <a:pt x="67" y="71"/>
                    <a:pt x="67" y="71"/>
                  </a:cubicBezTo>
                  <a:cubicBezTo>
                    <a:pt x="69" y="71"/>
                    <a:pt x="69" y="71"/>
                    <a:pt x="69" y="71"/>
                  </a:cubicBezTo>
                  <a:cubicBezTo>
                    <a:pt x="69" y="69"/>
                    <a:pt x="69" y="69"/>
                    <a:pt x="69" y="69"/>
                  </a:cubicBezTo>
                  <a:cubicBezTo>
                    <a:pt x="69" y="68"/>
                    <a:pt x="70" y="67"/>
                    <a:pt x="72" y="68"/>
                  </a:cubicBezTo>
                  <a:cubicBezTo>
                    <a:pt x="73" y="68"/>
                    <a:pt x="73" y="69"/>
                    <a:pt x="73" y="70"/>
                  </a:cubicBezTo>
                  <a:cubicBezTo>
                    <a:pt x="73" y="71"/>
                    <a:pt x="73" y="71"/>
                    <a:pt x="73" y="71"/>
                  </a:cubicBezTo>
                  <a:cubicBezTo>
                    <a:pt x="76" y="71"/>
                    <a:pt x="76" y="71"/>
                    <a:pt x="76" y="71"/>
                  </a:cubicBezTo>
                  <a:cubicBezTo>
                    <a:pt x="76" y="71"/>
                    <a:pt x="77" y="71"/>
                    <a:pt x="77" y="72"/>
                  </a:cubicBezTo>
                  <a:cubicBezTo>
                    <a:pt x="77" y="73"/>
                    <a:pt x="76" y="73"/>
                    <a:pt x="76" y="73"/>
                  </a:cubicBezTo>
                  <a:cubicBezTo>
                    <a:pt x="73" y="73"/>
                    <a:pt x="73" y="73"/>
                    <a:pt x="73" y="73"/>
                  </a:cubicBezTo>
                  <a:cubicBezTo>
                    <a:pt x="65" y="116"/>
                    <a:pt x="65" y="116"/>
                    <a:pt x="65" y="116"/>
                  </a:cubicBezTo>
                  <a:cubicBezTo>
                    <a:pt x="74" y="116"/>
                    <a:pt x="74" y="116"/>
                    <a:pt x="74" y="116"/>
                  </a:cubicBezTo>
                  <a:cubicBezTo>
                    <a:pt x="74" y="116"/>
                    <a:pt x="74" y="116"/>
                    <a:pt x="74" y="116"/>
                  </a:cubicBezTo>
                  <a:cubicBezTo>
                    <a:pt x="74" y="110"/>
                    <a:pt x="76" y="99"/>
                    <a:pt x="87" y="85"/>
                  </a:cubicBezTo>
                  <a:cubicBezTo>
                    <a:pt x="87" y="85"/>
                    <a:pt x="87" y="85"/>
                    <a:pt x="87" y="85"/>
                  </a:cubicBezTo>
                  <a:cubicBezTo>
                    <a:pt x="87" y="85"/>
                    <a:pt x="87" y="85"/>
                    <a:pt x="87" y="85"/>
                  </a:cubicBezTo>
                  <a:cubicBezTo>
                    <a:pt x="95" y="77"/>
                    <a:pt x="100" y="66"/>
                    <a:pt x="100" y="54"/>
                  </a:cubicBezTo>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395" name="Freeform 19"/>
            <p:cNvSpPr>
              <a:spLocks noEditPoints="1"/>
            </p:cNvSpPr>
            <p:nvPr/>
          </p:nvSpPr>
          <p:spPr bwMode="auto">
            <a:xfrm>
              <a:off x="6241946" y="3400160"/>
              <a:ext cx="400956" cy="399219"/>
            </a:xfrm>
            <a:custGeom>
              <a:avLst/>
              <a:gdLst>
                <a:gd name="T0" fmla="*/ 189 w 195"/>
                <a:gd name="T1" fmla="*/ 30 h 194"/>
                <a:gd name="T2" fmla="*/ 165 w 195"/>
                <a:gd name="T3" fmla="*/ 5 h 194"/>
                <a:gd name="T4" fmla="*/ 145 w 195"/>
                <a:gd name="T5" fmla="*/ 5 h 194"/>
                <a:gd name="T6" fmla="*/ 15 w 195"/>
                <a:gd name="T7" fmla="*/ 135 h 194"/>
                <a:gd name="T8" fmla="*/ 15 w 195"/>
                <a:gd name="T9" fmla="*/ 136 h 194"/>
                <a:gd name="T10" fmla="*/ 6 w 195"/>
                <a:gd name="T11" fmla="*/ 170 h 194"/>
                <a:gd name="T12" fmla="*/ 1 w 195"/>
                <a:gd name="T13" fmla="*/ 186 h 194"/>
                <a:gd name="T14" fmla="*/ 8 w 195"/>
                <a:gd name="T15" fmla="*/ 193 h 194"/>
                <a:gd name="T16" fmla="*/ 24 w 195"/>
                <a:gd name="T17" fmla="*/ 189 h 194"/>
                <a:gd name="T18" fmla="*/ 59 w 195"/>
                <a:gd name="T19" fmla="*/ 180 h 194"/>
                <a:gd name="T20" fmla="*/ 59 w 195"/>
                <a:gd name="T21" fmla="*/ 179 h 194"/>
                <a:gd name="T22" fmla="*/ 189 w 195"/>
                <a:gd name="T23" fmla="*/ 49 h 194"/>
                <a:gd name="T24" fmla="*/ 189 w 195"/>
                <a:gd name="T25" fmla="*/ 30 h 194"/>
                <a:gd name="T26" fmla="*/ 48 w 195"/>
                <a:gd name="T27" fmla="*/ 174 h 194"/>
                <a:gd name="T28" fmla="*/ 27 w 195"/>
                <a:gd name="T29" fmla="*/ 180 h 194"/>
                <a:gd name="T30" fmla="*/ 15 w 195"/>
                <a:gd name="T31" fmla="*/ 168 h 194"/>
                <a:gd name="T32" fmla="*/ 20 w 195"/>
                <a:gd name="T33" fmla="*/ 147 h 194"/>
                <a:gd name="T34" fmla="*/ 21 w 195"/>
                <a:gd name="T35" fmla="*/ 142 h 194"/>
                <a:gd name="T36" fmla="*/ 53 w 195"/>
                <a:gd name="T37" fmla="*/ 173 h 194"/>
                <a:gd name="T38" fmla="*/ 48 w 195"/>
                <a:gd name="T39" fmla="*/ 174 h 194"/>
                <a:gd name="T40" fmla="*/ 59 w 195"/>
                <a:gd name="T41" fmla="*/ 168 h 194"/>
                <a:gd name="T42" fmla="*/ 26 w 195"/>
                <a:gd name="T43" fmla="*/ 135 h 194"/>
                <a:gd name="T44" fmla="*/ 115 w 195"/>
                <a:gd name="T45" fmla="*/ 46 h 194"/>
                <a:gd name="T46" fmla="*/ 121 w 195"/>
                <a:gd name="T47" fmla="*/ 52 h 194"/>
                <a:gd name="T48" fmla="*/ 148 w 195"/>
                <a:gd name="T49" fmla="*/ 79 h 194"/>
                <a:gd name="T50" fmla="*/ 59 w 195"/>
                <a:gd name="T51" fmla="*/ 168 h 194"/>
                <a:gd name="T52" fmla="*/ 183 w 195"/>
                <a:gd name="T53" fmla="*/ 44 h 194"/>
                <a:gd name="T54" fmla="*/ 169 w 195"/>
                <a:gd name="T55" fmla="*/ 58 h 194"/>
                <a:gd name="T56" fmla="*/ 167 w 195"/>
                <a:gd name="T57" fmla="*/ 57 h 194"/>
                <a:gd name="T58" fmla="*/ 180 w 195"/>
                <a:gd name="T59" fmla="*/ 43 h 194"/>
                <a:gd name="T60" fmla="*/ 182 w 195"/>
                <a:gd name="T61" fmla="*/ 38 h 194"/>
                <a:gd name="T62" fmla="*/ 178 w 195"/>
                <a:gd name="T63" fmla="*/ 31 h 194"/>
                <a:gd name="T64" fmla="*/ 174 w 195"/>
                <a:gd name="T65" fmla="*/ 36 h 194"/>
                <a:gd name="T66" fmla="*/ 176 w 195"/>
                <a:gd name="T67" fmla="*/ 39 h 194"/>
                <a:gd name="T68" fmla="*/ 176 w 195"/>
                <a:gd name="T69" fmla="*/ 39 h 194"/>
                <a:gd name="T70" fmla="*/ 163 w 195"/>
                <a:gd name="T71" fmla="*/ 52 h 194"/>
                <a:gd name="T72" fmla="*/ 136 w 195"/>
                <a:gd name="T73" fmla="*/ 26 h 194"/>
                <a:gd name="T74" fmla="*/ 151 w 195"/>
                <a:gd name="T75" fmla="*/ 11 h 194"/>
                <a:gd name="T76" fmla="*/ 159 w 195"/>
                <a:gd name="T77" fmla="*/ 11 h 194"/>
                <a:gd name="T78" fmla="*/ 183 w 195"/>
                <a:gd name="T79" fmla="*/ 35 h 194"/>
                <a:gd name="T80" fmla="*/ 183 w 195"/>
                <a:gd name="T81" fmla="*/ 4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5" h="194">
                  <a:moveTo>
                    <a:pt x="189" y="30"/>
                  </a:moveTo>
                  <a:cubicBezTo>
                    <a:pt x="165" y="5"/>
                    <a:pt x="165" y="5"/>
                    <a:pt x="165" y="5"/>
                  </a:cubicBezTo>
                  <a:cubicBezTo>
                    <a:pt x="160" y="0"/>
                    <a:pt x="151" y="0"/>
                    <a:pt x="145" y="5"/>
                  </a:cubicBezTo>
                  <a:cubicBezTo>
                    <a:pt x="15" y="135"/>
                    <a:pt x="15" y="135"/>
                    <a:pt x="15" y="135"/>
                  </a:cubicBezTo>
                  <a:cubicBezTo>
                    <a:pt x="15" y="136"/>
                    <a:pt x="15" y="136"/>
                    <a:pt x="15" y="136"/>
                  </a:cubicBezTo>
                  <a:cubicBezTo>
                    <a:pt x="15" y="136"/>
                    <a:pt x="6" y="170"/>
                    <a:pt x="6" y="170"/>
                  </a:cubicBezTo>
                  <a:cubicBezTo>
                    <a:pt x="1" y="186"/>
                    <a:pt x="1" y="186"/>
                    <a:pt x="1" y="186"/>
                  </a:cubicBezTo>
                  <a:cubicBezTo>
                    <a:pt x="0" y="191"/>
                    <a:pt x="3" y="194"/>
                    <a:pt x="8" y="193"/>
                  </a:cubicBezTo>
                  <a:cubicBezTo>
                    <a:pt x="24" y="189"/>
                    <a:pt x="24" y="189"/>
                    <a:pt x="24" y="189"/>
                  </a:cubicBezTo>
                  <a:cubicBezTo>
                    <a:pt x="24" y="189"/>
                    <a:pt x="59" y="180"/>
                    <a:pt x="59" y="180"/>
                  </a:cubicBezTo>
                  <a:cubicBezTo>
                    <a:pt x="59" y="179"/>
                    <a:pt x="59" y="179"/>
                    <a:pt x="59" y="179"/>
                  </a:cubicBezTo>
                  <a:cubicBezTo>
                    <a:pt x="189" y="49"/>
                    <a:pt x="189" y="49"/>
                    <a:pt x="189" y="49"/>
                  </a:cubicBezTo>
                  <a:cubicBezTo>
                    <a:pt x="195" y="44"/>
                    <a:pt x="195" y="35"/>
                    <a:pt x="189" y="30"/>
                  </a:cubicBezTo>
                  <a:close/>
                  <a:moveTo>
                    <a:pt x="48" y="174"/>
                  </a:moveTo>
                  <a:cubicBezTo>
                    <a:pt x="27" y="180"/>
                    <a:pt x="27" y="180"/>
                    <a:pt x="27" y="180"/>
                  </a:cubicBezTo>
                  <a:cubicBezTo>
                    <a:pt x="15" y="168"/>
                    <a:pt x="15" y="168"/>
                    <a:pt x="15" y="168"/>
                  </a:cubicBezTo>
                  <a:cubicBezTo>
                    <a:pt x="20" y="147"/>
                    <a:pt x="20" y="147"/>
                    <a:pt x="20" y="147"/>
                  </a:cubicBezTo>
                  <a:cubicBezTo>
                    <a:pt x="21" y="145"/>
                    <a:pt x="21" y="143"/>
                    <a:pt x="21" y="142"/>
                  </a:cubicBezTo>
                  <a:cubicBezTo>
                    <a:pt x="53" y="173"/>
                    <a:pt x="53" y="173"/>
                    <a:pt x="53" y="173"/>
                  </a:cubicBezTo>
                  <a:cubicBezTo>
                    <a:pt x="51" y="173"/>
                    <a:pt x="50" y="174"/>
                    <a:pt x="48" y="174"/>
                  </a:cubicBezTo>
                  <a:close/>
                  <a:moveTo>
                    <a:pt x="59" y="168"/>
                  </a:moveTo>
                  <a:cubicBezTo>
                    <a:pt x="26" y="135"/>
                    <a:pt x="26" y="135"/>
                    <a:pt x="26" y="135"/>
                  </a:cubicBezTo>
                  <a:cubicBezTo>
                    <a:pt x="115" y="46"/>
                    <a:pt x="115" y="46"/>
                    <a:pt x="115" y="46"/>
                  </a:cubicBezTo>
                  <a:cubicBezTo>
                    <a:pt x="121" y="52"/>
                    <a:pt x="121" y="52"/>
                    <a:pt x="121" y="52"/>
                  </a:cubicBezTo>
                  <a:cubicBezTo>
                    <a:pt x="148" y="79"/>
                    <a:pt x="148" y="79"/>
                    <a:pt x="148" y="79"/>
                  </a:cubicBezTo>
                  <a:lnTo>
                    <a:pt x="59" y="168"/>
                  </a:lnTo>
                  <a:close/>
                  <a:moveTo>
                    <a:pt x="183" y="44"/>
                  </a:moveTo>
                  <a:cubicBezTo>
                    <a:pt x="169" y="58"/>
                    <a:pt x="169" y="58"/>
                    <a:pt x="169" y="58"/>
                  </a:cubicBezTo>
                  <a:cubicBezTo>
                    <a:pt x="167" y="57"/>
                    <a:pt x="167" y="57"/>
                    <a:pt x="167" y="57"/>
                  </a:cubicBezTo>
                  <a:cubicBezTo>
                    <a:pt x="180" y="43"/>
                    <a:pt x="180" y="43"/>
                    <a:pt x="180" y="43"/>
                  </a:cubicBezTo>
                  <a:cubicBezTo>
                    <a:pt x="182" y="42"/>
                    <a:pt x="182" y="40"/>
                    <a:pt x="182" y="38"/>
                  </a:cubicBezTo>
                  <a:cubicBezTo>
                    <a:pt x="182" y="34"/>
                    <a:pt x="179" y="32"/>
                    <a:pt x="178" y="31"/>
                  </a:cubicBezTo>
                  <a:cubicBezTo>
                    <a:pt x="174" y="36"/>
                    <a:pt x="174" y="36"/>
                    <a:pt x="174" y="36"/>
                  </a:cubicBezTo>
                  <a:cubicBezTo>
                    <a:pt x="175" y="36"/>
                    <a:pt x="176" y="38"/>
                    <a:pt x="176" y="39"/>
                  </a:cubicBezTo>
                  <a:cubicBezTo>
                    <a:pt x="176" y="39"/>
                    <a:pt x="176" y="39"/>
                    <a:pt x="176" y="39"/>
                  </a:cubicBezTo>
                  <a:cubicBezTo>
                    <a:pt x="163" y="52"/>
                    <a:pt x="163" y="52"/>
                    <a:pt x="163" y="52"/>
                  </a:cubicBezTo>
                  <a:cubicBezTo>
                    <a:pt x="136" y="26"/>
                    <a:pt x="136" y="26"/>
                    <a:pt x="136" y="26"/>
                  </a:cubicBezTo>
                  <a:cubicBezTo>
                    <a:pt x="151" y="11"/>
                    <a:pt x="151" y="11"/>
                    <a:pt x="151" y="11"/>
                  </a:cubicBezTo>
                  <a:cubicBezTo>
                    <a:pt x="153" y="9"/>
                    <a:pt x="157" y="9"/>
                    <a:pt x="159" y="11"/>
                  </a:cubicBezTo>
                  <a:cubicBezTo>
                    <a:pt x="183" y="35"/>
                    <a:pt x="183" y="35"/>
                    <a:pt x="183" y="35"/>
                  </a:cubicBezTo>
                  <a:cubicBezTo>
                    <a:pt x="186" y="37"/>
                    <a:pt x="186" y="41"/>
                    <a:pt x="183"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396" name="Freeform 20"/>
            <p:cNvSpPr>
              <a:spLocks noEditPoints="1"/>
            </p:cNvSpPr>
            <p:nvPr/>
          </p:nvSpPr>
          <p:spPr bwMode="auto">
            <a:xfrm>
              <a:off x="7030699" y="2498525"/>
              <a:ext cx="316115" cy="318899"/>
            </a:xfrm>
            <a:custGeom>
              <a:avLst/>
              <a:gdLst>
                <a:gd name="T0" fmla="*/ 188 w 192"/>
                <a:gd name="T1" fmla="*/ 15 h 193"/>
                <a:gd name="T2" fmla="*/ 177 w 192"/>
                <a:gd name="T3" fmla="*/ 5 h 193"/>
                <a:gd name="T4" fmla="*/ 161 w 192"/>
                <a:gd name="T5" fmla="*/ 5 h 193"/>
                <a:gd name="T6" fmla="*/ 146 w 192"/>
                <a:gd name="T7" fmla="*/ 20 h 193"/>
                <a:gd name="T8" fmla="*/ 123 w 192"/>
                <a:gd name="T9" fmla="*/ 25 h 193"/>
                <a:gd name="T10" fmla="*/ 121 w 192"/>
                <a:gd name="T11" fmla="*/ 28 h 193"/>
                <a:gd name="T12" fmla="*/ 112 w 192"/>
                <a:gd name="T13" fmla="*/ 25 h 193"/>
                <a:gd name="T14" fmla="*/ 96 w 192"/>
                <a:gd name="T15" fmla="*/ 32 h 193"/>
                <a:gd name="T16" fmla="*/ 42 w 192"/>
                <a:gd name="T17" fmla="*/ 87 h 193"/>
                <a:gd name="T18" fmla="*/ 41 w 192"/>
                <a:gd name="T19" fmla="*/ 90 h 193"/>
                <a:gd name="T20" fmla="*/ 42 w 192"/>
                <a:gd name="T21" fmla="*/ 91 h 193"/>
                <a:gd name="T22" fmla="*/ 44 w 192"/>
                <a:gd name="T23" fmla="*/ 92 h 193"/>
                <a:gd name="T24" fmla="*/ 60 w 192"/>
                <a:gd name="T25" fmla="*/ 84 h 193"/>
                <a:gd name="T26" fmla="*/ 59 w 192"/>
                <a:gd name="T27" fmla="*/ 78 h 193"/>
                <a:gd name="T28" fmla="*/ 101 w 192"/>
                <a:gd name="T29" fmla="*/ 37 h 193"/>
                <a:gd name="T30" fmla="*/ 112 w 192"/>
                <a:gd name="T31" fmla="*/ 31 h 193"/>
                <a:gd name="T32" fmla="*/ 117 w 192"/>
                <a:gd name="T33" fmla="*/ 32 h 193"/>
                <a:gd name="T34" fmla="*/ 94 w 192"/>
                <a:gd name="T35" fmla="*/ 55 h 193"/>
                <a:gd name="T36" fmla="*/ 94 w 192"/>
                <a:gd name="T37" fmla="*/ 55 h 193"/>
                <a:gd name="T38" fmla="*/ 37 w 192"/>
                <a:gd name="T39" fmla="*/ 112 h 193"/>
                <a:gd name="T40" fmla="*/ 33 w 192"/>
                <a:gd name="T41" fmla="*/ 116 h 193"/>
                <a:gd name="T42" fmla="*/ 4 w 192"/>
                <a:gd name="T43" fmla="*/ 174 h 193"/>
                <a:gd name="T44" fmla="*/ 5 w 192"/>
                <a:gd name="T45" fmla="*/ 176 h 193"/>
                <a:gd name="T46" fmla="*/ 1 w 192"/>
                <a:gd name="T47" fmla="*/ 186 h 193"/>
                <a:gd name="T48" fmla="*/ 7 w 192"/>
                <a:gd name="T49" fmla="*/ 191 h 193"/>
                <a:gd name="T50" fmla="*/ 17 w 192"/>
                <a:gd name="T51" fmla="*/ 188 h 193"/>
                <a:gd name="T52" fmla="*/ 19 w 192"/>
                <a:gd name="T53" fmla="*/ 189 h 193"/>
                <a:gd name="T54" fmla="*/ 76 w 192"/>
                <a:gd name="T55" fmla="*/ 160 h 193"/>
                <a:gd name="T56" fmla="*/ 80 w 192"/>
                <a:gd name="T57" fmla="*/ 156 h 193"/>
                <a:gd name="T58" fmla="*/ 125 w 192"/>
                <a:gd name="T59" fmla="*/ 112 h 193"/>
                <a:gd name="T60" fmla="*/ 141 w 192"/>
                <a:gd name="T61" fmla="*/ 96 h 193"/>
                <a:gd name="T62" fmla="*/ 167 w 192"/>
                <a:gd name="T63" fmla="*/ 69 h 193"/>
                <a:gd name="T64" fmla="*/ 173 w 192"/>
                <a:gd name="T65" fmla="*/ 47 h 193"/>
                <a:gd name="T66" fmla="*/ 188 w 192"/>
                <a:gd name="T67" fmla="*/ 31 h 193"/>
                <a:gd name="T68" fmla="*/ 188 w 192"/>
                <a:gd name="T69" fmla="*/ 15 h 193"/>
                <a:gd name="T70" fmla="*/ 21 w 192"/>
                <a:gd name="T71" fmla="*/ 180 h 193"/>
                <a:gd name="T72" fmla="*/ 13 w 192"/>
                <a:gd name="T73" fmla="*/ 172 h 193"/>
                <a:gd name="T74" fmla="*/ 38 w 192"/>
                <a:gd name="T75" fmla="*/ 122 h 193"/>
                <a:gd name="T76" fmla="*/ 71 w 192"/>
                <a:gd name="T77" fmla="*/ 155 h 193"/>
                <a:gd name="T78" fmla="*/ 21 w 192"/>
                <a:gd name="T79" fmla="*/ 180 h 193"/>
                <a:gd name="T80" fmla="*/ 162 w 192"/>
                <a:gd name="T81" fmla="*/ 64 h 193"/>
                <a:gd name="T82" fmla="*/ 133 w 192"/>
                <a:gd name="T83" fmla="*/ 92 h 193"/>
                <a:gd name="T84" fmla="*/ 84 w 192"/>
                <a:gd name="T85" fmla="*/ 141 h 193"/>
                <a:gd name="T86" fmla="*/ 52 w 192"/>
                <a:gd name="T87" fmla="*/ 108 h 193"/>
                <a:gd name="T88" fmla="*/ 129 w 192"/>
                <a:gd name="T89" fmla="*/ 31 h 193"/>
                <a:gd name="T90" fmla="*/ 142 w 192"/>
                <a:gd name="T91" fmla="*/ 27 h 193"/>
                <a:gd name="T92" fmla="*/ 166 w 192"/>
                <a:gd name="T93" fmla="*/ 51 h 193"/>
                <a:gd name="T94" fmla="*/ 162 w 192"/>
                <a:gd name="T95" fmla="*/ 64 h 193"/>
                <a:gd name="T96" fmla="*/ 182 w 192"/>
                <a:gd name="T97" fmla="*/ 26 h 193"/>
                <a:gd name="T98" fmla="*/ 167 w 192"/>
                <a:gd name="T99" fmla="*/ 41 h 193"/>
                <a:gd name="T100" fmla="*/ 152 w 192"/>
                <a:gd name="T101" fmla="*/ 26 h 193"/>
                <a:gd name="T102" fmla="*/ 167 w 192"/>
                <a:gd name="T103" fmla="*/ 11 h 193"/>
                <a:gd name="T104" fmla="*/ 172 w 192"/>
                <a:gd name="T105" fmla="*/ 11 h 193"/>
                <a:gd name="T106" fmla="*/ 182 w 192"/>
                <a:gd name="T107" fmla="*/ 21 h 193"/>
                <a:gd name="T108" fmla="*/ 182 w 192"/>
                <a:gd name="T109" fmla="*/ 2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2" h="193">
                  <a:moveTo>
                    <a:pt x="188" y="15"/>
                  </a:moveTo>
                  <a:cubicBezTo>
                    <a:pt x="177" y="5"/>
                    <a:pt x="177" y="5"/>
                    <a:pt x="177" y="5"/>
                  </a:cubicBezTo>
                  <a:cubicBezTo>
                    <a:pt x="173" y="0"/>
                    <a:pt x="166" y="0"/>
                    <a:pt x="161" y="5"/>
                  </a:cubicBezTo>
                  <a:cubicBezTo>
                    <a:pt x="146" y="20"/>
                    <a:pt x="146" y="20"/>
                    <a:pt x="146" y="20"/>
                  </a:cubicBezTo>
                  <a:cubicBezTo>
                    <a:pt x="140" y="16"/>
                    <a:pt x="128" y="20"/>
                    <a:pt x="123" y="25"/>
                  </a:cubicBezTo>
                  <a:cubicBezTo>
                    <a:pt x="121" y="28"/>
                    <a:pt x="121" y="28"/>
                    <a:pt x="121" y="28"/>
                  </a:cubicBezTo>
                  <a:cubicBezTo>
                    <a:pt x="119" y="26"/>
                    <a:pt x="116" y="25"/>
                    <a:pt x="112" y="25"/>
                  </a:cubicBezTo>
                  <a:cubicBezTo>
                    <a:pt x="107" y="25"/>
                    <a:pt x="101" y="27"/>
                    <a:pt x="96" y="32"/>
                  </a:cubicBezTo>
                  <a:cubicBezTo>
                    <a:pt x="42" y="87"/>
                    <a:pt x="42" y="87"/>
                    <a:pt x="42" y="87"/>
                  </a:cubicBezTo>
                  <a:cubicBezTo>
                    <a:pt x="41" y="88"/>
                    <a:pt x="41" y="89"/>
                    <a:pt x="41" y="90"/>
                  </a:cubicBezTo>
                  <a:cubicBezTo>
                    <a:pt x="41" y="90"/>
                    <a:pt x="42" y="91"/>
                    <a:pt x="42" y="91"/>
                  </a:cubicBezTo>
                  <a:cubicBezTo>
                    <a:pt x="43" y="92"/>
                    <a:pt x="43" y="92"/>
                    <a:pt x="44" y="92"/>
                  </a:cubicBezTo>
                  <a:cubicBezTo>
                    <a:pt x="49" y="92"/>
                    <a:pt x="60" y="91"/>
                    <a:pt x="60" y="84"/>
                  </a:cubicBezTo>
                  <a:cubicBezTo>
                    <a:pt x="60" y="82"/>
                    <a:pt x="60" y="79"/>
                    <a:pt x="59" y="78"/>
                  </a:cubicBezTo>
                  <a:cubicBezTo>
                    <a:pt x="101" y="37"/>
                    <a:pt x="101" y="37"/>
                    <a:pt x="101" y="37"/>
                  </a:cubicBezTo>
                  <a:cubicBezTo>
                    <a:pt x="104" y="33"/>
                    <a:pt x="108" y="31"/>
                    <a:pt x="112" y="31"/>
                  </a:cubicBezTo>
                  <a:cubicBezTo>
                    <a:pt x="114" y="31"/>
                    <a:pt x="115" y="32"/>
                    <a:pt x="117" y="32"/>
                  </a:cubicBezTo>
                  <a:cubicBezTo>
                    <a:pt x="94" y="55"/>
                    <a:pt x="94" y="55"/>
                    <a:pt x="94" y="55"/>
                  </a:cubicBezTo>
                  <a:cubicBezTo>
                    <a:pt x="94" y="55"/>
                    <a:pt x="94" y="55"/>
                    <a:pt x="94" y="55"/>
                  </a:cubicBezTo>
                  <a:cubicBezTo>
                    <a:pt x="37" y="112"/>
                    <a:pt x="37" y="112"/>
                    <a:pt x="37" y="112"/>
                  </a:cubicBezTo>
                  <a:cubicBezTo>
                    <a:pt x="33" y="116"/>
                    <a:pt x="33" y="116"/>
                    <a:pt x="33" y="116"/>
                  </a:cubicBezTo>
                  <a:cubicBezTo>
                    <a:pt x="14" y="134"/>
                    <a:pt x="4" y="174"/>
                    <a:pt x="4" y="174"/>
                  </a:cubicBezTo>
                  <a:cubicBezTo>
                    <a:pt x="5" y="176"/>
                    <a:pt x="5" y="176"/>
                    <a:pt x="5" y="176"/>
                  </a:cubicBezTo>
                  <a:cubicBezTo>
                    <a:pt x="1" y="186"/>
                    <a:pt x="1" y="186"/>
                    <a:pt x="1" y="186"/>
                  </a:cubicBezTo>
                  <a:cubicBezTo>
                    <a:pt x="0" y="191"/>
                    <a:pt x="2" y="193"/>
                    <a:pt x="7" y="191"/>
                  </a:cubicBezTo>
                  <a:cubicBezTo>
                    <a:pt x="17" y="188"/>
                    <a:pt x="17" y="188"/>
                    <a:pt x="17" y="188"/>
                  </a:cubicBezTo>
                  <a:cubicBezTo>
                    <a:pt x="19" y="189"/>
                    <a:pt x="19" y="189"/>
                    <a:pt x="19" y="189"/>
                  </a:cubicBezTo>
                  <a:cubicBezTo>
                    <a:pt x="19" y="189"/>
                    <a:pt x="58" y="178"/>
                    <a:pt x="76" y="160"/>
                  </a:cubicBezTo>
                  <a:cubicBezTo>
                    <a:pt x="80" y="156"/>
                    <a:pt x="80" y="156"/>
                    <a:pt x="80" y="156"/>
                  </a:cubicBezTo>
                  <a:cubicBezTo>
                    <a:pt x="125" y="112"/>
                    <a:pt x="125" y="112"/>
                    <a:pt x="125" y="112"/>
                  </a:cubicBezTo>
                  <a:cubicBezTo>
                    <a:pt x="141" y="96"/>
                    <a:pt x="141" y="96"/>
                    <a:pt x="141" y="96"/>
                  </a:cubicBezTo>
                  <a:cubicBezTo>
                    <a:pt x="167" y="69"/>
                    <a:pt x="167" y="69"/>
                    <a:pt x="167" y="69"/>
                  </a:cubicBezTo>
                  <a:cubicBezTo>
                    <a:pt x="172" y="64"/>
                    <a:pt x="176" y="53"/>
                    <a:pt x="173" y="47"/>
                  </a:cubicBezTo>
                  <a:cubicBezTo>
                    <a:pt x="188" y="31"/>
                    <a:pt x="188" y="31"/>
                    <a:pt x="188" y="31"/>
                  </a:cubicBezTo>
                  <a:cubicBezTo>
                    <a:pt x="192" y="27"/>
                    <a:pt x="192" y="20"/>
                    <a:pt x="188" y="15"/>
                  </a:cubicBezTo>
                  <a:close/>
                  <a:moveTo>
                    <a:pt x="21" y="180"/>
                  </a:moveTo>
                  <a:cubicBezTo>
                    <a:pt x="13" y="172"/>
                    <a:pt x="13" y="172"/>
                    <a:pt x="13" y="172"/>
                  </a:cubicBezTo>
                  <a:cubicBezTo>
                    <a:pt x="16" y="162"/>
                    <a:pt x="25" y="135"/>
                    <a:pt x="38" y="122"/>
                  </a:cubicBezTo>
                  <a:cubicBezTo>
                    <a:pt x="71" y="155"/>
                    <a:pt x="71" y="155"/>
                    <a:pt x="71" y="155"/>
                  </a:cubicBezTo>
                  <a:cubicBezTo>
                    <a:pt x="58" y="168"/>
                    <a:pt x="31" y="177"/>
                    <a:pt x="21" y="180"/>
                  </a:cubicBezTo>
                  <a:close/>
                  <a:moveTo>
                    <a:pt x="162" y="64"/>
                  </a:moveTo>
                  <a:cubicBezTo>
                    <a:pt x="133" y="92"/>
                    <a:pt x="133" y="92"/>
                    <a:pt x="133" y="92"/>
                  </a:cubicBezTo>
                  <a:cubicBezTo>
                    <a:pt x="84" y="141"/>
                    <a:pt x="84" y="141"/>
                    <a:pt x="84" y="141"/>
                  </a:cubicBezTo>
                  <a:cubicBezTo>
                    <a:pt x="52" y="108"/>
                    <a:pt x="52" y="108"/>
                    <a:pt x="52" y="108"/>
                  </a:cubicBezTo>
                  <a:cubicBezTo>
                    <a:pt x="129" y="31"/>
                    <a:pt x="129" y="31"/>
                    <a:pt x="129" y="31"/>
                  </a:cubicBezTo>
                  <a:cubicBezTo>
                    <a:pt x="132" y="28"/>
                    <a:pt x="140" y="26"/>
                    <a:pt x="142" y="27"/>
                  </a:cubicBezTo>
                  <a:cubicBezTo>
                    <a:pt x="166" y="51"/>
                    <a:pt x="166" y="51"/>
                    <a:pt x="166" y="51"/>
                  </a:cubicBezTo>
                  <a:cubicBezTo>
                    <a:pt x="167" y="53"/>
                    <a:pt x="165" y="60"/>
                    <a:pt x="162" y="64"/>
                  </a:cubicBezTo>
                  <a:close/>
                  <a:moveTo>
                    <a:pt x="182" y="26"/>
                  </a:moveTo>
                  <a:cubicBezTo>
                    <a:pt x="167" y="41"/>
                    <a:pt x="167" y="41"/>
                    <a:pt x="167" y="41"/>
                  </a:cubicBezTo>
                  <a:cubicBezTo>
                    <a:pt x="152" y="26"/>
                    <a:pt x="152" y="26"/>
                    <a:pt x="152" y="26"/>
                  </a:cubicBezTo>
                  <a:cubicBezTo>
                    <a:pt x="167" y="11"/>
                    <a:pt x="167" y="11"/>
                    <a:pt x="167" y="11"/>
                  </a:cubicBezTo>
                  <a:cubicBezTo>
                    <a:pt x="168" y="9"/>
                    <a:pt x="171" y="9"/>
                    <a:pt x="172" y="11"/>
                  </a:cubicBezTo>
                  <a:cubicBezTo>
                    <a:pt x="182" y="21"/>
                    <a:pt x="182" y="21"/>
                    <a:pt x="182" y="21"/>
                  </a:cubicBezTo>
                  <a:cubicBezTo>
                    <a:pt x="184" y="22"/>
                    <a:pt x="184" y="24"/>
                    <a:pt x="182" y="2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397" name="Freeform 21"/>
            <p:cNvSpPr>
              <a:spLocks noEditPoints="1"/>
            </p:cNvSpPr>
            <p:nvPr/>
          </p:nvSpPr>
          <p:spPr bwMode="auto">
            <a:xfrm>
              <a:off x="5125085" y="3267564"/>
              <a:ext cx="474235" cy="384702"/>
            </a:xfrm>
            <a:custGeom>
              <a:avLst/>
              <a:gdLst>
                <a:gd name="T0" fmla="*/ 19 w 204"/>
                <a:gd name="T1" fmla="*/ 42 h 165"/>
                <a:gd name="T2" fmla="*/ 58 w 204"/>
                <a:gd name="T3" fmla="*/ 66 h 165"/>
                <a:gd name="T4" fmla="*/ 203 w 204"/>
                <a:gd name="T5" fmla="*/ 161 h 165"/>
                <a:gd name="T6" fmla="*/ 128 w 204"/>
                <a:gd name="T7" fmla="*/ 149 h 165"/>
                <a:gd name="T8" fmla="*/ 100 w 204"/>
                <a:gd name="T9" fmla="*/ 155 h 165"/>
                <a:gd name="T10" fmla="*/ 24 w 204"/>
                <a:gd name="T11" fmla="*/ 165 h 165"/>
                <a:gd name="T12" fmla="*/ 0 w 204"/>
                <a:gd name="T13" fmla="*/ 10 h 165"/>
                <a:gd name="T14" fmla="*/ 47 w 204"/>
                <a:gd name="T15" fmla="*/ 9 h 165"/>
                <a:gd name="T16" fmla="*/ 128 w 204"/>
                <a:gd name="T17" fmla="*/ 0 h 165"/>
                <a:gd name="T18" fmla="*/ 198 w 204"/>
                <a:gd name="T19" fmla="*/ 13 h 165"/>
                <a:gd name="T20" fmla="*/ 100 w 204"/>
                <a:gd name="T21" fmla="*/ 12 h 165"/>
                <a:gd name="T22" fmla="*/ 24 w 204"/>
                <a:gd name="T23" fmla="*/ 23 h 165"/>
                <a:gd name="T24" fmla="*/ 24 w 204"/>
                <a:gd name="T25" fmla="*/ 150 h 165"/>
                <a:gd name="T26" fmla="*/ 100 w 204"/>
                <a:gd name="T27" fmla="*/ 138 h 165"/>
                <a:gd name="T28" fmla="*/ 180 w 204"/>
                <a:gd name="T29" fmla="*/ 23 h 165"/>
                <a:gd name="T30" fmla="*/ 104 w 204"/>
                <a:gd name="T31" fmla="*/ 12 h 165"/>
                <a:gd name="T32" fmla="*/ 156 w 204"/>
                <a:gd name="T33" fmla="*/ 142 h 165"/>
                <a:gd name="T34" fmla="*/ 198 w 204"/>
                <a:gd name="T35" fmla="*/ 20 h 165"/>
                <a:gd name="T36" fmla="*/ 118 w 204"/>
                <a:gd name="T37" fmla="*/ 42 h 165"/>
                <a:gd name="T38" fmla="*/ 154 w 204"/>
                <a:gd name="T39" fmla="*/ 54 h 165"/>
                <a:gd name="T40" fmla="*/ 183 w 204"/>
                <a:gd name="T41" fmla="*/ 58 h 165"/>
                <a:gd name="T42" fmla="*/ 156 w 204"/>
                <a:gd name="T43" fmla="*/ 36 h 165"/>
                <a:gd name="T44" fmla="*/ 154 w 204"/>
                <a:gd name="T45" fmla="*/ 40 h 165"/>
                <a:gd name="T46" fmla="*/ 183 w 204"/>
                <a:gd name="T47" fmla="*/ 43 h 165"/>
                <a:gd name="T48" fmla="*/ 156 w 204"/>
                <a:gd name="T49" fmla="*/ 93 h 165"/>
                <a:gd name="T50" fmla="*/ 118 w 204"/>
                <a:gd name="T51" fmla="*/ 90 h 165"/>
                <a:gd name="T52" fmla="*/ 180 w 204"/>
                <a:gd name="T53" fmla="*/ 105 h 165"/>
                <a:gd name="T54" fmla="*/ 180 w 204"/>
                <a:gd name="T55" fmla="*/ 101 h 165"/>
                <a:gd name="T56" fmla="*/ 128 w 204"/>
                <a:gd name="T57" fmla="*/ 56 h 165"/>
                <a:gd name="T58" fmla="*/ 128 w 204"/>
                <a:gd name="T59" fmla="*/ 61 h 165"/>
                <a:gd name="T60" fmla="*/ 183 w 204"/>
                <a:gd name="T61" fmla="*/ 76 h 165"/>
                <a:gd name="T62" fmla="*/ 156 w 204"/>
                <a:gd name="T63" fmla="*/ 65 h 165"/>
                <a:gd name="T64" fmla="*/ 118 w 204"/>
                <a:gd name="T65" fmla="*/ 71 h 165"/>
                <a:gd name="T66" fmla="*/ 154 w 204"/>
                <a:gd name="T67" fmla="*/ 83 h 165"/>
                <a:gd name="T68" fmla="*/ 183 w 204"/>
                <a:gd name="T69" fmla="*/ 86 h 165"/>
                <a:gd name="T70" fmla="*/ 66 w 204"/>
                <a:gd name="T71" fmla="*/ 29 h 165"/>
                <a:gd name="T72" fmla="*/ 85 w 204"/>
                <a:gd name="T73" fmla="*/ 33 h 165"/>
                <a:gd name="T74" fmla="*/ 66 w 204"/>
                <a:gd name="T75" fmla="*/ 29 h 165"/>
                <a:gd name="T76" fmla="*/ 118 w 204"/>
                <a:gd name="T77" fmla="*/ 100 h 165"/>
                <a:gd name="T78" fmla="*/ 154 w 204"/>
                <a:gd name="T79" fmla="*/ 112 h 165"/>
                <a:gd name="T80" fmla="*/ 183 w 204"/>
                <a:gd name="T81" fmla="*/ 115 h 165"/>
                <a:gd name="T82" fmla="*/ 48 w 204"/>
                <a:gd name="T83" fmla="*/ 108 h 165"/>
                <a:gd name="T84" fmla="*/ 20 w 204"/>
                <a:gd name="T85" fmla="*/ 120 h 165"/>
                <a:gd name="T86" fmla="*/ 76 w 204"/>
                <a:gd name="T87" fmla="*/ 104 h 165"/>
                <a:gd name="T88" fmla="*/ 76 w 204"/>
                <a:gd name="T89" fmla="*/ 99 h 165"/>
                <a:gd name="T90" fmla="*/ 20 w 204"/>
                <a:gd name="T91" fmla="*/ 129 h 165"/>
                <a:gd name="T92" fmla="*/ 49 w 204"/>
                <a:gd name="T93" fmla="*/ 126 h 165"/>
                <a:gd name="T94" fmla="*/ 48 w 204"/>
                <a:gd name="T95" fmla="*/ 122 h 165"/>
                <a:gd name="T96" fmla="*/ 118 w 204"/>
                <a:gd name="T97" fmla="*/ 114 h 165"/>
                <a:gd name="T98" fmla="*/ 154 w 204"/>
                <a:gd name="T99" fmla="*/ 126 h 165"/>
                <a:gd name="T100" fmla="*/ 156 w 204"/>
                <a:gd name="T101" fmla="*/ 122 h 165"/>
                <a:gd name="T102" fmla="*/ 66 w 204"/>
                <a:gd name="T103" fmla="*/ 48 h 165"/>
                <a:gd name="T104" fmla="*/ 85 w 204"/>
                <a:gd name="T105" fmla="*/ 42 h 165"/>
                <a:gd name="T106" fmla="*/ 48 w 204"/>
                <a:gd name="T107" fmla="*/ 93 h 165"/>
                <a:gd name="T108" fmla="*/ 20 w 204"/>
                <a:gd name="T109" fmla="*/ 105 h 165"/>
                <a:gd name="T110" fmla="*/ 76 w 204"/>
                <a:gd name="T111" fmla="*/ 89 h 165"/>
                <a:gd name="T112" fmla="*/ 76 w 204"/>
                <a:gd name="T113" fmla="*/ 85 h 165"/>
                <a:gd name="T114" fmla="*/ 66 w 204"/>
                <a:gd name="T115" fmla="*/ 62 h 165"/>
                <a:gd name="T116" fmla="*/ 85 w 204"/>
                <a:gd name="T117" fmla="*/ 57 h 165"/>
                <a:gd name="T118" fmla="*/ 48 w 204"/>
                <a:gd name="T119" fmla="*/ 79 h 165"/>
                <a:gd name="T120" fmla="*/ 20 w 204"/>
                <a:gd name="T121" fmla="*/ 91 h 165"/>
                <a:gd name="T122" fmla="*/ 76 w 204"/>
                <a:gd name="T123" fmla="*/ 75 h 165"/>
                <a:gd name="T124" fmla="*/ 76 w 204"/>
                <a:gd name="T125" fmla="*/ 7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4" h="165">
                  <a:moveTo>
                    <a:pt x="24" y="78"/>
                  </a:moveTo>
                  <a:cubicBezTo>
                    <a:pt x="22" y="78"/>
                    <a:pt x="21" y="78"/>
                    <a:pt x="19" y="78"/>
                  </a:cubicBezTo>
                  <a:cubicBezTo>
                    <a:pt x="19" y="42"/>
                    <a:pt x="19" y="42"/>
                    <a:pt x="19" y="42"/>
                  </a:cubicBezTo>
                  <a:cubicBezTo>
                    <a:pt x="21" y="42"/>
                    <a:pt x="22" y="42"/>
                    <a:pt x="24" y="42"/>
                  </a:cubicBezTo>
                  <a:cubicBezTo>
                    <a:pt x="34" y="42"/>
                    <a:pt x="46" y="35"/>
                    <a:pt x="58" y="31"/>
                  </a:cubicBezTo>
                  <a:cubicBezTo>
                    <a:pt x="58" y="66"/>
                    <a:pt x="58" y="66"/>
                    <a:pt x="58" y="66"/>
                  </a:cubicBezTo>
                  <a:cubicBezTo>
                    <a:pt x="46" y="71"/>
                    <a:pt x="34" y="78"/>
                    <a:pt x="24" y="78"/>
                  </a:cubicBezTo>
                  <a:close/>
                  <a:moveTo>
                    <a:pt x="204" y="160"/>
                  </a:moveTo>
                  <a:cubicBezTo>
                    <a:pt x="203" y="161"/>
                    <a:pt x="203" y="161"/>
                    <a:pt x="203" y="161"/>
                  </a:cubicBezTo>
                  <a:cubicBezTo>
                    <a:pt x="202" y="161"/>
                    <a:pt x="195" y="165"/>
                    <a:pt x="180" y="165"/>
                  </a:cubicBezTo>
                  <a:cubicBezTo>
                    <a:pt x="172" y="165"/>
                    <a:pt x="163" y="162"/>
                    <a:pt x="154" y="157"/>
                  </a:cubicBezTo>
                  <a:cubicBezTo>
                    <a:pt x="145" y="154"/>
                    <a:pt x="135" y="149"/>
                    <a:pt x="128" y="149"/>
                  </a:cubicBezTo>
                  <a:cubicBezTo>
                    <a:pt x="112" y="149"/>
                    <a:pt x="104" y="155"/>
                    <a:pt x="104" y="155"/>
                  </a:cubicBezTo>
                  <a:cubicBezTo>
                    <a:pt x="102" y="156"/>
                    <a:pt x="102" y="156"/>
                    <a:pt x="102" y="156"/>
                  </a:cubicBezTo>
                  <a:cubicBezTo>
                    <a:pt x="100" y="155"/>
                    <a:pt x="100" y="155"/>
                    <a:pt x="100" y="155"/>
                  </a:cubicBezTo>
                  <a:cubicBezTo>
                    <a:pt x="100" y="155"/>
                    <a:pt x="92" y="149"/>
                    <a:pt x="76" y="149"/>
                  </a:cubicBezTo>
                  <a:cubicBezTo>
                    <a:pt x="68" y="149"/>
                    <a:pt x="59" y="154"/>
                    <a:pt x="50" y="157"/>
                  </a:cubicBezTo>
                  <a:cubicBezTo>
                    <a:pt x="41" y="162"/>
                    <a:pt x="32" y="165"/>
                    <a:pt x="24" y="165"/>
                  </a:cubicBezTo>
                  <a:cubicBezTo>
                    <a:pt x="8" y="165"/>
                    <a:pt x="1" y="161"/>
                    <a:pt x="1" y="161"/>
                  </a:cubicBezTo>
                  <a:cubicBezTo>
                    <a:pt x="0" y="160"/>
                    <a:pt x="0" y="160"/>
                    <a:pt x="0" y="160"/>
                  </a:cubicBezTo>
                  <a:cubicBezTo>
                    <a:pt x="0" y="10"/>
                    <a:pt x="0" y="10"/>
                    <a:pt x="0" y="10"/>
                  </a:cubicBezTo>
                  <a:cubicBezTo>
                    <a:pt x="5" y="13"/>
                    <a:pt x="5" y="13"/>
                    <a:pt x="5" y="13"/>
                  </a:cubicBezTo>
                  <a:cubicBezTo>
                    <a:pt x="5" y="13"/>
                    <a:pt x="10" y="16"/>
                    <a:pt x="24" y="16"/>
                  </a:cubicBezTo>
                  <a:cubicBezTo>
                    <a:pt x="30" y="16"/>
                    <a:pt x="38" y="13"/>
                    <a:pt x="47" y="9"/>
                  </a:cubicBezTo>
                  <a:cubicBezTo>
                    <a:pt x="57" y="5"/>
                    <a:pt x="67" y="0"/>
                    <a:pt x="76" y="0"/>
                  </a:cubicBezTo>
                  <a:cubicBezTo>
                    <a:pt x="90" y="0"/>
                    <a:pt x="98" y="4"/>
                    <a:pt x="102" y="6"/>
                  </a:cubicBezTo>
                  <a:cubicBezTo>
                    <a:pt x="106" y="4"/>
                    <a:pt x="114" y="0"/>
                    <a:pt x="128" y="0"/>
                  </a:cubicBezTo>
                  <a:cubicBezTo>
                    <a:pt x="137" y="0"/>
                    <a:pt x="147" y="5"/>
                    <a:pt x="157" y="9"/>
                  </a:cubicBezTo>
                  <a:cubicBezTo>
                    <a:pt x="165" y="13"/>
                    <a:pt x="173" y="16"/>
                    <a:pt x="180" y="16"/>
                  </a:cubicBezTo>
                  <a:cubicBezTo>
                    <a:pt x="194" y="16"/>
                    <a:pt x="198" y="13"/>
                    <a:pt x="198" y="13"/>
                  </a:cubicBezTo>
                  <a:cubicBezTo>
                    <a:pt x="204" y="10"/>
                    <a:pt x="204" y="10"/>
                    <a:pt x="204" y="10"/>
                  </a:cubicBezTo>
                  <a:lnTo>
                    <a:pt x="204" y="160"/>
                  </a:lnTo>
                  <a:close/>
                  <a:moveTo>
                    <a:pt x="100" y="12"/>
                  </a:moveTo>
                  <a:cubicBezTo>
                    <a:pt x="97" y="11"/>
                    <a:pt x="90" y="7"/>
                    <a:pt x="76" y="7"/>
                  </a:cubicBezTo>
                  <a:cubicBezTo>
                    <a:pt x="68" y="7"/>
                    <a:pt x="59" y="11"/>
                    <a:pt x="49" y="15"/>
                  </a:cubicBezTo>
                  <a:cubicBezTo>
                    <a:pt x="40" y="19"/>
                    <a:pt x="31" y="23"/>
                    <a:pt x="24" y="23"/>
                  </a:cubicBezTo>
                  <a:cubicBezTo>
                    <a:pt x="13" y="23"/>
                    <a:pt x="10" y="21"/>
                    <a:pt x="6" y="20"/>
                  </a:cubicBezTo>
                  <a:cubicBezTo>
                    <a:pt x="6" y="146"/>
                    <a:pt x="6" y="146"/>
                    <a:pt x="6" y="146"/>
                  </a:cubicBezTo>
                  <a:cubicBezTo>
                    <a:pt x="9" y="148"/>
                    <a:pt x="12" y="150"/>
                    <a:pt x="24" y="150"/>
                  </a:cubicBezTo>
                  <a:cubicBezTo>
                    <a:pt x="31" y="150"/>
                    <a:pt x="39" y="146"/>
                    <a:pt x="48" y="142"/>
                  </a:cubicBezTo>
                  <a:cubicBezTo>
                    <a:pt x="57" y="138"/>
                    <a:pt x="67" y="134"/>
                    <a:pt x="76" y="134"/>
                  </a:cubicBezTo>
                  <a:cubicBezTo>
                    <a:pt x="88" y="134"/>
                    <a:pt x="96" y="137"/>
                    <a:pt x="100" y="138"/>
                  </a:cubicBezTo>
                  <a:lnTo>
                    <a:pt x="100" y="12"/>
                  </a:lnTo>
                  <a:close/>
                  <a:moveTo>
                    <a:pt x="198" y="20"/>
                  </a:moveTo>
                  <a:cubicBezTo>
                    <a:pt x="194" y="21"/>
                    <a:pt x="190" y="23"/>
                    <a:pt x="180" y="23"/>
                  </a:cubicBezTo>
                  <a:cubicBezTo>
                    <a:pt x="172" y="23"/>
                    <a:pt x="164" y="19"/>
                    <a:pt x="154" y="15"/>
                  </a:cubicBezTo>
                  <a:cubicBezTo>
                    <a:pt x="145" y="11"/>
                    <a:pt x="136" y="7"/>
                    <a:pt x="128" y="7"/>
                  </a:cubicBezTo>
                  <a:cubicBezTo>
                    <a:pt x="114" y="7"/>
                    <a:pt x="106" y="11"/>
                    <a:pt x="104" y="12"/>
                  </a:cubicBezTo>
                  <a:cubicBezTo>
                    <a:pt x="104" y="138"/>
                    <a:pt x="104" y="138"/>
                    <a:pt x="104" y="138"/>
                  </a:cubicBezTo>
                  <a:cubicBezTo>
                    <a:pt x="108" y="137"/>
                    <a:pt x="116" y="134"/>
                    <a:pt x="128" y="134"/>
                  </a:cubicBezTo>
                  <a:cubicBezTo>
                    <a:pt x="137" y="134"/>
                    <a:pt x="146" y="138"/>
                    <a:pt x="156" y="142"/>
                  </a:cubicBezTo>
                  <a:cubicBezTo>
                    <a:pt x="165" y="146"/>
                    <a:pt x="173" y="150"/>
                    <a:pt x="180" y="150"/>
                  </a:cubicBezTo>
                  <a:cubicBezTo>
                    <a:pt x="191" y="150"/>
                    <a:pt x="195" y="148"/>
                    <a:pt x="198" y="146"/>
                  </a:cubicBezTo>
                  <a:lnTo>
                    <a:pt x="198" y="20"/>
                  </a:lnTo>
                  <a:close/>
                  <a:moveTo>
                    <a:pt x="156" y="50"/>
                  </a:moveTo>
                  <a:cubicBezTo>
                    <a:pt x="146" y="46"/>
                    <a:pt x="137" y="42"/>
                    <a:pt x="128" y="42"/>
                  </a:cubicBezTo>
                  <a:cubicBezTo>
                    <a:pt x="124" y="42"/>
                    <a:pt x="121" y="42"/>
                    <a:pt x="118" y="42"/>
                  </a:cubicBezTo>
                  <a:cubicBezTo>
                    <a:pt x="118" y="47"/>
                    <a:pt x="118" y="47"/>
                    <a:pt x="118" y="47"/>
                  </a:cubicBezTo>
                  <a:cubicBezTo>
                    <a:pt x="121" y="46"/>
                    <a:pt x="124" y="46"/>
                    <a:pt x="128" y="46"/>
                  </a:cubicBezTo>
                  <a:cubicBezTo>
                    <a:pt x="136" y="46"/>
                    <a:pt x="145" y="50"/>
                    <a:pt x="154" y="54"/>
                  </a:cubicBezTo>
                  <a:cubicBezTo>
                    <a:pt x="164" y="58"/>
                    <a:pt x="172" y="62"/>
                    <a:pt x="180" y="62"/>
                  </a:cubicBezTo>
                  <a:cubicBezTo>
                    <a:pt x="181" y="62"/>
                    <a:pt x="182" y="62"/>
                    <a:pt x="183" y="62"/>
                  </a:cubicBezTo>
                  <a:cubicBezTo>
                    <a:pt x="183" y="58"/>
                    <a:pt x="183" y="58"/>
                    <a:pt x="183" y="58"/>
                  </a:cubicBezTo>
                  <a:cubicBezTo>
                    <a:pt x="182" y="58"/>
                    <a:pt x="181" y="58"/>
                    <a:pt x="180" y="58"/>
                  </a:cubicBezTo>
                  <a:cubicBezTo>
                    <a:pt x="173" y="58"/>
                    <a:pt x="165" y="54"/>
                    <a:pt x="156" y="50"/>
                  </a:cubicBezTo>
                  <a:close/>
                  <a:moveTo>
                    <a:pt x="156" y="36"/>
                  </a:moveTo>
                  <a:cubicBezTo>
                    <a:pt x="150" y="33"/>
                    <a:pt x="144" y="31"/>
                    <a:pt x="138" y="29"/>
                  </a:cubicBezTo>
                  <a:cubicBezTo>
                    <a:pt x="138" y="34"/>
                    <a:pt x="138" y="34"/>
                    <a:pt x="138" y="34"/>
                  </a:cubicBezTo>
                  <a:cubicBezTo>
                    <a:pt x="143" y="35"/>
                    <a:pt x="149" y="38"/>
                    <a:pt x="154" y="40"/>
                  </a:cubicBezTo>
                  <a:cubicBezTo>
                    <a:pt x="164" y="44"/>
                    <a:pt x="172" y="48"/>
                    <a:pt x="180" y="48"/>
                  </a:cubicBezTo>
                  <a:cubicBezTo>
                    <a:pt x="181" y="48"/>
                    <a:pt x="182" y="48"/>
                    <a:pt x="183" y="48"/>
                  </a:cubicBezTo>
                  <a:cubicBezTo>
                    <a:pt x="183" y="43"/>
                    <a:pt x="183" y="43"/>
                    <a:pt x="183" y="43"/>
                  </a:cubicBezTo>
                  <a:cubicBezTo>
                    <a:pt x="182" y="43"/>
                    <a:pt x="181" y="43"/>
                    <a:pt x="180" y="43"/>
                  </a:cubicBezTo>
                  <a:cubicBezTo>
                    <a:pt x="173" y="43"/>
                    <a:pt x="165" y="40"/>
                    <a:pt x="156" y="36"/>
                  </a:cubicBezTo>
                  <a:close/>
                  <a:moveTo>
                    <a:pt x="156" y="93"/>
                  </a:moveTo>
                  <a:cubicBezTo>
                    <a:pt x="146" y="89"/>
                    <a:pt x="137" y="85"/>
                    <a:pt x="128" y="85"/>
                  </a:cubicBezTo>
                  <a:cubicBezTo>
                    <a:pt x="124" y="85"/>
                    <a:pt x="121" y="85"/>
                    <a:pt x="118" y="86"/>
                  </a:cubicBezTo>
                  <a:cubicBezTo>
                    <a:pt x="118" y="90"/>
                    <a:pt x="118" y="90"/>
                    <a:pt x="118" y="90"/>
                  </a:cubicBezTo>
                  <a:cubicBezTo>
                    <a:pt x="121" y="90"/>
                    <a:pt x="124" y="89"/>
                    <a:pt x="128" y="89"/>
                  </a:cubicBezTo>
                  <a:cubicBezTo>
                    <a:pt x="136" y="89"/>
                    <a:pt x="145" y="93"/>
                    <a:pt x="154" y="97"/>
                  </a:cubicBezTo>
                  <a:cubicBezTo>
                    <a:pt x="164" y="101"/>
                    <a:pt x="172" y="105"/>
                    <a:pt x="180" y="105"/>
                  </a:cubicBezTo>
                  <a:cubicBezTo>
                    <a:pt x="181" y="105"/>
                    <a:pt x="182" y="105"/>
                    <a:pt x="183" y="105"/>
                  </a:cubicBezTo>
                  <a:cubicBezTo>
                    <a:pt x="183" y="101"/>
                    <a:pt x="183" y="101"/>
                    <a:pt x="183" y="101"/>
                  </a:cubicBezTo>
                  <a:cubicBezTo>
                    <a:pt x="182" y="101"/>
                    <a:pt x="181" y="101"/>
                    <a:pt x="180" y="101"/>
                  </a:cubicBezTo>
                  <a:cubicBezTo>
                    <a:pt x="173" y="101"/>
                    <a:pt x="165" y="97"/>
                    <a:pt x="156" y="93"/>
                  </a:cubicBezTo>
                  <a:close/>
                  <a:moveTo>
                    <a:pt x="156" y="65"/>
                  </a:moveTo>
                  <a:cubicBezTo>
                    <a:pt x="146" y="60"/>
                    <a:pt x="137" y="56"/>
                    <a:pt x="128" y="56"/>
                  </a:cubicBezTo>
                  <a:cubicBezTo>
                    <a:pt x="124" y="56"/>
                    <a:pt x="121" y="56"/>
                    <a:pt x="118" y="57"/>
                  </a:cubicBezTo>
                  <a:cubicBezTo>
                    <a:pt x="118" y="61"/>
                    <a:pt x="118" y="61"/>
                    <a:pt x="118" y="61"/>
                  </a:cubicBezTo>
                  <a:cubicBezTo>
                    <a:pt x="121" y="61"/>
                    <a:pt x="124" y="61"/>
                    <a:pt x="128" y="61"/>
                  </a:cubicBezTo>
                  <a:cubicBezTo>
                    <a:pt x="136" y="61"/>
                    <a:pt x="145" y="65"/>
                    <a:pt x="154" y="69"/>
                  </a:cubicBezTo>
                  <a:cubicBezTo>
                    <a:pt x="164" y="73"/>
                    <a:pt x="172" y="77"/>
                    <a:pt x="180" y="77"/>
                  </a:cubicBezTo>
                  <a:cubicBezTo>
                    <a:pt x="181" y="77"/>
                    <a:pt x="182" y="76"/>
                    <a:pt x="183" y="76"/>
                  </a:cubicBezTo>
                  <a:cubicBezTo>
                    <a:pt x="183" y="72"/>
                    <a:pt x="183" y="72"/>
                    <a:pt x="183" y="72"/>
                  </a:cubicBezTo>
                  <a:cubicBezTo>
                    <a:pt x="182" y="72"/>
                    <a:pt x="181" y="72"/>
                    <a:pt x="180" y="72"/>
                  </a:cubicBezTo>
                  <a:cubicBezTo>
                    <a:pt x="173" y="72"/>
                    <a:pt x="165" y="68"/>
                    <a:pt x="156" y="65"/>
                  </a:cubicBezTo>
                  <a:close/>
                  <a:moveTo>
                    <a:pt x="156" y="79"/>
                  </a:moveTo>
                  <a:cubicBezTo>
                    <a:pt x="146" y="75"/>
                    <a:pt x="137" y="70"/>
                    <a:pt x="128" y="70"/>
                  </a:cubicBezTo>
                  <a:cubicBezTo>
                    <a:pt x="124" y="70"/>
                    <a:pt x="121" y="71"/>
                    <a:pt x="118" y="71"/>
                  </a:cubicBezTo>
                  <a:cubicBezTo>
                    <a:pt x="118" y="76"/>
                    <a:pt x="118" y="76"/>
                    <a:pt x="118" y="76"/>
                  </a:cubicBezTo>
                  <a:cubicBezTo>
                    <a:pt x="121" y="75"/>
                    <a:pt x="124" y="75"/>
                    <a:pt x="128" y="75"/>
                  </a:cubicBezTo>
                  <a:cubicBezTo>
                    <a:pt x="136" y="75"/>
                    <a:pt x="145" y="79"/>
                    <a:pt x="154" y="83"/>
                  </a:cubicBezTo>
                  <a:cubicBezTo>
                    <a:pt x="164" y="87"/>
                    <a:pt x="172" y="91"/>
                    <a:pt x="180" y="91"/>
                  </a:cubicBezTo>
                  <a:cubicBezTo>
                    <a:pt x="181" y="91"/>
                    <a:pt x="182" y="91"/>
                    <a:pt x="183" y="91"/>
                  </a:cubicBezTo>
                  <a:cubicBezTo>
                    <a:pt x="183" y="86"/>
                    <a:pt x="183" y="86"/>
                    <a:pt x="183" y="86"/>
                  </a:cubicBezTo>
                  <a:cubicBezTo>
                    <a:pt x="182" y="86"/>
                    <a:pt x="181" y="86"/>
                    <a:pt x="180" y="86"/>
                  </a:cubicBezTo>
                  <a:cubicBezTo>
                    <a:pt x="173" y="86"/>
                    <a:pt x="165" y="83"/>
                    <a:pt x="156" y="79"/>
                  </a:cubicBezTo>
                  <a:close/>
                  <a:moveTo>
                    <a:pt x="66" y="29"/>
                  </a:moveTo>
                  <a:cubicBezTo>
                    <a:pt x="66" y="34"/>
                    <a:pt x="66" y="34"/>
                    <a:pt x="66" y="34"/>
                  </a:cubicBezTo>
                  <a:cubicBezTo>
                    <a:pt x="70" y="32"/>
                    <a:pt x="73" y="32"/>
                    <a:pt x="76" y="32"/>
                  </a:cubicBezTo>
                  <a:cubicBezTo>
                    <a:pt x="79" y="32"/>
                    <a:pt x="82" y="32"/>
                    <a:pt x="85" y="33"/>
                  </a:cubicBezTo>
                  <a:cubicBezTo>
                    <a:pt x="85" y="28"/>
                    <a:pt x="85" y="28"/>
                    <a:pt x="85" y="28"/>
                  </a:cubicBezTo>
                  <a:cubicBezTo>
                    <a:pt x="82" y="28"/>
                    <a:pt x="79" y="27"/>
                    <a:pt x="76" y="27"/>
                  </a:cubicBezTo>
                  <a:cubicBezTo>
                    <a:pt x="73" y="27"/>
                    <a:pt x="70" y="28"/>
                    <a:pt x="66" y="29"/>
                  </a:cubicBezTo>
                  <a:close/>
                  <a:moveTo>
                    <a:pt x="156" y="108"/>
                  </a:moveTo>
                  <a:cubicBezTo>
                    <a:pt x="146" y="104"/>
                    <a:pt x="137" y="99"/>
                    <a:pt x="128" y="99"/>
                  </a:cubicBezTo>
                  <a:cubicBezTo>
                    <a:pt x="124" y="99"/>
                    <a:pt x="121" y="99"/>
                    <a:pt x="118" y="100"/>
                  </a:cubicBezTo>
                  <a:cubicBezTo>
                    <a:pt x="118" y="104"/>
                    <a:pt x="118" y="104"/>
                    <a:pt x="118" y="104"/>
                  </a:cubicBezTo>
                  <a:cubicBezTo>
                    <a:pt x="121" y="104"/>
                    <a:pt x="124" y="104"/>
                    <a:pt x="128" y="104"/>
                  </a:cubicBezTo>
                  <a:cubicBezTo>
                    <a:pt x="136" y="104"/>
                    <a:pt x="145" y="108"/>
                    <a:pt x="154" y="112"/>
                  </a:cubicBezTo>
                  <a:cubicBezTo>
                    <a:pt x="164" y="116"/>
                    <a:pt x="172" y="120"/>
                    <a:pt x="180" y="120"/>
                  </a:cubicBezTo>
                  <a:cubicBezTo>
                    <a:pt x="181" y="120"/>
                    <a:pt x="182" y="120"/>
                    <a:pt x="183" y="120"/>
                  </a:cubicBezTo>
                  <a:cubicBezTo>
                    <a:pt x="183" y="115"/>
                    <a:pt x="183" y="115"/>
                    <a:pt x="183" y="115"/>
                  </a:cubicBezTo>
                  <a:cubicBezTo>
                    <a:pt x="182" y="115"/>
                    <a:pt x="181" y="115"/>
                    <a:pt x="180" y="115"/>
                  </a:cubicBezTo>
                  <a:cubicBezTo>
                    <a:pt x="173" y="115"/>
                    <a:pt x="165" y="112"/>
                    <a:pt x="156" y="108"/>
                  </a:cubicBezTo>
                  <a:close/>
                  <a:moveTo>
                    <a:pt x="48" y="108"/>
                  </a:moveTo>
                  <a:cubicBezTo>
                    <a:pt x="39" y="112"/>
                    <a:pt x="31" y="115"/>
                    <a:pt x="24" y="115"/>
                  </a:cubicBezTo>
                  <a:cubicBezTo>
                    <a:pt x="23" y="115"/>
                    <a:pt x="21" y="115"/>
                    <a:pt x="20" y="115"/>
                  </a:cubicBezTo>
                  <a:cubicBezTo>
                    <a:pt x="20" y="120"/>
                    <a:pt x="20" y="120"/>
                    <a:pt x="20" y="120"/>
                  </a:cubicBezTo>
                  <a:cubicBezTo>
                    <a:pt x="21" y="120"/>
                    <a:pt x="23" y="120"/>
                    <a:pt x="24" y="120"/>
                  </a:cubicBezTo>
                  <a:cubicBezTo>
                    <a:pt x="31" y="120"/>
                    <a:pt x="40" y="116"/>
                    <a:pt x="49" y="112"/>
                  </a:cubicBezTo>
                  <a:cubicBezTo>
                    <a:pt x="59" y="108"/>
                    <a:pt x="68" y="104"/>
                    <a:pt x="76" y="104"/>
                  </a:cubicBezTo>
                  <a:cubicBezTo>
                    <a:pt x="79" y="104"/>
                    <a:pt x="82" y="104"/>
                    <a:pt x="85" y="104"/>
                  </a:cubicBezTo>
                  <a:cubicBezTo>
                    <a:pt x="85" y="100"/>
                    <a:pt x="85" y="100"/>
                    <a:pt x="85" y="100"/>
                  </a:cubicBezTo>
                  <a:cubicBezTo>
                    <a:pt x="82" y="99"/>
                    <a:pt x="79" y="99"/>
                    <a:pt x="76" y="99"/>
                  </a:cubicBezTo>
                  <a:cubicBezTo>
                    <a:pt x="67" y="99"/>
                    <a:pt x="57" y="104"/>
                    <a:pt x="48" y="108"/>
                  </a:cubicBezTo>
                  <a:close/>
                  <a:moveTo>
                    <a:pt x="24" y="130"/>
                  </a:moveTo>
                  <a:cubicBezTo>
                    <a:pt x="23" y="130"/>
                    <a:pt x="21" y="130"/>
                    <a:pt x="20" y="129"/>
                  </a:cubicBezTo>
                  <a:cubicBezTo>
                    <a:pt x="20" y="134"/>
                    <a:pt x="20" y="134"/>
                    <a:pt x="20" y="134"/>
                  </a:cubicBezTo>
                  <a:cubicBezTo>
                    <a:pt x="21" y="134"/>
                    <a:pt x="23" y="134"/>
                    <a:pt x="24" y="134"/>
                  </a:cubicBezTo>
                  <a:cubicBezTo>
                    <a:pt x="31" y="134"/>
                    <a:pt x="40" y="130"/>
                    <a:pt x="49" y="126"/>
                  </a:cubicBezTo>
                  <a:cubicBezTo>
                    <a:pt x="54" y="124"/>
                    <a:pt x="59" y="122"/>
                    <a:pt x="64" y="120"/>
                  </a:cubicBezTo>
                  <a:cubicBezTo>
                    <a:pt x="64" y="116"/>
                    <a:pt x="64" y="116"/>
                    <a:pt x="64" y="116"/>
                  </a:cubicBezTo>
                  <a:cubicBezTo>
                    <a:pt x="58" y="117"/>
                    <a:pt x="53" y="120"/>
                    <a:pt x="48" y="122"/>
                  </a:cubicBezTo>
                  <a:cubicBezTo>
                    <a:pt x="39" y="126"/>
                    <a:pt x="31" y="130"/>
                    <a:pt x="24" y="130"/>
                  </a:cubicBezTo>
                  <a:close/>
                  <a:moveTo>
                    <a:pt x="128" y="114"/>
                  </a:moveTo>
                  <a:cubicBezTo>
                    <a:pt x="124" y="114"/>
                    <a:pt x="121" y="114"/>
                    <a:pt x="118" y="114"/>
                  </a:cubicBezTo>
                  <a:cubicBezTo>
                    <a:pt x="118" y="119"/>
                    <a:pt x="118" y="119"/>
                    <a:pt x="118" y="119"/>
                  </a:cubicBezTo>
                  <a:cubicBezTo>
                    <a:pt x="121" y="118"/>
                    <a:pt x="124" y="118"/>
                    <a:pt x="128" y="118"/>
                  </a:cubicBezTo>
                  <a:cubicBezTo>
                    <a:pt x="136" y="118"/>
                    <a:pt x="145" y="122"/>
                    <a:pt x="154" y="126"/>
                  </a:cubicBezTo>
                  <a:cubicBezTo>
                    <a:pt x="157" y="127"/>
                    <a:pt x="160" y="129"/>
                    <a:pt x="163" y="130"/>
                  </a:cubicBezTo>
                  <a:cubicBezTo>
                    <a:pt x="163" y="125"/>
                    <a:pt x="163" y="125"/>
                    <a:pt x="163" y="125"/>
                  </a:cubicBezTo>
                  <a:cubicBezTo>
                    <a:pt x="161" y="124"/>
                    <a:pt x="158" y="123"/>
                    <a:pt x="156" y="122"/>
                  </a:cubicBezTo>
                  <a:cubicBezTo>
                    <a:pt x="146" y="118"/>
                    <a:pt x="137" y="114"/>
                    <a:pt x="128" y="114"/>
                  </a:cubicBezTo>
                  <a:close/>
                  <a:moveTo>
                    <a:pt x="66" y="43"/>
                  </a:moveTo>
                  <a:cubicBezTo>
                    <a:pt x="66" y="48"/>
                    <a:pt x="66" y="48"/>
                    <a:pt x="66" y="48"/>
                  </a:cubicBezTo>
                  <a:cubicBezTo>
                    <a:pt x="70" y="47"/>
                    <a:pt x="73" y="46"/>
                    <a:pt x="76" y="46"/>
                  </a:cubicBezTo>
                  <a:cubicBezTo>
                    <a:pt x="79" y="46"/>
                    <a:pt x="82" y="46"/>
                    <a:pt x="85" y="47"/>
                  </a:cubicBezTo>
                  <a:cubicBezTo>
                    <a:pt x="85" y="42"/>
                    <a:pt x="85" y="42"/>
                    <a:pt x="85" y="42"/>
                  </a:cubicBezTo>
                  <a:cubicBezTo>
                    <a:pt x="82" y="42"/>
                    <a:pt x="79" y="42"/>
                    <a:pt x="76" y="42"/>
                  </a:cubicBezTo>
                  <a:cubicBezTo>
                    <a:pt x="73" y="42"/>
                    <a:pt x="70" y="42"/>
                    <a:pt x="66" y="43"/>
                  </a:cubicBezTo>
                  <a:close/>
                  <a:moveTo>
                    <a:pt x="48" y="93"/>
                  </a:moveTo>
                  <a:cubicBezTo>
                    <a:pt x="39" y="97"/>
                    <a:pt x="31" y="101"/>
                    <a:pt x="24" y="101"/>
                  </a:cubicBezTo>
                  <a:cubicBezTo>
                    <a:pt x="23" y="101"/>
                    <a:pt x="21" y="101"/>
                    <a:pt x="20" y="101"/>
                  </a:cubicBezTo>
                  <a:cubicBezTo>
                    <a:pt x="20" y="105"/>
                    <a:pt x="20" y="105"/>
                    <a:pt x="20" y="105"/>
                  </a:cubicBezTo>
                  <a:cubicBezTo>
                    <a:pt x="21" y="105"/>
                    <a:pt x="23" y="105"/>
                    <a:pt x="24" y="105"/>
                  </a:cubicBezTo>
                  <a:cubicBezTo>
                    <a:pt x="31" y="105"/>
                    <a:pt x="40" y="101"/>
                    <a:pt x="49" y="97"/>
                  </a:cubicBezTo>
                  <a:cubicBezTo>
                    <a:pt x="59" y="93"/>
                    <a:pt x="68" y="89"/>
                    <a:pt x="76" y="89"/>
                  </a:cubicBezTo>
                  <a:cubicBezTo>
                    <a:pt x="79" y="89"/>
                    <a:pt x="82" y="90"/>
                    <a:pt x="85" y="90"/>
                  </a:cubicBezTo>
                  <a:cubicBezTo>
                    <a:pt x="85" y="86"/>
                    <a:pt x="85" y="86"/>
                    <a:pt x="85" y="86"/>
                  </a:cubicBezTo>
                  <a:cubicBezTo>
                    <a:pt x="82" y="85"/>
                    <a:pt x="79" y="85"/>
                    <a:pt x="76" y="85"/>
                  </a:cubicBezTo>
                  <a:cubicBezTo>
                    <a:pt x="67" y="85"/>
                    <a:pt x="57" y="89"/>
                    <a:pt x="48" y="93"/>
                  </a:cubicBezTo>
                  <a:close/>
                  <a:moveTo>
                    <a:pt x="66" y="58"/>
                  </a:moveTo>
                  <a:cubicBezTo>
                    <a:pt x="66" y="62"/>
                    <a:pt x="66" y="62"/>
                    <a:pt x="66" y="62"/>
                  </a:cubicBezTo>
                  <a:cubicBezTo>
                    <a:pt x="70" y="61"/>
                    <a:pt x="73" y="61"/>
                    <a:pt x="76" y="61"/>
                  </a:cubicBezTo>
                  <a:cubicBezTo>
                    <a:pt x="79" y="61"/>
                    <a:pt x="82" y="61"/>
                    <a:pt x="85" y="61"/>
                  </a:cubicBezTo>
                  <a:cubicBezTo>
                    <a:pt x="85" y="57"/>
                    <a:pt x="85" y="57"/>
                    <a:pt x="85" y="57"/>
                  </a:cubicBezTo>
                  <a:cubicBezTo>
                    <a:pt x="82" y="56"/>
                    <a:pt x="79" y="56"/>
                    <a:pt x="76" y="56"/>
                  </a:cubicBezTo>
                  <a:cubicBezTo>
                    <a:pt x="73" y="56"/>
                    <a:pt x="70" y="57"/>
                    <a:pt x="66" y="58"/>
                  </a:cubicBezTo>
                  <a:close/>
                  <a:moveTo>
                    <a:pt x="48" y="79"/>
                  </a:moveTo>
                  <a:cubicBezTo>
                    <a:pt x="39" y="83"/>
                    <a:pt x="31" y="86"/>
                    <a:pt x="24" y="86"/>
                  </a:cubicBezTo>
                  <a:cubicBezTo>
                    <a:pt x="23" y="86"/>
                    <a:pt x="21" y="86"/>
                    <a:pt x="20" y="86"/>
                  </a:cubicBezTo>
                  <a:cubicBezTo>
                    <a:pt x="20" y="91"/>
                    <a:pt x="20" y="91"/>
                    <a:pt x="20" y="91"/>
                  </a:cubicBezTo>
                  <a:cubicBezTo>
                    <a:pt x="21" y="91"/>
                    <a:pt x="23" y="91"/>
                    <a:pt x="24" y="91"/>
                  </a:cubicBezTo>
                  <a:cubicBezTo>
                    <a:pt x="31" y="91"/>
                    <a:pt x="40" y="87"/>
                    <a:pt x="49" y="83"/>
                  </a:cubicBezTo>
                  <a:cubicBezTo>
                    <a:pt x="59" y="79"/>
                    <a:pt x="68" y="75"/>
                    <a:pt x="76" y="75"/>
                  </a:cubicBezTo>
                  <a:cubicBezTo>
                    <a:pt x="79" y="75"/>
                    <a:pt x="82" y="75"/>
                    <a:pt x="85" y="76"/>
                  </a:cubicBezTo>
                  <a:cubicBezTo>
                    <a:pt x="85" y="71"/>
                    <a:pt x="85" y="71"/>
                    <a:pt x="85" y="71"/>
                  </a:cubicBezTo>
                  <a:cubicBezTo>
                    <a:pt x="82" y="71"/>
                    <a:pt x="79" y="70"/>
                    <a:pt x="76" y="70"/>
                  </a:cubicBezTo>
                  <a:cubicBezTo>
                    <a:pt x="67" y="70"/>
                    <a:pt x="57" y="75"/>
                    <a:pt x="48" y="7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398" name="Freeform 22"/>
            <p:cNvSpPr>
              <a:spLocks noEditPoints="1"/>
            </p:cNvSpPr>
            <p:nvPr/>
          </p:nvSpPr>
          <p:spPr bwMode="auto">
            <a:xfrm>
              <a:off x="5680708" y="2396197"/>
              <a:ext cx="426824" cy="406145"/>
            </a:xfrm>
            <a:custGeom>
              <a:avLst/>
              <a:gdLst>
                <a:gd name="T0" fmla="*/ 87 w 218"/>
                <a:gd name="T1" fmla="*/ 189 h 207"/>
                <a:gd name="T2" fmla="*/ 163 w 218"/>
                <a:gd name="T3" fmla="*/ 108 h 207"/>
                <a:gd name="T4" fmla="*/ 142 w 218"/>
                <a:gd name="T5" fmla="*/ 15 h 207"/>
                <a:gd name="T6" fmla="*/ 69 w 218"/>
                <a:gd name="T7" fmla="*/ 114 h 207"/>
                <a:gd name="T8" fmla="*/ 69 w 218"/>
                <a:gd name="T9" fmla="*/ 85 h 207"/>
                <a:gd name="T10" fmla="*/ 69 w 218"/>
                <a:gd name="T11" fmla="*/ 114 h 207"/>
                <a:gd name="T12" fmla="*/ 71 w 218"/>
                <a:gd name="T13" fmla="*/ 58 h 207"/>
                <a:gd name="T14" fmla="*/ 102 w 218"/>
                <a:gd name="T15" fmla="*/ 58 h 207"/>
                <a:gd name="T16" fmla="*/ 119 w 218"/>
                <a:gd name="T17" fmla="*/ 172 h 207"/>
                <a:gd name="T18" fmla="*/ 107 w 218"/>
                <a:gd name="T19" fmla="*/ 130 h 207"/>
                <a:gd name="T20" fmla="*/ 119 w 218"/>
                <a:gd name="T21" fmla="*/ 172 h 207"/>
                <a:gd name="T22" fmla="*/ 106 w 218"/>
                <a:gd name="T23" fmla="*/ 74 h 207"/>
                <a:gd name="T24" fmla="*/ 141 w 218"/>
                <a:gd name="T25" fmla="*/ 74 h 207"/>
                <a:gd name="T26" fmla="*/ 154 w 218"/>
                <a:gd name="T27" fmla="*/ 36 h 207"/>
                <a:gd name="T28" fmla="*/ 154 w 218"/>
                <a:gd name="T29" fmla="*/ 63 h 207"/>
                <a:gd name="T30" fmla="*/ 154 w 218"/>
                <a:gd name="T31" fmla="*/ 36 h 207"/>
                <a:gd name="T32" fmla="*/ 214 w 218"/>
                <a:gd name="T33" fmla="*/ 126 h 207"/>
                <a:gd name="T34" fmla="*/ 214 w 218"/>
                <a:gd name="T35" fmla="*/ 125 h 207"/>
                <a:gd name="T36" fmla="*/ 202 w 218"/>
                <a:gd name="T37" fmla="*/ 0 h 207"/>
                <a:gd name="T38" fmla="*/ 179 w 218"/>
                <a:gd name="T39" fmla="*/ 3 h 207"/>
                <a:gd name="T40" fmla="*/ 170 w 218"/>
                <a:gd name="T41" fmla="*/ 125 h 207"/>
                <a:gd name="T42" fmla="*/ 176 w 218"/>
                <a:gd name="T43" fmla="*/ 163 h 207"/>
                <a:gd name="T44" fmla="*/ 172 w 218"/>
                <a:gd name="T45" fmla="*/ 179 h 207"/>
                <a:gd name="T46" fmla="*/ 203 w 218"/>
                <a:gd name="T47" fmla="*/ 199 h 207"/>
                <a:gd name="T48" fmla="*/ 207 w 218"/>
                <a:gd name="T49" fmla="*/ 206 h 207"/>
                <a:gd name="T50" fmla="*/ 206 w 218"/>
                <a:gd name="T51" fmla="*/ 182 h 207"/>
                <a:gd name="T52" fmla="*/ 207 w 218"/>
                <a:gd name="T53" fmla="*/ 166 h 207"/>
                <a:gd name="T54" fmla="*/ 207 w 218"/>
                <a:gd name="T55" fmla="*/ 165 h 207"/>
                <a:gd name="T56" fmla="*/ 185 w 218"/>
                <a:gd name="T57" fmla="*/ 7 h 207"/>
                <a:gd name="T58" fmla="*/ 208 w 218"/>
                <a:gd name="T59" fmla="*/ 122 h 207"/>
                <a:gd name="T60" fmla="*/ 198 w 218"/>
                <a:gd name="T61" fmla="*/ 30 h 207"/>
                <a:gd name="T62" fmla="*/ 197 w 218"/>
                <a:gd name="T63" fmla="*/ 122 h 207"/>
                <a:gd name="T64" fmla="*/ 185 w 218"/>
                <a:gd name="T65" fmla="*/ 7 h 207"/>
                <a:gd name="T66" fmla="*/ 210 w 218"/>
                <a:gd name="T67" fmla="*/ 201 h 207"/>
                <a:gd name="T68" fmla="*/ 201 w 218"/>
                <a:gd name="T69" fmla="*/ 189 h 207"/>
                <a:gd name="T70" fmla="*/ 192 w 218"/>
                <a:gd name="T71" fmla="*/ 173 h 207"/>
                <a:gd name="T72" fmla="*/ 194 w 218"/>
                <a:gd name="T73" fmla="*/ 186 h 207"/>
                <a:gd name="T74" fmla="*/ 188 w 218"/>
                <a:gd name="T75" fmla="*/ 169 h 207"/>
                <a:gd name="T76" fmla="*/ 201 w 218"/>
                <a:gd name="T77" fmla="*/ 166 h 207"/>
                <a:gd name="T78" fmla="*/ 201 w 218"/>
                <a:gd name="T79" fmla="*/ 182 h 207"/>
                <a:gd name="T80" fmla="*/ 202 w 218"/>
                <a:gd name="T81" fmla="*/ 159 h 207"/>
                <a:gd name="T82" fmla="*/ 200 w 218"/>
                <a:gd name="T83" fmla="*/ 134 h 207"/>
                <a:gd name="T84" fmla="*/ 195 w 218"/>
                <a:gd name="T85" fmla="*/ 159 h 207"/>
                <a:gd name="T86" fmla="*/ 176 w 218"/>
                <a:gd name="T87" fmla="*/ 128 h 207"/>
                <a:gd name="T88" fmla="*/ 202 w 218"/>
                <a:gd name="T89" fmla="*/ 15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8" h="207">
                  <a:moveTo>
                    <a:pt x="32" y="69"/>
                  </a:moveTo>
                  <a:cubicBezTo>
                    <a:pt x="0" y="134"/>
                    <a:pt x="55" y="181"/>
                    <a:pt x="87" y="189"/>
                  </a:cubicBezTo>
                  <a:cubicBezTo>
                    <a:pt x="143" y="203"/>
                    <a:pt x="147" y="164"/>
                    <a:pt x="146" y="138"/>
                  </a:cubicBezTo>
                  <a:cubicBezTo>
                    <a:pt x="145" y="127"/>
                    <a:pt x="153" y="118"/>
                    <a:pt x="163" y="108"/>
                  </a:cubicBezTo>
                  <a:cubicBezTo>
                    <a:pt x="170" y="22"/>
                    <a:pt x="170" y="22"/>
                    <a:pt x="170" y="22"/>
                  </a:cubicBezTo>
                  <a:cubicBezTo>
                    <a:pt x="161" y="18"/>
                    <a:pt x="152" y="16"/>
                    <a:pt x="142" y="15"/>
                  </a:cubicBezTo>
                  <a:cubicBezTo>
                    <a:pt x="91" y="13"/>
                    <a:pt x="49" y="34"/>
                    <a:pt x="32" y="69"/>
                  </a:cubicBezTo>
                  <a:close/>
                  <a:moveTo>
                    <a:pt x="69" y="114"/>
                  </a:moveTo>
                  <a:cubicBezTo>
                    <a:pt x="61" y="114"/>
                    <a:pt x="54" y="108"/>
                    <a:pt x="54" y="100"/>
                  </a:cubicBezTo>
                  <a:cubicBezTo>
                    <a:pt x="54" y="92"/>
                    <a:pt x="61" y="85"/>
                    <a:pt x="69" y="85"/>
                  </a:cubicBezTo>
                  <a:cubicBezTo>
                    <a:pt x="77" y="85"/>
                    <a:pt x="83" y="92"/>
                    <a:pt x="83" y="100"/>
                  </a:cubicBezTo>
                  <a:cubicBezTo>
                    <a:pt x="83" y="108"/>
                    <a:pt x="77" y="114"/>
                    <a:pt x="69" y="114"/>
                  </a:cubicBezTo>
                  <a:close/>
                  <a:moveTo>
                    <a:pt x="86" y="74"/>
                  </a:moveTo>
                  <a:cubicBezTo>
                    <a:pt x="78" y="74"/>
                    <a:pt x="71" y="67"/>
                    <a:pt x="71" y="58"/>
                  </a:cubicBezTo>
                  <a:cubicBezTo>
                    <a:pt x="71" y="50"/>
                    <a:pt x="78" y="43"/>
                    <a:pt x="86" y="43"/>
                  </a:cubicBezTo>
                  <a:cubicBezTo>
                    <a:pt x="95" y="43"/>
                    <a:pt x="102" y="50"/>
                    <a:pt x="102" y="58"/>
                  </a:cubicBezTo>
                  <a:cubicBezTo>
                    <a:pt x="102" y="67"/>
                    <a:pt x="95" y="74"/>
                    <a:pt x="86" y="74"/>
                  </a:cubicBezTo>
                  <a:close/>
                  <a:moveTo>
                    <a:pt x="119" y="172"/>
                  </a:moveTo>
                  <a:cubicBezTo>
                    <a:pt x="107" y="182"/>
                    <a:pt x="88" y="178"/>
                    <a:pt x="87" y="166"/>
                  </a:cubicBezTo>
                  <a:cubicBezTo>
                    <a:pt x="86" y="149"/>
                    <a:pt x="95" y="134"/>
                    <a:pt x="107" y="130"/>
                  </a:cubicBezTo>
                  <a:cubicBezTo>
                    <a:pt x="111" y="128"/>
                    <a:pt x="120" y="132"/>
                    <a:pt x="123" y="139"/>
                  </a:cubicBezTo>
                  <a:cubicBezTo>
                    <a:pt x="127" y="147"/>
                    <a:pt x="129" y="164"/>
                    <a:pt x="119" y="172"/>
                  </a:cubicBezTo>
                  <a:close/>
                  <a:moveTo>
                    <a:pt x="124" y="92"/>
                  </a:moveTo>
                  <a:cubicBezTo>
                    <a:pt x="114" y="92"/>
                    <a:pt x="106" y="84"/>
                    <a:pt x="106" y="74"/>
                  </a:cubicBezTo>
                  <a:cubicBezTo>
                    <a:pt x="106" y="65"/>
                    <a:pt x="114" y="57"/>
                    <a:pt x="124" y="57"/>
                  </a:cubicBezTo>
                  <a:cubicBezTo>
                    <a:pt x="133" y="57"/>
                    <a:pt x="141" y="65"/>
                    <a:pt x="141" y="74"/>
                  </a:cubicBezTo>
                  <a:cubicBezTo>
                    <a:pt x="141" y="84"/>
                    <a:pt x="133" y="92"/>
                    <a:pt x="124" y="92"/>
                  </a:cubicBezTo>
                  <a:close/>
                  <a:moveTo>
                    <a:pt x="154" y="36"/>
                  </a:moveTo>
                  <a:cubicBezTo>
                    <a:pt x="161" y="36"/>
                    <a:pt x="167" y="42"/>
                    <a:pt x="167" y="49"/>
                  </a:cubicBezTo>
                  <a:cubicBezTo>
                    <a:pt x="167" y="57"/>
                    <a:pt x="161" y="63"/>
                    <a:pt x="154" y="63"/>
                  </a:cubicBezTo>
                  <a:cubicBezTo>
                    <a:pt x="146" y="63"/>
                    <a:pt x="140" y="57"/>
                    <a:pt x="140" y="49"/>
                  </a:cubicBezTo>
                  <a:cubicBezTo>
                    <a:pt x="140" y="42"/>
                    <a:pt x="146" y="36"/>
                    <a:pt x="154" y="36"/>
                  </a:cubicBezTo>
                  <a:close/>
                  <a:moveTo>
                    <a:pt x="208" y="163"/>
                  </a:moveTo>
                  <a:cubicBezTo>
                    <a:pt x="214" y="126"/>
                    <a:pt x="214" y="126"/>
                    <a:pt x="214" y="126"/>
                  </a:cubicBezTo>
                  <a:cubicBezTo>
                    <a:pt x="214" y="126"/>
                    <a:pt x="214" y="126"/>
                    <a:pt x="214" y="125"/>
                  </a:cubicBezTo>
                  <a:cubicBezTo>
                    <a:pt x="214" y="125"/>
                    <a:pt x="214" y="125"/>
                    <a:pt x="214" y="125"/>
                  </a:cubicBezTo>
                  <a:cubicBezTo>
                    <a:pt x="205" y="3"/>
                    <a:pt x="205" y="3"/>
                    <a:pt x="205" y="3"/>
                  </a:cubicBezTo>
                  <a:cubicBezTo>
                    <a:pt x="205" y="2"/>
                    <a:pt x="203" y="0"/>
                    <a:pt x="202" y="0"/>
                  </a:cubicBezTo>
                  <a:cubicBezTo>
                    <a:pt x="182" y="0"/>
                    <a:pt x="182" y="0"/>
                    <a:pt x="182" y="0"/>
                  </a:cubicBezTo>
                  <a:cubicBezTo>
                    <a:pt x="180" y="0"/>
                    <a:pt x="179" y="2"/>
                    <a:pt x="179" y="3"/>
                  </a:cubicBezTo>
                  <a:cubicBezTo>
                    <a:pt x="170" y="125"/>
                    <a:pt x="170" y="125"/>
                    <a:pt x="170" y="125"/>
                  </a:cubicBezTo>
                  <a:cubicBezTo>
                    <a:pt x="170" y="125"/>
                    <a:pt x="170" y="125"/>
                    <a:pt x="170" y="125"/>
                  </a:cubicBezTo>
                  <a:cubicBezTo>
                    <a:pt x="170" y="126"/>
                    <a:pt x="170" y="126"/>
                    <a:pt x="170" y="126"/>
                  </a:cubicBezTo>
                  <a:cubicBezTo>
                    <a:pt x="176" y="163"/>
                    <a:pt x="176" y="163"/>
                    <a:pt x="176" y="163"/>
                  </a:cubicBezTo>
                  <a:cubicBezTo>
                    <a:pt x="176" y="164"/>
                    <a:pt x="176" y="165"/>
                    <a:pt x="177" y="165"/>
                  </a:cubicBezTo>
                  <a:cubicBezTo>
                    <a:pt x="175" y="168"/>
                    <a:pt x="172" y="172"/>
                    <a:pt x="172" y="179"/>
                  </a:cubicBezTo>
                  <a:cubicBezTo>
                    <a:pt x="172" y="190"/>
                    <a:pt x="188" y="195"/>
                    <a:pt x="197" y="197"/>
                  </a:cubicBezTo>
                  <a:cubicBezTo>
                    <a:pt x="200" y="198"/>
                    <a:pt x="202" y="199"/>
                    <a:pt x="203" y="199"/>
                  </a:cubicBezTo>
                  <a:cubicBezTo>
                    <a:pt x="206" y="201"/>
                    <a:pt x="207" y="205"/>
                    <a:pt x="205" y="207"/>
                  </a:cubicBezTo>
                  <a:cubicBezTo>
                    <a:pt x="207" y="206"/>
                    <a:pt x="207" y="206"/>
                    <a:pt x="207" y="206"/>
                  </a:cubicBezTo>
                  <a:cubicBezTo>
                    <a:pt x="211" y="204"/>
                    <a:pt x="218" y="197"/>
                    <a:pt x="209" y="187"/>
                  </a:cubicBezTo>
                  <a:cubicBezTo>
                    <a:pt x="207" y="185"/>
                    <a:pt x="206" y="184"/>
                    <a:pt x="206" y="182"/>
                  </a:cubicBezTo>
                  <a:cubicBezTo>
                    <a:pt x="206" y="181"/>
                    <a:pt x="206" y="180"/>
                    <a:pt x="207" y="179"/>
                  </a:cubicBezTo>
                  <a:cubicBezTo>
                    <a:pt x="208" y="176"/>
                    <a:pt x="210" y="172"/>
                    <a:pt x="207" y="166"/>
                  </a:cubicBezTo>
                  <a:cubicBezTo>
                    <a:pt x="206" y="166"/>
                    <a:pt x="206" y="166"/>
                    <a:pt x="206" y="165"/>
                  </a:cubicBezTo>
                  <a:cubicBezTo>
                    <a:pt x="206" y="165"/>
                    <a:pt x="207" y="165"/>
                    <a:pt x="207" y="165"/>
                  </a:cubicBezTo>
                  <a:cubicBezTo>
                    <a:pt x="207" y="164"/>
                    <a:pt x="208" y="164"/>
                    <a:pt x="208" y="163"/>
                  </a:cubicBezTo>
                  <a:close/>
                  <a:moveTo>
                    <a:pt x="185" y="7"/>
                  </a:moveTo>
                  <a:cubicBezTo>
                    <a:pt x="199" y="7"/>
                    <a:pt x="199" y="7"/>
                    <a:pt x="199" y="7"/>
                  </a:cubicBezTo>
                  <a:cubicBezTo>
                    <a:pt x="208" y="122"/>
                    <a:pt x="208" y="122"/>
                    <a:pt x="208" y="122"/>
                  </a:cubicBezTo>
                  <a:cubicBezTo>
                    <a:pt x="200" y="122"/>
                    <a:pt x="200" y="122"/>
                    <a:pt x="200" y="122"/>
                  </a:cubicBezTo>
                  <a:cubicBezTo>
                    <a:pt x="198" y="30"/>
                    <a:pt x="198" y="30"/>
                    <a:pt x="198" y="30"/>
                  </a:cubicBezTo>
                  <a:cubicBezTo>
                    <a:pt x="194" y="30"/>
                    <a:pt x="194" y="30"/>
                    <a:pt x="194" y="30"/>
                  </a:cubicBezTo>
                  <a:cubicBezTo>
                    <a:pt x="197" y="122"/>
                    <a:pt x="197" y="122"/>
                    <a:pt x="197" y="122"/>
                  </a:cubicBezTo>
                  <a:cubicBezTo>
                    <a:pt x="176" y="122"/>
                    <a:pt x="176" y="122"/>
                    <a:pt x="176" y="122"/>
                  </a:cubicBezTo>
                  <a:lnTo>
                    <a:pt x="185" y="7"/>
                  </a:lnTo>
                  <a:close/>
                  <a:moveTo>
                    <a:pt x="207" y="189"/>
                  </a:moveTo>
                  <a:cubicBezTo>
                    <a:pt x="213" y="194"/>
                    <a:pt x="210" y="201"/>
                    <a:pt x="210" y="201"/>
                  </a:cubicBezTo>
                  <a:cubicBezTo>
                    <a:pt x="210" y="201"/>
                    <a:pt x="210" y="197"/>
                    <a:pt x="208" y="194"/>
                  </a:cubicBezTo>
                  <a:cubicBezTo>
                    <a:pt x="207" y="191"/>
                    <a:pt x="204" y="191"/>
                    <a:pt x="201" y="189"/>
                  </a:cubicBezTo>
                  <a:cubicBezTo>
                    <a:pt x="197" y="187"/>
                    <a:pt x="194" y="185"/>
                    <a:pt x="192" y="180"/>
                  </a:cubicBezTo>
                  <a:cubicBezTo>
                    <a:pt x="191" y="176"/>
                    <a:pt x="192" y="173"/>
                    <a:pt x="192" y="173"/>
                  </a:cubicBezTo>
                  <a:cubicBezTo>
                    <a:pt x="192" y="173"/>
                    <a:pt x="190" y="175"/>
                    <a:pt x="190" y="178"/>
                  </a:cubicBezTo>
                  <a:cubicBezTo>
                    <a:pt x="190" y="183"/>
                    <a:pt x="194" y="186"/>
                    <a:pt x="194" y="186"/>
                  </a:cubicBezTo>
                  <a:cubicBezTo>
                    <a:pt x="194" y="186"/>
                    <a:pt x="189" y="185"/>
                    <a:pt x="187" y="180"/>
                  </a:cubicBezTo>
                  <a:cubicBezTo>
                    <a:pt x="185" y="177"/>
                    <a:pt x="187" y="174"/>
                    <a:pt x="188" y="169"/>
                  </a:cubicBezTo>
                  <a:cubicBezTo>
                    <a:pt x="188" y="168"/>
                    <a:pt x="188" y="167"/>
                    <a:pt x="188" y="166"/>
                  </a:cubicBezTo>
                  <a:cubicBezTo>
                    <a:pt x="201" y="166"/>
                    <a:pt x="201" y="166"/>
                    <a:pt x="201" y="166"/>
                  </a:cubicBezTo>
                  <a:cubicBezTo>
                    <a:pt x="202" y="167"/>
                    <a:pt x="203" y="169"/>
                    <a:pt x="203" y="172"/>
                  </a:cubicBezTo>
                  <a:cubicBezTo>
                    <a:pt x="203" y="178"/>
                    <a:pt x="201" y="179"/>
                    <a:pt x="201" y="182"/>
                  </a:cubicBezTo>
                  <a:cubicBezTo>
                    <a:pt x="202" y="185"/>
                    <a:pt x="205" y="187"/>
                    <a:pt x="207" y="189"/>
                  </a:cubicBezTo>
                  <a:close/>
                  <a:moveTo>
                    <a:pt x="202" y="159"/>
                  </a:moveTo>
                  <a:cubicBezTo>
                    <a:pt x="198" y="159"/>
                    <a:pt x="198" y="159"/>
                    <a:pt x="198" y="159"/>
                  </a:cubicBezTo>
                  <a:cubicBezTo>
                    <a:pt x="200" y="134"/>
                    <a:pt x="200" y="134"/>
                    <a:pt x="200" y="134"/>
                  </a:cubicBezTo>
                  <a:cubicBezTo>
                    <a:pt x="197" y="134"/>
                    <a:pt x="197" y="134"/>
                    <a:pt x="197" y="134"/>
                  </a:cubicBezTo>
                  <a:cubicBezTo>
                    <a:pt x="195" y="159"/>
                    <a:pt x="195" y="159"/>
                    <a:pt x="195" y="159"/>
                  </a:cubicBezTo>
                  <a:cubicBezTo>
                    <a:pt x="182" y="159"/>
                    <a:pt x="182" y="159"/>
                    <a:pt x="182" y="159"/>
                  </a:cubicBezTo>
                  <a:cubicBezTo>
                    <a:pt x="176" y="128"/>
                    <a:pt x="176" y="128"/>
                    <a:pt x="176" y="128"/>
                  </a:cubicBezTo>
                  <a:cubicBezTo>
                    <a:pt x="207" y="128"/>
                    <a:pt x="207" y="128"/>
                    <a:pt x="207" y="128"/>
                  </a:cubicBezTo>
                  <a:lnTo>
                    <a:pt x="202" y="159"/>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399" name="Freeform 22"/>
            <p:cNvSpPr>
              <a:spLocks noEditPoints="1"/>
            </p:cNvSpPr>
            <p:nvPr/>
          </p:nvSpPr>
          <p:spPr bwMode="auto">
            <a:xfrm>
              <a:off x="6845217" y="4690264"/>
              <a:ext cx="365533" cy="347823"/>
            </a:xfrm>
            <a:custGeom>
              <a:avLst/>
              <a:gdLst>
                <a:gd name="T0" fmla="*/ 87 w 218"/>
                <a:gd name="T1" fmla="*/ 189 h 207"/>
                <a:gd name="T2" fmla="*/ 163 w 218"/>
                <a:gd name="T3" fmla="*/ 108 h 207"/>
                <a:gd name="T4" fmla="*/ 142 w 218"/>
                <a:gd name="T5" fmla="*/ 15 h 207"/>
                <a:gd name="T6" fmla="*/ 69 w 218"/>
                <a:gd name="T7" fmla="*/ 114 h 207"/>
                <a:gd name="T8" fmla="*/ 69 w 218"/>
                <a:gd name="T9" fmla="*/ 85 h 207"/>
                <a:gd name="T10" fmla="*/ 69 w 218"/>
                <a:gd name="T11" fmla="*/ 114 h 207"/>
                <a:gd name="T12" fmla="*/ 71 w 218"/>
                <a:gd name="T13" fmla="*/ 58 h 207"/>
                <a:gd name="T14" fmla="*/ 102 w 218"/>
                <a:gd name="T15" fmla="*/ 58 h 207"/>
                <a:gd name="T16" fmla="*/ 119 w 218"/>
                <a:gd name="T17" fmla="*/ 172 h 207"/>
                <a:gd name="T18" fmla="*/ 107 w 218"/>
                <a:gd name="T19" fmla="*/ 130 h 207"/>
                <a:gd name="T20" fmla="*/ 119 w 218"/>
                <a:gd name="T21" fmla="*/ 172 h 207"/>
                <a:gd name="T22" fmla="*/ 106 w 218"/>
                <a:gd name="T23" fmla="*/ 74 h 207"/>
                <a:gd name="T24" fmla="*/ 141 w 218"/>
                <a:gd name="T25" fmla="*/ 74 h 207"/>
                <a:gd name="T26" fmla="*/ 154 w 218"/>
                <a:gd name="T27" fmla="*/ 36 h 207"/>
                <a:gd name="T28" fmla="*/ 154 w 218"/>
                <a:gd name="T29" fmla="*/ 63 h 207"/>
                <a:gd name="T30" fmla="*/ 154 w 218"/>
                <a:gd name="T31" fmla="*/ 36 h 207"/>
                <a:gd name="T32" fmla="*/ 214 w 218"/>
                <a:gd name="T33" fmla="*/ 126 h 207"/>
                <a:gd name="T34" fmla="*/ 214 w 218"/>
                <a:gd name="T35" fmla="*/ 125 h 207"/>
                <a:gd name="T36" fmla="*/ 202 w 218"/>
                <a:gd name="T37" fmla="*/ 0 h 207"/>
                <a:gd name="T38" fmla="*/ 179 w 218"/>
                <a:gd name="T39" fmla="*/ 3 h 207"/>
                <a:gd name="T40" fmla="*/ 170 w 218"/>
                <a:gd name="T41" fmla="*/ 125 h 207"/>
                <a:gd name="T42" fmla="*/ 176 w 218"/>
                <a:gd name="T43" fmla="*/ 163 h 207"/>
                <a:gd name="T44" fmla="*/ 172 w 218"/>
                <a:gd name="T45" fmla="*/ 179 h 207"/>
                <a:gd name="T46" fmla="*/ 203 w 218"/>
                <a:gd name="T47" fmla="*/ 199 h 207"/>
                <a:gd name="T48" fmla="*/ 207 w 218"/>
                <a:gd name="T49" fmla="*/ 206 h 207"/>
                <a:gd name="T50" fmla="*/ 206 w 218"/>
                <a:gd name="T51" fmla="*/ 182 h 207"/>
                <a:gd name="T52" fmla="*/ 207 w 218"/>
                <a:gd name="T53" fmla="*/ 166 h 207"/>
                <a:gd name="T54" fmla="*/ 207 w 218"/>
                <a:gd name="T55" fmla="*/ 165 h 207"/>
                <a:gd name="T56" fmla="*/ 185 w 218"/>
                <a:gd name="T57" fmla="*/ 7 h 207"/>
                <a:gd name="T58" fmla="*/ 208 w 218"/>
                <a:gd name="T59" fmla="*/ 122 h 207"/>
                <a:gd name="T60" fmla="*/ 198 w 218"/>
                <a:gd name="T61" fmla="*/ 30 h 207"/>
                <a:gd name="T62" fmla="*/ 197 w 218"/>
                <a:gd name="T63" fmla="*/ 122 h 207"/>
                <a:gd name="T64" fmla="*/ 185 w 218"/>
                <a:gd name="T65" fmla="*/ 7 h 207"/>
                <a:gd name="T66" fmla="*/ 210 w 218"/>
                <a:gd name="T67" fmla="*/ 201 h 207"/>
                <a:gd name="T68" fmla="*/ 201 w 218"/>
                <a:gd name="T69" fmla="*/ 189 h 207"/>
                <a:gd name="T70" fmla="*/ 192 w 218"/>
                <a:gd name="T71" fmla="*/ 173 h 207"/>
                <a:gd name="T72" fmla="*/ 194 w 218"/>
                <a:gd name="T73" fmla="*/ 186 h 207"/>
                <a:gd name="T74" fmla="*/ 188 w 218"/>
                <a:gd name="T75" fmla="*/ 169 h 207"/>
                <a:gd name="T76" fmla="*/ 201 w 218"/>
                <a:gd name="T77" fmla="*/ 166 h 207"/>
                <a:gd name="T78" fmla="*/ 201 w 218"/>
                <a:gd name="T79" fmla="*/ 182 h 207"/>
                <a:gd name="T80" fmla="*/ 202 w 218"/>
                <a:gd name="T81" fmla="*/ 159 h 207"/>
                <a:gd name="T82" fmla="*/ 200 w 218"/>
                <a:gd name="T83" fmla="*/ 134 h 207"/>
                <a:gd name="T84" fmla="*/ 195 w 218"/>
                <a:gd name="T85" fmla="*/ 159 h 207"/>
                <a:gd name="T86" fmla="*/ 176 w 218"/>
                <a:gd name="T87" fmla="*/ 128 h 207"/>
                <a:gd name="T88" fmla="*/ 202 w 218"/>
                <a:gd name="T89" fmla="*/ 15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8" h="207">
                  <a:moveTo>
                    <a:pt x="32" y="69"/>
                  </a:moveTo>
                  <a:cubicBezTo>
                    <a:pt x="0" y="134"/>
                    <a:pt x="55" y="181"/>
                    <a:pt x="87" y="189"/>
                  </a:cubicBezTo>
                  <a:cubicBezTo>
                    <a:pt x="143" y="203"/>
                    <a:pt x="147" y="164"/>
                    <a:pt x="146" y="138"/>
                  </a:cubicBezTo>
                  <a:cubicBezTo>
                    <a:pt x="145" y="127"/>
                    <a:pt x="153" y="118"/>
                    <a:pt x="163" y="108"/>
                  </a:cubicBezTo>
                  <a:cubicBezTo>
                    <a:pt x="170" y="22"/>
                    <a:pt x="170" y="22"/>
                    <a:pt x="170" y="22"/>
                  </a:cubicBezTo>
                  <a:cubicBezTo>
                    <a:pt x="161" y="18"/>
                    <a:pt x="152" y="16"/>
                    <a:pt x="142" y="15"/>
                  </a:cubicBezTo>
                  <a:cubicBezTo>
                    <a:pt x="91" y="13"/>
                    <a:pt x="49" y="34"/>
                    <a:pt x="32" y="69"/>
                  </a:cubicBezTo>
                  <a:close/>
                  <a:moveTo>
                    <a:pt x="69" y="114"/>
                  </a:moveTo>
                  <a:cubicBezTo>
                    <a:pt x="61" y="114"/>
                    <a:pt x="54" y="108"/>
                    <a:pt x="54" y="100"/>
                  </a:cubicBezTo>
                  <a:cubicBezTo>
                    <a:pt x="54" y="92"/>
                    <a:pt x="61" y="85"/>
                    <a:pt x="69" y="85"/>
                  </a:cubicBezTo>
                  <a:cubicBezTo>
                    <a:pt x="77" y="85"/>
                    <a:pt x="83" y="92"/>
                    <a:pt x="83" y="100"/>
                  </a:cubicBezTo>
                  <a:cubicBezTo>
                    <a:pt x="83" y="108"/>
                    <a:pt x="77" y="114"/>
                    <a:pt x="69" y="114"/>
                  </a:cubicBezTo>
                  <a:close/>
                  <a:moveTo>
                    <a:pt x="86" y="74"/>
                  </a:moveTo>
                  <a:cubicBezTo>
                    <a:pt x="78" y="74"/>
                    <a:pt x="71" y="67"/>
                    <a:pt x="71" y="58"/>
                  </a:cubicBezTo>
                  <a:cubicBezTo>
                    <a:pt x="71" y="50"/>
                    <a:pt x="78" y="43"/>
                    <a:pt x="86" y="43"/>
                  </a:cubicBezTo>
                  <a:cubicBezTo>
                    <a:pt x="95" y="43"/>
                    <a:pt x="102" y="50"/>
                    <a:pt x="102" y="58"/>
                  </a:cubicBezTo>
                  <a:cubicBezTo>
                    <a:pt x="102" y="67"/>
                    <a:pt x="95" y="74"/>
                    <a:pt x="86" y="74"/>
                  </a:cubicBezTo>
                  <a:close/>
                  <a:moveTo>
                    <a:pt x="119" y="172"/>
                  </a:moveTo>
                  <a:cubicBezTo>
                    <a:pt x="107" y="182"/>
                    <a:pt x="88" y="178"/>
                    <a:pt x="87" y="166"/>
                  </a:cubicBezTo>
                  <a:cubicBezTo>
                    <a:pt x="86" y="149"/>
                    <a:pt x="95" y="134"/>
                    <a:pt x="107" y="130"/>
                  </a:cubicBezTo>
                  <a:cubicBezTo>
                    <a:pt x="111" y="128"/>
                    <a:pt x="120" y="132"/>
                    <a:pt x="123" y="139"/>
                  </a:cubicBezTo>
                  <a:cubicBezTo>
                    <a:pt x="127" y="147"/>
                    <a:pt x="129" y="164"/>
                    <a:pt x="119" y="172"/>
                  </a:cubicBezTo>
                  <a:close/>
                  <a:moveTo>
                    <a:pt x="124" y="92"/>
                  </a:moveTo>
                  <a:cubicBezTo>
                    <a:pt x="114" y="92"/>
                    <a:pt x="106" y="84"/>
                    <a:pt x="106" y="74"/>
                  </a:cubicBezTo>
                  <a:cubicBezTo>
                    <a:pt x="106" y="65"/>
                    <a:pt x="114" y="57"/>
                    <a:pt x="124" y="57"/>
                  </a:cubicBezTo>
                  <a:cubicBezTo>
                    <a:pt x="133" y="57"/>
                    <a:pt x="141" y="65"/>
                    <a:pt x="141" y="74"/>
                  </a:cubicBezTo>
                  <a:cubicBezTo>
                    <a:pt x="141" y="84"/>
                    <a:pt x="133" y="92"/>
                    <a:pt x="124" y="92"/>
                  </a:cubicBezTo>
                  <a:close/>
                  <a:moveTo>
                    <a:pt x="154" y="36"/>
                  </a:moveTo>
                  <a:cubicBezTo>
                    <a:pt x="161" y="36"/>
                    <a:pt x="167" y="42"/>
                    <a:pt x="167" y="49"/>
                  </a:cubicBezTo>
                  <a:cubicBezTo>
                    <a:pt x="167" y="57"/>
                    <a:pt x="161" y="63"/>
                    <a:pt x="154" y="63"/>
                  </a:cubicBezTo>
                  <a:cubicBezTo>
                    <a:pt x="146" y="63"/>
                    <a:pt x="140" y="57"/>
                    <a:pt x="140" y="49"/>
                  </a:cubicBezTo>
                  <a:cubicBezTo>
                    <a:pt x="140" y="42"/>
                    <a:pt x="146" y="36"/>
                    <a:pt x="154" y="36"/>
                  </a:cubicBezTo>
                  <a:close/>
                  <a:moveTo>
                    <a:pt x="208" y="163"/>
                  </a:moveTo>
                  <a:cubicBezTo>
                    <a:pt x="214" y="126"/>
                    <a:pt x="214" y="126"/>
                    <a:pt x="214" y="126"/>
                  </a:cubicBezTo>
                  <a:cubicBezTo>
                    <a:pt x="214" y="126"/>
                    <a:pt x="214" y="126"/>
                    <a:pt x="214" y="125"/>
                  </a:cubicBezTo>
                  <a:cubicBezTo>
                    <a:pt x="214" y="125"/>
                    <a:pt x="214" y="125"/>
                    <a:pt x="214" y="125"/>
                  </a:cubicBezTo>
                  <a:cubicBezTo>
                    <a:pt x="205" y="3"/>
                    <a:pt x="205" y="3"/>
                    <a:pt x="205" y="3"/>
                  </a:cubicBezTo>
                  <a:cubicBezTo>
                    <a:pt x="205" y="2"/>
                    <a:pt x="203" y="0"/>
                    <a:pt x="202" y="0"/>
                  </a:cubicBezTo>
                  <a:cubicBezTo>
                    <a:pt x="182" y="0"/>
                    <a:pt x="182" y="0"/>
                    <a:pt x="182" y="0"/>
                  </a:cubicBezTo>
                  <a:cubicBezTo>
                    <a:pt x="180" y="0"/>
                    <a:pt x="179" y="2"/>
                    <a:pt x="179" y="3"/>
                  </a:cubicBezTo>
                  <a:cubicBezTo>
                    <a:pt x="170" y="125"/>
                    <a:pt x="170" y="125"/>
                    <a:pt x="170" y="125"/>
                  </a:cubicBezTo>
                  <a:cubicBezTo>
                    <a:pt x="170" y="125"/>
                    <a:pt x="170" y="125"/>
                    <a:pt x="170" y="125"/>
                  </a:cubicBezTo>
                  <a:cubicBezTo>
                    <a:pt x="170" y="126"/>
                    <a:pt x="170" y="126"/>
                    <a:pt x="170" y="126"/>
                  </a:cubicBezTo>
                  <a:cubicBezTo>
                    <a:pt x="176" y="163"/>
                    <a:pt x="176" y="163"/>
                    <a:pt x="176" y="163"/>
                  </a:cubicBezTo>
                  <a:cubicBezTo>
                    <a:pt x="176" y="164"/>
                    <a:pt x="176" y="165"/>
                    <a:pt x="177" y="165"/>
                  </a:cubicBezTo>
                  <a:cubicBezTo>
                    <a:pt x="175" y="168"/>
                    <a:pt x="172" y="172"/>
                    <a:pt x="172" y="179"/>
                  </a:cubicBezTo>
                  <a:cubicBezTo>
                    <a:pt x="172" y="190"/>
                    <a:pt x="188" y="195"/>
                    <a:pt x="197" y="197"/>
                  </a:cubicBezTo>
                  <a:cubicBezTo>
                    <a:pt x="200" y="198"/>
                    <a:pt x="202" y="199"/>
                    <a:pt x="203" y="199"/>
                  </a:cubicBezTo>
                  <a:cubicBezTo>
                    <a:pt x="206" y="201"/>
                    <a:pt x="207" y="205"/>
                    <a:pt x="205" y="207"/>
                  </a:cubicBezTo>
                  <a:cubicBezTo>
                    <a:pt x="207" y="206"/>
                    <a:pt x="207" y="206"/>
                    <a:pt x="207" y="206"/>
                  </a:cubicBezTo>
                  <a:cubicBezTo>
                    <a:pt x="211" y="204"/>
                    <a:pt x="218" y="197"/>
                    <a:pt x="209" y="187"/>
                  </a:cubicBezTo>
                  <a:cubicBezTo>
                    <a:pt x="207" y="185"/>
                    <a:pt x="206" y="184"/>
                    <a:pt x="206" y="182"/>
                  </a:cubicBezTo>
                  <a:cubicBezTo>
                    <a:pt x="206" y="181"/>
                    <a:pt x="206" y="180"/>
                    <a:pt x="207" y="179"/>
                  </a:cubicBezTo>
                  <a:cubicBezTo>
                    <a:pt x="208" y="176"/>
                    <a:pt x="210" y="172"/>
                    <a:pt x="207" y="166"/>
                  </a:cubicBezTo>
                  <a:cubicBezTo>
                    <a:pt x="206" y="166"/>
                    <a:pt x="206" y="166"/>
                    <a:pt x="206" y="165"/>
                  </a:cubicBezTo>
                  <a:cubicBezTo>
                    <a:pt x="206" y="165"/>
                    <a:pt x="207" y="165"/>
                    <a:pt x="207" y="165"/>
                  </a:cubicBezTo>
                  <a:cubicBezTo>
                    <a:pt x="207" y="164"/>
                    <a:pt x="208" y="164"/>
                    <a:pt x="208" y="163"/>
                  </a:cubicBezTo>
                  <a:close/>
                  <a:moveTo>
                    <a:pt x="185" y="7"/>
                  </a:moveTo>
                  <a:cubicBezTo>
                    <a:pt x="199" y="7"/>
                    <a:pt x="199" y="7"/>
                    <a:pt x="199" y="7"/>
                  </a:cubicBezTo>
                  <a:cubicBezTo>
                    <a:pt x="208" y="122"/>
                    <a:pt x="208" y="122"/>
                    <a:pt x="208" y="122"/>
                  </a:cubicBezTo>
                  <a:cubicBezTo>
                    <a:pt x="200" y="122"/>
                    <a:pt x="200" y="122"/>
                    <a:pt x="200" y="122"/>
                  </a:cubicBezTo>
                  <a:cubicBezTo>
                    <a:pt x="198" y="30"/>
                    <a:pt x="198" y="30"/>
                    <a:pt x="198" y="30"/>
                  </a:cubicBezTo>
                  <a:cubicBezTo>
                    <a:pt x="194" y="30"/>
                    <a:pt x="194" y="30"/>
                    <a:pt x="194" y="30"/>
                  </a:cubicBezTo>
                  <a:cubicBezTo>
                    <a:pt x="197" y="122"/>
                    <a:pt x="197" y="122"/>
                    <a:pt x="197" y="122"/>
                  </a:cubicBezTo>
                  <a:cubicBezTo>
                    <a:pt x="176" y="122"/>
                    <a:pt x="176" y="122"/>
                    <a:pt x="176" y="122"/>
                  </a:cubicBezTo>
                  <a:lnTo>
                    <a:pt x="185" y="7"/>
                  </a:lnTo>
                  <a:close/>
                  <a:moveTo>
                    <a:pt x="207" y="189"/>
                  </a:moveTo>
                  <a:cubicBezTo>
                    <a:pt x="213" y="194"/>
                    <a:pt x="210" y="201"/>
                    <a:pt x="210" y="201"/>
                  </a:cubicBezTo>
                  <a:cubicBezTo>
                    <a:pt x="210" y="201"/>
                    <a:pt x="210" y="197"/>
                    <a:pt x="208" y="194"/>
                  </a:cubicBezTo>
                  <a:cubicBezTo>
                    <a:pt x="207" y="191"/>
                    <a:pt x="204" y="191"/>
                    <a:pt x="201" y="189"/>
                  </a:cubicBezTo>
                  <a:cubicBezTo>
                    <a:pt x="197" y="187"/>
                    <a:pt x="194" y="185"/>
                    <a:pt x="192" y="180"/>
                  </a:cubicBezTo>
                  <a:cubicBezTo>
                    <a:pt x="191" y="176"/>
                    <a:pt x="192" y="173"/>
                    <a:pt x="192" y="173"/>
                  </a:cubicBezTo>
                  <a:cubicBezTo>
                    <a:pt x="192" y="173"/>
                    <a:pt x="190" y="175"/>
                    <a:pt x="190" y="178"/>
                  </a:cubicBezTo>
                  <a:cubicBezTo>
                    <a:pt x="190" y="183"/>
                    <a:pt x="194" y="186"/>
                    <a:pt x="194" y="186"/>
                  </a:cubicBezTo>
                  <a:cubicBezTo>
                    <a:pt x="194" y="186"/>
                    <a:pt x="189" y="185"/>
                    <a:pt x="187" y="180"/>
                  </a:cubicBezTo>
                  <a:cubicBezTo>
                    <a:pt x="185" y="177"/>
                    <a:pt x="187" y="174"/>
                    <a:pt x="188" y="169"/>
                  </a:cubicBezTo>
                  <a:cubicBezTo>
                    <a:pt x="188" y="168"/>
                    <a:pt x="188" y="167"/>
                    <a:pt x="188" y="166"/>
                  </a:cubicBezTo>
                  <a:cubicBezTo>
                    <a:pt x="201" y="166"/>
                    <a:pt x="201" y="166"/>
                    <a:pt x="201" y="166"/>
                  </a:cubicBezTo>
                  <a:cubicBezTo>
                    <a:pt x="202" y="167"/>
                    <a:pt x="203" y="169"/>
                    <a:pt x="203" y="172"/>
                  </a:cubicBezTo>
                  <a:cubicBezTo>
                    <a:pt x="203" y="178"/>
                    <a:pt x="201" y="179"/>
                    <a:pt x="201" y="182"/>
                  </a:cubicBezTo>
                  <a:cubicBezTo>
                    <a:pt x="202" y="185"/>
                    <a:pt x="205" y="187"/>
                    <a:pt x="207" y="189"/>
                  </a:cubicBezTo>
                  <a:close/>
                  <a:moveTo>
                    <a:pt x="202" y="159"/>
                  </a:moveTo>
                  <a:cubicBezTo>
                    <a:pt x="198" y="159"/>
                    <a:pt x="198" y="159"/>
                    <a:pt x="198" y="159"/>
                  </a:cubicBezTo>
                  <a:cubicBezTo>
                    <a:pt x="200" y="134"/>
                    <a:pt x="200" y="134"/>
                    <a:pt x="200" y="134"/>
                  </a:cubicBezTo>
                  <a:cubicBezTo>
                    <a:pt x="197" y="134"/>
                    <a:pt x="197" y="134"/>
                    <a:pt x="197" y="134"/>
                  </a:cubicBezTo>
                  <a:cubicBezTo>
                    <a:pt x="195" y="159"/>
                    <a:pt x="195" y="159"/>
                    <a:pt x="195" y="159"/>
                  </a:cubicBezTo>
                  <a:cubicBezTo>
                    <a:pt x="182" y="159"/>
                    <a:pt x="182" y="159"/>
                    <a:pt x="182" y="159"/>
                  </a:cubicBezTo>
                  <a:cubicBezTo>
                    <a:pt x="176" y="128"/>
                    <a:pt x="176" y="128"/>
                    <a:pt x="176" y="128"/>
                  </a:cubicBezTo>
                  <a:cubicBezTo>
                    <a:pt x="207" y="128"/>
                    <a:pt x="207" y="128"/>
                    <a:pt x="207" y="128"/>
                  </a:cubicBezTo>
                  <a:lnTo>
                    <a:pt x="202" y="159"/>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400" name="Freeform 21"/>
            <p:cNvSpPr>
              <a:spLocks noEditPoints="1"/>
            </p:cNvSpPr>
            <p:nvPr/>
          </p:nvSpPr>
          <p:spPr bwMode="auto">
            <a:xfrm>
              <a:off x="5467869" y="4266683"/>
              <a:ext cx="351082" cy="284798"/>
            </a:xfrm>
            <a:custGeom>
              <a:avLst/>
              <a:gdLst>
                <a:gd name="T0" fmla="*/ 19 w 204"/>
                <a:gd name="T1" fmla="*/ 42 h 165"/>
                <a:gd name="T2" fmla="*/ 58 w 204"/>
                <a:gd name="T3" fmla="*/ 66 h 165"/>
                <a:gd name="T4" fmla="*/ 203 w 204"/>
                <a:gd name="T5" fmla="*/ 161 h 165"/>
                <a:gd name="T6" fmla="*/ 128 w 204"/>
                <a:gd name="T7" fmla="*/ 149 h 165"/>
                <a:gd name="T8" fmla="*/ 100 w 204"/>
                <a:gd name="T9" fmla="*/ 155 h 165"/>
                <a:gd name="T10" fmla="*/ 24 w 204"/>
                <a:gd name="T11" fmla="*/ 165 h 165"/>
                <a:gd name="T12" fmla="*/ 0 w 204"/>
                <a:gd name="T13" fmla="*/ 10 h 165"/>
                <a:gd name="T14" fmla="*/ 47 w 204"/>
                <a:gd name="T15" fmla="*/ 9 h 165"/>
                <a:gd name="T16" fmla="*/ 128 w 204"/>
                <a:gd name="T17" fmla="*/ 0 h 165"/>
                <a:gd name="T18" fmla="*/ 198 w 204"/>
                <a:gd name="T19" fmla="*/ 13 h 165"/>
                <a:gd name="T20" fmla="*/ 100 w 204"/>
                <a:gd name="T21" fmla="*/ 12 h 165"/>
                <a:gd name="T22" fmla="*/ 24 w 204"/>
                <a:gd name="T23" fmla="*/ 23 h 165"/>
                <a:gd name="T24" fmla="*/ 24 w 204"/>
                <a:gd name="T25" fmla="*/ 150 h 165"/>
                <a:gd name="T26" fmla="*/ 100 w 204"/>
                <a:gd name="T27" fmla="*/ 138 h 165"/>
                <a:gd name="T28" fmla="*/ 180 w 204"/>
                <a:gd name="T29" fmla="*/ 23 h 165"/>
                <a:gd name="T30" fmla="*/ 104 w 204"/>
                <a:gd name="T31" fmla="*/ 12 h 165"/>
                <a:gd name="T32" fmla="*/ 156 w 204"/>
                <a:gd name="T33" fmla="*/ 142 h 165"/>
                <a:gd name="T34" fmla="*/ 198 w 204"/>
                <a:gd name="T35" fmla="*/ 20 h 165"/>
                <a:gd name="T36" fmla="*/ 118 w 204"/>
                <a:gd name="T37" fmla="*/ 42 h 165"/>
                <a:gd name="T38" fmla="*/ 154 w 204"/>
                <a:gd name="T39" fmla="*/ 54 h 165"/>
                <a:gd name="T40" fmla="*/ 183 w 204"/>
                <a:gd name="T41" fmla="*/ 58 h 165"/>
                <a:gd name="T42" fmla="*/ 156 w 204"/>
                <a:gd name="T43" fmla="*/ 36 h 165"/>
                <a:gd name="T44" fmla="*/ 154 w 204"/>
                <a:gd name="T45" fmla="*/ 40 h 165"/>
                <a:gd name="T46" fmla="*/ 183 w 204"/>
                <a:gd name="T47" fmla="*/ 43 h 165"/>
                <a:gd name="T48" fmla="*/ 156 w 204"/>
                <a:gd name="T49" fmla="*/ 93 h 165"/>
                <a:gd name="T50" fmla="*/ 118 w 204"/>
                <a:gd name="T51" fmla="*/ 90 h 165"/>
                <a:gd name="T52" fmla="*/ 180 w 204"/>
                <a:gd name="T53" fmla="*/ 105 h 165"/>
                <a:gd name="T54" fmla="*/ 180 w 204"/>
                <a:gd name="T55" fmla="*/ 101 h 165"/>
                <a:gd name="T56" fmla="*/ 128 w 204"/>
                <a:gd name="T57" fmla="*/ 56 h 165"/>
                <a:gd name="T58" fmla="*/ 128 w 204"/>
                <a:gd name="T59" fmla="*/ 61 h 165"/>
                <a:gd name="T60" fmla="*/ 183 w 204"/>
                <a:gd name="T61" fmla="*/ 76 h 165"/>
                <a:gd name="T62" fmla="*/ 156 w 204"/>
                <a:gd name="T63" fmla="*/ 65 h 165"/>
                <a:gd name="T64" fmla="*/ 118 w 204"/>
                <a:gd name="T65" fmla="*/ 71 h 165"/>
                <a:gd name="T66" fmla="*/ 154 w 204"/>
                <a:gd name="T67" fmla="*/ 83 h 165"/>
                <a:gd name="T68" fmla="*/ 183 w 204"/>
                <a:gd name="T69" fmla="*/ 86 h 165"/>
                <a:gd name="T70" fmla="*/ 66 w 204"/>
                <a:gd name="T71" fmla="*/ 29 h 165"/>
                <a:gd name="T72" fmla="*/ 85 w 204"/>
                <a:gd name="T73" fmla="*/ 33 h 165"/>
                <a:gd name="T74" fmla="*/ 66 w 204"/>
                <a:gd name="T75" fmla="*/ 29 h 165"/>
                <a:gd name="T76" fmla="*/ 118 w 204"/>
                <a:gd name="T77" fmla="*/ 100 h 165"/>
                <a:gd name="T78" fmla="*/ 154 w 204"/>
                <a:gd name="T79" fmla="*/ 112 h 165"/>
                <a:gd name="T80" fmla="*/ 183 w 204"/>
                <a:gd name="T81" fmla="*/ 115 h 165"/>
                <a:gd name="T82" fmla="*/ 48 w 204"/>
                <a:gd name="T83" fmla="*/ 108 h 165"/>
                <a:gd name="T84" fmla="*/ 20 w 204"/>
                <a:gd name="T85" fmla="*/ 120 h 165"/>
                <a:gd name="T86" fmla="*/ 76 w 204"/>
                <a:gd name="T87" fmla="*/ 104 h 165"/>
                <a:gd name="T88" fmla="*/ 76 w 204"/>
                <a:gd name="T89" fmla="*/ 99 h 165"/>
                <a:gd name="T90" fmla="*/ 20 w 204"/>
                <a:gd name="T91" fmla="*/ 129 h 165"/>
                <a:gd name="T92" fmla="*/ 49 w 204"/>
                <a:gd name="T93" fmla="*/ 126 h 165"/>
                <a:gd name="T94" fmla="*/ 48 w 204"/>
                <a:gd name="T95" fmla="*/ 122 h 165"/>
                <a:gd name="T96" fmla="*/ 118 w 204"/>
                <a:gd name="T97" fmla="*/ 114 h 165"/>
                <a:gd name="T98" fmla="*/ 154 w 204"/>
                <a:gd name="T99" fmla="*/ 126 h 165"/>
                <a:gd name="T100" fmla="*/ 156 w 204"/>
                <a:gd name="T101" fmla="*/ 122 h 165"/>
                <a:gd name="T102" fmla="*/ 66 w 204"/>
                <a:gd name="T103" fmla="*/ 48 h 165"/>
                <a:gd name="T104" fmla="*/ 85 w 204"/>
                <a:gd name="T105" fmla="*/ 42 h 165"/>
                <a:gd name="T106" fmla="*/ 48 w 204"/>
                <a:gd name="T107" fmla="*/ 93 h 165"/>
                <a:gd name="T108" fmla="*/ 20 w 204"/>
                <a:gd name="T109" fmla="*/ 105 h 165"/>
                <a:gd name="T110" fmla="*/ 76 w 204"/>
                <a:gd name="T111" fmla="*/ 89 h 165"/>
                <a:gd name="T112" fmla="*/ 76 w 204"/>
                <a:gd name="T113" fmla="*/ 85 h 165"/>
                <a:gd name="T114" fmla="*/ 66 w 204"/>
                <a:gd name="T115" fmla="*/ 62 h 165"/>
                <a:gd name="T116" fmla="*/ 85 w 204"/>
                <a:gd name="T117" fmla="*/ 57 h 165"/>
                <a:gd name="T118" fmla="*/ 48 w 204"/>
                <a:gd name="T119" fmla="*/ 79 h 165"/>
                <a:gd name="T120" fmla="*/ 20 w 204"/>
                <a:gd name="T121" fmla="*/ 91 h 165"/>
                <a:gd name="T122" fmla="*/ 76 w 204"/>
                <a:gd name="T123" fmla="*/ 75 h 165"/>
                <a:gd name="T124" fmla="*/ 76 w 204"/>
                <a:gd name="T125" fmla="*/ 7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4" h="165">
                  <a:moveTo>
                    <a:pt x="24" y="78"/>
                  </a:moveTo>
                  <a:cubicBezTo>
                    <a:pt x="22" y="78"/>
                    <a:pt x="21" y="78"/>
                    <a:pt x="19" y="78"/>
                  </a:cubicBezTo>
                  <a:cubicBezTo>
                    <a:pt x="19" y="42"/>
                    <a:pt x="19" y="42"/>
                    <a:pt x="19" y="42"/>
                  </a:cubicBezTo>
                  <a:cubicBezTo>
                    <a:pt x="21" y="42"/>
                    <a:pt x="22" y="42"/>
                    <a:pt x="24" y="42"/>
                  </a:cubicBezTo>
                  <a:cubicBezTo>
                    <a:pt x="34" y="42"/>
                    <a:pt x="46" y="35"/>
                    <a:pt x="58" y="31"/>
                  </a:cubicBezTo>
                  <a:cubicBezTo>
                    <a:pt x="58" y="66"/>
                    <a:pt x="58" y="66"/>
                    <a:pt x="58" y="66"/>
                  </a:cubicBezTo>
                  <a:cubicBezTo>
                    <a:pt x="46" y="71"/>
                    <a:pt x="34" y="78"/>
                    <a:pt x="24" y="78"/>
                  </a:cubicBezTo>
                  <a:close/>
                  <a:moveTo>
                    <a:pt x="204" y="160"/>
                  </a:moveTo>
                  <a:cubicBezTo>
                    <a:pt x="203" y="161"/>
                    <a:pt x="203" y="161"/>
                    <a:pt x="203" y="161"/>
                  </a:cubicBezTo>
                  <a:cubicBezTo>
                    <a:pt x="202" y="161"/>
                    <a:pt x="195" y="165"/>
                    <a:pt x="180" y="165"/>
                  </a:cubicBezTo>
                  <a:cubicBezTo>
                    <a:pt x="172" y="165"/>
                    <a:pt x="163" y="162"/>
                    <a:pt x="154" y="157"/>
                  </a:cubicBezTo>
                  <a:cubicBezTo>
                    <a:pt x="145" y="154"/>
                    <a:pt x="135" y="149"/>
                    <a:pt x="128" y="149"/>
                  </a:cubicBezTo>
                  <a:cubicBezTo>
                    <a:pt x="112" y="149"/>
                    <a:pt x="104" y="155"/>
                    <a:pt x="104" y="155"/>
                  </a:cubicBezTo>
                  <a:cubicBezTo>
                    <a:pt x="102" y="156"/>
                    <a:pt x="102" y="156"/>
                    <a:pt x="102" y="156"/>
                  </a:cubicBezTo>
                  <a:cubicBezTo>
                    <a:pt x="100" y="155"/>
                    <a:pt x="100" y="155"/>
                    <a:pt x="100" y="155"/>
                  </a:cubicBezTo>
                  <a:cubicBezTo>
                    <a:pt x="100" y="155"/>
                    <a:pt x="92" y="149"/>
                    <a:pt x="76" y="149"/>
                  </a:cubicBezTo>
                  <a:cubicBezTo>
                    <a:pt x="68" y="149"/>
                    <a:pt x="59" y="154"/>
                    <a:pt x="50" y="157"/>
                  </a:cubicBezTo>
                  <a:cubicBezTo>
                    <a:pt x="41" y="162"/>
                    <a:pt x="32" y="165"/>
                    <a:pt x="24" y="165"/>
                  </a:cubicBezTo>
                  <a:cubicBezTo>
                    <a:pt x="8" y="165"/>
                    <a:pt x="1" y="161"/>
                    <a:pt x="1" y="161"/>
                  </a:cubicBezTo>
                  <a:cubicBezTo>
                    <a:pt x="0" y="160"/>
                    <a:pt x="0" y="160"/>
                    <a:pt x="0" y="160"/>
                  </a:cubicBezTo>
                  <a:cubicBezTo>
                    <a:pt x="0" y="10"/>
                    <a:pt x="0" y="10"/>
                    <a:pt x="0" y="10"/>
                  </a:cubicBezTo>
                  <a:cubicBezTo>
                    <a:pt x="5" y="13"/>
                    <a:pt x="5" y="13"/>
                    <a:pt x="5" y="13"/>
                  </a:cubicBezTo>
                  <a:cubicBezTo>
                    <a:pt x="5" y="13"/>
                    <a:pt x="10" y="16"/>
                    <a:pt x="24" y="16"/>
                  </a:cubicBezTo>
                  <a:cubicBezTo>
                    <a:pt x="30" y="16"/>
                    <a:pt x="38" y="13"/>
                    <a:pt x="47" y="9"/>
                  </a:cubicBezTo>
                  <a:cubicBezTo>
                    <a:pt x="57" y="5"/>
                    <a:pt x="67" y="0"/>
                    <a:pt x="76" y="0"/>
                  </a:cubicBezTo>
                  <a:cubicBezTo>
                    <a:pt x="90" y="0"/>
                    <a:pt x="98" y="4"/>
                    <a:pt x="102" y="6"/>
                  </a:cubicBezTo>
                  <a:cubicBezTo>
                    <a:pt x="106" y="4"/>
                    <a:pt x="114" y="0"/>
                    <a:pt x="128" y="0"/>
                  </a:cubicBezTo>
                  <a:cubicBezTo>
                    <a:pt x="137" y="0"/>
                    <a:pt x="147" y="5"/>
                    <a:pt x="157" y="9"/>
                  </a:cubicBezTo>
                  <a:cubicBezTo>
                    <a:pt x="165" y="13"/>
                    <a:pt x="173" y="16"/>
                    <a:pt x="180" y="16"/>
                  </a:cubicBezTo>
                  <a:cubicBezTo>
                    <a:pt x="194" y="16"/>
                    <a:pt x="198" y="13"/>
                    <a:pt x="198" y="13"/>
                  </a:cubicBezTo>
                  <a:cubicBezTo>
                    <a:pt x="204" y="10"/>
                    <a:pt x="204" y="10"/>
                    <a:pt x="204" y="10"/>
                  </a:cubicBezTo>
                  <a:lnTo>
                    <a:pt x="204" y="160"/>
                  </a:lnTo>
                  <a:close/>
                  <a:moveTo>
                    <a:pt x="100" y="12"/>
                  </a:moveTo>
                  <a:cubicBezTo>
                    <a:pt x="97" y="11"/>
                    <a:pt x="90" y="7"/>
                    <a:pt x="76" y="7"/>
                  </a:cubicBezTo>
                  <a:cubicBezTo>
                    <a:pt x="68" y="7"/>
                    <a:pt x="59" y="11"/>
                    <a:pt x="49" y="15"/>
                  </a:cubicBezTo>
                  <a:cubicBezTo>
                    <a:pt x="40" y="19"/>
                    <a:pt x="31" y="23"/>
                    <a:pt x="24" y="23"/>
                  </a:cubicBezTo>
                  <a:cubicBezTo>
                    <a:pt x="13" y="23"/>
                    <a:pt x="10" y="21"/>
                    <a:pt x="6" y="20"/>
                  </a:cubicBezTo>
                  <a:cubicBezTo>
                    <a:pt x="6" y="146"/>
                    <a:pt x="6" y="146"/>
                    <a:pt x="6" y="146"/>
                  </a:cubicBezTo>
                  <a:cubicBezTo>
                    <a:pt x="9" y="148"/>
                    <a:pt x="12" y="150"/>
                    <a:pt x="24" y="150"/>
                  </a:cubicBezTo>
                  <a:cubicBezTo>
                    <a:pt x="31" y="150"/>
                    <a:pt x="39" y="146"/>
                    <a:pt x="48" y="142"/>
                  </a:cubicBezTo>
                  <a:cubicBezTo>
                    <a:pt x="57" y="138"/>
                    <a:pt x="67" y="134"/>
                    <a:pt x="76" y="134"/>
                  </a:cubicBezTo>
                  <a:cubicBezTo>
                    <a:pt x="88" y="134"/>
                    <a:pt x="96" y="137"/>
                    <a:pt x="100" y="138"/>
                  </a:cubicBezTo>
                  <a:lnTo>
                    <a:pt x="100" y="12"/>
                  </a:lnTo>
                  <a:close/>
                  <a:moveTo>
                    <a:pt x="198" y="20"/>
                  </a:moveTo>
                  <a:cubicBezTo>
                    <a:pt x="194" y="21"/>
                    <a:pt x="190" y="23"/>
                    <a:pt x="180" y="23"/>
                  </a:cubicBezTo>
                  <a:cubicBezTo>
                    <a:pt x="172" y="23"/>
                    <a:pt x="164" y="19"/>
                    <a:pt x="154" y="15"/>
                  </a:cubicBezTo>
                  <a:cubicBezTo>
                    <a:pt x="145" y="11"/>
                    <a:pt x="136" y="7"/>
                    <a:pt x="128" y="7"/>
                  </a:cubicBezTo>
                  <a:cubicBezTo>
                    <a:pt x="114" y="7"/>
                    <a:pt x="106" y="11"/>
                    <a:pt x="104" y="12"/>
                  </a:cubicBezTo>
                  <a:cubicBezTo>
                    <a:pt x="104" y="138"/>
                    <a:pt x="104" y="138"/>
                    <a:pt x="104" y="138"/>
                  </a:cubicBezTo>
                  <a:cubicBezTo>
                    <a:pt x="108" y="137"/>
                    <a:pt x="116" y="134"/>
                    <a:pt x="128" y="134"/>
                  </a:cubicBezTo>
                  <a:cubicBezTo>
                    <a:pt x="137" y="134"/>
                    <a:pt x="146" y="138"/>
                    <a:pt x="156" y="142"/>
                  </a:cubicBezTo>
                  <a:cubicBezTo>
                    <a:pt x="165" y="146"/>
                    <a:pt x="173" y="150"/>
                    <a:pt x="180" y="150"/>
                  </a:cubicBezTo>
                  <a:cubicBezTo>
                    <a:pt x="191" y="150"/>
                    <a:pt x="195" y="148"/>
                    <a:pt x="198" y="146"/>
                  </a:cubicBezTo>
                  <a:lnTo>
                    <a:pt x="198" y="20"/>
                  </a:lnTo>
                  <a:close/>
                  <a:moveTo>
                    <a:pt x="156" y="50"/>
                  </a:moveTo>
                  <a:cubicBezTo>
                    <a:pt x="146" y="46"/>
                    <a:pt x="137" y="42"/>
                    <a:pt x="128" y="42"/>
                  </a:cubicBezTo>
                  <a:cubicBezTo>
                    <a:pt x="124" y="42"/>
                    <a:pt x="121" y="42"/>
                    <a:pt x="118" y="42"/>
                  </a:cubicBezTo>
                  <a:cubicBezTo>
                    <a:pt x="118" y="47"/>
                    <a:pt x="118" y="47"/>
                    <a:pt x="118" y="47"/>
                  </a:cubicBezTo>
                  <a:cubicBezTo>
                    <a:pt x="121" y="46"/>
                    <a:pt x="124" y="46"/>
                    <a:pt x="128" y="46"/>
                  </a:cubicBezTo>
                  <a:cubicBezTo>
                    <a:pt x="136" y="46"/>
                    <a:pt x="145" y="50"/>
                    <a:pt x="154" y="54"/>
                  </a:cubicBezTo>
                  <a:cubicBezTo>
                    <a:pt x="164" y="58"/>
                    <a:pt x="172" y="62"/>
                    <a:pt x="180" y="62"/>
                  </a:cubicBezTo>
                  <a:cubicBezTo>
                    <a:pt x="181" y="62"/>
                    <a:pt x="182" y="62"/>
                    <a:pt x="183" y="62"/>
                  </a:cubicBezTo>
                  <a:cubicBezTo>
                    <a:pt x="183" y="58"/>
                    <a:pt x="183" y="58"/>
                    <a:pt x="183" y="58"/>
                  </a:cubicBezTo>
                  <a:cubicBezTo>
                    <a:pt x="182" y="58"/>
                    <a:pt x="181" y="58"/>
                    <a:pt x="180" y="58"/>
                  </a:cubicBezTo>
                  <a:cubicBezTo>
                    <a:pt x="173" y="58"/>
                    <a:pt x="165" y="54"/>
                    <a:pt x="156" y="50"/>
                  </a:cubicBezTo>
                  <a:close/>
                  <a:moveTo>
                    <a:pt x="156" y="36"/>
                  </a:moveTo>
                  <a:cubicBezTo>
                    <a:pt x="150" y="33"/>
                    <a:pt x="144" y="31"/>
                    <a:pt x="138" y="29"/>
                  </a:cubicBezTo>
                  <a:cubicBezTo>
                    <a:pt x="138" y="34"/>
                    <a:pt x="138" y="34"/>
                    <a:pt x="138" y="34"/>
                  </a:cubicBezTo>
                  <a:cubicBezTo>
                    <a:pt x="143" y="35"/>
                    <a:pt x="149" y="38"/>
                    <a:pt x="154" y="40"/>
                  </a:cubicBezTo>
                  <a:cubicBezTo>
                    <a:pt x="164" y="44"/>
                    <a:pt x="172" y="48"/>
                    <a:pt x="180" y="48"/>
                  </a:cubicBezTo>
                  <a:cubicBezTo>
                    <a:pt x="181" y="48"/>
                    <a:pt x="182" y="48"/>
                    <a:pt x="183" y="48"/>
                  </a:cubicBezTo>
                  <a:cubicBezTo>
                    <a:pt x="183" y="43"/>
                    <a:pt x="183" y="43"/>
                    <a:pt x="183" y="43"/>
                  </a:cubicBezTo>
                  <a:cubicBezTo>
                    <a:pt x="182" y="43"/>
                    <a:pt x="181" y="43"/>
                    <a:pt x="180" y="43"/>
                  </a:cubicBezTo>
                  <a:cubicBezTo>
                    <a:pt x="173" y="43"/>
                    <a:pt x="165" y="40"/>
                    <a:pt x="156" y="36"/>
                  </a:cubicBezTo>
                  <a:close/>
                  <a:moveTo>
                    <a:pt x="156" y="93"/>
                  </a:moveTo>
                  <a:cubicBezTo>
                    <a:pt x="146" y="89"/>
                    <a:pt x="137" y="85"/>
                    <a:pt x="128" y="85"/>
                  </a:cubicBezTo>
                  <a:cubicBezTo>
                    <a:pt x="124" y="85"/>
                    <a:pt x="121" y="85"/>
                    <a:pt x="118" y="86"/>
                  </a:cubicBezTo>
                  <a:cubicBezTo>
                    <a:pt x="118" y="90"/>
                    <a:pt x="118" y="90"/>
                    <a:pt x="118" y="90"/>
                  </a:cubicBezTo>
                  <a:cubicBezTo>
                    <a:pt x="121" y="90"/>
                    <a:pt x="124" y="89"/>
                    <a:pt x="128" y="89"/>
                  </a:cubicBezTo>
                  <a:cubicBezTo>
                    <a:pt x="136" y="89"/>
                    <a:pt x="145" y="93"/>
                    <a:pt x="154" y="97"/>
                  </a:cubicBezTo>
                  <a:cubicBezTo>
                    <a:pt x="164" y="101"/>
                    <a:pt x="172" y="105"/>
                    <a:pt x="180" y="105"/>
                  </a:cubicBezTo>
                  <a:cubicBezTo>
                    <a:pt x="181" y="105"/>
                    <a:pt x="182" y="105"/>
                    <a:pt x="183" y="105"/>
                  </a:cubicBezTo>
                  <a:cubicBezTo>
                    <a:pt x="183" y="101"/>
                    <a:pt x="183" y="101"/>
                    <a:pt x="183" y="101"/>
                  </a:cubicBezTo>
                  <a:cubicBezTo>
                    <a:pt x="182" y="101"/>
                    <a:pt x="181" y="101"/>
                    <a:pt x="180" y="101"/>
                  </a:cubicBezTo>
                  <a:cubicBezTo>
                    <a:pt x="173" y="101"/>
                    <a:pt x="165" y="97"/>
                    <a:pt x="156" y="93"/>
                  </a:cubicBezTo>
                  <a:close/>
                  <a:moveTo>
                    <a:pt x="156" y="65"/>
                  </a:moveTo>
                  <a:cubicBezTo>
                    <a:pt x="146" y="60"/>
                    <a:pt x="137" y="56"/>
                    <a:pt x="128" y="56"/>
                  </a:cubicBezTo>
                  <a:cubicBezTo>
                    <a:pt x="124" y="56"/>
                    <a:pt x="121" y="56"/>
                    <a:pt x="118" y="57"/>
                  </a:cubicBezTo>
                  <a:cubicBezTo>
                    <a:pt x="118" y="61"/>
                    <a:pt x="118" y="61"/>
                    <a:pt x="118" y="61"/>
                  </a:cubicBezTo>
                  <a:cubicBezTo>
                    <a:pt x="121" y="61"/>
                    <a:pt x="124" y="61"/>
                    <a:pt x="128" y="61"/>
                  </a:cubicBezTo>
                  <a:cubicBezTo>
                    <a:pt x="136" y="61"/>
                    <a:pt x="145" y="65"/>
                    <a:pt x="154" y="69"/>
                  </a:cubicBezTo>
                  <a:cubicBezTo>
                    <a:pt x="164" y="73"/>
                    <a:pt x="172" y="77"/>
                    <a:pt x="180" y="77"/>
                  </a:cubicBezTo>
                  <a:cubicBezTo>
                    <a:pt x="181" y="77"/>
                    <a:pt x="182" y="76"/>
                    <a:pt x="183" y="76"/>
                  </a:cubicBezTo>
                  <a:cubicBezTo>
                    <a:pt x="183" y="72"/>
                    <a:pt x="183" y="72"/>
                    <a:pt x="183" y="72"/>
                  </a:cubicBezTo>
                  <a:cubicBezTo>
                    <a:pt x="182" y="72"/>
                    <a:pt x="181" y="72"/>
                    <a:pt x="180" y="72"/>
                  </a:cubicBezTo>
                  <a:cubicBezTo>
                    <a:pt x="173" y="72"/>
                    <a:pt x="165" y="68"/>
                    <a:pt x="156" y="65"/>
                  </a:cubicBezTo>
                  <a:close/>
                  <a:moveTo>
                    <a:pt x="156" y="79"/>
                  </a:moveTo>
                  <a:cubicBezTo>
                    <a:pt x="146" y="75"/>
                    <a:pt x="137" y="70"/>
                    <a:pt x="128" y="70"/>
                  </a:cubicBezTo>
                  <a:cubicBezTo>
                    <a:pt x="124" y="70"/>
                    <a:pt x="121" y="71"/>
                    <a:pt x="118" y="71"/>
                  </a:cubicBezTo>
                  <a:cubicBezTo>
                    <a:pt x="118" y="76"/>
                    <a:pt x="118" y="76"/>
                    <a:pt x="118" y="76"/>
                  </a:cubicBezTo>
                  <a:cubicBezTo>
                    <a:pt x="121" y="75"/>
                    <a:pt x="124" y="75"/>
                    <a:pt x="128" y="75"/>
                  </a:cubicBezTo>
                  <a:cubicBezTo>
                    <a:pt x="136" y="75"/>
                    <a:pt x="145" y="79"/>
                    <a:pt x="154" y="83"/>
                  </a:cubicBezTo>
                  <a:cubicBezTo>
                    <a:pt x="164" y="87"/>
                    <a:pt x="172" y="91"/>
                    <a:pt x="180" y="91"/>
                  </a:cubicBezTo>
                  <a:cubicBezTo>
                    <a:pt x="181" y="91"/>
                    <a:pt x="182" y="91"/>
                    <a:pt x="183" y="91"/>
                  </a:cubicBezTo>
                  <a:cubicBezTo>
                    <a:pt x="183" y="86"/>
                    <a:pt x="183" y="86"/>
                    <a:pt x="183" y="86"/>
                  </a:cubicBezTo>
                  <a:cubicBezTo>
                    <a:pt x="182" y="86"/>
                    <a:pt x="181" y="86"/>
                    <a:pt x="180" y="86"/>
                  </a:cubicBezTo>
                  <a:cubicBezTo>
                    <a:pt x="173" y="86"/>
                    <a:pt x="165" y="83"/>
                    <a:pt x="156" y="79"/>
                  </a:cubicBezTo>
                  <a:close/>
                  <a:moveTo>
                    <a:pt x="66" y="29"/>
                  </a:moveTo>
                  <a:cubicBezTo>
                    <a:pt x="66" y="34"/>
                    <a:pt x="66" y="34"/>
                    <a:pt x="66" y="34"/>
                  </a:cubicBezTo>
                  <a:cubicBezTo>
                    <a:pt x="70" y="32"/>
                    <a:pt x="73" y="32"/>
                    <a:pt x="76" y="32"/>
                  </a:cubicBezTo>
                  <a:cubicBezTo>
                    <a:pt x="79" y="32"/>
                    <a:pt x="82" y="32"/>
                    <a:pt x="85" y="33"/>
                  </a:cubicBezTo>
                  <a:cubicBezTo>
                    <a:pt x="85" y="28"/>
                    <a:pt x="85" y="28"/>
                    <a:pt x="85" y="28"/>
                  </a:cubicBezTo>
                  <a:cubicBezTo>
                    <a:pt x="82" y="28"/>
                    <a:pt x="79" y="27"/>
                    <a:pt x="76" y="27"/>
                  </a:cubicBezTo>
                  <a:cubicBezTo>
                    <a:pt x="73" y="27"/>
                    <a:pt x="70" y="28"/>
                    <a:pt x="66" y="29"/>
                  </a:cubicBezTo>
                  <a:close/>
                  <a:moveTo>
                    <a:pt x="156" y="108"/>
                  </a:moveTo>
                  <a:cubicBezTo>
                    <a:pt x="146" y="104"/>
                    <a:pt x="137" y="99"/>
                    <a:pt x="128" y="99"/>
                  </a:cubicBezTo>
                  <a:cubicBezTo>
                    <a:pt x="124" y="99"/>
                    <a:pt x="121" y="99"/>
                    <a:pt x="118" y="100"/>
                  </a:cubicBezTo>
                  <a:cubicBezTo>
                    <a:pt x="118" y="104"/>
                    <a:pt x="118" y="104"/>
                    <a:pt x="118" y="104"/>
                  </a:cubicBezTo>
                  <a:cubicBezTo>
                    <a:pt x="121" y="104"/>
                    <a:pt x="124" y="104"/>
                    <a:pt x="128" y="104"/>
                  </a:cubicBezTo>
                  <a:cubicBezTo>
                    <a:pt x="136" y="104"/>
                    <a:pt x="145" y="108"/>
                    <a:pt x="154" y="112"/>
                  </a:cubicBezTo>
                  <a:cubicBezTo>
                    <a:pt x="164" y="116"/>
                    <a:pt x="172" y="120"/>
                    <a:pt x="180" y="120"/>
                  </a:cubicBezTo>
                  <a:cubicBezTo>
                    <a:pt x="181" y="120"/>
                    <a:pt x="182" y="120"/>
                    <a:pt x="183" y="120"/>
                  </a:cubicBezTo>
                  <a:cubicBezTo>
                    <a:pt x="183" y="115"/>
                    <a:pt x="183" y="115"/>
                    <a:pt x="183" y="115"/>
                  </a:cubicBezTo>
                  <a:cubicBezTo>
                    <a:pt x="182" y="115"/>
                    <a:pt x="181" y="115"/>
                    <a:pt x="180" y="115"/>
                  </a:cubicBezTo>
                  <a:cubicBezTo>
                    <a:pt x="173" y="115"/>
                    <a:pt x="165" y="112"/>
                    <a:pt x="156" y="108"/>
                  </a:cubicBezTo>
                  <a:close/>
                  <a:moveTo>
                    <a:pt x="48" y="108"/>
                  </a:moveTo>
                  <a:cubicBezTo>
                    <a:pt x="39" y="112"/>
                    <a:pt x="31" y="115"/>
                    <a:pt x="24" y="115"/>
                  </a:cubicBezTo>
                  <a:cubicBezTo>
                    <a:pt x="23" y="115"/>
                    <a:pt x="21" y="115"/>
                    <a:pt x="20" y="115"/>
                  </a:cubicBezTo>
                  <a:cubicBezTo>
                    <a:pt x="20" y="120"/>
                    <a:pt x="20" y="120"/>
                    <a:pt x="20" y="120"/>
                  </a:cubicBezTo>
                  <a:cubicBezTo>
                    <a:pt x="21" y="120"/>
                    <a:pt x="23" y="120"/>
                    <a:pt x="24" y="120"/>
                  </a:cubicBezTo>
                  <a:cubicBezTo>
                    <a:pt x="31" y="120"/>
                    <a:pt x="40" y="116"/>
                    <a:pt x="49" y="112"/>
                  </a:cubicBezTo>
                  <a:cubicBezTo>
                    <a:pt x="59" y="108"/>
                    <a:pt x="68" y="104"/>
                    <a:pt x="76" y="104"/>
                  </a:cubicBezTo>
                  <a:cubicBezTo>
                    <a:pt x="79" y="104"/>
                    <a:pt x="82" y="104"/>
                    <a:pt x="85" y="104"/>
                  </a:cubicBezTo>
                  <a:cubicBezTo>
                    <a:pt x="85" y="100"/>
                    <a:pt x="85" y="100"/>
                    <a:pt x="85" y="100"/>
                  </a:cubicBezTo>
                  <a:cubicBezTo>
                    <a:pt x="82" y="99"/>
                    <a:pt x="79" y="99"/>
                    <a:pt x="76" y="99"/>
                  </a:cubicBezTo>
                  <a:cubicBezTo>
                    <a:pt x="67" y="99"/>
                    <a:pt x="57" y="104"/>
                    <a:pt x="48" y="108"/>
                  </a:cubicBezTo>
                  <a:close/>
                  <a:moveTo>
                    <a:pt x="24" y="130"/>
                  </a:moveTo>
                  <a:cubicBezTo>
                    <a:pt x="23" y="130"/>
                    <a:pt x="21" y="130"/>
                    <a:pt x="20" y="129"/>
                  </a:cubicBezTo>
                  <a:cubicBezTo>
                    <a:pt x="20" y="134"/>
                    <a:pt x="20" y="134"/>
                    <a:pt x="20" y="134"/>
                  </a:cubicBezTo>
                  <a:cubicBezTo>
                    <a:pt x="21" y="134"/>
                    <a:pt x="23" y="134"/>
                    <a:pt x="24" y="134"/>
                  </a:cubicBezTo>
                  <a:cubicBezTo>
                    <a:pt x="31" y="134"/>
                    <a:pt x="40" y="130"/>
                    <a:pt x="49" y="126"/>
                  </a:cubicBezTo>
                  <a:cubicBezTo>
                    <a:pt x="54" y="124"/>
                    <a:pt x="59" y="122"/>
                    <a:pt x="64" y="120"/>
                  </a:cubicBezTo>
                  <a:cubicBezTo>
                    <a:pt x="64" y="116"/>
                    <a:pt x="64" y="116"/>
                    <a:pt x="64" y="116"/>
                  </a:cubicBezTo>
                  <a:cubicBezTo>
                    <a:pt x="58" y="117"/>
                    <a:pt x="53" y="120"/>
                    <a:pt x="48" y="122"/>
                  </a:cubicBezTo>
                  <a:cubicBezTo>
                    <a:pt x="39" y="126"/>
                    <a:pt x="31" y="130"/>
                    <a:pt x="24" y="130"/>
                  </a:cubicBezTo>
                  <a:close/>
                  <a:moveTo>
                    <a:pt x="128" y="114"/>
                  </a:moveTo>
                  <a:cubicBezTo>
                    <a:pt x="124" y="114"/>
                    <a:pt x="121" y="114"/>
                    <a:pt x="118" y="114"/>
                  </a:cubicBezTo>
                  <a:cubicBezTo>
                    <a:pt x="118" y="119"/>
                    <a:pt x="118" y="119"/>
                    <a:pt x="118" y="119"/>
                  </a:cubicBezTo>
                  <a:cubicBezTo>
                    <a:pt x="121" y="118"/>
                    <a:pt x="124" y="118"/>
                    <a:pt x="128" y="118"/>
                  </a:cubicBezTo>
                  <a:cubicBezTo>
                    <a:pt x="136" y="118"/>
                    <a:pt x="145" y="122"/>
                    <a:pt x="154" y="126"/>
                  </a:cubicBezTo>
                  <a:cubicBezTo>
                    <a:pt x="157" y="127"/>
                    <a:pt x="160" y="129"/>
                    <a:pt x="163" y="130"/>
                  </a:cubicBezTo>
                  <a:cubicBezTo>
                    <a:pt x="163" y="125"/>
                    <a:pt x="163" y="125"/>
                    <a:pt x="163" y="125"/>
                  </a:cubicBezTo>
                  <a:cubicBezTo>
                    <a:pt x="161" y="124"/>
                    <a:pt x="158" y="123"/>
                    <a:pt x="156" y="122"/>
                  </a:cubicBezTo>
                  <a:cubicBezTo>
                    <a:pt x="146" y="118"/>
                    <a:pt x="137" y="114"/>
                    <a:pt x="128" y="114"/>
                  </a:cubicBezTo>
                  <a:close/>
                  <a:moveTo>
                    <a:pt x="66" y="43"/>
                  </a:moveTo>
                  <a:cubicBezTo>
                    <a:pt x="66" y="48"/>
                    <a:pt x="66" y="48"/>
                    <a:pt x="66" y="48"/>
                  </a:cubicBezTo>
                  <a:cubicBezTo>
                    <a:pt x="70" y="47"/>
                    <a:pt x="73" y="46"/>
                    <a:pt x="76" y="46"/>
                  </a:cubicBezTo>
                  <a:cubicBezTo>
                    <a:pt x="79" y="46"/>
                    <a:pt x="82" y="46"/>
                    <a:pt x="85" y="47"/>
                  </a:cubicBezTo>
                  <a:cubicBezTo>
                    <a:pt x="85" y="42"/>
                    <a:pt x="85" y="42"/>
                    <a:pt x="85" y="42"/>
                  </a:cubicBezTo>
                  <a:cubicBezTo>
                    <a:pt x="82" y="42"/>
                    <a:pt x="79" y="42"/>
                    <a:pt x="76" y="42"/>
                  </a:cubicBezTo>
                  <a:cubicBezTo>
                    <a:pt x="73" y="42"/>
                    <a:pt x="70" y="42"/>
                    <a:pt x="66" y="43"/>
                  </a:cubicBezTo>
                  <a:close/>
                  <a:moveTo>
                    <a:pt x="48" y="93"/>
                  </a:moveTo>
                  <a:cubicBezTo>
                    <a:pt x="39" y="97"/>
                    <a:pt x="31" y="101"/>
                    <a:pt x="24" y="101"/>
                  </a:cubicBezTo>
                  <a:cubicBezTo>
                    <a:pt x="23" y="101"/>
                    <a:pt x="21" y="101"/>
                    <a:pt x="20" y="101"/>
                  </a:cubicBezTo>
                  <a:cubicBezTo>
                    <a:pt x="20" y="105"/>
                    <a:pt x="20" y="105"/>
                    <a:pt x="20" y="105"/>
                  </a:cubicBezTo>
                  <a:cubicBezTo>
                    <a:pt x="21" y="105"/>
                    <a:pt x="23" y="105"/>
                    <a:pt x="24" y="105"/>
                  </a:cubicBezTo>
                  <a:cubicBezTo>
                    <a:pt x="31" y="105"/>
                    <a:pt x="40" y="101"/>
                    <a:pt x="49" y="97"/>
                  </a:cubicBezTo>
                  <a:cubicBezTo>
                    <a:pt x="59" y="93"/>
                    <a:pt x="68" y="89"/>
                    <a:pt x="76" y="89"/>
                  </a:cubicBezTo>
                  <a:cubicBezTo>
                    <a:pt x="79" y="89"/>
                    <a:pt x="82" y="90"/>
                    <a:pt x="85" y="90"/>
                  </a:cubicBezTo>
                  <a:cubicBezTo>
                    <a:pt x="85" y="86"/>
                    <a:pt x="85" y="86"/>
                    <a:pt x="85" y="86"/>
                  </a:cubicBezTo>
                  <a:cubicBezTo>
                    <a:pt x="82" y="85"/>
                    <a:pt x="79" y="85"/>
                    <a:pt x="76" y="85"/>
                  </a:cubicBezTo>
                  <a:cubicBezTo>
                    <a:pt x="67" y="85"/>
                    <a:pt x="57" y="89"/>
                    <a:pt x="48" y="93"/>
                  </a:cubicBezTo>
                  <a:close/>
                  <a:moveTo>
                    <a:pt x="66" y="58"/>
                  </a:moveTo>
                  <a:cubicBezTo>
                    <a:pt x="66" y="62"/>
                    <a:pt x="66" y="62"/>
                    <a:pt x="66" y="62"/>
                  </a:cubicBezTo>
                  <a:cubicBezTo>
                    <a:pt x="70" y="61"/>
                    <a:pt x="73" y="61"/>
                    <a:pt x="76" y="61"/>
                  </a:cubicBezTo>
                  <a:cubicBezTo>
                    <a:pt x="79" y="61"/>
                    <a:pt x="82" y="61"/>
                    <a:pt x="85" y="61"/>
                  </a:cubicBezTo>
                  <a:cubicBezTo>
                    <a:pt x="85" y="57"/>
                    <a:pt x="85" y="57"/>
                    <a:pt x="85" y="57"/>
                  </a:cubicBezTo>
                  <a:cubicBezTo>
                    <a:pt x="82" y="56"/>
                    <a:pt x="79" y="56"/>
                    <a:pt x="76" y="56"/>
                  </a:cubicBezTo>
                  <a:cubicBezTo>
                    <a:pt x="73" y="56"/>
                    <a:pt x="70" y="57"/>
                    <a:pt x="66" y="58"/>
                  </a:cubicBezTo>
                  <a:close/>
                  <a:moveTo>
                    <a:pt x="48" y="79"/>
                  </a:moveTo>
                  <a:cubicBezTo>
                    <a:pt x="39" y="83"/>
                    <a:pt x="31" y="86"/>
                    <a:pt x="24" y="86"/>
                  </a:cubicBezTo>
                  <a:cubicBezTo>
                    <a:pt x="23" y="86"/>
                    <a:pt x="21" y="86"/>
                    <a:pt x="20" y="86"/>
                  </a:cubicBezTo>
                  <a:cubicBezTo>
                    <a:pt x="20" y="91"/>
                    <a:pt x="20" y="91"/>
                    <a:pt x="20" y="91"/>
                  </a:cubicBezTo>
                  <a:cubicBezTo>
                    <a:pt x="21" y="91"/>
                    <a:pt x="23" y="91"/>
                    <a:pt x="24" y="91"/>
                  </a:cubicBezTo>
                  <a:cubicBezTo>
                    <a:pt x="31" y="91"/>
                    <a:pt x="40" y="87"/>
                    <a:pt x="49" y="83"/>
                  </a:cubicBezTo>
                  <a:cubicBezTo>
                    <a:pt x="59" y="79"/>
                    <a:pt x="68" y="75"/>
                    <a:pt x="76" y="75"/>
                  </a:cubicBezTo>
                  <a:cubicBezTo>
                    <a:pt x="79" y="75"/>
                    <a:pt x="82" y="75"/>
                    <a:pt x="85" y="76"/>
                  </a:cubicBezTo>
                  <a:cubicBezTo>
                    <a:pt x="85" y="71"/>
                    <a:pt x="85" y="71"/>
                    <a:pt x="85" y="71"/>
                  </a:cubicBezTo>
                  <a:cubicBezTo>
                    <a:pt x="82" y="71"/>
                    <a:pt x="79" y="70"/>
                    <a:pt x="76" y="70"/>
                  </a:cubicBezTo>
                  <a:cubicBezTo>
                    <a:pt x="67" y="70"/>
                    <a:pt x="57" y="75"/>
                    <a:pt x="48" y="7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401" name="Freeform 14"/>
            <p:cNvSpPr>
              <a:spLocks noEditPoints="1"/>
            </p:cNvSpPr>
            <p:nvPr/>
          </p:nvSpPr>
          <p:spPr bwMode="auto">
            <a:xfrm>
              <a:off x="6106270" y="1994502"/>
              <a:ext cx="336152" cy="309113"/>
            </a:xfrm>
            <a:custGeom>
              <a:avLst/>
              <a:gdLst>
                <a:gd name="T0" fmla="*/ 152 w 192"/>
                <a:gd name="T1" fmla="*/ 6 h 176"/>
                <a:gd name="T2" fmla="*/ 151 w 192"/>
                <a:gd name="T3" fmla="*/ 3 h 176"/>
                <a:gd name="T4" fmla="*/ 147 w 192"/>
                <a:gd name="T5" fmla="*/ 0 h 176"/>
                <a:gd name="T6" fmla="*/ 43 w 192"/>
                <a:gd name="T7" fmla="*/ 0 h 176"/>
                <a:gd name="T8" fmla="*/ 40 w 192"/>
                <a:gd name="T9" fmla="*/ 6 h 176"/>
                <a:gd name="T10" fmla="*/ 39 w 192"/>
                <a:gd name="T11" fmla="*/ 12 h 176"/>
                <a:gd name="T12" fmla="*/ 0 w 192"/>
                <a:gd name="T13" fmla="*/ 53 h 176"/>
                <a:gd name="T14" fmla="*/ 66 w 192"/>
                <a:gd name="T15" fmla="*/ 100 h 176"/>
                <a:gd name="T16" fmla="*/ 88 w 192"/>
                <a:gd name="T17" fmla="*/ 118 h 176"/>
                <a:gd name="T18" fmla="*/ 86 w 192"/>
                <a:gd name="T19" fmla="*/ 129 h 176"/>
                <a:gd name="T20" fmla="*/ 89 w 192"/>
                <a:gd name="T21" fmla="*/ 131 h 176"/>
                <a:gd name="T22" fmla="*/ 70 w 192"/>
                <a:gd name="T23" fmla="*/ 166 h 176"/>
                <a:gd name="T24" fmla="*/ 58 w 192"/>
                <a:gd name="T25" fmla="*/ 167 h 176"/>
                <a:gd name="T26" fmla="*/ 54 w 192"/>
                <a:gd name="T27" fmla="*/ 168 h 176"/>
                <a:gd name="T28" fmla="*/ 53 w 192"/>
                <a:gd name="T29" fmla="*/ 174 h 176"/>
                <a:gd name="T30" fmla="*/ 137 w 192"/>
                <a:gd name="T31" fmla="*/ 176 h 176"/>
                <a:gd name="T32" fmla="*/ 138 w 192"/>
                <a:gd name="T33" fmla="*/ 170 h 176"/>
                <a:gd name="T34" fmla="*/ 134 w 192"/>
                <a:gd name="T35" fmla="*/ 168 h 176"/>
                <a:gd name="T36" fmla="*/ 131 w 192"/>
                <a:gd name="T37" fmla="*/ 166 h 176"/>
                <a:gd name="T38" fmla="*/ 102 w 192"/>
                <a:gd name="T39" fmla="*/ 145 h 176"/>
                <a:gd name="T40" fmla="*/ 103 w 192"/>
                <a:gd name="T41" fmla="*/ 131 h 176"/>
                <a:gd name="T42" fmla="*/ 106 w 192"/>
                <a:gd name="T43" fmla="*/ 121 h 176"/>
                <a:gd name="T44" fmla="*/ 103 w 192"/>
                <a:gd name="T45" fmla="*/ 118 h 176"/>
                <a:gd name="T46" fmla="*/ 146 w 192"/>
                <a:gd name="T47" fmla="*/ 96 h 176"/>
                <a:gd name="T48" fmla="*/ 192 w 192"/>
                <a:gd name="T49" fmla="*/ 12 h 176"/>
                <a:gd name="T50" fmla="*/ 48 w 192"/>
                <a:gd name="T51" fmla="*/ 85 h 176"/>
                <a:gd name="T52" fmla="*/ 10 w 192"/>
                <a:gd name="T53" fmla="*/ 53 h 176"/>
                <a:gd name="T54" fmla="*/ 40 w 192"/>
                <a:gd name="T55" fmla="*/ 22 h 176"/>
                <a:gd name="T56" fmla="*/ 52 w 192"/>
                <a:gd name="T57" fmla="*/ 86 h 176"/>
                <a:gd name="T58" fmla="*/ 109 w 192"/>
                <a:gd name="T59" fmla="*/ 77 h 176"/>
                <a:gd name="T60" fmla="*/ 85 w 192"/>
                <a:gd name="T61" fmla="*/ 80 h 176"/>
                <a:gd name="T62" fmla="*/ 82 w 192"/>
                <a:gd name="T63" fmla="*/ 71 h 176"/>
                <a:gd name="T64" fmla="*/ 90 w 192"/>
                <a:gd name="T65" fmla="*/ 68 h 176"/>
                <a:gd name="T66" fmla="*/ 87 w 192"/>
                <a:gd name="T67" fmla="*/ 36 h 176"/>
                <a:gd name="T68" fmla="*/ 83 w 192"/>
                <a:gd name="T69" fmla="*/ 32 h 176"/>
                <a:gd name="T70" fmla="*/ 92 w 192"/>
                <a:gd name="T71" fmla="*/ 24 h 176"/>
                <a:gd name="T72" fmla="*/ 99 w 192"/>
                <a:gd name="T73" fmla="*/ 24 h 176"/>
                <a:gd name="T74" fmla="*/ 102 w 192"/>
                <a:gd name="T75" fmla="*/ 68 h 176"/>
                <a:gd name="T76" fmla="*/ 109 w 192"/>
                <a:gd name="T77" fmla="*/ 71 h 176"/>
                <a:gd name="T78" fmla="*/ 181 w 192"/>
                <a:gd name="T79" fmla="*/ 53 h 176"/>
                <a:gd name="T80" fmla="*/ 143 w 192"/>
                <a:gd name="T81" fmla="*/ 85 h 176"/>
                <a:gd name="T82" fmla="*/ 151 w 192"/>
                <a:gd name="T83" fmla="*/ 58 h 176"/>
                <a:gd name="T84" fmla="*/ 181 w 192"/>
                <a:gd name="T85" fmla="*/ 2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 h="176">
                  <a:moveTo>
                    <a:pt x="152" y="12"/>
                  </a:moveTo>
                  <a:cubicBezTo>
                    <a:pt x="152" y="6"/>
                    <a:pt x="152" y="6"/>
                    <a:pt x="152" y="6"/>
                  </a:cubicBezTo>
                  <a:cubicBezTo>
                    <a:pt x="151" y="6"/>
                    <a:pt x="151" y="6"/>
                    <a:pt x="151" y="6"/>
                  </a:cubicBezTo>
                  <a:cubicBezTo>
                    <a:pt x="151" y="3"/>
                    <a:pt x="151" y="3"/>
                    <a:pt x="151" y="3"/>
                  </a:cubicBezTo>
                  <a:cubicBezTo>
                    <a:pt x="151" y="1"/>
                    <a:pt x="149" y="0"/>
                    <a:pt x="148" y="0"/>
                  </a:cubicBezTo>
                  <a:cubicBezTo>
                    <a:pt x="147" y="0"/>
                    <a:pt x="147" y="0"/>
                    <a:pt x="147" y="0"/>
                  </a:cubicBezTo>
                  <a:cubicBezTo>
                    <a:pt x="44" y="0"/>
                    <a:pt x="44" y="0"/>
                    <a:pt x="44" y="0"/>
                  </a:cubicBezTo>
                  <a:cubicBezTo>
                    <a:pt x="43" y="0"/>
                    <a:pt x="43" y="0"/>
                    <a:pt x="43" y="0"/>
                  </a:cubicBezTo>
                  <a:cubicBezTo>
                    <a:pt x="42" y="0"/>
                    <a:pt x="40" y="1"/>
                    <a:pt x="40" y="3"/>
                  </a:cubicBezTo>
                  <a:cubicBezTo>
                    <a:pt x="40" y="6"/>
                    <a:pt x="40" y="6"/>
                    <a:pt x="40" y="6"/>
                  </a:cubicBezTo>
                  <a:cubicBezTo>
                    <a:pt x="39" y="6"/>
                    <a:pt x="39" y="6"/>
                    <a:pt x="39" y="6"/>
                  </a:cubicBezTo>
                  <a:cubicBezTo>
                    <a:pt x="39" y="12"/>
                    <a:pt x="39" y="12"/>
                    <a:pt x="39" y="12"/>
                  </a:cubicBezTo>
                  <a:cubicBezTo>
                    <a:pt x="0" y="12"/>
                    <a:pt x="0" y="12"/>
                    <a:pt x="0" y="12"/>
                  </a:cubicBezTo>
                  <a:cubicBezTo>
                    <a:pt x="0" y="12"/>
                    <a:pt x="0" y="43"/>
                    <a:pt x="0" y="53"/>
                  </a:cubicBezTo>
                  <a:cubicBezTo>
                    <a:pt x="0" y="73"/>
                    <a:pt x="26" y="91"/>
                    <a:pt x="45" y="96"/>
                  </a:cubicBezTo>
                  <a:cubicBezTo>
                    <a:pt x="52" y="98"/>
                    <a:pt x="60" y="99"/>
                    <a:pt x="66" y="100"/>
                  </a:cubicBezTo>
                  <a:cubicBezTo>
                    <a:pt x="76" y="108"/>
                    <a:pt x="87" y="114"/>
                    <a:pt x="89" y="118"/>
                  </a:cubicBezTo>
                  <a:cubicBezTo>
                    <a:pt x="88" y="118"/>
                    <a:pt x="88" y="118"/>
                    <a:pt x="88" y="118"/>
                  </a:cubicBezTo>
                  <a:cubicBezTo>
                    <a:pt x="87" y="118"/>
                    <a:pt x="86" y="119"/>
                    <a:pt x="86" y="121"/>
                  </a:cubicBezTo>
                  <a:cubicBezTo>
                    <a:pt x="86" y="129"/>
                    <a:pt x="86" y="129"/>
                    <a:pt x="86" y="129"/>
                  </a:cubicBezTo>
                  <a:cubicBezTo>
                    <a:pt x="86" y="130"/>
                    <a:pt x="87" y="131"/>
                    <a:pt x="88" y="131"/>
                  </a:cubicBezTo>
                  <a:cubicBezTo>
                    <a:pt x="89" y="131"/>
                    <a:pt x="89" y="131"/>
                    <a:pt x="89" y="131"/>
                  </a:cubicBezTo>
                  <a:cubicBezTo>
                    <a:pt x="89" y="137"/>
                    <a:pt x="89" y="142"/>
                    <a:pt x="89" y="145"/>
                  </a:cubicBezTo>
                  <a:cubicBezTo>
                    <a:pt x="89" y="157"/>
                    <a:pt x="78" y="166"/>
                    <a:pt x="70" y="166"/>
                  </a:cubicBezTo>
                  <a:cubicBezTo>
                    <a:pt x="66" y="166"/>
                    <a:pt x="62" y="166"/>
                    <a:pt x="60" y="166"/>
                  </a:cubicBezTo>
                  <a:cubicBezTo>
                    <a:pt x="58" y="166"/>
                    <a:pt x="58" y="166"/>
                    <a:pt x="58" y="167"/>
                  </a:cubicBezTo>
                  <a:cubicBezTo>
                    <a:pt x="58" y="168"/>
                    <a:pt x="58" y="168"/>
                    <a:pt x="58" y="168"/>
                  </a:cubicBezTo>
                  <a:cubicBezTo>
                    <a:pt x="54" y="168"/>
                    <a:pt x="54" y="168"/>
                    <a:pt x="54" y="168"/>
                  </a:cubicBezTo>
                  <a:cubicBezTo>
                    <a:pt x="54" y="168"/>
                    <a:pt x="53" y="169"/>
                    <a:pt x="53" y="170"/>
                  </a:cubicBezTo>
                  <a:cubicBezTo>
                    <a:pt x="53" y="170"/>
                    <a:pt x="53" y="174"/>
                    <a:pt x="53" y="174"/>
                  </a:cubicBezTo>
                  <a:cubicBezTo>
                    <a:pt x="53" y="175"/>
                    <a:pt x="54" y="176"/>
                    <a:pt x="54" y="176"/>
                  </a:cubicBezTo>
                  <a:cubicBezTo>
                    <a:pt x="137" y="176"/>
                    <a:pt x="137" y="176"/>
                    <a:pt x="137" y="176"/>
                  </a:cubicBezTo>
                  <a:cubicBezTo>
                    <a:pt x="137" y="176"/>
                    <a:pt x="138" y="175"/>
                    <a:pt x="138" y="174"/>
                  </a:cubicBezTo>
                  <a:cubicBezTo>
                    <a:pt x="138" y="174"/>
                    <a:pt x="138" y="170"/>
                    <a:pt x="138" y="170"/>
                  </a:cubicBezTo>
                  <a:cubicBezTo>
                    <a:pt x="138" y="169"/>
                    <a:pt x="137" y="168"/>
                    <a:pt x="137" y="168"/>
                  </a:cubicBezTo>
                  <a:cubicBezTo>
                    <a:pt x="134" y="168"/>
                    <a:pt x="134" y="168"/>
                    <a:pt x="134" y="168"/>
                  </a:cubicBezTo>
                  <a:cubicBezTo>
                    <a:pt x="134" y="168"/>
                    <a:pt x="134" y="168"/>
                    <a:pt x="134" y="167"/>
                  </a:cubicBezTo>
                  <a:cubicBezTo>
                    <a:pt x="134" y="166"/>
                    <a:pt x="133" y="166"/>
                    <a:pt x="131" y="166"/>
                  </a:cubicBezTo>
                  <a:cubicBezTo>
                    <a:pt x="130" y="166"/>
                    <a:pt x="125" y="166"/>
                    <a:pt x="121" y="166"/>
                  </a:cubicBezTo>
                  <a:cubicBezTo>
                    <a:pt x="113" y="166"/>
                    <a:pt x="102" y="157"/>
                    <a:pt x="102" y="145"/>
                  </a:cubicBezTo>
                  <a:cubicBezTo>
                    <a:pt x="102" y="142"/>
                    <a:pt x="102" y="137"/>
                    <a:pt x="102" y="131"/>
                  </a:cubicBezTo>
                  <a:cubicBezTo>
                    <a:pt x="103" y="131"/>
                    <a:pt x="103" y="131"/>
                    <a:pt x="103" y="131"/>
                  </a:cubicBezTo>
                  <a:cubicBezTo>
                    <a:pt x="104" y="131"/>
                    <a:pt x="106" y="130"/>
                    <a:pt x="106" y="129"/>
                  </a:cubicBezTo>
                  <a:cubicBezTo>
                    <a:pt x="106" y="121"/>
                    <a:pt x="106" y="121"/>
                    <a:pt x="106" y="121"/>
                  </a:cubicBezTo>
                  <a:cubicBezTo>
                    <a:pt x="106" y="119"/>
                    <a:pt x="104" y="118"/>
                    <a:pt x="103" y="118"/>
                  </a:cubicBezTo>
                  <a:cubicBezTo>
                    <a:pt x="103" y="118"/>
                    <a:pt x="103" y="118"/>
                    <a:pt x="103" y="118"/>
                  </a:cubicBezTo>
                  <a:cubicBezTo>
                    <a:pt x="105" y="114"/>
                    <a:pt x="115" y="108"/>
                    <a:pt x="125" y="100"/>
                  </a:cubicBezTo>
                  <a:cubicBezTo>
                    <a:pt x="132" y="99"/>
                    <a:pt x="139" y="98"/>
                    <a:pt x="146" y="96"/>
                  </a:cubicBezTo>
                  <a:cubicBezTo>
                    <a:pt x="165" y="91"/>
                    <a:pt x="192" y="73"/>
                    <a:pt x="192" y="53"/>
                  </a:cubicBezTo>
                  <a:cubicBezTo>
                    <a:pt x="192" y="43"/>
                    <a:pt x="192" y="12"/>
                    <a:pt x="192" y="12"/>
                  </a:cubicBezTo>
                  <a:lnTo>
                    <a:pt x="152" y="12"/>
                  </a:lnTo>
                  <a:close/>
                  <a:moveTo>
                    <a:pt x="48" y="85"/>
                  </a:moveTo>
                  <a:cubicBezTo>
                    <a:pt x="39" y="83"/>
                    <a:pt x="29" y="78"/>
                    <a:pt x="22" y="72"/>
                  </a:cubicBezTo>
                  <a:cubicBezTo>
                    <a:pt x="15" y="66"/>
                    <a:pt x="10" y="59"/>
                    <a:pt x="10" y="53"/>
                  </a:cubicBezTo>
                  <a:cubicBezTo>
                    <a:pt x="10" y="22"/>
                    <a:pt x="10" y="22"/>
                    <a:pt x="10" y="22"/>
                  </a:cubicBezTo>
                  <a:cubicBezTo>
                    <a:pt x="40" y="22"/>
                    <a:pt x="40" y="22"/>
                    <a:pt x="40" y="22"/>
                  </a:cubicBezTo>
                  <a:cubicBezTo>
                    <a:pt x="40" y="32"/>
                    <a:pt x="40" y="47"/>
                    <a:pt x="40" y="58"/>
                  </a:cubicBezTo>
                  <a:cubicBezTo>
                    <a:pt x="40" y="69"/>
                    <a:pt x="45" y="78"/>
                    <a:pt x="52" y="86"/>
                  </a:cubicBezTo>
                  <a:cubicBezTo>
                    <a:pt x="51" y="86"/>
                    <a:pt x="49" y="86"/>
                    <a:pt x="48" y="85"/>
                  </a:cubicBezTo>
                  <a:close/>
                  <a:moveTo>
                    <a:pt x="109" y="77"/>
                  </a:moveTo>
                  <a:cubicBezTo>
                    <a:pt x="109" y="78"/>
                    <a:pt x="108" y="80"/>
                    <a:pt x="106" y="80"/>
                  </a:cubicBezTo>
                  <a:cubicBezTo>
                    <a:pt x="85" y="80"/>
                    <a:pt x="85" y="80"/>
                    <a:pt x="85" y="80"/>
                  </a:cubicBezTo>
                  <a:cubicBezTo>
                    <a:pt x="83" y="80"/>
                    <a:pt x="82" y="78"/>
                    <a:pt x="82" y="77"/>
                  </a:cubicBezTo>
                  <a:cubicBezTo>
                    <a:pt x="82" y="71"/>
                    <a:pt x="82" y="71"/>
                    <a:pt x="82" y="71"/>
                  </a:cubicBezTo>
                  <a:cubicBezTo>
                    <a:pt x="82" y="69"/>
                    <a:pt x="83" y="68"/>
                    <a:pt x="85" y="68"/>
                  </a:cubicBezTo>
                  <a:cubicBezTo>
                    <a:pt x="90" y="68"/>
                    <a:pt x="90" y="68"/>
                    <a:pt x="90" y="68"/>
                  </a:cubicBezTo>
                  <a:cubicBezTo>
                    <a:pt x="90" y="36"/>
                    <a:pt x="90" y="36"/>
                    <a:pt x="90" y="36"/>
                  </a:cubicBezTo>
                  <a:cubicBezTo>
                    <a:pt x="87" y="36"/>
                    <a:pt x="87" y="36"/>
                    <a:pt x="87" y="36"/>
                  </a:cubicBezTo>
                  <a:cubicBezTo>
                    <a:pt x="85" y="37"/>
                    <a:pt x="84" y="36"/>
                    <a:pt x="83" y="34"/>
                  </a:cubicBezTo>
                  <a:cubicBezTo>
                    <a:pt x="83" y="32"/>
                    <a:pt x="83" y="32"/>
                    <a:pt x="83" y="32"/>
                  </a:cubicBezTo>
                  <a:cubicBezTo>
                    <a:pt x="82" y="30"/>
                    <a:pt x="83" y="29"/>
                    <a:pt x="84" y="29"/>
                  </a:cubicBezTo>
                  <a:cubicBezTo>
                    <a:pt x="92" y="24"/>
                    <a:pt x="92" y="24"/>
                    <a:pt x="92" y="24"/>
                  </a:cubicBezTo>
                  <a:cubicBezTo>
                    <a:pt x="93" y="24"/>
                    <a:pt x="93" y="24"/>
                    <a:pt x="94" y="24"/>
                  </a:cubicBezTo>
                  <a:cubicBezTo>
                    <a:pt x="99" y="24"/>
                    <a:pt x="99" y="24"/>
                    <a:pt x="99" y="24"/>
                  </a:cubicBezTo>
                  <a:cubicBezTo>
                    <a:pt x="100" y="24"/>
                    <a:pt x="102" y="25"/>
                    <a:pt x="102" y="27"/>
                  </a:cubicBezTo>
                  <a:cubicBezTo>
                    <a:pt x="102" y="68"/>
                    <a:pt x="102" y="68"/>
                    <a:pt x="102" y="68"/>
                  </a:cubicBezTo>
                  <a:cubicBezTo>
                    <a:pt x="106" y="68"/>
                    <a:pt x="106" y="68"/>
                    <a:pt x="106" y="68"/>
                  </a:cubicBezTo>
                  <a:cubicBezTo>
                    <a:pt x="108" y="68"/>
                    <a:pt x="109" y="69"/>
                    <a:pt x="109" y="71"/>
                  </a:cubicBezTo>
                  <a:lnTo>
                    <a:pt x="109" y="77"/>
                  </a:lnTo>
                  <a:close/>
                  <a:moveTo>
                    <a:pt x="181" y="53"/>
                  </a:moveTo>
                  <a:cubicBezTo>
                    <a:pt x="181" y="59"/>
                    <a:pt x="177" y="66"/>
                    <a:pt x="169" y="72"/>
                  </a:cubicBezTo>
                  <a:cubicBezTo>
                    <a:pt x="162" y="78"/>
                    <a:pt x="152" y="83"/>
                    <a:pt x="143" y="85"/>
                  </a:cubicBezTo>
                  <a:cubicBezTo>
                    <a:pt x="142" y="86"/>
                    <a:pt x="140" y="86"/>
                    <a:pt x="139" y="86"/>
                  </a:cubicBezTo>
                  <a:cubicBezTo>
                    <a:pt x="146" y="78"/>
                    <a:pt x="151" y="69"/>
                    <a:pt x="151" y="58"/>
                  </a:cubicBezTo>
                  <a:cubicBezTo>
                    <a:pt x="151" y="47"/>
                    <a:pt x="151" y="32"/>
                    <a:pt x="151" y="22"/>
                  </a:cubicBezTo>
                  <a:cubicBezTo>
                    <a:pt x="181" y="22"/>
                    <a:pt x="181" y="22"/>
                    <a:pt x="181" y="22"/>
                  </a:cubicBezTo>
                  <a:lnTo>
                    <a:pt x="181" y="53"/>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402" name="Freeform 24"/>
            <p:cNvSpPr>
              <a:spLocks noEditPoints="1"/>
            </p:cNvSpPr>
            <p:nvPr/>
          </p:nvSpPr>
          <p:spPr bwMode="auto">
            <a:xfrm>
              <a:off x="5261589" y="3717778"/>
              <a:ext cx="292311" cy="329786"/>
            </a:xfrm>
            <a:custGeom>
              <a:avLst/>
              <a:gdLst>
                <a:gd name="T0" fmla="*/ 54 w 179"/>
                <a:gd name="T1" fmla="*/ 73 h 202"/>
                <a:gd name="T2" fmla="*/ 49 w 179"/>
                <a:gd name="T3" fmla="*/ 73 h 202"/>
                <a:gd name="T4" fmla="*/ 45 w 179"/>
                <a:gd name="T5" fmla="*/ 65 h 202"/>
                <a:gd name="T6" fmla="*/ 54 w 179"/>
                <a:gd name="T7" fmla="*/ 69 h 202"/>
                <a:gd name="T8" fmla="*/ 86 w 179"/>
                <a:gd name="T9" fmla="*/ 162 h 202"/>
                <a:gd name="T10" fmla="*/ 89 w 179"/>
                <a:gd name="T11" fmla="*/ 171 h 202"/>
                <a:gd name="T12" fmla="*/ 93 w 179"/>
                <a:gd name="T13" fmla="*/ 162 h 202"/>
                <a:gd name="T14" fmla="*/ 49 w 179"/>
                <a:gd name="T15" fmla="*/ 144 h 202"/>
                <a:gd name="T16" fmla="*/ 45 w 179"/>
                <a:gd name="T17" fmla="*/ 153 h 202"/>
                <a:gd name="T18" fmla="*/ 50 w 179"/>
                <a:gd name="T19" fmla="*/ 153 h 202"/>
                <a:gd name="T20" fmla="*/ 54 w 179"/>
                <a:gd name="T21" fmla="*/ 144 h 202"/>
                <a:gd name="T22" fmla="*/ 36 w 179"/>
                <a:gd name="T23" fmla="*/ 106 h 202"/>
                <a:gd name="T24" fmla="*/ 27 w 179"/>
                <a:gd name="T25" fmla="*/ 109 h 202"/>
                <a:gd name="T26" fmla="*/ 36 w 179"/>
                <a:gd name="T27" fmla="*/ 112 h 202"/>
                <a:gd name="T28" fmla="*/ 36 w 179"/>
                <a:gd name="T29" fmla="*/ 106 h 202"/>
                <a:gd name="T30" fmla="*/ 93 w 179"/>
                <a:gd name="T31" fmla="*/ 55 h 202"/>
                <a:gd name="T32" fmla="*/ 89 w 179"/>
                <a:gd name="T33" fmla="*/ 46 h 202"/>
                <a:gd name="T34" fmla="*/ 86 w 179"/>
                <a:gd name="T35" fmla="*/ 55 h 202"/>
                <a:gd name="T36" fmla="*/ 129 w 179"/>
                <a:gd name="T37" fmla="*/ 144 h 202"/>
                <a:gd name="T38" fmla="*/ 125 w 179"/>
                <a:gd name="T39" fmla="*/ 149 h 202"/>
                <a:gd name="T40" fmla="*/ 131 w 179"/>
                <a:gd name="T41" fmla="*/ 154 h 202"/>
                <a:gd name="T42" fmla="*/ 134 w 179"/>
                <a:gd name="T43" fmla="*/ 148 h 202"/>
                <a:gd name="T44" fmla="*/ 143 w 179"/>
                <a:gd name="T45" fmla="*/ 112 h 202"/>
                <a:gd name="T46" fmla="*/ 152 w 179"/>
                <a:gd name="T47" fmla="*/ 109 h 202"/>
                <a:gd name="T48" fmla="*/ 143 w 179"/>
                <a:gd name="T49" fmla="*/ 106 h 202"/>
                <a:gd name="T50" fmla="*/ 143 w 179"/>
                <a:gd name="T51" fmla="*/ 112 h 202"/>
                <a:gd name="T52" fmla="*/ 122 w 179"/>
                <a:gd name="T53" fmla="*/ 106 h 202"/>
                <a:gd name="T54" fmla="*/ 92 w 179"/>
                <a:gd name="T55" fmla="*/ 103 h 202"/>
                <a:gd name="T56" fmla="*/ 89 w 179"/>
                <a:gd name="T57" fmla="*/ 64 h 202"/>
                <a:gd name="T58" fmla="*/ 87 w 179"/>
                <a:gd name="T59" fmla="*/ 103 h 202"/>
                <a:gd name="T60" fmla="*/ 89 w 179"/>
                <a:gd name="T61" fmla="*/ 115 h 202"/>
                <a:gd name="T62" fmla="*/ 122 w 179"/>
                <a:gd name="T63" fmla="*/ 112 h 202"/>
                <a:gd name="T64" fmla="*/ 174 w 179"/>
                <a:gd name="T65" fmla="*/ 109 h 202"/>
                <a:gd name="T66" fmla="*/ 161 w 179"/>
                <a:gd name="T67" fmla="*/ 186 h 202"/>
                <a:gd name="T68" fmla="*/ 156 w 179"/>
                <a:gd name="T69" fmla="*/ 201 h 202"/>
                <a:gd name="T70" fmla="*/ 140 w 179"/>
                <a:gd name="T71" fmla="*/ 195 h 202"/>
                <a:gd name="T72" fmla="*/ 89 w 179"/>
                <a:gd name="T73" fmla="*/ 193 h 202"/>
                <a:gd name="T74" fmla="*/ 39 w 179"/>
                <a:gd name="T75" fmla="*/ 195 h 202"/>
                <a:gd name="T76" fmla="*/ 23 w 179"/>
                <a:gd name="T77" fmla="*/ 201 h 202"/>
                <a:gd name="T78" fmla="*/ 18 w 179"/>
                <a:gd name="T79" fmla="*/ 186 h 202"/>
                <a:gd name="T80" fmla="*/ 5 w 179"/>
                <a:gd name="T81" fmla="*/ 109 h 202"/>
                <a:gd name="T82" fmla="*/ 174 w 179"/>
                <a:gd name="T83" fmla="*/ 109 h 202"/>
                <a:gd name="T84" fmla="*/ 161 w 179"/>
                <a:gd name="T85" fmla="*/ 109 h 202"/>
                <a:gd name="T86" fmla="*/ 18 w 179"/>
                <a:gd name="T87" fmla="*/ 109 h 202"/>
                <a:gd name="T88" fmla="*/ 129 w 179"/>
                <a:gd name="T89" fmla="*/ 65 h 202"/>
                <a:gd name="T90" fmla="*/ 125 w 179"/>
                <a:gd name="T91" fmla="*/ 73 h 202"/>
                <a:gd name="T92" fmla="*/ 129 w 179"/>
                <a:gd name="T93" fmla="*/ 73 h 202"/>
                <a:gd name="T94" fmla="*/ 134 w 179"/>
                <a:gd name="T95" fmla="*/ 65 h 202"/>
                <a:gd name="T96" fmla="*/ 171 w 179"/>
                <a:gd name="T97" fmla="*/ 51 h 202"/>
                <a:gd name="T98" fmla="*/ 154 w 179"/>
                <a:gd name="T99" fmla="*/ 7 h 202"/>
                <a:gd name="T100" fmla="*/ 120 w 179"/>
                <a:gd name="T101" fmla="*/ 18 h 202"/>
                <a:gd name="T102" fmla="*/ 171 w 179"/>
                <a:gd name="T103" fmla="*/ 51 h 202"/>
                <a:gd name="T104" fmla="*/ 59 w 179"/>
                <a:gd name="T105" fmla="*/ 18 h 202"/>
                <a:gd name="T106" fmla="*/ 25 w 179"/>
                <a:gd name="T107" fmla="*/ 7 h 202"/>
                <a:gd name="T108" fmla="*/ 8 w 179"/>
                <a:gd name="T109" fmla="*/ 5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 h="202">
                  <a:moveTo>
                    <a:pt x="54" y="69"/>
                  </a:moveTo>
                  <a:cubicBezTo>
                    <a:pt x="55" y="70"/>
                    <a:pt x="55" y="72"/>
                    <a:pt x="54" y="73"/>
                  </a:cubicBezTo>
                  <a:cubicBezTo>
                    <a:pt x="53" y="74"/>
                    <a:pt x="53" y="74"/>
                    <a:pt x="52" y="74"/>
                  </a:cubicBezTo>
                  <a:cubicBezTo>
                    <a:pt x="51" y="74"/>
                    <a:pt x="50" y="74"/>
                    <a:pt x="49" y="73"/>
                  </a:cubicBezTo>
                  <a:cubicBezTo>
                    <a:pt x="45" y="69"/>
                    <a:pt x="45" y="69"/>
                    <a:pt x="45" y="69"/>
                  </a:cubicBezTo>
                  <a:cubicBezTo>
                    <a:pt x="44" y="68"/>
                    <a:pt x="44" y="66"/>
                    <a:pt x="45" y="65"/>
                  </a:cubicBezTo>
                  <a:cubicBezTo>
                    <a:pt x="47" y="63"/>
                    <a:pt x="49" y="63"/>
                    <a:pt x="50" y="65"/>
                  </a:cubicBezTo>
                  <a:lnTo>
                    <a:pt x="54" y="69"/>
                  </a:lnTo>
                  <a:close/>
                  <a:moveTo>
                    <a:pt x="89" y="159"/>
                  </a:moveTo>
                  <a:cubicBezTo>
                    <a:pt x="88" y="159"/>
                    <a:pt x="86" y="160"/>
                    <a:pt x="86" y="162"/>
                  </a:cubicBezTo>
                  <a:cubicBezTo>
                    <a:pt x="86" y="168"/>
                    <a:pt x="86" y="168"/>
                    <a:pt x="86" y="168"/>
                  </a:cubicBezTo>
                  <a:cubicBezTo>
                    <a:pt x="86" y="170"/>
                    <a:pt x="88" y="171"/>
                    <a:pt x="89" y="171"/>
                  </a:cubicBezTo>
                  <a:cubicBezTo>
                    <a:pt x="91" y="171"/>
                    <a:pt x="93" y="170"/>
                    <a:pt x="93" y="168"/>
                  </a:cubicBezTo>
                  <a:cubicBezTo>
                    <a:pt x="93" y="162"/>
                    <a:pt x="93" y="162"/>
                    <a:pt x="93" y="162"/>
                  </a:cubicBezTo>
                  <a:cubicBezTo>
                    <a:pt x="93" y="160"/>
                    <a:pt x="91" y="159"/>
                    <a:pt x="89" y="159"/>
                  </a:cubicBezTo>
                  <a:close/>
                  <a:moveTo>
                    <a:pt x="49" y="144"/>
                  </a:moveTo>
                  <a:cubicBezTo>
                    <a:pt x="45" y="148"/>
                    <a:pt x="45" y="148"/>
                    <a:pt x="45" y="148"/>
                  </a:cubicBezTo>
                  <a:cubicBezTo>
                    <a:pt x="44" y="150"/>
                    <a:pt x="44" y="152"/>
                    <a:pt x="45" y="153"/>
                  </a:cubicBezTo>
                  <a:cubicBezTo>
                    <a:pt x="46" y="154"/>
                    <a:pt x="47" y="154"/>
                    <a:pt x="48" y="154"/>
                  </a:cubicBezTo>
                  <a:cubicBezTo>
                    <a:pt x="48" y="154"/>
                    <a:pt x="49" y="154"/>
                    <a:pt x="50" y="153"/>
                  </a:cubicBezTo>
                  <a:cubicBezTo>
                    <a:pt x="54" y="149"/>
                    <a:pt x="54" y="149"/>
                    <a:pt x="54" y="149"/>
                  </a:cubicBezTo>
                  <a:cubicBezTo>
                    <a:pt x="55" y="148"/>
                    <a:pt x="55" y="146"/>
                    <a:pt x="54" y="144"/>
                  </a:cubicBezTo>
                  <a:cubicBezTo>
                    <a:pt x="53" y="143"/>
                    <a:pt x="51" y="143"/>
                    <a:pt x="49" y="144"/>
                  </a:cubicBezTo>
                  <a:close/>
                  <a:moveTo>
                    <a:pt x="36" y="106"/>
                  </a:moveTo>
                  <a:cubicBezTo>
                    <a:pt x="30" y="106"/>
                    <a:pt x="30" y="106"/>
                    <a:pt x="30" y="106"/>
                  </a:cubicBezTo>
                  <a:cubicBezTo>
                    <a:pt x="29" y="106"/>
                    <a:pt x="27" y="107"/>
                    <a:pt x="27" y="109"/>
                  </a:cubicBezTo>
                  <a:cubicBezTo>
                    <a:pt x="27" y="111"/>
                    <a:pt x="29" y="112"/>
                    <a:pt x="30" y="112"/>
                  </a:cubicBezTo>
                  <a:cubicBezTo>
                    <a:pt x="36" y="112"/>
                    <a:pt x="36" y="112"/>
                    <a:pt x="36" y="112"/>
                  </a:cubicBezTo>
                  <a:cubicBezTo>
                    <a:pt x="38" y="112"/>
                    <a:pt x="39" y="111"/>
                    <a:pt x="39" y="109"/>
                  </a:cubicBezTo>
                  <a:cubicBezTo>
                    <a:pt x="39" y="107"/>
                    <a:pt x="38" y="106"/>
                    <a:pt x="36" y="106"/>
                  </a:cubicBezTo>
                  <a:close/>
                  <a:moveTo>
                    <a:pt x="89" y="59"/>
                  </a:moveTo>
                  <a:cubicBezTo>
                    <a:pt x="91" y="59"/>
                    <a:pt x="93" y="57"/>
                    <a:pt x="93" y="55"/>
                  </a:cubicBezTo>
                  <a:cubicBezTo>
                    <a:pt x="93" y="50"/>
                    <a:pt x="93" y="50"/>
                    <a:pt x="93" y="50"/>
                  </a:cubicBezTo>
                  <a:cubicBezTo>
                    <a:pt x="93" y="48"/>
                    <a:pt x="91" y="46"/>
                    <a:pt x="89" y="46"/>
                  </a:cubicBezTo>
                  <a:cubicBezTo>
                    <a:pt x="88" y="46"/>
                    <a:pt x="86" y="48"/>
                    <a:pt x="86" y="50"/>
                  </a:cubicBezTo>
                  <a:cubicBezTo>
                    <a:pt x="86" y="55"/>
                    <a:pt x="86" y="55"/>
                    <a:pt x="86" y="55"/>
                  </a:cubicBezTo>
                  <a:cubicBezTo>
                    <a:pt x="86" y="57"/>
                    <a:pt x="88" y="59"/>
                    <a:pt x="89" y="59"/>
                  </a:cubicBezTo>
                  <a:close/>
                  <a:moveTo>
                    <a:pt x="129" y="144"/>
                  </a:moveTo>
                  <a:cubicBezTo>
                    <a:pt x="128" y="143"/>
                    <a:pt x="126" y="143"/>
                    <a:pt x="125" y="144"/>
                  </a:cubicBezTo>
                  <a:cubicBezTo>
                    <a:pt x="124" y="146"/>
                    <a:pt x="124" y="148"/>
                    <a:pt x="125" y="149"/>
                  </a:cubicBezTo>
                  <a:cubicBezTo>
                    <a:pt x="129" y="153"/>
                    <a:pt x="129" y="153"/>
                    <a:pt x="129" y="153"/>
                  </a:cubicBezTo>
                  <a:cubicBezTo>
                    <a:pt x="130" y="154"/>
                    <a:pt x="130" y="154"/>
                    <a:pt x="131" y="154"/>
                  </a:cubicBezTo>
                  <a:cubicBezTo>
                    <a:pt x="132" y="154"/>
                    <a:pt x="133" y="154"/>
                    <a:pt x="134" y="153"/>
                  </a:cubicBezTo>
                  <a:cubicBezTo>
                    <a:pt x="135" y="152"/>
                    <a:pt x="135" y="150"/>
                    <a:pt x="134" y="148"/>
                  </a:cubicBezTo>
                  <a:lnTo>
                    <a:pt x="129" y="144"/>
                  </a:lnTo>
                  <a:close/>
                  <a:moveTo>
                    <a:pt x="143" y="112"/>
                  </a:moveTo>
                  <a:cubicBezTo>
                    <a:pt x="149" y="112"/>
                    <a:pt x="149" y="112"/>
                    <a:pt x="149" y="112"/>
                  </a:cubicBezTo>
                  <a:cubicBezTo>
                    <a:pt x="150" y="112"/>
                    <a:pt x="152" y="111"/>
                    <a:pt x="152" y="109"/>
                  </a:cubicBezTo>
                  <a:cubicBezTo>
                    <a:pt x="152" y="107"/>
                    <a:pt x="150" y="106"/>
                    <a:pt x="149" y="106"/>
                  </a:cubicBezTo>
                  <a:cubicBezTo>
                    <a:pt x="143" y="106"/>
                    <a:pt x="143" y="106"/>
                    <a:pt x="143" y="106"/>
                  </a:cubicBezTo>
                  <a:cubicBezTo>
                    <a:pt x="141" y="106"/>
                    <a:pt x="140" y="107"/>
                    <a:pt x="140" y="109"/>
                  </a:cubicBezTo>
                  <a:cubicBezTo>
                    <a:pt x="140" y="111"/>
                    <a:pt x="141" y="112"/>
                    <a:pt x="143" y="112"/>
                  </a:cubicBezTo>
                  <a:close/>
                  <a:moveTo>
                    <a:pt x="125" y="109"/>
                  </a:moveTo>
                  <a:cubicBezTo>
                    <a:pt x="125" y="107"/>
                    <a:pt x="124" y="106"/>
                    <a:pt x="122" y="106"/>
                  </a:cubicBezTo>
                  <a:cubicBezTo>
                    <a:pt x="94" y="106"/>
                    <a:pt x="94" y="106"/>
                    <a:pt x="94" y="106"/>
                  </a:cubicBezTo>
                  <a:cubicBezTo>
                    <a:pt x="94" y="105"/>
                    <a:pt x="93" y="104"/>
                    <a:pt x="92" y="103"/>
                  </a:cubicBezTo>
                  <a:cubicBezTo>
                    <a:pt x="92" y="67"/>
                    <a:pt x="92" y="67"/>
                    <a:pt x="92" y="67"/>
                  </a:cubicBezTo>
                  <a:cubicBezTo>
                    <a:pt x="92" y="65"/>
                    <a:pt x="91" y="64"/>
                    <a:pt x="89" y="64"/>
                  </a:cubicBezTo>
                  <a:cubicBezTo>
                    <a:pt x="88" y="64"/>
                    <a:pt x="87" y="65"/>
                    <a:pt x="87" y="67"/>
                  </a:cubicBezTo>
                  <a:cubicBezTo>
                    <a:pt x="87" y="103"/>
                    <a:pt x="87" y="103"/>
                    <a:pt x="87" y="103"/>
                  </a:cubicBezTo>
                  <a:cubicBezTo>
                    <a:pt x="85" y="104"/>
                    <a:pt x="84" y="106"/>
                    <a:pt x="84" y="109"/>
                  </a:cubicBezTo>
                  <a:cubicBezTo>
                    <a:pt x="84" y="112"/>
                    <a:pt x="86" y="115"/>
                    <a:pt x="89" y="115"/>
                  </a:cubicBezTo>
                  <a:cubicBezTo>
                    <a:pt x="92" y="115"/>
                    <a:pt x="93" y="114"/>
                    <a:pt x="94" y="112"/>
                  </a:cubicBezTo>
                  <a:cubicBezTo>
                    <a:pt x="122" y="112"/>
                    <a:pt x="122" y="112"/>
                    <a:pt x="122" y="112"/>
                  </a:cubicBezTo>
                  <a:cubicBezTo>
                    <a:pt x="124" y="112"/>
                    <a:pt x="125" y="111"/>
                    <a:pt x="125" y="109"/>
                  </a:cubicBezTo>
                  <a:close/>
                  <a:moveTo>
                    <a:pt x="174" y="109"/>
                  </a:moveTo>
                  <a:cubicBezTo>
                    <a:pt x="174" y="131"/>
                    <a:pt x="166" y="151"/>
                    <a:pt x="152" y="166"/>
                  </a:cubicBezTo>
                  <a:cubicBezTo>
                    <a:pt x="161" y="186"/>
                    <a:pt x="161" y="186"/>
                    <a:pt x="161" y="186"/>
                  </a:cubicBezTo>
                  <a:cubicBezTo>
                    <a:pt x="163" y="189"/>
                    <a:pt x="163" y="192"/>
                    <a:pt x="162" y="195"/>
                  </a:cubicBezTo>
                  <a:cubicBezTo>
                    <a:pt x="161" y="198"/>
                    <a:pt x="158" y="200"/>
                    <a:pt x="156" y="201"/>
                  </a:cubicBezTo>
                  <a:cubicBezTo>
                    <a:pt x="154" y="202"/>
                    <a:pt x="152" y="202"/>
                    <a:pt x="151" y="202"/>
                  </a:cubicBezTo>
                  <a:cubicBezTo>
                    <a:pt x="146" y="202"/>
                    <a:pt x="142" y="200"/>
                    <a:pt x="140" y="195"/>
                  </a:cubicBezTo>
                  <a:cubicBezTo>
                    <a:pt x="134" y="181"/>
                    <a:pt x="134" y="181"/>
                    <a:pt x="134" y="181"/>
                  </a:cubicBezTo>
                  <a:cubicBezTo>
                    <a:pt x="121" y="189"/>
                    <a:pt x="106" y="193"/>
                    <a:pt x="89" y="193"/>
                  </a:cubicBezTo>
                  <a:cubicBezTo>
                    <a:pt x="73" y="193"/>
                    <a:pt x="58" y="189"/>
                    <a:pt x="45" y="181"/>
                  </a:cubicBezTo>
                  <a:cubicBezTo>
                    <a:pt x="39" y="195"/>
                    <a:pt x="39" y="195"/>
                    <a:pt x="39" y="195"/>
                  </a:cubicBezTo>
                  <a:cubicBezTo>
                    <a:pt x="37" y="200"/>
                    <a:pt x="33" y="202"/>
                    <a:pt x="28" y="202"/>
                  </a:cubicBezTo>
                  <a:cubicBezTo>
                    <a:pt x="27" y="202"/>
                    <a:pt x="25" y="202"/>
                    <a:pt x="23" y="201"/>
                  </a:cubicBezTo>
                  <a:cubicBezTo>
                    <a:pt x="21" y="200"/>
                    <a:pt x="18" y="198"/>
                    <a:pt x="17" y="195"/>
                  </a:cubicBezTo>
                  <a:cubicBezTo>
                    <a:pt x="16" y="192"/>
                    <a:pt x="16" y="189"/>
                    <a:pt x="18" y="186"/>
                  </a:cubicBezTo>
                  <a:cubicBezTo>
                    <a:pt x="27" y="166"/>
                    <a:pt x="27" y="166"/>
                    <a:pt x="27" y="166"/>
                  </a:cubicBezTo>
                  <a:cubicBezTo>
                    <a:pt x="13" y="151"/>
                    <a:pt x="5" y="131"/>
                    <a:pt x="5" y="109"/>
                  </a:cubicBezTo>
                  <a:cubicBezTo>
                    <a:pt x="5" y="62"/>
                    <a:pt x="43" y="24"/>
                    <a:pt x="89" y="24"/>
                  </a:cubicBezTo>
                  <a:cubicBezTo>
                    <a:pt x="136" y="24"/>
                    <a:pt x="174" y="62"/>
                    <a:pt x="174" y="109"/>
                  </a:cubicBezTo>
                  <a:close/>
                  <a:moveTo>
                    <a:pt x="89" y="181"/>
                  </a:moveTo>
                  <a:cubicBezTo>
                    <a:pt x="129" y="181"/>
                    <a:pt x="161" y="148"/>
                    <a:pt x="161" y="109"/>
                  </a:cubicBezTo>
                  <a:cubicBezTo>
                    <a:pt x="161" y="69"/>
                    <a:pt x="129" y="37"/>
                    <a:pt x="89" y="37"/>
                  </a:cubicBezTo>
                  <a:cubicBezTo>
                    <a:pt x="50" y="37"/>
                    <a:pt x="18" y="69"/>
                    <a:pt x="18" y="109"/>
                  </a:cubicBezTo>
                  <a:cubicBezTo>
                    <a:pt x="18" y="148"/>
                    <a:pt x="50" y="181"/>
                    <a:pt x="89" y="181"/>
                  </a:cubicBezTo>
                  <a:close/>
                  <a:moveTo>
                    <a:pt x="129" y="65"/>
                  </a:moveTo>
                  <a:cubicBezTo>
                    <a:pt x="125" y="69"/>
                    <a:pt x="125" y="69"/>
                    <a:pt x="125" y="69"/>
                  </a:cubicBezTo>
                  <a:cubicBezTo>
                    <a:pt x="124" y="70"/>
                    <a:pt x="124" y="72"/>
                    <a:pt x="125" y="73"/>
                  </a:cubicBezTo>
                  <a:cubicBezTo>
                    <a:pt x="126" y="74"/>
                    <a:pt x="126" y="74"/>
                    <a:pt x="127" y="74"/>
                  </a:cubicBezTo>
                  <a:cubicBezTo>
                    <a:pt x="128" y="74"/>
                    <a:pt x="129" y="74"/>
                    <a:pt x="129" y="73"/>
                  </a:cubicBezTo>
                  <a:cubicBezTo>
                    <a:pt x="134" y="69"/>
                    <a:pt x="134" y="69"/>
                    <a:pt x="134" y="69"/>
                  </a:cubicBezTo>
                  <a:cubicBezTo>
                    <a:pt x="135" y="68"/>
                    <a:pt x="135" y="66"/>
                    <a:pt x="134" y="65"/>
                  </a:cubicBezTo>
                  <a:cubicBezTo>
                    <a:pt x="132" y="63"/>
                    <a:pt x="130" y="63"/>
                    <a:pt x="129" y="65"/>
                  </a:cubicBezTo>
                  <a:close/>
                  <a:moveTo>
                    <a:pt x="171" y="51"/>
                  </a:moveTo>
                  <a:cubicBezTo>
                    <a:pt x="179" y="40"/>
                    <a:pt x="179" y="26"/>
                    <a:pt x="170" y="19"/>
                  </a:cubicBezTo>
                  <a:cubicBezTo>
                    <a:pt x="154" y="7"/>
                    <a:pt x="154" y="7"/>
                    <a:pt x="154" y="7"/>
                  </a:cubicBezTo>
                  <a:cubicBezTo>
                    <a:pt x="145" y="0"/>
                    <a:pt x="131" y="4"/>
                    <a:pt x="122" y="15"/>
                  </a:cubicBezTo>
                  <a:cubicBezTo>
                    <a:pt x="120" y="18"/>
                    <a:pt x="120" y="18"/>
                    <a:pt x="120" y="18"/>
                  </a:cubicBezTo>
                  <a:cubicBezTo>
                    <a:pt x="168" y="55"/>
                    <a:pt x="168" y="55"/>
                    <a:pt x="168" y="55"/>
                  </a:cubicBezTo>
                  <a:lnTo>
                    <a:pt x="171" y="51"/>
                  </a:lnTo>
                  <a:close/>
                  <a:moveTo>
                    <a:pt x="10" y="55"/>
                  </a:moveTo>
                  <a:cubicBezTo>
                    <a:pt x="59" y="18"/>
                    <a:pt x="59" y="18"/>
                    <a:pt x="59" y="18"/>
                  </a:cubicBezTo>
                  <a:cubicBezTo>
                    <a:pt x="57" y="15"/>
                    <a:pt x="57" y="15"/>
                    <a:pt x="57" y="15"/>
                  </a:cubicBezTo>
                  <a:cubicBezTo>
                    <a:pt x="48" y="4"/>
                    <a:pt x="34" y="0"/>
                    <a:pt x="25" y="7"/>
                  </a:cubicBezTo>
                  <a:cubicBezTo>
                    <a:pt x="9" y="19"/>
                    <a:pt x="9" y="19"/>
                    <a:pt x="9" y="19"/>
                  </a:cubicBezTo>
                  <a:cubicBezTo>
                    <a:pt x="0" y="26"/>
                    <a:pt x="0" y="40"/>
                    <a:pt x="8" y="51"/>
                  </a:cubicBezTo>
                  <a:lnTo>
                    <a:pt x="10" y="55"/>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403" name="Freeform 9"/>
            <p:cNvSpPr>
              <a:spLocks noEditPoints="1"/>
            </p:cNvSpPr>
            <p:nvPr/>
          </p:nvSpPr>
          <p:spPr bwMode="auto">
            <a:xfrm>
              <a:off x="4754381" y="3160009"/>
              <a:ext cx="329726" cy="229131"/>
            </a:xfrm>
            <a:custGeom>
              <a:avLst/>
              <a:gdLst>
                <a:gd name="T0" fmla="*/ 99 w 199"/>
                <a:gd name="T1" fmla="*/ 101 h 136"/>
                <a:gd name="T2" fmla="*/ 0 w 199"/>
                <a:gd name="T3" fmla="*/ 50 h 136"/>
                <a:gd name="T4" fmla="*/ 99 w 199"/>
                <a:gd name="T5" fmla="*/ 0 h 136"/>
                <a:gd name="T6" fmla="*/ 199 w 199"/>
                <a:gd name="T7" fmla="*/ 50 h 136"/>
                <a:gd name="T8" fmla="*/ 157 w 199"/>
                <a:gd name="T9" fmla="*/ 72 h 136"/>
                <a:gd name="T10" fmla="*/ 157 w 199"/>
                <a:gd name="T11" fmla="*/ 71 h 136"/>
                <a:gd name="T12" fmla="*/ 107 w 199"/>
                <a:gd name="T13" fmla="*/ 45 h 136"/>
                <a:gd name="T14" fmla="*/ 101 w 199"/>
                <a:gd name="T15" fmla="*/ 44 h 136"/>
                <a:gd name="T16" fmla="*/ 95 w 199"/>
                <a:gd name="T17" fmla="*/ 46 h 136"/>
                <a:gd name="T18" fmla="*/ 93 w 199"/>
                <a:gd name="T19" fmla="*/ 52 h 136"/>
                <a:gd name="T20" fmla="*/ 98 w 199"/>
                <a:gd name="T21" fmla="*/ 59 h 136"/>
                <a:gd name="T22" fmla="*/ 140 w 199"/>
                <a:gd name="T23" fmla="*/ 80 h 136"/>
                <a:gd name="T24" fmla="*/ 99 w 199"/>
                <a:gd name="T25" fmla="*/ 101 h 136"/>
                <a:gd name="T26" fmla="*/ 153 w 199"/>
                <a:gd name="T27" fmla="*/ 117 h 136"/>
                <a:gd name="T28" fmla="*/ 155 w 199"/>
                <a:gd name="T29" fmla="*/ 114 h 136"/>
                <a:gd name="T30" fmla="*/ 153 w 199"/>
                <a:gd name="T31" fmla="*/ 111 h 136"/>
                <a:gd name="T32" fmla="*/ 153 w 199"/>
                <a:gd name="T33" fmla="*/ 73 h 136"/>
                <a:gd name="T34" fmla="*/ 105 w 199"/>
                <a:gd name="T35" fmla="*/ 49 h 136"/>
                <a:gd name="T36" fmla="*/ 98 w 199"/>
                <a:gd name="T37" fmla="*/ 49 h 136"/>
                <a:gd name="T38" fmla="*/ 99 w 199"/>
                <a:gd name="T39" fmla="*/ 55 h 136"/>
                <a:gd name="T40" fmla="*/ 145 w 199"/>
                <a:gd name="T41" fmla="*/ 78 h 136"/>
                <a:gd name="T42" fmla="*/ 145 w 199"/>
                <a:gd name="T43" fmla="*/ 111 h 136"/>
                <a:gd name="T44" fmla="*/ 143 w 199"/>
                <a:gd name="T45" fmla="*/ 114 h 136"/>
                <a:gd name="T46" fmla="*/ 145 w 199"/>
                <a:gd name="T47" fmla="*/ 117 h 136"/>
                <a:gd name="T48" fmla="*/ 142 w 199"/>
                <a:gd name="T49" fmla="*/ 124 h 136"/>
                <a:gd name="T50" fmla="*/ 147 w 199"/>
                <a:gd name="T51" fmla="*/ 131 h 136"/>
                <a:gd name="T52" fmla="*/ 146 w 199"/>
                <a:gd name="T53" fmla="*/ 136 h 136"/>
                <a:gd name="T54" fmla="*/ 157 w 199"/>
                <a:gd name="T55" fmla="*/ 124 h 136"/>
                <a:gd name="T56" fmla="*/ 153 w 199"/>
                <a:gd name="T57" fmla="*/ 117 h 136"/>
                <a:gd name="T58" fmla="*/ 34 w 199"/>
                <a:gd name="T59" fmla="*/ 75 h 136"/>
                <a:gd name="T60" fmla="*/ 34 w 199"/>
                <a:gd name="T61" fmla="*/ 116 h 136"/>
                <a:gd name="T62" fmla="*/ 35 w 199"/>
                <a:gd name="T63" fmla="*/ 117 h 136"/>
                <a:gd name="T64" fmla="*/ 100 w 199"/>
                <a:gd name="T65" fmla="*/ 135 h 136"/>
                <a:gd name="T66" fmla="*/ 139 w 199"/>
                <a:gd name="T67" fmla="*/ 129 h 136"/>
                <a:gd name="T68" fmla="*/ 138 w 199"/>
                <a:gd name="T69" fmla="*/ 124 h 136"/>
                <a:gd name="T70" fmla="*/ 140 w 199"/>
                <a:gd name="T71" fmla="*/ 117 h 136"/>
                <a:gd name="T72" fmla="*/ 139 w 199"/>
                <a:gd name="T73" fmla="*/ 114 h 136"/>
                <a:gd name="T74" fmla="*/ 141 w 199"/>
                <a:gd name="T75" fmla="*/ 109 h 136"/>
                <a:gd name="T76" fmla="*/ 141 w 199"/>
                <a:gd name="T77" fmla="*/ 87 h 136"/>
                <a:gd name="T78" fmla="*/ 99 w 199"/>
                <a:gd name="T79" fmla="*/ 108 h 136"/>
                <a:gd name="T80" fmla="*/ 34 w 199"/>
                <a:gd name="T81" fmla="*/ 75 h 136"/>
                <a:gd name="T82" fmla="*/ 157 w 199"/>
                <a:gd name="T83" fmla="*/ 109 h 136"/>
                <a:gd name="T84" fmla="*/ 159 w 199"/>
                <a:gd name="T85" fmla="*/ 114 h 136"/>
                <a:gd name="T86" fmla="*/ 158 w 199"/>
                <a:gd name="T87" fmla="*/ 117 h 136"/>
                <a:gd name="T88" fmla="*/ 160 w 199"/>
                <a:gd name="T89" fmla="*/ 119 h 136"/>
                <a:gd name="T90" fmla="*/ 164 w 199"/>
                <a:gd name="T91" fmla="*/ 117 h 136"/>
                <a:gd name="T92" fmla="*/ 165 w 199"/>
                <a:gd name="T93" fmla="*/ 116 h 136"/>
                <a:gd name="T94" fmla="*/ 165 w 199"/>
                <a:gd name="T95" fmla="*/ 74 h 136"/>
                <a:gd name="T96" fmla="*/ 157 w 199"/>
                <a:gd name="T97" fmla="*/ 78 h 136"/>
                <a:gd name="T98" fmla="*/ 157 w 199"/>
                <a:gd name="T99" fmla="*/ 10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9" h="136">
                  <a:moveTo>
                    <a:pt x="99" y="101"/>
                  </a:moveTo>
                  <a:cubicBezTo>
                    <a:pt x="0" y="50"/>
                    <a:pt x="0" y="50"/>
                    <a:pt x="0" y="50"/>
                  </a:cubicBezTo>
                  <a:cubicBezTo>
                    <a:pt x="99" y="0"/>
                    <a:pt x="99" y="0"/>
                    <a:pt x="99" y="0"/>
                  </a:cubicBezTo>
                  <a:cubicBezTo>
                    <a:pt x="199" y="50"/>
                    <a:pt x="199" y="50"/>
                    <a:pt x="199" y="50"/>
                  </a:cubicBezTo>
                  <a:cubicBezTo>
                    <a:pt x="157" y="72"/>
                    <a:pt x="157" y="72"/>
                    <a:pt x="157" y="72"/>
                  </a:cubicBezTo>
                  <a:cubicBezTo>
                    <a:pt x="157" y="71"/>
                    <a:pt x="157" y="71"/>
                    <a:pt x="157" y="71"/>
                  </a:cubicBezTo>
                  <a:cubicBezTo>
                    <a:pt x="107" y="45"/>
                    <a:pt x="107" y="45"/>
                    <a:pt x="107" y="45"/>
                  </a:cubicBezTo>
                  <a:cubicBezTo>
                    <a:pt x="106" y="45"/>
                    <a:pt x="104" y="44"/>
                    <a:pt x="101" y="44"/>
                  </a:cubicBezTo>
                  <a:cubicBezTo>
                    <a:pt x="99" y="44"/>
                    <a:pt x="97" y="44"/>
                    <a:pt x="95" y="46"/>
                  </a:cubicBezTo>
                  <a:cubicBezTo>
                    <a:pt x="93" y="48"/>
                    <a:pt x="93" y="50"/>
                    <a:pt x="93" y="52"/>
                  </a:cubicBezTo>
                  <a:cubicBezTo>
                    <a:pt x="93" y="56"/>
                    <a:pt x="97" y="58"/>
                    <a:pt x="98" y="59"/>
                  </a:cubicBezTo>
                  <a:cubicBezTo>
                    <a:pt x="140" y="80"/>
                    <a:pt x="140" y="80"/>
                    <a:pt x="140" y="80"/>
                  </a:cubicBezTo>
                  <a:lnTo>
                    <a:pt x="99" y="101"/>
                  </a:lnTo>
                  <a:close/>
                  <a:moveTo>
                    <a:pt x="153" y="117"/>
                  </a:moveTo>
                  <a:cubicBezTo>
                    <a:pt x="154" y="116"/>
                    <a:pt x="155" y="115"/>
                    <a:pt x="155" y="114"/>
                  </a:cubicBezTo>
                  <a:cubicBezTo>
                    <a:pt x="155" y="113"/>
                    <a:pt x="154" y="111"/>
                    <a:pt x="153" y="111"/>
                  </a:cubicBezTo>
                  <a:cubicBezTo>
                    <a:pt x="153" y="73"/>
                    <a:pt x="153" y="73"/>
                    <a:pt x="153" y="73"/>
                  </a:cubicBezTo>
                  <a:cubicBezTo>
                    <a:pt x="105" y="49"/>
                    <a:pt x="105" y="49"/>
                    <a:pt x="105" y="49"/>
                  </a:cubicBezTo>
                  <a:cubicBezTo>
                    <a:pt x="105" y="49"/>
                    <a:pt x="101" y="46"/>
                    <a:pt x="98" y="49"/>
                  </a:cubicBezTo>
                  <a:cubicBezTo>
                    <a:pt x="94" y="52"/>
                    <a:pt x="99" y="55"/>
                    <a:pt x="99" y="55"/>
                  </a:cubicBezTo>
                  <a:cubicBezTo>
                    <a:pt x="145" y="78"/>
                    <a:pt x="145" y="78"/>
                    <a:pt x="145" y="78"/>
                  </a:cubicBezTo>
                  <a:cubicBezTo>
                    <a:pt x="145" y="111"/>
                    <a:pt x="145" y="111"/>
                    <a:pt x="145" y="111"/>
                  </a:cubicBezTo>
                  <a:cubicBezTo>
                    <a:pt x="144" y="111"/>
                    <a:pt x="143" y="113"/>
                    <a:pt x="143" y="114"/>
                  </a:cubicBezTo>
                  <a:cubicBezTo>
                    <a:pt x="143" y="115"/>
                    <a:pt x="144" y="116"/>
                    <a:pt x="145" y="117"/>
                  </a:cubicBezTo>
                  <a:cubicBezTo>
                    <a:pt x="144" y="118"/>
                    <a:pt x="142" y="121"/>
                    <a:pt x="142" y="124"/>
                  </a:cubicBezTo>
                  <a:cubicBezTo>
                    <a:pt x="142" y="129"/>
                    <a:pt x="147" y="129"/>
                    <a:pt x="147" y="131"/>
                  </a:cubicBezTo>
                  <a:cubicBezTo>
                    <a:pt x="147" y="134"/>
                    <a:pt x="146" y="136"/>
                    <a:pt x="146" y="136"/>
                  </a:cubicBezTo>
                  <a:cubicBezTo>
                    <a:pt x="146" y="136"/>
                    <a:pt x="157" y="131"/>
                    <a:pt x="157" y="124"/>
                  </a:cubicBezTo>
                  <a:cubicBezTo>
                    <a:pt x="157" y="120"/>
                    <a:pt x="154" y="117"/>
                    <a:pt x="153" y="117"/>
                  </a:cubicBezTo>
                  <a:close/>
                  <a:moveTo>
                    <a:pt x="34" y="75"/>
                  </a:moveTo>
                  <a:cubicBezTo>
                    <a:pt x="34" y="116"/>
                    <a:pt x="34" y="116"/>
                    <a:pt x="34" y="116"/>
                  </a:cubicBezTo>
                  <a:cubicBezTo>
                    <a:pt x="35" y="117"/>
                    <a:pt x="35" y="117"/>
                    <a:pt x="35" y="117"/>
                  </a:cubicBezTo>
                  <a:cubicBezTo>
                    <a:pt x="53" y="128"/>
                    <a:pt x="76" y="135"/>
                    <a:pt x="100" y="135"/>
                  </a:cubicBezTo>
                  <a:cubicBezTo>
                    <a:pt x="113" y="135"/>
                    <a:pt x="127" y="133"/>
                    <a:pt x="139" y="129"/>
                  </a:cubicBezTo>
                  <a:cubicBezTo>
                    <a:pt x="138" y="128"/>
                    <a:pt x="138" y="126"/>
                    <a:pt x="138" y="124"/>
                  </a:cubicBezTo>
                  <a:cubicBezTo>
                    <a:pt x="138" y="122"/>
                    <a:pt x="139" y="119"/>
                    <a:pt x="140" y="117"/>
                  </a:cubicBezTo>
                  <a:cubicBezTo>
                    <a:pt x="139" y="116"/>
                    <a:pt x="139" y="115"/>
                    <a:pt x="139" y="114"/>
                  </a:cubicBezTo>
                  <a:cubicBezTo>
                    <a:pt x="139" y="112"/>
                    <a:pt x="140" y="110"/>
                    <a:pt x="141" y="109"/>
                  </a:cubicBezTo>
                  <a:cubicBezTo>
                    <a:pt x="141" y="87"/>
                    <a:pt x="141" y="87"/>
                    <a:pt x="141" y="87"/>
                  </a:cubicBezTo>
                  <a:cubicBezTo>
                    <a:pt x="99" y="108"/>
                    <a:pt x="99" y="108"/>
                    <a:pt x="99" y="108"/>
                  </a:cubicBezTo>
                  <a:lnTo>
                    <a:pt x="34" y="75"/>
                  </a:lnTo>
                  <a:close/>
                  <a:moveTo>
                    <a:pt x="157" y="109"/>
                  </a:moveTo>
                  <a:cubicBezTo>
                    <a:pt x="158" y="110"/>
                    <a:pt x="159" y="112"/>
                    <a:pt x="159" y="114"/>
                  </a:cubicBezTo>
                  <a:cubicBezTo>
                    <a:pt x="159" y="115"/>
                    <a:pt x="159" y="116"/>
                    <a:pt x="158" y="117"/>
                  </a:cubicBezTo>
                  <a:cubicBezTo>
                    <a:pt x="159" y="117"/>
                    <a:pt x="160" y="118"/>
                    <a:pt x="160" y="119"/>
                  </a:cubicBezTo>
                  <a:cubicBezTo>
                    <a:pt x="161" y="119"/>
                    <a:pt x="163" y="118"/>
                    <a:pt x="164" y="117"/>
                  </a:cubicBezTo>
                  <a:cubicBezTo>
                    <a:pt x="165" y="116"/>
                    <a:pt x="165" y="116"/>
                    <a:pt x="165" y="116"/>
                  </a:cubicBezTo>
                  <a:cubicBezTo>
                    <a:pt x="165" y="74"/>
                    <a:pt x="165" y="74"/>
                    <a:pt x="165" y="74"/>
                  </a:cubicBezTo>
                  <a:cubicBezTo>
                    <a:pt x="157" y="78"/>
                    <a:pt x="157" y="78"/>
                    <a:pt x="157" y="78"/>
                  </a:cubicBezTo>
                  <a:lnTo>
                    <a:pt x="157" y="109"/>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404" name="Freeform 18"/>
            <p:cNvSpPr>
              <a:spLocks noEditPoints="1"/>
            </p:cNvSpPr>
            <p:nvPr/>
          </p:nvSpPr>
          <p:spPr bwMode="auto">
            <a:xfrm>
              <a:off x="4383018" y="2542087"/>
              <a:ext cx="246225" cy="380876"/>
            </a:xfrm>
            <a:custGeom>
              <a:avLst/>
              <a:gdLst>
                <a:gd name="T0" fmla="*/ 78 w 108"/>
                <a:gd name="T1" fmla="*/ 144 h 167"/>
                <a:gd name="T2" fmla="*/ 34 w 108"/>
                <a:gd name="T3" fmla="*/ 148 h 167"/>
                <a:gd name="T4" fmla="*/ 30 w 108"/>
                <a:gd name="T5" fmla="*/ 143 h 167"/>
                <a:gd name="T6" fmla="*/ 74 w 108"/>
                <a:gd name="T7" fmla="*/ 139 h 167"/>
                <a:gd name="T8" fmla="*/ 74 w 108"/>
                <a:gd name="T9" fmla="*/ 151 h 167"/>
                <a:gd name="T10" fmla="*/ 30 w 108"/>
                <a:gd name="T11" fmla="*/ 155 h 167"/>
                <a:gd name="T12" fmla="*/ 34 w 108"/>
                <a:gd name="T13" fmla="*/ 161 h 167"/>
                <a:gd name="T14" fmla="*/ 38 w 108"/>
                <a:gd name="T15" fmla="*/ 163 h 167"/>
                <a:gd name="T16" fmla="*/ 66 w 108"/>
                <a:gd name="T17" fmla="*/ 167 h 167"/>
                <a:gd name="T18" fmla="*/ 70 w 108"/>
                <a:gd name="T19" fmla="*/ 161 h 167"/>
                <a:gd name="T20" fmla="*/ 78 w 108"/>
                <a:gd name="T21" fmla="*/ 157 h 167"/>
                <a:gd name="T22" fmla="*/ 74 w 108"/>
                <a:gd name="T23" fmla="*/ 151 h 167"/>
                <a:gd name="T24" fmla="*/ 34 w 108"/>
                <a:gd name="T25" fmla="*/ 128 h 167"/>
                <a:gd name="T26" fmla="*/ 30 w 108"/>
                <a:gd name="T27" fmla="*/ 132 h 167"/>
                <a:gd name="T28" fmla="*/ 74 w 108"/>
                <a:gd name="T29" fmla="*/ 136 h 167"/>
                <a:gd name="T30" fmla="*/ 78 w 108"/>
                <a:gd name="T31" fmla="*/ 132 h 167"/>
                <a:gd name="T32" fmla="*/ 108 w 108"/>
                <a:gd name="T33" fmla="*/ 54 h 167"/>
                <a:gd name="T34" fmla="*/ 76 w 108"/>
                <a:gd name="T35" fmla="*/ 124 h 167"/>
                <a:gd name="T36" fmla="*/ 15 w 108"/>
                <a:gd name="T37" fmla="*/ 91 h 167"/>
                <a:gd name="T38" fmla="*/ 54 w 108"/>
                <a:gd name="T39" fmla="*/ 0 h 167"/>
                <a:gd name="T40" fmla="*/ 54 w 108"/>
                <a:gd name="T41" fmla="*/ 0 h 167"/>
                <a:gd name="T42" fmla="*/ 61 w 108"/>
                <a:gd name="T43" fmla="*/ 116 h 167"/>
                <a:gd name="T44" fmla="*/ 68 w 108"/>
                <a:gd name="T45" fmla="*/ 73 h 167"/>
                <a:gd name="T46" fmla="*/ 63 w 108"/>
                <a:gd name="T47" fmla="*/ 77 h 167"/>
                <a:gd name="T48" fmla="*/ 54 w 108"/>
                <a:gd name="T49" fmla="*/ 69 h 167"/>
                <a:gd name="T50" fmla="*/ 45 w 108"/>
                <a:gd name="T51" fmla="*/ 77 h 167"/>
                <a:gd name="T52" fmla="*/ 40 w 108"/>
                <a:gd name="T53" fmla="*/ 73 h 167"/>
                <a:gd name="T54" fmla="*/ 61 w 108"/>
                <a:gd name="T55" fmla="*/ 116 h 167"/>
                <a:gd name="T56" fmla="*/ 54 w 108"/>
                <a:gd name="T57" fmla="*/ 8 h 167"/>
                <a:gd name="T58" fmla="*/ 54 w 108"/>
                <a:gd name="T59" fmla="*/ 8 h 167"/>
                <a:gd name="T60" fmla="*/ 21 w 108"/>
                <a:gd name="T61" fmla="*/ 85 h 167"/>
                <a:gd name="T62" fmla="*/ 21 w 108"/>
                <a:gd name="T63" fmla="*/ 85 h 167"/>
                <a:gd name="T64" fmla="*/ 35 w 108"/>
                <a:gd name="T65" fmla="*/ 116 h 167"/>
                <a:gd name="T66" fmla="*/ 36 w 108"/>
                <a:gd name="T67" fmla="*/ 73 h 167"/>
                <a:gd name="T68" fmla="*/ 31 w 108"/>
                <a:gd name="T69" fmla="*/ 72 h 167"/>
                <a:gd name="T70" fmla="*/ 35 w 108"/>
                <a:gd name="T71" fmla="*/ 71 h 167"/>
                <a:gd name="T72" fmla="*/ 37 w 108"/>
                <a:gd name="T73" fmla="*/ 68 h 167"/>
                <a:gd name="T74" fmla="*/ 39 w 108"/>
                <a:gd name="T75" fmla="*/ 71 h 167"/>
                <a:gd name="T76" fmla="*/ 42 w 108"/>
                <a:gd name="T77" fmla="*/ 71 h 167"/>
                <a:gd name="T78" fmla="*/ 54 w 108"/>
                <a:gd name="T79" fmla="*/ 67 h 167"/>
                <a:gd name="T80" fmla="*/ 63 w 108"/>
                <a:gd name="T81" fmla="*/ 75 h 167"/>
                <a:gd name="T82" fmla="*/ 67 w 108"/>
                <a:gd name="T83" fmla="*/ 71 h 167"/>
                <a:gd name="T84" fmla="*/ 69 w 108"/>
                <a:gd name="T85" fmla="*/ 69 h 167"/>
                <a:gd name="T86" fmla="*/ 73 w 108"/>
                <a:gd name="T87" fmla="*/ 70 h 167"/>
                <a:gd name="T88" fmla="*/ 76 w 108"/>
                <a:gd name="T89" fmla="*/ 71 h 167"/>
                <a:gd name="T90" fmla="*/ 76 w 108"/>
                <a:gd name="T91" fmla="*/ 73 h 167"/>
                <a:gd name="T92" fmla="*/ 65 w 108"/>
                <a:gd name="T93" fmla="*/ 116 h 167"/>
                <a:gd name="T94" fmla="*/ 74 w 108"/>
                <a:gd name="T95" fmla="*/ 116 h 167"/>
                <a:gd name="T96" fmla="*/ 87 w 108"/>
                <a:gd name="T97" fmla="*/ 85 h 167"/>
                <a:gd name="T98" fmla="*/ 100 w 108"/>
                <a:gd name="T99" fmla="*/ 5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8" h="167">
                  <a:moveTo>
                    <a:pt x="78" y="143"/>
                  </a:moveTo>
                  <a:cubicBezTo>
                    <a:pt x="78" y="144"/>
                    <a:pt x="78" y="144"/>
                    <a:pt x="78" y="144"/>
                  </a:cubicBezTo>
                  <a:cubicBezTo>
                    <a:pt x="78" y="146"/>
                    <a:pt x="77" y="148"/>
                    <a:pt x="74" y="148"/>
                  </a:cubicBezTo>
                  <a:cubicBezTo>
                    <a:pt x="34" y="148"/>
                    <a:pt x="34" y="148"/>
                    <a:pt x="34" y="148"/>
                  </a:cubicBezTo>
                  <a:cubicBezTo>
                    <a:pt x="32" y="148"/>
                    <a:pt x="30" y="146"/>
                    <a:pt x="30" y="144"/>
                  </a:cubicBezTo>
                  <a:cubicBezTo>
                    <a:pt x="30" y="143"/>
                    <a:pt x="30" y="143"/>
                    <a:pt x="30" y="143"/>
                  </a:cubicBezTo>
                  <a:cubicBezTo>
                    <a:pt x="30" y="141"/>
                    <a:pt x="32" y="139"/>
                    <a:pt x="34" y="139"/>
                  </a:cubicBezTo>
                  <a:cubicBezTo>
                    <a:pt x="74" y="139"/>
                    <a:pt x="74" y="139"/>
                    <a:pt x="74" y="139"/>
                  </a:cubicBezTo>
                  <a:cubicBezTo>
                    <a:pt x="77" y="139"/>
                    <a:pt x="78" y="141"/>
                    <a:pt x="78" y="143"/>
                  </a:cubicBezTo>
                  <a:moveTo>
                    <a:pt x="74" y="151"/>
                  </a:moveTo>
                  <a:cubicBezTo>
                    <a:pt x="34" y="151"/>
                    <a:pt x="34" y="151"/>
                    <a:pt x="34" y="151"/>
                  </a:cubicBezTo>
                  <a:cubicBezTo>
                    <a:pt x="32" y="151"/>
                    <a:pt x="30" y="153"/>
                    <a:pt x="30" y="155"/>
                  </a:cubicBezTo>
                  <a:cubicBezTo>
                    <a:pt x="30" y="157"/>
                    <a:pt x="30" y="157"/>
                    <a:pt x="30" y="157"/>
                  </a:cubicBezTo>
                  <a:cubicBezTo>
                    <a:pt x="30" y="159"/>
                    <a:pt x="32" y="161"/>
                    <a:pt x="34" y="161"/>
                  </a:cubicBezTo>
                  <a:cubicBezTo>
                    <a:pt x="38" y="161"/>
                    <a:pt x="38" y="161"/>
                    <a:pt x="38" y="161"/>
                  </a:cubicBezTo>
                  <a:cubicBezTo>
                    <a:pt x="38" y="163"/>
                    <a:pt x="38" y="163"/>
                    <a:pt x="38" y="163"/>
                  </a:cubicBezTo>
                  <a:cubicBezTo>
                    <a:pt x="38" y="165"/>
                    <a:pt x="40" y="167"/>
                    <a:pt x="42" y="167"/>
                  </a:cubicBezTo>
                  <a:cubicBezTo>
                    <a:pt x="66" y="167"/>
                    <a:pt x="66" y="167"/>
                    <a:pt x="66" y="167"/>
                  </a:cubicBezTo>
                  <a:cubicBezTo>
                    <a:pt x="68" y="167"/>
                    <a:pt x="70" y="165"/>
                    <a:pt x="70" y="163"/>
                  </a:cubicBezTo>
                  <a:cubicBezTo>
                    <a:pt x="70" y="161"/>
                    <a:pt x="70" y="161"/>
                    <a:pt x="70" y="161"/>
                  </a:cubicBezTo>
                  <a:cubicBezTo>
                    <a:pt x="74" y="161"/>
                    <a:pt x="74" y="161"/>
                    <a:pt x="74" y="161"/>
                  </a:cubicBezTo>
                  <a:cubicBezTo>
                    <a:pt x="77" y="161"/>
                    <a:pt x="78" y="159"/>
                    <a:pt x="78" y="157"/>
                  </a:cubicBezTo>
                  <a:cubicBezTo>
                    <a:pt x="78" y="155"/>
                    <a:pt x="78" y="155"/>
                    <a:pt x="78" y="155"/>
                  </a:cubicBezTo>
                  <a:cubicBezTo>
                    <a:pt x="78" y="153"/>
                    <a:pt x="77" y="151"/>
                    <a:pt x="74" y="151"/>
                  </a:cubicBezTo>
                  <a:moveTo>
                    <a:pt x="74" y="128"/>
                  </a:moveTo>
                  <a:cubicBezTo>
                    <a:pt x="34" y="128"/>
                    <a:pt x="34" y="128"/>
                    <a:pt x="34" y="128"/>
                  </a:cubicBezTo>
                  <a:cubicBezTo>
                    <a:pt x="32" y="128"/>
                    <a:pt x="30" y="129"/>
                    <a:pt x="30" y="132"/>
                  </a:cubicBezTo>
                  <a:cubicBezTo>
                    <a:pt x="30" y="132"/>
                    <a:pt x="30" y="132"/>
                    <a:pt x="30" y="132"/>
                  </a:cubicBezTo>
                  <a:cubicBezTo>
                    <a:pt x="30" y="134"/>
                    <a:pt x="32" y="136"/>
                    <a:pt x="34" y="136"/>
                  </a:cubicBezTo>
                  <a:cubicBezTo>
                    <a:pt x="74" y="136"/>
                    <a:pt x="74" y="136"/>
                    <a:pt x="74" y="136"/>
                  </a:cubicBezTo>
                  <a:cubicBezTo>
                    <a:pt x="77" y="136"/>
                    <a:pt x="78" y="134"/>
                    <a:pt x="78" y="132"/>
                  </a:cubicBezTo>
                  <a:cubicBezTo>
                    <a:pt x="78" y="132"/>
                    <a:pt x="78" y="132"/>
                    <a:pt x="78" y="132"/>
                  </a:cubicBezTo>
                  <a:cubicBezTo>
                    <a:pt x="78" y="129"/>
                    <a:pt x="77" y="128"/>
                    <a:pt x="74" y="128"/>
                  </a:cubicBezTo>
                  <a:moveTo>
                    <a:pt x="108" y="54"/>
                  </a:moveTo>
                  <a:cubicBezTo>
                    <a:pt x="108" y="68"/>
                    <a:pt x="102" y="81"/>
                    <a:pt x="93" y="91"/>
                  </a:cubicBezTo>
                  <a:cubicBezTo>
                    <a:pt x="76" y="111"/>
                    <a:pt x="86" y="124"/>
                    <a:pt x="76" y="124"/>
                  </a:cubicBezTo>
                  <a:cubicBezTo>
                    <a:pt x="32" y="124"/>
                    <a:pt x="32" y="124"/>
                    <a:pt x="32" y="124"/>
                  </a:cubicBezTo>
                  <a:cubicBezTo>
                    <a:pt x="22" y="124"/>
                    <a:pt x="33" y="111"/>
                    <a:pt x="15" y="91"/>
                  </a:cubicBezTo>
                  <a:cubicBezTo>
                    <a:pt x="6" y="81"/>
                    <a:pt x="0" y="68"/>
                    <a:pt x="0" y="54"/>
                  </a:cubicBezTo>
                  <a:cubicBezTo>
                    <a:pt x="0" y="24"/>
                    <a:pt x="24" y="0"/>
                    <a:pt x="54" y="0"/>
                  </a:cubicBezTo>
                  <a:cubicBezTo>
                    <a:pt x="54" y="0"/>
                    <a:pt x="54" y="0"/>
                    <a:pt x="54" y="0"/>
                  </a:cubicBezTo>
                  <a:cubicBezTo>
                    <a:pt x="54" y="0"/>
                    <a:pt x="54" y="0"/>
                    <a:pt x="54" y="0"/>
                  </a:cubicBezTo>
                  <a:cubicBezTo>
                    <a:pt x="84" y="0"/>
                    <a:pt x="108" y="24"/>
                    <a:pt x="108" y="54"/>
                  </a:cubicBezTo>
                  <a:moveTo>
                    <a:pt x="61" y="116"/>
                  </a:moveTo>
                  <a:cubicBezTo>
                    <a:pt x="69" y="73"/>
                    <a:pt x="69" y="73"/>
                    <a:pt x="69" y="73"/>
                  </a:cubicBezTo>
                  <a:cubicBezTo>
                    <a:pt x="68" y="73"/>
                    <a:pt x="68" y="73"/>
                    <a:pt x="68" y="73"/>
                  </a:cubicBezTo>
                  <a:cubicBezTo>
                    <a:pt x="63" y="77"/>
                    <a:pt x="63" y="77"/>
                    <a:pt x="63" y="77"/>
                  </a:cubicBezTo>
                  <a:cubicBezTo>
                    <a:pt x="63" y="77"/>
                    <a:pt x="63" y="77"/>
                    <a:pt x="63" y="77"/>
                  </a:cubicBezTo>
                  <a:cubicBezTo>
                    <a:pt x="63" y="77"/>
                    <a:pt x="62" y="77"/>
                    <a:pt x="62" y="77"/>
                  </a:cubicBezTo>
                  <a:cubicBezTo>
                    <a:pt x="54" y="69"/>
                    <a:pt x="54" y="69"/>
                    <a:pt x="54" y="69"/>
                  </a:cubicBezTo>
                  <a:cubicBezTo>
                    <a:pt x="47" y="77"/>
                    <a:pt x="47" y="77"/>
                    <a:pt x="47" y="77"/>
                  </a:cubicBezTo>
                  <a:cubicBezTo>
                    <a:pt x="46" y="77"/>
                    <a:pt x="46" y="77"/>
                    <a:pt x="45" y="77"/>
                  </a:cubicBezTo>
                  <a:cubicBezTo>
                    <a:pt x="41" y="73"/>
                    <a:pt x="41" y="73"/>
                    <a:pt x="41" y="73"/>
                  </a:cubicBezTo>
                  <a:cubicBezTo>
                    <a:pt x="40" y="73"/>
                    <a:pt x="40" y="73"/>
                    <a:pt x="40" y="73"/>
                  </a:cubicBezTo>
                  <a:cubicBezTo>
                    <a:pt x="47" y="116"/>
                    <a:pt x="47" y="116"/>
                    <a:pt x="47" y="116"/>
                  </a:cubicBezTo>
                  <a:lnTo>
                    <a:pt x="61" y="116"/>
                  </a:lnTo>
                  <a:close/>
                  <a:moveTo>
                    <a:pt x="100" y="54"/>
                  </a:moveTo>
                  <a:cubicBezTo>
                    <a:pt x="100" y="29"/>
                    <a:pt x="79" y="8"/>
                    <a:pt x="54" y="8"/>
                  </a:cubicBezTo>
                  <a:cubicBezTo>
                    <a:pt x="54" y="0"/>
                    <a:pt x="54" y="0"/>
                    <a:pt x="54" y="0"/>
                  </a:cubicBezTo>
                  <a:cubicBezTo>
                    <a:pt x="54" y="8"/>
                    <a:pt x="54" y="8"/>
                    <a:pt x="54" y="8"/>
                  </a:cubicBezTo>
                  <a:cubicBezTo>
                    <a:pt x="29" y="8"/>
                    <a:pt x="8" y="29"/>
                    <a:pt x="8" y="54"/>
                  </a:cubicBezTo>
                  <a:cubicBezTo>
                    <a:pt x="8" y="66"/>
                    <a:pt x="13" y="77"/>
                    <a:pt x="21" y="85"/>
                  </a:cubicBezTo>
                  <a:cubicBezTo>
                    <a:pt x="21" y="85"/>
                    <a:pt x="21" y="85"/>
                    <a:pt x="21" y="85"/>
                  </a:cubicBezTo>
                  <a:cubicBezTo>
                    <a:pt x="21" y="85"/>
                    <a:pt x="21" y="85"/>
                    <a:pt x="21" y="85"/>
                  </a:cubicBezTo>
                  <a:cubicBezTo>
                    <a:pt x="32" y="99"/>
                    <a:pt x="34" y="110"/>
                    <a:pt x="35" y="116"/>
                  </a:cubicBezTo>
                  <a:cubicBezTo>
                    <a:pt x="35" y="116"/>
                    <a:pt x="35" y="116"/>
                    <a:pt x="35" y="116"/>
                  </a:cubicBezTo>
                  <a:cubicBezTo>
                    <a:pt x="43" y="116"/>
                    <a:pt x="43" y="116"/>
                    <a:pt x="43" y="116"/>
                  </a:cubicBezTo>
                  <a:cubicBezTo>
                    <a:pt x="36" y="73"/>
                    <a:pt x="36" y="73"/>
                    <a:pt x="36" y="73"/>
                  </a:cubicBezTo>
                  <a:cubicBezTo>
                    <a:pt x="32" y="73"/>
                    <a:pt x="32" y="73"/>
                    <a:pt x="32" y="73"/>
                  </a:cubicBezTo>
                  <a:cubicBezTo>
                    <a:pt x="32" y="73"/>
                    <a:pt x="31" y="73"/>
                    <a:pt x="31" y="72"/>
                  </a:cubicBezTo>
                  <a:cubicBezTo>
                    <a:pt x="31" y="71"/>
                    <a:pt x="32" y="71"/>
                    <a:pt x="32" y="71"/>
                  </a:cubicBezTo>
                  <a:cubicBezTo>
                    <a:pt x="35" y="71"/>
                    <a:pt x="35" y="71"/>
                    <a:pt x="35" y="71"/>
                  </a:cubicBezTo>
                  <a:cubicBezTo>
                    <a:pt x="35" y="70"/>
                    <a:pt x="35" y="70"/>
                    <a:pt x="35" y="70"/>
                  </a:cubicBezTo>
                  <a:cubicBezTo>
                    <a:pt x="35" y="69"/>
                    <a:pt x="36" y="68"/>
                    <a:pt x="37" y="68"/>
                  </a:cubicBezTo>
                  <a:cubicBezTo>
                    <a:pt x="38" y="67"/>
                    <a:pt x="39" y="68"/>
                    <a:pt x="39" y="69"/>
                  </a:cubicBezTo>
                  <a:cubicBezTo>
                    <a:pt x="39" y="71"/>
                    <a:pt x="39" y="71"/>
                    <a:pt x="39" y="71"/>
                  </a:cubicBezTo>
                  <a:cubicBezTo>
                    <a:pt x="42" y="71"/>
                    <a:pt x="42" y="71"/>
                    <a:pt x="42" y="71"/>
                  </a:cubicBezTo>
                  <a:cubicBezTo>
                    <a:pt x="42" y="71"/>
                    <a:pt x="42" y="71"/>
                    <a:pt x="42" y="71"/>
                  </a:cubicBezTo>
                  <a:cubicBezTo>
                    <a:pt x="46" y="75"/>
                    <a:pt x="46" y="75"/>
                    <a:pt x="46" y="75"/>
                  </a:cubicBezTo>
                  <a:cubicBezTo>
                    <a:pt x="54" y="67"/>
                    <a:pt x="54" y="67"/>
                    <a:pt x="54" y="67"/>
                  </a:cubicBezTo>
                  <a:cubicBezTo>
                    <a:pt x="54" y="67"/>
                    <a:pt x="55" y="67"/>
                    <a:pt x="55" y="67"/>
                  </a:cubicBezTo>
                  <a:cubicBezTo>
                    <a:pt x="63" y="75"/>
                    <a:pt x="63" y="75"/>
                    <a:pt x="63" y="75"/>
                  </a:cubicBezTo>
                  <a:cubicBezTo>
                    <a:pt x="66" y="71"/>
                    <a:pt x="66" y="71"/>
                    <a:pt x="66" y="71"/>
                  </a:cubicBezTo>
                  <a:cubicBezTo>
                    <a:pt x="66" y="71"/>
                    <a:pt x="67" y="71"/>
                    <a:pt x="67" y="71"/>
                  </a:cubicBezTo>
                  <a:cubicBezTo>
                    <a:pt x="69" y="71"/>
                    <a:pt x="69" y="71"/>
                    <a:pt x="69" y="71"/>
                  </a:cubicBezTo>
                  <a:cubicBezTo>
                    <a:pt x="69" y="69"/>
                    <a:pt x="69" y="69"/>
                    <a:pt x="69" y="69"/>
                  </a:cubicBezTo>
                  <a:cubicBezTo>
                    <a:pt x="69" y="68"/>
                    <a:pt x="70" y="67"/>
                    <a:pt x="72" y="68"/>
                  </a:cubicBezTo>
                  <a:cubicBezTo>
                    <a:pt x="73" y="68"/>
                    <a:pt x="73" y="69"/>
                    <a:pt x="73" y="70"/>
                  </a:cubicBezTo>
                  <a:cubicBezTo>
                    <a:pt x="73" y="71"/>
                    <a:pt x="73" y="71"/>
                    <a:pt x="73" y="71"/>
                  </a:cubicBezTo>
                  <a:cubicBezTo>
                    <a:pt x="76" y="71"/>
                    <a:pt x="76" y="71"/>
                    <a:pt x="76" y="71"/>
                  </a:cubicBezTo>
                  <a:cubicBezTo>
                    <a:pt x="76" y="71"/>
                    <a:pt x="77" y="71"/>
                    <a:pt x="77" y="72"/>
                  </a:cubicBezTo>
                  <a:cubicBezTo>
                    <a:pt x="77" y="73"/>
                    <a:pt x="76" y="73"/>
                    <a:pt x="76" y="73"/>
                  </a:cubicBezTo>
                  <a:cubicBezTo>
                    <a:pt x="73" y="73"/>
                    <a:pt x="73" y="73"/>
                    <a:pt x="73" y="73"/>
                  </a:cubicBezTo>
                  <a:cubicBezTo>
                    <a:pt x="65" y="116"/>
                    <a:pt x="65" y="116"/>
                    <a:pt x="65" y="116"/>
                  </a:cubicBezTo>
                  <a:cubicBezTo>
                    <a:pt x="74" y="116"/>
                    <a:pt x="74" y="116"/>
                    <a:pt x="74" y="116"/>
                  </a:cubicBezTo>
                  <a:cubicBezTo>
                    <a:pt x="74" y="116"/>
                    <a:pt x="74" y="116"/>
                    <a:pt x="74" y="116"/>
                  </a:cubicBezTo>
                  <a:cubicBezTo>
                    <a:pt x="74" y="110"/>
                    <a:pt x="76" y="99"/>
                    <a:pt x="87" y="85"/>
                  </a:cubicBezTo>
                  <a:cubicBezTo>
                    <a:pt x="87" y="85"/>
                    <a:pt x="87" y="85"/>
                    <a:pt x="87" y="85"/>
                  </a:cubicBezTo>
                  <a:cubicBezTo>
                    <a:pt x="87" y="85"/>
                    <a:pt x="87" y="85"/>
                    <a:pt x="87" y="85"/>
                  </a:cubicBezTo>
                  <a:cubicBezTo>
                    <a:pt x="95" y="77"/>
                    <a:pt x="100" y="66"/>
                    <a:pt x="100" y="54"/>
                  </a:cubicBezTo>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405" name="Freeform 10"/>
            <p:cNvSpPr>
              <a:spLocks noEditPoints="1"/>
            </p:cNvSpPr>
            <p:nvPr/>
          </p:nvSpPr>
          <p:spPr bwMode="auto">
            <a:xfrm>
              <a:off x="5623587" y="3911941"/>
              <a:ext cx="368748" cy="281392"/>
            </a:xfrm>
            <a:custGeom>
              <a:avLst/>
              <a:gdLst>
                <a:gd name="T0" fmla="*/ 60 w 201"/>
                <a:gd name="T1" fmla="*/ 72 h 151"/>
                <a:gd name="T2" fmla="*/ 36 w 201"/>
                <a:gd name="T3" fmla="*/ 83 h 151"/>
                <a:gd name="T4" fmla="*/ 16 w 201"/>
                <a:gd name="T5" fmla="*/ 93 h 151"/>
                <a:gd name="T6" fmla="*/ 54 w 201"/>
                <a:gd name="T7" fmla="*/ 66 h 151"/>
                <a:gd name="T8" fmla="*/ 73 w 201"/>
                <a:gd name="T9" fmla="*/ 72 h 151"/>
                <a:gd name="T10" fmla="*/ 64 w 201"/>
                <a:gd name="T11" fmla="*/ 87 h 151"/>
                <a:gd name="T12" fmla="*/ 88 w 201"/>
                <a:gd name="T13" fmla="*/ 73 h 151"/>
                <a:gd name="T14" fmla="*/ 73 w 201"/>
                <a:gd name="T15" fmla="*/ 72 h 151"/>
                <a:gd name="T16" fmla="*/ 88 w 201"/>
                <a:gd name="T17" fmla="*/ 29 h 151"/>
                <a:gd name="T18" fmla="*/ 69 w 201"/>
                <a:gd name="T19" fmla="*/ 42 h 151"/>
                <a:gd name="T20" fmla="*/ 39 w 201"/>
                <a:gd name="T21" fmla="*/ 39 h 151"/>
                <a:gd name="T22" fmla="*/ 16 w 201"/>
                <a:gd name="T23" fmla="*/ 29 h 151"/>
                <a:gd name="T24" fmla="*/ 78 w 201"/>
                <a:gd name="T25" fmla="*/ 43 h 151"/>
                <a:gd name="T26" fmla="*/ 78 w 201"/>
                <a:gd name="T27" fmla="*/ 28 h 151"/>
                <a:gd name="T28" fmla="*/ 115 w 201"/>
                <a:gd name="T29" fmla="*/ 102 h 151"/>
                <a:gd name="T30" fmla="*/ 156 w 201"/>
                <a:gd name="T31" fmla="*/ 102 h 151"/>
                <a:gd name="T32" fmla="*/ 115 w 201"/>
                <a:gd name="T33" fmla="*/ 102 h 151"/>
                <a:gd name="T34" fmla="*/ 115 w 201"/>
                <a:gd name="T35" fmla="*/ 78 h 151"/>
                <a:gd name="T36" fmla="*/ 184 w 201"/>
                <a:gd name="T37" fmla="*/ 73 h 151"/>
                <a:gd name="T38" fmla="*/ 136 w 201"/>
                <a:gd name="T39" fmla="*/ 25 h 151"/>
                <a:gd name="T40" fmla="*/ 184 w 201"/>
                <a:gd name="T41" fmla="*/ 34 h 151"/>
                <a:gd name="T42" fmla="*/ 136 w 201"/>
                <a:gd name="T43" fmla="*/ 25 h 151"/>
                <a:gd name="T44" fmla="*/ 115 w 201"/>
                <a:gd name="T45" fmla="*/ 48 h 151"/>
                <a:gd name="T46" fmla="*/ 184 w 201"/>
                <a:gd name="T47" fmla="*/ 43 h 151"/>
                <a:gd name="T48" fmla="*/ 115 w 201"/>
                <a:gd name="T49" fmla="*/ 88 h 151"/>
                <a:gd name="T50" fmla="*/ 184 w 201"/>
                <a:gd name="T51" fmla="*/ 92 h 151"/>
                <a:gd name="T52" fmla="*/ 115 w 201"/>
                <a:gd name="T53" fmla="*/ 88 h 151"/>
                <a:gd name="T54" fmla="*/ 115 w 201"/>
                <a:gd name="T55" fmla="*/ 63 h 151"/>
                <a:gd name="T56" fmla="*/ 184 w 201"/>
                <a:gd name="T57" fmla="*/ 58 h 151"/>
                <a:gd name="T58" fmla="*/ 201 w 201"/>
                <a:gd name="T59" fmla="*/ 9 h 151"/>
                <a:gd name="T60" fmla="*/ 201 w 201"/>
                <a:gd name="T61" fmla="*/ 145 h 151"/>
                <a:gd name="T62" fmla="*/ 154 w 201"/>
                <a:gd name="T63" fmla="*/ 138 h 151"/>
                <a:gd name="T64" fmla="*/ 101 w 201"/>
                <a:gd name="T65" fmla="*/ 151 h 151"/>
                <a:gd name="T66" fmla="*/ 47 w 201"/>
                <a:gd name="T67" fmla="*/ 138 h 151"/>
                <a:gd name="T68" fmla="*/ 0 w 201"/>
                <a:gd name="T69" fmla="*/ 145 h 151"/>
                <a:gd name="T70" fmla="*/ 0 w 201"/>
                <a:gd name="T71" fmla="*/ 9 h 151"/>
                <a:gd name="T72" fmla="*/ 47 w 201"/>
                <a:gd name="T73" fmla="*/ 0 h 151"/>
                <a:gd name="T74" fmla="*/ 154 w 201"/>
                <a:gd name="T75" fmla="*/ 0 h 151"/>
                <a:gd name="T76" fmla="*/ 201 w 201"/>
                <a:gd name="T77" fmla="*/ 9 h 151"/>
                <a:gd name="T78" fmla="*/ 47 w 201"/>
                <a:gd name="T79" fmla="*/ 8 h 151"/>
                <a:gd name="T80" fmla="*/ 8 w 201"/>
                <a:gd name="T81" fmla="*/ 127 h 151"/>
                <a:gd name="T82" fmla="*/ 97 w 201"/>
                <a:gd name="T83" fmla="*/ 131 h 151"/>
                <a:gd name="T84" fmla="*/ 193 w 201"/>
                <a:gd name="T85" fmla="*/ 15 h 151"/>
                <a:gd name="T86" fmla="*/ 105 w 201"/>
                <a:gd name="T87" fmla="*/ 19 h 151"/>
                <a:gd name="T88" fmla="*/ 154 w 201"/>
                <a:gd name="T89" fmla="*/ 120 h 151"/>
                <a:gd name="T90" fmla="*/ 193 w 201"/>
                <a:gd name="T91" fmla="*/ 1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1" h="151">
                  <a:moveTo>
                    <a:pt x="61" y="71"/>
                  </a:moveTo>
                  <a:cubicBezTo>
                    <a:pt x="61" y="71"/>
                    <a:pt x="61" y="71"/>
                    <a:pt x="60" y="72"/>
                  </a:cubicBezTo>
                  <a:cubicBezTo>
                    <a:pt x="58" y="75"/>
                    <a:pt x="54" y="75"/>
                    <a:pt x="49" y="76"/>
                  </a:cubicBezTo>
                  <a:cubicBezTo>
                    <a:pt x="44" y="77"/>
                    <a:pt x="39" y="79"/>
                    <a:pt x="36" y="83"/>
                  </a:cubicBezTo>
                  <a:cubicBezTo>
                    <a:pt x="35" y="85"/>
                    <a:pt x="33" y="87"/>
                    <a:pt x="31" y="89"/>
                  </a:cubicBezTo>
                  <a:cubicBezTo>
                    <a:pt x="26" y="90"/>
                    <a:pt x="21" y="91"/>
                    <a:pt x="16" y="93"/>
                  </a:cubicBezTo>
                  <a:cubicBezTo>
                    <a:pt x="16" y="86"/>
                    <a:pt x="16" y="80"/>
                    <a:pt x="16" y="73"/>
                  </a:cubicBezTo>
                  <a:cubicBezTo>
                    <a:pt x="28" y="68"/>
                    <a:pt x="41" y="66"/>
                    <a:pt x="54" y="66"/>
                  </a:cubicBezTo>
                  <a:cubicBezTo>
                    <a:pt x="56" y="67"/>
                    <a:pt x="60" y="69"/>
                    <a:pt x="61" y="71"/>
                  </a:cubicBezTo>
                  <a:close/>
                  <a:moveTo>
                    <a:pt x="73" y="72"/>
                  </a:moveTo>
                  <a:cubicBezTo>
                    <a:pt x="76" y="78"/>
                    <a:pt x="73" y="81"/>
                    <a:pt x="67" y="83"/>
                  </a:cubicBezTo>
                  <a:cubicBezTo>
                    <a:pt x="64" y="84"/>
                    <a:pt x="64" y="86"/>
                    <a:pt x="64" y="87"/>
                  </a:cubicBezTo>
                  <a:cubicBezTo>
                    <a:pt x="72" y="88"/>
                    <a:pt x="80" y="90"/>
                    <a:pt x="88" y="93"/>
                  </a:cubicBezTo>
                  <a:cubicBezTo>
                    <a:pt x="88" y="86"/>
                    <a:pt x="88" y="80"/>
                    <a:pt x="88" y="73"/>
                  </a:cubicBezTo>
                  <a:cubicBezTo>
                    <a:pt x="82" y="71"/>
                    <a:pt x="76" y="69"/>
                    <a:pt x="70" y="68"/>
                  </a:cubicBezTo>
                  <a:cubicBezTo>
                    <a:pt x="71" y="69"/>
                    <a:pt x="73" y="70"/>
                    <a:pt x="73" y="72"/>
                  </a:cubicBezTo>
                  <a:close/>
                  <a:moveTo>
                    <a:pt x="16" y="29"/>
                  </a:moveTo>
                  <a:cubicBezTo>
                    <a:pt x="39" y="20"/>
                    <a:pt x="65" y="20"/>
                    <a:pt x="88" y="29"/>
                  </a:cubicBezTo>
                  <a:cubicBezTo>
                    <a:pt x="88" y="42"/>
                    <a:pt x="88" y="55"/>
                    <a:pt x="88" y="68"/>
                  </a:cubicBezTo>
                  <a:cubicBezTo>
                    <a:pt x="82" y="59"/>
                    <a:pt x="75" y="50"/>
                    <a:pt x="69" y="42"/>
                  </a:cubicBezTo>
                  <a:cubicBezTo>
                    <a:pt x="64" y="46"/>
                    <a:pt x="60" y="50"/>
                    <a:pt x="55" y="54"/>
                  </a:cubicBezTo>
                  <a:cubicBezTo>
                    <a:pt x="50" y="49"/>
                    <a:pt x="44" y="43"/>
                    <a:pt x="39" y="39"/>
                  </a:cubicBezTo>
                  <a:cubicBezTo>
                    <a:pt x="31" y="48"/>
                    <a:pt x="23" y="57"/>
                    <a:pt x="16" y="68"/>
                  </a:cubicBezTo>
                  <a:cubicBezTo>
                    <a:pt x="16" y="55"/>
                    <a:pt x="16" y="42"/>
                    <a:pt x="16" y="29"/>
                  </a:cubicBezTo>
                  <a:close/>
                  <a:moveTo>
                    <a:pt x="70" y="34"/>
                  </a:moveTo>
                  <a:cubicBezTo>
                    <a:pt x="70" y="38"/>
                    <a:pt x="74" y="42"/>
                    <a:pt x="78" y="43"/>
                  </a:cubicBezTo>
                  <a:cubicBezTo>
                    <a:pt x="82" y="44"/>
                    <a:pt x="85" y="42"/>
                    <a:pt x="85" y="38"/>
                  </a:cubicBezTo>
                  <a:cubicBezTo>
                    <a:pt x="85" y="34"/>
                    <a:pt x="82" y="29"/>
                    <a:pt x="78" y="28"/>
                  </a:cubicBezTo>
                  <a:cubicBezTo>
                    <a:pt x="74" y="27"/>
                    <a:pt x="70" y="30"/>
                    <a:pt x="70" y="34"/>
                  </a:cubicBezTo>
                  <a:close/>
                  <a:moveTo>
                    <a:pt x="115" y="102"/>
                  </a:moveTo>
                  <a:cubicBezTo>
                    <a:pt x="115" y="107"/>
                    <a:pt x="115" y="107"/>
                    <a:pt x="115" y="107"/>
                  </a:cubicBezTo>
                  <a:cubicBezTo>
                    <a:pt x="128" y="103"/>
                    <a:pt x="142" y="102"/>
                    <a:pt x="156" y="102"/>
                  </a:cubicBezTo>
                  <a:cubicBezTo>
                    <a:pt x="156" y="98"/>
                    <a:pt x="156" y="98"/>
                    <a:pt x="156" y="98"/>
                  </a:cubicBezTo>
                  <a:cubicBezTo>
                    <a:pt x="142" y="97"/>
                    <a:pt x="128" y="99"/>
                    <a:pt x="115" y="102"/>
                  </a:cubicBezTo>
                  <a:close/>
                  <a:moveTo>
                    <a:pt x="115" y="73"/>
                  </a:moveTo>
                  <a:cubicBezTo>
                    <a:pt x="115" y="78"/>
                    <a:pt x="115" y="78"/>
                    <a:pt x="115" y="78"/>
                  </a:cubicBezTo>
                  <a:cubicBezTo>
                    <a:pt x="137" y="71"/>
                    <a:pt x="162" y="71"/>
                    <a:pt x="184" y="78"/>
                  </a:cubicBezTo>
                  <a:cubicBezTo>
                    <a:pt x="184" y="73"/>
                    <a:pt x="184" y="73"/>
                    <a:pt x="184" y="73"/>
                  </a:cubicBezTo>
                  <a:cubicBezTo>
                    <a:pt x="161" y="67"/>
                    <a:pt x="137" y="67"/>
                    <a:pt x="115" y="73"/>
                  </a:cubicBezTo>
                  <a:close/>
                  <a:moveTo>
                    <a:pt x="136" y="25"/>
                  </a:moveTo>
                  <a:cubicBezTo>
                    <a:pt x="136" y="30"/>
                    <a:pt x="136" y="30"/>
                    <a:pt x="136" y="30"/>
                  </a:cubicBezTo>
                  <a:cubicBezTo>
                    <a:pt x="152" y="28"/>
                    <a:pt x="168" y="29"/>
                    <a:pt x="184" y="34"/>
                  </a:cubicBezTo>
                  <a:cubicBezTo>
                    <a:pt x="184" y="29"/>
                    <a:pt x="184" y="29"/>
                    <a:pt x="184" y="29"/>
                  </a:cubicBezTo>
                  <a:cubicBezTo>
                    <a:pt x="168" y="24"/>
                    <a:pt x="152" y="23"/>
                    <a:pt x="136" y="25"/>
                  </a:cubicBezTo>
                  <a:close/>
                  <a:moveTo>
                    <a:pt x="115" y="43"/>
                  </a:moveTo>
                  <a:cubicBezTo>
                    <a:pt x="115" y="48"/>
                    <a:pt x="115" y="48"/>
                    <a:pt x="115" y="48"/>
                  </a:cubicBezTo>
                  <a:cubicBezTo>
                    <a:pt x="137" y="42"/>
                    <a:pt x="162" y="42"/>
                    <a:pt x="184" y="48"/>
                  </a:cubicBezTo>
                  <a:cubicBezTo>
                    <a:pt x="184" y="43"/>
                    <a:pt x="184" y="43"/>
                    <a:pt x="184" y="43"/>
                  </a:cubicBezTo>
                  <a:cubicBezTo>
                    <a:pt x="161" y="37"/>
                    <a:pt x="137" y="37"/>
                    <a:pt x="115" y="43"/>
                  </a:cubicBezTo>
                  <a:close/>
                  <a:moveTo>
                    <a:pt x="115" y="88"/>
                  </a:moveTo>
                  <a:cubicBezTo>
                    <a:pt x="115" y="92"/>
                    <a:pt x="115" y="92"/>
                    <a:pt x="115" y="92"/>
                  </a:cubicBezTo>
                  <a:cubicBezTo>
                    <a:pt x="137" y="86"/>
                    <a:pt x="162" y="86"/>
                    <a:pt x="184" y="92"/>
                  </a:cubicBezTo>
                  <a:cubicBezTo>
                    <a:pt x="184" y="87"/>
                    <a:pt x="184" y="87"/>
                    <a:pt x="184" y="87"/>
                  </a:cubicBezTo>
                  <a:cubicBezTo>
                    <a:pt x="161" y="81"/>
                    <a:pt x="137" y="81"/>
                    <a:pt x="115" y="88"/>
                  </a:cubicBezTo>
                  <a:close/>
                  <a:moveTo>
                    <a:pt x="115" y="58"/>
                  </a:moveTo>
                  <a:cubicBezTo>
                    <a:pt x="115" y="63"/>
                    <a:pt x="115" y="63"/>
                    <a:pt x="115" y="63"/>
                  </a:cubicBezTo>
                  <a:cubicBezTo>
                    <a:pt x="137" y="57"/>
                    <a:pt x="162" y="57"/>
                    <a:pt x="184" y="63"/>
                  </a:cubicBezTo>
                  <a:cubicBezTo>
                    <a:pt x="184" y="58"/>
                    <a:pt x="184" y="58"/>
                    <a:pt x="184" y="58"/>
                  </a:cubicBezTo>
                  <a:cubicBezTo>
                    <a:pt x="161" y="52"/>
                    <a:pt x="137" y="52"/>
                    <a:pt x="115" y="58"/>
                  </a:cubicBezTo>
                  <a:close/>
                  <a:moveTo>
                    <a:pt x="201" y="9"/>
                  </a:moveTo>
                  <a:cubicBezTo>
                    <a:pt x="201" y="136"/>
                    <a:pt x="201" y="136"/>
                    <a:pt x="201" y="136"/>
                  </a:cubicBezTo>
                  <a:cubicBezTo>
                    <a:pt x="201" y="145"/>
                    <a:pt x="201" y="145"/>
                    <a:pt x="201" y="145"/>
                  </a:cubicBezTo>
                  <a:cubicBezTo>
                    <a:pt x="199" y="146"/>
                    <a:pt x="197" y="147"/>
                    <a:pt x="195" y="146"/>
                  </a:cubicBezTo>
                  <a:cubicBezTo>
                    <a:pt x="182" y="141"/>
                    <a:pt x="168" y="138"/>
                    <a:pt x="154" y="138"/>
                  </a:cubicBezTo>
                  <a:cubicBezTo>
                    <a:pt x="136" y="138"/>
                    <a:pt x="119" y="143"/>
                    <a:pt x="103" y="150"/>
                  </a:cubicBezTo>
                  <a:cubicBezTo>
                    <a:pt x="102" y="151"/>
                    <a:pt x="102" y="151"/>
                    <a:pt x="101" y="151"/>
                  </a:cubicBezTo>
                  <a:cubicBezTo>
                    <a:pt x="100" y="151"/>
                    <a:pt x="99" y="151"/>
                    <a:pt x="98" y="150"/>
                  </a:cubicBezTo>
                  <a:cubicBezTo>
                    <a:pt x="83" y="143"/>
                    <a:pt x="65" y="138"/>
                    <a:pt x="47" y="138"/>
                  </a:cubicBezTo>
                  <a:cubicBezTo>
                    <a:pt x="33" y="138"/>
                    <a:pt x="19" y="141"/>
                    <a:pt x="7" y="146"/>
                  </a:cubicBezTo>
                  <a:cubicBezTo>
                    <a:pt x="4" y="147"/>
                    <a:pt x="2" y="146"/>
                    <a:pt x="0" y="145"/>
                  </a:cubicBezTo>
                  <a:cubicBezTo>
                    <a:pt x="0" y="136"/>
                    <a:pt x="0" y="136"/>
                    <a:pt x="0" y="136"/>
                  </a:cubicBezTo>
                  <a:cubicBezTo>
                    <a:pt x="0" y="9"/>
                    <a:pt x="0" y="9"/>
                    <a:pt x="0" y="9"/>
                  </a:cubicBezTo>
                  <a:cubicBezTo>
                    <a:pt x="3" y="8"/>
                    <a:pt x="3" y="8"/>
                    <a:pt x="3" y="8"/>
                  </a:cubicBezTo>
                  <a:cubicBezTo>
                    <a:pt x="17" y="3"/>
                    <a:pt x="32" y="0"/>
                    <a:pt x="47" y="0"/>
                  </a:cubicBezTo>
                  <a:cubicBezTo>
                    <a:pt x="66" y="0"/>
                    <a:pt x="84" y="4"/>
                    <a:pt x="101" y="12"/>
                  </a:cubicBezTo>
                  <a:cubicBezTo>
                    <a:pt x="117" y="4"/>
                    <a:pt x="135" y="0"/>
                    <a:pt x="154" y="0"/>
                  </a:cubicBezTo>
                  <a:cubicBezTo>
                    <a:pt x="169" y="0"/>
                    <a:pt x="184" y="3"/>
                    <a:pt x="198" y="8"/>
                  </a:cubicBezTo>
                  <a:lnTo>
                    <a:pt x="201" y="9"/>
                  </a:lnTo>
                  <a:close/>
                  <a:moveTo>
                    <a:pt x="97" y="19"/>
                  </a:moveTo>
                  <a:cubicBezTo>
                    <a:pt x="82" y="12"/>
                    <a:pt x="65" y="8"/>
                    <a:pt x="47" y="8"/>
                  </a:cubicBezTo>
                  <a:cubicBezTo>
                    <a:pt x="34" y="8"/>
                    <a:pt x="21" y="10"/>
                    <a:pt x="8" y="15"/>
                  </a:cubicBezTo>
                  <a:cubicBezTo>
                    <a:pt x="8" y="127"/>
                    <a:pt x="8" y="127"/>
                    <a:pt x="8" y="127"/>
                  </a:cubicBezTo>
                  <a:cubicBezTo>
                    <a:pt x="21" y="123"/>
                    <a:pt x="34" y="120"/>
                    <a:pt x="47" y="120"/>
                  </a:cubicBezTo>
                  <a:cubicBezTo>
                    <a:pt x="64" y="120"/>
                    <a:pt x="81" y="124"/>
                    <a:pt x="97" y="131"/>
                  </a:cubicBezTo>
                  <a:lnTo>
                    <a:pt x="97" y="19"/>
                  </a:lnTo>
                  <a:close/>
                  <a:moveTo>
                    <a:pt x="193" y="15"/>
                  </a:moveTo>
                  <a:cubicBezTo>
                    <a:pt x="180" y="10"/>
                    <a:pt x="167" y="8"/>
                    <a:pt x="154" y="8"/>
                  </a:cubicBezTo>
                  <a:cubicBezTo>
                    <a:pt x="137" y="8"/>
                    <a:pt x="120" y="12"/>
                    <a:pt x="105" y="19"/>
                  </a:cubicBezTo>
                  <a:cubicBezTo>
                    <a:pt x="105" y="131"/>
                    <a:pt x="105" y="131"/>
                    <a:pt x="105" y="131"/>
                  </a:cubicBezTo>
                  <a:cubicBezTo>
                    <a:pt x="120" y="124"/>
                    <a:pt x="137" y="120"/>
                    <a:pt x="154" y="120"/>
                  </a:cubicBezTo>
                  <a:cubicBezTo>
                    <a:pt x="167" y="120"/>
                    <a:pt x="180" y="123"/>
                    <a:pt x="193" y="127"/>
                  </a:cubicBezTo>
                  <a:lnTo>
                    <a:pt x="193" y="15"/>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406" name="Freeform 33"/>
            <p:cNvSpPr>
              <a:spLocks noEditPoints="1"/>
            </p:cNvSpPr>
            <p:nvPr/>
          </p:nvSpPr>
          <p:spPr bwMode="auto">
            <a:xfrm>
              <a:off x="5685614" y="2864486"/>
              <a:ext cx="419910" cy="538374"/>
            </a:xfrm>
            <a:custGeom>
              <a:avLst/>
              <a:gdLst>
                <a:gd name="T0" fmla="*/ 130 w 148"/>
                <a:gd name="T1" fmla="*/ 111 h 191"/>
                <a:gd name="T2" fmla="*/ 148 w 148"/>
                <a:gd name="T3" fmla="*/ 66 h 191"/>
                <a:gd name="T4" fmla="*/ 82 w 148"/>
                <a:gd name="T5" fmla="*/ 0 h 191"/>
                <a:gd name="T6" fmla="*/ 45 w 148"/>
                <a:gd name="T7" fmla="*/ 11 h 191"/>
                <a:gd name="T8" fmla="*/ 44 w 148"/>
                <a:gd name="T9" fmla="*/ 11 h 191"/>
                <a:gd name="T10" fmla="*/ 43 w 148"/>
                <a:gd name="T11" fmla="*/ 12 h 191"/>
                <a:gd name="T12" fmla="*/ 28 w 148"/>
                <a:gd name="T13" fmla="*/ 28 h 191"/>
                <a:gd name="T14" fmla="*/ 17 w 148"/>
                <a:gd name="T15" fmla="*/ 52 h 191"/>
                <a:gd name="T16" fmla="*/ 20 w 148"/>
                <a:gd name="T17" fmla="*/ 74 h 191"/>
                <a:gd name="T18" fmla="*/ 2 w 148"/>
                <a:gd name="T19" fmla="*/ 101 h 191"/>
                <a:gd name="T20" fmla="*/ 7 w 148"/>
                <a:gd name="T21" fmla="*/ 110 h 191"/>
                <a:gd name="T22" fmla="*/ 18 w 148"/>
                <a:gd name="T23" fmla="*/ 110 h 191"/>
                <a:gd name="T24" fmla="*/ 19 w 148"/>
                <a:gd name="T25" fmla="*/ 118 h 191"/>
                <a:gd name="T26" fmla="*/ 22 w 148"/>
                <a:gd name="T27" fmla="*/ 122 h 191"/>
                <a:gd name="T28" fmla="*/ 20 w 148"/>
                <a:gd name="T29" fmla="*/ 129 h 191"/>
                <a:gd name="T30" fmla="*/ 25 w 148"/>
                <a:gd name="T31" fmla="*/ 132 h 191"/>
                <a:gd name="T32" fmla="*/ 35 w 148"/>
                <a:gd name="T33" fmla="*/ 152 h 191"/>
                <a:gd name="T34" fmla="*/ 44 w 148"/>
                <a:gd name="T35" fmla="*/ 150 h 191"/>
                <a:gd name="T36" fmla="*/ 51 w 148"/>
                <a:gd name="T37" fmla="*/ 150 h 191"/>
                <a:gd name="T38" fmla="*/ 60 w 148"/>
                <a:gd name="T39" fmla="*/ 159 h 191"/>
                <a:gd name="T40" fmla="*/ 58 w 148"/>
                <a:gd name="T41" fmla="*/ 170 h 191"/>
                <a:gd name="T42" fmla="*/ 49 w 148"/>
                <a:gd name="T43" fmla="*/ 191 h 191"/>
                <a:gd name="T44" fmla="*/ 89 w 148"/>
                <a:gd name="T45" fmla="*/ 170 h 191"/>
                <a:gd name="T46" fmla="*/ 131 w 148"/>
                <a:gd name="T47" fmla="*/ 162 h 191"/>
                <a:gd name="T48" fmla="*/ 130 w 148"/>
                <a:gd name="T49" fmla="*/ 111 h 191"/>
                <a:gd name="T50" fmla="*/ 104 w 148"/>
                <a:gd name="T51" fmla="*/ 76 h 191"/>
                <a:gd name="T52" fmla="*/ 101 w 148"/>
                <a:gd name="T53" fmla="*/ 71 h 191"/>
                <a:gd name="T54" fmla="*/ 70 w 148"/>
                <a:gd name="T55" fmla="*/ 113 h 191"/>
                <a:gd name="T56" fmla="*/ 76 w 148"/>
                <a:gd name="T57" fmla="*/ 78 h 191"/>
                <a:gd name="T58" fmla="*/ 63 w 148"/>
                <a:gd name="T59" fmla="*/ 78 h 191"/>
                <a:gd name="T60" fmla="*/ 68 w 148"/>
                <a:gd name="T61" fmla="*/ 58 h 191"/>
                <a:gd name="T62" fmla="*/ 62 w 148"/>
                <a:gd name="T63" fmla="*/ 59 h 191"/>
                <a:gd name="T64" fmla="*/ 49 w 148"/>
                <a:gd name="T65" fmla="*/ 21 h 191"/>
                <a:gd name="T66" fmla="*/ 49 w 148"/>
                <a:gd name="T67" fmla="*/ 21 h 191"/>
                <a:gd name="T68" fmla="*/ 49 w 148"/>
                <a:gd name="T69" fmla="*/ 21 h 191"/>
                <a:gd name="T70" fmla="*/ 49 w 148"/>
                <a:gd name="T71" fmla="*/ 21 h 191"/>
                <a:gd name="T72" fmla="*/ 50 w 148"/>
                <a:gd name="T73" fmla="*/ 20 h 191"/>
                <a:gd name="T74" fmla="*/ 82 w 148"/>
                <a:gd name="T75" fmla="*/ 10 h 191"/>
                <a:gd name="T76" fmla="*/ 135 w 148"/>
                <a:gd name="T77" fmla="*/ 48 h 191"/>
                <a:gd name="T78" fmla="*/ 135 w 148"/>
                <a:gd name="T79" fmla="*/ 69 h 191"/>
                <a:gd name="T80" fmla="*/ 104 w 148"/>
                <a:gd name="T81" fmla="*/ 76 h 191"/>
                <a:gd name="T82" fmla="*/ 90 w 148"/>
                <a:gd name="T83" fmla="*/ 61 h 191"/>
                <a:gd name="T84" fmla="*/ 103 w 148"/>
                <a:gd name="T85" fmla="*/ 61 h 191"/>
                <a:gd name="T86" fmla="*/ 75 w 148"/>
                <a:gd name="T87" fmla="*/ 101 h 191"/>
                <a:gd name="T88" fmla="*/ 81 w 148"/>
                <a:gd name="T89" fmla="*/ 74 h 191"/>
                <a:gd name="T90" fmla="*/ 68 w 148"/>
                <a:gd name="T91" fmla="*/ 74 h 191"/>
                <a:gd name="T92" fmla="*/ 76 w 148"/>
                <a:gd name="T93" fmla="*/ 39 h 191"/>
                <a:gd name="T94" fmla="*/ 97 w 148"/>
                <a:gd name="T95" fmla="*/ 39 h 191"/>
                <a:gd name="T96" fmla="*/ 90 w 148"/>
                <a:gd name="T97" fmla="*/ 6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8" h="191">
                  <a:moveTo>
                    <a:pt x="130" y="111"/>
                  </a:moveTo>
                  <a:cubicBezTo>
                    <a:pt x="142" y="92"/>
                    <a:pt x="148" y="84"/>
                    <a:pt x="148" y="66"/>
                  </a:cubicBezTo>
                  <a:cubicBezTo>
                    <a:pt x="148" y="30"/>
                    <a:pt x="118" y="0"/>
                    <a:pt x="82" y="0"/>
                  </a:cubicBezTo>
                  <a:cubicBezTo>
                    <a:pt x="68" y="0"/>
                    <a:pt x="55" y="4"/>
                    <a:pt x="45" y="11"/>
                  </a:cubicBezTo>
                  <a:cubicBezTo>
                    <a:pt x="45" y="11"/>
                    <a:pt x="44" y="11"/>
                    <a:pt x="44" y="11"/>
                  </a:cubicBezTo>
                  <a:cubicBezTo>
                    <a:pt x="44" y="11"/>
                    <a:pt x="44" y="12"/>
                    <a:pt x="43" y="12"/>
                  </a:cubicBezTo>
                  <a:cubicBezTo>
                    <a:pt x="37" y="17"/>
                    <a:pt x="32" y="21"/>
                    <a:pt x="28" y="28"/>
                  </a:cubicBezTo>
                  <a:cubicBezTo>
                    <a:pt x="23" y="35"/>
                    <a:pt x="19" y="44"/>
                    <a:pt x="17" y="52"/>
                  </a:cubicBezTo>
                  <a:cubicBezTo>
                    <a:pt x="14" y="67"/>
                    <a:pt x="20" y="67"/>
                    <a:pt x="20" y="74"/>
                  </a:cubicBezTo>
                  <a:cubicBezTo>
                    <a:pt x="20" y="79"/>
                    <a:pt x="11" y="89"/>
                    <a:pt x="2" y="101"/>
                  </a:cubicBezTo>
                  <a:cubicBezTo>
                    <a:pt x="0" y="104"/>
                    <a:pt x="1" y="110"/>
                    <a:pt x="7" y="110"/>
                  </a:cubicBezTo>
                  <a:cubicBezTo>
                    <a:pt x="18" y="110"/>
                    <a:pt x="18" y="110"/>
                    <a:pt x="18" y="110"/>
                  </a:cubicBezTo>
                  <a:cubicBezTo>
                    <a:pt x="25" y="110"/>
                    <a:pt x="20" y="117"/>
                    <a:pt x="19" y="118"/>
                  </a:cubicBezTo>
                  <a:cubicBezTo>
                    <a:pt x="19" y="119"/>
                    <a:pt x="22" y="122"/>
                    <a:pt x="22" y="122"/>
                  </a:cubicBezTo>
                  <a:cubicBezTo>
                    <a:pt x="22" y="122"/>
                    <a:pt x="18" y="126"/>
                    <a:pt x="20" y="129"/>
                  </a:cubicBezTo>
                  <a:cubicBezTo>
                    <a:pt x="21" y="129"/>
                    <a:pt x="26" y="128"/>
                    <a:pt x="25" y="132"/>
                  </a:cubicBezTo>
                  <a:cubicBezTo>
                    <a:pt x="21" y="149"/>
                    <a:pt x="30" y="152"/>
                    <a:pt x="35" y="152"/>
                  </a:cubicBezTo>
                  <a:cubicBezTo>
                    <a:pt x="38" y="152"/>
                    <a:pt x="41" y="151"/>
                    <a:pt x="44" y="150"/>
                  </a:cubicBezTo>
                  <a:cubicBezTo>
                    <a:pt x="47" y="150"/>
                    <a:pt x="49" y="150"/>
                    <a:pt x="51" y="150"/>
                  </a:cubicBezTo>
                  <a:cubicBezTo>
                    <a:pt x="58" y="150"/>
                    <a:pt x="61" y="153"/>
                    <a:pt x="60" y="159"/>
                  </a:cubicBezTo>
                  <a:cubicBezTo>
                    <a:pt x="58" y="164"/>
                    <a:pt x="59" y="167"/>
                    <a:pt x="58" y="170"/>
                  </a:cubicBezTo>
                  <a:cubicBezTo>
                    <a:pt x="57" y="174"/>
                    <a:pt x="49" y="191"/>
                    <a:pt x="49" y="191"/>
                  </a:cubicBezTo>
                  <a:cubicBezTo>
                    <a:pt x="49" y="191"/>
                    <a:pt x="62" y="181"/>
                    <a:pt x="89" y="170"/>
                  </a:cubicBezTo>
                  <a:cubicBezTo>
                    <a:pt x="115" y="159"/>
                    <a:pt x="131" y="162"/>
                    <a:pt x="131" y="162"/>
                  </a:cubicBezTo>
                  <a:cubicBezTo>
                    <a:pt x="131" y="162"/>
                    <a:pt x="118" y="131"/>
                    <a:pt x="130" y="111"/>
                  </a:cubicBezTo>
                  <a:close/>
                  <a:moveTo>
                    <a:pt x="104" y="76"/>
                  </a:moveTo>
                  <a:cubicBezTo>
                    <a:pt x="103" y="74"/>
                    <a:pt x="102" y="73"/>
                    <a:pt x="101" y="71"/>
                  </a:cubicBezTo>
                  <a:cubicBezTo>
                    <a:pt x="70" y="113"/>
                    <a:pt x="70" y="113"/>
                    <a:pt x="70" y="113"/>
                  </a:cubicBezTo>
                  <a:cubicBezTo>
                    <a:pt x="76" y="78"/>
                    <a:pt x="76" y="78"/>
                    <a:pt x="76" y="78"/>
                  </a:cubicBezTo>
                  <a:cubicBezTo>
                    <a:pt x="63" y="78"/>
                    <a:pt x="63" y="78"/>
                    <a:pt x="63" y="78"/>
                  </a:cubicBezTo>
                  <a:cubicBezTo>
                    <a:pt x="68" y="58"/>
                    <a:pt x="68" y="58"/>
                    <a:pt x="68" y="58"/>
                  </a:cubicBezTo>
                  <a:cubicBezTo>
                    <a:pt x="66" y="58"/>
                    <a:pt x="64" y="58"/>
                    <a:pt x="62" y="59"/>
                  </a:cubicBezTo>
                  <a:cubicBezTo>
                    <a:pt x="37" y="62"/>
                    <a:pt x="30" y="36"/>
                    <a:pt x="49" y="21"/>
                  </a:cubicBezTo>
                  <a:cubicBezTo>
                    <a:pt x="49" y="21"/>
                    <a:pt x="49" y="21"/>
                    <a:pt x="49" y="21"/>
                  </a:cubicBezTo>
                  <a:cubicBezTo>
                    <a:pt x="49" y="21"/>
                    <a:pt x="49" y="21"/>
                    <a:pt x="49" y="21"/>
                  </a:cubicBezTo>
                  <a:cubicBezTo>
                    <a:pt x="49" y="21"/>
                    <a:pt x="49" y="21"/>
                    <a:pt x="49" y="21"/>
                  </a:cubicBezTo>
                  <a:cubicBezTo>
                    <a:pt x="50" y="20"/>
                    <a:pt x="50" y="20"/>
                    <a:pt x="50" y="20"/>
                  </a:cubicBezTo>
                  <a:cubicBezTo>
                    <a:pt x="59" y="14"/>
                    <a:pt x="70" y="10"/>
                    <a:pt x="82" y="10"/>
                  </a:cubicBezTo>
                  <a:cubicBezTo>
                    <a:pt x="106" y="10"/>
                    <a:pt x="127" y="26"/>
                    <a:pt x="135" y="48"/>
                  </a:cubicBezTo>
                  <a:cubicBezTo>
                    <a:pt x="138" y="57"/>
                    <a:pt x="138" y="63"/>
                    <a:pt x="135" y="69"/>
                  </a:cubicBezTo>
                  <a:cubicBezTo>
                    <a:pt x="130" y="82"/>
                    <a:pt x="108" y="82"/>
                    <a:pt x="104" y="76"/>
                  </a:cubicBezTo>
                  <a:close/>
                  <a:moveTo>
                    <a:pt x="90" y="61"/>
                  </a:moveTo>
                  <a:cubicBezTo>
                    <a:pt x="103" y="61"/>
                    <a:pt x="103" y="61"/>
                    <a:pt x="103" y="61"/>
                  </a:cubicBezTo>
                  <a:cubicBezTo>
                    <a:pt x="75" y="101"/>
                    <a:pt x="75" y="101"/>
                    <a:pt x="75" y="101"/>
                  </a:cubicBezTo>
                  <a:cubicBezTo>
                    <a:pt x="81" y="74"/>
                    <a:pt x="81" y="74"/>
                    <a:pt x="81" y="74"/>
                  </a:cubicBezTo>
                  <a:cubicBezTo>
                    <a:pt x="68" y="74"/>
                    <a:pt x="68" y="74"/>
                    <a:pt x="68" y="74"/>
                  </a:cubicBezTo>
                  <a:cubicBezTo>
                    <a:pt x="76" y="39"/>
                    <a:pt x="76" y="39"/>
                    <a:pt x="76" y="39"/>
                  </a:cubicBezTo>
                  <a:cubicBezTo>
                    <a:pt x="97" y="39"/>
                    <a:pt x="97" y="39"/>
                    <a:pt x="97" y="39"/>
                  </a:cubicBezTo>
                  <a:lnTo>
                    <a:pt x="90" y="61"/>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407" name="Freeform 41"/>
            <p:cNvSpPr>
              <a:spLocks noEditPoints="1"/>
            </p:cNvSpPr>
            <p:nvPr/>
          </p:nvSpPr>
          <p:spPr bwMode="auto">
            <a:xfrm>
              <a:off x="6106375" y="3091529"/>
              <a:ext cx="386155" cy="386153"/>
            </a:xfrm>
            <a:custGeom>
              <a:avLst/>
              <a:gdLst>
                <a:gd name="T0" fmla="*/ 193 w 198"/>
                <a:gd name="T1" fmla="*/ 19 h 198"/>
                <a:gd name="T2" fmla="*/ 185 w 198"/>
                <a:gd name="T3" fmla="*/ 17 h 198"/>
                <a:gd name="T4" fmla="*/ 190 w 198"/>
                <a:gd name="T5" fmla="*/ 21 h 198"/>
                <a:gd name="T6" fmla="*/ 177 w 198"/>
                <a:gd name="T7" fmla="*/ 25 h 198"/>
                <a:gd name="T8" fmla="*/ 182 w 198"/>
                <a:gd name="T9" fmla="*/ 29 h 198"/>
                <a:gd name="T10" fmla="*/ 169 w 198"/>
                <a:gd name="T11" fmla="*/ 32 h 198"/>
                <a:gd name="T12" fmla="*/ 98 w 198"/>
                <a:gd name="T13" fmla="*/ 104 h 198"/>
                <a:gd name="T14" fmla="*/ 94 w 198"/>
                <a:gd name="T15" fmla="*/ 100 h 198"/>
                <a:gd name="T16" fmla="*/ 165 w 198"/>
                <a:gd name="T17" fmla="*/ 29 h 198"/>
                <a:gd name="T18" fmla="*/ 168 w 198"/>
                <a:gd name="T19" fmla="*/ 15 h 198"/>
                <a:gd name="T20" fmla="*/ 173 w 198"/>
                <a:gd name="T21" fmla="*/ 21 h 198"/>
                <a:gd name="T22" fmla="*/ 176 w 198"/>
                <a:gd name="T23" fmla="*/ 7 h 198"/>
                <a:gd name="T24" fmla="*/ 181 w 198"/>
                <a:gd name="T25" fmla="*/ 14 h 198"/>
                <a:gd name="T26" fmla="*/ 179 w 198"/>
                <a:gd name="T27" fmla="*/ 5 h 198"/>
                <a:gd name="T28" fmla="*/ 187 w 198"/>
                <a:gd name="T29" fmla="*/ 8 h 198"/>
                <a:gd name="T30" fmla="*/ 193 w 198"/>
                <a:gd name="T31" fmla="*/ 9 h 198"/>
                <a:gd name="T32" fmla="*/ 198 w 198"/>
                <a:gd name="T33" fmla="*/ 13 h 198"/>
                <a:gd name="T34" fmla="*/ 105 w 198"/>
                <a:gd name="T35" fmla="*/ 81 h 198"/>
                <a:gd name="T36" fmla="*/ 72 w 198"/>
                <a:gd name="T37" fmla="*/ 103 h 198"/>
                <a:gd name="T38" fmla="*/ 119 w 198"/>
                <a:gd name="T39" fmla="*/ 103 h 198"/>
                <a:gd name="T40" fmla="*/ 102 w 198"/>
                <a:gd name="T41" fmla="*/ 108 h 198"/>
                <a:gd name="T42" fmla="*/ 96 w 198"/>
                <a:gd name="T43" fmla="*/ 110 h 198"/>
                <a:gd name="T44" fmla="*/ 88 w 198"/>
                <a:gd name="T45" fmla="*/ 103 h 198"/>
                <a:gd name="T46" fmla="*/ 90 w 198"/>
                <a:gd name="T47" fmla="*/ 96 h 198"/>
                <a:gd name="T48" fmla="*/ 95 w 198"/>
                <a:gd name="T49" fmla="*/ 44 h 198"/>
                <a:gd name="T50" fmla="*/ 95 w 198"/>
                <a:gd name="T51" fmla="*/ 162 h 198"/>
                <a:gd name="T52" fmla="*/ 143 w 198"/>
                <a:gd name="T53" fmla="*/ 68 h 198"/>
                <a:gd name="T54" fmla="*/ 139 w 198"/>
                <a:gd name="T55" fmla="*/ 103 h 198"/>
                <a:gd name="T56" fmla="*/ 52 w 198"/>
                <a:gd name="T57" fmla="*/ 103 h 198"/>
                <a:gd name="T58" fmla="*/ 119 w 198"/>
                <a:gd name="T59" fmla="*/ 67 h 198"/>
                <a:gd name="T60" fmla="*/ 157 w 198"/>
                <a:gd name="T61" fmla="*/ 54 h 198"/>
                <a:gd name="T62" fmla="*/ 95 w 198"/>
                <a:gd name="T63" fmla="*/ 182 h 198"/>
                <a:gd name="T64" fmla="*/ 95 w 198"/>
                <a:gd name="T65" fmla="*/ 24 h 198"/>
                <a:gd name="T66" fmla="*/ 156 w 198"/>
                <a:gd name="T67" fmla="*/ 30 h 198"/>
                <a:gd name="T68" fmla="*/ 0 w 198"/>
                <a:gd name="T69" fmla="*/ 103 h 198"/>
                <a:gd name="T70" fmla="*/ 190 w 198"/>
                <a:gd name="T71" fmla="*/ 103 h 198"/>
                <a:gd name="T72" fmla="*/ 157 w 198"/>
                <a:gd name="T73" fmla="*/ 5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98">
                  <a:moveTo>
                    <a:pt x="198" y="13"/>
                  </a:moveTo>
                  <a:cubicBezTo>
                    <a:pt x="193" y="19"/>
                    <a:pt x="193" y="19"/>
                    <a:pt x="193" y="19"/>
                  </a:cubicBezTo>
                  <a:cubicBezTo>
                    <a:pt x="185" y="17"/>
                    <a:pt x="185" y="17"/>
                    <a:pt x="185" y="17"/>
                  </a:cubicBezTo>
                  <a:cubicBezTo>
                    <a:pt x="185" y="17"/>
                    <a:pt x="185" y="17"/>
                    <a:pt x="185" y="17"/>
                  </a:cubicBezTo>
                  <a:cubicBezTo>
                    <a:pt x="183" y="19"/>
                    <a:pt x="183" y="19"/>
                    <a:pt x="183" y="19"/>
                  </a:cubicBezTo>
                  <a:cubicBezTo>
                    <a:pt x="190" y="21"/>
                    <a:pt x="190" y="21"/>
                    <a:pt x="190" y="21"/>
                  </a:cubicBezTo>
                  <a:cubicBezTo>
                    <a:pt x="185" y="27"/>
                    <a:pt x="185" y="27"/>
                    <a:pt x="185" y="27"/>
                  </a:cubicBezTo>
                  <a:cubicBezTo>
                    <a:pt x="177" y="25"/>
                    <a:pt x="177" y="25"/>
                    <a:pt x="177" y="25"/>
                  </a:cubicBezTo>
                  <a:cubicBezTo>
                    <a:pt x="175" y="27"/>
                    <a:pt x="175" y="27"/>
                    <a:pt x="175" y="27"/>
                  </a:cubicBezTo>
                  <a:cubicBezTo>
                    <a:pt x="182" y="29"/>
                    <a:pt x="182" y="29"/>
                    <a:pt x="182" y="29"/>
                  </a:cubicBezTo>
                  <a:cubicBezTo>
                    <a:pt x="177" y="35"/>
                    <a:pt x="177" y="35"/>
                    <a:pt x="177" y="35"/>
                  </a:cubicBezTo>
                  <a:cubicBezTo>
                    <a:pt x="169" y="32"/>
                    <a:pt x="169" y="32"/>
                    <a:pt x="169" y="32"/>
                  </a:cubicBezTo>
                  <a:cubicBezTo>
                    <a:pt x="107" y="95"/>
                    <a:pt x="107" y="95"/>
                    <a:pt x="107" y="95"/>
                  </a:cubicBezTo>
                  <a:cubicBezTo>
                    <a:pt x="98" y="104"/>
                    <a:pt x="98" y="104"/>
                    <a:pt x="98" y="104"/>
                  </a:cubicBezTo>
                  <a:cubicBezTo>
                    <a:pt x="97" y="105"/>
                    <a:pt x="95" y="105"/>
                    <a:pt x="94" y="104"/>
                  </a:cubicBezTo>
                  <a:cubicBezTo>
                    <a:pt x="93" y="103"/>
                    <a:pt x="93" y="101"/>
                    <a:pt x="94" y="100"/>
                  </a:cubicBezTo>
                  <a:cubicBezTo>
                    <a:pt x="103" y="91"/>
                    <a:pt x="103" y="91"/>
                    <a:pt x="103" y="91"/>
                  </a:cubicBezTo>
                  <a:cubicBezTo>
                    <a:pt x="165" y="29"/>
                    <a:pt x="165" y="29"/>
                    <a:pt x="165" y="29"/>
                  </a:cubicBezTo>
                  <a:cubicBezTo>
                    <a:pt x="163" y="21"/>
                    <a:pt x="163" y="21"/>
                    <a:pt x="163" y="21"/>
                  </a:cubicBezTo>
                  <a:cubicBezTo>
                    <a:pt x="168" y="15"/>
                    <a:pt x="168" y="15"/>
                    <a:pt x="168" y="15"/>
                  </a:cubicBezTo>
                  <a:cubicBezTo>
                    <a:pt x="171" y="24"/>
                    <a:pt x="171" y="24"/>
                    <a:pt x="171" y="24"/>
                  </a:cubicBezTo>
                  <a:cubicBezTo>
                    <a:pt x="173" y="21"/>
                    <a:pt x="173" y="21"/>
                    <a:pt x="173" y="21"/>
                  </a:cubicBezTo>
                  <a:cubicBezTo>
                    <a:pt x="171" y="13"/>
                    <a:pt x="171" y="13"/>
                    <a:pt x="171" y="13"/>
                  </a:cubicBezTo>
                  <a:cubicBezTo>
                    <a:pt x="176" y="7"/>
                    <a:pt x="176" y="7"/>
                    <a:pt x="176" y="7"/>
                  </a:cubicBezTo>
                  <a:cubicBezTo>
                    <a:pt x="179" y="16"/>
                    <a:pt x="179" y="16"/>
                    <a:pt x="179" y="16"/>
                  </a:cubicBezTo>
                  <a:cubicBezTo>
                    <a:pt x="181" y="14"/>
                    <a:pt x="181" y="14"/>
                    <a:pt x="181" y="14"/>
                  </a:cubicBezTo>
                  <a:cubicBezTo>
                    <a:pt x="181" y="13"/>
                    <a:pt x="181" y="13"/>
                    <a:pt x="181" y="13"/>
                  </a:cubicBezTo>
                  <a:cubicBezTo>
                    <a:pt x="179" y="5"/>
                    <a:pt x="179" y="5"/>
                    <a:pt x="179" y="5"/>
                  </a:cubicBezTo>
                  <a:cubicBezTo>
                    <a:pt x="184" y="0"/>
                    <a:pt x="184" y="0"/>
                    <a:pt x="184" y="0"/>
                  </a:cubicBezTo>
                  <a:cubicBezTo>
                    <a:pt x="187" y="8"/>
                    <a:pt x="187" y="8"/>
                    <a:pt x="187" y="8"/>
                  </a:cubicBezTo>
                  <a:cubicBezTo>
                    <a:pt x="189" y="5"/>
                    <a:pt x="189" y="5"/>
                    <a:pt x="189" y="5"/>
                  </a:cubicBezTo>
                  <a:cubicBezTo>
                    <a:pt x="193" y="9"/>
                    <a:pt x="193" y="9"/>
                    <a:pt x="193" y="9"/>
                  </a:cubicBezTo>
                  <a:cubicBezTo>
                    <a:pt x="191" y="11"/>
                    <a:pt x="191" y="11"/>
                    <a:pt x="191" y="11"/>
                  </a:cubicBezTo>
                  <a:lnTo>
                    <a:pt x="198" y="13"/>
                  </a:lnTo>
                  <a:close/>
                  <a:moveTo>
                    <a:pt x="90" y="96"/>
                  </a:moveTo>
                  <a:cubicBezTo>
                    <a:pt x="105" y="81"/>
                    <a:pt x="105" y="81"/>
                    <a:pt x="105" y="81"/>
                  </a:cubicBezTo>
                  <a:cubicBezTo>
                    <a:pt x="102" y="80"/>
                    <a:pt x="99" y="79"/>
                    <a:pt x="95" y="79"/>
                  </a:cubicBezTo>
                  <a:cubicBezTo>
                    <a:pt x="82" y="79"/>
                    <a:pt x="72" y="90"/>
                    <a:pt x="72" y="103"/>
                  </a:cubicBezTo>
                  <a:cubicBezTo>
                    <a:pt x="72" y="116"/>
                    <a:pt x="82" y="127"/>
                    <a:pt x="95" y="127"/>
                  </a:cubicBezTo>
                  <a:cubicBezTo>
                    <a:pt x="108" y="127"/>
                    <a:pt x="119" y="116"/>
                    <a:pt x="119" y="103"/>
                  </a:cubicBezTo>
                  <a:cubicBezTo>
                    <a:pt x="119" y="99"/>
                    <a:pt x="118" y="96"/>
                    <a:pt x="117" y="93"/>
                  </a:cubicBezTo>
                  <a:cubicBezTo>
                    <a:pt x="102" y="108"/>
                    <a:pt x="102" y="108"/>
                    <a:pt x="102" y="108"/>
                  </a:cubicBezTo>
                  <a:cubicBezTo>
                    <a:pt x="101" y="110"/>
                    <a:pt x="99" y="111"/>
                    <a:pt x="96" y="111"/>
                  </a:cubicBezTo>
                  <a:cubicBezTo>
                    <a:pt x="96" y="111"/>
                    <a:pt x="96" y="110"/>
                    <a:pt x="96" y="110"/>
                  </a:cubicBezTo>
                  <a:cubicBezTo>
                    <a:pt x="96" y="111"/>
                    <a:pt x="96" y="111"/>
                    <a:pt x="95" y="111"/>
                  </a:cubicBezTo>
                  <a:cubicBezTo>
                    <a:pt x="91" y="111"/>
                    <a:pt x="88" y="107"/>
                    <a:pt x="88" y="103"/>
                  </a:cubicBezTo>
                  <a:cubicBezTo>
                    <a:pt x="88" y="103"/>
                    <a:pt x="88" y="103"/>
                    <a:pt x="88" y="103"/>
                  </a:cubicBezTo>
                  <a:cubicBezTo>
                    <a:pt x="88" y="100"/>
                    <a:pt x="88" y="98"/>
                    <a:pt x="90" y="96"/>
                  </a:cubicBezTo>
                  <a:close/>
                  <a:moveTo>
                    <a:pt x="131" y="55"/>
                  </a:moveTo>
                  <a:cubicBezTo>
                    <a:pt x="121" y="48"/>
                    <a:pt x="109" y="44"/>
                    <a:pt x="95" y="44"/>
                  </a:cubicBezTo>
                  <a:cubicBezTo>
                    <a:pt x="63" y="44"/>
                    <a:pt x="36" y="70"/>
                    <a:pt x="36" y="103"/>
                  </a:cubicBezTo>
                  <a:cubicBezTo>
                    <a:pt x="36" y="136"/>
                    <a:pt x="63" y="162"/>
                    <a:pt x="95" y="162"/>
                  </a:cubicBezTo>
                  <a:cubicBezTo>
                    <a:pt x="128" y="162"/>
                    <a:pt x="155" y="136"/>
                    <a:pt x="155" y="103"/>
                  </a:cubicBezTo>
                  <a:cubicBezTo>
                    <a:pt x="155" y="90"/>
                    <a:pt x="150" y="77"/>
                    <a:pt x="143" y="68"/>
                  </a:cubicBezTo>
                  <a:cubicBezTo>
                    <a:pt x="131" y="79"/>
                    <a:pt x="131" y="79"/>
                    <a:pt x="131" y="79"/>
                  </a:cubicBezTo>
                  <a:cubicBezTo>
                    <a:pt x="136" y="86"/>
                    <a:pt x="139" y="94"/>
                    <a:pt x="139" y="103"/>
                  </a:cubicBezTo>
                  <a:cubicBezTo>
                    <a:pt x="139" y="127"/>
                    <a:pt x="119" y="146"/>
                    <a:pt x="95" y="146"/>
                  </a:cubicBezTo>
                  <a:cubicBezTo>
                    <a:pt x="71" y="146"/>
                    <a:pt x="52" y="127"/>
                    <a:pt x="52" y="103"/>
                  </a:cubicBezTo>
                  <a:cubicBezTo>
                    <a:pt x="52" y="79"/>
                    <a:pt x="71" y="60"/>
                    <a:pt x="95" y="60"/>
                  </a:cubicBezTo>
                  <a:cubicBezTo>
                    <a:pt x="104" y="60"/>
                    <a:pt x="112" y="62"/>
                    <a:pt x="119" y="67"/>
                  </a:cubicBezTo>
                  <a:lnTo>
                    <a:pt x="131" y="55"/>
                  </a:lnTo>
                  <a:close/>
                  <a:moveTo>
                    <a:pt x="157" y="54"/>
                  </a:moveTo>
                  <a:cubicBezTo>
                    <a:pt x="168" y="67"/>
                    <a:pt x="174" y="84"/>
                    <a:pt x="174" y="103"/>
                  </a:cubicBezTo>
                  <a:cubicBezTo>
                    <a:pt x="174" y="146"/>
                    <a:pt x="139" y="182"/>
                    <a:pt x="95" y="182"/>
                  </a:cubicBezTo>
                  <a:cubicBezTo>
                    <a:pt x="52" y="182"/>
                    <a:pt x="16" y="146"/>
                    <a:pt x="16" y="103"/>
                  </a:cubicBezTo>
                  <a:cubicBezTo>
                    <a:pt x="16" y="59"/>
                    <a:pt x="52" y="24"/>
                    <a:pt x="95" y="24"/>
                  </a:cubicBezTo>
                  <a:cubicBezTo>
                    <a:pt x="114" y="24"/>
                    <a:pt x="131" y="30"/>
                    <a:pt x="145" y="41"/>
                  </a:cubicBezTo>
                  <a:cubicBezTo>
                    <a:pt x="156" y="30"/>
                    <a:pt x="156" y="30"/>
                    <a:pt x="156" y="30"/>
                  </a:cubicBezTo>
                  <a:cubicBezTo>
                    <a:pt x="140" y="16"/>
                    <a:pt x="118" y="8"/>
                    <a:pt x="95" y="8"/>
                  </a:cubicBezTo>
                  <a:cubicBezTo>
                    <a:pt x="43" y="8"/>
                    <a:pt x="0" y="50"/>
                    <a:pt x="0" y="103"/>
                  </a:cubicBezTo>
                  <a:cubicBezTo>
                    <a:pt x="0" y="155"/>
                    <a:pt x="43" y="198"/>
                    <a:pt x="95" y="198"/>
                  </a:cubicBezTo>
                  <a:cubicBezTo>
                    <a:pt x="148" y="198"/>
                    <a:pt x="190" y="155"/>
                    <a:pt x="190" y="103"/>
                  </a:cubicBezTo>
                  <a:cubicBezTo>
                    <a:pt x="190" y="80"/>
                    <a:pt x="182" y="59"/>
                    <a:pt x="168" y="42"/>
                  </a:cubicBezTo>
                  <a:lnTo>
                    <a:pt x="157" y="54"/>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408" name="Freeform 53"/>
            <p:cNvSpPr>
              <a:spLocks noEditPoints="1"/>
            </p:cNvSpPr>
            <p:nvPr/>
          </p:nvSpPr>
          <p:spPr bwMode="auto">
            <a:xfrm>
              <a:off x="4758528" y="3810653"/>
              <a:ext cx="343251" cy="292144"/>
            </a:xfrm>
            <a:custGeom>
              <a:avLst/>
              <a:gdLst>
                <a:gd name="T0" fmla="*/ 450 w 450"/>
                <a:gd name="T1" fmla="*/ 0 h 383"/>
                <a:gd name="T2" fmla="*/ 337 w 450"/>
                <a:gd name="T3" fmla="*/ 383 h 383"/>
                <a:gd name="T4" fmla="*/ 149 w 450"/>
                <a:gd name="T5" fmla="*/ 248 h 383"/>
                <a:gd name="T6" fmla="*/ 450 w 450"/>
                <a:gd name="T7" fmla="*/ 0 h 383"/>
                <a:gd name="T8" fmla="*/ 128 w 450"/>
                <a:gd name="T9" fmla="*/ 231 h 383"/>
                <a:gd name="T10" fmla="*/ 450 w 450"/>
                <a:gd name="T11" fmla="*/ 0 h 383"/>
                <a:gd name="T12" fmla="*/ 0 w 450"/>
                <a:gd name="T13" fmla="*/ 139 h 383"/>
                <a:gd name="T14" fmla="*/ 128 w 450"/>
                <a:gd name="T15" fmla="*/ 231 h 383"/>
                <a:gd name="T16" fmla="*/ 149 w 450"/>
                <a:gd name="T17" fmla="*/ 366 h 383"/>
                <a:gd name="T18" fmla="*/ 202 w 450"/>
                <a:gd name="T19" fmla="*/ 306 h 383"/>
                <a:gd name="T20" fmla="*/ 149 w 450"/>
                <a:gd name="T21" fmla="*/ 269 h 383"/>
                <a:gd name="T22" fmla="*/ 149 w 450"/>
                <a:gd name="T23" fmla="*/ 366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0" h="383">
                  <a:moveTo>
                    <a:pt x="450" y="0"/>
                  </a:moveTo>
                  <a:lnTo>
                    <a:pt x="337" y="383"/>
                  </a:lnTo>
                  <a:lnTo>
                    <a:pt x="149" y="248"/>
                  </a:lnTo>
                  <a:lnTo>
                    <a:pt x="450" y="0"/>
                  </a:lnTo>
                  <a:close/>
                  <a:moveTo>
                    <a:pt x="128" y="231"/>
                  </a:moveTo>
                  <a:lnTo>
                    <a:pt x="450" y="0"/>
                  </a:lnTo>
                  <a:lnTo>
                    <a:pt x="0" y="139"/>
                  </a:lnTo>
                  <a:lnTo>
                    <a:pt x="128" y="231"/>
                  </a:lnTo>
                  <a:close/>
                  <a:moveTo>
                    <a:pt x="149" y="366"/>
                  </a:moveTo>
                  <a:lnTo>
                    <a:pt x="202" y="306"/>
                  </a:lnTo>
                  <a:lnTo>
                    <a:pt x="149" y="269"/>
                  </a:lnTo>
                  <a:lnTo>
                    <a:pt x="149" y="366"/>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409" name="Freeform 90"/>
            <p:cNvSpPr>
              <a:spLocks noEditPoints="1"/>
            </p:cNvSpPr>
            <p:nvPr/>
          </p:nvSpPr>
          <p:spPr bwMode="auto">
            <a:xfrm>
              <a:off x="5665172" y="3497815"/>
              <a:ext cx="425082" cy="351940"/>
            </a:xfrm>
            <a:custGeom>
              <a:avLst/>
              <a:gdLst>
                <a:gd name="T0" fmla="*/ 70 w 206"/>
                <a:gd name="T1" fmla="*/ 42 h 170"/>
                <a:gd name="T2" fmla="*/ 70 w 206"/>
                <a:gd name="T3" fmla="*/ 9 h 170"/>
                <a:gd name="T4" fmla="*/ 103 w 206"/>
                <a:gd name="T5" fmla="*/ 9 h 170"/>
                <a:gd name="T6" fmla="*/ 108 w 206"/>
                <a:gd name="T7" fmla="*/ 14 h 170"/>
                <a:gd name="T8" fmla="*/ 114 w 206"/>
                <a:gd name="T9" fmla="*/ 9 h 170"/>
                <a:gd name="T10" fmla="*/ 147 w 206"/>
                <a:gd name="T11" fmla="*/ 9 h 170"/>
                <a:gd name="T12" fmla="*/ 147 w 206"/>
                <a:gd name="T13" fmla="*/ 42 h 170"/>
                <a:gd name="T14" fmla="*/ 115 w 206"/>
                <a:gd name="T15" fmla="*/ 74 h 170"/>
                <a:gd name="T16" fmla="*/ 102 w 206"/>
                <a:gd name="T17" fmla="*/ 74 h 170"/>
                <a:gd name="T18" fmla="*/ 70 w 206"/>
                <a:gd name="T19" fmla="*/ 42 h 170"/>
                <a:gd name="T20" fmla="*/ 0 w 206"/>
                <a:gd name="T21" fmla="*/ 99 h 170"/>
                <a:gd name="T22" fmla="*/ 43 w 206"/>
                <a:gd name="T23" fmla="*/ 99 h 170"/>
                <a:gd name="T24" fmla="*/ 43 w 206"/>
                <a:gd name="T25" fmla="*/ 170 h 170"/>
                <a:gd name="T26" fmla="*/ 0 w 206"/>
                <a:gd name="T27" fmla="*/ 170 h 170"/>
                <a:gd name="T28" fmla="*/ 0 w 206"/>
                <a:gd name="T29" fmla="*/ 99 h 170"/>
                <a:gd name="T30" fmla="*/ 8 w 206"/>
                <a:gd name="T31" fmla="*/ 155 h 170"/>
                <a:gd name="T32" fmla="*/ 14 w 206"/>
                <a:gd name="T33" fmla="*/ 161 h 170"/>
                <a:gd name="T34" fmla="*/ 20 w 206"/>
                <a:gd name="T35" fmla="*/ 155 h 170"/>
                <a:gd name="T36" fmla="*/ 14 w 206"/>
                <a:gd name="T37" fmla="*/ 148 h 170"/>
                <a:gd name="T38" fmla="*/ 8 w 206"/>
                <a:gd name="T39" fmla="*/ 155 h 170"/>
                <a:gd name="T40" fmla="*/ 189 w 206"/>
                <a:gd name="T41" fmla="*/ 99 h 170"/>
                <a:gd name="T42" fmla="*/ 153 w 206"/>
                <a:gd name="T43" fmla="*/ 119 h 170"/>
                <a:gd name="T44" fmla="*/ 160 w 206"/>
                <a:gd name="T45" fmla="*/ 125 h 170"/>
                <a:gd name="T46" fmla="*/ 156 w 206"/>
                <a:gd name="T47" fmla="*/ 132 h 170"/>
                <a:gd name="T48" fmla="*/ 129 w 206"/>
                <a:gd name="T49" fmla="*/ 139 h 170"/>
                <a:gd name="T50" fmla="*/ 102 w 206"/>
                <a:gd name="T51" fmla="*/ 124 h 170"/>
                <a:gd name="T52" fmla="*/ 127 w 206"/>
                <a:gd name="T53" fmla="*/ 136 h 170"/>
                <a:gd name="T54" fmla="*/ 150 w 206"/>
                <a:gd name="T55" fmla="*/ 126 h 170"/>
                <a:gd name="T56" fmla="*/ 120 w 206"/>
                <a:gd name="T57" fmla="*/ 106 h 170"/>
                <a:gd name="T58" fmla="*/ 92 w 206"/>
                <a:gd name="T59" fmla="*/ 95 h 170"/>
                <a:gd name="T60" fmla="*/ 55 w 206"/>
                <a:gd name="T61" fmla="*/ 103 h 170"/>
                <a:gd name="T62" fmla="*/ 48 w 206"/>
                <a:gd name="T63" fmla="*/ 103 h 170"/>
                <a:gd name="T64" fmla="*/ 48 w 206"/>
                <a:gd name="T65" fmla="*/ 151 h 170"/>
                <a:gd name="T66" fmla="*/ 62 w 206"/>
                <a:gd name="T67" fmla="*/ 151 h 170"/>
                <a:gd name="T68" fmla="*/ 83 w 206"/>
                <a:gd name="T69" fmla="*/ 153 h 170"/>
                <a:gd name="T70" fmla="*/ 119 w 206"/>
                <a:gd name="T71" fmla="*/ 164 h 170"/>
                <a:gd name="T72" fmla="*/ 145 w 206"/>
                <a:gd name="T73" fmla="*/ 156 h 170"/>
                <a:gd name="T74" fmla="*/ 173 w 206"/>
                <a:gd name="T75" fmla="*/ 136 h 170"/>
                <a:gd name="T76" fmla="*/ 202 w 206"/>
                <a:gd name="T77" fmla="*/ 111 h 170"/>
                <a:gd name="T78" fmla="*/ 189 w 206"/>
                <a:gd name="T79" fmla="*/ 9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6" h="170">
                  <a:moveTo>
                    <a:pt x="70" y="42"/>
                  </a:moveTo>
                  <a:cubicBezTo>
                    <a:pt x="61" y="33"/>
                    <a:pt x="61" y="18"/>
                    <a:pt x="70" y="9"/>
                  </a:cubicBezTo>
                  <a:cubicBezTo>
                    <a:pt x="79" y="0"/>
                    <a:pt x="94" y="0"/>
                    <a:pt x="103" y="9"/>
                  </a:cubicBezTo>
                  <a:cubicBezTo>
                    <a:pt x="108" y="14"/>
                    <a:pt x="108" y="14"/>
                    <a:pt x="108" y="14"/>
                  </a:cubicBezTo>
                  <a:cubicBezTo>
                    <a:pt x="114" y="9"/>
                    <a:pt x="114" y="9"/>
                    <a:pt x="114" y="9"/>
                  </a:cubicBezTo>
                  <a:cubicBezTo>
                    <a:pt x="123" y="0"/>
                    <a:pt x="138" y="0"/>
                    <a:pt x="147" y="9"/>
                  </a:cubicBezTo>
                  <a:cubicBezTo>
                    <a:pt x="156" y="18"/>
                    <a:pt x="156" y="33"/>
                    <a:pt x="147" y="42"/>
                  </a:cubicBezTo>
                  <a:cubicBezTo>
                    <a:pt x="115" y="74"/>
                    <a:pt x="115" y="74"/>
                    <a:pt x="115" y="74"/>
                  </a:cubicBezTo>
                  <a:cubicBezTo>
                    <a:pt x="111" y="77"/>
                    <a:pt x="105" y="77"/>
                    <a:pt x="102" y="74"/>
                  </a:cubicBezTo>
                  <a:lnTo>
                    <a:pt x="70" y="42"/>
                  </a:lnTo>
                  <a:close/>
                  <a:moveTo>
                    <a:pt x="0" y="99"/>
                  </a:moveTo>
                  <a:cubicBezTo>
                    <a:pt x="43" y="99"/>
                    <a:pt x="43" y="99"/>
                    <a:pt x="43" y="99"/>
                  </a:cubicBezTo>
                  <a:cubicBezTo>
                    <a:pt x="43" y="170"/>
                    <a:pt x="43" y="170"/>
                    <a:pt x="43" y="170"/>
                  </a:cubicBezTo>
                  <a:cubicBezTo>
                    <a:pt x="0" y="170"/>
                    <a:pt x="0" y="170"/>
                    <a:pt x="0" y="170"/>
                  </a:cubicBezTo>
                  <a:lnTo>
                    <a:pt x="0" y="99"/>
                  </a:lnTo>
                  <a:close/>
                  <a:moveTo>
                    <a:pt x="8" y="155"/>
                  </a:moveTo>
                  <a:cubicBezTo>
                    <a:pt x="8" y="158"/>
                    <a:pt x="11" y="161"/>
                    <a:pt x="14" y="161"/>
                  </a:cubicBezTo>
                  <a:cubicBezTo>
                    <a:pt x="17" y="161"/>
                    <a:pt x="20" y="158"/>
                    <a:pt x="20" y="155"/>
                  </a:cubicBezTo>
                  <a:cubicBezTo>
                    <a:pt x="20" y="151"/>
                    <a:pt x="17" y="148"/>
                    <a:pt x="14" y="148"/>
                  </a:cubicBezTo>
                  <a:cubicBezTo>
                    <a:pt x="11" y="148"/>
                    <a:pt x="8" y="151"/>
                    <a:pt x="8" y="155"/>
                  </a:cubicBezTo>
                  <a:moveTo>
                    <a:pt x="189" y="99"/>
                  </a:moveTo>
                  <a:cubicBezTo>
                    <a:pt x="179" y="98"/>
                    <a:pt x="153" y="119"/>
                    <a:pt x="153" y="119"/>
                  </a:cubicBezTo>
                  <a:cubicBezTo>
                    <a:pt x="153" y="119"/>
                    <a:pt x="157" y="123"/>
                    <a:pt x="160" y="125"/>
                  </a:cubicBezTo>
                  <a:cubicBezTo>
                    <a:pt x="162" y="126"/>
                    <a:pt x="159" y="130"/>
                    <a:pt x="156" y="132"/>
                  </a:cubicBezTo>
                  <a:cubicBezTo>
                    <a:pt x="152" y="135"/>
                    <a:pt x="139" y="142"/>
                    <a:pt x="129" y="139"/>
                  </a:cubicBezTo>
                  <a:cubicBezTo>
                    <a:pt x="119" y="136"/>
                    <a:pt x="102" y="124"/>
                    <a:pt x="102" y="124"/>
                  </a:cubicBezTo>
                  <a:cubicBezTo>
                    <a:pt x="102" y="124"/>
                    <a:pt x="118" y="132"/>
                    <a:pt x="127" y="136"/>
                  </a:cubicBezTo>
                  <a:cubicBezTo>
                    <a:pt x="136" y="139"/>
                    <a:pt x="154" y="129"/>
                    <a:pt x="150" y="126"/>
                  </a:cubicBezTo>
                  <a:cubicBezTo>
                    <a:pt x="146" y="122"/>
                    <a:pt x="132" y="116"/>
                    <a:pt x="120" y="106"/>
                  </a:cubicBezTo>
                  <a:cubicBezTo>
                    <a:pt x="115" y="101"/>
                    <a:pt x="102" y="95"/>
                    <a:pt x="92" y="95"/>
                  </a:cubicBezTo>
                  <a:cubicBezTo>
                    <a:pt x="82" y="95"/>
                    <a:pt x="63" y="103"/>
                    <a:pt x="55" y="103"/>
                  </a:cubicBezTo>
                  <a:cubicBezTo>
                    <a:pt x="48" y="103"/>
                    <a:pt x="48" y="103"/>
                    <a:pt x="48" y="103"/>
                  </a:cubicBezTo>
                  <a:cubicBezTo>
                    <a:pt x="48" y="151"/>
                    <a:pt x="48" y="151"/>
                    <a:pt x="48" y="151"/>
                  </a:cubicBezTo>
                  <a:cubicBezTo>
                    <a:pt x="62" y="151"/>
                    <a:pt x="62" y="151"/>
                    <a:pt x="62" y="151"/>
                  </a:cubicBezTo>
                  <a:cubicBezTo>
                    <a:pt x="69" y="151"/>
                    <a:pt x="79" y="151"/>
                    <a:pt x="83" y="153"/>
                  </a:cubicBezTo>
                  <a:cubicBezTo>
                    <a:pt x="87" y="155"/>
                    <a:pt x="112" y="164"/>
                    <a:pt x="119" y="164"/>
                  </a:cubicBezTo>
                  <a:cubicBezTo>
                    <a:pt x="126" y="164"/>
                    <a:pt x="137" y="161"/>
                    <a:pt x="145" y="156"/>
                  </a:cubicBezTo>
                  <a:cubicBezTo>
                    <a:pt x="153" y="150"/>
                    <a:pt x="167" y="141"/>
                    <a:pt x="173" y="136"/>
                  </a:cubicBezTo>
                  <a:cubicBezTo>
                    <a:pt x="179" y="131"/>
                    <a:pt x="199" y="115"/>
                    <a:pt x="202" y="111"/>
                  </a:cubicBezTo>
                  <a:cubicBezTo>
                    <a:pt x="206" y="108"/>
                    <a:pt x="199" y="100"/>
                    <a:pt x="189" y="99"/>
                  </a:cubicBezTo>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410" name="Freeform 49"/>
            <p:cNvSpPr>
              <a:spLocks noEditPoints="1"/>
            </p:cNvSpPr>
            <p:nvPr/>
          </p:nvSpPr>
          <p:spPr bwMode="auto">
            <a:xfrm>
              <a:off x="6750050" y="2841362"/>
              <a:ext cx="461019" cy="478862"/>
            </a:xfrm>
            <a:custGeom>
              <a:avLst/>
              <a:gdLst>
                <a:gd name="T0" fmla="*/ 38 w 194"/>
                <a:gd name="T1" fmla="*/ 132 h 201"/>
                <a:gd name="T2" fmla="*/ 100 w 194"/>
                <a:gd name="T3" fmla="*/ 132 h 201"/>
                <a:gd name="T4" fmla="*/ 69 w 194"/>
                <a:gd name="T5" fmla="*/ 153 h 201"/>
                <a:gd name="T6" fmla="*/ 69 w 194"/>
                <a:gd name="T7" fmla="*/ 111 h 201"/>
                <a:gd name="T8" fmla="*/ 69 w 194"/>
                <a:gd name="T9" fmla="*/ 153 h 201"/>
                <a:gd name="T10" fmla="*/ 131 w 194"/>
                <a:gd name="T11" fmla="*/ 96 h 201"/>
                <a:gd name="T12" fmla="*/ 105 w 194"/>
                <a:gd name="T13" fmla="*/ 71 h 201"/>
                <a:gd name="T14" fmla="*/ 69 w 194"/>
                <a:gd name="T15" fmla="*/ 76 h 201"/>
                <a:gd name="T16" fmla="*/ 33 w 194"/>
                <a:gd name="T17" fmla="*/ 71 h 201"/>
                <a:gd name="T18" fmla="*/ 7 w 194"/>
                <a:gd name="T19" fmla="*/ 96 h 201"/>
                <a:gd name="T20" fmla="*/ 13 w 194"/>
                <a:gd name="T21" fmla="*/ 132 h 201"/>
                <a:gd name="T22" fmla="*/ 7 w 194"/>
                <a:gd name="T23" fmla="*/ 168 h 201"/>
                <a:gd name="T24" fmla="*/ 33 w 194"/>
                <a:gd name="T25" fmla="*/ 194 h 201"/>
                <a:gd name="T26" fmla="*/ 69 w 194"/>
                <a:gd name="T27" fmla="*/ 188 h 201"/>
                <a:gd name="T28" fmla="*/ 105 w 194"/>
                <a:gd name="T29" fmla="*/ 194 h 201"/>
                <a:gd name="T30" fmla="*/ 131 w 194"/>
                <a:gd name="T31" fmla="*/ 168 h 201"/>
                <a:gd name="T32" fmla="*/ 125 w 194"/>
                <a:gd name="T33" fmla="*/ 132 h 201"/>
                <a:gd name="T34" fmla="*/ 69 w 194"/>
                <a:gd name="T35" fmla="*/ 167 h 201"/>
                <a:gd name="T36" fmla="*/ 69 w 194"/>
                <a:gd name="T37" fmla="*/ 98 h 201"/>
                <a:gd name="T38" fmla="*/ 69 w 194"/>
                <a:gd name="T39" fmla="*/ 167 h 201"/>
                <a:gd name="T40" fmla="*/ 194 w 194"/>
                <a:gd name="T41" fmla="*/ 29 h 201"/>
                <a:gd name="T42" fmla="*/ 177 w 194"/>
                <a:gd name="T43" fmla="*/ 17 h 201"/>
                <a:gd name="T44" fmla="*/ 165 w 194"/>
                <a:gd name="T45" fmla="*/ 0 h 201"/>
                <a:gd name="T46" fmla="*/ 144 w 194"/>
                <a:gd name="T47" fmla="*/ 0 h 201"/>
                <a:gd name="T48" fmla="*/ 131 w 194"/>
                <a:gd name="T49" fmla="*/ 17 h 201"/>
                <a:gd name="T50" fmla="*/ 114 w 194"/>
                <a:gd name="T51" fmla="*/ 29 h 201"/>
                <a:gd name="T52" fmla="*/ 114 w 194"/>
                <a:gd name="T53" fmla="*/ 50 h 201"/>
                <a:gd name="T54" fmla="*/ 131 w 194"/>
                <a:gd name="T55" fmla="*/ 63 h 201"/>
                <a:gd name="T56" fmla="*/ 144 w 194"/>
                <a:gd name="T57" fmla="*/ 80 h 201"/>
                <a:gd name="T58" fmla="*/ 165 w 194"/>
                <a:gd name="T59" fmla="*/ 80 h 201"/>
                <a:gd name="T60" fmla="*/ 177 w 194"/>
                <a:gd name="T61" fmla="*/ 63 h 201"/>
                <a:gd name="T62" fmla="*/ 194 w 194"/>
                <a:gd name="T63" fmla="*/ 50 h 201"/>
                <a:gd name="T64" fmla="*/ 154 w 194"/>
                <a:gd name="T65" fmla="*/ 57 h 201"/>
                <a:gd name="T66" fmla="*/ 154 w 194"/>
                <a:gd name="T67" fmla="*/ 23 h 201"/>
                <a:gd name="T68" fmla="*/ 154 w 194"/>
                <a:gd name="T69" fmla="*/ 5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4" h="201">
                  <a:moveTo>
                    <a:pt x="69" y="101"/>
                  </a:moveTo>
                  <a:cubicBezTo>
                    <a:pt x="52" y="101"/>
                    <a:pt x="38" y="115"/>
                    <a:pt x="38" y="132"/>
                  </a:cubicBezTo>
                  <a:cubicBezTo>
                    <a:pt x="38" y="149"/>
                    <a:pt x="52" y="163"/>
                    <a:pt x="69" y="163"/>
                  </a:cubicBezTo>
                  <a:cubicBezTo>
                    <a:pt x="86" y="163"/>
                    <a:pt x="100" y="149"/>
                    <a:pt x="100" y="132"/>
                  </a:cubicBezTo>
                  <a:cubicBezTo>
                    <a:pt x="100" y="115"/>
                    <a:pt x="86" y="101"/>
                    <a:pt x="69" y="101"/>
                  </a:cubicBezTo>
                  <a:moveTo>
                    <a:pt x="69" y="153"/>
                  </a:moveTo>
                  <a:cubicBezTo>
                    <a:pt x="57" y="153"/>
                    <a:pt x="48" y="144"/>
                    <a:pt x="48" y="132"/>
                  </a:cubicBezTo>
                  <a:cubicBezTo>
                    <a:pt x="48" y="121"/>
                    <a:pt x="57" y="111"/>
                    <a:pt x="69" y="111"/>
                  </a:cubicBezTo>
                  <a:cubicBezTo>
                    <a:pt x="80" y="111"/>
                    <a:pt x="90" y="121"/>
                    <a:pt x="90" y="132"/>
                  </a:cubicBezTo>
                  <a:cubicBezTo>
                    <a:pt x="90" y="144"/>
                    <a:pt x="80" y="153"/>
                    <a:pt x="69" y="153"/>
                  </a:cubicBezTo>
                  <a:moveTo>
                    <a:pt x="138" y="114"/>
                  </a:moveTo>
                  <a:cubicBezTo>
                    <a:pt x="136" y="108"/>
                    <a:pt x="134" y="102"/>
                    <a:pt x="131" y="96"/>
                  </a:cubicBezTo>
                  <a:cubicBezTo>
                    <a:pt x="123" y="100"/>
                    <a:pt x="115" y="99"/>
                    <a:pt x="109" y="93"/>
                  </a:cubicBezTo>
                  <a:cubicBezTo>
                    <a:pt x="103" y="87"/>
                    <a:pt x="101" y="78"/>
                    <a:pt x="105" y="71"/>
                  </a:cubicBezTo>
                  <a:cubicBezTo>
                    <a:pt x="99" y="67"/>
                    <a:pt x="93" y="65"/>
                    <a:pt x="87" y="63"/>
                  </a:cubicBezTo>
                  <a:cubicBezTo>
                    <a:pt x="85" y="71"/>
                    <a:pt x="77" y="76"/>
                    <a:pt x="69" y="76"/>
                  </a:cubicBezTo>
                  <a:cubicBezTo>
                    <a:pt x="60" y="76"/>
                    <a:pt x="53" y="71"/>
                    <a:pt x="50" y="63"/>
                  </a:cubicBezTo>
                  <a:cubicBezTo>
                    <a:pt x="44" y="65"/>
                    <a:pt x="38" y="67"/>
                    <a:pt x="33" y="71"/>
                  </a:cubicBezTo>
                  <a:cubicBezTo>
                    <a:pt x="36" y="78"/>
                    <a:pt x="35" y="87"/>
                    <a:pt x="29" y="93"/>
                  </a:cubicBezTo>
                  <a:cubicBezTo>
                    <a:pt x="23" y="99"/>
                    <a:pt x="14" y="100"/>
                    <a:pt x="7" y="96"/>
                  </a:cubicBezTo>
                  <a:cubicBezTo>
                    <a:pt x="4" y="102"/>
                    <a:pt x="1" y="108"/>
                    <a:pt x="0" y="114"/>
                  </a:cubicBezTo>
                  <a:cubicBezTo>
                    <a:pt x="7" y="117"/>
                    <a:pt x="13" y="124"/>
                    <a:pt x="13" y="132"/>
                  </a:cubicBezTo>
                  <a:cubicBezTo>
                    <a:pt x="13" y="141"/>
                    <a:pt x="7" y="148"/>
                    <a:pt x="0" y="151"/>
                  </a:cubicBezTo>
                  <a:cubicBezTo>
                    <a:pt x="1" y="157"/>
                    <a:pt x="4" y="163"/>
                    <a:pt x="7" y="168"/>
                  </a:cubicBezTo>
                  <a:cubicBezTo>
                    <a:pt x="14" y="165"/>
                    <a:pt x="23" y="166"/>
                    <a:pt x="29" y="172"/>
                  </a:cubicBezTo>
                  <a:cubicBezTo>
                    <a:pt x="35" y="178"/>
                    <a:pt x="36" y="187"/>
                    <a:pt x="33" y="194"/>
                  </a:cubicBezTo>
                  <a:cubicBezTo>
                    <a:pt x="38" y="197"/>
                    <a:pt x="44" y="200"/>
                    <a:pt x="50" y="201"/>
                  </a:cubicBezTo>
                  <a:cubicBezTo>
                    <a:pt x="53" y="194"/>
                    <a:pt x="60" y="188"/>
                    <a:pt x="69" y="188"/>
                  </a:cubicBezTo>
                  <a:cubicBezTo>
                    <a:pt x="77" y="188"/>
                    <a:pt x="85" y="194"/>
                    <a:pt x="87" y="201"/>
                  </a:cubicBezTo>
                  <a:cubicBezTo>
                    <a:pt x="93" y="200"/>
                    <a:pt x="99" y="197"/>
                    <a:pt x="105" y="194"/>
                  </a:cubicBezTo>
                  <a:cubicBezTo>
                    <a:pt x="101" y="187"/>
                    <a:pt x="103" y="178"/>
                    <a:pt x="109" y="172"/>
                  </a:cubicBezTo>
                  <a:cubicBezTo>
                    <a:pt x="115" y="166"/>
                    <a:pt x="123" y="165"/>
                    <a:pt x="131" y="168"/>
                  </a:cubicBezTo>
                  <a:cubicBezTo>
                    <a:pt x="134" y="163"/>
                    <a:pt x="136" y="157"/>
                    <a:pt x="138" y="151"/>
                  </a:cubicBezTo>
                  <a:cubicBezTo>
                    <a:pt x="130" y="148"/>
                    <a:pt x="125" y="141"/>
                    <a:pt x="125" y="132"/>
                  </a:cubicBezTo>
                  <a:cubicBezTo>
                    <a:pt x="125" y="124"/>
                    <a:pt x="130" y="117"/>
                    <a:pt x="138" y="114"/>
                  </a:cubicBezTo>
                  <a:moveTo>
                    <a:pt x="69" y="167"/>
                  </a:moveTo>
                  <a:cubicBezTo>
                    <a:pt x="50" y="167"/>
                    <a:pt x="34" y="151"/>
                    <a:pt x="34" y="132"/>
                  </a:cubicBezTo>
                  <a:cubicBezTo>
                    <a:pt x="34" y="113"/>
                    <a:pt x="50" y="98"/>
                    <a:pt x="69" y="98"/>
                  </a:cubicBezTo>
                  <a:cubicBezTo>
                    <a:pt x="88" y="98"/>
                    <a:pt x="103" y="113"/>
                    <a:pt x="103" y="132"/>
                  </a:cubicBezTo>
                  <a:cubicBezTo>
                    <a:pt x="103" y="151"/>
                    <a:pt x="88" y="167"/>
                    <a:pt x="69" y="167"/>
                  </a:cubicBezTo>
                  <a:moveTo>
                    <a:pt x="187" y="40"/>
                  </a:moveTo>
                  <a:cubicBezTo>
                    <a:pt x="187" y="35"/>
                    <a:pt x="190" y="31"/>
                    <a:pt x="194" y="29"/>
                  </a:cubicBezTo>
                  <a:cubicBezTo>
                    <a:pt x="193" y="26"/>
                    <a:pt x="192" y="22"/>
                    <a:pt x="190" y="19"/>
                  </a:cubicBezTo>
                  <a:cubicBezTo>
                    <a:pt x="186" y="21"/>
                    <a:pt x="181" y="20"/>
                    <a:pt x="177" y="17"/>
                  </a:cubicBezTo>
                  <a:cubicBezTo>
                    <a:pt x="174" y="13"/>
                    <a:pt x="173" y="8"/>
                    <a:pt x="175" y="4"/>
                  </a:cubicBezTo>
                  <a:cubicBezTo>
                    <a:pt x="172" y="2"/>
                    <a:pt x="169" y="1"/>
                    <a:pt x="165" y="0"/>
                  </a:cubicBezTo>
                  <a:cubicBezTo>
                    <a:pt x="163" y="4"/>
                    <a:pt x="159" y="7"/>
                    <a:pt x="154" y="7"/>
                  </a:cubicBezTo>
                  <a:cubicBezTo>
                    <a:pt x="150" y="7"/>
                    <a:pt x="145" y="4"/>
                    <a:pt x="144" y="0"/>
                  </a:cubicBezTo>
                  <a:cubicBezTo>
                    <a:pt x="140" y="1"/>
                    <a:pt x="137" y="2"/>
                    <a:pt x="134" y="4"/>
                  </a:cubicBezTo>
                  <a:cubicBezTo>
                    <a:pt x="136" y="8"/>
                    <a:pt x="135" y="13"/>
                    <a:pt x="131" y="17"/>
                  </a:cubicBezTo>
                  <a:cubicBezTo>
                    <a:pt x="128" y="20"/>
                    <a:pt x="123" y="21"/>
                    <a:pt x="119" y="19"/>
                  </a:cubicBezTo>
                  <a:cubicBezTo>
                    <a:pt x="117" y="22"/>
                    <a:pt x="115" y="26"/>
                    <a:pt x="114" y="29"/>
                  </a:cubicBezTo>
                  <a:cubicBezTo>
                    <a:pt x="119" y="31"/>
                    <a:pt x="122" y="35"/>
                    <a:pt x="122" y="40"/>
                  </a:cubicBezTo>
                  <a:cubicBezTo>
                    <a:pt x="122" y="45"/>
                    <a:pt x="119" y="49"/>
                    <a:pt x="114" y="50"/>
                  </a:cubicBezTo>
                  <a:cubicBezTo>
                    <a:pt x="115" y="54"/>
                    <a:pt x="117" y="57"/>
                    <a:pt x="119" y="60"/>
                  </a:cubicBezTo>
                  <a:cubicBezTo>
                    <a:pt x="123" y="58"/>
                    <a:pt x="128" y="59"/>
                    <a:pt x="131" y="63"/>
                  </a:cubicBezTo>
                  <a:cubicBezTo>
                    <a:pt x="135" y="66"/>
                    <a:pt x="136" y="71"/>
                    <a:pt x="134" y="75"/>
                  </a:cubicBezTo>
                  <a:cubicBezTo>
                    <a:pt x="137" y="77"/>
                    <a:pt x="140" y="79"/>
                    <a:pt x="144" y="80"/>
                  </a:cubicBezTo>
                  <a:cubicBezTo>
                    <a:pt x="145" y="75"/>
                    <a:pt x="150" y="72"/>
                    <a:pt x="154" y="72"/>
                  </a:cubicBezTo>
                  <a:cubicBezTo>
                    <a:pt x="159" y="72"/>
                    <a:pt x="163" y="75"/>
                    <a:pt x="165" y="80"/>
                  </a:cubicBezTo>
                  <a:cubicBezTo>
                    <a:pt x="169" y="79"/>
                    <a:pt x="172" y="77"/>
                    <a:pt x="175" y="75"/>
                  </a:cubicBezTo>
                  <a:cubicBezTo>
                    <a:pt x="173" y="71"/>
                    <a:pt x="174" y="66"/>
                    <a:pt x="177" y="63"/>
                  </a:cubicBezTo>
                  <a:cubicBezTo>
                    <a:pt x="181" y="59"/>
                    <a:pt x="186" y="58"/>
                    <a:pt x="190" y="60"/>
                  </a:cubicBezTo>
                  <a:cubicBezTo>
                    <a:pt x="192" y="57"/>
                    <a:pt x="193" y="54"/>
                    <a:pt x="194" y="50"/>
                  </a:cubicBezTo>
                  <a:cubicBezTo>
                    <a:pt x="190" y="49"/>
                    <a:pt x="187" y="45"/>
                    <a:pt x="187" y="40"/>
                  </a:cubicBezTo>
                  <a:moveTo>
                    <a:pt x="154" y="57"/>
                  </a:moveTo>
                  <a:cubicBezTo>
                    <a:pt x="145" y="57"/>
                    <a:pt x="137" y="49"/>
                    <a:pt x="137" y="40"/>
                  </a:cubicBezTo>
                  <a:cubicBezTo>
                    <a:pt x="137" y="30"/>
                    <a:pt x="145" y="23"/>
                    <a:pt x="154" y="23"/>
                  </a:cubicBezTo>
                  <a:cubicBezTo>
                    <a:pt x="164" y="23"/>
                    <a:pt x="172" y="30"/>
                    <a:pt x="172" y="40"/>
                  </a:cubicBezTo>
                  <a:cubicBezTo>
                    <a:pt x="172" y="49"/>
                    <a:pt x="164" y="57"/>
                    <a:pt x="154" y="57"/>
                  </a:cubicBezTo>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411" name="Freeform 78"/>
            <p:cNvSpPr>
              <a:spLocks noEditPoints="1"/>
            </p:cNvSpPr>
            <p:nvPr/>
          </p:nvSpPr>
          <p:spPr bwMode="auto">
            <a:xfrm>
              <a:off x="6547348" y="2258730"/>
              <a:ext cx="348242" cy="292119"/>
            </a:xfrm>
            <a:custGeom>
              <a:avLst/>
              <a:gdLst>
                <a:gd name="T0" fmla="*/ 138 w 202"/>
                <a:gd name="T1" fmla="*/ 142 h 169"/>
                <a:gd name="T2" fmla="*/ 142 w 202"/>
                <a:gd name="T3" fmla="*/ 153 h 169"/>
                <a:gd name="T4" fmla="*/ 126 w 202"/>
                <a:gd name="T5" fmla="*/ 153 h 169"/>
                <a:gd name="T6" fmla="*/ 97 w 202"/>
                <a:gd name="T7" fmla="*/ 148 h 169"/>
                <a:gd name="T8" fmla="*/ 86 w 202"/>
                <a:gd name="T9" fmla="*/ 151 h 169"/>
                <a:gd name="T10" fmla="*/ 71 w 202"/>
                <a:gd name="T11" fmla="*/ 147 h 169"/>
                <a:gd name="T12" fmla="*/ 60 w 202"/>
                <a:gd name="T13" fmla="*/ 147 h 169"/>
                <a:gd name="T14" fmla="*/ 60 w 202"/>
                <a:gd name="T15" fmla="*/ 73 h 169"/>
                <a:gd name="T16" fmla="*/ 80 w 202"/>
                <a:gd name="T17" fmla="*/ 70 h 169"/>
                <a:gd name="T18" fmla="*/ 101 w 202"/>
                <a:gd name="T19" fmla="*/ 48 h 169"/>
                <a:gd name="T20" fmla="*/ 122 w 202"/>
                <a:gd name="T21" fmla="*/ 21 h 169"/>
                <a:gd name="T22" fmla="*/ 133 w 202"/>
                <a:gd name="T23" fmla="*/ 3 h 169"/>
                <a:gd name="T24" fmla="*/ 144 w 202"/>
                <a:gd name="T25" fmla="*/ 29 h 169"/>
                <a:gd name="T26" fmla="*/ 131 w 202"/>
                <a:gd name="T27" fmla="*/ 67 h 169"/>
                <a:gd name="T28" fmla="*/ 131 w 202"/>
                <a:gd name="T29" fmla="*/ 91 h 169"/>
                <a:gd name="T30" fmla="*/ 122 w 202"/>
                <a:gd name="T31" fmla="*/ 113 h 169"/>
                <a:gd name="T32" fmla="*/ 135 w 202"/>
                <a:gd name="T33" fmla="*/ 98 h 169"/>
                <a:gd name="T34" fmla="*/ 140 w 202"/>
                <a:gd name="T35" fmla="*/ 70 h 169"/>
                <a:gd name="T36" fmla="*/ 145 w 202"/>
                <a:gd name="T37" fmla="*/ 66 h 169"/>
                <a:gd name="T38" fmla="*/ 142 w 202"/>
                <a:gd name="T39" fmla="*/ 76 h 169"/>
                <a:gd name="T40" fmla="*/ 148 w 202"/>
                <a:gd name="T41" fmla="*/ 90 h 169"/>
                <a:gd name="T42" fmla="*/ 146 w 202"/>
                <a:gd name="T43" fmla="*/ 98 h 169"/>
                <a:gd name="T44" fmla="*/ 148 w 202"/>
                <a:gd name="T45" fmla="*/ 107 h 169"/>
                <a:gd name="T46" fmla="*/ 142 w 202"/>
                <a:gd name="T47" fmla="*/ 120 h 169"/>
                <a:gd name="T48" fmla="*/ 144 w 202"/>
                <a:gd name="T49" fmla="*/ 129 h 169"/>
                <a:gd name="T50" fmla="*/ 138 w 202"/>
                <a:gd name="T51" fmla="*/ 142 h 169"/>
                <a:gd name="T52" fmla="*/ 202 w 202"/>
                <a:gd name="T53" fmla="*/ 98 h 169"/>
                <a:gd name="T54" fmla="*/ 190 w 202"/>
                <a:gd name="T55" fmla="*/ 87 h 169"/>
                <a:gd name="T56" fmla="*/ 184 w 202"/>
                <a:gd name="T57" fmla="*/ 87 h 169"/>
                <a:gd name="T58" fmla="*/ 194 w 202"/>
                <a:gd name="T59" fmla="*/ 76 h 169"/>
                <a:gd name="T60" fmla="*/ 182 w 202"/>
                <a:gd name="T61" fmla="*/ 65 h 169"/>
                <a:gd name="T62" fmla="*/ 159 w 202"/>
                <a:gd name="T63" fmla="*/ 65 h 169"/>
                <a:gd name="T64" fmla="*/ 148 w 202"/>
                <a:gd name="T65" fmla="*/ 76 h 169"/>
                <a:gd name="T66" fmla="*/ 160 w 202"/>
                <a:gd name="T67" fmla="*/ 87 h 169"/>
                <a:gd name="T68" fmla="*/ 161 w 202"/>
                <a:gd name="T69" fmla="*/ 87 h 169"/>
                <a:gd name="T70" fmla="*/ 152 w 202"/>
                <a:gd name="T71" fmla="*/ 98 h 169"/>
                <a:gd name="T72" fmla="*/ 161 w 202"/>
                <a:gd name="T73" fmla="*/ 109 h 169"/>
                <a:gd name="T74" fmla="*/ 160 w 202"/>
                <a:gd name="T75" fmla="*/ 109 h 169"/>
                <a:gd name="T76" fmla="*/ 148 w 202"/>
                <a:gd name="T77" fmla="*/ 120 h 169"/>
                <a:gd name="T78" fmla="*/ 157 w 202"/>
                <a:gd name="T79" fmla="*/ 131 h 169"/>
                <a:gd name="T80" fmla="*/ 156 w 202"/>
                <a:gd name="T81" fmla="*/ 131 h 169"/>
                <a:gd name="T82" fmla="*/ 144 w 202"/>
                <a:gd name="T83" fmla="*/ 142 h 169"/>
                <a:gd name="T84" fmla="*/ 156 w 202"/>
                <a:gd name="T85" fmla="*/ 153 h 169"/>
                <a:gd name="T86" fmla="*/ 167 w 202"/>
                <a:gd name="T87" fmla="*/ 153 h 169"/>
                <a:gd name="T88" fmla="*/ 179 w 202"/>
                <a:gd name="T89" fmla="*/ 153 h 169"/>
                <a:gd name="T90" fmla="*/ 191 w 202"/>
                <a:gd name="T91" fmla="*/ 142 h 169"/>
                <a:gd name="T92" fmla="*/ 181 w 202"/>
                <a:gd name="T93" fmla="*/ 131 h 169"/>
                <a:gd name="T94" fmla="*/ 186 w 202"/>
                <a:gd name="T95" fmla="*/ 131 h 169"/>
                <a:gd name="T96" fmla="*/ 198 w 202"/>
                <a:gd name="T97" fmla="*/ 120 h 169"/>
                <a:gd name="T98" fmla="*/ 189 w 202"/>
                <a:gd name="T99" fmla="*/ 109 h 169"/>
                <a:gd name="T100" fmla="*/ 190 w 202"/>
                <a:gd name="T101" fmla="*/ 109 h 169"/>
                <a:gd name="T102" fmla="*/ 202 w 202"/>
                <a:gd name="T103" fmla="*/ 98 h 169"/>
                <a:gd name="T104" fmla="*/ 0 w 202"/>
                <a:gd name="T105" fmla="*/ 66 h 169"/>
                <a:gd name="T106" fmla="*/ 53 w 202"/>
                <a:gd name="T107" fmla="*/ 66 h 169"/>
                <a:gd name="T108" fmla="*/ 53 w 202"/>
                <a:gd name="T109" fmla="*/ 169 h 169"/>
                <a:gd name="T110" fmla="*/ 0 w 202"/>
                <a:gd name="T111" fmla="*/ 169 h 169"/>
                <a:gd name="T112" fmla="*/ 0 w 202"/>
                <a:gd name="T113" fmla="*/ 66 h 169"/>
                <a:gd name="T114" fmla="*/ 32 w 202"/>
                <a:gd name="T115" fmla="*/ 152 h 169"/>
                <a:gd name="T116" fmla="*/ 38 w 202"/>
                <a:gd name="T117" fmla="*/ 159 h 169"/>
                <a:gd name="T118" fmla="*/ 45 w 202"/>
                <a:gd name="T119" fmla="*/ 152 h 169"/>
                <a:gd name="T120" fmla="*/ 38 w 202"/>
                <a:gd name="T121" fmla="*/ 146 h 169"/>
                <a:gd name="T122" fmla="*/ 32 w 202"/>
                <a:gd name="T123" fmla="*/ 15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2" h="169">
                  <a:moveTo>
                    <a:pt x="138" y="142"/>
                  </a:moveTo>
                  <a:cubicBezTo>
                    <a:pt x="138" y="146"/>
                    <a:pt x="139" y="150"/>
                    <a:pt x="142" y="153"/>
                  </a:cubicBezTo>
                  <a:cubicBezTo>
                    <a:pt x="126" y="153"/>
                    <a:pt x="126" y="153"/>
                    <a:pt x="126" y="153"/>
                  </a:cubicBezTo>
                  <a:cubicBezTo>
                    <a:pt x="119" y="153"/>
                    <a:pt x="102" y="148"/>
                    <a:pt x="97" y="148"/>
                  </a:cubicBezTo>
                  <a:cubicBezTo>
                    <a:pt x="92" y="148"/>
                    <a:pt x="90" y="151"/>
                    <a:pt x="86" y="151"/>
                  </a:cubicBezTo>
                  <a:cubicBezTo>
                    <a:pt x="82" y="151"/>
                    <a:pt x="75" y="147"/>
                    <a:pt x="71" y="147"/>
                  </a:cubicBezTo>
                  <a:cubicBezTo>
                    <a:pt x="60" y="147"/>
                    <a:pt x="60" y="147"/>
                    <a:pt x="60" y="147"/>
                  </a:cubicBezTo>
                  <a:cubicBezTo>
                    <a:pt x="60" y="73"/>
                    <a:pt x="60" y="73"/>
                    <a:pt x="60" y="73"/>
                  </a:cubicBezTo>
                  <a:cubicBezTo>
                    <a:pt x="64" y="73"/>
                    <a:pt x="73" y="74"/>
                    <a:pt x="80" y="70"/>
                  </a:cubicBezTo>
                  <a:cubicBezTo>
                    <a:pt x="89" y="64"/>
                    <a:pt x="96" y="54"/>
                    <a:pt x="101" y="48"/>
                  </a:cubicBezTo>
                  <a:cubicBezTo>
                    <a:pt x="106" y="41"/>
                    <a:pt x="116" y="35"/>
                    <a:pt x="122" y="21"/>
                  </a:cubicBezTo>
                  <a:cubicBezTo>
                    <a:pt x="125" y="14"/>
                    <a:pt x="123" y="0"/>
                    <a:pt x="133" y="3"/>
                  </a:cubicBezTo>
                  <a:cubicBezTo>
                    <a:pt x="144" y="7"/>
                    <a:pt x="144" y="17"/>
                    <a:pt x="144" y="29"/>
                  </a:cubicBezTo>
                  <a:cubicBezTo>
                    <a:pt x="143" y="40"/>
                    <a:pt x="132" y="63"/>
                    <a:pt x="131" y="67"/>
                  </a:cubicBezTo>
                  <a:cubicBezTo>
                    <a:pt x="129" y="76"/>
                    <a:pt x="131" y="82"/>
                    <a:pt x="131" y="91"/>
                  </a:cubicBezTo>
                  <a:cubicBezTo>
                    <a:pt x="130" y="104"/>
                    <a:pt x="122" y="113"/>
                    <a:pt x="122" y="113"/>
                  </a:cubicBezTo>
                  <a:cubicBezTo>
                    <a:pt x="122" y="113"/>
                    <a:pt x="133" y="106"/>
                    <a:pt x="135" y="98"/>
                  </a:cubicBezTo>
                  <a:cubicBezTo>
                    <a:pt x="137" y="89"/>
                    <a:pt x="135" y="80"/>
                    <a:pt x="140" y="70"/>
                  </a:cubicBezTo>
                  <a:cubicBezTo>
                    <a:pt x="142" y="68"/>
                    <a:pt x="143" y="67"/>
                    <a:pt x="145" y="66"/>
                  </a:cubicBezTo>
                  <a:cubicBezTo>
                    <a:pt x="143" y="69"/>
                    <a:pt x="142" y="72"/>
                    <a:pt x="142" y="76"/>
                  </a:cubicBezTo>
                  <a:cubicBezTo>
                    <a:pt x="142" y="82"/>
                    <a:pt x="144" y="86"/>
                    <a:pt x="148" y="90"/>
                  </a:cubicBezTo>
                  <a:cubicBezTo>
                    <a:pt x="147" y="92"/>
                    <a:pt x="146" y="95"/>
                    <a:pt x="146" y="98"/>
                  </a:cubicBezTo>
                  <a:cubicBezTo>
                    <a:pt x="146" y="101"/>
                    <a:pt x="147" y="104"/>
                    <a:pt x="148" y="107"/>
                  </a:cubicBezTo>
                  <a:cubicBezTo>
                    <a:pt x="144" y="110"/>
                    <a:pt x="142" y="115"/>
                    <a:pt x="142" y="120"/>
                  </a:cubicBezTo>
                  <a:cubicBezTo>
                    <a:pt x="142" y="123"/>
                    <a:pt x="143" y="126"/>
                    <a:pt x="144" y="129"/>
                  </a:cubicBezTo>
                  <a:cubicBezTo>
                    <a:pt x="140" y="132"/>
                    <a:pt x="138" y="137"/>
                    <a:pt x="138" y="142"/>
                  </a:cubicBezTo>
                  <a:moveTo>
                    <a:pt x="202" y="98"/>
                  </a:moveTo>
                  <a:cubicBezTo>
                    <a:pt x="202" y="92"/>
                    <a:pt x="197" y="87"/>
                    <a:pt x="190" y="87"/>
                  </a:cubicBezTo>
                  <a:cubicBezTo>
                    <a:pt x="184" y="87"/>
                    <a:pt x="184" y="87"/>
                    <a:pt x="184" y="87"/>
                  </a:cubicBezTo>
                  <a:cubicBezTo>
                    <a:pt x="190" y="86"/>
                    <a:pt x="194" y="82"/>
                    <a:pt x="194" y="76"/>
                  </a:cubicBezTo>
                  <a:cubicBezTo>
                    <a:pt x="194" y="70"/>
                    <a:pt x="188" y="65"/>
                    <a:pt x="182" y="65"/>
                  </a:cubicBezTo>
                  <a:cubicBezTo>
                    <a:pt x="159" y="65"/>
                    <a:pt x="159" y="65"/>
                    <a:pt x="159" y="65"/>
                  </a:cubicBezTo>
                  <a:cubicBezTo>
                    <a:pt x="152" y="65"/>
                    <a:pt x="148" y="70"/>
                    <a:pt x="148" y="76"/>
                  </a:cubicBezTo>
                  <a:cubicBezTo>
                    <a:pt x="148" y="82"/>
                    <a:pt x="153" y="87"/>
                    <a:pt x="160" y="87"/>
                  </a:cubicBezTo>
                  <a:cubicBezTo>
                    <a:pt x="161" y="87"/>
                    <a:pt x="161" y="87"/>
                    <a:pt x="161" y="87"/>
                  </a:cubicBezTo>
                  <a:cubicBezTo>
                    <a:pt x="156" y="89"/>
                    <a:pt x="152" y="93"/>
                    <a:pt x="152" y="98"/>
                  </a:cubicBezTo>
                  <a:cubicBezTo>
                    <a:pt x="152" y="104"/>
                    <a:pt x="156" y="108"/>
                    <a:pt x="161" y="109"/>
                  </a:cubicBezTo>
                  <a:cubicBezTo>
                    <a:pt x="160" y="109"/>
                    <a:pt x="160" y="109"/>
                    <a:pt x="160" y="109"/>
                  </a:cubicBezTo>
                  <a:cubicBezTo>
                    <a:pt x="153" y="109"/>
                    <a:pt x="148" y="114"/>
                    <a:pt x="148" y="120"/>
                  </a:cubicBezTo>
                  <a:cubicBezTo>
                    <a:pt x="148" y="126"/>
                    <a:pt x="152" y="130"/>
                    <a:pt x="157" y="131"/>
                  </a:cubicBezTo>
                  <a:cubicBezTo>
                    <a:pt x="156" y="131"/>
                    <a:pt x="156" y="131"/>
                    <a:pt x="156" y="131"/>
                  </a:cubicBezTo>
                  <a:cubicBezTo>
                    <a:pt x="149" y="131"/>
                    <a:pt x="144" y="136"/>
                    <a:pt x="144" y="142"/>
                  </a:cubicBezTo>
                  <a:cubicBezTo>
                    <a:pt x="144" y="148"/>
                    <a:pt x="149" y="153"/>
                    <a:pt x="156" y="153"/>
                  </a:cubicBezTo>
                  <a:cubicBezTo>
                    <a:pt x="167" y="153"/>
                    <a:pt x="167" y="153"/>
                    <a:pt x="167" y="153"/>
                  </a:cubicBezTo>
                  <a:cubicBezTo>
                    <a:pt x="179" y="153"/>
                    <a:pt x="179" y="153"/>
                    <a:pt x="179" y="153"/>
                  </a:cubicBezTo>
                  <a:cubicBezTo>
                    <a:pt x="185" y="153"/>
                    <a:pt x="191" y="148"/>
                    <a:pt x="191" y="142"/>
                  </a:cubicBezTo>
                  <a:cubicBezTo>
                    <a:pt x="191" y="137"/>
                    <a:pt x="186" y="132"/>
                    <a:pt x="181" y="131"/>
                  </a:cubicBezTo>
                  <a:cubicBezTo>
                    <a:pt x="186" y="131"/>
                    <a:pt x="186" y="131"/>
                    <a:pt x="186" y="131"/>
                  </a:cubicBezTo>
                  <a:cubicBezTo>
                    <a:pt x="193" y="131"/>
                    <a:pt x="198" y="126"/>
                    <a:pt x="198" y="120"/>
                  </a:cubicBezTo>
                  <a:cubicBezTo>
                    <a:pt x="198" y="115"/>
                    <a:pt x="194" y="111"/>
                    <a:pt x="189" y="109"/>
                  </a:cubicBezTo>
                  <a:cubicBezTo>
                    <a:pt x="190" y="109"/>
                    <a:pt x="190" y="109"/>
                    <a:pt x="190" y="109"/>
                  </a:cubicBezTo>
                  <a:cubicBezTo>
                    <a:pt x="197" y="109"/>
                    <a:pt x="202" y="104"/>
                    <a:pt x="202" y="98"/>
                  </a:cubicBezTo>
                  <a:moveTo>
                    <a:pt x="0" y="66"/>
                  </a:moveTo>
                  <a:cubicBezTo>
                    <a:pt x="53" y="66"/>
                    <a:pt x="53" y="66"/>
                    <a:pt x="53" y="66"/>
                  </a:cubicBezTo>
                  <a:cubicBezTo>
                    <a:pt x="53" y="169"/>
                    <a:pt x="53" y="169"/>
                    <a:pt x="53" y="169"/>
                  </a:cubicBezTo>
                  <a:cubicBezTo>
                    <a:pt x="0" y="169"/>
                    <a:pt x="0" y="169"/>
                    <a:pt x="0" y="169"/>
                  </a:cubicBezTo>
                  <a:lnTo>
                    <a:pt x="0" y="66"/>
                  </a:lnTo>
                  <a:close/>
                  <a:moveTo>
                    <a:pt x="32" y="152"/>
                  </a:moveTo>
                  <a:cubicBezTo>
                    <a:pt x="32" y="156"/>
                    <a:pt x="35" y="159"/>
                    <a:pt x="38" y="159"/>
                  </a:cubicBezTo>
                  <a:cubicBezTo>
                    <a:pt x="42" y="159"/>
                    <a:pt x="45" y="156"/>
                    <a:pt x="45" y="152"/>
                  </a:cubicBezTo>
                  <a:cubicBezTo>
                    <a:pt x="45" y="149"/>
                    <a:pt x="42" y="146"/>
                    <a:pt x="38" y="146"/>
                  </a:cubicBezTo>
                  <a:cubicBezTo>
                    <a:pt x="35" y="146"/>
                    <a:pt x="32" y="149"/>
                    <a:pt x="32" y="152"/>
                  </a:cubicBezTo>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412" name="Freeform 240"/>
            <p:cNvSpPr>
              <a:spLocks/>
            </p:cNvSpPr>
            <p:nvPr/>
          </p:nvSpPr>
          <p:spPr bwMode="auto">
            <a:xfrm>
              <a:off x="5420992" y="2679279"/>
              <a:ext cx="332802" cy="317021"/>
            </a:xfrm>
            <a:custGeom>
              <a:avLst/>
              <a:gdLst>
                <a:gd name="T0" fmla="*/ 90 w 196"/>
                <a:gd name="T1" fmla="*/ 9 h 187"/>
                <a:gd name="T2" fmla="*/ 106 w 196"/>
                <a:gd name="T3" fmla="*/ 9 h 187"/>
                <a:gd name="T4" fmla="*/ 122 w 196"/>
                <a:gd name="T5" fmla="*/ 42 h 187"/>
                <a:gd name="T6" fmla="*/ 147 w 196"/>
                <a:gd name="T7" fmla="*/ 61 h 187"/>
                <a:gd name="T8" fmla="*/ 184 w 196"/>
                <a:gd name="T9" fmla="*/ 66 h 187"/>
                <a:gd name="T10" fmla="*/ 189 w 196"/>
                <a:gd name="T11" fmla="*/ 81 h 187"/>
                <a:gd name="T12" fmla="*/ 162 w 196"/>
                <a:gd name="T13" fmla="*/ 107 h 187"/>
                <a:gd name="T14" fmla="*/ 153 w 196"/>
                <a:gd name="T15" fmla="*/ 136 h 187"/>
                <a:gd name="T16" fmla="*/ 159 w 196"/>
                <a:gd name="T17" fmla="*/ 173 h 187"/>
                <a:gd name="T18" fmla="*/ 146 w 196"/>
                <a:gd name="T19" fmla="*/ 182 h 187"/>
                <a:gd name="T20" fmla="*/ 113 w 196"/>
                <a:gd name="T21" fmla="*/ 165 h 187"/>
                <a:gd name="T22" fmla="*/ 82 w 196"/>
                <a:gd name="T23" fmla="*/ 165 h 187"/>
                <a:gd name="T24" fmla="*/ 49 w 196"/>
                <a:gd name="T25" fmla="*/ 182 h 187"/>
                <a:gd name="T26" fmla="*/ 37 w 196"/>
                <a:gd name="T27" fmla="*/ 173 h 187"/>
                <a:gd name="T28" fmla="*/ 43 w 196"/>
                <a:gd name="T29" fmla="*/ 136 h 187"/>
                <a:gd name="T30" fmla="*/ 34 w 196"/>
                <a:gd name="T31" fmla="*/ 107 h 187"/>
                <a:gd name="T32" fmla="*/ 7 w 196"/>
                <a:gd name="T33" fmla="*/ 81 h 187"/>
                <a:gd name="T34" fmla="*/ 11 w 196"/>
                <a:gd name="T35" fmla="*/ 66 h 187"/>
                <a:gd name="T36" fmla="*/ 49 w 196"/>
                <a:gd name="T37" fmla="*/ 61 h 187"/>
                <a:gd name="T38" fmla="*/ 74 w 196"/>
                <a:gd name="T39" fmla="*/ 42 h 187"/>
                <a:gd name="T40" fmla="*/ 90 w 196"/>
                <a:gd name="T41" fmla="*/ 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6" h="187">
                  <a:moveTo>
                    <a:pt x="90" y="9"/>
                  </a:moveTo>
                  <a:cubicBezTo>
                    <a:pt x="94" y="0"/>
                    <a:pt x="101" y="0"/>
                    <a:pt x="106" y="9"/>
                  </a:cubicBezTo>
                  <a:cubicBezTo>
                    <a:pt x="122" y="42"/>
                    <a:pt x="122" y="42"/>
                    <a:pt x="122" y="42"/>
                  </a:cubicBezTo>
                  <a:cubicBezTo>
                    <a:pt x="126" y="51"/>
                    <a:pt x="138" y="59"/>
                    <a:pt x="147" y="61"/>
                  </a:cubicBezTo>
                  <a:cubicBezTo>
                    <a:pt x="184" y="66"/>
                    <a:pt x="184" y="66"/>
                    <a:pt x="184" y="66"/>
                  </a:cubicBezTo>
                  <a:cubicBezTo>
                    <a:pt x="194" y="67"/>
                    <a:pt x="196" y="74"/>
                    <a:pt x="189" y="81"/>
                  </a:cubicBezTo>
                  <a:cubicBezTo>
                    <a:pt x="162" y="107"/>
                    <a:pt x="162" y="107"/>
                    <a:pt x="162" y="107"/>
                  </a:cubicBezTo>
                  <a:cubicBezTo>
                    <a:pt x="155" y="114"/>
                    <a:pt x="151" y="127"/>
                    <a:pt x="153" y="136"/>
                  </a:cubicBezTo>
                  <a:cubicBezTo>
                    <a:pt x="159" y="173"/>
                    <a:pt x="159" y="173"/>
                    <a:pt x="159" y="173"/>
                  </a:cubicBezTo>
                  <a:cubicBezTo>
                    <a:pt x="161" y="183"/>
                    <a:pt x="155" y="187"/>
                    <a:pt x="146" y="182"/>
                  </a:cubicBezTo>
                  <a:cubicBezTo>
                    <a:pt x="113" y="165"/>
                    <a:pt x="113" y="165"/>
                    <a:pt x="113" y="165"/>
                  </a:cubicBezTo>
                  <a:cubicBezTo>
                    <a:pt x="105" y="160"/>
                    <a:pt x="91" y="160"/>
                    <a:pt x="82" y="165"/>
                  </a:cubicBezTo>
                  <a:cubicBezTo>
                    <a:pt x="49" y="182"/>
                    <a:pt x="49" y="182"/>
                    <a:pt x="49" y="182"/>
                  </a:cubicBezTo>
                  <a:cubicBezTo>
                    <a:pt x="41" y="187"/>
                    <a:pt x="35" y="183"/>
                    <a:pt x="37" y="173"/>
                  </a:cubicBezTo>
                  <a:cubicBezTo>
                    <a:pt x="43" y="136"/>
                    <a:pt x="43" y="136"/>
                    <a:pt x="43" y="136"/>
                  </a:cubicBezTo>
                  <a:cubicBezTo>
                    <a:pt x="45" y="127"/>
                    <a:pt x="40" y="114"/>
                    <a:pt x="34" y="107"/>
                  </a:cubicBezTo>
                  <a:cubicBezTo>
                    <a:pt x="7" y="81"/>
                    <a:pt x="7" y="81"/>
                    <a:pt x="7" y="81"/>
                  </a:cubicBezTo>
                  <a:cubicBezTo>
                    <a:pt x="0" y="74"/>
                    <a:pt x="2" y="67"/>
                    <a:pt x="11" y="66"/>
                  </a:cubicBezTo>
                  <a:cubicBezTo>
                    <a:pt x="49" y="61"/>
                    <a:pt x="49" y="61"/>
                    <a:pt x="49" y="61"/>
                  </a:cubicBezTo>
                  <a:cubicBezTo>
                    <a:pt x="58" y="59"/>
                    <a:pt x="69" y="51"/>
                    <a:pt x="74" y="42"/>
                  </a:cubicBezTo>
                  <a:lnTo>
                    <a:pt x="90" y="9"/>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413" name="Freeform 53"/>
            <p:cNvSpPr>
              <a:spLocks noEditPoints="1"/>
            </p:cNvSpPr>
            <p:nvPr/>
          </p:nvSpPr>
          <p:spPr bwMode="auto">
            <a:xfrm>
              <a:off x="4661624" y="2467219"/>
              <a:ext cx="277516" cy="236197"/>
            </a:xfrm>
            <a:custGeom>
              <a:avLst/>
              <a:gdLst>
                <a:gd name="T0" fmla="*/ 450 w 450"/>
                <a:gd name="T1" fmla="*/ 0 h 383"/>
                <a:gd name="T2" fmla="*/ 337 w 450"/>
                <a:gd name="T3" fmla="*/ 383 h 383"/>
                <a:gd name="T4" fmla="*/ 149 w 450"/>
                <a:gd name="T5" fmla="*/ 248 h 383"/>
                <a:gd name="T6" fmla="*/ 450 w 450"/>
                <a:gd name="T7" fmla="*/ 0 h 383"/>
                <a:gd name="T8" fmla="*/ 128 w 450"/>
                <a:gd name="T9" fmla="*/ 231 h 383"/>
                <a:gd name="T10" fmla="*/ 450 w 450"/>
                <a:gd name="T11" fmla="*/ 0 h 383"/>
                <a:gd name="T12" fmla="*/ 0 w 450"/>
                <a:gd name="T13" fmla="*/ 139 h 383"/>
                <a:gd name="T14" fmla="*/ 128 w 450"/>
                <a:gd name="T15" fmla="*/ 231 h 383"/>
                <a:gd name="T16" fmla="*/ 149 w 450"/>
                <a:gd name="T17" fmla="*/ 366 h 383"/>
                <a:gd name="T18" fmla="*/ 202 w 450"/>
                <a:gd name="T19" fmla="*/ 306 h 383"/>
                <a:gd name="T20" fmla="*/ 149 w 450"/>
                <a:gd name="T21" fmla="*/ 269 h 383"/>
                <a:gd name="T22" fmla="*/ 149 w 450"/>
                <a:gd name="T23" fmla="*/ 366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0" h="383">
                  <a:moveTo>
                    <a:pt x="450" y="0"/>
                  </a:moveTo>
                  <a:lnTo>
                    <a:pt x="337" y="383"/>
                  </a:lnTo>
                  <a:lnTo>
                    <a:pt x="149" y="248"/>
                  </a:lnTo>
                  <a:lnTo>
                    <a:pt x="450" y="0"/>
                  </a:lnTo>
                  <a:close/>
                  <a:moveTo>
                    <a:pt x="128" y="231"/>
                  </a:moveTo>
                  <a:lnTo>
                    <a:pt x="450" y="0"/>
                  </a:lnTo>
                  <a:lnTo>
                    <a:pt x="0" y="139"/>
                  </a:lnTo>
                  <a:lnTo>
                    <a:pt x="128" y="231"/>
                  </a:lnTo>
                  <a:close/>
                  <a:moveTo>
                    <a:pt x="149" y="366"/>
                  </a:moveTo>
                  <a:lnTo>
                    <a:pt x="202" y="306"/>
                  </a:lnTo>
                  <a:lnTo>
                    <a:pt x="149" y="269"/>
                  </a:lnTo>
                  <a:lnTo>
                    <a:pt x="149" y="366"/>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414" name="Freeform 41"/>
            <p:cNvSpPr>
              <a:spLocks noEditPoints="1"/>
            </p:cNvSpPr>
            <p:nvPr/>
          </p:nvSpPr>
          <p:spPr bwMode="auto">
            <a:xfrm>
              <a:off x="5918945" y="4276725"/>
              <a:ext cx="315951" cy="315949"/>
            </a:xfrm>
            <a:custGeom>
              <a:avLst/>
              <a:gdLst>
                <a:gd name="T0" fmla="*/ 193 w 198"/>
                <a:gd name="T1" fmla="*/ 19 h 198"/>
                <a:gd name="T2" fmla="*/ 185 w 198"/>
                <a:gd name="T3" fmla="*/ 17 h 198"/>
                <a:gd name="T4" fmla="*/ 190 w 198"/>
                <a:gd name="T5" fmla="*/ 21 h 198"/>
                <a:gd name="T6" fmla="*/ 177 w 198"/>
                <a:gd name="T7" fmla="*/ 25 h 198"/>
                <a:gd name="T8" fmla="*/ 182 w 198"/>
                <a:gd name="T9" fmla="*/ 29 h 198"/>
                <a:gd name="T10" fmla="*/ 169 w 198"/>
                <a:gd name="T11" fmla="*/ 32 h 198"/>
                <a:gd name="T12" fmla="*/ 98 w 198"/>
                <a:gd name="T13" fmla="*/ 104 h 198"/>
                <a:gd name="T14" fmla="*/ 94 w 198"/>
                <a:gd name="T15" fmla="*/ 100 h 198"/>
                <a:gd name="T16" fmla="*/ 165 w 198"/>
                <a:gd name="T17" fmla="*/ 29 h 198"/>
                <a:gd name="T18" fmla="*/ 168 w 198"/>
                <a:gd name="T19" fmla="*/ 15 h 198"/>
                <a:gd name="T20" fmla="*/ 173 w 198"/>
                <a:gd name="T21" fmla="*/ 21 h 198"/>
                <a:gd name="T22" fmla="*/ 176 w 198"/>
                <a:gd name="T23" fmla="*/ 7 h 198"/>
                <a:gd name="T24" fmla="*/ 181 w 198"/>
                <a:gd name="T25" fmla="*/ 14 h 198"/>
                <a:gd name="T26" fmla="*/ 179 w 198"/>
                <a:gd name="T27" fmla="*/ 5 h 198"/>
                <a:gd name="T28" fmla="*/ 187 w 198"/>
                <a:gd name="T29" fmla="*/ 8 h 198"/>
                <a:gd name="T30" fmla="*/ 193 w 198"/>
                <a:gd name="T31" fmla="*/ 9 h 198"/>
                <a:gd name="T32" fmla="*/ 198 w 198"/>
                <a:gd name="T33" fmla="*/ 13 h 198"/>
                <a:gd name="T34" fmla="*/ 105 w 198"/>
                <a:gd name="T35" fmla="*/ 81 h 198"/>
                <a:gd name="T36" fmla="*/ 72 w 198"/>
                <a:gd name="T37" fmla="*/ 103 h 198"/>
                <a:gd name="T38" fmla="*/ 119 w 198"/>
                <a:gd name="T39" fmla="*/ 103 h 198"/>
                <a:gd name="T40" fmla="*/ 102 w 198"/>
                <a:gd name="T41" fmla="*/ 108 h 198"/>
                <a:gd name="T42" fmla="*/ 96 w 198"/>
                <a:gd name="T43" fmla="*/ 110 h 198"/>
                <a:gd name="T44" fmla="*/ 88 w 198"/>
                <a:gd name="T45" fmla="*/ 103 h 198"/>
                <a:gd name="T46" fmla="*/ 90 w 198"/>
                <a:gd name="T47" fmla="*/ 96 h 198"/>
                <a:gd name="T48" fmla="*/ 95 w 198"/>
                <a:gd name="T49" fmla="*/ 44 h 198"/>
                <a:gd name="T50" fmla="*/ 95 w 198"/>
                <a:gd name="T51" fmla="*/ 162 h 198"/>
                <a:gd name="T52" fmla="*/ 143 w 198"/>
                <a:gd name="T53" fmla="*/ 68 h 198"/>
                <a:gd name="T54" fmla="*/ 139 w 198"/>
                <a:gd name="T55" fmla="*/ 103 h 198"/>
                <a:gd name="T56" fmla="*/ 52 w 198"/>
                <a:gd name="T57" fmla="*/ 103 h 198"/>
                <a:gd name="T58" fmla="*/ 119 w 198"/>
                <a:gd name="T59" fmla="*/ 67 h 198"/>
                <a:gd name="T60" fmla="*/ 157 w 198"/>
                <a:gd name="T61" fmla="*/ 54 h 198"/>
                <a:gd name="T62" fmla="*/ 95 w 198"/>
                <a:gd name="T63" fmla="*/ 182 h 198"/>
                <a:gd name="T64" fmla="*/ 95 w 198"/>
                <a:gd name="T65" fmla="*/ 24 h 198"/>
                <a:gd name="T66" fmla="*/ 156 w 198"/>
                <a:gd name="T67" fmla="*/ 30 h 198"/>
                <a:gd name="T68" fmla="*/ 0 w 198"/>
                <a:gd name="T69" fmla="*/ 103 h 198"/>
                <a:gd name="T70" fmla="*/ 190 w 198"/>
                <a:gd name="T71" fmla="*/ 103 h 198"/>
                <a:gd name="T72" fmla="*/ 157 w 198"/>
                <a:gd name="T73" fmla="*/ 5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98">
                  <a:moveTo>
                    <a:pt x="198" y="13"/>
                  </a:moveTo>
                  <a:cubicBezTo>
                    <a:pt x="193" y="19"/>
                    <a:pt x="193" y="19"/>
                    <a:pt x="193" y="19"/>
                  </a:cubicBezTo>
                  <a:cubicBezTo>
                    <a:pt x="185" y="17"/>
                    <a:pt x="185" y="17"/>
                    <a:pt x="185" y="17"/>
                  </a:cubicBezTo>
                  <a:cubicBezTo>
                    <a:pt x="185" y="17"/>
                    <a:pt x="185" y="17"/>
                    <a:pt x="185" y="17"/>
                  </a:cubicBezTo>
                  <a:cubicBezTo>
                    <a:pt x="183" y="19"/>
                    <a:pt x="183" y="19"/>
                    <a:pt x="183" y="19"/>
                  </a:cubicBezTo>
                  <a:cubicBezTo>
                    <a:pt x="190" y="21"/>
                    <a:pt x="190" y="21"/>
                    <a:pt x="190" y="21"/>
                  </a:cubicBezTo>
                  <a:cubicBezTo>
                    <a:pt x="185" y="27"/>
                    <a:pt x="185" y="27"/>
                    <a:pt x="185" y="27"/>
                  </a:cubicBezTo>
                  <a:cubicBezTo>
                    <a:pt x="177" y="25"/>
                    <a:pt x="177" y="25"/>
                    <a:pt x="177" y="25"/>
                  </a:cubicBezTo>
                  <a:cubicBezTo>
                    <a:pt x="175" y="27"/>
                    <a:pt x="175" y="27"/>
                    <a:pt x="175" y="27"/>
                  </a:cubicBezTo>
                  <a:cubicBezTo>
                    <a:pt x="182" y="29"/>
                    <a:pt x="182" y="29"/>
                    <a:pt x="182" y="29"/>
                  </a:cubicBezTo>
                  <a:cubicBezTo>
                    <a:pt x="177" y="35"/>
                    <a:pt x="177" y="35"/>
                    <a:pt x="177" y="35"/>
                  </a:cubicBezTo>
                  <a:cubicBezTo>
                    <a:pt x="169" y="32"/>
                    <a:pt x="169" y="32"/>
                    <a:pt x="169" y="32"/>
                  </a:cubicBezTo>
                  <a:cubicBezTo>
                    <a:pt x="107" y="95"/>
                    <a:pt x="107" y="95"/>
                    <a:pt x="107" y="95"/>
                  </a:cubicBezTo>
                  <a:cubicBezTo>
                    <a:pt x="98" y="104"/>
                    <a:pt x="98" y="104"/>
                    <a:pt x="98" y="104"/>
                  </a:cubicBezTo>
                  <a:cubicBezTo>
                    <a:pt x="97" y="105"/>
                    <a:pt x="95" y="105"/>
                    <a:pt x="94" y="104"/>
                  </a:cubicBezTo>
                  <a:cubicBezTo>
                    <a:pt x="93" y="103"/>
                    <a:pt x="93" y="101"/>
                    <a:pt x="94" y="100"/>
                  </a:cubicBezTo>
                  <a:cubicBezTo>
                    <a:pt x="103" y="91"/>
                    <a:pt x="103" y="91"/>
                    <a:pt x="103" y="91"/>
                  </a:cubicBezTo>
                  <a:cubicBezTo>
                    <a:pt x="165" y="29"/>
                    <a:pt x="165" y="29"/>
                    <a:pt x="165" y="29"/>
                  </a:cubicBezTo>
                  <a:cubicBezTo>
                    <a:pt x="163" y="21"/>
                    <a:pt x="163" y="21"/>
                    <a:pt x="163" y="21"/>
                  </a:cubicBezTo>
                  <a:cubicBezTo>
                    <a:pt x="168" y="15"/>
                    <a:pt x="168" y="15"/>
                    <a:pt x="168" y="15"/>
                  </a:cubicBezTo>
                  <a:cubicBezTo>
                    <a:pt x="171" y="24"/>
                    <a:pt x="171" y="24"/>
                    <a:pt x="171" y="24"/>
                  </a:cubicBezTo>
                  <a:cubicBezTo>
                    <a:pt x="173" y="21"/>
                    <a:pt x="173" y="21"/>
                    <a:pt x="173" y="21"/>
                  </a:cubicBezTo>
                  <a:cubicBezTo>
                    <a:pt x="171" y="13"/>
                    <a:pt x="171" y="13"/>
                    <a:pt x="171" y="13"/>
                  </a:cubicBezTo>
                  <a:cubicBezTo>
                    <a:pt x="176" y="7"/>
                    <a:pt x="176" y="7"/>
                    <a:pt x="176" y="7"/>
                  </a:cubicBezTo>
                  <a:cubicBezTo>
                    <a:pt x="179" y="16"/>
                    <a:pt x="179" y="16"/>
                    <a:pt x="179" y="16"/>
                  </a:cubicBezTo>
                  <a:cubicBezTo>
                    <a:pt x="181" y="14"/>
                    <a:pt x="181" y="14"/>
                    <a:pt x="181" y="14"/>
                  </a:cubicBezTo>
                  <a:cubicBezTo>
                    <a:pt x="181" y="13"/>
                    <a:pt x="181" y="13"/>
                    <a:pt x="181" y="13"/>
                  </a:cubicBezTo>
                  <a:cubicBezTo>
                    <a:pt x="179" y="5"/>
                    <a:pt x="179" y="5"/>
                    <a:pt x="179" y="5"/>
                  </a:cubicBezTo>
                  <a:cubicBezTo>
                    <a:pt x="184" y="0"/>
                    <a:pt x="184" y="0"/>
                    <a:pt x="184" y="0"/>
                  </a:cubicBezTo>
                  <a:cubicBezTo>
                    <a:pt x="187" y="8"/>
                    <a:pt x="187" y="8"/>
                    <a:pt x="187" y="8"/>
                  </a:cubicBezTo>
                  <a:cubicBezTo>
                    <a:pt x="189" y="5"/>
                    <a:pt x="189" y="5"/>
                    <a:pt x="189" y="5"/>
                  </a:cubicBezTo>
                  <a:cubicBezTo>
                    <a:pt x="193" y="9"/>
                    <a:pt x="193" y="9"/>
                    <a:pt x="193" y="9"/>
                  </a:cubicBezTo>
                  <a:cubicBezTo>
                    <a:pt x="191" y="11"/>
                    <a:pt x="191" y="11"/>
                    <a:pt x="191" y="11"/>
                  </a:cubicBezTo>
                  <a:lnTo>
                    <a:pt x="198" y="13"/>
                  </a:lnTo>
                  <a:close/>
                  <a:moveTo>
                    <a:pt x="90" y="96"/>
                  </a:moveTo>
                  <a:cubicBezTo>
                    <a:pt x="105" y="81"/>
                    <a:pt x="105" y="81"/>
                    <a:pt x="105" y="81"/>
                  </a:cubicBezTo>
                  <a:cubicBezTo>
                    <a:pt x="102" y="80"/>
                    <a:pt x="99" y="79"/>
                    <a:pt x="95" y="79"/>
                  </a:cubicBezTo>
                  <a:cubicBezTo>
                    <a:pt x="82" y="79"/>
                    <a:pt x="72" y="90"/>
                    <a:pt x="72" y="103"/>
                  </a:cubicBezTo>
                  <a:cubicBezTo>
                    <a:pt x="72" y="116"/>
                    <a:pt x="82" y="127"/>
                    <a:pt x="95" y="127"/>
                  </a:cubicBezTo>
                  <a:cubicBezTo>
                    <a:pt x="108" y="127"/>
                    <a:pt x="119" y="116"/>
                    <a:pt x="119" y="103"/>
                  </a:cubicBezTo>
                  <a:cubicBezTo>
                    <a:pt x="119" y="99"/>
                    <a:pt x="118" y="96"/>
                    <a:pt x="117" y="93"/>
                  </a:cubicBezTo>
                  <a:cubicBezTo>
                    <a:pt x="102" y="108"/>
                    <a:pt x="102" y="108"/>
                    <a:pt x="102" y="108"/>
                  </a:cubicBezTo>
                  <a:cubicBezTo>
                    <a:pt x="101" y="110"/>
                    <a:pt x="99" y="111"/>
                    <a:pt x="96" y="111"/>
                  </a:cubicBezTo>
                  <a:cubicBezTo>
                    <a:pt x="96" y="111"/>
                    <a:pt x="96" y="110"/>
                    <a:pt x="96" y="110"/>
                  </a:cubicBezTo>
                  <a:cubicBezTo>
                    <a:pt x="96" y="111"/>
                    <a:pt x="96" y="111"/>
                    <a:pt x="95" y="111"/>
                  </a:cubicBezTo>
                  <a:cubicBezTo>
                    <a:pt x="91" y="111"/>
                    <a:pt x="88" y="107"/>
                    <a:pt x="88" y="103"/>
                  </a:cubicBezTo>
                  <a:cubicBezTo>
                    <a:pt x="88" y="103"/>
                    <a:pt x="88" y="103"/>
                    <a:pt x="88" y="103"/>
                  </a:cubicBezTo>
                  <a:cubicBezTo>
                    <a:pt x="88" y="100"/>
                    <a:pt x="88" y="98"/>
                    <a:pt x="90" y="96"/>
                  </a:cubicBezTo>
                  <a:close/>
                  <a:moveTo>
                    <a:pt x="131" y="55"/>
                  </a:moveTo>
                  <a:cubicBezTo>
                    <a:pt x="121" y="48"/>
                    <a:pt x="109" y="44"/>
                    <a:pt x="95" y="44"/>
                  </a:cubicBezTo>
                  <a:cubicBezTo>
                    <a:pt x="63" y="44"/>
                    <a:pt x="36" y="70"/>
                    <a:pt x="36" y="103"/>
                  </a:cubicBezTo>
                  <a:cubicBezTo>
                    <a:pt x="36" y="136"/>
                    <a:pt x="63" y="162"/>
                    <a:pt x="95" y="162"/>
                  </a:cubicBezTo>
                  <a:cubicBezTo>
                    <a:pt x="128" y="162"/>
                    <a:pt x="155" y="136"/>
                    <a:pt x="155" y="103"/>
                  </a:cubicBezTo>
                  <a:cubicBezTo>
                    <a:pt x="155" y="90"/>
                    <a:pt x="150" y="77"/>
                    <a:pt x="143" y="68"/>
                  </a:cubicBezTo>
                  <a:cubicBezTo>
                    <a:pt x="131" y="79"/>
                    <a:pt x="131" y="79"/>
                    <a:pt x="131" y="79"/>
                  </a:cubicBezTo>
                  <a:cubicBezTo>
                    <a:pt x="136" y="86"/>
                    <a:pt x="139" y="94"/>
                    <a:pt x="139" y="103"/>
                  </a:cubicBezTo>
                  <a:cubicBezTo>
                    <a:pt x="139" y="127"/>
                    <a:pt x="119" y="146"/>
                    <a:pt x="95" y="146"/>
                  </a:cubicBezTo>
                  <a:cubicBezTo>
                    <a:pt x="71" y="146"/>
                    <a:pt x="52" y="127"/>
                    <a:pt x="52" y="103"/>
                  </a:cubicBezTo>
                  <a:cubicBezTo>
                    <a:pt x="52" y="79"/>
                    <a:pt x="71" y="60"/>
                    <a:pt x="95" y="60"/>
                  </a:cubicBezTo>
                  <a:cubicBezTo>
                    <a:pt x="104" y="60"/>
                    <a:pt x="112" y="62"/>
                    <a:pt x="119" y="67"/>
                  </a:cubicBezTo>
                  <a:lnTo>
                    <a:pt x="131" y="55"/>
                  </a:lnTo>
                  <a:close/>
                  <a:moveTo>
                    <a:pt x="157" y="54"/>
                  </a:moveTo>
                  <a:cubicBezTo>
                    <a:pt x="168" y="67"/>
                    <a:pt x="174" y="84"/>
                    <a:pt x="174" y="103"/>
                  </a:cubicBezTo>
                  <a:cubicBezTo>
                    <a:pt x="174" y="146"/>
                    <a:pt x="139" y="182"/>
                    <a:pt x="95" y="182"/>
                  </a:cubicBezTo>
                  <a:cubicBezTo>
                    <a:pt x="52" y="182"/>
                    <a:pt x="16" y="146"/>
                    <a:pt x="16" y="103"/>
                  </a:cubicBezTo>
                  <a:cubicBezTo>
                    <a:pt x="16" y="59"/>
                    <a:pt x="52" y="24"/>
                    <a:pt x="95" y="24"/>
                  </a:cubicBezTo>
                  <a:cubicBezTo>
                    <a:pt x="114" y="24"/>
                    <a:pt x="131" y="30"/>
                    <a:pt x="145" y="41"/>
                  </a:cubicBezTo>
                  <a:cubicBezTo>
                    <a:pt x="156" y="30"/>
                    <a:pt x="156" y="30"/>
                    <a:pt x="156" y="30"/>
                  </a:cubicBezTo>
                  <a:cubicBezTo>
                    <a:pt x="140" y="16"/>
                    <a:pt x="118" y="8"/>
                    <a:pt x="95" y="8"/>
                  </a:cubicBezTo>
                  <a:cubicBezTo>
                    <a:pt x="43" y="8"/>
                    <a:pt x="0" y="50"/>
                    <a:pt x="0" y="103"/>
                  </a:cubicBezTo>
                  <a:cubicBezTo>
                    <a:pt x="0" y="155"/>
                    <a:pt x="43" y="198"/>
                    <a:pt x="95" y="198"/>
                  </a:cubicBezTo>
                  <a:cubicBezTo>
                    <a:pt x="148" y="198"/>
                    <a:pt x="190" y="155"/>
                    <a:pt x="190" y="103"/>
                  </a:cubicBezTo>
                  <a:cubicBezTo>
                    <a:pt x="190" y="80"/>
                    <a:pt x="182" y="59"/>
                    <a:pt x="168" y="42"/>
                  </a:cubicBezTo>
                  <a:lnTo>
                    <a:pt x="157" y="54"/>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415" name="Freeform 14"/>
            <p:cNvSpPr>
              <a:spLocks noEditPoints="1"/>
            </p:cNvSpPr>
            <p:nvPr/>
          </p:nvSpPr>
          <p:spPr bwMode="auto">
            <a:xfrm>
              <a:off x="4394542" y="3659842"/>
              <a:ext cx="308953" cy="284102"/>
            </a:xfrm>
            <a:custGeom>
              <a:avLst/>
              <a:gdLst>
                <a:gd name="T0" fmla="*/ 152 w 192"/>
                <a:gd name="T1" fmla="*/ 6 h 176"/>
                <a:gd name="T2" fmla="*/ 151 w 192"/>
                <a:gd name="T3" fmla="*/ 3 h 176"/>
                <a:gd name="T4" fmla="*/ 147 w 192"/>
                <a:gd name="T5" fmla="*/ 0 h 176"/>
                <a:gd name="T6" fmla="*/ 43 w 192"/>
                <a:gd name="T7" fmla="*/ 0 h 176"/>
                <a:gd name="T8" fmla="*/ 40 w 192"/>
                <a:gd name="T9" fmla="*/ 6 h 176"/>
                <a:gd name="T10" fmla="*/ 39 w 192"/>
                <a:gd name="T11" fmla="*/ 12 h 176"/>
                <a:gd name="T12" fmla="*/ 0 w 192"/>
                <a:gd name="T13" fmla="*/ 53 h 176"/>
                <a:gd name="T14" fmla="*/ 66 w 192"/>
                <a:gd name="T15" fmla="*/ 100 h 176"/>
                <a:gd name="T16" fmla="*/ 88 w 192"/>
                <a:gd name="T17" fmla="*/ 118 h 176"/>
                <a:gd name="T18" fmla="*/ 86 w 192"/>
                <a:gd name="T19" fmla="*/ 129 h 176"/>
                <a:gd name="T20" fmla="*/ 89 w 192"/>
                <a:gd name="T21" fmla="*/ 131 h 176"/>
                <a:gd name="T22" fmla="*/ 70 w 192"/>
                <a:gd name="T23" fmla="*/ 166 h 176"/>
                <a:gd name="T24" fmla="*/ 58 w 192"/>
                <a:gd name="T25" fmla="*/ 167 h 176"/>
                <a:gd name="T26" fmla="*/ 54 w 192"/>
                <a:gd name="T27" fmla="*/ 168 h 176"/>
                <a:gd name="T28" fmla="*/ 53 w 192"/>
                <a:gd name="T29" fmla="*/ 174 h 176"/>
                <a:gd name="T30" fmla="*/ 137 w 192"/>
                <a:gd name="T31" fmla="*/ 176 h 176"/>
                <a:gd name="T32" fmla="*/ 138 w 192"/>
                <a:gd name="T33" fmla="*/ 170 h 176"/>
                <a:gd name="T34" fmla="*/ 134 w 192"/>
                <a:gd name="T35" fmla="*/ 168 h 176"/>
                <a:gd name="T36" fmla="*/ 131 w 192"/>
                <a:gd name="T37" fmla="*/ 166 h 176"/>
                <a:gd name="T38" fmla="*/ 102 w 192"/>
                <a:gd name="T39" fmla="*/ 145 h 176"/>
                <a:gd name="T40" fmla="*/ 103 w 192"/>
                <a:gd name="T41" fmla="*/ 131 h 176"/>
                <a:gd name="T42" fmla="*/ 106 w 192"/>
                <a:gd name="T43" fmla="*/ 121 h 176"/>
                <a:gd name="T44" fmla="*/ 103 w 192"/>
                <a:gd name="T45" fmla="*/ 118 h 176"/>
                <a:gd name="T46" fmla="*/ 146 w 192"/>
                <a:gd name="T47" fmla="*/ 96 h 176"/>
                <a:gd name="T48" fmla="*/ 192 w 192"/>
                <a:gd name="T49" fmla="*/ 12 h 176"/>
                <a:gd name="T50" fmla="*/ 48 w 192"/>
                <a:gd name="T51" fmla="*/ 85 h 176"/>
                <a:gd name="T52" fmla="*/ 10 w 192"/>
                <a:gd name="T53" fmla="*/ 53 h 176"/>
                <a:gd name="T54" fmla="*/ 40 w 192"/>
                <a:gd name="T55" fmla="*/ 22 h 176"/>
                <a:gd name="T56" fmla="*/ 52 w 192"/>
                <a:gd name="T57" fmla="*/ 86 h 176"/>
                <a:gd name="T58" fmla="*/ 109 w 192"/>
                <a:gd name="T59" fmla="*/ 77 h 176"/>
                <a:gd name="T60" fmla="*/ 85 w 192"/>
                <a:gd name="T61" fmla="*/ 80 h 176"/>
                <a:gd name="T62" fmla="*/ 82 w 192"/>
                <a:gd name="T63" fmla="*/ 71 h 176"/>
                <a:gd name="T64" fmla="*/ 90 w 192"/>
                <a:gd name="T65" fmla="*/ 68 h 176"/>
                <a:gd name="T66" fmla="*/ 87 w 192"/>
                <a:gd name="T67" fmla="*/ 36 h 176"/>
                <a:gd name="T68" fmla="*/ 83 w 192"/>
                <a:gd name="T69" fmla="*/ 32 h 176"/>
                <a:gd name="T70" fmla="*/ 92 w 192"/>
                <a:gd name="T71" fmla="*/ 24 h 176"/>
                <a:gd name="T72" fmla="*/ 99 w 192"/>
                <a:gd name="T73" fmla="*/ 24 h 176"/>
                <a:gd name="T74" fmla="*/ 102 w 192"/>
                <a:gd name="T75" fmla="*/ 68 h 176"/>
                <a:gd name="T76" fmla="*/ 109 w 192"/>
                <a:gd name="T77" fmla="*/ 71 h 176"/>
                <a:gd name="T78" fmla="*/ 181 w 192"/>
                <a:gd name="T79" fmla="*/ 53 h 176"/>
                <a:gd name="T80" fmla="*/ 143 w 192"/>
                <a:gd name="T81" fmla="*/ 85 h 176"/>
                <a:gd name="T82" fmla="*/ 151 w 192"/>
                <a:gd name="T83" fmla="*/ 58 h 176"/>
                <a:gd name="T84" fmla="*/ 181 w 192"/>
                <a:gd name="T85" fmla="*/ 2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 h="176">
                  <a:moveTo>
                    <a:pt x="152" y="12"/>
                  </a:moveTo>
                  <a:cubicBezTo>
                    <a:pt x="152" y="6"/>
                    <a:pt x="152" y="6"/>
                    <a:pt x="152" y="6"/>
                  </a:cubicBezTo>
                  <a:cubicBezTo>
                    <a:pt x="151" y="6"/>
                    <a:pt x="151" y="6"/>
                    <a:pt x="151" y="6"/>
                  </a:cubicBezTo>
                  <a:cubicBezTo>
                    <a:pt x="151" y="3"/>
                    <a:pt x="151" y="3"/>
                    <a:pt x="151" y="3"/>
                  </a:cubicBezTo>
                  <a:cubicBezTo>
                    <a:pt x="151" y="1"/>
                    <a:pt x="149" y="0"/>
                    <a:pt x="148" y="0"/>
                  </a:cubicBezTo>
                  <a:cubicBezTo>
                    <a:pt x="147" y="0"/>
                    <a:pt x="147" y="0"/>
                    <a:pt x="147" y="0"/>
                  </a:cubicBezTo>
                  <a:cubicBezTo>
                    <a:pt x="44" y="0"/>
                    <a:pt x="44" y="0"/>
                    <a:pt x="44" y="0"/>
                  </a:cubicBezTo>
                  <a:cubicBezTo>
                    <a:pt x="43" y="0"/>
                    <a:pt x="43" y="0"/>
                    <a:pt x="43" y="0"/>
                  </a:cubicBezTo>
                  <a:cubicBezTo>
                    <a:pt x="42" y="0"/>
                    <a:pt x="40" y="1"/>
                    <a:pt x="40" y="3"/>
                  </a:cubicBezTo>
                  <a:cubicBezTo>
                    <a:pt x="40" y="6"/>
                    <a:pt x="40" y="6"/>
                    <a:pt x="40" y="6"/>
                  </a:cubicBezTo>
                  <a:cubicBezTo>
                    <a:pt x="39" y="6"/>
                    <a:pt x="39" y="6"/>
                    <a:pt x="39" y="6"/>
                  </a:cubicBezTo>
                  <a:cubicBezTo>
                    <a:pt x="39" y="12"/>
                    <a:pt x="39" y="12"/>
                    <a:pt x="39" y="12"/>
                  </a:cubicBezTo>
                  <a:cubicBezTo>
                    <a:pt x="0" y="12"/>
                    <a:pt x="0" y="12"/>
                    <a:pt x="0" y="12"/>
                  </a:cubicBezTo>
                  <a:cubicBezTo>
                    <a:pt x="0" y="12"/>
                    <a:pt x="0" y="43"/>
                    <a:pt x="0" y="53"/>
                  </a:cubicBezTo>
                  <a:cubicBezTo>
                    <a:pt x="0" y="73"/>
                    <a:pt x="26" y="91"/>
                    <a:pt x="45" y="96"/>
                  </a:cubicBezTo>
                  <a:cubicBezTo>
                    <a:pt x="52" y="98"/>
                    <a:pt x="60" y="99"/>
                    <a:pt x="66" y="100"/>
                  </a:cubicBezTo>
                  <a:cubicBezTo>
                    <a:pt x="76" y="108"/>
                    <a:pt x="87" y="114"/>
                    <a:pt x="89" y="118"/>
                  </a:cubicBezTo>
                  <a:cubicBezTo>
                    <a:pt x="88" y="118"/>
                    <a:pt x="88" y="118"/>
                    <a:pt x="88" y="118"/>
                  </a:cubicBezTo>
                  <a:cubicBezTo>
                    <a:pt x="87" y="118"/>
                    <a:pt x="86" y="119"/>
                    <a:pt x="86" y="121"/>
                  </a:cubicBezTo>
                  <a:cubicBezTo>
                    <a:pt x="86" y="129"/>
                    <a:pt x="86" y="129"/>
                    <a:pt x="86" y="129"/>
                  </a:cubicBezTo>
                  <a:cubicBezTo>
                    <a:pt x="86" y="130"/>
                    <a:pt x="87" y="131"/>
                    <a:pt x="88" y="131"/>
                  </a:cubicBezTo>
                  <a:cubicBezTo>
                    <a:pt x="89" y="131"/>
                    <a:pt x="89" y="131"/>
                    <a:pt x="89" y="131"/>
                  </a:cubicBezTo>
                  <a:cubicBezTo>
                    <a:pt x="89" y="137"/>
                    <a:pt x="89" y="142"/>
                    <a:pt x="89" y="145"/>
                  </a:cubicBezTo>
                  <a:cubicBezTo>
                    <a:pt x="89" y="157"/>
                    <a:pt x="78" y="166"/>
                    <a:pt x="70" y="166"/>
                  </a:cubicBezTo>
                  <a:cubicBezTo>
                    <a:pt x="66" y="166"/>
                    <a:pt x="62" y="166"/>
                    <a:pt x="60" y="166"/>
                  </a:cubicBezTo>
                  <a:cubicBezTo>
                    <a:pt x="58" y="166"/>
                    <a:pt x="58" y="166"/>
                    <a:pt x="58" y="167"/>
                  </a:cubicBezTo>
                  <a:cubicBezTo>
                    <a:pt x="58" y="168"/>
                    <a:pt x="58" y="168"/>
                    <a:pt x="58" y="168"/>
                  </a:cubicBezTo>
                  <a:cubicBezTo>
                    <a:pt x="54" y="168"/>
                    <a:pt x="54" y="168"/>
                    <a:pt x="54" y="168"/>
                  </a:cubicBezTo>
                  <a:cubicBezTo>
                    <a:pt x="54" y="168"/>
                    <a:pt x="53" y="169"/>
                    <a:pt x="53" y="170"/>
                  </a:cubicBezTo>
                  <a:cubicBezTo>
                    <a:pt x="53" y="170"/>
                    <a:pt x="53" y="174"/>
                    <a:pt x="53" y="174"/>
                  </a:cubicBezTo>
                  <a:cubicBezTo>
                    <a:pt x="53" y="175"/>
                    <a:pt x="54" y="176"/>
                    <a:pt x="54" y="176"/>
                  </a:cubicBezTo>
                  <a:cubicBezTo>
                    <a:pt x="137" y="176"/>
                    <a:pt x="137" y="176"/>
                    <a:pt x="137" y="176"/>
                  </a:cubicBezTo>
                  <a:cubicBezTo>
                    <a:pt x="137" y="176"/>
                    <a:pt x="138" y="175"/>
                    <a:pt x="138" y="174"/>
                  </a:cubicBezTo>
                  <a:cubicBezTo>
                    <a:pt x="138" y="174"/>
                    <a:pt x="138" y="170"/>
                    <a:pt x="138" y="170"/>
                  </a:cubicBezTo>
                  <a:cubicBezTo>
                    <a:pt x="138" y="169"/>
                    <a:pt x="137" y="168"/>
                    <a:pt x="137" y="168"/>
                  </a:cubicBezTo>
                  <a:cubicBezTo>
                    <a:pt x="134" y="168"/>
                    <a:pt x="134" y="168"/>
                    <a:pt x="134" y="168"/>
                  </a:cubicBezTo>
                  <a:cubicBezTo>
                    <a:pt x="134" y="168"/>
                    <a:pt x="134" y="168"/>
                    <a:pt x="134" y="167"/>
                  </a:cubicBezTo>
                  <a:cubicBezTo>
                    <a:pt x="134" y="166"/>
                    <a:pt x="133" y="166"/>
                    <a:pt x="131" y="166"/>
                  </a:cubicBezTo>
                  <a:cubicBezTo>
                    <a:pt x="130" y="166"/>
                    <a:pt x="125" y="166"/>
                    <a:pt x="121" y="166"/>
                  </a:cubicBezTo>
                  <a:cubicBezTo>
                    <a:pt x="113" y="166"/>
                    <a:pt x="102" y="157"/>
                    <a:pt x="102" y="145"/>
                  </a:cubicBezTo>
                  <a:cubicBezTo>
                    <a:pt x="102" y="142"/>
                    <a:pt x="102" y="137"/>
                    <a:pt x="102" y="131"/>
                  </a:cubicBezTo>
                  <a:cubicBezTo>
                    <a:pt x="103" y="131"/>
                    <a:pt x="103" y="131"/>
                    <a:pt x="103" y="131"/>
                  </a:cubicBezTo>
                  <a:cubicBezTo>
                    <a:pt x="104" y="131"/>
                    <a:pt x="106" y="130"/>
                    <a:pt x="106" y="129"/>
                  </a:cubicBezTo>
                  <a:cubicBezTo>
                    <a:pt x="106" y="121"/>
                    <a:pt x="106" y="121"/>
                    <a:pt x="106" y="121"/>
                  </a:cubicBezTo>
                  <a:cubicBezTo>
                    <a:pt x="106" y="119"/>
                    <a:pt x="104" y="118"/>
                    <a:pt x="103" y="118"/>
                  </a:cubicBezTo>
                  <a:cubicBezTo>
                    <a:pt x="103" y="118"/>
                    <a:pt x="103" y="118"/>
                    <a:pt x="103" y="118"/>
                  </a:cubicBezTo>
                  <a:cubicBezTo>
                    <a:pt x="105" y="114"/>
                    <a:pt x="115" y="108"/>
                    <a:pt x="125" y="100"/>
                  </a:cubicBezTo>
                  <a:cubicBezTo>
                    <a:pt x="132" y="99"/>
                    <a:pt x="139" y="98"/>
                    <a:pt x="146" y="96"/>
                  </a:cubicBezTo>
                  <a:cubicBezTo>
                    <a:pt x="165" y="91"/>
                    <a:pt x="192" y="73"/>
                    <a:pt x="192" y="53"/>
                  </a:cubicBezTo>
                  <a:cubicBezTo>
                    <a:pt x="192" y="43"/>
                    <a:pt x="192" y="12"/>
                    <a:pt x="192" y="12"/>
                  </a:cubicBezTo>
                  <a:lnTo>
                    <a:pt x="152" y="12"/>
                  </a:lnTo>
                  <a:close/>
                  <a:moveTo>
                    <a:pt x="48" y="85"/>
                  </a:moveTo>
                  <a:cubicBezTo>
                    <a:pt x="39" y="83"/>
                    <a:pt x="29" y="78"/>
                    <a:pt x="22" y="72"/>
                  </a:cubicBezTo>
                  <a:cubicBezTo>
                    <a:pt x="15" y="66"/>
                    <a:pt x="10" y="59"/>
                    <a:pt x="10" y="53"/>
                  </a:cubicBezTo>
                  <a:cubicBezTo>
                    <a:pt x="10" y="22"/>
                    <a:pt x="10" y="22"/>
                    <a:pt x="10" y="22"/>
                  </a:cubicBezTo>
                  <a:cubicBezTo>
                    <a:pt x="40" y="22"/>
                    <a:pt x="40" y="22"/>
                    <a:pt x="40" y="22"/>
                  </a:cubicBezTo>
                  <a:cubicBezTo>
                    <a:pt x="40" y="32"/>
                    <a:pt x="40" y="47"/>
                    <a:pt x="40" y="58"/>
                  </a:cubicBezTo>
                  <a:cubicBezTo>
                    <a:pt x="40" y="69"/>
                    <a:pt x="45" y="78"/>
                    <a:pt x="52" y="86"/>
                  </a:cubicBezTo>
                  <a:cubicBezTo>
                    <a:pt x="51" y="86"/>
                    <a:pt x="49" y="86"/>
                    <a:pt x="48" y="85"/>
                  </a:cubicBezTo>
                  <a:close/>
                  <a:moveTo>
                    <a:pt x="109" y="77"/>
                  </a:moveTo>
                  <a:cubicBezTo>
                    <a:pt x="109" y="78"/>
                    <a:pt x="108" y="80"/>
                    <a:pt x="106" y="80"/>
                  </a:cubicBezTo>
                  <a:cubicBezTo>
                    <a:pt x="85" y="80"/>
                    <a:pt x="85" y="80"/>
                    <a:pt x="85" y="80"/>
                  </a:cubicBezTo>
                  <a:cubicBezTo>
                    <a:pt x="83" y="80"/>
                    <a:pt x="82" y="78"/>
                    <a:pt x="82" y="77"/>
                  </a:cubicBezTo>
                  <a:cubicBezTo>
                    <a:pt x="82" y="71"/>
                    <a:pt x="82" y="71"/>
                    <a:pt x="82" y="71"/>
                  </a:cubicBezTo>
                  <a:cubicBezTo>
                    <a:pt x="82" y="69"/>
                    <a:pt x="83" y="68"/>
                    <a:pt x="85" y="68"/>
                  </a:cubicBezTo>
                  <a:cubicBezTo>
                    <a:pt x="90" y="68"/>
                    <a:pt x="90" y="68"/>
                    <a:pt x="90" y="68"/>
                  </a:cubicBezTo>
                  <a:cubicBezTo>
                    <a:pt x="90" y="36"/>
                    <a:pt x="90" y="36"/>
                    <a:pt x="90" y="36"/>
                  </a:cubicBezTo>
                  <a:cubicBezTo>
                    <a:pt x="87" y="36"/>
                    <a:pt x="87" y="36"/>
                    <a:pt x="87" y="36"/>
                  </a:cubicBezTo>
                  <a:cubicBezTo>
                    <a:pt x="85" y="37"/>
                    <a:pt x="84" y="36"/>
                    <a:pt x="83" y="34"/>
                  </a:cubicBezTo>
                  <a:cubicBezTo>
                    <a:pt x="83" y="32"/>
                    <a:pt x="83" y="32"/>
                    <a:pt x="83" y="32"/>
                  </a:cubicBezTo>
                  <a:cubicBezTo>
                    <a:pt x="82" y="30"/>
                    <a:pt x="83" y="29"/>
                    <a:pt x="84" y="29"/>
                  </a:cubicBezTo>
                  <a:cubicBezTo>
                    <a:pt x="92" y="24"/>
                    <a:pt x="92" y="24"/>
                    <a:pt x="92" y="24"/>
                  </a:cubicBezTo>
                  <a:cubicBezTo>
                    <a:pt x="93" y="24"/>
                    <a:pt x="93" y="24"/>
                    <a:pt x="94" y="24"/>
                  </a:cubicBezTo>
                  <a:cubicBezTo>
                    <a:pt x="99" y="24"/>
                    <a:pt x="99" y="24"/>
                    <a:pt x="99" y="24"/>
                  </a:cubicBezTo>
                  <a:cubicBezTo>
                    <a:pt x="100" y="24"/>
                    <a:pt x="102" y="25"/>
                    <a:pt x="102" y="27"/>
                  </a:cubicBezTo>
                  <a:cubicBezTo>
                    <a:pt x="102" y="68"/>
                    <a:pt x="102" y="68"/>
                    <a:pt x="102" y="68"/>
                  </a:cubicBezTo>
                  <a:cubicBezTo>
                    <a:pt x="106" y="68"/>
                    <a:pt x="106" y="68"/>
                    <a:pt x="106" y="68"/>
                  </a:cubicBezTo>
                  <a:cubicBezTo>
                    <a:pt x="108" y="68"/>
                    <a:pt x="109" y="69"/>
                    <a:pt x="109" y="71"/>
                  </a:cubicBezTo>
                  <a:lnTo>
                    <a:pt x="109" y="77"/>
                  </a:lnTo>
                  <a:close/>
                  <a:moveTo>
                    <a:pt x="181" y="53"/>
                  </a:moveTo>
                  <a:cubicBezTo>
                    <a:pt x="181" y="59"/>
                    <a:pt x="177" y="66"/>
                    <a:pt x="169" y="72"/>
                  </a:cubicBezTo>
                  <a:cubicBezTo>
                    <a:pt x="162" y="78"/>
                    <a:pt x="152" y="83"/>
                    <a:pt x="143" y="85"/>
                  </a:cubicBezTo>
                  <a:cubicBezTo>
                    <a:pt x="142" y="86"/>
                    <a:pt x="140" y="86"/>
                    <a:pt x="139" y="86"/>
                  </a:cubicBezTo>
                  <a:cubicBezTo>
                    <a:pt x="146" y="78"/>
                    <a:pt x="151" y="69"/>
                    <a:pt x="151" y="58"/>
                  </a:cubicBezTo>
                  <a:cubicBezTo>
                    <a:pt x="151" y="47"/>
                    <a:pt x="151" y="32"/>
                    <a:pt x="151" y="22"/>
                  </a:cubicBezTo>
                  <a:cubicBezTo>
                    <a:pt x="181" y="22"/>
                    <a:pt x="181" y="22"/>
                    <a:pt x="181" y="22"/>
                  </a:cubicBezTo>
                  <a:lnTo>
                    <a:pt x="181" y="53"/>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416" name="Freeform 22"/>
            <p:cNvSpPr>
              <a:spLocks noEditPoints="1"/>
            </p:cNvSpPr>
            <p:nvPr/>
          </p:nvSpPr>
          <p:spPr bwMode="auto">
            <a:xfrm>
              <a:off x="4745870" y="3524056"/>
              <a:ext cx="247040" cy="235072"/>
            </a:xfrm>
            <a:custGeom>
              <a:avLst/>
              <a:gdLst>
                <a:gd name="T0" fmla="*/ 87 w 218"/>
                <a:gd name="T1" fmla="*/ 189 h 207"/>
                <a:gd name="T2" fmla="*/ 163 w 218"/>
                <a:gd name="T3" fmla="*/ 108 h 207"/>
                <a:gd name="T4" fmla="*/ 142 w 218"/>
                <a:gd name="T5" fmla="*/ 15 h 207"/>
                <a:gd name="T6" fmla="*/ 69 w 218"/>
                <a:gd name="T7" fmla="*/ 114 h 207"/>
                <a:gd name="T8" fmla="*/ 69 w 218"/>
                <a:gd name="T9" fmla="*/ 85 h 207"/>
                <a:gd name="T10" fmla="*/ 69 w 218"/>
                <a:gd name="T11" fmla="*/ 114 h 207"/>
                <a:gd name="T12" fmla="*/ 71 w 218"/>
                <a:gd name="T13" fmla="*/ 58 h 207"/>
                <a:gd name="T14" fmla="*/ 102 w 218"/>
                <a:gd name="T15" fmla="*/ 58 h 207"/>
                <a:gd name="T16" fmla="*/ 119 w 218"/>
                <a:gd name="T17" fmla="*/ 172 h 207"/>
                <a:gd name="T18" fmla="*/ 107 w 218"/>
                <a:gd name="T19" fmla="*/ 130 h 207"/>
                <a:gd name="T20" fmla="*/ 119 w 218"/>
                <a:gd name="T21" fmla="*/ 172 h 207"/>
                <a:gd name="T22" fmla="*/ 106 w 218"/>
                <a:gd name="T23" fmla="*/ 74 h 207"/>
                <a:gd name="T24" fmla="*/ 141 w 218"/>
                <a:gd name="T25" fmla="*/ 74 h 207"/>
                <a:gd name="T26" fmla="*/ 154 w 218"/>
                <a:gd name="T27" fmla="*/ 36 h 207"/>
                <a:gd name="T28" fmla="*/ 154 w 218"/>
                <a:gd name="T29" fmla="*/ 63 h 207"/>
                <a:gd name="T30" fmla="*/ 154 w 218"/>
                <a:gd name="T31" fmla="*/ 36 h 207"/>
                <a:gd name="T32" fmla="*/ 214 w 218"/>
                <a:gd name="T33" fmla="*/ 126 h 207"/>
                <a:gd name="T34" fmla="*/ 214 w 218"/>
                <a:gd name="T35" fmla="*/ 125 h 207"/>
                <a:gd name="T36" fmla="*/ 202 w 218"/>
                <a:gd name="T37" fmla="*/ 0 h 207"/>
                <a:gd name="T38" fmla="*/ 179 w 218"/>
                <a:gd name="T39" fmla="*/ 3 h 207"/>
                <a:gd name="T40" fmla="*/ 170 w 218"/>
                <a:gd name="T41" fmla="*/ 125 h 207"/>
                <a:gd name="T42" fmla="*/ 176 w 218"/>
                <a:gd name="T43" fmla="*/ 163 h 207"/>
                <a:gd name="T44" fmla="*/ 172 w 218"/>
                <a:gd name="T45" fmla="*/ 179 h 207"/>
                <a:gd name="T46" fmla="*/ 203 w 218"/>
                <a:gd name="T47" fmla="*/ 199 h 207"/>
                <a:gd name="T48" fmla="*/ 207 w 218"/>
                <a:gd name="T49" fmla="*/ 206 h 207"/>
                <a:gd name="T50" fmla="*/ 206 w 218"/>
                <a:gd name="T51" fmla="*/ 182 h 207"/>
                <a:gd name="T52" fmla="*/ 207 w 218"/>
                <a:gd name="T53" fmla="*/ 166 h 207"/>
                <a:gd name="T54" fmla="*/ 207 w 218"/>
                <a:gd name="T55" fmla="*/ 165 h 207"/>
                <a:gd name="T56" fmla="*/ 185 w 218"/>
                <a:gd name="T57" fmla="*/ 7 h 207"/>
                <a:gd name="T58" fmla="*/ 208 w 218"/>
                <a:gd name="T59" fmla="*/ 122 h 207"/>
                <a:gd name="T60" fmla="*/ 198 w 218"/>
                <a:gd name="T61" fmla="*/ 30 h 207"/>
                <a:gd name="T62" fmla="*/ 197 w 218"/>
                <a:gd name="T63" fmla="*/ 122 h 207"/>
                <a:gd name="T64" fmla="*/ 185 w 218"/>
                <a:gd name="T65" fmla="*/ 7 h 207"/>
                <a:gd name="T66" fmla="*/ 210 w 218"/>
                <a:gd name="T67" fmla="*/ 201 h 207"/>
                <a:gd name="T68" fmla="*/ 201 w 218"/>
                <a:gd name="T69" fmla="*/ 189 h 207"/>
                <a:gd name="T70" fmla="*/ 192 w 218"/>
                <a:gd name="T71" fmla="*/ 173 h 207"/>
                <a:gd name="T72" fmla="*/ 194 w 218"/>
                <a:gd name="T73" fmla="*/ 186 h 207"/>
                <a:gd name="T74" fmla="*/ 188 w 218"/>
                <a:gd name="T75" fmla="*/ 169 h 207"/>
                <a:gd name="T76" fmla="*/ 201 w 218"/>
                <a:gd name="T77" fmla="*/ 166 h 207"/>
                <a:gd name="T78" fmla="*/ 201 w 218"/>
                <a:gd name="T79" fmla="*/ 182 h 207"/>
                <a:gd name="T80" fmla="*/ 202 w 218"/>
                <a:gd name="T81" fmla="*/ 159 h 207"/>
                <a:gd name="T82" fmla="*/ 200 w 218"/>
                <a:gd name="T83" fmla="*/ 134 h 207"/>
                <a:gd name="T84" fmla="*/ 195 w 218"/>
                <a:gd name="T85" fmla="*/ 159 h 207"/>
                <a:gd name="T86" fmla="*/ 176 w 218"/>
                <a:gd name="T87" fmla="*/ 128 h 207"/>
                <a:gd name="T88" fmla="*/ 202 w 218"/>
                <a:gd name="T89" fmla="*/ 15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8" h="207">
                  <a:moveTo>
                    <a:pt x="32" y="69"/>
                  </a:moveTo>
                  <a:cubicBezTo>
                    <a:pt x="0" y="134"/>
                    <a:pt x="55" y="181"/>
                    <a:pt x="87" y="189"/>
                  </a:cubicBezTo>
                  <a:cubicBezTo>
                    <a:pt x="143" y="203"/>
                    <a:pt x="147" y="164"/>
                    <a:pt x="146" y="138"/>
                  </a:cubicBezTo>
                  <a:cubicBezTo>
                    <a:pt x="145" y="127"/>
                    <a:pt x="153" y="118"/>
                    <a:pt x="163" y="108"/>
                  </a:cubicBezTo>
                  <a:cubicBezTo>
                    <a:pt x="170" y="22"/>
                    <a:pt x="170" y="22"/>
                    <a:pt x="170" y="22"/>
                  </a:cubicBezTo>
                  <a:cubicBezTo>
                    <a:pt x="161" y="18"/>
                    <a:pt x="152" y="16"/>
                    <a:pt x="142" y="15"/>
                  </a:cubicBezTo>
                  <a:cubicBezTo>
                    <a:pt x="91" y="13"/>
                    <a:pt x="49" y="34"/>
                    <a:pt x="32" y="69"/>
                  </a:cubicBezTo>
                  <a:close/>
                  <a:moveTo>
                    <a:pt x="69" y="114"/>
                  </a:moveTo>
                  <a:cubicBezTo>
                    <a:pt x="61" y="114"/>
                    <a:pt x="54" y="108"/>
                    <a:pt x="54" y="100"/>
                  </a:cubicBezTo>
                  <a:cubicBezTo>
                    <a:pt x="54" y="92"/>
                    <a:pt x="61" y="85"/>
                    <a:pt x="69" y="85"/>
                  </a:cubicBezTo>
                  <a:cubicBezTo>
                    <a:pt x="77" y="85"/>
                    <a:pt x="83" y="92"/>
                    <a:pt x="83" y="100"/>
                  </a:cubicBezTo>
                  <a:cubicBezTo>
                    <a:pt x="83" y="108"/>
                    <a:pt x="77" y="114"/>
                    <a:pt x="69" y="114"/>
                  </a:cubicBezTo>
                  <a:close/>
                  <a:moveTo>
                    <a:pt x="86" y="74"/>
                  </a:moveTo>
                  <a:cubicBezTo>
                    <a:pt x="78" y="74"/>
                    <a:pt x="71" y="67"/>
                    <a:pt x="71" y="58"/>
                  </a:cubicBezTo>
                  <a:cubicBezTo>
                    <a:pt x="71" y="50"/>
                    <a:pt x="78" y="43"/>
                    <a:pt x="86" y="43"/>
                  </a:cubicBezTo>
                  <a:cubicBezTo>
                    <a:pt x="95" y="43"/>
                    <a:pt x="102" y="50"/>
                    <a:pt x="102" y="58"/>
                  </a:cubicBezTo>
                  <a:cubicBezTo>
                    <a:pt x="102" y="67"/>
                    <a:pt x="95" y="74"/>
                    <a:pt x="86" y="74"/>
                  </a:cubicBezTo>
                  <a:close/>
                  <a:moveTo>
                    <a:pt x="119" y="172"/>
                  </a:moveTo>
                  <a:cubicBezTo>
                    <a:pt x="107" y="182"/>
                    <a:pt x="88" y="178"/>
                    <a:pt x="87" y="166"/>
                  </a:cubicBezTo>
                  <a:cubicBezTo>
                    <a:pt x="86" y="149"/>
                    <a:pt x="95" y="134"/>
                    <a:pt x="107" y="130"/>
                  </a:cubicBezTo>
                  <a:cubicBezTo>
                    <a:pt x="111" y="128"/>
                    <a:pt x="120" y="132"/>
                    <a:pt x="123" y="139"/>
                  </a:cubicBezTo>
                  <a:cubicBezTo>
                    <a:pt x="127" y="147"/>
                    <a:pt x="129" y="164"/>
                    <a:pt x="119" y="172"/>
                  </a:cubicBezTo>
                  <a:close/>
                  <a:moveTo>
                    <a:pt x="124" y="92"/>
                  </a:moveTo>
                  <a:cubicBezTo>
                    <a:pt x="114" y="92"/>
                    <a:pt x="106" y="84"/>
                    <a:pt x="106" y="74"/>
                  </a:cubicBezTo>
                  <a:cubicBezTo>
                    <a:pt x="106" y="65"/>
                    <a:pt x="114" y="57"/>
                    <a:pt x="124" y="57"/>
                  </a:cubicBezTo>
                  <a:cubicBezTo>
                    <a:pt x="133" y="57"/>
                    <a:pt x="141" y="65"/>
                    <a:pt x="141" y="74"/>
                  </a:cubicBezTo>
                  <a:cubicBezTo>
                    <a:pt x="141" y="84"/>
                    <a:pt x="133" y="92"/>
                    <a:pt x="124" y="92"/>
                  </a:cubicBezTo>
                  <a:close/>
                  <a:moveTo>
                    <a:pt x="154" y="36"/>
                  </a:moveTo>
                  <a:cubicBezTo>
                    <a:pt x="161" y="36"/>
                    <a:pt x="167" y="42"/>
                    <a:pt x="167" y="49"/>
                  </a:cubicBezTo>
                  <a:cubicBezTo>
                    <a:pt x="167" y="57"/>
                    <a:pt x="161" y="63"/>
                    <a:pt x="154" y="63"/>
                  </a:cubicBezTo>
                  <a:cubicBezTo>
                    <a:pt x="146" y="63"/>
                    <a:pt x="140" y="57"/>
                    <a:pt x="140" y="49"/>
                  </a:cubicBezTo>
                  <a:cubicBezTo>
                    <a:pt x="140" y="42"/>
                    <a:pt x="146" y="36"/>
                    <a:pt x="154" y="36"/>
                  </a:cubicBezTo>
                  <a:close/>
                  <a:moveTo>
                    <a:pt x="208" y="163"/>
                  </a:moveTo>
                  <a:cubicBezTo>
                    <a:pt x="214" y="126"/>
                    <a:pt x="214" y="126"/>
                    <a:pt x="214" y="126"/>
                  </a:cubicBezTo>
                  <a:cubicBezTo>
                    <a:pt x="214" y="126"/>
                    <a:pt x="214" y="126"/>
                    <a:pt x="214" y="125"/>
                  </a:cubicBezTo>
                  <a:cubicBezTo>
                    <a:pt x="214" y="125"/>
                    <a:pt x="214" y="125"/>
                    <a:pt x="214" y="125"/>
                  </a:cubicBezTo>
                  <a:cubicBezTo>
                    <a:pt x="205" y="3"/>
                    <a:pt x="205" y="3"/>
                    <a:pt x="205" y="3"/>
                  </a:cubicBezTo>
                  <a:cubicBezTo>
                    <a:pt x="205" y="2"/>
                    <a:pt x="203" y="0"/>
                    <a:pt x="202" y="0"/>
                  </a:cubicBezTo>
                  <a:cubicBezTo>
                    <a:pt x="182" y="0"/>
                    <a:pt x="182" y="0"/>
                    <a:pt x="182" y="0"/>
                  </a:cubicBezTo>
                  <a:cubicBezTo>
                    <a:pt x="180" y="0"/>
                    <a:pt x="179" y="2"/>
                    <a:pt x="179" y="3"/>
                  </a:cubicBezTo>
                  <a:cubicBezTo>
                    <a:pt x="170" y="125"/>
                    <a:pt x="170" y="125"/>
                    <a:pt x="170" y="125"/>
                  </a:cubicBezTo>
                  <a:cubicBezTo>
                    <a:pt x="170" y="125"/>
                    <a:pt x="170" y="125"/>
                    <a:pt x="170" y="125"/>
                  </a:cubicBezTo>
                  <a:cubicBezTo>
                    <a:pt x="170" y="126"/>
                    <a:pt x="170" y="126"/>
                    <a:pt x="170" y="126"/>
                  </a:cubicBezTo>
                  <a:cubicBezTo>
                    <a:pt x="176" y="163"/>
                    <a:pt x="176" y="163"/>
                    <a:pt x="176" y="163"/>
                  </a:cubicBezTo>
                  <a:cubicBezTo>
                    <a:pt x="176" y="164"/>
                    <a:pt x="176" y="165"/>
                    <a:pt x="177" y="165"/>
                  </a:cubicBezTo>
                  <a:cubicBezTo>
                    <a:pt x="175" y="168"/>
                    <a:pt x="172" y="172"/>
                    <a:pt x="172" y="179"/>
                  </a:cubicBezTo>
                  <a:cubicBezTo>
                    <a:pt x="172" y="190"/>
                    <a:pt x="188" y="195"/>
                    <a:pt x="197" y="197"/>
                  </a:cubicBezTo>
                  <a:cubicBezTo>
                    <a:pt x="200" y="198"/>
                    <a:pt x="202" y="199"/>
                    <a:pt x="203" y="199"/>
                  </a:cubicBezTo>
                  <a:cubicBezTo>
                    <a:pt x="206" y="201"/>
                    <a:pt x="207" y="205"/>
                    <a:pt x="205" y="207"/>
                  </a:cubicBezTo>
                  <a:cubicBezTo>
                    <a:pt x="207" y="206"/>
                    <a:pt x="207" y="206"/>
                    <a:pt x="207" y="206"/>
                  </a:cubicBezTo>
                  <a:cubicBezTo>
                    <a:pt x="211" y="204"/>
                    <a:pt x="218" y="197"/>
                    <a:pt x="209" y="187"/>
                  </a:cubicBezTo>
                  <a:cubicBezTo>
                    <a:pt x="207" y="185"/>
                    <a:pt x="206" y="184"/>
                    <a:pt x="206" y="182"/>
                  </a:cubicBezTo>
                  <a:cubicBezTo>
                    <a:pt x="206" y="181"/>
                    <a:pt x="206" y="180"/>
                    <a:pt x="207" y="179"/>
                  </a:cubicBezTo>
                  <a:cubicBezTo>
                    <a:pt x="208" y="176"/>
                    <a:pt x="210" y="172"/>
                    <a:pt x="207" y="166"/>
                  </a:cubicBezTo>
                  <a:cubicBezTo>
                    <a:pt x="206" y="166"/>
                    <a:pt x="206" y="166"/>
                    <a:pt x="206" y="165"/>
                  </a:cubicBezTo>
                  <a:cubicBezTo>
                    <a:pt x="206" y="165"/>
                    <a:pt x="207" y="165"/>
                    <a:pt x="207" y="165"/>
                  </a:cubicBezTo>
                  <a:cubicBezTo>
                    <a:pt x="207" y="164"/>
                    <a:pt x="208" y="164"/>
                    <a:pt x="208" y="163"/>
                  </a:cubicBezTo>
                  <a:close/>
                  <a:moveTo>
                    <a:pt x="185" y="7"/>
                  </a:moveTo>
                  <a:cubicBezTo>
                    <a:pt x="199" y="7"/>
                    <a:pt x="199" y="7"/>
                    <a:pt x="199" y="7"/>
                  </a:cubicBezTo>
                  <a:cubicBezTo>
                    <a:pt x="208" y="122"/>
                    <a:pt x="208" y="122"/>
                    <a:pt x="208" y="122"/>
                  </a:cubicBezTo>
                  <a:cubicBezTo>
                    <a:pt x="200" y="122"/>
                    <a:pt x="200" y="122"/>
                    <a:pt x="200" y="122"/>
                  </a:cubicBezTo>
                  <a:cubicBezTo>
                    <a:pt x="198" y="30"/>
                    <a:pt x="198" y="30"/>
                    <a:pt x="198" y="30"/>
                  </a:cubicBezTo>
                  <a:cubicBezTo>
                    <a:pt x="194" y="30"/>
                    <a:pt x="194" y="30"/>
                    <a:pt x="194" y="30"/>
                  </a:cubicBezTo>
                  <a:cubicBezTo>
                    <a:pt x="197" y="122"/>
                    <a:pt x="197" y="122"/>
                    <a:pt x="197" y="122"/>
                  </a:cubicBezTo>
                  <a:cubicBezTo>
                    <a:pt x="176" y="122"/>
                    <a:pt x="176" y="122"/>
                    <a:pt x="176" y="122"/>
                  </a:cubicBezTo>
                  <a:lnTo>
                    <a:pt x="185" y="7"/>
                  </a:lnTo>
                  <a:close/>
                  <a:moveTo>
                    <a:pt x="207" y="189"/>
                  </a:moveTo>
                  <a:cubicBezTo>
                    <a:pt x="213" y="194"/>
                    <a:pt x="210" y="201"/>
                    <a:pt x="210" y="201"/>
                  </a:cubicBezTo>
                  <a:cubicBezTo>
                    <a:pt x="210" y="201"/>
                    <a:pt x="210" y="197"/>
                    <a:pt x="208" y="194"/>
                  </a:cubicBezTo>
                  <a:cubicBezTo>
                    <a:pt x="207" y="191"/>
                    <a:pt x="204" y="191"/>
                    <a:pt x="201" y="189"/>
                  </a:cubicBezTo>
                  <a:cubicBezTo>
                    <a:pt x="197" y="187"/>
                    <a:pt x="194" y="185"/>
                    <a:pt x="192" y="180"/>
                  </a:cubicBezTo>
                  <a:cubicBezTo>
                    <a:pt x="191" y="176"/>
                    <a:pt x="192" y="173"/>
                    <a:pt x="192" y="173"/>
                  </a:cubicBezTo>
                  <a:cubicBezTo>
                    <a:pt x="192" y="173"/>
                    <a:pt x="190" y="175"/>
                    <a:pt x="190" y="178"/>
                  </a:cubicBezTo>
                  <a:cubicBezTo>
                    <a:pt x="190" y="183"/>
                    <a:pt x="194" y="186"/>
                    <a:pt x="194" y="186"/>
                  </a:cubicBezTo>
                  <a:cubicBezTo>
                    <a:pt x="194" y="186"/>
                    <a:pt x="189" y="185"/>
                    <a:pt x="187" y="180"/>
                  </a:cubicBezTo>
                  <a:cubicBezTo>
                    <a:pt x="185" y="177"/>
                    <a:pt x="187" y="174"/>
                    <a:pt x="188" y="169"/>
                  </a:cubicBezTo>
                  <a:cubicBezTo>
                    <a:pt x="188" y="168"/>
                    <a:pt x="188" y="167"/>
                    <a:pt x="188" y="166"/>
                  </a:cubicBezTo>
                  <a:cubicBezTo>
                    <a:pt x="201" y="166"/>
                    <a:pt x="201" y="166"/>
                    <a:pt x="201" y="166"/>
                  </a:cubicBezTo>
                  <a:cubicBezTo>
                    <a:pt x="202" y="167"/>
                    <a:pt x="203" y="169"/>
                    <a:pt x="203" y="172"/>
                  </a:cubicBezTo>
                  <a:cubicBezTo>
                    <a:pt x="203" y="178"/>
                    <a:pt x="201" y="179"/>
                    <a:pt x="201" y="182"/>
                  </a:cubicBezTo>
                  <a:cubicBezTo>
                    <a:pt x="202" y="185"/>
                    <a:pt x="205" y="187"/>
                    <a:pt x="207" y="189"/>
                  </a:cubicBezTo>
                  <a:close/>
                  <a:moveTo>
                    <a:pt x="202" y="159"/>
                  </a:moveTo>
                  <a:cubicBezTo>
                    <a:pt x="198" y="159"/>
                    <a:pt x="198" y="159"/>
                    <a:pt x="198" y="159"/>
                  </a:cubicBezTo>
                  <a:cubicBezTo>
                    <a:pt x="200" y="134"/>
                    <a:pt x="200" y="134"/>
                    <a:pt x="200" y="134"/>
                  </a:cubicBezTo>
                  <a:cubicBezTo>
                    <a:pt x="197" y="134"/>
                    <a:pt x="197" y="134"/>
                    <a:pt x="197" y="134"/>
                  </a:cubicBezTo>
                  <a:cubicBezTo>
                    <a:pt x="195" y="159"/>
                    <a:pt x="195" y="159"/>
                    <a:pt x="195" y="159"/>
                  </a:cubicBezTo>
                  <a:cubicBezTo>
                    <a:pt x="182" y="159"/>
                    <a:pt x="182" y="159"/>
                    <a:pt x="182" y="159"/>
                  </a:cubicBezTo>
                  <a:cubicBezTo>
                    <a:pt x="176" y="128"/>
                    <a:pt x="176" y="128"/>
                    <a:pt x="176" y="128"/>
                  </a:cubicBezTo>
                  <a:cubicBezTo>
                    <a:pt x="207" y="128"/>
                    <a:pt x="207" y="128"/>
                    <a:pt x="207" y="128"/>
                  </a:cubicBezTo>
                  <a:lnTo>
                    <a:pt x="202" y="159"/>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417" name="Freeform 39"/>
            <p:cNvSpPr>
              <a:spLocks noEditPoints="1"/>
            </p:cNvSpPr>
            <p:nvPr/>
          </p:nvSpPr>
          <p:spPr bwMode="auto">
            <a:xfrm>
              <a:off x="6344721" y="4262751"/>
              <a:ext cx="344235" cy="388368"/>
            </a:xfrm>
            <a:custGeom>
              <a:avLst/>
              <a:gdLst>
                <a:gd name="T0" fmla="*/ 54 w 179"/>
                <a:gd name="T1" fmla="*/ 73 h 202"/>
                <a:gd name="T2" fmla="*/ 49 w 179"/>
                <a:gd name="T3" fmla="*/ 73 h 202"/>
                <a:gd name="T4" fmla="*/ 45 w 179"/>
                <a:gd name="T5" fmla="*/ 65 h 202"/>
                <a:gd name="T6" fmla="*/ 54 w 179"/>
                <a:gd name="T7" fmla="*/ 69 h 202"/>
                <a:gd name="T8" fmla="*/ 86 w 179"/>
                <a:gd name="T9" fmla="*/ 162 h 202"/>
                <a:gd name="T10" fmla="*/ 89 w 179"/>
                <a:gd name="T11" fmla="*/ 171 h 202"/>
                <a:gd name="T12" fmla="*/ 93 w 179"/>
                <a:gd name="T13" fmla="*/ 162 h 202"/>
                <a:gd name="T14" fmla="*/ 49 w 179"/>
                <a:gd name="T15" fmla="*/ 144 h 202"/>
                <a:gd name="T16" fmla="*/ 45 w 179"/>
                <a:gd name="T17" fmla="*/ 153 h 202"/>
                <a:gd name="T18" fmla="*/ 50 w 179"/>
                <a:gd name="T19" fmla="*/ 153 h 202"/>
                <a:gd name="T20" fmla="*/ 54 w 179"/>
                <a:gd name="T21" fmla="*/ 144 h 202"/>
                <a:gd name="T22" fmla="*/ 36 w 179"/>
                <a:gd name="T23" fmla="*/ 106 h 202"/>
                <a:gd name="T24" fmla="*/ 27 w 179"/>
                <a:gd name="T25" fmla="*/ 109 h 202"/>
                <a:gd name="T26" fmla="*/ 36 w 179"/>
                <a:gd name="T27" fmla="*/ 112 h 202"/>
                <a:gd name="T28" fmla="*/ 36 w 179"/>
                <a:gd name="T29" fmla="*/ 106 h 202"/>
                <a:gd name="T30" fmla="*/ 93 w 179"/>
                <a:gd name="T31" fmla="*/ 55 h 202"/>
                <a:gd name="T32" fmla="*/ 89 w 179"/>
                <a:gd name="T33" fmla="*/ 46 h 202"/>
                <a:gd name="T34" fmla="*/ 86 w 179"/>
                <a:gd name="T35" fmla="*/ 55 h 202"/>
                <a:gd name="T36" fmla="*/ 129 w 179"/>
                <a:gd name="T37" fmla="*/ 144 h 202"/>
                <a:gd name="T38" fmla="*/ 125 w 179"/>
                <a:gd name="T39" fmla="*/ 149 h 202"/>
                <a:gd name="T40" fmla="*/ 131 w 179"/>
                <a:gd name="T41" fmla="*/ 154 h 202"/>
                <a:gd name="T42" fmla="*/ 134 w 179"/>
                <a:gd name="T43" fmla="*/ 148 h 202"/>
                <a:gd name="T44" fmla="*/ 143 w 179"/>
                <a:gd name="T45" fmla="*/ 112 h 202"/>
                <a:gd name="T46" fmla="*/ 152 w 179"/>
                <a:gd name="T47" fmla="*/ 109 h 202"/>
                <a:gd name="T48" fmla="*/ 143 w 179"/>
                <a:gd name="T49" fmla="*/ 106 h 202"/>
                <a:gd name="T50" fmla="*/ 143 w 179"/>
                <a:gd name="T51" fmla="*/ 112 h 202"/>
                <a:gd name="T52" fmla="*/ 122 w 179"/>
                <a:gd name="T53" fmla="*/ 106 h 202"/>
                <a:gd name="T54" fmla="*/ 92 w 179"/>
                <a:gd name="T55" fmla="*/ 103 h 202"/>
                <a:gd name="T56" fmla="*/ 89 w 179"/>
                <a:gd name="T57" fmla="*/ 64 h 202"/>
                <a:gd name="T58" fmla="*/ 87 w 179"/>
                <a:gd name="T59" fmla="*/ 103 h 202"/>
                <a:gd name="T60" fmla="*/ 89 w 179"/>
                <a:gd name="T61" fmla="*/ 115 h 202"/>
                <a:gd name="T62" fmla="*/ 122 w 179"/>
                <a:gd name="T63" fmla="*/ 112 h 202"/>
                <a:gd name="T64" fmla="*/ 174 w 179"/>
                <a:gd name="T65" fmla="*/ 109 h 202"/>
                <a:gd name="T66" fmla="*/ 161 w 179"/>
                <a:gd name="T67" fmla="*/ 186 h 202"/>
                <a:gd name="T68" fmla="*/ 156 w 179"/>
                <a:gd name="T69" fmla="*/ 201 h 202"/>
                <a:gd name="T70" fmla="*/ 140 w 179"/>
                <a:gd name="T71" fmla="*/ 195 h 202"/>
                <a:gd name="T72" fmla="*/ 89 w 179"/>
                <a:gd name="T73" fmla="*/ 193 h 202"/>
                <a:gd name="T74" fmla="*/ 39 w 179"/>
                <a:gd name="T75" fmla="*/ 195 h 202"/>
                <a:gd name="T76" fmla="*/ 23 w 179"/>
                <a:gd name="T77" fmla="*/ 201 h 202"/>
                <a:gd name="T78" fmla="*/ 18 w 179"/>
                <a:gd name="T79" fmla="*/ 186 h 202"/>
                <a:gd name="T80" fmla="*/ 5 w 179"/>
                <a:gd name="T81" fmla="*/ 109 h 202"/>
                <a:gd name="T82" fmla="*/ 174 w 179"/>
                <a:gd name="T83" fmla="*/ 109 h 202"/>
                <a:gd name="T84" fmla="*/ 161 w 179"/>
                <a:gd name="T85" fmla="*/ 109 h 202"/>
                <a:gd name="T86" fmla="*/ 18 w 179"/>
                <a:gd name="T87" fmla="*/ 109 h 202"/>
                <a:gd name="T88" fmla="*/ 129 w 179"/>
                <a:gd name="T89" fmla="*/ 65 h 202"/>
                <a:gd name="T90" fmla="*/ 125 w 179"/>
                <a:gd name="T91" fmla="*/ 73 h 202"/>
                <a:gd name="T92" fmla="*/ 129 w 179"/>
                <a:gd name="T93" fmla="*/ 73 h 202"/>
                <a:gd name="T94" fmla="*/ 134 w 179"/>
                <a:gd name="T95" fmla="*/ 65 h 202"/>
                <a:gd name="T96" fmla="*/ 171 w 179"/>
                <a:gd name="T97" fmla="*/ 51 h 202"/>
                <a:gd name="T98" fmla="*/ 154 w 179"/>
                <a:gd name="T99" fmla="*/ 7 h 202"/>
                <a:gd name="T100" fmla="*/ 120 w 179"/>
                <a:gd name="T101" fmla="*/ 18 h 202"/>
                <a:gd name="T102" fmla="*/ 171 w 179"/>
                <a:gd name="T103" fmla="*/ 51 h 202"/>
                <a:gd name="T104" fmla="*/ 59 w 179"/>
                <a:gd name="T105" fmla="*/ 18 h 202"/>
                <a:gd name="T106" fmla="*/ 25 w 179"/>
                <a:gd name="T107" fmla="*/ 7 h 202"/>
                <a:gd name="T108" fmla="*/ 8 w 179"/>
                <a:gd name="T109" fmla="*/ 5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 h="202">
                  <a:moveTo>
                    <a:pt x="54" y="69"/>
                  </a:moveTo>
                  <a:cubicBezTo>
                    <a:pt x="55" y="70"/>
                    <a:pt x="55" y="72"/>
                    <a:pt x="54" y="73"/>
                  </a:cubicBezTo>
                  <a:cubicBezTo>
                    <a:pt x="53" y="74"/>
                    <a:pt x="53" y="74"/>
                    <a:pt x="52" y="74"/>
                  </a:cubicBezTo>
                  <a:cubicBezTo>
                    <a:pt x="51" y="74"/>
                    <a:pt x="50" y="74"/>
                    <a:pt x="49" y="73"/>
                  </a:cubicBezTo>
                  <a:cubicBezTo>
                    <a:pt x="45" y="69"/>
                    <a:pt x="45" y="69"/>
                    <a:pt x="45" y="69"/>
                  </a:cubicBezTo>
                  <a:cubicBezTo>
                    <a:pt x="44" y="68"/>
                    <a:pt x="44" y="66"/>
                    <a:pt x="45" y="65"/>
                  </a:cubicBezTo>
                  <a:cubicBezTo>
                    <a:pt x="47" y="63"/>
                    <a:pt x="49" y="63"/>
                    <a:pt x="50" y="65"/>
                  </a:cubicBezTo>
                  <a:lnTo>
                    <a:pt x="54" y="69"/>
                  </a:lnTo>
                  <a:close/>
                  <a:moveTo>
                    <a:pt x="89" y="159"/>
                  </a:moveTo>
                  <a:cubicBezTo>
                    <a:pt x="88" y="159"/>
                    <a:pt x="86" y="160"/>
                    <a:pt x="86" y="162"/>
                  </a:cubicBezTo>
                  <a:cubicBezTo>
                    <a:pt x="86" y="168"/>
                    <a:pt x="86" y="168"/>
                    <a:pt x="86" y="168"/>
                  </a:cubicBezTo>
                  <a:cubicBezTo>
                    <a:pt x="86" y="170"/>
                    <a:pt x="88" y="171"/>
                    <a:pt x="89" y="171"/>
                  </a:cubicBezTo>
                  <a:cubicBezTo>
                    <a:pt x="91" y="171"/>
                    <a:pt x="93" y="170"/>
                    <a:pt x="93" y="168"/>
                  </a:cubicBezTo>
                  <a:cubicBezTo>
                    <a:pt x="93" y="162"/>
                    <a:pt x="93" y="162"/>
                    <a:pt x="93" y="162"/>
                  </a:cubicBezTo>
                  <a:cubicBezTo>
                    <a:pt x="93" y="160"/>
                    <a:pt x="91" y="159"/>
                    <a:pt x="89" y="159"/>
                  </a:cubicBezTo>
                  <a:close/>
                  <a:moveTo>
                    <a:pt x="49" y="144"/>
                  </a:moveTo>
                  <a:cubicBezTo>
                    <a:pt x="45" y="148"/>
                    <a:pt x="45" y="148"/>
                    <a:pt x="45" y="148"/>
                  </a:cubicBezTo>
                  <a:cubicBezTo>
                    <a:pt x="44" y="150"/>
                    <a:pt x="44" y="152"/>
                    <a:pt x="45" y="153"/>
                  </a:cubicBezTo>
                  <a:cubicBezTo>
                    <a:pt x="46" y="154"/>
                    <a:pt x="47" y="154"/>
                    <a:pt x="48" y="154"/>
                  </a:cubicBezTo>
                  <a:cubicBezTo>
                    <a:pt x="48" y="154"/>
                    <a:pt x="49" y="154"/>
                    <a:pt x="50" y="153"/>
                  </a:cubicBezTo>
                  <a:cubicBezTo>
                    <a:pt x="54" y="149"/>
                    <a:pt x="54" y="149"/>
                    <a:pt x="54" y="149"/>
                  </a:cubicBezTo>
                  <a:cubicBezTo>
                    <a:pt x="55" y="148"/>
                    <a:pt x="55" y="146"/>
                    <a:pt x="54" y="144"/>
                  </a:cubicBezTo>
                  <a:cubicBezTo>
                    <a:pt x="53" y="143"/>
                    <a:pt x="51" y="143"/>
                    <a:pt x="49" y="144"/>
                  </a:cubicBezTo>
                  <a:close/>
                  <a:moveTo>
                    <a:pt x="36" y="106"/>
                  </a:moveTo>
                  <a:cubicBezTo>
                    <a:pt x="30" y="106"/>
                    <a:pt x="30" y="106"/>
                    <a:pt x="30" y="106"/>
                  </a:cubicBezTo>
                  <a:cubicBezTo>
                    <a:pt x="29" y="106"/>
                    <a:pt x="27" y="107"/>
                    <a:pt x="27" y="109"/>
                  </a:cubicBezTo>
                  <a:cubicBezTo>
                    <a:pt x="27" y="111"/>
                    <a:pt x="29" y="112"/>
                    <a:pt x="30" y="112"/>
                  </a:cubicBezTo>
                  <a:cubicBezTo>
                    <a:pt x="36" y="112"/>
                    <a:pt x="36" y="112"/>
                    <a:pt x="36" y="112"/>
                  </a:cubicBezTo>
                  <a:cubicBezTo>
                    <a:pt x="38" y="112"/>
                    <a:pt x="39" y="111"/>
                    <a:pt x="39" y="109"/>
                  </a:cubicBezTo>
                  <a:cubicBezTo>
                    <a:pt x="39" y="107"/>
                    <a:pt x="38" y="106"/>
                    <a:pt x="36" y="106"/>
                  </a:cubicBezTo>
                  <a:close/>
                  <a:moveTo>
                    <a:pt x="89" y="59"/>
                  </a:moveTo>
                  <a:cubicBezTo>
                    <a:pt x="91" y="59"/>
                    <a:pt x="93" y="57"/>
                    <a:pt x="93" y="55"/>
                  </a:cubicBezTo>
                  <a:cubicBezTo>
                    <a:pt x="93" y="50"/>
                    <a:pt x="93" y="50"/>
                    <a:pt x="93" y="50"/>
                  </a:cubicBezTo>
                  <a:cubicBezTo>
                    <a:pt x="93" y="48"/>
                    <a:pt x="91" y="46"/>
                    <a:pt x="89" y="46"/>
                  </a:cubicBezTo>
                  <a:cubicBezTo>
                    <a:pt x="88" y="46"/>
                    <a:pt x="86" y="48"/>
                    <a:pt x="86" y="50"/>
                  </a:cubicBezTo>
                  <a:cubicBezTo>
                    <a:pt x="86" y="55"/>
                    <a:pt x="86" y="55"/>
                    <a:pt x="86" y="55"/>
                  </a:cubicBezTo>
                  <a:cubicBezTo>
                    <a:pt x="86" y="57"/>
                    <a:pt x="88" y="59"/>
                    <a:pt x="89" y="59"/>
                  </a:cubicBezTo>
                  <a:close/>
                  <a:moveTo>
                    <a:pt x="129" y="144"/>
                  </a:moveTo>
                  <a:cubicBezTo>
                    <a:pt x="128" y="143"/>
                    <a:pt x="126" y="143"/>
                    <a:pt x="125" y="144"/>
                  </a:cubicBezTo>
                  <a:cubicBezTo>
                    <a:pt x="124" y="146"/>
                    <a:pt x="124" y="148"/>
                    <a:pt x="125" y="149"/>
                  </a:cubicBezTo>
                  <a:cubicBezTo>
                    <a:pt x="129" y="153"/>
                    <a:pt x="129" y="153"/>
                    <a:pt x="129" y="153"/>
                  </a:cubicBezTo>
                  <a:cubicBezTo>
                    <a:pt x="130" y="154"/>
                    <a:pt x="130" y="154"/>
                    <a:pt x="131" y="154"/>
                  </a:cubicBezTo>
                  <a:cubicBezTo>
                    <a:pt x="132" y="154"/>
                    <a:pt x="133" y="154"/>
                    <a:pt x="134" y="153"/>
                  </a:cubicBezTo>
                  <a:cubicBezTo>
                    <a:pt x="135" y="152"/>
                    <a:pt x="135" y="150"/>
                    <a:pt x="134" y="148"/>
                  </a:cubicBezTo>
                  <a:lnTo>
                    <a:pt x="129" y="144"/>
                  </a:lnTo>
                  <a:close/>
                  <a:moveTo>
                    <a:pt x="143" y="112"/>
                  </a:moveTo>
                  <a:cubicBezTo>
                    <a:pt x="149" y="112"/>
                    <a:pt x="149" y="112"/>
                    <a:pt x="149" y="112"/>
                  </a:cubicBezTo>
                  <a:cubicBezTo>
                    <a:pt x="150" y="112"/>
                    <a:pt x="152" y="111"/>
                    <a:pt x="152" y="109"/>
                  </a:cubicBezTo>
                  <a:cubicBezTo>
                    <a:pt x="152" y="107"/>
                    <a:pt x="150" y="106"/>
                    <a:pt x="149" y="106"/>
                  </a:cubicBezTo>
                  <a:cubicBezTo>
                    <a:pt x="143" y="106"/>
                    <a:pt x="143" y="106"/>
                    <a:pt x="143" y="106"/>
                  </a:cubicBezTo>
                  <a:cubicBezTo>
                    <a:pt x="141" y="106"/>
                    <a:pt x="140" y="107"/>
                    <a:pt x="140" y="109"/>
                  </a:cubicBezTo>
                  <a:cubicBezTo>
                    <a:pt x="140" y="111"/>
                    <a:pt x="141" y="112"/>
                    <a:pt x="143" y="112"/>
                  </a:cubicBezTo>
                  <a:close/>
                  <a:moveTo>
                    <a:pt x="125" y="109"/>
                  </a:moveTo>
                  <a:cubicBezTo>
                    <a:pt x="125" y="107"/>
                    <a:pt x="124" y="106"/>
                    <a:pt x="122" y="106"/>
                  </a:cubicBezTo>
                  <a:cubicBezTo>
                    <a:pt x="94" y="106"/>
                    <a:pt x="94" y="106"/>
                    <a:pt x="94" y="106"/>
                  </a:cubicBezTo>
                  <a:cubicBezTo>
                    <a:pt x="94" y="105"/>
                    <a:pt x="93" y="104"/>
                    <a:pt x="92" y="103"/>
                  </a:cubicBezTo>
                  <a:cubicBezTo>
                    <a:pt x="92" y="67"/>
                    <a:pt x="92" y="67"/>
                    <a:pt x="92" y="67"/>
                  </a:cubicBezTo>
                  <a:cubicBezTo>
                    <a:pt x="92" y="65"/>
                    <a:pt x="91" y="64"/>
                    <a:pt x="89" y="64"/>
                  </a:cubicBezTo>
                  <a:cubicBezTo>
                    <a:pt x="88" y="64"/>
                    <a:pt x="87" y="65"/>
                    <a:pt x="87" y="67"/>
                  </a:cubicBezTo>
                  <a:cubicBezTo>
                    <a:pt x="87" y="103"/>
                    <a:pt x="87" y="103"/>
                    <a:pt x="87" y="103"/>
                  </a:cubicBezTo>
                  <a:cubicBezTo>
                    <a:pt x="85" y="104"/>
                    <a:pt x="84" y="106"/>
                    <a:pt x="84" y="109"/>
                  </a:cubicBezTo>
                  <a:cubicBezTo>
                    <a:pt x="84" y="112"/>
                    <a:pt x="86" y="115"/>
                    <a:pt x="89" y="115"/>
                  </a:cubicBezTo>
                  <a:cubicBezTo>
                    <a:pt x="92" y="115"/>
                    <a:pt x="93" y="114"/>
                    <a:pt x="94" y="112"/>
                  </a:cubicBezTo>
                  <a:cubicBezTo>
                    <a:pt x="122" y="112"/>
                    <a:pt x="122" y="112"/>
                    <a:pt x="122" y="112"/>
                  </a:cubicBezTo>
                  <a:cubicBezTo>
                    <a:pt x="124" y="112"/>
                    <a:pt x="125" y="111"/>
                    <a:pt x="125" y="109"/>
                  </a:cubicBezTo>
                  <a:close/>
                  <a:moveTo>
                    <a:pt x="174" y="109"/>
                  </a:moveTo>
                  <a:cubicBezTo>
                    <a:pt x="174" y="131"/>
                    <a:pt x="166" y="151"/>
                    <a:pt x="152" y="166"/>
                  </a:cubicBezTo>
                  <a:cubicBezTo>
                    <a:pt x="161" y="186"/>
                    <a:pt x="161" y="186"/>
                    <a:pt x="161" y="186"/>
                  </a:cubicBezTo>
                  <a:cubicBezTo>
                    <a:pt x="163" y="189"/>
                    <a:pt x="163" y="192"/>
                    <a:pt x="162" y="195"/>
                  </a:cubicBezTo>
                  <a:cubicBezTo>
                    <a:pt x="161" y="198"/>
                    <a:pt x="158" y="200"/>
                    <a:pt x="156" y="201"/>
                  </a:cubicBezTo>
                  <a:cubicBezTo>
                    <a:pt x="154" y="202"/>
                    <a:pt x="152" y="202"/>
                    <a:pt x="151" y="202"/>
                  </a:cubicBezTo>
                  <a:cubicBezTo>
                    <a:pt x="146" y="202"/>
                    <a:pt x="142" y="200"/>
                    <a:pt x="140" y="195"/>
                  </a:cubicBezTo>
                  <a:cubicBezTo>
                    <a:pt x="134" y="181"/>
                    <a:pt x="134" y="181"/>
                    <a:pt x="134" y="181"/>
                  </a:cubicBezTo>
                  <a:cubicBezTo>
                    <a:pt x="121" y="189"/>
                    <a:pt x="106" y="193"/>
                    <a:pt x="89" y="193"/>
                  </a:cubicBezTo>
                  <a:cubicBezTo>
                    <a:pt x="73" y="193"/>
                    <a:pt x="58" y="189"/>
                    <a:pt x="45" y="181"/>
                  </a:cubicBezTo>
                  <a:cubicBezTo>
                    <a:pt x="39" y="195"/>
                    <a:pt x="39" y="195"/>
                    <a:pt x="39" y="195"/>
                  </a:cubicBezTo>
                  <a:cubicBezTo>
                    <a:pt x="37" y="200"/>
                    <a:pt x="33" y="202"/>
                    <a:pt x="28" y="202"/>
                  </a:cubicBezTo>
                  <a:cubicBezTo>
                    <a:pt x="27" y="202"/>
                    <a:pt x="25" y="202"/>
                    <a:pt x="23" y="201"/>
                  </a:cubicBezTo>
                  <a:cubicBezTo>
                    <a:pt x="21" y="200"/>
                    <a:pt x="18" y="198"/>
                    <a:pt x="17" y="195"/>
                  </a:cubicBezTo>
                  <a:cubicBezTo>
                    <a:pt x="16" y="192"/>
                    <a:pt x="16" y="189"/>
                    <a:pt x="18" y="186"/>
                  </a:cubicBezTo>
                  <a:cubicBezTo>
                    <a:pt x="27" y="166"/>
                    <a:pt x="27" y="166"/>
                    <a:pt x="27" y="166"/>
                  </a:cubicBezTo>
                  <a:cubicBezTo>
                    <a:pt x="13" y="151"/>
                    <a:pt x="5" y="131"/>
                    <a:pt x="5" y="109"/>
                  </a:cubicBezTo>
                  <a:cubicBezTo>
                    <a:pt x="5" y="62"/>
                    <a:pt x="43" y="24"/>
                    <a:pt x="89" y="24"/>
                  </a:cubicBezTo>
                  <a:cubicBezTo>
                    <a:pt x="136" y="24"/>
                    <a:pt x="174" y="62"/>
                    <a:pt x="174" y="109"/>
                  </a:cubicBezTo>
                  <a:close/>
                  <a:moveTo>
                    <a:pt x="89" y="181"/>
                  </a:moveTo>
                  <a:cubicBezTo>
                    <a:pt x="129" y="181"/>
                    <a:pt x="161" y="148"/>
                    <a:pt x="161" y="109"/>
                  </a:cubicBezTo>
                  <a:cubicBezTo>
                    <a:pt x="161" y="69"/>
                    <a:pt x="129" y="37"/>
                    <a:pt x="89" y="37"/>
                  </a:cubicBezTo>
                  <a:cubicBezTo>
                    <a:pt x="50" y="37"/>
                    <a:pt x="18" y="69"/>
                    <a:pt x="18" y="109"/>
                  </a:cubicBezTo>
                  <a:cubicBezTo>
                    <a:pt x="18" y="148"/>
                    <a:pt x="50" y="181"/>
                    <a:pt x="89" y="181"/>
                  </a:cubicBezTo>
                  <a:close/>
                  <a:moveTo>
                    <a:pt x="129" y="65"/>
                  </a:moveTo>
                  <a:cubicBezTo>
                    <a:pt x="125" y="69"/>
                    <a:pt x="125" y="69"/>
                    <a:pt x="125" y="69"/>
                  </a:cubicBezTo>
                  <a:cubicBezTo>
                    <a:pt x="124" y="70"/>
                    <a:pt x="124" y="72"/>
                    <a:pt x="125" y="73"/>
                  </a:cubicBezTo>
                  <a:cubicBezTo>
                    <a:pt x="126" y="74"/>
                    <a:pt x="126" y="74"/>
                    <a:pt x="127" y="74"/>
                  </a:cubicBezTo>
                  <a:cubicBezTo>
                    <a:pt x="128" y="74"/>
                    <a:pt x="129" y="74"/>
                    <a:pt x="129" y="73"/>
                  </a:cubicBezTo>
                  <a:cubicBezTo>
                    <a:pt x="134" y="69"/>
                    <a:pt x="134" y="69"/>
                    <a:pt x="134" y="69"/>
                  </a:cubicBezTo>
                  <a:cubicBezTo>
                    <a:pt x="135" y="68"/>
                    <a:pt x="135" y="66"/>
                    <a:pt x="134" y="65"/>
                  </a:cubicBezTo>
                  <a:cubicBezTo>
                    <a:pt x="132" y="63"/>
                    <a:pt x="130" y="63"/>
                    <a:pt x="129" y="65"/>
                  </a:cubicBezTo>
                  <a:close/>
                  <a:moveTo>
                    <a:pt x="171" y="51"/>
                  </a:moveTo>
                  <a:cubicBezTo>
                    <a:pt x="179" y="40"/>
                    <a:pt x="179" y="26"/>
                    <a:pt x="170" y="19"/>
                  </a:cubicBezTo>
                  <a:cubicBezTo>
                    <a:pt x="154" y="7"/>
                    <a:pt x="154" y="7"/>
                    <a:pt x="154" y="7"/>
                  </a:cubicBezTo>
                  <a:cubicBezTo>
                    <a:pt x="145" y="0"/>
                    <a:pt x="131" y="4"/>
                    <a:pt x="122" y="15"/>
                  </a:cubicBezTo>
                  <a:cubicBezTo>
                    <a:pt x="120" y="18"/>
                    <a:pt x="120" y="18"/>
                    <a:pt x="120" y="18"/>
                  </a:cubicBezTo>
                  <a:cubicBezTo>
                    <a:pt x="168" y="55"/>
                    <a:pt x="168" y="55"/>
                    <a:pt x="168" y="55"/>
                  </a:cubicBezTo>
                  <a:lnTo>
                    <a:pt x="171" y="51"/>
                  </a:lnTo>
                  <a:close/>
                  <a:moveTo>
                    <a:pt x="10" y="55"/>
                  </a:moveTo>
                  <a:cubicBezTo>
                    <a:pt x="59" y="18"/>
                    <a:pt x="59" y="18"/>
                    <a:pt x="59" y="18"/>
                  </a:cubicBezTo>
                  <a:cubicBezTo>
                    <a:pt x="57" y="15"/>
                    <a:pt x="57" y="15"/>
                    <a:pt x="57" y="15"/>
                  </a:cubicBezTo>
                  <a:cubicBezTo>
                    <a:pt x="48" y="4"/>
                    <a:pt x="34" y="0"/>
                    <a:pt x="25" y="7"/>
                  </a:cubicBezTo>
                  <a:cubicBezTo>
                    <a:pt x="9" y="19"/>
                    <a:pt x="9" y="19"/>
                    <a:pt x="9" y="19"/>
                  </a:cubicBezTo>
                  <a:cubicBezTo>
                    <a:pt x="0" y="26"/>
                    <a:pt x="0" y="40"/>
                    <a:pt x="8" y="51"/>
                  </a:cubicBezTo>
                  <a:lnTo>
                    <a:pt x="10" y="55"/>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418" name="Freeform 49"/>
            <p:cNvSpPr>
              <a:spLocks noEditPoints="1"/>
            </p:cNvSpPr>
            <p:nvPr/>
          </p:nvSpPr>
          <p:spPr bwMode="auto">
            <a:xfrm>
              <a:off x="4613236" y="2732525"/>
              <a:ext cx="367572" cy="381800"/>
            </a:xfrm>
            <a:custGeom>
              <a:avLst/>
              <a:gdLst>
                <a:gd name="T0" fmla="*/ 38 w 194"/>
                <a:gd name="T1" fmla="*/ 132 h 201"/>
                <a:gd name="T2" fmla="*/ 100 w 194"/>
                <a:gd name="T3" fmla="*/ 132 h 201"/>
                <a:gd name="T4" fmla="*/ 69 w 194"/>
                <a:gd name="T5" fmla="*/ 153 h 201"/>
                <a:gd name="T6" fmla="*/ 69 w 194"/>
                <a:gd name="T7" fmla="*/ 111 h 201"/>
                <a:gd name="T8" fmla="*/ 69 w 194"/>
                <a:gd name="T9" fmla="*/ 153 h 201"/>
                <a:gd name="T10" fmla="*/ 131 w 194"/>
                <a:gd name="T11" fmla="*/ 96 h 201"/>
                <a:gd name="T12" fmla="*/ 105 w 194"/>
                <a:gd name="T13" fmla="*/ 71 h 201"/>
                <a:gd name="T14" fmla="*/ 69 w 194"/>
                <a:gd name="T15" fmla="*/ 76 h 201"/>
                <a:gd name="T16" fmla="*/ 33 w 194"/>
                <a:gd name="T17" fmla="*/ 71 h 201"/>
                <a:gd name="T18" fmla="*/ 7 w 194"/>
                <a:gd name="T19" fmla="*/ 96 h 201"/>
                <a:gd name="T20" fmla="*/ 13 w 194"/>
                <a:gd name="T21" fmla="*/ 132 h 201"/>
                <a:gd name="T22" fmla="*/ 7 w 194"/>
                <a:gd name="T23" fmla="*/ 168 h 201"/>
                <a:gd name="T24" fmla="*/ 33 w 194"/>
                <a:gd name="T25" fmla="*/ 194 h 201"/>
                <a:gd name="T26" fmla="*/ 69 w 194"/>
                <a:gd name="T27" fmla="*/ 188 h 201"/>
                <a:gd name="T28" fmla="*/ 105 w 194"/>
                <a:gd name="T29" fmla="*/ 194 h 201"/>
                <a:gd name="T30" fmla="*/ 131 w 194"/>
                <a:gd name="T31" fmla="*/ 168 h 201"/>
                <a:gd name="T32" fmla="*/ 125 w 194"/>
                <a:gd name="T33" fmla="*/ 132 h 201"/>
                <a:gd name="T34" fmla="*/ 69 w 194"/>
                <a:gd name="T35" fmla="*/ 167 h 201"/>
                <a:gd name="T36" fmla="*/ 69 w 194"/>
                <a:gd name="T37" fmla="*/ 98 h 201"/>
                <a:gd name="T38" fmla="*/ 69 w 194"/>
                <a:gd name="T39" fmla="*/ 167 h 201"/>
                <a:gd name="T40" fmla="*/ 194 w 194"/>
                <a:gd name="T41" fmla="*/ 29 h 201"/>
                <a:gd name="T42" fmla="*/ 177 w 194"/>
                <a:gd name="T43" fmla="*/ 17 h 201"/>
                <a:gd name="T44" fmla="*/ 165 w 194"/>
                <a:gd name="T45" fmla="*/ 0 h 201"/>
                <a:gd name="T46" fmla="*/ 144 w 194"/>
                <a:gd name="T47" fmla="*/ 0 h 201"/>
                <a:gd name="T48" fmla="*/ 131 w 194"/>
                <a:gd name="T49" fmla="*/ 17 h 201"/>
                <a:gd name="T50" fmla="*/ 114 w 194"/>
                <a:gd name="T51" fmla="*/ 29 h 201"/>
                <a:gd name="T52" fmla="*/ 114 w 194"/>
                <a:gd name="T53" fmla="*/ 50 h 201"/>
                <a:gd name="T54" fmla="*/ 131 w 194"/>
                <a:gd name="T55" fmla="*/ 63 h 201"/>
                <a:gd name="T56" fmla="*/ 144 w 194"/>
                <a:gd name="T57" fmla="*/ 80 h 201"/>
                <a:gd name="T58" fmla="*/ 165 w 194"/>
                <a:gd name="T59" fmla="*/ 80 h 201"/>
                <a:gd name="T60" fmla="*/ 177 w 194"/>
                <a:gd name="T61" fmla="*/ 63 h 201"/>
                <a:gd name="T62" fmla="*/ 194 w 194"/>
                <a:gd name="T63" fmla="*/ 50 h 201"/>
                <a:gd name="T64" fmla="*/ 154 w 194"/>
                <a:gd name="T65" fmla="*/ 57 h 201"/>
                <a:gd name="T66" fmla="*/ 154 w 194"/>
                <a:gd name="T67" fmla="*/ 23 h 201"/>
                <a:gd name="T68" fmla="*/ 154 w 194"/>
                <a:gd name="T69" fmla="*/ 5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4" h="201">
                  <a:moveTo>
                    <a:pt x="69" y="101"/>
                  </a:moveTo>
                  <a:cubicBezTo>
                    <a:pt x="52" y="101"/>
                    <a:pt x="38" y="115"/>
                    <a:pt x="38" y="132"/>
                  </a:cubicBezTo>
                  <a:cubicBezTo>
                    <a:pt x="38" y="149"/>
                    <a:pt x="52" y="163"/>
                    <a:pt x="69" y="163"/>
                  </a:cubicBezTo>
                  <a:cubicBezTo>
                    <a:pt x="86" y="163"/>
                    <a:pt x="100" y="149"/>
                    <a:pt x="100" y="132"/>
                  </a:cubicBezTo>
                  <a:cubicBezTo>
                    <a:pt x="100" y="115"/>
                    <a:pt x="86" y="101"/>
                    <a:pt x="69" y="101"/>
                  </a:cubicBezTo>
                  <a:moveTo>
                    <a:pt x="69" y="153"/>
                  </a:moveTo>
                  <a:cubicBezTo>
                    <a:pt x="57" y="153"/>
                    <a:pt x="48" y="144"/>
                    <a:pt x="48" y="132"/>
                  </a:cubicBezTo>
                  <a:cubicBezTo>
                    <a:pt x="48" y="121"/>
                    <a:pt x="57" y="111"/>
                    <a:pt x="69" y="111"/>
                  </a:cubicBezTo>
                  <a:cubicBezTo>
                    <a:pt x="80" y="111"/>
                    <a:pt x="90" y="121"/>
                    <a:pt x="90" y="132"/>
                  </a:cubicBezTo>
                  <a:cubicBezTo>
                    <a:pt x="90" y="144"/>
                    <a:pt x="80" y="153"/>
                    <a:pt x="69" y="153"/>
                  </a:cubicBezTo>
                  <a:moveTo>
                    <a:pt x="138" y="114"/>
                  </a:moveTo>
                  <a:cubicBezTo>
                    <a:pt x="136" y="108"/>
                    <a:pt x="134" y="102"/>
                    <a:pt x="131" y="96"/>
                  </a:cubicBezTo>
                  <a:cubicBezTo>
                    <a:pt x="123" y="100"/>
                    <a:pt x="115" y="99"/>
                    <a:pt x="109" y="93"/>
                  </a:cubicBezTo>
                  <a:cubicBezTo>
                    <a:pt x="103" y="87"/>
                    <a:pt x="101" y="78"/>
                    <a:pt x="105" y="71"/>
                  </a:cubicBezTo>
                  <a:cubicBezTo>
                    <a:pt x="99" y="67"/>
                    <a:pt x="93" y="65"/>
                    <a:pt x="87" y="63"/>
                  </a:cubicBezTo>
                  <a:cubicBezTo>
                    <a:pt x="85" y="71"/>
                    <a:pt x="77" y="76"/>
                    <a:pt x="69" y="76"/>
                  </a:cubicBezTo>
                  <a:cubicBezTo>
                    <a:pt x="60" y="76"/>
                    <a:pt x="53" y="71"/>
                    <a:pt x="50" y="63"/>
                  </a:cubicBezTo>
                  <a:cubicBezTo>
                    <a:pt x="44" y="65"/>
                    <a:pt x="38" y="67"/>
                    <a:pt x="33" y="71"/>
                  </a:cubicBezTo>
                  <a:cubicBezTo>
                    <a:pt x="36" y="78"/>
                    <a:pt x="35" y="87"/>
                    <a:pt x="29" y="93"/>
                  </a:cubicBezTo>
                  <a:cubicBezTo>
                    <a:pt x="23" y="99"/>
                    <a:pt x="14" y="100"/>
                    <a:pt x="7" y="96"/>
                  </a:cubicBezTo>
                  <a:cubicBezTo>
                    <a:pt x="4" y="102"/>
                    <a:pt x="1" y="108"/>
                    <a:pt x="0" y="114"/>
                  </a:cubicBezTo>
                  <a:cubicBezTo>
                    <a:pt x="7" y="117"/>
                    <a:pt x="13" y="124"/>
                    <a:pt x="13" y="132"/>
                  </a:cubicBezTo>
                  <a:cubicBezTo>
                    <a:pt x="13" y="141"/>
                    <a:pt x="7" y="148"/>
                    <a:pt x="0" y="151"/>
                  </a:cubicBezTo>
                  <a:cubicBezTo>
                    <a:pt x="1" y="157"/>
                    <a:pt x="4" y="163"/>
                    <a:pt x="7" y="168"/>
                  </a:cubicBezTo>
                  <a:cubicBezTo>
                    <a:pt x="14" y="165"/>
                    <a:pt x="23" y="166"/>
                    <a:pt x="29" y="172"/>
                  </a:cubicBezTo>
                  <a:cubicBezTo>
                    <a:pt x="35" y="178"/>
                    <a:pt x="36" y="187"/>
                    <a:pt x="33" y="194"/>
                  </a:cubicBezTo>
                  <a:cubicBezTo>
                    <a:pt x="38" y="197"/>
                    <a:pt x="44" y="200"/>
                    <a:pt x="50" y="201"/>
                  </a:cubicBezTo>
                  <a:cubicBezTo>
                    <a:pt x="53" y="194"/>
                    <a:pt x="60" y="188"/>
                    <a:pt x="69" y="188"/>
                  </a:cubicBezTo>
                  <a:cubicBezTo>
                    <a:pt x="77" y="188"/>
                    <a:pt x="85" y="194"/>
                    <a:pt x="87" y="201"/>
                  </a:cubicBezTo>
                  <a:cubicBezTo>
                    <a:pt x="93" y="200"/>
                    <a:pt x="99" y="197"/>
                    <a:pt x="105" y="194"/>
                  </a:cubicBezTo>
                  <a:cubicBezTo>
                    <a:pt x="101" y="187"/>
                    <a:pt x="103" y="178"/>
                    <a:pt x="109" y="172"/>
                  </a:cubicBezTo>
                  <a:cubicBezTo>
                    <a:pt x="115" y="166"/>
                    <a:pt x="123" y="165"/>
                    <a:pt x="131" y="168"/>
                  </a:cubicBezTo>
                  <a:cubicBezTo>
                    <a:pt x="134" y="163"/>
                    <a:pt x="136" y="157"/>
                    <a:pt x="138" y="151"/>
                  </a:cubicBezTo>
                  <a:cubicBezTo>
                    <a:pt x="130" y="148"/>
                    <a:pt x="125" y="141"/>
                    <a:pt x="125" y="132"/>
                  </a:cubicBezTo>
                  <a:cubicBezTo>
                    <a:pt x="125" y="124"/>
                    <a:pt x="130" y="117"/>
                    <a:pt x="138" y="114"/>
                  </a:cubicBezTo>
                  <a:moveTo>
                    <a:pt x="69" y="167"/>
                  </a:moveTo>
                  <a:cubicBezTo>
                    <a:pt x="50" y="167"/>
                    <a:pt x="34" y="151"/>
                    <a:pt x="34" y="132"/>
                  </a:cubicBezTo>
                  <a:cubicBezTo>
                    <a:pt x="34" y="113"/>
                    <a:pt x="50" y="98"/>
                    <a:pt x="69" y="98"/>
                  </a:cubicBezTo>
                  <a:cubicBezTo>
                    <a:pt x="88" y="98"/>
                    <a:pt x="103" y="113"/>
                    <a:pt x="103" y="132"/>
                  </a:cubicBezTo>
                  <a:cubicBezTo>
                    <a:pt x="103" y="151"/>
                    <a:pt x="88" y="167"/>
                    <a:pt x="69" y="167"/>
                  </a:cubicBezTo>
                  <a:moveTo>
                    <a:pt x="187" y="40"/>
                  </a:moveTo>
                  <a:cubicBezTo>
                    <a:pt x="187" y="35"/>
                    <a:pt x="190" y="31"/>
                    <a:pt x="194" y="29"/>
                  </a:cubicBezTo>
                  <a:cubicBezTo>
                    <a:pt x="193" y="26"/>
                    <a:pt x="192" y="22"/>
                    <a:pt x="190" y="19"/>
                  </a:cubicBezTo>
                  <a:cubicBezTo>
                    <a:pt x="186" y="21"/>
                    <a:pt x="181" y="20"/>
                    <a:pt x="177" y="17"/>
                  </a:cubicBezTo>
                  <a:cubicBezTo>
                    <a:pt x="174" y="13"/>
                    <a:pt x="173" y="8"/>
                    <a:pt x="175" y="4"/>
                  </a:cubicBezTo>
                  <a:cubicBezTo>
                    <a:pt x="172" y="2"/>
                    <a:pt x="169" y="1"/>
                    <a:pt x="165" y="0"/>
                  </a:cubicBezTo>
                  <a:cubicBezTo>
                    <a:pt x="163" y="4"/>
                    <a:pt x="159" y="7"/>
                    <a:pt x="154" y="7"/>
                  </a:cubicBezTo>
                  <a:cubicBezTo>
                    <a:pt x="150" y="7"/>
                    <a:pt x="145" y="4"/>
                    <a:pt x="144" y="0"/>
                  </a:cubicBezTo>
                  <a:cubicBezTo>
                    <a:pt x="140" y="1"/>
                    <a:pt x="137" y="2"/>
                    <a:pt x="134" y="4"/>
                  </a:cubicBezTo>
                  <a:cubicBezTo>
                    <a:pt x="136" y="8"/>
                    <a:pt x="135" y="13"/>
                    <a:pt x="131" y="17"/>
                  </a:cubicBezTo>
                  <a:cubicBezTo>
                    <a:pt x="128" y="20"/>
                    <a:pt x="123" y="21"/>
                    <a:pt x="119" y="19"/>
                  </a:cubicBezTo>
                  <a:cubicBezTo>
                    <a:pt x="117" y="22"/>
                    <a:pt x="115" y="26"/>
                    <a:pt x="114" y="29"/>
                  </a:cubicBezTo>
                  <a:cubicBezTo>
                    <a:pt x="119" y="31"/>
                    <a:pt x="122" y="35"/>
                    <a:pt x="122" y="40"/>
                  </a:cubicBezTo>
                  <a:cubicBezTo>
                    <a:pt x="122" y="45"/>
                    <a:pt x="119" y="49"/>
                    <a:pt x="114" y="50"/>
                  </a:cubicBezTo>
                  <a:cubicBezTo>
                    <a:pt x="115" y="54"/>
                    <a:pt x="117" y="57"/>
                    <a:pt x="119" y="60"/>
                  </a:cubicBezTo>
                  <a:cubicBezTo>
                    <a:pt x="123" y="58"/>
                    <a:pt x="128" y="59"/>
                    <a:pt x="131" y="63"/>
                  </a:cubicBezTo>
                  <a:cubicBezTo>
                    <a:pt x="135" y="66"/>
                    <a:pt x="136" y="71"/>
                    <a:pt x="134" y="75"/>
                  </a:cubicBezTo>
                  <a:cubicBezTo>
                    <a:pt x="137" y="77"/>
                    <a:pt x="140" y="79"/>
                    <a:pt x="144" y="80"/>
                  </a:cubicBezTo>
                  <a:cubicBezTo>
                    <a:pt x="145" y="75"/>
                    <a:pt x="150" y="72"/>
                    <a:pt x="154" y="72"/>
                  </a:cubicBezTo>
                  <a:cubicBezTo>
                    <a:pt x="159" y="72"/>
                    <a:pt x="163" y="75"/>
                    <a:pt x="165" y="80"/>
                  </a:cubicBezTo>
                  <a:cubicBezTo>
                    <a:pt x="169" y="79"/>
                    <a:pt x="172" y="77"/>
                    <a:pt x="175" y="75"/>
                  </a:cubicBezTo>
                  <a:cubicBezTo>
                    <a:pt x="173" y="71"/>
                    <a:pt x="174" y="66"/>
                    <a:pt x="177" y="63"/>
                  </a:cubicBezTo>
                  <a:cubicBezTo>
                    <a:pt x="181" y="59"/>
                    <a:pt x="186" y="58"/>
                    <a:pt x="190" y="60"/>
                  </a:cubicBezTo>
                  <a:cubicBezTo>
                    <a:pt x="192" y="57"/>
                    <a:pt x="193" y="54"/>
                    <a:pt x="194" y="50"/>
                  </a:cubicBezTo>
                  <a:cubicBezTo>
                    <a:pt x="190" y="49"/>
                    <a:pt x="187" y="45"/>
                    <a:pt x="187" y="40"/>
                  </a:cubicBezTo>
                  <a:moveTo>
                    <a:pt x="154" y="57"/>
                  </a:moveTo>
                  <a:cubicBezTo>
                    <a:pt x="145" y="57"/>
                    <a:pt x="137" y="49"/>
                    <a:pt x="137" y="40"/>
                  </a:cubicBezTo>
                  <a:cubicBezTo>
                    <a:pt x="137" y="30"/>
                    <a:pt x="145" y="23"/>
                    <a:pt x="154" y="23"/>
                  </a:cubicBezTo>
                  <a:cubicBezTo>
                    <a:pt x="164" y="23"/>
                    <a:pt x="172" y="30"/>
                    <a:pt x="172" y="40"/>
                  </a:cubicBezTo>
                  <a:cubicBezTo>
                    <a:pt x="172" y="49"/>
                    <a:pt x="164" y="57"/>
                    <a:pt x="154" y="57"/>
                  </a:cubicBezTo>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419" name="Freeform 9"/>
            <p:cNvSpPr>
              <a:spLocks noEditPoints="1"/>
            </p:cNvSpPr>
            <p:nvPr/>
          </p:nvSpPr>
          <p:spPr bwMode="auto">
            <a:xfrm>
              <a:off x="6071754" y="3951108"/>
              <a:ext cx="374981" cy="260579"/>
            </a:xfrm>
            <a:custGeom>
              <a:avLst/>
              <a:gdLst>
                <a:gd name="T0" fmla="*/ 99 w 199"/>
                <a:gd name="T1" fmla="*/ 101 h 136"/>
                <a:gd name="T2" fmla="*/ 0 w 199"/>
                <a:gd name="T3" fmla="*/ 50 h 136"/>
                <a:gd name="T4" fmla="*/ 99 w 199"/>
                <a:gd name="T5" fmla="*/ 0 h 136"/>
                <a:gd name="T6" fmla="*/ 199 w 199"/>
                <a:gd name="T7" fmla="*/ 50 h 136"/>
                <a:gd name="T8" fmla="*/ 157 w 199"/>
                <a:gd name="T9" fmla="*/ 72 h 136"/>
                <a:gd name="T10" fmla="*/ 157 w 199"/>
                <a:gd name="T11" fmla="*/ 71 h 136"/>
                <a:gd name="T12" fmla="*/ 107 w 199"/>
                <a:gd name="T13" fmla="*/ 45 h 136"/>
                <a:gd name="T14" fmla="*/ 101 w 199"/>
                <a:gd name="T15" fmla="*/ 44 h 136"/>
                <a:gd name="T16" fmla="*/ 95 w 199"/>
                <a:gd name="T17" fmla="*/ 46 h 136"/>
                <a:gd name="T18" fmla="*/ 93 w 199"/>
                <a:gd name="T19" fmla="*/ 52 h 136"/>
                <a:gd name="T20" fmla="*/ 98 w 199"/>
                <a:gd name="T21" fmla="*/ 59 h 136"/>
                <a:gd name="T22" fmla="*/ 140 w 199"/>
                <a:gd name="T23" fmla="*/ 80 h 136"/>
                <a:gd name="T24" fmla="*/ 99 w 199"/>
                <a:gd name="T25" fmla="*/ 101 h 136"/>
                <a:gd name="T26" fmla="*/ 153 w 199"/>
                <a:gd name="T27" fmla="*/ 117 h 136"/>
                <a:gd name="T28" fmla="*/ 155 w 199"/>
                <a:gd name="T29" fmla="*/ 114 h 136"/>
                <a:gd name="T30" fmla="*/ 153 w 199"/>
                <a:gd name="T31" fmla="*/ 111 h 136"/>
                <a:gd name="T32" fmla="*/ 153 w 199"/>
                <a:gd name="T33" fmla="*/ 73 h 136"/>
                <a:gd name="T34" fmla="*/ 105 w 199"/>
                <a:gd name="T35" fmla="*/ 49 h 136"/>
                <a:gd name="T36" fmla="*/ 98 w 199"/>
                <a:gd name="T37" fmla="*/ 49 h 136"/>
                <a:gd name="T38" fmla="*/ 99 w 199"/>
                <a:gd name="T39" fmla="*/ 55 h 136"/>
                <a:gd name="T40" fmla="*/ 145 w 199"/>
                <a:gd name="T41" fmla="*/ 78 h 136"/>
                <a:gd name="T42" fmla="*/ 145 w 199"/>
                <a:gd name="T43" fmla="*/ 111 h 136"/>
                <a:gd name="T44" fmla="*/ 143 w 199"/>
                <a:gd name="T45" fmla="*/ 114 h 136"/>
                <a:gd name="T46" fmla="*/ 145 w 199"/>
                <a:gd name="T47" fmla="*/ 117 h 136"/>
                <a:gd name="T48" fmla="*/ 142 w 199"/>
                <a:gd name="T49" fmla="*/ 124 h 136"/>
                <a:gd name="T50" fmla="*/ 147 w 199"/>
                <a:gd name="T51" fmla="*/ 131 h 136"/>
                <a:gd name="T52" fmla="*/ 146 w 199"/>
                <a:gd name="T53" fmla="*/ 136 h 136"/>
                <a:gd name="T54" fmla="*/ 157 w 199"/>
                <a:gd name="T55" fmla="*/ 124 h 136"/>
                <a:gd name="T56" fmla="*/ 153 w 199"/>
                <a:gd name="T57" fmla="*/ 117 h 136"/>
                <a:gd name="T58" fmla="*/ 34 w 199"/>
                <a:gd name="T59" fmla="*/ 75 h 136"/>
                <a:gd name="T60" fmla="*/ 34 w 199"/>
                <a:gd name="T61" fmla="*/ 116 h 136"/>
                <a:gd name="T62" fmla="*/ 35 w 199"/>
                <a:gd name="T63" fmla="*/ 117 h 136"/>
                <a:gd name="T64" fmla="*/ 100 w 199"/>
                <a:gd name="T65" fmla="*/ 135 h 136"/>
                <a:gd name="T66" fmla="*/ 139 w 199"/>
                <a:gd name="T67" fmla="*/ 129 h 136"/>
                <a:gd name="T68" fmla="*/ 138 w 199"/>
                <a:gd name="T69" fmla="*/ 124 h 136"/>
                <a:gd name="T70" fmla="*/ 140 w 199"/>
                <a:gd name="T71" fmla="*/ 117 h 136"/>
                <a:gd name="T72" fmla="*/ 139 w 199"/>
                <a:gd name="T73" fmla="*/ 114 h 136"/>
                <a:gd name="T74" fmla="*/ 141 w 199"/>
                <a:gd name="T75" fmla="*/ 109 h 136"/>
                <a:gd name="T76" fmla="*/ 141 w 199"/>
                <a:gd name="T77" fmla="*/ 87 h 136"/>
                <a:gd name="T78" fmla="*/ 99 w 199"/>
                <a:gd name="T79" fmla="*/ 108 h 136"/>
                <a:gd name="T80" fmla="*/ 34 w 199"/>
                <a:gd name="T81" fmla="*/ 75 h 136"/>
                <a:gd name="T82" fmla="*/ 157 w 199"/>
                <a:gd name="T83" fmla="*/ 109 h 136"/>
                <a:gd name="T84" fmla="*/ 159 w 199"/>
                <a:gd name="T85" fmla="*/ 114 h 136"/>
                <a:gd name="T86" fmla="*/ 158 w 199"/>
                <a:gd name="T87" fmla="*/ 117 h 136"/>
                <a:gd name="T88" fmla="*/ 160 w 199"/>
                <a:gd name="T89" fmla="*/ 119 h 136"/>
                <a:gd name="T90" fmla="*/ 164 w 199"/>
                <a:gd name="T91" fmla="*/ 117 h 136"/>
                <a:gd name="T92" fmla="*/ 165 w 199"/>
                <a:gd name="T93" fmla="*/ 116 h 136"/>
                <a:gd name="T94" fmla="*/ 165 w 199"/>
                <a:gd name="T95" fmla="*/ 74 h 136"/>
                <a:gd name="T96" fmla="*/ 157 w 199"/>
                <a:gd name="T97" fmla="*/ 78 h 136"/>
                <a:gd name="T98" fmla="*/ 157 w 199"/>
                <a:gd name="T99" fmla="*/ 10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9" h="136">
                  <a:moveTo>
                    <a:pt x="99" y="101"/>
                  </a:moveTo>
                  <a:cubicBezTo>
                    <a:pt x="0" y="50"/>
                    <a:pt x="0" y="50"/>
                    <a:pt x="0" y="50"/>
                  </a:cubicBezTo>
                  <a:cubicBezTo>
                    <a:pt x="99" y="0"/>
                    <a:pt x="99" y="0"/>
                    <a:pt x="99" y="0"/>
                  </a:cubicBezTo>
                  <a:cubicBezTo>
                    <a:pt x="199" y="50"/>
                    <a:pt x="199" y="50"/>
                    <a:pt x="199" y="50"/>
                  </a:cubicBezTo>
                  <a:cubicBezTo>
                    <a:pt x="157" y="72"/>
                    <a:pt x="157" y="72"/>
                    <a:pt x="157" y="72"/>
                  </a:cubicBezTo>
                  <a:cubicBezTo>
                    <a:pt x="157" y="71"/>
                    <a:pt x="157" y="71"/>
                    <a:pt x="157" y="71"/>
                  </a:cubicBezTo>
                  <a:cubicBezTo>
                    <a:pt x="107" y="45"/>
                    <a:pt x="107" y="45"/>
                    <a:pt x="107" y="45"/>
                  </a:cubicBezTo>
                  <a:cubicBezTo>
                    <a:pt x="106" y="45"/>
                    <a:pt x="104" y="44"/>
                    <a:pt x="101" y="44"/>
                  </a:cubicBezTo>
                  <a:cubicBezTo>
                    <a:pt x="99" y="44"/>
                    <a:pt x="97" y="44"/>
                    <a:pt x="95" y="46"/>
                  </a:cubicBezTo>
                  <a:cubicBezTo>
                    <a:pt x="93" y="48"/>
                    <a:pt x="93" y="50"/>
                    <a:pt x="93" y="52"/>
                  </a:cubicBezTo>
                  <a:cubicBezTo>
                    <a:pt x="93" y="56"/>
                    <a:pt x="97" y="58"/>
                    <a:pt x="98" y="59"/>
                  </a:cubicBezTo>
                  <a:cubicBezTo>
                    <a:pt x="140" y="80"/>
                    <a:pt x="140" y="80"/>
                    <a:pt x="140" y="80"/>
                  </a:cubicBezTo>
                  <a:lnTo>
                    <a:pt x="99" y="101"/>
                  </a:lnTo>
                  <a:close/>
                  <a:moveTo>
                    <a:pt x="153" y="117"/>
                  </a:moveTo>
                  <a:cubicBezTo>
                    <a:pt x="154" y="116"/>
                    <a:pt x="155" y="115"/>
                    <a:pt x="155" y="114"/>
                  </a:cubicBezTo>
                  <a:cubicBezTo>
                    <a:pt x="155" y="113"/>
                    <a:pt x="154" y="111"/>
                    <a:pt x="153" y="111"/>
                  </a:cubicBezTo>
                  <a:cubicBezTo>
                    <a:pt x="153" y="73"/>
                    <a:pt x="153" y="73"/>
                    <a:pt x="153" y="73"/>
                  </a:cubicBezTo>
                  <a:cubicBezTo>
                    <a:pt x="105" y="49"/>
                    <a:pt x="105" y="49"/>
                    <a:pt x="105" y="49"/>
                  </a:cubicBezTo>
                  <a:cubicBezTo>
                    <a:pt x="105" y="49"/>
                    <a:pt x="101" y="46"/>
                    <a:pt x="98" y="49"/>
                  </a:cubicBezTo>
                  <a:cubicBezTo>
                    <a:pt x="94" y="52"/>
                    <a:pt x="99" y="55"/>
                    <a:pt x="99" y="55"/>
                  </a:cubicBezTo>
                  <a:cubicBezTo>
                    <a:pt x="145" y="78"/>
                    <a:pt x="145" y="78"/>
                    <a:pt x="145" y="78"/>
                  </a:cubicBezTo>
                  <a:cubicBezTo>
                    <a:pt x="145" y="111"/>
                    <a:pt x="145" y="111"/>
                    <a:pt x="145" y="111"/>
                  </a:cubicBezTo>
                  <a:cubicBezTo>
                    <a:pt x="144" y="111"/>
                    <a:pt x="143" y="113"/>
                    <a:pt x="143" y="114"/>
                  </a:cubicBezTo>
                  <a:cubicBezTo>
                    <a:pt x="143" y="115"/>
                    <a:pt x="144" y="116"/>
                    <a:pt x="145" y="117"/>
                  </a:cubicBezTo>
                  <a:cubicBezTo>
                    <a:pt x="144" y="118"/>
                    <a:pt x="142" y="121"/>
                    <a:pt x="142" y="124"/>
                  </a:cubicBezTo>
                  <a:cubicBezTo>
                    <a:pt x="142" y="129"/>
                    <a:pt x="147" y="129"/>
                    <a:pt x="147" y="131"/>
                  </a:cubicBezTo>
                  <a:cubicBezTo>
                    <a:pt x="147" y="134"/>
                    <a:pt x="146" y="136"/>
                    <a:pt x="146" y="136"/>
                  </a:cubicBezTo>
                  <a:cubicBezTo>
                    <a:pt x="146" y="136"/>
                    <a:pt x="157" y="131"/>
                    <a:pt x="157" y="124"/>
                  </a:cubicBezTo>
                  <a:cubicBezTo>
                    <a:pt x="157" y="120"/>
                    <a:pt x="154" y="117"/>
                    <a:pt x="153" y="117"/>
                  </a:cubicBezTo>
                  <a:close/>
                  <a:moveTo>
                    <a:pt x="34" y="75"/>
                  </a:moveTo>
                  <a:cubicBezTo>
                    <a:pt x="34" y="116"/>
                    <a:pt x="34" y="116"/>
                    <a:pt x="34" y="116"/>
                  </a:cubicBezTo>
                  <a:cubicBezTo>
                    <a:pt x="35" y="117"/>
                    <a:pt x="35" y="117"/>
                    <a:pt x="35" y="117"/>
                  </a:cubicBezTo>
                  <a:cubicBezTo>
                    <a:pt x="53" y="128"/>
                    <a:pt x="76" y="135"/>
                    <a:pt x="100" y="135"/>
                  </a:cubicBezTo>
                  <a:cubicBezTo>
                    <a:pt x="113" y="135"/>
                    <a:pt x="127" y="133"/>
                    <a:pt x="139" y="129"/>
                  </a:cubicBezTo>
                  <a:cubicBezTo>
                    <a:pt x="138" y="128"/>
                    <a:pt x="138" y="126"/>
                    <a:pt x="138" y="124"/>
                  </a:cubicBezTo>
                  <a:cubicBezTo>
                    <a:pt x="138" y="122"/>
                    <a:pt x="139" y="119"/>
                    <a:pt x="140" y="117"/>
                  </a:cubicBezTo>
                  <a:cubicBezTo>
                    <a:pt x="139" y="116"/>
                    <a:pt x="139" y="115"/>
                    <a:pt x="139" y="114"/>
                  </a:cubicBezTo>
                  <a:cubicBezTo>
                    <a:pt x="139" y="112"/>
                    <a:pt x="140" y="110"/>
                    <a:pt x="141" y="109"/>
                  </a:cubicBezTo>
                  <a:cubicBezTo>
                    <a:pt x="141" y="87"/>
                    <a:pt x="141" y="87"/>
                    <a:pt x="141" y="87"/>
                  </a:cubicBezTo>
                  <a:cubicBezTo>
                    <a:pt x="99" y="108"/>
                    <a:pt x="99" y="108"/>
                    <a:pt x="99" y="108"/>
                  </a:cubicBezTo>
                  <a:lnTo>
                    <a:pt x="34" y="75"/>
                  </a:lnTo>
                  <a:close/>
                  <a:moveTo>
                    <a:pt x="157" y="109"/>
                  </a:moveTo>
                  <a:cubicBezTo>
                    <a:pt x="158" y="110"/>
                    <a:pt x="159" y="112"/>
                    <a:pt x="159" y="114"/>
                  </a:cubicBezTo>
                  <a:cubicBezTo>
                    <a:pt x="159" y="115"/>
                    <a:pt x="159" y="116"/>
                    <a:pt x="158" y="117"/>
                  </a:cubicBezTo>
                  <a:cubicBezTo>
                    <a:pt x="159" y="117"/>
                    <a:pt x="160" y="118"/>
                    <a:pt x="160" y="119"/>
                  </a:cubicBezTo>
                  <a:cubicBezTo>
                    <a:pt x="161" y="119"/>
                    <a:pt x="163" y="118"/>
                    <a:pt x="164" y="117"/>
                  </a:cubicBezTo>
                  <a:cubicBezTo>
                    <a:pt x="165" y="116"/>
                    <a:pt x="165" y="116"/>
                    <a:pt x="165" y="116"/>
                  </a:cubicBezTo>
                  <a:cubicBezTo>
                    <a:pt x="165" y="74"/>
                    <a:pt x="165" y="74"/>
                    <a:pt x="165" y="74"/>
                  </a:cubicBezTo>
                  <a:cubicBezTo>
                    <a:pt x="157" y="78"/>
                    <a:pt x="157" y="78"/>
                    <a:pt x="157" y="78"/>
                  </a:cubicBezTo>
                  <a:lnTo>
                    <a:pt x="157" y="109"/>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420" name="Freeform 240"/>
            <p:cNvSpPr>
              <a:spLocks/>
            </p:cNvSpPr>
            <p:nvPr/>
          </p:nvSpPr>
          <p:spPr bwMode="auto">
            <a:xfrm>
              <a:off x="4811898" y="4628226"/>
              <a:ext cx="248421" cy="236642"/>
            </a:xfrm>
            <a:custGeom>
              <a:avLst/>
              <a:gdLst>
                <a:gd name="T0" fmla="*/ 90 w 196"/>
                <a:gd name="T1" fmla="*/ 9 h 187"/>
                <a:gd name="T2" fmla="*/ 106 w 196"/>
                <a:gd name="T3" fmla="*/ 9 h 187"/>
                <a:gd name="T4" fmla="*/ 122 w 196"/>
                <a:gd name="T5" fmla="*/ 42 h 187"/>
                <a:gd name="T6" fmla="*/ 147 w 196"/>
                <a:gd name="T7" fmla="*/ 61 h 187"/>
                <a:gd name="T8" fmla="*/ 184 w 196"/>
                <a:gd name="T9" fmla="*/ 66 h 187"/>
                <a:gd name="T10" fmla="*/ 189 w 196"/>
                <a:gd name="T11" fmla="*/ 81 h 187"/>
                <a:gd name="T12" fmla="*/ 162 w 196"/>
                <a:gd name="T13" fmla="*/ 107 h 187"/>
                <a:gd name="T14" fmla="*/ 153 w 196"/>
                <a:gd name="T15" fmla="*/ 136 h 187"/>
                <a:gd name="T16" fmla="*/ 159 w 196"/>
                <a:gd name="T17" fmla="*/ 173 h 187"/>
                <a:gd name="T18" fmla="*/ 146 w 196"/>
                <a:gd name="T19" fmla="*/ 182 h 187"/>
                <a:gd name="T20" fmla="*/ 113 w 196"/>
                <a:gd name="T21" fmla="*/ 165 h 187"/>
                <a:gd name="T22" fmla="*/ 82 w 196"/>
                <a:gd name="T23" fmla="*/ 165 h 187"/>
                <a:gd name="T24" fmla="*/ 49 w 196"/>
                <a:gd name="T25" fmla="*/ 182 h 187"/>
                <a:gd name="T26" fmla="*/ 37 w 196"/>
                <a:gd name="T27" fmla="*/ 173 h 187"/>
                <a:gd name="T28" fmla="*/ 43 w 196"/>
                <a:gd name="T29" fmla="*/ 136 h 187"/>
                <a:gd name="T30" fmla="*/ 34 w 196"/>
                <a:gd name="T31" fmla="*/ 107 h 187"/>
                <a:gd name="T32" fmla="*/ 7 w 196"/>
                <a:gd name="T33" fmla="*/ 81 h 187"/>
                <a:gd name="T34" fmla="*/ 11 w 196"/>
                <a:gd name="T35" fmla="*/ 66 h 187"/>
                <a:gd name="T36" fmla="*/ 49 w 196"/>
                <a:gd name="T37" fmla="*/ 61 h 187"/>
                <a:gd name="T38" fmla="*/ 74 w 196"/>
                <a:gd name="T39" fmla="*/ 42 h 187"/>
                <a:gd name="T40" fmla="*/ 90 w 196"/>
                <a:gd name="T41" fmla="*/ 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6" h="187">
                  <a:moveTo>
                    <a:pt x="90" y="9"/>
                  </a:moveTo>
                  <a:cubicBezTo>
                    <a:pt x="94" y="0"/>
                    <a:pt x="101" y="0"/>
                    <a:pt x="106" y="9"/>
                  </a:cubicBezTo>
                  <a:cubicBezTo>
                    <a:pt x="122" y="42"/>
                    <a:pt x="122" y="42"/>
                    <a:pt x="122" y="42"/>
                  </a:cubicBezTo>
                  <a:cubicBezTo>
                    <a:pt x="126" y="51"/>
                    <a:pt x="138" y="59"/>
                    <a:pt x="147" y="61"/>
                  </a:cubicBezTo>
                  <a:cubicBezTo>
                    <a:pt x="184" y="66"/>
                    <a:pt x="184" y="66"/>
                    <a:pt x="184" y="66"/>
                  </a:cubicBezTo>
                  <a:cubicBezTo>
                    <a:pt x="194" y="67"/>
                    <a:pt x="196" y="74"/>
                    <a:pt x="189" y="81"/>
                  </a:cubicBezTo>
                  <a:cubicBezTo>
                    <a:pt x="162" y="107"/>
                    <a:pt x="162" y="107"/>
                    <a:pt x="162" y="107"/>
                  </a:cubicBezTo>
                  <a:cubicBezTo>
                    <a:pt x="155" y="114"/>
                    <a:pt x="151" y="127"/>
                    <a:pt x="153" y="136"/>
                  </a:cubicBezTo>
                  <a:cubicBezTo>
                    <a:pt x="159" y="173"/>
                    <a:pt x="159" y="173"/>
                    <a:pt x="159" y="173"/>
                  </a:cubicBezTo>
                  <a:cubicBezTo>
                    <a:pt x="161" y="183"/>
                    <a:pt x="155" y="187"/>
                    <a:pt x="146" y="182"/>
                  </a:cubicBezTo>
                  <a:cubicBezTo>
                    <a:pt x="113" y="165"/>
                    <a:pt x="113" y="165"/>
                    <a:pt x="113" y="165"/>
                  </a:cubicBezTo>
                  <a:cubicBezTo>
                    <a:pt x="105" y="160"/>
                    <a:pt x="91" y="160"/>
                    <a:pt x="82" y="165"/>
                  </a:cubicBezTo>
                  <a:cubicBezTo>
                    <a:pt x="49" y="182"/>
                    <a:pt x="49" y="182"/>
                    <a:pt x="49" y="182"/>
                  </a:cubicBezTo>
                  <a:cubicBezTo>
                    <a:pt x="41" y="187"/>
                    <a:pt x="35" y="183"/>
                    <a:pt x="37" y="173"/>
                  </a:cubicBezTo>
                  <a:cubicBezTo>
                    <a:pt x="43" y="136"/>
                    <a:pt x="43" y="136"/>
                    <a:pt x="43" y="136"/>
                  </a:cubicBezTo>
                  <a:cubicBezTo>
                    <a:pt x="45" y="127"/>
                    <a:pt x="40" y="114"/>
                    <a:pt x="34" y="107"/>
                  </a:cubicBezTo>
                  <a:cubicBezTo>
                    <a:pt x="7" y="81"/>
                    <a:pt x="7" y="81"/>
                    <a:pt x="7" y="81"/>
                  </a:cubicBezTo>
                  <a:cubicBezTo>
                    <a:pt x="0" y="74"/>
                    <a:pt x="2" y="67"/>
                    <a:pt x="11" y="66"/>
                  </a:cubicBezTo>
                  <a:cubicBezTo>
                    <a:pt x="49" y="61"/>
                    <a:pt x="49" y="61"/>
                    <a:pt x="49" y="61"/>
                  </a:cubicBezTo>
                  <a:cubicBezTo>
                    <a:pt x="58" y="59"/>
                    <a:pt x="69" y="51"/>
                    <a:pt x="74" y="42"/>
                  </a:cubicBezTo>
                  <a:lnTo>
                    <a:pt x="90" y="9"/>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421" name="Freeform 41"/>
            <p:cNvSpPr>
              <a:spLocks noEditPoints="1"/>
            </p:cNvSpPr>
            <p:nvPr/>
          </p:nvSpPr>
          <p:spPr bwMode="auto">
            <a:xfrm>
              <a:off x="6657228" y="3402860"/>
              <a:ext cx="379394" cy="379392"/>
            </a:xfrm>
            <a:custGeom>
              <a:avLst/>
              <a:gdLst>
                <a:gd name="T0" fmla="*/ 193 w 198"/>
                <a:gd name="T1" fmla="*/ 19 h 198"/>
                <a:gd name="T2" fmla="*/ 185 w 198"/>
                <a:gd name="T3" fmla="*/ 17 h 198"/>
                <a:gd name="T4" fmla="*/ 190 w 198"/>
                <a:gd name="T5" fmla="*/ 21 h 198"/>
                <a:gd name="T6" fmla="*/ 177 w 198"/>
                <a:gd name="T7" fmla="*/ 25 h 198"/>
                <a:gd name="T8" fmla="*/ 182 w 198"/>
                <a:gd name="T9" fmla="*/ 29 h 198"/>
                <a:gd name="T10" fmla="*/ 169 w 198"/>
                <a:gd name="T11" fmla="*/ 32 h 198"/>
                <a:gd name="T12" fmla="*/ 98 w 198"/>
                <a:gd name="T13" fmla="*/ 104 h 198"/>
                <a:gd name="T14" fmla="*/ 94 w 198"/>
                <a:gd name="T15" fmla="*/ 100 h 198"/>
                <a:gd name="T16" fmla="*/ 165 w 198"/>
                <a:gd name="T17" fmla="*/ 29 h 198"/>
                <a:gd name="T18" fmla="*/ 168 w 198"/>
                <a:gd name="T19" fmla="*/ 15 h 198"/>
                <a:gd name="T20" fmla="*/ 173 w 198"/>
                <a:gd name="T21" fmla="*/ 21 h 198"/>
                <a:gd name="T22" fmla="*/ 176 w 198"/>
                <a:gd name="T23" fmla="*/ 7 h 198"/>
                <a:gd name="T24" fmla="*/ 181 w 198"/>
                <a:gd name="T25" fmla="*/ 14 h 198"/>
                <a:gd name="T26" fmla="*/ 179 w 198"/>
                <a:gd name="T27" fmla="*/ 5 h 198"/>
                <a:gd name="T28" fmla="*/ 187 w 198"/>
                <a:gd name="T29" fmla="*/ 8 h 198"/>
                <a:gd name="T30" fmla="*/ 193 w 198"/>
                <a:gd name="T31" fmla="*/ 9 h 198"/>
                <a:gd name="T32" fmla="*/ 198 w 198"/>
                <a:gd name="T33" fmla="*/ 13 h 198"/>
                <a:gd name="T34" fmla="*/ 105 w 198"/>
                <a:gd name="T35" fmla="*/ 81 h 198"/>
                <a:gd name="T36" fmla="*/ 72 w 198"/>
                <a:gd name="T37" fmla="*/ 103 h 198"/>
                <a:gd name="T38" fmla="*/ 119 w 198"/>
                <a:gd name="T39" fmla="*/ 103 h 198"/>
                <a:gd name="T40" fmla="*/ 102 w 198"/>
                <a:gd name="T41" fmla="*/ 108 h 198"/>
                <a:gd name="T42" fmla="*/ 96 w 198"/>
                <a:gd name="T43" fmla="*/ 110 h 198"/>
                <a:gd name="T44" fmla="*/ 88 w 198"/>
                <a:gd name="T45" fmla="*/ 103 h 198"/>
                <a:gd name="T46" fmla="*/ 90 w 198"/>
                <a:gd name="T47" fmla="*/ 96 h 198"/>
                <a:gd name="T48" fmla="*/ 95 w 198"/>
                <a:gd name="T49" fmla="*/ 44 h 198"/>
                <a:gd name="T50" fmla="*/ 95 w 198"/>
                <a:gd name="T51" fmla="*/ 162 h 198"/>
                <a:gd name="T52" fmla="*/ 143 w 198"/>
                <a:gd name="T53" fmla="*/ 68 h 198"/>
                <a:gd name="T54" fmla="*/ 139 w 198"/>
                <a:gd name="T55" fmla="*/ 103 h 198"/>
                <a:gd name="T56" fmla="*/ 52 w 198"/>
                <a:gd name="T57" fmla="*/ 103 h 198"/>
                <a:gd name="T58" fmla="*/ 119 w 198"/>
                <a:gd name="T59" fmla="*/ 67 h 198"/>
                <a:gd name="T60" fmla="*/ 157 w 198"/>
                <a:gd name="T61" fmla="*/ 54 h 198"/>
                <a:gd name="T62" fmla="*/ 95 w 198"/>
                <a:gd name="T63" fmla="*/ 182 h 198"/>
                <a:gd name="T64" fmla="*/ 95 w 198"/>
                <a:gd name="T65" fmla="*/ 24 h 198"/>
                <a:gd name="T66" fmla="*/ 156 w 198"/>
                <a:gd name="T67" fmla="*/ 30 h 198"/>
                <a:gd name="T68" fmla="*/ 0 w 198"/>
                <a:gd name="T69" fmla="*/ 103 h 198"/>
                <a:gd name="T70" fmla="*/ 190 w 198"/>
                <a:gd name="T71" fmla="*/ 103 h 198"/>
                <a:gd name="T72" fmla="*/ 157 w 198"/>
                <a:gd name="T73" fmla="*/ 5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98">
                  <a:moveTo>
                    <a:pt x="198" y="13"/>
                  </a:moveTo>
                  <a:cubicBezTo>
                    <a:pt x="193" y="19"/>
                    <a:pt x="193" y="19"/>
                    <a:pt x="193" y="19"/>
                  </a:cubicBezTo>
                  <a:cubicBezTo>
                    <a:pt x="185" y="17"/>
                    <a:pt x="185" y="17"/>
                    <a:pt x="185" y="17"/>
                  </a:cubicBezTo>
                  <a:cubicBezTo>
                    <a:pt x="185" y="17"/>
                    <a:pt x="185" y="17"/>
                    <a:pt x="185" y="17"/>
                  </a:cubicBezTo>
                  <a:cubicBezTo>
                    <a:pt x="183" y="19"/>
                    <a:pt x="183" y="19"/>
                    <a:pt x="183" y="19"/>
                  </a:cubicBezTo>
                  <a:cubicBezTo>
                    <a:pt x="190" y="21"/>
                    <a:pt x="190" y="21"/>
                    <a:pt x="190" y="21"/>
                  </a:cubicBezTo>
                  <a:cubicBezTo>
                    <a:pt x="185" y="27"/>
                    <a:pt x="185" y="27"/>
                    <a:pt x="185" y="27"/>
                  </a:cubicBezTo>
                  <a:cubicBezTo>
                    <a:pt x="177" y="25"/>
                    <a:pt x="177" y="25"/>
                    <a:pt x="177" y="25"/>
                  </a:cubicBezTo>
                  <a:cubicBezTo>
                    <a:pt x="175" y="27"/>
                    <a:pt x="175" y="27"/>
                    <a:pt x="175" y="27"/>
                  </a:cubicBezTo>
                  <a:cubicBezTo>
                    <a:pt x="182" y="29"/>
                    <a:pt x="182" y="29"/>
                    <a:pt x="182" y="29"/>
                  </a:cubicBezTo>
                  <a:cubicBezTo>
                    <a:pt x="177" y="35"/>
                    <a:pt x="177" y="35"/>
                    <a:pt x="177" y="35"/>
                  </a:cubicBezTo>
                  <a:cubicBezTo>
                    <a:pt x="169" y="32"/>
                    <a:pt x="169" y="32"/>
                    <a:pt x="169" y="32"/>
                  </a:cubicBezTo>
                  <a:cubicBezTo>
                    <a:pt x="107" y="95"/>
                    <a:pt x="107" y="95"/>
                    <a:pt x="107" y="95"/>
                  </a:cubicBezTo>
                  <a:cubicBezTo>
                    <a:pt x="98" y="104"/>
                    <a:pt x="98" y="104"/>
                    <a:pt x="98" y="104"/>
                  </a:cubicBezTo>
                  <a:cubicBezTo>
                    <a:pt x="97" y="105"/>
                    <a:pt x="95" y="105"/>
                    <a:pt x="94" y="104"/>
                  </a:cubicBezTo>
                  <a:cubicBezTo>
                    <a:pt x="93" y="103"/>
                    <a:pt x="93" y="101"/>
                    <a:pt x="94" y="100"/>
                  </a:cubicBezTo>
                  <a:cubicBezTo>
                    <a:pt x="103" y="91"/>
                    <a:pt x="103" y="91"/>
                    <a:pt x="103" y="91"/>
                  </a:cubicBezTo>
                  <a:cubicBezTo>
                    <a:pt x="165" y="29"/>
                    <a:pt x="165" y="29"/>
                    <a:pt x="165" y="29"/>
                  </a:cubicBezTo>
                  <a:cubicBezTo>
                    <a:pt x="163" y="21"/>
                    <a:pt x="163" y="21"/>
                    <a:pt x="163" y="21"/>
                  </a:cubicBezTo>
                  <a:cubicBezTo>
                    <a:pt x="168" y="15"/>
                    <a:pt x="168" y="15"/>
                    <a:pt x="168" y="15"/>
                  </a:cubicBezTo>
                  <a:cubicBezTo>
                    <a:pt x="171" y="24"/>
                    <a:pt x="171" y="24"/>
                    <a:pt x="171" y="24"/>
                  </a:cubicBezTo>
                  <a:cubicBezTo>
                    <a:pt x="173" y="21"/>
                    <a:pt x="173" y="21"/>
                    <a:pt x="173" y="21"/>
                  </a:cubicBezTo>
                  <a:cubicBezTo>
                    <a:pt x="171" y="13"/>
                    <a:pt x="171" y="13"/>
                    <a:pt x="171" y="13"/>
                  </a:cubicBezTo>
                  <a:cubicBezTo>
                    <a:pt x="176" y="7"/>
                    <a:pt x="176" y="7"/>
                    <a:pt x="176" y="7"/>
                  </a:cubicBezTo>
                  <a:cubicBezTo>
                    <a:pt x="179" y="16"/>
                    <a:pt x="179" y="16"/>
                    <a:pt x="179" y="16"/>
                  </a:cubicBezTo>
                  <a:cubicBezTo>
                    <a:pt x="181" y="14"/>
                    <a:pt x="181" y="14"/>
                    <a:pt x="181" y="14"/>
                  </a:cubicBezTo>
                  <a:cubicBezTo>
                    <a:pt x="181" y="13"/>
                    <a:pt x="181" y="13"/>
                    <a:pt x="181" y="13"/>
                  </a:cubicBezTo>
                  <a:cubicBezTo>
                    <a:pt x="179" y="5"/>
                    <a:pt x="179" y="5"/>
                    <a:pt x="179" y="5"/>
                  </a:cubicBezTo>
                  <a:cubicBezTo>
                    <a:pt x="184" y="0"/>
                    <a:pt x="184" y="0"/>
                    <a:pt x="184" y="0"/>
                  </a:cubicBezTo>
                  <a:cubicBezTo>
                    <a:pt x="187" y="8"/>
                    <a:pt x="187" y="8"/>
                    <a:pt x="187" y="8"/>
                  </a:cubicBezTo>
                  <a:cubicBezTo>
                    <a:pt x="189" y="5"/>
                    <a:pt x="189" y="5"/>
                    <a:pt x="189" y="5"/>
                  </a:cubicBezTo>
                  <a:cubicBezTo>
                    <a:pt x="193" y="9"/>
                    <a:pt x="193" y="9"/>
                    <a:pt x="193" y="9"/>
                  </a:cubicBezTo>
                  <a:cubicBezTo>
                    <a:pt x="191" y="11"/>
                    <a:pt x="191" y="11"/>
                    <a:pt x="191" y="11"/>
                  </a:cubicBezTo>
                  <a:lnTo>
                    <a:pt x="198" y="13"/>
                  </a:lnTo>
                  <a:close/>
                  <a:moveTo>
                    <a:pt x="90" y="96"/>
                  </a:moveTo>
                  <a:cubicBezTo>
                    <a:pt x="105" y="81"/>
                    <a:pt x="105" y="81"/>
                    <a:pt x="105" y="81"/>
                  </a:cubicBezTo>
                  <a:cubicBezTo>
                    <a:pt x="102" y="80"/>
                    <a:pt x="99" y="79"/>
                    <a:pt x="95" y="79"/>
                  </a:cubicBezTo>
                  <a:cubicBezTo>
                    <a:pt x="82" y="79"/>
                    <a:pt x="72" y="90"/>
                    <a:pt x="72" y="103"/>
                  </a:cubicBezTo>
                  <a:cubicBezTo>
                    <a:pt x="72" y="116"/>
                    <a:pt x="82" y="127"/>
                    <a:pt x="95" y="127"/>
                  </a:cubicBezTo>
                  <a:cubicBezTo>
                    <a:pt x="108" y="127"/>
                    <a:pt x="119" y="116"/>
                    <a:pt x="119" y="103"/>
                  </a:cubicBezTo>
                  <a:cubicBezTo>
                    <a:pt x="119" y="99"/>
                    <a:pt x="118" y="96"/>
                    <a:pt x="117" y="93"/>
                  </a:cubicBezTo>
                  <a:cubicBezTo>
                    <a:pt x="102" y="108"/>
                    <a:pt x="102" y="108"/>
                    <a:pt x="102" y="108"/>
                  </a:cubicBezTo>
                  <a:cubicBezTo>
                    <a:pt x="101" y="110"/>
                    <a:pt x="99" y="111"/>
                    <a:pt x="96" y="111"/>
                  </a:cubicBezTo>
                  <a:cubicBezTo>
                    <a:pt x="96" y="111"/>
                    <a:pt x="96" y="110"/>
                    <a:pt x="96" y="110"/>
                  </a:cubicBezTo>
                  <a:cubicBezTo>
                    <a:pt x="96" y="111"/>
                    <a:pt x="96" y="111"/>
                    <a:pt x="95" y="111"/>
                  </a:cubicBezTo>
                  <a:cubicBezTo>
                    <a:pt x="91" y="111"/>
                    <a:pt x="88" y="107"/>
                    <a:pt x="88" y="103"/>
                  </a:cubicBezTo>
                  <a:cubicBezTo>
                    <a:pt x="88" y="103"/>
                    <a:pt x="88" y="103"/>
                    <a:pt x="88" y="103"/>
                  </a:cubicBezTo>
                  <a:cubicBezTo>
                    <a:pt x="88" y="100"/>
                    <a:pt x="88" y="98"/>
                    <a:pt x="90" y="96"/>
                  </a:cubicBezTo>
                  <a:close/>
                  <a:moveTo>
                    <a:pt x="131" y="55"/>
                  </a:moveTo>
                  <a:cubicBezTo>
                    <a:pt x="121" y="48"/>
                    <a:pt x="109" y="44"/>
                    <a:pt x="95" y="44"/>
                  </a:cubicBezTo>
                  <a:cubicBezTo>
                    <a:pt x="63" y="44"/>
                    <a:pt x="36" y="70"/>
                    <a:pt x="36" y="103"/>
                  </a:cubicBezTo>
                  <a:cubicBezTo>
                    <a:pt x="36" y="136"/>
                    <a:pt x="63" y="162"/>
                    <a:pt x="95" y="162"/>
                  </a:cubicBezTo>
                  <a:cubicBezTo>
                    <a:pt x="128" y="162"/>
                    <a:pt x="155" y="136"/>
                    <a:pt x="155" y="103"/>
                  </a:cubicBezTo>
                  <a:cubicBezTo>
                    <a:pt x="155" y="90"/>
                    <a:pt x="150" y="77"/>
                    <a:pt x="143" y="68"/>
                  </a:cubicBezTo>
                  <a:cubicBezTo>
                    <a:pt x="131" y="79"/>
                    <a:pt x="131" y="79"/>
                    <a:pt x="131" y="79"/>
                  </a:cubicBezTo>
                  <a:cubicBezTo>
                    <a:pt x="136" y="86"/>
                    <a:pt x="139" y="94"/>
                    <a:pt x="139" y="103"/>
                  </a:cubicBezTo>
                  <a:cubicBezTo>
                    <a:pt x="139" y="127"/>
                    <a:pt x="119" y="146"/>
                    <a:pt x="95" y="146"/>
                  </a:cubicBezTo>
                  <a:cubicBezTo>
                    <a:pt x="71" y="146"/>
                    <a:pt x="52" y="127"/>
                    <a:pt x="52" y="103"/>
                  </a:cubicBezTo>
                  <a:cubicBezTo>
                    <a:pt x="52" y="79"/>
                    <a:pt x="71" y="60"/>
                    <a:pt x="95" y="60"/>
                  </a:cubicBezTo>
                  <a:cubicBezTo>
                    <a:pt x="104" y="60"/>
                    <a:pt x="112" y="62"/>
                    <a:pt x="119" y="67"/>
                  </a:cubicBezTo>
                  <a:lnTo>
                    <a:pt x="131" y="55"/>
                  </a:lnTo>
                  <a:close/>
                  <a:moveTo>
                    <a:pt x="157" y="54"/>
                  </a:moveTo>
                  <a:cubicBezTo>
                    <a:pt x="168" y="67"/>
                    <a:pt x="174" y="84"/>
                    <a:pt x="174" y="103"/>
                  </a:cubicBezTo>
                  <a:cubicBezTo>
                    <a:pt x="174" y="146"/>
                    <a:pt x="139" y="182"/>
                    <a:pt x="95" y="182"/>
                  </a:cubicBezTo>
                  <a:cubicBezTo>
                    <a:pt x="52" y="182"/>
                    <a:pt x="16" y="146"/>
                    <a:pt x="16" y="103"/>
                  </a:cubicBezTo>
                  <a:cubicBezTo>
                    <a:pt x="16" y="59"/>
                    <a:pt x="52" y="24"/>
                    <a:pt x="95" y="24"/>
                  </a:cubicBezTo>
                  <a:cubicBezTo>
                    <a:pt x="114" y="24"/>
                    <a:pt x="131" y="30"/>
                    <a:pt x="145" y="41"/>
                  </a:cubicBezTo>
                  <a:cubicBezTo>
                    <a:pt x="156" y="30"/>
                    <a:pt x="156" y="30"/>
                    <a:pt x="156" y="30"/>
                  </a:cubicBezTo>
                  <a:cubicBezTo>
                    <a:pt x="140" y="16"/>
                    <a:pt x="118" y="8"/>
                    <a:pt x="95" y="8"/>
                  </a:cubicBezTo>
                  <a:cubicBezTo>
                    <a:pt x="43" y="8"/>
                    <a:pt x="0" y="50"/>
                    <a:pt x="0" y="103"/>
                  </a:cubicBezTo>
                  <a:cubicBezTo>
                    <a:pt x="0" y="155"/>
                    <a:pt x="43" y="198"/>
                    <a:pt x="95" y="198"/>
                  </a:cubicBezTo>
                  <a:cubicBezTo>
                    <a:pt x="148" y="198"/>
                    <a:pt x="190" y="155"/>
                    <a:pt x="190" y="103"/>
                  </a:cubicBezTo>
                  <a:cubicBezTo>
                    <a:pt x="190" y="80"/>
                    <a:pt x="182" y="59"/>
                    <a:pt x="168" y="42"/>
                  </a:cubicBezTo>
                  <a:lnTo>
                    <a:pt x="157" y="54"/>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422" name="Freeform 78"/>
            <p:cNvSpPr>
              <a:spLocks noEditPoints="1"/>
            </p:cNvSpPr>
            <p:nvPr/>
          </p:nvSpPr>
          <p:spPr bwMode="auto">
            <a:xfrm>
              <a:off x="4444225" y="3957988"/>
              <a:ext cx="348242" cy="292119"/>
            </a:xfrm>
            <a:custGeom>
              <a:avLst/>
              <a:gdLst>
                <a:gd name="T0" fmla="*/ 138 w 202"/>
                <a:gd name="T1" fmla="*/ 142 h 169"/>
                <a:gd name="T2" fmla="*/ 142 w 202"/>
                <a:gd name="T3" fmla="*/ 153 h 169"/>
                <a:gd name="T4" fmla="*/ 126 w 202"/>
                <a:gd name="T5" fmla="*/ 153 h 169"/>
                <a:gd name="T6" fmla="*/ 97 w 202"/>
                <a:gd name="T7" fmla="*/ 148 h 169"/>
                <a:gd name="T8" fmla="*/ 86 w 202"/>
                <a:gd name="T9" fmla="*/ 151 h 169"/>
                <a:gd name="T10" fmla="*/ 71 w 202"/>
                <a:gd name="T11" fmla="*/ 147 h 169"/>
                <a:gd name="T12" fmla="*/ 60 w 202"/>
                <a:gd name="T13" fmla="*/ 147 h 169"/>
                <a:gd name="T14" fmla="*/ 60 w 202"/>
                <a:gd name="T15" fmla="*/ 73 h 169"/>
                <a:gd name="T16" fmla="*/ 80 w 202"/>
                <a:gd name="T17" fmla="*/ 70 h 169"/>
                <a:gd name="T18" fmla="*/ 101 w 202"/>
                <a:gd name="T19" fmla="*/ 48 h 169"/>
                <a:gd name="T20" fmla="*/ 122 w 202"/>
                <a:gd name="T21" fmla="*/ 21 h 169"/>
                <a:gd name="T22" fmla="*/ 133 w 202"/>
                <a:gd name="T23" fmla="*/ 3 h 169"/>
                <a:gd name="T24" fmla="*/ 144 w 202"/>
                <a:gd name="T25" fmla="*/ 29 h 169"/>
                <a:gd name="T26" fmla="*/ 131 w 202"/>
                <a:gd name="T27" fmla="*/ 67 h 169"/>
                <a:gd name="T28" fmla="*/ 131 w 202"/>
                <a:gd name="T29" fmla="*/ 91 h 169"/>
                <a:gd name="T30" fmla="*/ 122 w 202"/>
                <a:gd name="T31" fmla="*/ 113 h 169"/>
                <a:gd name="T32" fmla="*/ 135 w 202"/>
                <a:gd name="T33" fmla="*/ 98 h 169"/>
                <a:gd name="T34" fmla="*/ 140 w 202"/>
                <a:gd name="T35" fmla="*/ 70 h 169"/>
                <a:gd name="T36" fmla="*/ 145 w 202"/>
                <a:gd name="T37" fmla="*/ 66 h 169"/>
                <a:gd name="T38" fmla="*/ 142 w 202"/>
                <a:gd name="T39" fmla="*/ 76 h 169"/>
                <a:gd name="T40" fmla="*/ 148 w 202"/>
                <a:gd name="T41" fmla="*/ 90 h 169"/>
                <a:gd name="T42" fmla="*/ 146 w 202"/>
                <a:gd name="T43" fmla="*/ 98 h 169"/>
                <a:gd name="T44" fmla="*/ 148 w 202"/>
                <a:gd name="T45" fmla="*/ 107 h 169"/>
                <a:gd name="T46" fmla="*/ 142 w 202"/>
                <a:gd name="T47" fmla="*/ 120 h 169"/>
                <a:gd name="T48" fmla="*/ 144 w 202"/>
                <a:gd name="T49" fmla="*/ 129 h 169"/>
                <a:gd name="T50" fmla="*/ 138 w 202"/>
                <a:gd name="T51" fmla="*/ 142 h 169"/>
                <a:gd name="T52" fmla="*/ 202 w 202"/>
                <a:gd name="T53" fmla="*/ 98 h 169"/>
                <a:gd name="T54" fmla="*/ 190 w 202"/>
                <a:gd name="T55" fmla="*/ 87 h 169"/>
                <a:gd name="T56" fmla="*/ 184 w 202"/>
                <a:gd name="T57" fmla="*/ 87 h 169"/>
                <a:gd name="T58" fmla="*/ 194 w 202"/>
                <a:gd name="T59" fmla="*/ 76 h 169"/>
                <a:gd name="T60" fmla="*/ 182 w 202"/>
                <a:gd name="T61" fmla="*/ 65 h 169"/>
                <a:gd name="T62" fmla="*/ 159 w 202"/>
                <a:gd name="T63" fmla="*/ 65 h 169"/>
                <a:gd name="T64" fmla="*/ 148 w 202"/>
                <a:gd name="T65" fmla="*/ 76 h 169"/>
                <a:gd name="T66" fmla="*/ 160 w 202"/>
                <a:gd name="T67" fmla="*/ 87 h 169"/>
                <a:gd name="T68" fmla="*/ 161 w 202"/>
                <a:gd name="T69" fmla="*/ 87 h 169"/>
                <a:gd name="T70" fmla="*/ 152 w 202"/>
                <a:gd name="T71" fmla="*/ 98 h 169"/>
                <a:gd name="T72" fmla="*/ 161 w 202"/>
                <a:gd name="T73" fmla="*/ 109 h 169"/>
                <a:gd name="T74" fmla="*/ 160 w 202"/>
                <a:gd name="T75" fmla="*/ 109 h 169"/>
                <a:gd name="T76" fmla="*/ 148 w 202"/>
                <a:gd name="T77" fmla="*/ 120 h 169"/>
                <a:gd name="T78" fmla="*/ 157 w 202"/>
                <a:gd name="T79" fmla="*/ 131 h 169"/>
                <a:gd name="T80" fmla="*/ 156 w 202"/>
                <a:gd name="T81" fmla="*/ 131 h 169"/>
                <a:gd name="T82" fmla="*/ 144 w 202"/>
                <a:gd name="T83" fmla="*/ 142 h 169"/>
                <a:gd name="T84" fmla="*/ 156 w 202"/>
                <a:gd name="T85" fmla="*/ 153 h 169"/>
                <a:gd name="T86" fmla="*/ 167 w 202"/>
                <a:gd name="T87" fmla="*/ 153 h 169"/>
                <a:gd name="T88" fmla="*/ 179 w 202"/>
                <a:gd name="T89" fmla="*/ 153 h 169"/>
                <a:gd name="T90" fmla="*/ 191 w 202"/>
                <a:gd name="T91" fmla="*/ 142 h 169"/>
                <a:gd name="T92" fmla="*/ 181 w 202"/>
                <a:gd name="T93" fmla="*/ 131 h 169"/>
                <a:gd name="T94" fmla="*/ 186 w 202"/>
                <a:gd name="T95" fmla="*/ 131 h 169"/>
                <a:gd name="T96" fmla="*/ 198 w 202"/>
                <a:gd name="T97" fmla="*/ 120 h 169"/>
                <a:gd name="T98" fmla="*/ 189 w 202"/>
                <a:gd name="T99" fmla="*/ 109 h 169"/>
                <a:gd name="T100" fmla="*/ 190 w 202"/>
                <a:gd name="T101" fmla="*/ 109 h 169"/>
                <a:gd name="T102" fmla="*/ 202 w 202"/>
                <a:gd name="T103" fmla="*/ 98 h 169"/>
                <a:gd name="T104" fmla="*/ 0 w 202"/>
                <a:gd name="T105" fmla="*/ 66 h 169"/>
                <a:gd name="T106" fmla="*/ 53 w 202"/>
                <a:gd name="T107" fmla="*/ 66 h 169"/>
                <a:gd name="T108" fmla="*/ 53 w 202"/>
                <a:gd name="T109" fmla="*/ 169 h 169"/>
                <a:gd name="T110" fmla="*/ 0 w 202"/>
                <a:gd name="T111" fmla="*/ 169 h 169"/>
                <a:gd name="T112" fmla="*/ 0 w 202"/>
                <a:gd name="T113" fmla="*/ 66 h 169"/>
                <a:gd name="T114" fmla="*/ 32 w 202"/>
                <a:gd name="T115" fmla="*/ 152 h 169"/>
                <a:gd name="T116" fmla="*/ 38 w 202"/>
                <a:gd name="T117" fmla="*/ 159 h 169"/>
                <a:gd name="T118" fmla="*/ 45 w 202"/>
                <a:gd name="T119" fmla="*/ 152 h 169"/>
                <a:gd name="T120" fmla="*/ 38 w 202"/>
                <a:gd name="T121" fmla="*/ 146 h 169"/>
                <a:gd name="T122" fmla="*/ 32 w 202"/>
                <a:gd name="T123" fmla="*/ 15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2" h="169">
                  <a:moveTo>
                    <a:pt x="138" y="142"/>
                  </a:moveTo>
                  <a:cubicBezTo>
                    <a:pt x="138" y="146"/>
                    <a:pt x="139" y="150"/>
                    <a:pt x="142" y="153"/>
                  </a:cubicBezTo>
                  <a:cubicBezTo>
                    <a:pt x="126" y="153"/>
                    <a:pt x="126" y="153"/>
                    <a:pt x="126" y="153"/>
                  </a:cubicBezTo>
                  <a:cubicBezTo>
                    <a:pt x="119" y="153"/>
                    <a:pt x="102" y="148"/>
                    <a:pt x="97" y="148"/>
                  </a:cubicBezTo>
                  <a:cubicBezTo>
                    <a:pt x="92" y="148"/>
                    <a:pt x="90" y="151"/>
                    <a:pt x="86" y="151"/>
                  </a:cubicBezTo>
                  <a:cubicBezTo>
                    <a:pt x="82" y="151"/>
                    <a:pt x="75" y="147"/>
                    <a:pt x="71" y="147"/>
                  </a:cubicBezTo>
                  <a:cubicBezTo>
                    <a:pt x="60" y="147"/>
                    <a:pt x="60" y="147"/>
                    <a:pt x="60" y="147"/>
                  </a:cubicBezTo>
                  <a:cubicBezTo>
                    <a:pt x="60" y="73"/>
                    <a:pt x="60" y="73"/>
                    <a:pt x="60" y="73"/>
                  </a:cubicBezTo>
                  <a:cubicBezTo>
                    <a:pt x="64" y="73"/>
                    <a:pt x="73" y="74"/>
                    <a:pt x="80" y="70"/>
                  </a:cubicBezTo>
                  <a:cubicBezTo>
                    <a:pt x="89" y="64"/>
                    <a:pt x="96" y="54"/>
                    <a:pt x="101" y="48"/>
                  </a:cubicBezTo>
                  <a:cubicBezTo>
                    <a:pt x="106" y="41"/>
                    <a:pt x="116" y="35"/>
                    <a:pt x="122" y="21"/>
                  </a:cubicBezTo>
                  <a:cubicBezTo>
                    <a:pt x="125" y="14"/>
                    <a:pt x="123" y="0"/>
                    <a:pt x="133" y="3"/>
                  </a:cubicBezTo>
                  <a:cubicBezTo>
                    <a:pt x="144" y="7"/>
                    <a:pt x="144" y="17"/>
                    <a:pt x="144" y="29"/>
                  </a:cubicBezTo>
                  <a:cubicBezTo>
                    <a:pt x="143" y="40"/>
                    <a:pt x="132" y="63"/>
                    <a:pt x="131" y="67"/>
                  </a:cubicBezTo>
                  <a:cubicBezTo>
                    <a:pt x="129" y="76"/>
                    <a:pt x="131" y="82"/>
                    <a:pt x="131" y="91"/>
                  </a:cubicBezTo>
                  <a:cubicBezTo>
                    <a:pt x="130" y="104"/>
                    <a:pt x="122" y="113"/>
                    <a:pt x="122" y="113"/>
                  </a:cubicBezTo>
                  <a:cubicBezTo>
                    <a:pt x="122" y="113"/>
                    <a:pt x="133" y="106"/>
                    <a:pt x="135" y="98"/>
                  </a:cubicBezTo>
                  <a:cubicBezTo>
                    <a:pt x="137" y="89"/>
                    <a:pt x="135" y="80"/>
                    <a:pt x="140" y="70"/>
                  </a:cubicBezTo>
                  <a:cubicBezTo>
                    <a:pt x="142" y="68"/>
                    <a:pt x="143" y="67"/>
                    <a:pt x="145" y="66"/>
                  </a:cubicBezTo>
                  <a:cubicBezTo>
                    <a:pt x="143" y="69"/>
                    <a:pt x="142" y="72"/>
                    <a:pt x="142" y="76"/>
                  </a:cubicBezTo>
                  <a:cubicBezTo>
                    <a:pt x="142" y="82"/>
                    <a:pt x="144" y="86"/>
                    <a:pt x="148" y="90"/>
                  </a:cubicBezTo>
                  <a:cubicBezTo>
                    <a:pt x="147" y="92"/>
                    <a:pt x="146" y="95"/>
                    <a:pt x="146" y="98"/>
                  </a:cubicBezTo>
                  <a:cubicBezTo>
                    <a:pt x="146" y="101"/>
                    <a:pt x="147" y="104"/>
                    <a:pt x="148" y="107"/>
                  </a:cubicBezTo>
                  <a:cubicBezTo>
                    <a:pt x="144" y="110"/>
                    <a:pt x="142" y="115"/>
                    <a:pt x="142" y="120"/>
                  </a:cubicBezTo>
                  <a:cubicBezTo>
                    <a:pt x="142" y="123"/>
                    <a:pt x="143" y="126"/>
                    <a:pt x="144" y="129"/>
                  </a:cubicBezTo>
                  <a:cubicBezTo>
                    <a:pt x="140" y="132"/>
                    <a:pt x="138" y="137"/>
                    <a:pt x="138" y="142"/>
                  </a:cubicBezTo>
                  <a:moveTo>
                    <a:pt x="202" y="98"/>
                  </a:moveTo>
                  <a:cubicBezTo>
                    <a:pt x="202" y="92"/>
                    <a:pt x="197" y="87"/>
                    <a:pt x="190" y="87"/>
                  </a:cubicBezTo>
                  <a:cubicBezTo>
                    <a:pt x="184" y="87"/>
                    <a:pt x="184" y="87"/>
                    <a:pt x="184" y="87"/>
                  </a:cubicBezTo>
                  <a:cubicBezTo>
                    <a:pt x="190" y="86"/>
                    <a:pt x="194" y="82"/>
                    <a:pt x="194" y="76"/>
                  </a:cubicBezTo>
                  <a:cubicBezTo>
                    <a:pt x="194" y="70"/>
                    <a:pt x="188" y="65"/>
                    <a:pt x="182" y="65"/>
                  </a:cubicBezTo>
                  <a:cubicBezTo>
                    <a:pt x="159" y="65"/>
                    <a:pt x="159" y="65"/>
                    <a:pt x="159" y="65"/>
                  </a:cubicBezTo>
                  <a:cubicBezTo>
                    <a:pt x="152" y="65"/>
                    <a:pt x="148" y="70"/>
                    <a:pt x="148" y="76"/>
                  </a:cubicBezTo>
                  <a:cubicBezTo>
                    <a:pt x="148" y="82"/>
                    <a:pt x="153" y="87"/>
                    <a:pt x="160" y="87"/>
                  </a:cubicBezTo>
                  <a:cubicBezTo>
                    <a:pt x="161" y="87"/>
                    <a:pt x="161" y="87"/>
                    <a:pt x="161" y="87"/>
                  </a:cubicBezTo>
                  <a:cubicBezTo>
                    <a:pt x="156" y="89"/>
                    <a:pt x="152" y="93"/>
                    <a:pt x="152" y="98"/>
                  </a:cubicBezTo>
                  <a:cubicBezTo>
                    <a:pt x="152" y="104"/>
                    <a:pt x="156" y="108"/>
                    <a:pt x="161" y="109"/>
                  </a:cubicBezTo>
                  <a:cubicBezTo>
                    <a:pt x="160" y="109"/>
                    <a:pt x="160" y="109"/>
                    <a:pt x="160" y="109"/>
                  </a:cubicBezTo>
                  <a:cubicBezTo>
                    <a:pt x="153" y="109"/>
                    <a:pt x="148" y="114"/>
                    <a:pt x="148" y="120"/>
                  </a:cubicBezTo>
                  <a:cubicBezTo>
                    <a:pt x="148" y="126"/>
                    <a:pt x="152" y="130"/>
                    <a:pt x="157" y="131"/>
                  </a:cubicBezTo>
                  <a:cubicBezTo>
                    <a:pt x="156" y="131"/>
                    <a:pt x="156" y="131"/>
                    <a:pt x="156" y="131"/>
                  </a:cubicBezTo>
                  <a:cubicBezTo>
                    <a:pt x="149" y="131"/>
                    <a:pt x="144" y="136"/>
                    <a:pt x="144" y="142"/>
                  </a:cubicBezTo>
                  <a:cubicBezTo>
                    <a:pt x="144" y="148"/>
                    <a:pt x="149" y="153"/>
                    <a:pt x="156" y="153"/>
                  </a:cubicBezTo>
                  <a:cubicBezTo>
                    <a:pt x="167" y="153"/>
                    <a:pt x="167" y="153"/>
                    <a:pt x="167" y="153"/>
                  </a:cubicBezTo>
                  <a:cubicBezTo>
                    <a:pt x="179" y="153"/>
                    <a:pt x="179" y="153"/>
                    <a:pt x="179" y="153"/>
                  </a:cubicBezTo>
                  <a:cubicBezTo>
                    <a:pt x="185" y="153"/>
                    <a:pt x="191" y="148"/>
                    <a:pt x="191" y="142"/>
                  </a:cubicBezTo>
                  <a:cubicBezTo>
                    <a:pt x="191" y="137"/>
                    <a:pt x="186" y="132"/>
                    <a:pt x="181" y="131"/>
                  </a:cubicBezTo>
                  <a:cubicBezTo>
                    <a:pt x="186" y="131"/>
                    <a:pt x="186" y="131"/>
                    <a:pt x="186" y="131"/>
                  </a:cubicBezTo>
                  <a:cubicBezTo>
                    <a:pt x="193" y="131"/>
                    <a:pt x="198" y="126"/>
                    <a:pt x="198" y="120"/>
                  </a:cubicBezTo>
                  <a:cubicBezTo>
                    <a:pt x="198" y="115"/>
                    <a:pt x="194" y="111"/>
                    <a:pt x="189" y="109"/>
                  </a:cubicBezTo>
                  <a:cubicBezTo>
                    <a:pt x="190" y="109"/>
                    <a:pt x="190" y="109"/>
                    <a:pt x="190" y="109"/>
                  </a:cubicBezTo>
                  <a:cubicBezTo>
                    <a:pt x="197" y="109"/>
                    <a:pt x="202" y="104"/>
                    <a:pt x="202" y="98"/>
                  </a:cubicBezTo>
                  <a:moveTo>
                    <a:pt x="0" y="66"/>
                  </a:moveTo>
                  <a:cubicBezTo>
                    <a:pt x="53" y="66"/>
                    <a:pt x="53" y="66"/>
                    <a:pt x="53" y="66"/>
                  </a:cubicBezTo>
                  <a:cubicBezTo>
                    <a:pt x="53" y="169"/>
                    <a:pt x="53" y="169"/>
                    <a:pt x="53" y="169"/>
                  </a:cubicBezTo>
                  <a:cubicBezTo>
                    <a:pt x="0" y="169"/>
                    <a:pt x="0" y="169"/>
                    <a:pt x="0" y="169"/>
                  </a:cubicBezTo>
                  <a:lnTo>
                    <a:pt x="0" y="66"/>
                  </a:lnTo>
                  <a:close/>
                  <a:moveTo>
                    <a:pt x="32" y="152"/>
                  </a:moveTo>
                  <a:cubicBezTo>
                    <a:pt x="32" y="156"/>
                    <a:pt x="35" y="159"/>
                    <a:pt x="38" y="159"/>
                  </a:cubicBezTo>
                  <a:cubicBezTo>
                    <a:pt x="42" y="159"/>
                    <a:pt x="45" y="156"/>
                    <a:pt x="45" y="152"/>
                  </a:cubicBezTo>
                  <a:cubicBezTo>
                    <a:pt x="45" y="149"/>
                    <a:pt x="42" y="146"/>
                    <a:pt x="38" y="146"/>
                  </a:cubicBezTo>
                  <a:cubicBezTo>
                    <a:pt x="35" y="146"/>
                    <a:pt x="32" y="149"/>
                    <a:pt x="32" y="152"/>
                  </a:cubicBezTo>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423" name="Freeform 10"/>
            <p:cNvSpPr>
              <a:spLocks noEditPoints="1"/>
            </p:cNvSpPr>
            <p:nvPr/>
          </p:nvSpPr>
          <p:spPr bwMode="auto">
            <a:xfrm>
              <a:off x="7073203" y="3632048"/>
              <a:ext cx="368748" cy="281392"/>
            </a:xfrm>
            <a:custGeom>
              <a:avLst/>
              <a:gdLst>
                <a:gd name="T0" fmla="*/ 60 w 201"/>
                <a:gd name="T1" fmla="*/ 72 h 151"/>
                <a:gd name="T2" fmla="*/ 36 w 201"/>
                <a:gd name="T3" fmla="*/ 83 h 151"/>
                <a:gd name="T4" fmla="*/ 16 w 201"/>
                <a:gd name="T5" fmla="*/ 93 h 151"/>
                <a:gd name="T6" fmla="*/ 54 w 201"/>
                <a:gd name="T7" fmla="*/ 66 h 151"/>
                <a:gd name="T8" fmla="*/ 73 w 201"/>
                <a:gd name="T9" fmla="*/ 72 h 151"/>
                <a:gd name="T10" fmla="*/ 64 w 201"/>
                <a:gd name="T11" fmla="*/ 87 h 151"/>
                <a:gd name="T12" fmla="*/ 88 w 201"/>
                <a:gd name="T13" fmla="*/ 73 h 151"/>
                <a:gd name="T14" fmla="*/ 73 w 201"/>
                <a:gd name="T15" fmla="*/ 72 h 151"/>
                <a:gd name="T16" fmla="*/ 88 w 201"/>
                <a:gd name="T17" fmla="*/ 29 h 151"/>
                <a:gd name="T18" fmla="*/ 69 w 201"/>
                <a:gd name="T19" fmla="*/ 42 h 151"/>
                <a:gd name="T20" fmla="*/ 39 w 201"/>
                <a:gd name="T21" fmla="*/ 39 h 151"/>
                <a:gd name="T22" fmla="*/ 16 w 201"/>
                <a:gd name="T23" fmla="*/ 29 h 151"/>
                <a:gd name="T24" fmla="*/ 78 w 201"/>
                <a:gd name="T25" fmla="*/ 43 h 151"/>
                <a:gd name="T26" fmla="*/ 78 w 201"/>
                <a:gd name="T27" fmla="*/ 28 h 151"/>
                <a:gd name="T28" fmla="*/ 115 w 201"/>
                <a:gd name="T29" fmla="*/ 102 h 151"/>
                <a:gd name="T30" fmla="*/ 156 w 201"/>
                <a:gd name="T31" fmla="*/ 102 h 151"/>
                <a:gd name="T32" fmla="*/ 115 w 201"/>
                <a:gd name="T33" fmla="*/ 102 h 151"/>
                <a:gd name="T34" fmla="*/ 115 w 201"/>
                <a:gd name="T35" fmla="*/ 78 h 151"/>
                <a:gd name="T36" fmla="*/ 184 w 201"/>
                <a:gd name="T37" fmla="*/ 73 h 151"/>
                <a:gd name="T38" fmla="*/ 136 w 201"/>
                <a:gd name="T39" fmla="*/ 25 h 151"/>
                <a:gd name="T40" fmla="*/ 184 w 201"/>
                <a:gd name="T41" fmla="*/ 34 h 151"/>
                <a:gd name="T42" fmla="*/ 136 w 201"/>
                <a:gd name="T43" fmla="*/ 25 h 151"/>
                <a:gd name="T44" fmla="*/ 115 w 201"/>
                <a:gd name="T45" fmla="*/ 48 h 151"/>
                <a:gd name="T46" fmla="*/ 184 w 201"/>
                <a:gd name="T47" fmla="*/ 43 h 151"/>
                <a:gd name="T48" fmla="*/ 115 w 201"/>
                <a:gd name="T49" fmla="*/ 88 h 151"/>
                <a:gd name="T50" fmla="*/ 184 w 201"/>
                <a:gd name="T51" fmla="*/ 92 h 151"/>
                <a:gd name="T52" fmla="*/ 115 w 201"/>
                <a:gd name="T53" fmla="*/ 88 h 151"/>
                <a:gd name="T54" fmla="*/ 115 w 201"/>
                <a:gd name="T55" fmla="*/ 63 h 151"/>
                <a:gd name="T56" fmla="*/ 184 w 201"/>
                <a:gd name="T57" fmla="*/ 58 h 151"/>
                <a:gd name="T58" fmla="*/ 201 w 201"/>
                <a:gd name="T59" fmla="*/ 9 h 151"/>
                <a:gd name="T60" fmla="*/ 201 w 201"/>
                <a:gd name="T61" fmla="*/ 145 h 151"/>
                <a:gd name="T62" fmla="*/ 154 w 201"/>
                <a:gd name="T63" fmla="*/ 138 h 151"/>
                <a:gd name="T64" fmla="*/ 101 w 201"/>
                <a:gd name="T65" fmla="*/ 151 h 151"/>
                <a:gd name="T66" fmla="*/ 47 w 201"/>
                <a:gd name="T67" fmla="*/ 138 h 151"/>
                <a:gd name="T68" fmla="*/ 0 w 201"/>
                <a:gd name="T69" fmla="*/ 145 h 151"/>
                <a:gd name="T70" fmla="*/ 0 w 201"/>
                <a:gd name="T71" fmla="*/ 9 h 151"/>
                <a:gd name="T72" fmla="*/ 47 w 201"/>
                <a:gd name="T73" fmla="*/ 0 h 151"/>
                <a:gd name="T74" fmla="*/ 154 w 201"/>
                <a:gd name="T75" fmla="*/ 0 h 151"/>
                <a:gd name="T76" fmla="*/ 201 w 201"/>
                <a:gd name="T77" fmla="*/ 9 h 151"/>
                <a:gd name="T78" fmla="*/ 47 w 201"/>
                <a:gd name="T79" fmla="*/ 8 h 151"/>
                <a:gd name="T80" fmla="*/ 8 w 201"/>
                <a:gd name="T81" fmla="*/ 127 h 151"/>
                <a:gd name="T82" fmla="*/ 97 w 201"/>
                <a:gd name="T83" fmla="*/ 131 h 151"/>
                <a:gd name="T84" fmla="*/ 193 w 201"/>
                <a:gd name="T85" fmla="*/ 15 h 151"/>
                <a:gd name="T86" fmla="*/ 105 w 201"/>
                <a:gd name="T87" fmla="*/ 19 h 151"/>
                <a:gd name="T88" fmla="*/ 154 w 201"/>
                <a:gd name="T89" fmla="*/ 120 h 151"/>
                <a:gd name="T90" fmla="*/ 193 w 201"/>
                <a:gd name="T91" fmla="*/ 1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1" h="151">
                  <a:moveTo>
                    <a:pt x="61" y="71"/>
                  </a:moveTo>
                  <a:cubicBezTo>
                    <a:pt x="61" y="71"/>
                    <a:pt x="61" y="71"/>
                    <a:pt x="60" y="72"/>
                  </a:cubicBezTo>
                  <a:cubicBezTo>
                    <a:pt x="58" y="75"/>
                    <a:pt x="54" y="75"/>
                    <a:pt x="49" y="76"/>
                  </a:cubicBezTo>
                  <a:cubicBezTo>
                    <a:pt x="44" y="77"/>
                    <a:pt x="39" y="79"/>
                    <a:pt x="36" y="83"/>
                  </a:cubicBezTo>
                  <a:cubicBezTo>
                    <a:pt x="35" y="85"/>
                    <a:pt x="33" y="87"/>
                    <a:pt x="31" y="89"/>
                  </a:cubicBezTo>
                  <a:cubicBezTo>
                    <a:pt x="26" y="90"/>
                    <a:pt x="21" y="91"/>
                    <a:pt x="16" y="93"/>
                  </a:cubicBezTo>
                  <a:cubicBezTo>
                    <a:pt x="16" y="86"/>
                    <a:pt x="16" y="80"/>
                    <a:pt x="16" y="73"/>
                  </a:cubicBezTo>
                  <a:cubicBezTo>
                    <a:pt x="28" y="68"/>
                    <a:pt x="41" y="66"/>
                    <a:pt x="54" y="66"/>
                  </a:cubicBezTo>
                  <a:cubicBezTo>
                    <a:pt x="56" y="67"/>
                    <a:pt x="60" y="69"/>
                    <a:pt x="61" y="71"/>
                  </a:cubicBezTo>
                  <a:close/>
                  <a:moveTo>
                    <a:pt x="73" y="72"/>
                  </a:moveTo>
                  <a:cubicBezTo>
                    <a:pt x="76" y="78"/>
                    <a:pt x="73" y="81"/>
                    <a:pt x="67" y="83"/>
                  </a:cubicBezTo>
                  <a:cubicBezTo>
                    <a:pt x="64" y="84"/>
                    <a:pt x="64" y="86"/>
                    <a:pt x="64" y="87"/>
                  </a:cubicBezTo>
                  <a:cubicBezTo>
                    <a:pt x="72" y="88"/>
                    <a:pt x="80" y="90"/>
                    <a:pt x="88" y="93"/>
                  </a:cubicBezTo>
                  <a:cubicBezTo>
                    <a:pt x="88" y="86"/>
                    <a:pt x="88" y="80"/>
                    <a:pt x="88" y="73"/>
                  </a:cubicBezTo>
                  <a:cubicBezTo>
                    <a:pt x="82" y="71"/>
                    <a:pt x="76" y="69"/>
                    <a:pt x="70" y="68"/>
                  </a:cubicBezTo>
                  <a:cubicBezTo>
                    <a:pt x="71" y="69"/>
                    <a:pt x="73" y="70"/>
                    <a:pt x="73" y="72"/>
                  </a:cubicBezTo>
                  <a:close/>
                  <a:moveTo>
                    <a:pt x="16" y="29"/>
                  </a:moveTo>
                  <a:cubicBezTo>
                    <a:pt x="39" y="20"/>
                    <a:pt x="65" y="20"/>
                    <a:pt x="88" y="29"/>
                  </a:cubicBezTo>
                  <a:cubicBezTo>
                    <a:pt x="88" y="42"/>
                    <a:pt x="88" y="55"/>
                    <a:pt x="88" y="68"/>
                  </a:cubicBezTo>
                  <a:cubicBezTo>
                    <a:pt x="82" y="59"/>
                    <a:pt x="75" y="50"/>
                    <a:pt x="69" y="42"/>
                  </a:cubicBezTo>
                  <a:cubicBezTo>
                    <a:pt x="64" y="46"/>
                    <a:pt x="60" y="50"/>
                    <a:pt x="55" y="54"/>
                  </a:cubicBezTo>
                  <a:cubicBezTo>
                    <a:pt x="50" y="49"/>
                    <a:pt x="44" y="43"/>
                    <a:pt x="39" y="39"/>
                  </a:cubicBezTo>
                  <a:cubicBezTo>
                    <a:pt x="31" y="48"/>
                    <a:pt x="23" y="57"/>
                    <a:pt x="16" y="68"/>
                  </a:cubicBezTo>
                  <a:cubicBezTo>
                    <a:pt x="16" y="55"/>
                    <a:pt x="16" y="42"/>
                    <a:pt x="16" y="29"/>
                  </a:cubicBezTo>
                  <a:close/>
                  <a:moveTo>
                    <a:pt x="70" y="34"/>
                  </a:moveTo>
                  <a:cubicBezTo>
                    <a:pt x="70" y="38"/>
                    <a:pt x="74" y="42"/>
                    <a:pt x="78" y="43"/>
                  </a:cubicBezTo>
                  <a:cubicBezTo>
                    <a:pt x="82" y="44"/>
                    <a:pt x="85" y="42"/>
                    <a:pt x="85" y="38"/>
                  </a:cubicBezTo>
                  <a:cubicBezTo>
                    <a:pt x="85" y="34"/>
                    <a:pt x="82" y="29"/>
                    <a:pt x="78" y="28"/>
                  </a:cubicBezTo>
                  <a:cubicBezTo>
                    <a:pt x="74" y="27"/>
                    <a:pt x="70" y="30"/>
                    <a:pt x="70" y="34"/>
                  </a:cubicBezTo>
                  <a:close/>
                  <a:moveTo>
                    <a:pt x="115" y="102"/>
                  </a:moveTo>
                  <a:cubicBezTo>
                    <a:pt x="115" y="107"/>
                    <a:pt x="115" y="107"/>
                    <a:pt x="115" y="107"/>
                  </a:cubicBezTo>
                  <a:cubicBezTo>
                    <a:pt x="128" y="103"/>
                    <a:pt x="142" y="102"/>
                    <a:pt x="156" y="102"/>
                  </a:cubicBezTo>
                  <a:cubicBezTo>
                    <a:pt x="156" y="98"/>
                    <a:pt x="156" y="98"/>
                    <a:pt x="156" y="98"/>
                  </a:cubicBezTo>
                  <a:cubicBezTo>
                    <a:pt x="142" y="97"/>
                    <a:pt x="128" y="99"/>
                    <a:pt x="115" y="102"/>
                  </a:cubicBezTo>
                  <a:close/>
                  <a:moveTo>
                    <a:pt x="115" y="73"/>
                  </a:moveTo>
                  <a:cubicBezTo>
                    <a:pt x="115" y="78"/>
                    <a:pt x="115" y="78"/>
                    <a:pt x="115" y="78"/>
                  </a:cubicBezTo>
                  <a:cubicBezTo>
                    <a:pt x="137" y="71"/>
                    <a:pt x="162" y="71"/>
                    <a:pt x="184" y="78"/>
                  </a:cubicBezTo>
                  <a:cubicBezTo>
                    <a:pt x="184" y="73"/>
                    <a:pt x="184" y="73"/>
                    <a:pt x="184" y="73"/>
                  </a:cubicBezTo>
                  <a:cubicBezTo>
                    <a:pt x="161" y="67"/>
                    <a:pt x="137" y="67"/>
                    <a:pt x="115" y="73"/>
                  </a:cubicBezTo>
                  <a:close/>
                  <a:moveTo>
                    <a:pt x="136" y="25"/>
                  </a:moveTo>
                  <a:cubicBezTo>
                    <a:pt x="136" y="30"/>
                    <a:pt x="136" y="30"/>
                    <a:pt x="136" y="30"/>
                  </a:cubicBezTo>
                  <a:cubicBezTo>
                    <a:pt x="152" y="28"/>
                    <a:pt x="168" y="29"/>
                    <a:pt x="184" y="34"/>
                  </a:cubicBezTo>
                  <a:cubicBezTo>
                    <a:pt x="184" y="29"/>
                    <a:pt x="184" y="29"/>
                    <a:pt x="184" y="29"/>
                  </a:cubicBezTo>
                  <a:cubicBezTo>
                    <a:pt x="168" y="24"/>
                    <a:pt x="152" y="23"/>
                    <a:pt x="136" y="25"/>
                  </a:cubicBezTo>
                  <a:close/>
                  <a:moveTo>
                    <a:pt x="115" y="43"/>
                  </a:moveTo>
                  <a:cubicBezTo>
                    <a:pt x="115" y="48"/>
                    <a:pt x="115" y="48"/>
                    <a:pt x="115" y="48"/>
                  </a:cubicBezTo>
                  <a:cubicBezTo>
                    <a:pt x="137" y="42"/>
                    <a:pt x="162" y="42"/>
                    <a:pt x="184" y="48"/>
                  </a:cubicBezTo>
                  <a:cubicBezTo>
                    <a:pt x="184" y="43"/>
                    <a:pt x="184" y="43"/>
                    <a:pt x="184" y="43"/>
                  </a:cubicBezTo>
                  <a:cubicBezTo>
                    <a:pt x="161" y="37"/>
                    <a:pt x="137" y="37"/>
                    <a:pt x="115" y="43"/>
                  </a:cubicBezTo>
                  <a:close/>
                  <a:moveTo>
                    <a:pt x="115" y="88"/>
                  </a:moveTo>
                  <a:cubicBezTo>
                    <a:pt x="115" y="92"/>
                    <a:pt x="115" y="92"/>
                    <a:pt x="115" y="92"/>
                  </a:cubicBezTo>
                  <a:cubicBezTo>
                    <a:pt x="137" y="86"/>
                    <a:pt x="162" y="86"/>
                    <a:pt x="184" y="92"/>
                  </a:cubicBezTo>
                  <a:cubicBezTo>
                    <a:pt x="184" y="87"/>
                    <a:pt x="184" y="87"/>
                    <a:pt x="184" y="87"/>
                  </a:cubicBezTo>
                  <a:cubicBezTo>
                    <a:pt x="161" y="81"/>
                    <a:pt x="137" y="81"/>
                    <a:pt x="115" y="88"/>
                  </a:cubicBezTo>
                  <a:close/>
                  <a:moveTo>
                    <a:pt x="115" y="58"/>
                  </a:moveTo>
                  <a:cubicBezTo>
                    <a:pt x="115" y="63"/>
                    <a:pt x="115" y="63"/>
                    <a:pt x="115" y="63"/>
                  </a:cubicBezTo>
                  <a:cubicBezTo>
                    <a:pt x="137" y="57"/>
                    <a:pt x="162" y="57"/>
                    <a:pt x="184" y="63"/>
                  </a:cubicBezTo>
                  <a:cubicBezTo>
                    <a:pt x="184" y="58"/>
                    <a:pt x="184" y="58"/>
                    <a:pt x="184" y="58"/>
                  </a:cubicBezTo>
                  <a:cubicBezTo>
                    <a:pt x="161" y="52"/>
                    <a:pt x="137" y="52"/>
                    <a:pt x="115" y="58"/>
                  </a:cubicBezTo>
                  <a:close/>
                  <a:moveTo>
                    <a:pt x="201" y="9"/>
                  </a:moveTo>
                  <a:cubicBezTo>
                    <a:pt x="201" y="136"/>
                    <a:pt x="201" y="136"/>
                    <a:pt x="201" y="136"/>
                  </a:cubicBezTo>
                  <a:cubicBezTo>
                    <a:pt x="201" y="145"/>
                    <a:pt x="201" y="145"/>
                    <a:pt x="201" y="145"/>
                  </a:cubicBezTo>
                  <a:cubicBezTo>
                    <a:pt x="199" y="146"/>
                    <a:pt x="197" y="147"/>
                    <a:pt x="195" y="146"/>
                  </a:cubicBezTo>
                  <a:cubicBezTo>
                    <a:pt x="182" y="141"/>
                    <a:pt x="168" y="138"/>
                    <a:pt x="154" y="138"/>
                  </a:cubicBezTo>
                  <a:cubicBezTo>
                    <a:pt x="136" y="138"/>
                    <a:pt x="119" y="143"/>
                    <a:pt x="103" y="150"/>
                  </a:cubicBezTo>
                  <a:cubicBezTo>
                    <a:pt x="102" y="151"/>
                    <a:pt x="102" y="151"/>
                    <a:pt x="101" y="151"/>
                  </a:cubicBezTo>
                  <a:cubicBezTo>
                    <a:pt x="100" y="151"/>
                    <a:pt x="99" y="151"/>
                    <a:pt x="98" y="150"/>
                  </a:cubicBezTo>
                  <a:cubicBezTo>
                    <a:pt x="83" y="143"/>
                    <a:pt x="65" y="138"/>
                    <a:pt x="47" y="138"/>
                  </a:cubicBezTo>
                  <a:cubicBezTo>
                    <a:pt x="33" y="138"/>
                    <a:pt x="19" y="141"/>
                    <a:pt x="7" y="146"/>
                  </a:cubicBezTo>
                  <a:cubicBezTo>
                    <a:pt x="4" y="147"/>
                    <a:pt x="2" y="146"/>
                    <a:pt x="0" y="145"/>
                  </a:cubicBezTo>
                  <a:cubicBezTo>
                    <a:pt x="0" y="136"/>
                    <a:pt x="0" y="136"/>
                    <a:pt x="0" y="136"/>
                  </a:cubicBezTo>
                  <a:cubicBezTo>
                    <a:pt x="0" y="9"/>
                    <a:pt x="0" y="9"/>
                    <a:pt x="0" y="9"/>
                  </a:cubicBezTo>
                  <a:cubicBezTo>
                    <a:pt x="3" y="8"/>
                    <a:pt x="3" y="8"/>
                    <a:pt x="3" y="8"/>
                  </a:cubicBezTo>
                  <a:cubicBezTo>
                    <a:pt x="17" y="3"/>
                    <a:pt x="32" y="0"/>
                    <a:pt x="47" y="0"/>
                  </a:cubicBezTo>
                  <a:cubicBezTo>
                    <a:pt x="66" y="0"/>
                    <a:pt x="84" y="4"/>
                    <a:pt x="101" y="12"/>
                  </a:cubicBezTo>
                  <a:cubicBezTo>
                    <a:pt x="117" y="4"/>
                    <a:pt x="135" y="0"/>
                    <a:pt x="154" y="0"/>
                  </a:cubicBezTo>
                  <a:cubicBezTo>
                    <a:pt x="169" y="0"/>
                    <a:pt x="184" y="3"/>
                    <a:pt x="198" y="8"/>
                  </a:cubicBezTo>
                  <a:lnTo>
                    <a:pt x="201" y="9"/>
                  </a:lnTo>
                  <a:close/>
                  <a:moveTo>
                    <a:pt x="97" y="19"/>
                  </a:moveTo>
                  <a:cubicBezTo>
                    <a:pt x="82" y="12"/>
                    <a:pt x="65" y="8"/>
                    <a:pt x="47" y="8"/>
                  </a:cubicBezTo>
                  <a:cubicBezTo>
                    <a:pt x="34" y="8"/>
                    <a:pt x="21" y="10"/>
                    <a:pt x="8" y="15"/>
                  </a:cubicBezTo>
                  <a:cubicBezTo>
                    <a:pt x="8" y="127"/>
                    <a:pt x="8" y="127"/>
                    <a:pt x="8" y="127"/>
                  </a:cubicBezTo>
                  <a:cubicBezTo>
                    <a:pt x="21" y="123"/>
                    <a:pt x="34" y="120"/>
                    <a:pt x="47" y="120"/>
                  </a:cubicBezTo>
                  <a:cubicBezTo>
                    <a:pt x="64" y="120"/>
                    <a:pt x="81" y="124"/>
                    <a:pt x="97" y="131"/>
                  </a:cubicBezTo>
                  <a:lnTo>
                    <a:pt x="97" y="19"/>
                  </a:lnTo>
                  <a:close/>
                  <a:moveTo>
                    <a:pt x="193" y="15"/>
                  </a:moveTo>
                  <a:cubicBezTo>
                    <a:pt x="180" y="10"/>
                    <a:pt x="167" y="8"/>
                    <a:pt x="154" y="8"/>
                  </a:cubicBezTo>
                  <a:cubicBezTo>
                    <a:pt x="137" y="8"/>
                    <a:pt x="120" y="12"/>
                    <a:pt x="105" y="19"/>
                  </a:cubicBezTo>
                  <a:cubicBezTo>
                    <a:pt x="105" y="131"/>
                    <a:pt x="105" y="131"/>
                    <a:pt x="105" y="131"/>
                  </a:cubicBezTo>
                  <a:cubicBezTo>
                    <a:pt x="120" y="124"/>
                    <a:pt x="137" y="120"/>
                    <a:pt x="154" y="120"/>
                  </a:cubicBezTo>
                  <a:cubicBezTo>
                    <a:pt x="167" y="120"/>
                    <a:pt x="180" y="123"/>
                    <a:pt x="193" y="127"/>
                  </a:cubicBezTo>
                  <a:lnTo>
                    <a:pt x="193" y="15"/>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424" name="Freeform 18"/>
            <p:cNvSpPr>
              <a:spLocks noEditPoints="1"/>
            </p:cNvSpPr>
            <p:nvPr/>
          </p:nvSpPr>
          <p:spPr bwMode="auto">
            <a:xfrm>
              <a:off x="7095955" y="3194438"/>
              <a:ext cx="246225" cy="380876"/>
            </a:xfrm>
            <a:custGeom>
              <a:avLst/>
              <a:gdLst>
                <a:gd name="T0" fmla="*/ 78 w 108"/>
                <a:gd name="T1" fmla="*/ 144 h 167"/>
                <a:gd name="T2" fmla="*/ 34 w 108"/>
                <a:gd name="T3" fmla="*/ 148 h 167"/>
                <a:gd name="T4" fmla="*/ 30 w 108"/>
                <a:gd name="T5" fmla="*/ 143 h 167"/>
                <a:gd name="T6" fmla="*/ 74 w 108"/>
                <a:gd name="T7" fmla="*/ 139 h 167"/>
                <a:gd name="T8" fmla="*/ 74 w 108"/>
                <a:gd name="T9" fmla="*/ 151 h 167"/>
                <a:gd name="T10" fmla="*/ 30 w 108"/>
                <a:gd name="T11" fmla="*/ 155 h 167"/>
                <a:gd name="T12" fmla="*/ 34 w 108"/>
                <a:gd name="T13" fmla="*/ 161 h 167"/>
                <a:gd name="T14" fmla="*/ 38 w 108"/>
                <a:gd name="T15" fmla="*/ 163 h 167"/>
                <a:gd name="T16" fmla="*/ 66 w 108"/>
                <a:gd name="T17" fmla="*/ 167 h 167"/>
                <a:gd name="T18" fmla="*/ 70 w 108"/>
                <a:gd name="T19" fmla="*/ 161 h 167"/>
                <a:gd name="T20" fmla="*/ 78 w 108"/>
                <a:gd name="T21" fmla="*/ 157 h 167"/>
                <a:gd name="T22" fmla="*/ 74 w 108"/>
                <a:gd name="T23" fmla="*/ 151 h 167"/>
                <a:gd name="T24" fmla="*/ 34 w 108"/>
                <a:gd name="T25" fmla="*/ 128 h 167"/>
                <a:gd name="T26" fmla="*/ 30 w 108"/>
                <a:gd name="T27" fmla="*/ 132 h 167"/>
                <a:gd name="T28" fmla="*/ 74 w 108"/>
                <a:gd name="T29" fmla="*/ 136 h 167"/>
                <a:gd name="T30" fmla="*/ 78 w 108"/>
                <a:gd name="T31" fmla="*/ 132 h 167"/>
                <a:gd name="T32" fmla="*/ 108 w 108"/>
                <a:gd name="T33" fmla="*/ 54 h 167"/>
                <a:gd name="T34" fmla="*/ 76 w 108"/>
                <a:gd name="T35" fmla="*/ 124 h 167"/>
                <a:gd name="T36" fmla="*/ 15 w 108"/>
                <a:gd name="T37" fmla="*/ 91 h 167"/>
                <a:gd name="T38" fmla="*/ 54 w 108"/>
                <a:gd name="T39" fmla="*/ 0 h 167"/>
                <a:gd name="T40" fmla="*/ 54 w 108"/>
                <a:gd name="T41" fmla="*/ 0 h 167"/>
                <a:gd name="T42" fmla="*/ 61 w 108"/>
                <a:gd name="T43" fmla="*/ 116 h 167"/>
                <a:gd name="T44" fmla="*/ 68 w 108"/>
                <a:gd name="T45" fmla="*/ 73 h 167"/>
                <a:gd name="T46" fmla="*/ 63 w 108"/>
                <a:gd name="T47" fmla="*/ 77 h 167"/>
                <a:gd name="T48" fmla="*/ 54 w 108"/>
                <a:gd name="T49" fmla="*/ 69 h 167"/>
                <a:gd name="T50" fmla="*/ 45 w 108"/>
                <a:gd name="T51" fmla="*/ 77 h 167"/>
                <a:gd name="T52" fmla="*/ 40 w 108"/>
                <a:gd name="T53" fmla="*/ 73 h 167"/>
                <a:gd name="T54" fmla="*/ 61 w 108"/>
                <a:gd name="T55" fmla="*/ 116 h 167"/>
                <a:gd name="T56" fmla="*/ 54 w 108"/>
                <a:gd name="T57" fmla="*/ 8 h 167"/>
                <a:gd name="T58" fmla="*/ 54 w 108"/>
                <a:gd name="T59" fmla="*/ 8 h 167"/>
                <a:gd name="T60" fmla="*/ 21 w 108"/>
                <a:gd name="T61" fmla="*/ 85 h 167"/>
                <a:gd name="T62" fmla="*/ 21 w 108"/>
                <a:gd name="T63" fmla="*/ 85 h 167"/>
                <a:gd name="T64" fmla="*/ 35 w 108"/>
                <a:gd name="T65" fmla="*/ 116 h 167"/>
                <a:gd name="T66" fmla="*/ 36 w 108"/>
                <a:gd name="T67" fmla="*/ 73 h 167"/>
                <a:gd name="T68" fmla="*/ 31 w 108"/>
                <a:gd name="T69" fmla="*/ 72 h 167"/>
                <a:gd name="T70" fmla="*/ 35 w 108"/>
                <a:gd name="T71" fmla="*/ 71 h 167"/>
                <a:gd name="T72" fmla="*/ 37 w 108"/>
                <a:gd name="T73" fmla="*/ 68 h 167"/>
                <a:gd name="T74" fmla="*/ 39 w 108"/>
                <a:gd name="T75" fmla="*/ 71 h 167"/>
                <a:gd name="T76" fmla="*/ 42 w 108"/>
                <a:gd name="T77" fmla="*/ 71 h 167"/>
                <a:gd name="T78" fmla="*/ 54 w 108"/>
                <a:gd name="T79" fmla="*/ 67 h 167"/>
                <a:gd name="T80" fmla="*/ 63 w 108"/>
                <a:gd name="T81" fmla="*/ 75 h 167"/>
                <a:gd name="T82" fmla="*/ 67 w 108"/>
                <a:gd name="T83" fmla="*/ 71 h 167"/>
                <a:gd name="T84" fmla="*/ 69 w 108"/>
                <a:gd name="T85" fmla="*/ 69 h 167"/>
                <a:gd name="T86" fmla="*/ 73 w 108"/>
                <a:gd name="T87" fmla="*/ 70 h 167"/>
                <a:gd name="T88" fmla="*/ 76 w 108"/>
                <a:gd name="T89" fmla="*/ 71 h 167"/>
                <a:gd name="T90" fmla="*/ 76 w 108"/>
                <a:gd name="T91" fmla="*/ 73 h 167"/>
                <a:gd name="T92" fmla="*/ 65 w 108"/>
                <a:gd name="T93" fmla="*/ 116 h 167"/>
                <a:gd name="T94" fmla="*/ 74 w 108"/>
                <a:gd name="T95" fmla="*/ 116 h 167"/>
                <a:gd name="T96" fmla="*/ 87 w 108"/>
                <a:gd name="T97" fmla="*/ 85 h 167"/>
                <a:gd name="T98" fmla="*/ 100 w 108"/>
                <a:gd name="T99" fmla="*/ 5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8" h="167">
                  <a:moveTo>
                    <a:pt x="78" y="143"/>
                  </a:moveTo>
                  <a:cubicBezTo>
                    <a:pt x="78" y="144"/>
                    <a:pt x="78" y="144"/>
                    <a:pt x="78" y="144"/>
                  </a:cubicBezTo>
                  <a:cubicBezTo>
                    <a:pt x="78" y="146"/>
                    <a:pt x="77" y="148"/>
                    <a:pt x="74" y="148"/>
                  </a:cubicBezTo>
                  <a:cubicBezTo>
                    <a:pt x="34" y="148"/>
                    <a:pt x="34" y="148"/>
                    <a:pt x="34" y="148"/>
                  </a:cubicBezTo>
                  <a:cubicBezTo>
                    <a:pt x="32" y="148"/>
                    <a:pt x="30" y="146"/>
                    <a:pt x="30" y="144"/>
                  </a:cubicBezTo>
                  <a:cubicBezTo>
                    <a:pt x="30" y="143"/>
                    <a:pt x="30" y="143"/>
                    <a:pt x="30" y="143"/>
                  </a:cubicBezTo>
                  <a:cubicBezTo>
                    <a:pt x="30" y="141"/>
                    <a:pt x="32" y="139"/>
                    <a:pt x="34" y="139"/>
                  </a:cubicBezTo>
                  <a:cubicBezTo>
                    <a:pt x="74" y="139"/>
                    <a:pt x="74" y="139"/>
                    <a:pt x="74" y="139"/>
                  </a:cubicBezTo>
                  <a:cubicBezTo>
                    <a:pt x="77" y="139"/>
                    <a:pt x="78" y="141"/>
                    <a:pt x="78" y="143"/>
                  </a:cubicBezTo>
                  <a:moveTo>
                    <a:pt x="74" y="151"/>
                  </a:moveTo>
                  <a:cubicBezTo>
                    <a:pt x="34" y="151"/>
                    <a:pt x="34" y="151"/>
                    <a:pt x="34" y="151"/>
                  </a:cubicBezTo>
                  <a:cubicBezTo>
                    <a:pt x="32" y="151"/>
                    <a:pt x="30" y="153"/>
                    <a:pt x="30" y="155"/>
                  </a:cubicBezTo>
                  <a:cubicBezTo>
                    <a:pt x="30" y="157"/>
                    <a:pt x="30" y="157"/>
                    <a:pt x="30" y="157"/>
                  </a:cubicBezTo>
                  <a:cubicBezTo>
                    <a:pt x="30" y="159"/>
                    <a:pt x="32" y="161"/>
                    <a:pt x="34" y="161"/>
                  </a:cubicBezTo>
                  <a:cubicBezTo>
                    <a:pt x="38" y="161"/>
                    <a:pt x="38" y="161"/>
                    <a:pt x="38" y="161"/>
                  </a:cubicBezTo>
                  <a:cubicBezTo>
                    <a:pt x="38" y="163"/>
                    <a:pt x="38" y="163"/>
                    <a:pt x="38" y="163"/>
                  </a:cubicBezTo>
                  <a:cubicBezTo>
                    <a:pt x="38" y="165"/>
                    <a:pt x="40" y="167"/>
                    <a:pt x="42" y="167"/>
                  </a:cubicBezTo>
                  <a:cubicBezTo>
                    <a:pt x="66" y="167"/>
                    <a:pt x="66" y="167"/>
                    <a:pt x="66" y="167"/>
                  </a:cubicBezTo>
                  <a:cubicBezTo>
                    <a:pt x="68" y="167"/>
                    <a:pt x="70" y="165"/>
                    <a:pt x="70" y="163"/>
                  </a:cubicBezTo>
                  <a:cubicBezTo>
                    <a:pt x="70" y="161"/>
                    <a:pt x="70" y="161"/>
                    <a:pt x="70" y="161"/>
                  </a:cubicBezTo>
                  <a:cubicBezTo>
                    <a:pt x="74" y="161"/>
                    <a:pt x="74" y="161"/>
                    <a:pt x="74" y="161"/>
                  </a:cubicBezTo>
                  <a:cubicBezTo>
                    <a:pt x="77" y="161"/>
                    <a:pt x="78" y="159"/>
                    <a:pt x="78" y="157"/>
                  </a:cubicBezTo>
                  <a:cubicBezTo>
                    <a:pt x="78" y="155"/>
                    <a:pt x="78" y="155"/>
                    <a:pt x="78" y="155"/>
                  </a:cubicBezTo>
                  <a:cubicBezTo>
                    <a:pt x="78" y="153"/>
                    <a:pt x="77" y="151"/>
                    <a:pt x="74" y="151"/>
                  </a:cubicBezTo>
                  <a:moveTo>
                    <a:pt x="74" y="128"/>
                  </a:moveTo>
                  <a:cubicBezTo>
                    <a:pt x="34" y="128"/>
                    <a:pt x="34" y="128"/>
                    <a:pt x="34" y="128"/>
                  </a:cubicBezTo>
                  <a:cubicBezTo>
                    <a:pt x="32" y="128"/>
                    <a:pt x="30" y="129"/>
                    <a:pt x="30" y="132"/>
                  </a:cubicBezTo>
                  <a:cubicBezTo>
                    <a:pt x="30" y="132"/>
                    <a:pt x="30" y="132"/>
                    <a:pt x="30" y="132"/>
                  </a:cubicBezTo>
                  <a:cubicBezTo>
                    <a:pt x="30" y="134"/>
                    <a:pt x="32" y="136"/>
                    <a:pt x="34" y="136"/>
                  </a:cubicBezTo>
                  <a:cubicBezTo>
                    <a:pt x="74" y="136"/>
                    <a:pt x="74" y="136"/>
                    <a:pt x="74" y="136"/>
                  </a:cubicBezTo>
                  <a:cubicBezTo>
                    <a:pt x="77" y="136"/>
                    <a:pt x="78" y="134"/>
                    <a:pt x="78" y="132"/>
                  </a:cubicBezTo>
                  <a:cubicBezTo>
                    <a:pt x="78" y="132"/>
                    <a:pt x="78" y="132"/>
                    <a:pt x="78" y="132"/>
                  </a:cubicBezTo>
                  <a:cubicBezTo>
                    <a:pt x="78" y="129"/>
                    <a:pt x="77" y="128"/>
                    <a:pt x="74" y="128"/>
                  </a:cubicBezTo>
                  <a:moveTo>
                    <a:pt x="108" y="54"/>
                  </a:moveTo>
                  <a:cubicBezTo>
                    <a:pt x="108" y="68"/>
                    <a:pt x="102" y="81"/>
                    <a:pt x="93" y="91"/>
                  </a:cubicBezTo>
                  <a:cubicBezTo>
                    <a:pt x="76" y="111"/>
                    <a:pt x="86" y="124"/>
                    <a:pt x="76" y="124"/>
                  </a:cubicBezTo>
                  <a:cubicBezTo>
                    <a:pt x="32" y="124"/>
                    <a:pt x="32" y="124"/>
                    <a:pt x="32" y="124"/>
                  </a:cubicBezTo>
                  <a:cubicBezTo>
                    <a:pt x="22" y="124"/>
                    <a:pt x="33" y="111"/>
                    <a:pt x="15" y="91"/>
                  </a:cubicBezTo>
                  <a:cubicBezTo>
                    <a:pt x="6" y="81"/>
                    <a:pt x="0" y="68"/>
                    <a:pt x="0" y="54"/>
                  </a:cubicBezTo>
                  <a:cubicBezTo>
                    <a:pt x="0" y="24"/>
                    <a:pt x="24" y="0"/>
                    <a:pt x="54" y="0"/>
                  </a:cubicBezTo>
                  <a:cubicBezTo>
                    <a:pt x="54" y="0"/>
                    <a:pt x="54" y="0"/>
                    <a:pt x="54" y="0"/>
                  </a:cubicBezTo>
                  <a:cubicBezTo>
                    <a:pt x="54" y="0"/>
                    <a:pt x="54" y="0"/>
                    <a:pt x="54" y="0"/>
                  </a:cubicBezTo>
                  <a:cubicBezTo>
                    <a:pt x="84" y="0"/>
                    <a:pt x="108" y="24"/>
                    <a:pt x="108" y="54"/>
                  </a:cubicBezTo>
                  <a:moveTo>
                    <a:pt x="61" y="116"/>
                  </a:moveTo>
                  <a:cubicBezTo>
                    <a:pt x="69" y="73"/>
                    <a:pt x="69" y="73"/>
                    <a:pt x="69" y="73"/>
                  </a:cubicBezTo>
                  <a:cubicBezTo>
                    <a:pt x="68" y="73"/>
                    <a:pt x="68" y="73"/>
                    <a:pt x="68" y="73"/>
                  </a:cubicBezTo>
                  <a:cubicBezTo>
                    <a:pt x="63" y="77"/>
                    <a:pt x="63" y="77"/>
                    <a:pt x="63" y="77"/>
                  </a:cubicBezTo>
                  <a:cubicBezTo>
                    <a:pt x="63" y="77"/>
                    <a:pt x="63" y="77"/>
                    <a:pt x="63" y="77"/>
                  </a:cubicBezTo>
                  <a:cubicBezTo>
                    <a:pt x="63" y="77"/>
                    <a:pt x="62" y="77"/>
                    <a:pt x="62" y="77"/>
                  </a:cubicBezTo>
                  <a:cubicBezTo>
                    <a:pt x="54" y="69"/>
                    <a:pt x="54" y="69"/>
                    <a:pt x="54" y="69"/>
                  </a:cubicBezTo>
                  <a:cubicBezTo>
                    <a:pt x="47" y="77"/>
                    <a:pt x="47" y="77"/>
                    <a:pt x="47" y="77"/>
                  </a:cubicBezTo>
                  <a:cubicBezTo>
                    <a:pt x="46" y="77"/>
                    <a:pt x="46" y="77"/>
                    <a:pt x="45" y="77"/>
                  </a:cubicBezTo>
                  <a:cubicBezTo>
                    <a:pt x="41" y="73"/>
                    <a:pt x="41" y="73"/>
                    <a:pt x="41" y="73"/>
                  </a:cubicBezTo>
                  <a:cubicBezTo>
                    <a:pt x="40" y="73"/>
                    <a:pt x="40" y="73"/>
                    <a:pt x="40" y="73"/>
                  </a:cubicBezTo>
                  <a:cubicBezTo>
                    <a:pt x="47" y="116"/>
                    <a:pt x="47" y="116"/>
                    <a:pt x="47" y="116"/>
                  </a:cubicBezTo>
                  <a:lnTo>
                    <a:pt x="61" y="116"/>
                  </a:lnTo>
                  <a:close/>
                  <a:moveTo>
                    <a:pt x="100" y="54"/>
                  </a:moveTo>
                  <a:cubicBezTo>
                    <a:pt x="100" y="29"/>
                    <a:pt x="79" y="8"/>
                    <a:pt x="54" y="8"/>
                  </a:cubicBezTo>
                  <a:cubicBezTo>
                    <a:pt x="54" y="0"/>
                    <a:pt x="54" y="0"/>
                    <a:pt x="54" y="0"/>
                  </a:cubicBezTo>
                  <a:cubicBezTo>
                    <a:pt x="54" y="8"/>
                    <a:pt x="54" y="8"/>
                    <a:pt x="54" y="8"/>
                  </a:cubicBezTo>
                  <a:cubicBezTo>
                    <a:pt x="29" y="8"/>
                    <a:pt x="8" y="29"/>
                    <a:pt x="8" y="54"/>
                  </a:cubicBezTo>
                  <a:cubicBezTo>
                    <a:pt x="8" y="66"/>
                    <a:pt x="13" y="77"/>
                    <a:pt x="21" y="85"/>
                  </a:cubicBezTo>
                  <a:cubicBezTo>
                    <a:pt x="21" y="85"/>
                    <a:pt x="21" y="85"/>
                    <a:pt x="21" y="85"/>
                  </a:cubicBezTo>
                  <a:cubicBezTo>
                    <a:pt x="21" y="85"/>
                    <a:pt x="21" y="85"/>
                    <a:pt x="21" y="85"/>
                  </a:cubicBezTo>
                  <a:cubicBezTo>
                    <a:pt x="32" y="99"/>
                    <a:pt x="34" y="110"/>
                    <a:pt x="35" y="116"/>
                  </a:cubicBezTo>
                  <a:cubicBezTo>
                    <a:pt x="35" y="116"/>
                    <a:pt x="35" y="116"/>
                    <a:pt x="35" y="116"/>
                  </a:cubicBezTo>
                  <a:cubicBezTo>
                    <a:pt x="43" y="116"/>
                    <a:pt x="43" y="116"/>
                    <a:pt x="43" y="116"/>
                  </a:cubicBezTo>
                  <a:cubicBezTo>
                    <a:pt x="36" y="73"/>
                    <a:pt x="36" y="73"/>
                    <a:pt x="36" y="73"/>
                  </a:cubicBezTo>
                  <a:cubicBezTo>
                    <a:pt x="32" y="73"/>
                    <a:pt x="32" y="73"/>
                    <a:pt x="32" y="73"/>
                  </a:cubicBezTo>
                  <a:cubicBezTo>
                    <a:pt x="32" y="73"/>
                    <a:pt x="31" y="73"/>
                    <a:pt x="31" y="72"/>
                  </a:cubicBezTo>
                  <a:cubicBezTo>
                    <a:pt x="31" y="71"/>
                    <a:pt x="32" y="71"/>
                    <a:pt x="32" y="71"/>
                  </a:cubicBezTo>
                  <a:cubicBezTo>
                    <a:pt x="35" y="71"/>
                    <a:pt x="35" y="71"/>
                    <a:pt x="35" y="71"/>
                  </a:cubicBezTo>
                  <a:cubicBezTo>
                    <a:pt x="35" y="70"/>
                    <a:pt x="35" y="70"/>
                    <a:pt x="35" y="70"/>
                  </a:cubicBezTo>
                  <a:cubicBezTo>
                    <a:pt x="35" y="69"/>
                    <a:pt x="36" y="68"/>
                    <a:pt x="37" y="68"/>
                  </a:cubicBezTo>
                  <a:cubicBezTo>
                    <a:pt x="38" y="67"/>
                    <a:pt x="39" y="68"/>
                    <a:pt x="39" y="69"/>
                  </a:cubicBezTo>
                  <a:cubicBezTo>
                    <a:pt x="39" y="71"/>
                    <a:pt x="39" y="71"/>
                    <a:pt x="39" y="71"/>
                  </a:cubicBezTo>
                  <a:cubicBezTo>
                    <a:pt x="42" y="71"/>
                    <a:pt x="42" y="71"/>
                    <a:pt x="42" y="71"/>
                  </a:cubicBezTo>
                  <a:cubicBezTo>
                    <a:pt x="42" y="71"/>
                    <a:pt x="42" y="71"/>
                    <a:pt x="42" y="71"/>
                  </a:cubicBezTo>
                  <a:cubicBezTo>
                    <a:pt x="46" y="75"/>
                    <a:pt x="46" y="75"/>
                    <a:pt x="46" y="75"/>
                  </a:cubicBezTo>
                  <a:cubicBezTo>
                    <a:pt x="54" y="67"/>
                    <a:pt x="54" y="67"/>
                    <a:pt x="54" y="67"/>
                  </a:cubicBezTo>
                  <a:cubicBezTo>
                    <a:pt x="54" y="67"/>
                    <a:pt x="55" y="67"/>
                    <a:pt x="55" y="67"/>
                  </a:cubicBezTo>
                  <a:cubicBezTo>
                    <a:pt x="63" y="75"/>
                    <a:pt x="63" y="75"/>
                    <a:pt x="63" y="75"/>
                  </a:cubicBezTo>
                  <a:cubicBezTo>
                    <a:pt x="66" y="71"/>
                    <a:pt x="66" y="71"/>
                    <a:pt x="66" y="71"/>
                  </a:cubicBezTo>
                  <a:cubicBezTo>
                    <a:pt x="66" y="71"/>
                    <a:pt x="67" y="71"/>
                    <a:pt x="67" y="71"/>
                  </a:cubicBezTo>
                  <a:cubicBezTo>
                    <a:pt x="69" y="71"/>
                    <a:pt x="69" y="71"/>
                    <a:pt x="69" y="71"/>
                  </a:cubicBezTo>
                  <a:cubicBezTo>
                    <a:pt x="69" y="69"/>
                    <a:pt x="69" y="69"/>
                    <a:pt x="69" y="69"/>
                  </a:cubicBezTo>
                  <a:cubicBezTo>
                    <a:pt x="69" y="68"/>
                    <a:pt x="70" y="67"/>
                    <a:pt x="72" y="68"/>
                  </a:cubicBezTo>
                  <a:cubicBezTo>
                    <a:pt x="73" y="68"/>
                    <a:pt x="73" y="69"/>
                    <a:pt x="73" y="70"/>
                  </a:cubicBezTo>
                  <a:cubicBezTo>
                    <a:pt x="73" y="71"/>
                    <a:pt x="73" y="71"/>
                    <a:pt x="73" y="71"/>
                  </a:cubicBezTo>
                  <a:cubicBezTo>
                    <a:pt x="76" y="71"/>
                    <a:pt x="76" y="71"/>
                    <a:pt x="76" y="71"/>
                  </a:cubicBezTo>
                  <a:cubicBezTo>
                    <a:pt x="76" y="71"/>
                    <a:pt x="77" y="71"/>
                    <a:pt x="77" y="72"/>
                  </a:cubicBezTo>
                  <a:cubicBezTo>
                    <a:pt x="77" y="73"/>
                    <a:pt x="76" y="73"/>
                    <a:pt x="76" y="73"/>
                  </a:cubicBezTo>
                  <a:cubicBezTo>
                    <a:pt x="73" y="73"/>
                    <a:pt x="73" y="73"/>
                    <a:pt x="73" y="73"/>
                  </a:cubicBezTo>
                  <a:cubicBezTo>
                    <a:pt x="65" y="116"/>
                    <a:pt x="65" y="116"/>
                    <a:pt x="65" y="116"/>
                  </a:cubicBezTo>
                  <a:cubicBezTo>
                    <a:pt x="74" y="116"/>
                    <a:pt x="74" y="116"/>
                    <a:pt x="74" y="116"/>
                  </a:cubicBezTo>
                  <a:cubicBezTo>
                    <a:pt x="74" y="116"/>
                    <a:pt x="74" y="116"/>
                    <a:pt x="74" y="116"/>
                  </a:cubicBezTo>
                  <a:cubicBezTo>
                    <a:pt x="74" y="110"/>
                    <a:pt x="76" y="99"/>
                    <a:pt x="87" y="85"/>
                  </a:cubicBezTo>
                  <a:cubicBezTo>
                    <a:pt x="87" y="85"/>
                    <a:pt x="87" y="85"/>
                    <a:pt x="87" y="85"/>
                  </a:cubicBezTo>
                  <a:cubicBezTo>
                    <a:pt x="87" y="85"/>
                    <a:pt x="87" y="85"/>
                    <a:pt x="87" y="85"/>
                  </a:cubicBezTo>
                  <a:cubicBezTo>
                    <a:pt x="95" y="77"/>
                    <a:pt x="100" y="66"/>
                    <a:pt x="100" y="54"/>
                  </a:cubicBezTo>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425" name="Freeform 22"/>
            <p:cNvSpPr>
              <a:spLocks noEditPoints="1"/>
            </p:cNvSpPr>
            <p:nvPr/>
          </p:nvSpPr>
          <p:spPr bwMode="auto">
            <a:xfrm>
              <a:off x="5235807" y="4638228"/>
              <a:ext cx="392672" cy="373647"/>
            </a:xfrm>
            <a:custGeom>
              <a:avLst/>
              <a:gdLst>
                <a:gd name="T0" fmla="*/ 87 w 218"/>
                <a:gd name="T1" fmla="*/ 189 h 207"/>
                <a:gd name="T2" fmla="*/ 163 w 218"/>
                <a:gd name="T3" fmla="*/ 108 h 207"/>
                <a:gd name="T4" fmla="*/ 142 w 218"/>
                <a:gd name="T5" fmla="*/ 15 h 207"/>
                <a:gd name="T6" fmla="*/ 69 w 218"/>
                <a:gd name="T7" fmla="*/ 114 h 207"/>
                <a:gd name="T8" fmla="*/ 69 w 218"/>
                <a:gd name="T9" fmla="*/ 85 h 207"/>
                <a:gd name="T10" fmla="*/ 69 w 218"/>
                <a:gd name="T11" fmla="*/ 114 h 207"/>
                <a:gd name="T12" fmla="*/ 71 w 218"/>
                <a:gd name="T13" fmla="*/ 58 h 207"/>
                <a:gd name="T14" fmla="*/ 102 w 218"/>
                <a:gd name="T15" fmla="*/ 58 h 207"/>
                <a:gd name="T16" fmla="*/ 119 w 218"/>
                <a:gd name="T17" fmla="*/ 172 h 207"/>
                <a:gd name="T18" fmla="*/ 107 w 218"/>
                <a:gd name="T19" fmla="*/ 130 h 207"/>
                <a:gd name="T20" fmla="*/ 119 w 218"/>
                <a:gd name="T21" fmla="*/ 172 h 207"/>
                <a:gd name="T22" fmla="*/ 106 w 218"/>
                <a:gd name="T23" fmla="*/ 74 h 207"/>
                <a:gd name="T24" fmla="*/ 141 w 218"/>
                <a:gd name="T25" fmla="*/ 74 h 207"/>
                <a:gd name="T26" fmla="*/ 154 w 218"/>
                <a:gd name="T27" fmla="*/ 36 h 207"/>
                <a:gd name="T28" fmla="*/ 154 w 218"/>
                <a:gd name="T29" fmla="*/ 63 h 207"/>
                <a:gd name="T30" fmla="*/ 154 w 218"/>
                <a:gd name="T31" fmla="*/ 36 h 207"/>
                <a:gd name="T32" fmla="*/ 214 w 218"/>
                <a:gd name="T33" fmla="*/ 126 h 207"/>
                <a:gd name="T34" fmla="*/ 214 w 218"/>
                <a:gd name="T35" fmla="*/ 125 h 207"/>
                <a:gd name="T36" fmla="*/ 202 w 218"/>
                <a:gd name="T37" fmla="*/ 0 h 207"/>
                <a:gd name="T38" fmla="*/ 179 w 218"/>
                <a:gd name="T39" fmla="*/ 3 h 207"/>
                <a:gd name="T40" fmla="*/ 170 w 218"/>
                <a:gd name="T41" fmla="*/ 125 h 207"/>
                <a:gd name="T42" fmla="*/ 176 w 218"/>
                <a:gd name="T43" fmla="*/ 163 h 207"/>
                <a:gd name="T44" fmla="*/ 172 w 218"/>
                <a:gd name="T45" fmla="*/ 179 h 207"/>
                <a:gd name="T46" fmla="*/ 203 w 218"/>
                <a:gd name="T47" fmla="*/ 199 h 207"/>
                <a:gd name="T48" fmla="*/ 207 w 218"/>
                <a:gd name="T49" fmla="*/ 206 h 207"/>
                <a:gd name="T50" fmla="*/ 206 w 218"/>
                <a:gd name="T51" fmla="*/ 182 h 207"/>
                <a:gd name="T52" fmla="*/ 207 w 218"/>
                <a:gd name="T53" fmla="*/ 166 h 207"/>
                <a:gd name="T54" fmla="*/ 207 w 218"/>
                <a:gd name="T55" fmla="*/ 165 h 207"/>
                <a:gd name="T56" fmla="*/ 185 w 218"/>
                <a:gd name="T57" fmla="*/ 7 h 207"/>
                <a:gd name="T58" fmla="*/ 208 w 218"/>
                <a:gd name="T59" fmla="*/ 122 h 207"/>
                <a:gd name="T60" fmla="*/ 198 w 218"/>
                <a:gd name="T61" fmla="*/ 30 h 207"/>
                <a:gd name="T62" fmla="*/ 197 w 218"/>
                <a:gd name="T63" fmla="*/ 122 h 207"/>
                <a:gd name="T64" fmla="*/ 185 w 218"/>
                <a:gd name="T65" fmla="*/ 7 h 207"/>
                <a:gd name="T66" fmla="*/ 210 w 218"/>
                <a:gd name="T67" fmla="*/ 201 h 207"/>
                <a:gd name="T68" fmla="*/ 201 w 218"/>
                <a:gd name="T69" fmla="*/ 189 h 207"/>
                <a:gd name="T70" fmla="*/ 192 w 218"/>
                <a:gd name="T71" fmla="*/ 173 h 207"/>
                <a:gd name="T72" fmla="*/ 194 w 218"/>
                <a:gd name="T73" fmla="*/ 186 h 207"/>
                <a:gd name="T74" fmla="*/ 188 w 218"/>
                <a:gd name="T75" fmla="*/ 169 h 207"/>
                <a:gd name="T76" fmla="*/ 201 w 218"/>
                <a:gd name="T77" fmla="*/ 166 h 207"/>
                <a:gd name="T78" fmla="*/ 201 w 218"/>
                <a:gd name="T79" fmla="*/ 182 h 207"/>
                <a:gd name="T80" fmla="*/ 202 w 218"/>
                <a:gd name="T81" fmla="*/ 159 h 207"/>
                <a:gd name="T82" fmla="*/ 200 w 218"/>
                <a:gd name="T83" fmla="*/ 134 h 207"/>
                <a:gd name="T84" fmla="*/ 195 w 218"/>
                <a:gd name="T85" fmla="*/ 159 h 207"/>
                <a:gd name="T86" fmla="*/ 176 w 218"/>
                <a:gd name="T87" fmla="*/ 128 h 207"/>
                <a:gd name="T88" fmla="*/ 202 w 218"/>
                <a:gd name="T89" fmla="*/ 15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8" h="207">
                  <a:moveTo>
                    <a:pt x="32" y="69"/>
                  </a:moveTo>
                  <a:cubicBezTo>
                    <a:pt x="0" y="134"/>
                    <a:pt x="55" y="181"/>
                    <a:pt x="87" y="189"/>
                  </a:cubicBezTo>
                  <a:cubicBezTo>
                    <a:pt x="143" y="203"/>
                    <a:pt x="147" y="164"/>
                    <a:pt x="146" y="138"/>
                  </a:cubicBezTo>
                  <a:cubicBezTo>
                    <a:pt x="145" y="127"/>
                    <a:pt x="153" y="118"/>
                    <a:pt x="163" y="108"/>
                  </a:cubicBezTo>
                  <a:cubicBezTo>
                    <a:pt x="170" y="22"/>
                    <a:pt x="170" y="22"/>
                    <a:pt x="170" y="22"/>
                  </a:cubicBezTo>
                  <a:cubicBezTo>
                    <a:pt x="161" y="18"/>
                    <a:pt x="152" y="16"/>
                    <a:pt x="142" y="15"/>
                  </a:cubicBezTo>
                  <a:cubicBezTo>
                    <a:pt x="91" y="13"/>
                    <a:pt x="49" y="34"/>
                    <a:pt x="32" y="69"/>
                  </a:cubicBezTo>
                  <a:close/>
                  <a:moveTo>
                    <a:pt x="69" y="114"/>
                  </a:moveTo>
                  <a:cubicBezTo>
                    <a:pt x="61" y="114"/>
                    <a:pt x="54" y="108"/>
                    <a:pt x="54" y="100"/>
                  </a:cubicBezTo>
                  <a:cubicBezTo>
                    <a:pt x="54" y="92"/>
                    <a:pt x="61" y="85"/>
                    <a:pt x="69" y="85"/>
                  </a:cubicBezTo>
                  <a:cubicBezTo>
                    <a:pt x="77" y="85"/>
                    <a:pt x="83" y="92"/>
                    <a:pt x="83" y="100"/>
                  </a:cubicBezTo>
                  <a:cubicBezTo>
                    <a:pt x="83" y="108"/>
                    <a:pt x="77" y="114"/>
                    <a:pt x="69" y="114"/>
                  </a:cubicBezTo>
                  <a:close/>
                  <a:moveTo>
                    <a:pt x="86" y="74"/>
                  </a:moveTo>
                  <a:cubicBezTo>
                    <a:pt x="78" y="74"/>
                    <a:pt x="71" y="67"/>
                    <a:pt x="71" y="58"/>
                  </a:cubicBezTo>
                  <a:cubicBezTo>
                    <a:pt x="71" y="50"/>
                    <a:pt x="78" y="43"/>
                    <a:pt x="86" y="43"/>
                  </a:cubicBezTo>
                  <a:cubicBezTo>
                    <a:pt x="95" y="43"/>
                    <a:pt x="102" y="50"/>
                    <a:pt x="102" y="58"/>
                  </a:cubicBezTo>
                  <a:cubicBezTo>
                    <a:pt x="102" y="67"/>
                    <a:pt x="95" y="74"/>
                    <a:pt x="86" y="74"/>
                  </a:cubicBezTo>
                  <a:close/>
                  <a:moveTo>
                    <a:pt x="119" y="172"/>
                  </a:moveTo>
                  <a:cubicBezTo>
                    <a:pt x="107" y="182"/>
                    <a:pt x="88" y="178"/>
                    <a:pt x="87" y="166"/>
                  </a:cubicBezTo>
                  <a:cubicBezTo>
                    <a:pt x="86" y="149"/>
                    <a:pt x="95" y="134"/>
                    <a:pt x="107" y="130"/>
                  </a:cubicBezTo>
                  <a:cubicBezTo>
                    <a:pt x="111" y="128"/>
                    <a:pt x="120" y="132"/>
                    <a:pt x="123" y="139"/>
                  </a:cubicBezTo>
                  <a:cubicBezTo>
                    <a:pt x="127" y="147"/>
                    <a:pt x="129" y="164"/>
                    <a:pt x="119" y="172"/>
                  </a:cubicBezTo>
                  <a:close/>
                  <a:moveTo>
                    <a:pt x="124" y="92"/>
                  </a:moveTo>
                  <a:cubicBezTo>
                    <a:pt x="114" y="92"/>
                    <a:pt x="106" y="84"/>
                    <a:pt x="106" y="74"/>
                  </a:cubicBezTo>
                  <a:cubicBezTo>
                    <a:pt x="106" y="65"/>
                    <a:pt x="114" y="57"/>
                    <a:pt x="124" y="57"/>
                  </a:cubicBezTo>
                  <a:cubicBezTo>
                    <a:pt x="133" y="57"/>
                    <a:pt x="141" y="65"/>
                    <a:pt x="141" y="74"/>
                  </a:cubicBezTo>
                  <a:cubicBezTo>
                    <a:pt x="141" y="84"/>
                    <a:pt x="133" y="92"/>
                    <a:pt x="124" y="92"/>
                  </a:cubicBezTo>
                  <a:close/>
                  <a:moveTo>
                    <a:pt x="154" y="36"/>
                  </a:moveTo>
                  <a:cubicBezTo>
                    <a:pt x="161" y="36"/>
                    <a:pt x="167" y="42"/>
                    <a:pt x="167" y="49"/>
                  </a:cubicBezTo>
                  <a:cubicBezTo>
                    <a:pt x="167" y="57"/>
                    <a:pt x="161" y="63"/>
                    <a:pt x="154" y="63"/>
                  </a:cubicBezTo>
                  <a:cubicBezTo>
                    <a:pt x="146" y="63"/>
                    <a:pt x="140" y="57"/>
                    <a:pt x="140" y="49"/>
                  </a:cubicBezTo>
                  <a:cubicBezTo>
                    <a:pt x="140" y="42"/>
                    <a:pt x="146" y="36"/>
                    <a:pt x="154" y="36"/>
                  </a:cubicBezTo>
                  <a:close/>
                  <a:moveTo>
                    <a:pt x="208" y="163"/>
                  </a:moveTo>
                  <a:cubicBezTo>
                    <a:pt x="214" y="126"/>
                    <a:pt x="214" y="126"/>
                    <a:pt x="214" y="126"/>
                  </a:cubicBezTo>
                  <a:cubicBezTo>
                    <a:pt x="214" y="126"/>
                    <a:pt x="214" y="126"/>
                    <a:pt x="214" y="125"/>
                  </a:cubicBezTo>
                  <a:cubicBezTo>
                    <a:pt x="214" y="125"/>
                    <a:pt x="214" y="125"/>
                    <a:pt x="214" y="125"/>
                  </a:cubicBezTo>
                  <a:cubicBezTo>
                    <a:pt x="205" y="3"/>
                    <a:pt x="205" y="3"/>
                    <a:pt x="205" y="3"/>
                  </a:cubicBezTo>
                  <a:cubicBezTo>
                    <a:pt x="205" y="2"/>
                    <a:pt x="203" y="0"/>
                    <a:pt x="202" y="0"/>
                  </a:cubicBezTo>
                  <a:cubicBezTo>
                    <a:pt x="182" y="0"/>
                    <a:pt x="182" y="0"/>
                    <a:pt x="182" y="0"/>
                  </a:cubicBezTo>
                  <a:cubicBezTo>
                    <a:pt x="180" y="0"/>
                    <a:pt x="179" y="2"/>
                    <a:pt x="179" y="3"/>
                  </a:cubicBezTo>
                  <a:cubicBezTo>
                    <a:pt x="170" y="125"/>
                    <a:pt x="170" y="125"/>
                    <a:pt x="170" y="125"/>
                  </a:cubicBezTo>
                  <a:cubicBezTo>
                    <a:pt x="170" y="125"/>
                    <a:pt x="170" y="125"/>
                    <a:pt x="170" y="125"/>
                  </a:cubicBezTo>
                  <a:cubicBezTo>
                    <a:pt x="170" y="126"/>
                    <a:pt x="170" y="126"/>
                    <a:pt x="170" y="126"/>
                  </a:cubicBezTo>
                  <a:cubicBezTo>
                    <a:pt x="176" y="163"/>
                    <a:pt x="176" y="163"/>
                    <a:pt x="176" y="163"/>
                  </a:cubicBezTo>
                  <a:cubicBezTo>
                    <a:pt x="176" y="164"/>
                    <a:pt x="176" y="165"/>
                    <a:pt x="177" y="165"/>
                  </a:cubicBezTo>
                  <a:cubicBezTo>
                    <a:pt x="175" y="168"/>
                    <a:pt x="172" y="172"/>
                    <a:pt x="172" y="179"/>
                  </a:cubicBezTo>
                  <a:cubicBezTo>
                    <a:pt x="172" y="190"/>
                    <a:pt x="188" y="195"/>
                    <a:pt x="197" y="197"/>
                  </a:cubicBezTo>
                  <a:cubicBezTo>
                    <a:pt x="200" y="198"/>
                    <a:pt x="202" y="199"/>
                    <a:pt x="203" y="199"/>
                  </a:cubicBezTo>
                  <a:cubicBezTo>
                    <a:pt x="206" y="201"/>
                    <a:pt x="207" y="205"/>
                    <a:pt x="205" y="207"/>
                  </a:cubicBezTo>
                  <a:cubicBezTo>
                    <a:pt x="207" y="206"/>
                    <a:pt x="207" y="206"/>
                    <a:pt x="207" y="206"/>
                  </a:cubicBezTo>
                  <a:cubicBezTo>
                    <a:pt x="211" y="204"/>
                    <a:pt x="218" y="197"/>
                    <a:pt x="209" y="187"/>
                  </a:cubicBezTo>
                  <a:cubicBezTo>
                    <a:pt x="207" y="185"/>
                    <a:pt x="206" y="184"/>
                    <a:pt x="206" y="182"/>
                  </a:cubicBezTo>
                  <a:cubicBezTo>
                    <a:pt x="206" y="181"/>
                    <a:pt x="206" y="180"/>
                    <a:pt x="207" y="179"/>
                  </a:cubicBezTo>
                  <a:cubicBezTo>
                    <a:pt x="208" y="176"/>
                    <a:pt x="210" y="172"/>
                    <a:pt x="207" y="166"/>
                  </a:cubicBezTo>
                  <a:cubicBezTo>
                    <a:pt x="206" y="166"/>
                    <a:pt x="206" y="166"/>
                    <a:pt x="206" y="165"/>
                  </a:cubicBezTo>
                  <a:cubicBezTo>
                    <a:pt x="206" y="165"/>
                    <a:pt x="207" y="165"/>
                    <a:pt x="207" y="165"/>
                  </a:cubicBezTo>
                  <a:cubicBezTo>
                    <a:pt x="207" y="164"/>
                    <a:pt x="208" y="164"/>
                    <a:pt x="208" y="163"/>
                  </a:cubicBezTo>
                  <a:close/>
                  <a:moveTo>
                    <a:pt x="185" y="7"/>
                  </a:moveTo>
                  <a:cubicBezTo>
                    <a:pt x="199" y="7"/>
                    <a:pt x="199" y="7"/>
                    <a:pt x="199" y="7"/>
                  </a:cubicBezTo>
                  <a:cubicBezTo>
                    <a:pt x="208" y="122"/>
                    <a:pt x="208" y="122"/>
                    <a:pt x="208" y="122"/>
                  </a:cubicBezTo>
                  <a:cubicBezTo>
                    <a:pt x="200" y="122"/>
                    <a:pt x="200" y="122"/>
                    <a:pt x="200" y="122"/>
                  </a:cubicBezTo>
                  <a:cubicBezTo>
                    <a:pt x="198" y="30"/>
                    <a:pt x="198" y="30"/>
                    <a:pt x="198" y="30"/>
                  </a:cubicBezTo>
                  <a:cubicBezTo>
                    <a:pt x="194" y="30"/>
                    <a:pt x="194" y="30"/>
                    <a:pt x="194" y="30"/>
                  </a:cubicBezTo>
                  <a:cubicBezTo>
                    <a:pt x="197" y="122"/>
                    <a:pt x="197" y="122"/>
                    <a:pt x="197" y="122"/>
                  </a:cubicBezTo>
                  <a:cubicBezTo>
                    <a:pt x="176" y="122"/>
                    <a:pt x="176" y="122"/>
                    <a:pt x="176" y="122"/>
                  </a:cubicBezTo>
                  <a:lnTo>
                    <a:pt x="185" y="7"/>
                  </a:lnTo>
                  <a:close/>
                  <a:moveTo>
                    <a:pt x="207" y="189"/>
                  </a:moveTo>
                  <a:cubicBezTo>
                    <a:pt x="213" y="194"/>
                    <a:pt x="210" y="201"/>
                    <a:pt x="210" y="201"/>
                  </a:cubicBezTo>
                  <a:cubicBezTo>
                    <a:pt x="210" y="201"/>
                    <a:pt x="210" y="197"/>
                    <a:pt x="208" y="194"/>
                  </a:cubicBezTo>
                  <a:cubicBezTo>
                    <a:pt x="207" y="191"/>
                    <a:pt x="204" y="191"/>
                    <a:pt x="201" y="189"/>
                  </a:cubicBezTo>
                  <a:cubicBezTo>
                    <a:pt x="197" y="187"/>
                    <a:pt x="194" y="185"/>
                    <a:pt x="192" y="180"/>
                  </a:cubicBezTo>
                  <a:cubicBezTo>
                    <a:pt x="191" y="176"/>
                    <a:pt x="192" y="173"/>
                    <a:pt x="192" y="173"/>
                  </a:cubicBezTo>
                  <a:cubicBezTo>
                    <a:pt x="192" y="173"/>
                    <a:pt x="190" y="175"/>
                    <a:pt x="190" y="178"/>
                  </a:cubicBezTo>
                  <a:cubicBezTo>
                    <a:pt x="190" y="183"/>
                    <a:pt x="194" y="186"/>
                    <a:pt x="194" y="186"/>
                  </a:cubicBezTo>
                  <a:cubicBezTo>
                    <a:pt x="194" y="186"/>
                    <a:pt x="189" y="185"/>
                    <a:pt x="187" y="180"/>
                  </a:cubicBezTo>
                  <a:cubicBezTo>
                    <a:pt x="185" y="177"/>
                    <a:pt x="187" y="174"/>
                    <a:pt x="188" y="169"/>
                  </a:cubicBezTo>
                  <a:cubicBezTo>
                    <a:pt x="188" y="168"/>
                    <a:pt x="188" y="167"/>
                    <a:pt x="188" y="166"/>
                  </a:cubicBezTo>
                  <a:cubicBezTo>
                    <a:pt x="201" y="166"/>
                    <a:pt x="201" y="166"/>
                    <a:pt x="201" y="166"/>
                  </a:cubicBezTo>
                  <a:cubicBezTo>
                    <a:pt x="202" y="167"/>
                    <a:pt x="203" y="169"/>
                    <a:pt x="203" y="172"/>
                  </a:cubicBezTo>
                  <a:cubicBezTo>
                    <a:pt x="203" y="178"/>
                    <a:pt x="201" y="179"/>
                    <a:pt x="201" y="182"/>
                  </a:cubicBezTo>
                  <a:cubicBezTo>
                    <a:pt x="202" y="185"/>
                    <a:pt x="205" y="187"/>
                    <a:pt x="207" y="189"/>
                  </a:cubicBezTo>
                  <a:close/>
                  <a:moveTo>
                    <a:pt x="202" y="159"/>
                  </a:moveTo>
                  <a:cubicBezTo>
                    <a:pt x="198" y="159"/>
                    <a:pt x="198" y="159"/>
                    <a:pt x="198" y="159"/>
                  </a:cubicBezTo>
                  <a:cubicBezTo>
                    <a:pt x="200" y="134"/>
                    <a:pt x="200" y="134"/>
                    <a:pt x="200" y="134"/>
                  </a:cubicBezTo>
                  <a:cubicBezTo>
                    <a:pt x="197" y="134"/>
                    <a:pt x="197" y="134"/>
                    <a:pt x="197" y="134"/>
                  </a:cubicBezTo>
                  <a:cubicBezTo>
                    <a:pt x="195" y="159"/>
                    <a:pt x="195" y="159"/>
                    <a:pt x="195" y="159"/>
                  </a:cubicBezTo>
                  <a:cubicBezTo>
                    <a:pt x="182" y="159"/>
                    <a:pt x="182" y="159"/>
                    <a:pt x="182" y="159"/>
                  </a:cubicBezTo>
                  <a:cubicBezTo>
                    <a:pt x="176" y="128"/>
                    <a:pt x="176" y="128"/>
                    <a:pt x="176" y="128"/>
                  </a:cubicBezTo>
                  <a:cubicBezTo>
                    <a:pt x="207" y="128"/>
                    <a:pt x="207" y="128"/>
                    <a:pt x="207" y="128"/>
                  </a:cubicBezTo>
                  <a:lnTo>
                    <a:pt x="202" y="159"/>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426" name="Freeform 78"/>
            <p:cNvSpPr>
              <a:spLocks noEditPoints="1"/>
            </p:cNvSpPr>
            <p:nvPr/>
          </p:nvSpPr>
          <p:spPr bwMode="auto">
            <a:xfrm>
              <a:off x="5392571" y="5089265"/>
              <a:ext cx="311676" cy="261446"/>
            </a:xfrm>
            <a:custGeom>
              <a:avLst/>
              <a:gdLst>
                <a:gd name="T0" fmla="*/ 138 w 202"/>
                <a:gd name="T1" fmla="*/ 142 h 169"/>
                <a:gd name="T2" fmla="*/ 142 w 202"/>
                <a:gd name="T3" fmla="*/ 153 h 169"/>
                <a:gd name="T4" fmla="*/ 126 w 202"/>
                <a:gd name="T5" fmla="*/ 153 h 169"/>
                <a:gd name="T6" fmla="*/ 97 w 202"/>
                <a:gd name="T7" fmla="*/ 148 h 169"/>
                <a:gd name="T8" fmla="*/ 86 w 202"/>
                <a:gd name="T9" fmla="*/ 151 h 169"/>
                <a:gd name="T10" fmla="*/ 71 w 202"/>
                <a:gd name="T11" fmla="*/ 147 h 169"/>
                <a:gd name="T12" fmla="*/ 60 w 202"/>
                <a:gd name="T13" fmla="*/ 147 h 169"/>
                <a:gd name="T14" fmla="*/ 60 w 202"/>
                <a:gd name="T15" fmla="*/ 73 h 169"/>
                <a:gd name="T16" fmla="*/ 80 w 202"/>
                <a:gd name="T17" fmla="*/ 70 h 169"/>
                <a:gd name="T18" fmla="*/ 101 w 202"/>
                <a:gd name="T19" fmla="*/ 48 h 169"/>
                <a:gd name="T20" fmla="*/ 122 w 202"/>
                <a:gd name="T21" fmla="*/ 21 h 169"/>
                <a:gd name="T22" fmla="*/ 133 w 202"/>
                <a:gd name="T23" fmla="*/ 3 h 169"/>
                <a:gd name="T24" fmla="*/ 144 w 202"/>
                <a:gd name="T25" fmla="*/ 29 h 169"/>
                <a:gd name="T26" fmla="*/ 131 w 202"/>
                <a:gd name="T27" fmla="*/ 67 h 169"/>
                <a:gd name="T28" fmla="*/ 131 w 202"/>
                <a:gd name="T29" fmla="*/ 91 h 169"/>
                <a:gd name="T30" fmla="*/ 122 w 202"/>
                <a:gd name="T31" fmla="*/ 113 h 169"/>
                <a:gd name="T32" fmla="*/ 135 w 202"/>
                <a:gd name="T33" fmla="*/ 98 h 169"/>
                <a:gd name="T34" fmla="*/ 140 w 202"/>
                <a:gd name="T35" fmla="*/ 70 h 169"/>
                <a:gd name="T36" fmla="*/ 145 w 202"/>
                <a:gd name="T37" fmla="*/ 66 h 169"/>
                <a:gd name="T38" fmla="*/ 142 w 202"/>
                <a:gd name="T39" fmla="*/ 76 h 169"/>
                <a:gd name="T40" fmla="*/ 148 w 202"/>
                <a:gd name="T41" fmla="*/ 90 h 169"/>
                <a:gd name="T42" fmla="*/ 146 w 202"/>
                <a:gd name="T43" fmla="*/ 98 h 169"/>
                <a:gd name="T44" fmla="*/ 148 w 202"/>
                <a:gd name="T45" fmla="*/ 107 h 169"/>
                <a:gd name="T46" fmla="*/ 142 w 202"/>
                <a:gd name="T47" fmla="*/ 120 h 169"/>
                <a:gd name="T48" fmla="*/ 144 w 202"/>
                <a:gd name="T49" fmla="*/ 129 h 169"/>
                <a:gd name="T50" fmla="*/ 138 w 202"/>
                <a:gd name="T51" fmla="*/ 142 h 169"/>
                <a:gd name="T52" fmla="*/ 202 w 202"/>
                <a:gd name="T53" fmla="*/ 98 h 169"/>
                <a:gd name="T54" fmla="*/ 190 w 202"/>
                <a:gd name="T55" fmla="*/ 87 h 169"/>
                <a:gd name="T56" fmla="*/ 184 w 202"/>
                <a:gd name="T57" fmla="*/ 87 h 169"/>
                <a:gd name="T58" fmla="*/ 194 w 202"/>
                <a:gd name="T59" fmla="*/ 76 h 169"/>
                <a:gd name="T60" fmla="*/ 182 w 202"/>
                <a:gd name="T61" fmla="*/ 65 h 169"/>
                <a:gd name="T62" fmla="*/ 159 w 202"/>
                <a:gd name="T63" fmla="*/ 65 h 169"/>
                <a:gd name="T64" fmla="*/ 148 w 202"/>
                <a:gd name="T65" fmla="*/ 76 h 169"/>
                <a:gd name="T66" fmla="*/ 160 w 202"/>
                <a:gd name="T67" fmla="*/ 87 h 169"/>
                <a:gd name="T68" fmla="*/ 161 w 202"/>
                <a:gd name="T69" fmla="*/ 87 h 169"/>
                <a:gd name="T70" fmla="*/ 152 w 202"/>
                <a:gd name="T71" fmla="*/ 98 h 169"/>
                <a:gd name="T72" fmla="*/ 161 w 202"/>
                <a:gd name="T73" fmla="*/ 109 h 169"/>
                <a:gd name="T74" fmla="*/ 160 w 202"/>
                <a:gd name="T75" fmla="*/ 109 h 169"/>
                <a:gd name="T76" fmla="*/ 148 w 202"/>
                <a:gd name="T77" fmla="*/ 120 h 169"/>
                <a:gd name="T78" fmla="*/ 157 w 202"/>
                <a:gd name="T79" fmla="*/ 131 h 169"/>
                <a:gd name="T80" fmla="*/ 156 w 202"/>
                <a:gd name="T81" fmla="*/ 131 h 169"/>
                <a:gd name="T82" fmla="*/ 144 w 202"/>
                <a:gd name="T83" fmla="*/ 142 h 169"/>
                <a:gd name="T84" fmla="*/ 156 w 202"/>
                <a:gd name="T85" fmla="*/ 153 h 169"/>
                <a:gd name="T86" fmla="*/ 167 w 202"/>
                <a:gd name="T87" fmla="*/ 153 h 169"/>
                <a:gd name="T88" fmla="*/ 179 w 202"/>
                <a:gd name="T89" fmla="*/ 153 h 169"/>
                <a:gd name="T90" fmla="*/ 191 w 202"/>
                <a:gd name="T91" fmla="*/ 142 h 169"/>
                <a:gd name="T92" fmla="*/ 181 w 202"/>
                <a:gd name="T93" fmla="*/ 131 h 169"/>
                <a:gd name="T94" fmla="*/ 186 w 202"/>
                <a:gd name="T95" fmla="*/ 131 h 169"/>
                <a:gd name="T96" fmla="*/ 198 w 202"/>
                <a:gd name="T97" fmla="*/ 120 h 169"/>
                <a:gd name="T98" fmla="*/ 189 w 202"/>
                <a:gd name="T99" fmla="*/ 109 h 169"/>
                <a:gd name="T100" fmla="*/ 190 w 202"/>
                <a:gd name="T101" fmla="*/ 109 h 169"/>
                <a:gd name="T102" fmla="*/ 202 w 202"/>
                <a:gd name="T103" fmla="*/ 98 h 169"/>
                <a:gd name="T104" fmla="*/ 0 w 202"/>
                <a:gd name="T105" fmla="*/ 66 h 169"/>
                <a:gd name="T106" fmla="*/ 53 w 202"/>
                <a:gd name="T107" fmla="*/ 66 h 169"/>
                <a:gd name="T108" fmla="*/ 53 w 202"/>
                <a:gd name="T109" fmla="*/ 169 h 169"/>
                <a:gd name="T110" fmla="*/ 0 w 202"/>
                <a:gd name="T111" fmla="*/ 169 h 169"/>
                <a:gd name="T112" fmla="*/ 0 w 202"/>
                <a:gd name="T113" fmla="*/ 66 h 169"/>
                <a:gd name="T114" fmla="*/ 32 w 202"/>
                <a:gd name="T115" fmla="*/ 152 h 169"/>
                <a:gd name="T116" fmla="*/ 38 w 202"/>
                <a:gd name="T117" fmla="*/ 159 h 169"/>
                <a:gd name="T118" fmla="*/ 45 w 202"/>
                <a:gd name="T119" fmla="*/ 152 h 169"/>
                <a:gd name="T120" fmla="*/ 38 w 202"/>
                <a:gd name="T121" fmla="*/ 146 h 169"/>
                <a:gd name="T122" fmla="*/ 32 w 202"/>
                <a:gd name="T123" fmla="*/ 15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2" h="169">
                  <a:moveTo>
                    <a:pt x="138" y="142"/>
                  </a:moveTo>
                  <a:cubicBezTo>
                    <a:pt x="138" y="146"/>
                    <a:pt x="139" y="150"/>
                    <a:pt x="142" y="153"/>
                  </a:cubicBezTo>
                  <a:cubicBezTo>
                    <a:pt x="126" y="153"/>
                    <a:pt x="126" y="153"/>
                    <a:pt x="126" y="153"/>
                  </a:cubicBezTo>
                  <a:cubicBezTo>
                    <a:pt x="119" y="153"/>
                    <a:pt x="102" y="148"/>
                    <a:pt x="97" y="148"/>
                  </a:cubicBezTo>
                  <a:cubicBezTo>
                    <a:pt x="92" y="148"/>
                    <a:pt x="90" y="151"/>
                    <a:pt x="86" y="151"/>
                  </a:cubicBezTo>
                  <a:cubicBezTo>
                    <a:pt x="82" y="151"/>
                    <a:pt x="75" y="147"/>
                    <a:pt x="71" y="147"/>
                  </a:cubicBezTo>
                  <a:cubicBezTo>
                    <a:pt x="60" y="147"/>
                    <a:pt x="60" y="147"/>
                    <a:pt x="60" y="147"/>
                  </a:cubicBezTo>
                  <a:cubicBezTo>
                    <a:pt x="60" y="73"/>
                    <a:pt x="60" y="73"/>
                    <a:pt x="60" y="73"/>
                  </a:cubicBezTo>
                  <a:cubicBezTo>
                    <a:pt x="64" y="73"/>
                    <a:pt x="73" y="74"/>
                    <a:pt x="80" y="70"/>
                  </a:cubicBezTo>
                  <a:cubicBezTo>
                    <a:pt x="89" y="64"/>
                    <a:pt x="96" y="54"/>
                    <a:pt x="101" y="48"/>
                  </a:cubicBezTo>
                  <a:cubicBezTo>
                    <a:pt x="106" y="41"/>
                    <a:pt x="116" y="35"/>
                    <a:pt x="122" y="21"/>
                  </a:cubicBezTo>
                  <a:cubicBezTo>
                    <a:pt x="125" y="14"/>
                    <a:pt x="123" y="0"/>
                    <a:pt x="133" y="3"/>
                  </a:cubicBezTo>
                  <a:cubicBezTo>
                    <a:pt x="144" y="7"/>
                    <a:pt x="144" y="17"/>
                    <a:pt x="144" y="29"/>
                  </a:cubicBezTo>
                  <a:cubicBezTo>
                    <a:pt x="143" y="40"/>
                    <a:pt x="132" y="63"/>
                    <a:pt x="131" y="67"/>
                  </a:cubicBezTo>
                  <a:cubicBezTo>
                    <a:pt x="129" y="76"/>
                    <a:pt x="131" y="82"/>
                    <a:pt x="131" y="91"/>
                  </a:cubicBezTo>
                  <a:cubicBezTo>
                    <a:pt x="130" y="104"/>
                    <a:pt x="122" y="113"/>
                    <a:pt x="122" y="113"/>
                  </a:cubicBezTo>
                  <a:cubicBezTo>
                    <a:pt x="122" y="113"/>
                    <a:pt x="133" y="106"/>
                    <a:pt x="135" y="98"/>
                  </a:cubicBezTo>
                  <a:cubicBezTo>
                    <a:pt x="137" y="89"/>
                    <a:pt x="135" y="80"/>
                    <a:pt x="140" y="70"/>
                  </a:cubicBezTo>
                  <a:cubicBezTo>
                    <a:pt x="142" y="68"/>
                    <a:pt x="143" y="67"/>
                    <a:pt x="145" y="66"/>
                  </a:cubicBezTo>
                  <a:cubicBezTo>
                    <a:pt x="143" y="69"/>
                    <a:pt x="142" y="72"/>
                    <a:pt x="142" y="76"/>
                  </a:cubicBezTo>
                  <a:cubicBezTo>
                    <a:pt x="142" y="82"/>
                    <a:pt x="144" y="86"/>
                    <a:pt x="148" y="90"/>
                  </a:cubicBezTo>
                  <a:cubicBezTo>
                    <a:pt x="147" y="92"/>
                    <a:pt x="146" y="95"/>
                    <a:pt x="146" y="98"/>
                  </a:cubicBezTo>
                  <a:cubicBezTo>
                    <a:pt x="146" y="101"/>
                    <a:pt x="147" y="104"/>
                    <a:pt x="148" y="107"/>
                  </a:cubicBezTo>
                  <a:cubicBezTo>
                    <a:pt x="144" y="110"/>
                    <a:pt x="142" y="115"/>
                    <a:pt x="142" y="120"/>
                  </a:cubicBezTo>
                  <a:cubicBezTo>
                    <a:pt x="142" y="123"/>
                    <a:pt x="143" y="126"/>
                    <a:pt x="144" y="129"/>
                  </a:cubicBezTo>
                  <a:cubicBezTo>
                    <a:pt x="140" y="132"/>
                    <a:pt x="138" y="137"/>
                    <a:pt x="138" y="142"/>
                  </a:cubicBezTo>
                  <a:moveTo>
                    <a:pt x="202" y="98"/>
                  </a:moveTo>
                  <a:cubicBezTo>
                    <a:pt x="202" y="92"/>
                    <a:pt x="197" y="87"/>
                    <a:pt x="190" y="87"/>
                  </a:cubicBezTo>
                  <a:cubicBezTo>
                    <a:pt x="184" y="87"/>
                    <a:pt x="184" y="87"/>
                    <a:pt x="184" y="87"/>
                  </a:cubicBezTo>
                  <a:cubicBezTo>
                    <a:pt x="190" y="86"/>
                    <a:pt x="194" y="82"/>
                    <a:pt x="194" y="76"/>
                  </a:cubicBezTo>
                  <a:cubicBezTo>
                    <a:pt x="194" y="70"/>
                    <a:pt x="188" y="65"/>
                    <a:pt x="182" y="65"/>
                  </a:cubicBezTo>
                  <a:cubicBezTo>
                    <a:pt x="159" y="65"/>
                    <a:pt x="159" y="65"/>
                    <a:pt x="159" y="65"/>
                  </a:cubicBezTo>
                  <a:cubicBezTo>
                    <a:pt x="152" y="65"/>
                    <a:pt x="148" y="70"/>
                    <a:pt x="148" y="76"/>
                  </a:cubicBezTo>
                  <a:cubicBezTo>
                    <a:pt x="148" y="82"/>
                    <a:pt x="153" y="87"/>
                    <a:pt x="160" y="87"/>
                  </a:cubicBezTo>
                  <a:cubicBezTo>
                    <a:pt x="161" y="87"/>
                    <a:pt x="161" y="87"/>
                    <a:pt x="161" y="87"/>
                  </a:cubicBezTo>
                  <a:cubicBezTo>
                    <a:pt x="156" y="89"/>
                    <a:pt x="152" y="93"/>
                    <a:pt x="152" y="98"/>
                  </a:cubicBezTo>
                  <a:cubicBezTo>
                    <a:pt x="152" y="104"/>
                    <a:pt x="156" y="108"/>
                    <a:pt x="161" y="109"/>
                  </a:cubicBezTo>
                  <a:cubicBezTo>
                    <a:pt x="160" y="109"/>
                    <a:pt x="160" y="109"/>
                    <a:pt x="160" y="109"/>
                  </a:cubicBezTo>
                  <a:cubicBezTo>
                    <a:pt x="153" y="109"/>
                    <a:pt x="148" y="114"/>
                    <a:pt x="148" y="120"/>
                  </a:cubicBezTo>
                  <a:cubicBezTo>
                    <a:pt x="148" y="126"/>
                    <a:pt x="152" y="130"/>
                    <a:pt x="157" y="131"/>
                  </a:cubicBezTo>
                  <a:cubicBezTo>
                    <a:pt x="156" y="131"/>
                    <a:pt x="156" y="131"/>
                    <a:pt x="156" y="131"/>
                  </a:cubicBezTo>
                  <a:cubicBezTo>
                    <a:pt x="149" y="131"/>
                    <a:pt x="144" y="136"/>
                    <a:pt x="144" y="142"/>
                  </a:cubicBezTo>
                  <a:cubicBezTo>
                    <a:pt x="144" y="148"/>
                    <a:pt x="149" y="153"/>
                    <a:pt x="156" y="153"/>
                  </a:cubicBezTo>
                  <a:cubicBezTo>
                    <a:pt x="167" y="153"/>
                    <a:pt x="167" y="153"/>
                    <a:pt x="167" y="153"/>
                  </a:cubicBezTo>
                  <a:cubicBezTo>
                    <a:pt x="179" y="153"/>
                    <a:pt x="179" y="153"/>
                    <a:pt x="179" y="153"/>
                  </a:cubicBezTo>
                  <a:cubicBezTo>
                    <a:pt x="185" y="153"/>
                    <a:pt x="191" y="148"/>
                    <a:pt x="191" y="142"/>
                  </a:cubicBezTo>
                  <a:cubicBezTo>
                    <a:pt x="191" y="137"/>
                    <a:pt x="186" y="132"/>
                    <a:pt x="181" y="131"/>
                  </a:cubicBezTo>
                  <a:cubicBezTo>
                    <a:pt x="186" y="131"/>
                    <a:pt x="186" y="131"/>
                    <a:pt x="186" y="131"/>
                  </a:cubicBezTo>
                  <a:cubicBezTo>
                    <a:pt x="193" y="131"/>
                    <a:pt x="198" y="126"/>
                    <a:pt x="198" y="120"/>
                  </a:cubicBezTo>
                  <a:cubicBezTo>
                    <a:pt x="198" y="115"/>
                    <a:pt x="194" y="111"/>
                    <a:pt x="189" y="109"/>
                  </a:cubicBezTo>
                  <a:cubicBezTo>
                    <a:pt x="190" y="109"/>
                    <a:pt x="190" y="109"/>
                    <a:pt x="190" y="109"/>
                  </a:cubicBezTo>
                  <a:cubicBezTo>
                    <a:pt x="197" y="109"/>
                    <a:pt x="202" y="104"/>
                    <a:pt x="202" y="98"/>
                  </a:cubicBezTo>
                  <a:moveTo>
                    <a:pt x="0" y="66"/>
                  </a:moveTo>
                  <a:cubicBezTo>
                    <a:pt x="53" y="66"/>
                    <a:pt x="53" y="66"/>
                    <a:pt x="53" y="66"/>
                  </a:cubicBezTo>
                  <a:cubicBezTo>
                    <a:pt x="53" y="169"/>
                    <a:pt x="53" y="169"/>
                    <a:pt x="53" y="169"/>
                  </a:cubicBezTo>
                  <a:cubicBezTo>
                    <a:pt x="0" y="169"/>
                    <a:pt x="0" y="169"/>
                    <a:pt x="0" y="169"/>
                  </a:cubicBezTo>
                  <a:lnTo>
                    <a:pt x="0" y="66"/>
                  </a:lnTo>
                  <a:close/>
                  <a:moveTo>
                    <a:pt x="32" y="152"/>
                  </a:moveTo>
                  <a:cubicBezTo>
                    <a:pt x="32" y="156"/>
                    <a:pt x="35" y="159"/>
                    <a:pt x="38" y="159"/>
                  </a:cubicBezTo>
                  <a:cubicBezTo>
                    <a:pt x="42" y="159"/>
                    <a:pt x="45" y="156"/>
                    <a:pt x="45" y="152"/>
                  </a:cubicBezTo>
                  <a:cubicBezTo>
                    <a:pt x="45" y="149"/>
                    <a:pt x="42" y="146"/>
                    <a:pt x="38" y="146"/>
                  </a:cubicBezTo>
                  <a:cubicBezTo>
                    <a:pt x="35" y="146"/>
                    <a:pt x="32" y="149"/>
                    <a:pt x="32" y="152"/>
                  </a:cubicBezTo>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427" name="Freeform 20"/>
            <p:cNvSpPr>
              <a:spLocks noEditPoints="1"/>
            </p:cNvSpPr>
            <p:nvPr/>
          </p:nvSpPr>
          <p:spPr bwMode="auto">
            <a:xfrm>
              <a:off x="6570409" y="4592673"/>
              <a:ext cx="315381" cy="318160"/>
            </a:xfrm>
            <a:custGeom>
              <a:avLst/>
              <a:gdLst>
                <a:gd name="T0" fmla="*/ 188 w 192"/>
                <a:gd name="T1" fmla="*/ 15 h 193"/>
                <a:gd name="T2" fmla="*/ 177 w 192"/>
                <a:gd name="T3" fmla="*/ 5 h 193"/>
                <a:gd name="T4" fmla="*/ 161 w 192"/>
                <a:gd name="T5" fmla="*/ 5 h 193"/>
                <a:gd name="T6" fmla="*/ 146 w 192"/>
                <a:gd name="T7" fmla="*/ 20 h 193"/>
                <a:gd name="T8" fmla="*/ 123 w 192"/>
                <a:gd name="T9" fmla="*/ 25 h 193"/>
                <a:gd name="T10" fmla="*/ 121 w 192"/>
                <a:gd name="T11" fmla="*/ 28 h 193"/>
                <a:gd name="T12" fmla="*/ 112 w 192"/>
                <a:gd name="T13" fmla="*/ 25 h 193"/>
                <a:gd name="T14" fmla="*/ 96 w 192"/>
                <a:gd name="T15" fmla="*/ 32 h 193"/>
                <a:gd name="T16" fmla="*/ 42 w 192"/>
                <a:gd name="T17" fmla="*/ 87 h 193"/>
                <a:gd name="T18" fmla="*/ 41 w 192"/>
                <a:gd name="T19" fmla="*/ 90 h 193"/>
                <a:gd name="T20" fmla="*/ 42 w 192"/>
                <a:gd name="T21" fmla="*/ 91 h 193"/>
                <a:gd name="T22" fmla="*/ 44 w 192"/>
                <a:gd name="T23" fmla="*/ 92 h 193"/>
                <a:gd name="T24" fmla="*/ 60 w 192"/>
                <a:gd name="T25" fmla="*/ 84 h 193"/>
                <a:gd name="T26" fmla="*/ 59 w 192"/>
                <a:gd name="T27" fmla="*/ 78 h 193"/>
                <a:gd name="T28" fmla="*/ 101 w 192"/>
                <a:gd name="T29" fmla="*/ 37 h 193"/>
                <a:gd name="T30" fmla="*/ 112 w 192"/>
                <a:gd name="T31" fmla="*/ 31 h 193"/>
                <a:gd name="T32" fmla="*/ 117 w 192"/>
                <a:gd name="T33" fmla="*/ 32 h 193"/>
                <a:gd name="T34" fmla="*/ 94 w 192"/>
                <a:gd name="T35" fmla="*/ 55 h 193"/>
                <a:gd name="T36" fmla="*/ 94 w 192"/>
                <a:gd name="T37" fmla="*/ 55 h 193"/>
                <a:gd name="T38" fmla="*/ 37 w 192"/>
                <a:gd name="T39" fmla="*/ 112 h 193"/>
                <a:gd name="T40" fmla="*/ 33 w 192"/>
                <a:gd name="T41" fmla="*/ 116 h 193"/>
                <a:gd name="T42" fmla="*/ 4 w 192"/>
                <a:gd name="T43" fmla="*/ 174 h 193"/>
                <a:gd name="T44" fmla="*/ 5 w 192"/>
                <a:gd name="T45" fmla="*/ 176 h 193"/>
                <a:gd name="T46" fmla="*/ 1 w 192"/>
                <a:gd name="T47" fmla="*/ 186 h 193"/>
                <a:gd name="T48" fmla="*/ 7 w 192"/>
                <a:gd name="T49" fmla="*/ 191 h 193"/>
                <a:gd name="T50" fmla="*/ 17 w 192"/>
                <a:gd name="T51" fmla="*/ 188 h 193"/>
                <a:gd name="T52" fmla="*/ 19 w 192"/>
                <a:gd name="T53" fmla="*/ 189 h 193"/>
                <a:gd name="T54" fmla="*/ 76 w 192"/>
                <a:gd name="T55" fmla="*/ 160 h 193"/>
                <a:gd name="T56" fmla="*/ 80 w 192"/>
                <a:gd name="T57" fmla="*/ 156 h 193"/>
                <a:gd name="T58" fmla="*/ 125 w 192"/>
                <a:gd name="T59" fmla="*/ 112 h 193"/>
                <a:gd name="T60" fmla="*/ 141 w 192"/>
                <a:gd name="T61" fmla="*/ 96 h 193"/>
                <a:gd name="T62" fmla="*/ 167 w 192"/>
                <a:gd name="T63" fmla="*/ 69 h 193"/>
                <a:gd name="T64" fmla="*/ 173 w 192"/>
                <a:gd name="T65" fmla="*/ 47 h 193"/>
                <a:gd name="T66" fmla="*/ 188 w 192"/>
                <a:gd name="T67" fmla="*/ 31 h 193"/>
                <a:gd name="T68" fmla="*/ 188 w 192"/>
                <a:gd name="T69" fmla="*/ 15 h 193"/>
                <a:gd name="T70" fmla="*/ 21 w 192"/>
                <a:gd name="T71" fmla="*/ 180 h 193"/>
                <a:gd name="T72" fmla="*/ 13 w 192"/>
                <a:gd name="T73" fmla="*/ 172 h 193"/>
                <a:gd name="T74" fmla="*/ 38 w 192"/>
                <a:gd name="T75" fmla="*/ 122 h 193"/>
                <a:gd name="T76" fmla="*/ 71 w 192"/>
                <a:gd name="T77" fmla="*/ 155 h 193"/>
                <a:gd name="T78" fmla="*/ 21 w 192"/>
                <a:gd name="T79" fmla="*/ 180 h 193"/>
                <a:gd name="T80" fmla="*/ 162 w 192"/>
                <a:gd name="T81" fmla="*/ 64 h 193"/>
                <a:gd name="T82" fmla="*/ 133 w 192"/>
                <a:gd name="T83" fmla="*/ 92 h 193"/>
                <a:gd name="T84" fmla="*/ 84 w 192"/>
                <a:gd name="T85" fmla="*/ 141 h 193"/>
                <a:gd name="T86" fmla="*/ 52 w 192"/>
                <a:gd name="T87" fmla="*/ 108 h 193"/>
                <a:gd name="T88" fmla="*/ 129 w 192"/>
                <a:gd name="T89" fmla="*/ 31 h 193"/>
                <a:gd name="T90" fmla="*/ 142 w 192"/>
                <a:gd name="T91" fmla="*/ 27 h 193"/>
                <a:gd name="T92" fmla="*/ 166 w 192"/>
                <a:gd name="T93" fmla="*/ 51 h 193"/>
                <a:gd name="T94" fmla="*/ 162 w 192"/>
                <a:gd name="T95" fmla="*/ 64 h 193"/>
                <a:gd name="T96" fmla="*/ 182 w 192"/>
                <a:gd name="T97" fmla="*/ 26 h 193"/>
                <a:gd name="T98" fmla="*/ 167 w 192"/>
                <a:gd name="T99" fmla="*/ 41 h 193"/>
                <a:gd name="T100" fmla="*/ 152 w 192"/>
                <a:gd name="T101" fmla="*/ 26 h 193"/>
                <a:gd name="T102" fmla="*/ 167 w 192"/>
                <a:gd name="T103" fmla="*/ 11 h 193"/>
                <a:gd name="T104" fmla="*/ 172 w 192"/>
                <a:gd name="T105" fmla="*/ 11 h 193"/>
                <a:gd name="T106" fmla="*/ 182 w 192"/>
                <a:gd name="T107" fmla="*/ 21 h 193"/>
                <a:gd name="T108" fmla="*/ 182 w 192"/>
                <a:gd name="T109" fmla="*/ 2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2" h="193">
                  <a:moveTo>
                    <a:pt x="188" y="15"/>
                  </a:moveTo>
                  <a:cubicBezTo>
                    <a:pt x="177" y="5"/>
                    <a:pt x="177" y="5"/>
                    <a:pt x="177" y="5"/>
                  </a:cubicBezTo>
                  <a:cubicBezTo>
                    <a:pt x="173" y="0"/>
                    <a:pt x="166" y="0"/>
                    <a:pt x="161" y="5"/>
                  </a:cubicBezTo>
                  <a:cubicBezTo>
                    <a:pt x="146" y="20"/>
                    <a:pt x="146" y="20"/>
                    <a:pt x="146" y="20"/>
                  </a:cubicBezTo>
                  <a:cubicBezTo>
                    <a:pt x="140" y="16"/>
                    <a:pt x="128" y="20"/>
                    <a:pt x="123" y="25"/>
                  </a:cubicBezTo>
                  <a:cubicBezTo>
                    <a:pt x="121" y="28"/>
                    <a:pt x="121" y="28"/>
                    <a:pt x="121" y="28"/>
                  </a:cubicBezTo>
                  <a:cubicBezTo>
                    <a:pt x="119" y="26"/>
                    <a:pt x="116" y="25"/>
                    <a:pt x="112" y="25"/>
                  </a:cubicBezTo>
                  <a:cubicBezTo>
                    <a:pt x="107" y="25"/>
                    <a:pt x="101" y="27"/>
                    <a:pt x="96" y="32"/>
                  </a:cubicBezTo>
                  <a:cubicBezTo>
                    <a:pt x="42" y="87"/>
                    <a:pt x="42" y="87"/>
                    <a:pt x="42" y="87"/>
                  </a:cubicBezTo>
                  <a:cubicBezTo>
                    <a:pt x="41" y="88"/>
                    <a:pt x="41" y="89"/>
                    <a:pt x="41" y="90"/>
                  </a:cubicBezTo>
                  <a:cubicBezTo>
                    <a:pt x="41" y="90"/>
                    <a:pt x="42" y="91"/>
                    <a:pt x="42" y="91"/>
                  </a:cubicBezTo>
                  <a:cubicBezTo>
                    <a:pt x="43" y="92"/>
                    <a:pt x="43" y="92"/>
                    <a:pt x="44" y="92"/>
                  </a:cubicBezTo>
                  <a:cubicBezTo>
                    <a:pt x="49" y="92"/>
                    <a:pt x="60" y="91"/>
                    <a:pt x="60" y="84"/>
                  </a:cubicBezTo>
                  <a:cubicBezTo>
                    <a:pt x="60" y="82"/>
                    <a:pt x="60" y="79"/>
                    <a:pt x="59" y="78"/>
                  </a:cubicBezTo>
                  <a:cubicBezTo>
                    <a:pt x="101" y="37"/>
                    <a:pt x="101" y="37"/>
                    <a:pt x="101" y="37"/>
                  </a:cubicBezTo>
                  <a:cubicBezTo>
                    <a:pt x="104" y="33"/>
                    <a:pt x="108" y="31"/>
                    <a:pt x="112" y="31"/>
                  </a:cubicBezTo>
                  <a:cubicBezTo>
                    <a:pt x="114" y="31"/>
                    <a:pt x="115" y="32"/>
                    <a:pt x="117" y="32"/>
                  </a:cubicBezTo>
                  <a:cubicBezTo>
                    <a:pt x="94" y="55"/>
                    <a:pt x="94" y="55"/>
                    <a:pt x="94" y="55"/>
                  </a:cubicBezTo>
                  <a:cubicBezTo>
                    <a:pt x="94" y="55"/>
                    <a:pt x="94" y="55"/>
                    <a:pt x="94" y="55"/>
                  </a:cubicBezTo>
                  <a:cubicBezTo>
                    <a:pt x="37" y="112"/>
                    <a:pt x="37" y="112"/>
                    <a:pt x="37" y="112"/>
                  </a:cubicBezTo>
                  <a:cubicBezTo>
                    <a:pt x="33" y="116"/>
                    <a:pt x="33" y="116"/>
                    <a:pt x="33" y="116"/>
                  </a:cubicBezTo>
                  <a:cubicBezTo>
                    <a:pt x="14" y="134"/>
                    <a:pt x="4" y="174"/>
                    <a:pt x="4" y="174"/>
                  </a:cubicBezTo>
                  <a:cubicBezTo>
                    <a:pt x="5" y="176"/>
                    <a:pt x="5" y="176"/>
                    <a:pt x="5" y="176"/>
                  </a:cubicBezTo>
                  <a:cubicBezTo>
                    <a:pt x="1" y="186"/>
                    <a:pt x="1" y="186"/>
                    <a:pt x="1" y="186"/>
                  </a:cubicBezTo>
                  <a:cubicBezTo>
                    <a:pt x="0" y="191"/>
                    <a:pt x="2" y="193"/>
                    <a:pt x="7" y="191"/>
                  </a:cubicBezTo>
                  <a:cubicBezTo>
                    <a:pt x="17" y="188"/>
                    <a:pt x="17" y="188"/>
                    <a:pt x="17" y="188"/>
                  </a:cubicBezTo>
                  <a:cubicBezTo>
                    <a:pt x="19" y="189"/>
                    <a:pt x="19" y="189"/>
                    <a:pt x="19" y="189"/>
                  </a:cubicBezTo>
                  <a:cubicBezTo>
                    <a:pt x="19" y="189"/>
                    <a:pt x="58" y="178"/>
                    <a:pt x="76" y="160"/>
                  </a:cubicBezTo>
                  <a:cubicBezTo>
                    <a:pt x="80" y="156"/>
                    <a:pt x="80" y="156"/>
                    <a:pt x="80" y="156"/>
                  </a:cubicBezTo>
                  <a:cubicBezTo>
                    <a:pt x="125" y="112"/>
                    <a:pt x="125" y="112"/>
                    <a:pt x="125" y="112"/>
                  </a:cubicBezTo>
                  <a:cubicBezTo>
                    <a:pt x="141" y="96"/>
                    <a:pt x="141" y="96"/>
                    <a:pt x="141" y="96"/>
                  </a:cubicBezTo>
                  <a:cubicBezTo>
                    <a:pt x="167" y="69"/>
                    <a:pt x="167" y="69"/>
                    <a:pt x="167" y="69"/>
                  </a:cubicBezTo>
                  <a:cubicBezTo>
                    <a:pt x="172" y="64"/>
                    <a:pt x="176" y="53"/>
                    <a:pt x="173" y="47"/>
                  </a:cubicBezTo>
                  <a:cubicBezTo>
                    <a:pt x="188" y="31"/>
                    <a:pt x="188" y="31"/>
                    <a:pt x="188" y="31"/>
                  </a:cubicBezTo>
                  <a:cubicBezTo>
                    <a:pt x="192" y="27"/>
                    <a:pt x="192" y="20"/>
                    <a:pt x="188" y="15"/>
                  </a:cubicBezTo>
                  <a:close/>
                  <a:moveTo>
                    <a:pt x="21" y="180"/>
                  </a:moveTo>
                  <a:cubicBezTo>
                    <a:pt x="13" y="172"/>
                    <a:pt x="13" y="172"/>
                    <a:pt x="13" y="172"/>
                  </a:cubicBezTo>
                  <a:cubicBezTo>
                    <a:pt x="16" y="162"/>
                    <a:pt x="25" y="135"/>
                    <a:pt x="38" y="122"/>
                  </a:cubicBezTo>
                  <a:cubicBezTo>
                    <a:pt x="71" y="155"/>
                    <a:pt x="71" y="155"/>
                    <a:pt x="71" y="155"/>
                  </a:cubicBezTo>
                  <a:cubicBezTo>
                    <a:pt x="58" y="168"/>
                    <a:pt x="31" y="177"/>
                    <a:pt x="21" y="180"/>
                  </a:cubicBezTo>
                  <a:close/>
                  <a:moveTo>
                    <a:pt x="162" y="64"/>
                  </a:moveTo>
                  <a:cubicBezTo>
                    <a:pt x="133" y="92"/>
                    <a:pt x="133" y="92"/>
                    <a:pt x="133" y="92"/>
                  </a:cubicBezTo>
                  <a:cubicBezTo>
                    <a:pt x="84" y="141"/>
                    <a:pt x="84" y="141"/>
                    <a:pt x="84" y="141"/>
                  </a:cubicBezTo>
                  <a:cubicBezTo>
                    <a:pt x="52" y="108"/>
                    <a:pt x="52" y="108"/>
                    <a:pt x="52" y="108"/>
                  </a:cubicBezTo>
                  <a:cubicBezTo>
                    <a:pt x="129" y="31"/>
                    <a:pt x="129" y="31"/>
                    <a:pt x="129" y="31"/>
                  </a:cubicBezTo>
                  <a:cubicBezTo>
                    <a:pt x="132" y="28"/>
                    <a:pt x="140" y="26"/>
                    <a:pt x="142" y="27"/>
                  </a:cubicBezTo>
                  <a:cubicBezTo>
                    <a:pt x="166" y="51"/>
                    <a:pt x="166" y="51"/>
                    <a:pt x="166" y="51"/>
                  </a:cubicBezTo>
                  <a:cubicBezTo>
                    <a:pt x="167" y="53"/>
                    <a:pt x="165" y="60"/>
                    <a:pt x="162" y="64"/>
                  </a:cubicBezTo>
                  <a:close/>
                  <a:moveTo>
                    <a:pt x="182" y="26"/>
                  </a:moveTo>
                  <a:cubicBezTo>
                    <a:pt x="167" y="41"/>
                    <a:pt x="167" y="41"/>
                    <a:pt x="167" y="41"/>
                  </a:cubicBezTo>
                  <a:cubicBezTo>
                    <a:pt x="152" y="26"/>
                    <a:pt x="152" y="26"/>
                    <a:pt x="152" y="26"/>
                  </a:cubicBezTo>
                  <a:cubicBezTo>
                    <a:pt x="167" y="11"/>
                    <a:pt x="167" y="11"/>
                    <a:pt x="167" y="11"/>
                  </a:cubicBezTo>
                  <a:cubicBezTo>
                    <a:pt x="168" y="9"/>
                    <a:pt x="171" y="9"/>
                    <a:pt x="172" y="11"/>
                  </a:cubicBezTo>
                  <a:cubicBezTo>
                    <a:pt x="182" y="21"/>
                    <a:pt x="182" y="21"/>
                    <a:pt x="182" y="21"/>
                  </a:cubicBezTo>
                  <a:cubicBezTo>
                    <a:pt x="184" y="22"/>
                    <a:pt x="184" y="24"/>
                    <a:pt x="182" y="2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428" name="Freeform 53"/>
            <p:cNvSpPr>
              <a:spLocks noEditPoints="1"/>
            </p:cNvSpPr>
            <p:nvPr/>
          </p:nvSpPr>
          <p:spPr bwMode="auto">
            <a:xfrm>
              <a:off x="6184804" y="4744593"/>
              <a:ext cx="323364" cy="275218"/>
            </a:xfrm>
            <a:custGeom>
              <a:avLst/>
              <a:gdLst>
                <a:gd name="T0" fmla="*/ 450 w 450"/>
                <a:gd name="T1" fmla="*/ 0 h 383"/>
                <a:gd name="T2" fmla="*/ 337 w 450"/>
                <a:gd name="T3" fmla="*/ 383 h 383"/>
                <a:gd name="T4" fmla="*/ 149 w 450"/>
                <a:gd name="T5" fmla="*/ 248 h 383"/>
                <a:gd name="T6" fmla="*/ 450 w 450"/>
                <a:gd name="T7" fmla="*/ 0 h 383"/>
                <a:gd name="T8" fmla="*/ 128 w 450"/>
                <a:gd name="T9" fmla="*/ 231 h 383"/>
                <a:gd name="T10" fmla="*/ 450 w 450"/>
                <a:gd name="T11" fmla="*/ 0 h 383"/>
                <a:gd name="T12" fmla="*/ 0 w 450"/>
                <a:gd name="T13" fmla="*/ 139 h 383"/>
                <a:gd name="T14" fmla="*/ 128 w 450"/>
                <a:gd name="T15" fmla="*/ 231 h 383"/>
                <a:gd name="T16" fmla="*/ 149 w 450"/>
                <a:gd name="T17" fmla="*/ 366 h 383"/>
                <a:gd name="T18" fmla="*/ 202 w 450"/>
                <a:gd name="T19" fmla="*/ 306 h 383"/>
                <a:gd name="T20" fmla="*/ 149 w 450"/>
                <a:gd name="T21" fmla="*/ 269 h 383"/>
                <a:gd name="T22" fmla="*/ 149 w 450"/>
                <a:gd name="T23" fmla="*/ 366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0" h="383">
                  <a:moveTo>
                    <a:pt x="450" y="0"/>
                  </a:moveTo>
                  <a:lnTo>
                    <a:pt x="337" y="383"/>
                  </a:lnTo>
                  <a:lnTo>
                    <a:pt x="149" y="248"/>
                  </a:lnTo>
                  <a:lnTo>
                    <a:pt x="450" y="0"/>
                  </a:lnTo>
                  <a:close/>
                  <a:moveTo>
                    <a:pt x="128" y="231"/>
                  </a:moveTo>
                  <a:lnTo>
                    <a:pt x="450" y="0"/>
                  </a:lnTo>
                  <a:lnTo>
                    <a:pt x="0" y="139"/>
                  </a:lnTo>
                  <a:lnTo>
                    <a:pt x="128" y="231"/>
                  </a:lnTo>
                  <a:close/>
                  <a:moveTo>
                    <a:pt x="149" y="366"/>
                  </a:moveTo>
                  <a:lnTo>
                    <a:pt x="202" y="306"/>
                  </a:lnTo>
                  <a:lnTo>
                    <a:pt x="149" y="269"/>
                  </a:lnTo>
                  <a:lnTo>
                    <a:pt x="149" y="366"/>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429" name="Freeform 14"/>
            <p:cNvSpPr>
              <a:spLocks noEditPoints="1"/>
            </p:cNvSpPr>
            <p:nvPr/>
          </p:nvSpPr>
          <p:spPr bwMode="auto">
            <a:xfrm>
              <a:off x="6547348" y="4982345"/>
              <a:ext cx="336152" cy="309113"/>
            </a:xfrm>
            <a:custGeom>
              <a:avLst/>
              <a:gdLst>
                <a:gd name="T0" fmla="*/ 152 w 192"/>
                <a:gd name="T1" fmla="*/ 6 h 176"/>
                <a:gd name="T2" fmla="*/ 151 w 192"/>
                <a:gd name="T3" fmla="*/ 3 h 176"/>
                <a:gd name="T4" fmla="*/ 147 w 192"/>
                <a:gd name="T5" fmla="*/ 0 h 176"/>
                <a:gd name="T6" fmla="*/ 43 w 192"/>
                <a:gd name="T7" fmla="*/ 0 h 176"/>
                <a:gd name="T8" fmla="*/ 40 w 192"/>
                <a:gd name="T9" fmla="*/ 6 h 176"/>
                <a:gd name="T10" fmla="*/ 39 w 192"/>
                <a:gd name="T11" fmla="*/ 12 h 176"/>
                <a:gd name="T12" fmla="*/ 0 w 192"/>
                <a:gd name="T13" fmla="*/ 53 h 176"/>
                <a:gd name="T14" fmla="*/ 66 w 192"/>
                <a:gd name="T15" fmla="*/ 100 h 176"/>
                <a:gd name="T16" fmla="*/ 88 w 192"/>
                <a:gd name="T17" fmla="*/ 118 h 176"/>
                <a:gd name="T18" fmla="*/ 86 w 192"/>
                <a:gd name="T19" fmla="*/ 129 h 176"/>
                <a:gd name="T20" fmla="*/ 89 w 192"/>
                <a:gd name="T21" fmla="*/ 131 h 176"/>
                <a:gd name="T22" fmla="*/ 70 w 192"/>
                <a:gd name="T23" fmla="*/ 166 h 176"/>
                <a:gd name="T24" fmla="*/ 58 w 192"/>
                <a:gd name="T25" fmla="*/ 167 h 176"/>
                <a:gd name="T26" fmla="*/ 54 w 192"/>
                <a:gd name="T27" fmla="*/ 168 h 176"/>
                <a:gd name="T28" fmla="*/ 53 w 192"/>
                <a:gd name="T29" fmla="*/ 174 h 176"/>
                <a:gd name="T30" fmla="*/ 137 w 192"/>
                <a:gd name="T31" fmla="*/ 176 h 176"/>
                <a:gd name="T32" fmla="*/ 138 w 192"/>
                <a:gd name="T33" fmla="*/ 170 h 176"/>
                <a:gd name="T34" fmla="*/ 134 w 192"/>
                <a:gd name="T35" fmla="*/ 168 h 176"/>
                <a:gd name="T36" fmla="*/ 131 w 192"/>
                <a:gd name="T37" fmla="*/ 166 h 176"/>
                <a:gd name="T38" fmla="*/ 102 w 192"/>
                <a:gd name="T39" fmla="*/ 145 h 176"/>
                <a:gd name="T40" fmla="*/ 103 w 192"/>
                <a:gd name="T41" fmla="*/ 131 h 176"/>
                <a:gd name="T42" fmla="*/ 106 w 192"/>
                <a:gd name="T43" fmla="*/ 121 h 176"/>
                <a:gd name="T44" fmla="*/ 103 w 192"/>
                <a:gd name="T45" fmla="*/ 118 h 176"/>
                <a:gd name="T46" fmla="*/ 146 w 192"/>
                <a:gd name="T47" fmla="*/ 96 h 176"/>
                <a:gd name="T48" fmla="*/ 192 w 192"/>
                <a:gd name="T49" fmla="*/ 12 h 176"/>
                <a:gd name="T50" fmla="*/ 48 w 192"/>
                <a:gd name="T51" fmla="*/ 85 h 176"/>
                <a:gd name="T52" fmla="*/ 10 w 192"/>
                <a:gd name="T53" fmla="*/ 53 h 176"/>
                <a:gd name="T54" fmla="*/ 40 w 192"/>
                <a:gd name="T55" fmla="*/ 22 h 176"/>
                <a:gd name="T56" fmla="*/ 52 w 192"/>
                <a:gd name="T57" fmla="*/ 86 h 176"/>
                <a:gd name="T58" fmla="*/ 109 w 192"/>
                <a:gd name="T59" fmla="*/ 77 h 176"/>
                <a:gd name="T60" fmla="*/ 85 w 192"/>
                <a:gd name="T61" fmla="*/ 80 h 176"/>
                <a:gd name="T62" fmla="*/ 82 w 192"/>
                <a:gd name="T63" fmla="*/ 71 h 176"/>
                <a:gd name="T64" fmla="*/ 90 w 192"/>
                <a:gd name="T65" fmla="*/ 68 h 176"/>
                <a:gd name="T66" fmla="*/ 87 w 192"/>
                <a:gd name="T67" fmla="*/ 36 h 176"/>
                <a:gd name="T68" fmla="*/ 83 w 192"/>
                <a:gd name="T69" fmla="*/ 32 h 176"/>
                <a:gd name="T70" fmla="*/ 92 w 192"/>
                <a:gd name="T71" fmla="*/ 24 h 176"/>
                <a:gd name="T72" fmla="*/ 99 w 192"/>
                <a:gd name="T73" fmla="*/ 24 h 176"/>
                <a:gd name="T74" fmla="*/ 102 w 192"/>
                <a:gd name="T75" fmla="*/ 68 h 176"/>
                <a:gd name="T76" fmla="*/ 109 w 192"/>
                <a:gd name="T77" fmla="*/ 71 h 176"/>
                <a:gd name="T78" fmla="*/ 181 w 192"/>
                <a:gd name="T79" fmla="*/ 53 h 176"/>
                <a:gd name="T80" fmla="*/ 143 w 192"/>
                <a:gd name="T81" fmla="*/ 85 h 176"/>
                <a:gd name="T82" fmla="*/ 151 w 192"/>
                <a:gd name="T83" fmla="*/ 58 h 176"/>
                <a:gd name="T84" fmla="*/ 181 w 192"/>
                <a:gd name="T85" fmla="*/ 2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 h="176">
                  <a:moveTo>
                    <a:pt x="152" y="12"/>
                  </a:moveTo>
                  <a:cubicBezTo>
                    <a:pt x="152" y="6"/>
                    <a:pt x="152" y="6"/>
                    <a:pt x="152" y="6"/>
                  </a:cubicBezTo>
                  <a:cubicBezTo>
                    <a:pt x="151" y="6"/>
                    <a:pt x="151" y="6"/>
                    <a:pt x="151" y="6"/>
                  </a:cubicBezTo>
                  <a:cubicBezTo>
                    <a:pt x="151" y="3"/>
                    <a:pt x="151" y="3"/>
                    <a:pt x="151" y="3"/>
                  </a:cubicBezTo>
                  <a:cubicBezTo>
                    <a:pt x="151" y="1"/>
                    <a:pt x="149" y="0"/>
                    <a:pt x="148" y="0"/>
                  </a:cubicBezTo>
                  <a:cubicBezTo>
                    <a:pt x="147" y="0"/>
                    <a:pt x="147" y="0"/>
                    <a:pt x="147" y="0"/>
                  </a:cubicBezTo>
                  <a:cubicBezTo>
                    <a:pt x="44" y="0"/>
                    <a:pt x="44" y="0"/>
                    <a:pt x="44" y="0"/>
                  </a:cubicBezTo>
                  <a:cubicBezTo>
                    <a:pt x="43" y="0"/>
                    <a:pt x="43" y="0"/>
                    <a:pt x="43" y="0"/>
                  </a:cubicBezTo>
                  <a:cubicBezTo>
                    <a:pt x="42" y="0"/>
                    <a:pt x="40" y="1"/>
                    <a:pt x="40" y="3"/>
                  </a:cubicBezTo>
                  <a:cubicBezTo>
                    <a:pt x="40" y="6"/>
                    <a:pt x="40" y="6"/>
                    <a:pt x="40" y="6"/>
                  </a:cubicBezTo>
                  <a:cubicBezTo>
                    <a:pt x="39" y="6"/>
                    <a:pt x="39" y="6"/>
                    <a:pt x="39" y="6"/>
                  </a:cubicBezTo>
                  <a:cubicBezTo>
                    <a:pt x="39" y="12"/>
                    <a:pt x="39" y="12"/>
                    <a:pt x="39" y="12"/>
                  </a:cubicBezTo>
                  <a:cubicBezTo>
                    <a:pt x="0" y="12"/>
                    <a:pt x="0" y="12"/>
                    <a:pt x="0" y="12"/>
                  </a:cubicBezTo>
                  <a:cubicBezTo>
                    <a:pt x="0" y="12"/>
                    <a:pt x="0" y="43"/>
                    <a:pt x="0" y="53"/>
                  </a:cubicBezTo>
                  <a:cubicBezTo>
                    <a:pt x="0" y="73"/>
                    <a:pt x="26" y="91"/>
                    <a:pt x="45" y="96"/>
                  </a:cubicBezTo>
                  <a:cubicBezTo>
                    <a:pt x="52" y="98"/>
                    <a:pt x="60" y="99"/>
                    <a:pt x="66" y="100"/>
                  </a:cubicBezTo>
                  <a:cubicBezTo>
                    <a:pt x="76" y="108"/>
                    <a:pt x="87" y="114"/>
                    <a:pt x="89" y="118"/>
                  </a:cubicBezTo>
                  <a:cubicBezTo>
                    <a:pt x="88" y="118"/>
                    <a:pt x="88" y="118"/>
                    <a:pt x="88" y="118"/>
                  </a:cubicBezTo>
                  <a:cubicBezTo>
                    <a:pt x="87" y="118"/>
                    <a:pt x="86" y="119"/>
                    <a:pt x="86" y="121"/>
                  </a:cubicBezTo>
                  <a:cubicBezTo>
                    <a:pt x="86" y="129"/>
                    <a:pt x="86" y="129"/>
                    <a:pt x="86" y="129"/>
                  </a:cubicBezTo>
                  <a:cubicBezTo>
                    <a:pt x="86" y="130"/>
                    <a:pt x="87" y="131"/>
                    <a:pt x="88" y="131"/>
                  </a:cubicBezTo>
                  <a:cubicBezTo>
                    <a:pt x="89" y="131"/>
                    <a:pt x="89" y="131"/>
                    <a:pt x="89" y="131"/>
                  </a:cubicBezTo>
                  <a:cubicBezTo>
                    <a:pt x="89" y="137"/>
                    <a:pt x="89" y="142"/>
                    <a:pt x="89" y="145"/>
                  </a:cubicBezTo>
                  <a:cubicBezTo>
                    <a:pt x="89" y="157"/>
                    <a:pt x="78" y="166"/>
                    <a:pt x="70" y="166"/>
                  </a:cubicBezTo>
                  <a:cubicBezTo>
                    <a:pt x="66" y="166"/>
                    <a:pt x="62" y="166"/>
                    <a:pt x="60" y="166"/>
                  </a:cubicBezTo>
                  <a:cubicBezTo>
                    <a:pt x="58" y="166"/>
                    <a:pt x="58" y="166"/>
                    <a:pt x="58" y="167"/>
                  </a:cubicBezTo>
                  <a:cubicBezTo>
                    <a:pt x="58" y="168"/>
                    <a:pt x="58" y="168"/>
                    <a:pt x="58" y="168"/>
                  </a:cubicBezTo>
                  <a:cubicBezTo>
                    <a:pt x="54" y="168"/>
                    <a:pt x="54" y="168"/>
                    <a:pt x="54" y="168"/>
                  </a:cubicBezTo>
                  <a:cubicBezTo>
                    <a:pt x="54" y="168"/>
                    <a:pt x="53" y="169"/>
                    <a:pt x="53" y="170"/>
                  </a:cubicBezTo>
                  <a:cubicBezTo>
                    <a:pt x="53" y="170"/>
                    <a:pt x="53" y="174"/>
                    <a:pt x="53" y="174"/>
                  </a:cubicBezTo>
                  <a:cubicBezTo>
                    <a:pt x="53" y="175"/>
                    <a:pt x="54" y="176"/>
                    <a:pt x="54" y="176"/>
                  </a:cubicBezTo>
                  <a:cubicBezTo>
                    <a:pt x="137" y="176"/>
                    <a:pt x="137" y="176"/>
                    <a:pt x="137" y="176"/>
                  </a:cubicBezTo>
                  <a:cubicBezTo>
                    <a:pt x="137" y="176"/>
                    <a:pt x="138" y="175"/>
                    <a:pt x="138" y="174"/>
                  </a:cubicBezTo>
                  <a:cubicBezTo>
                    <a:pt x="138" y="174"/>
                    <a:pt x="138" y="170"/>
                    <a:pt x="138" y="170"/>
                  </a:cubicBezTo>
                  <a:cubicBezTo>
                    <a:pt x="138" y="169"/>
                    <a:pt x="137" y="168"/>
                    <a:pt x="137" y="168"/>
                  </a:cubicBezTo>
                  <a:cubicBezTo>
                    <a:pt x="134" y="168"/>
                    <a:pt x="134" y="168"/>
                    <a:pt x="134" y="168"/>
                  </a:cubicBezTo>
                  <a:cubicBezTo>
                    <a:pt x="134" y="168"/>
                    <a:pt x="134" y="168"/>
                    <a:pt x="134" y="167"/>
                  </a:cubicBezTo>
                  <a:cubicBezTo>
                    <a:pt x="134" y="166"/>
                    <a:pt x="133" y="166"/>
                    <a:pt x="131" y="166"/>
                  </a:cubicBezTo>
                  <a:cubicBezTo>
                    <a:pt x="130" y="166"/>
                    <a:pt x="125" y="166"/>
                    <a:pt x="121" y="166"/>
                  </a:cubicBezTo>
                  <a:cubicBezTo>
                    <a:pt x="113" y="166"/>
                    <a:pt x="102" y="157"/>
                    <a:pt x="102" y="145"/>
                  </a:cubicBezTo>
                  <a:cubicBezTo>
                    <a:pt x="102" y="142"/>
                    <a:pt x="102" y="137"/>
                    <a:pt x="102" y="131"/>
                  </a:cubicBezTo>
                  <a:cubicBezTo>
                    <a:pt x="103" y="131"/>
                    <a:pt x="103" y="131"/>
                    <a:pt x="103" y="131"/>
                  </a:cubicBezTo>
                  <a:cubicBezTo>
                    <a:pt x="104" y="131"/>
                    <a:pt x="106" y="130"/>
                    <a:pt x="106" y="129"/>
                  </a:cubicBezTo>
                  <a:cubicBezTo>
                    <a:pt x="106" y="121"/>
                    <a:pt x="106" y="121"/>
                    <a:pt x="106" y="121"/>
                  </a:cubicBezTo>
                  <a:cubicBezTo>
                    <a:pt x="106" y="119"/>
                    <a:pt x="104" y="118"/>
                    <a:pt x="103" y="118"/>
                  </a:cubicBezTo>
                  <a:cubicBezTo>
                    <a:pt x="103" y="118"/>
                    <a:pt x="103" y="118"/>
                    <a:pt x="103" y="118"/>
                  </a:cubicBezTo>
                  <a:cubicBezTo>
                    <a:pt x="105" y="114"/>
                    <a:pt x="115" y="108"/>
                    <a:pt x="125" y="100"/>
                  </a:cubicBezTo>
                  <a:cubicBezTo>
                    <a:pt x="132" y="99"/>
                    <a:pt x="139" y="98"/>
                    <a:pt x="146" y="96"/>
                  </a:cubicBezTo>
                  <a:cubicBezTo>
                    <a:pt x="165" y="91"/>
                    <a:pt x="192" y="73"/>
                    <a:pt x="192" y="53"/>
                  </a:cubicBezTo>
                  <a:cubicBezTo>
                    <a:pt x="192" y="43"/>
                    <a:pt x="192" y="12"/>
                    <a:pt x="192" y="12"/>
                  </a:cubicBezTo>
                  <a:lnTo>
                    <a:pt x="152" y="12"/>
                  </a:lnTo>
                  <a:close/>
                  <a:moveTo>
                    <a:pt x="48" y="85"/>
                  </a:moveTo>
                  <a:cubicBezTo>
                    <a:pt x="39" y="83"/>
                    <a:pt x="29" y="78"/>
                    <a:pt x="22" y="72"/>
                  </a:cubicBezTo>
                  <a:cubicBezTo>
                    <a:pt x="15" y="66"/>
                    <a:pt x="10" y="59"/>
                    <a:pt x="10" y="53"/>
                  </a:cubicBezTo>
                  <a:cubicBezTo>
                    <a:pt x="10" y="22"/>
                    <a:pt x="10" y="22"/>
                    <a:pt x="10" y="22"/>
                  </a:cubicBezTo>
                  <a:cubicBezTo>
                    <a:pt x="40" y="22"/>
                    <a:pt x="40" y="22"/>
                    <a:pt x="40" y="22"/>
                  </a:cubicBezTo>
                  <a:cubicBezTo>
                    <a:pt x="40" y="32"/>
                    <a:pt x="40" y="47"/>
                    <a:pt x="40" y="58"/>
                  </a:cubicBezTo>
                  <a:cubicBezTo>
                    <a:pt x="40" y="69"/>
                    <a:pt x="45" y="78"/>
                    <a:pt x="52" y="86"/>
                  </a:cubicBezTo>
                  <a:cubicBezTo>
                    <a:pt x="51" y="86"/>
                    <a:pt x="49" y="86"/>
                    <a:pt x="48" y="85"/>
                  </a:cubicBezTo>
                  <a:close/>
                  <a:moveTo>
                    <a:pt x="109" y="77"/>
                  </a:moveTo>
                  <a:cubicBezTo>
                    <a:pt x="109" y="78"/>
                    <a:pt x="108" y="80"/>
                    <a:pt x="106" y="80"/>
                  </a:cubicBezTo>
                  <a:cubicBezTo>
                    <a:pt x="85" y="80"/>
                    <a:pt x="85" y="80"/>
                    <a:pt x="85" y="80"/>
                  </a:cubicBezTo>
                  <a:cubicBezTo>
                    <a:pt x="83" y="80"/>
                    <a:pt x="82" y="78"/>
                    <a:pt x="82" y="77"/>
                  </a:cubicBezTo>
                  <a:cubicBezTo>
                    <a:pt x="82" y="71"/>
                    <a:pt x="82" y="71"/>
                    <a:pt x="82" y="71"/>
                  </a:cubicBezTo>
                  <a:cubicBezTo>
                    <a:pt x="82" y="69"/>
                    <a:pt x="83" y="68"/>
                    <a:pt x="85" y="68"/>
                  </a:cubicBezTo>
                  <a:cubicBezTo>
                    <a:pt x="90" y="68"/>
                    <a:pt x="90" y="68"/>
                    <a:pt x="90" y="68"/>
                  </a:cubicBezTo>
                  <a:cubicBezTo>
                    <a:pt x="90" y="36"/>
                    <a:pt x="90" y="36"/>
                    <a:pt x="90" y="36"/>
                  </a:cubicBezTo>
                  <a:cubicBezTo>
                    <a:pt x="87" y="36"/>
                    <a:pt x="87" y="36"/>
                    <a:pt x="87" y="36"/>
                  </a:cubicBezTo>
                  <a:cubicBezTo>
                    <a:pt x="85" y="37"/>
                    <a:pt x="84" y="36"/>
                    <a:pt x="83" y="34"/>
                  </a:cubicBezTo>
                  <a:cubicBezTo>
                    <a:pt x="83" y="32"/>
                    <a:pt x="83" y="32"/>
                    <a:pt x="83" y="32"/>
                  </a:cubicBezTo>
                  <a:cubicBezTo>
                    <a:pt x="82" y="30"/>
                    <a:pt x="83" y="29"/>
                    <a:pt x="84" y="29"/>
                  </a:cubicBezTo>
                  <a:cubicBezTo>
                    <a:pt x="92" y="24"/>
                    <a:pt x="92" y="24"/>
                    <a:pt x="92" y="24"/>
                  </a:cubicBezTo>
                  <a:cubicBezTo>
                    <a:pt x="93" y="24"/>
                    <a:pt x="93" y="24"/>
                    <a:pt x="94" y="24"/>
                  </a:cubicBezTo>
                  <a:cubicBezTo>
                    <a:pt x="99" y="24"/>
                    <a:pt x="99" y="24"/>
                    <a:pt x="99" y="24"/>
                  </a:cubicBezTo>
                  <a:cubicBezTo>
                    <a:pt x="100" y="24"/>
                    <a:pt x="102" y="25"/>
                    <a:pt x="102" y="27"/>
                  </a:cubicBezTo>
                  <a:cubicBezTo>
                    <a:pt x="102" y="68"/>
                    <a:pt x="102" y="68"/>
                    <a:pt x="102" y="68"/>
                  </a:cubicBezTo>
                  <a:cubicBezTo>
                    <a:pt x="106" y="68"/>
                    <a:pt x="106" y="68"/>
                    <a:pt x="106" y="68"/>
                  </a:cubicBezTo>
                  <a:cubicBezTo>
                    <a:pt x="108" y="68"/>
                    <a:pt x="109" y="69"/>
                    <a:pt x="109" y="71"/>
                  </a:cubicBezTo>
                  <a:lnTo>
                    <a:pt x="109" y="77"/>
                  </a:lnTo>
                  <a:close/>
                  <a:moveTo>
                    <a:pt x="181" y="53"/>
                  </a:moveTo>
                  <a:cubicBezTo>
                    <a:pt x="181" y="59"/>
                    <a:pt x="177" y="66"/>
                    <a:pt x="169" y="72"/>
                  </a:cubicBezTo>
                  <a:cubicBezTo>
                    <a:pt x="162" y="78"/>
                    <a:pt x="152" y="83"/>
                    <a:pt x="143" y="85"/>
                  </a:cubicBezTo>
                  <a:cubicBezTo>
                    <a:pt x="142" y="86"/>
                    <a:pt x="140" y="86"/>
                    <a:pt x="139" y="86"/>
                  </a:cubicBezTo>
                  <a:cubicBezTo>
                    <a:pt x="146" y="78"/>
                    <a:pt x="151" y="69"/>
                    <a:pt x="151" y="58"/>
                  </a:cubicBezTo>
                  <a:cubicBezTo>
                    <a:pt x="151" y="47"/>
                    <a:pt x="151" y="32"/>
                    <a:pt x="151" y="22"/>
                  </a:cubicBezTo>
                  <a:cubicBezTo>
                    <a:pt x="181" y="22"/>
                    <a:pt x="181" y="22"/>
                    <a:pt x="181" y="22"/>
                  </a:cubicBezTo>
                  <a:lnTo>
                    <a:pt x="181" y="53"/>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430" name="Freeform 240"/>
            <p:cNvSpPr>
              <a:spLocks/>
            </p:cNvSpPr>
            <p:nvPr/>
          </p:nvSpPr>
          <p:spPr bwMode="auto">
            <a:xfrm>
              <a:off x="4160191" y="3847560"/>
              <a:ext cx="229771" cy="218876"/>
            </a:xfrm>
            <a:custGeom>
              <a:avLst/>
              <a:gdLst>
                <a:gd name="T0" fmla="*/ 90 w 196"/>
                <a:gd name="T1" fmla="*/ 9 h 187"/>
                <a:gd name="T2" fmla="*/ 106 w 196"/>
                <a:gd name="T3" fmla="*/ 9 h 187"/>
                <a:gd name="T4" fmla="*/ 122 w 196"/>
                <a:gd name="T5" fmla="*/ 42 h 187"/>
                <a:gd name="T6" fmla="*/ 147 w 196"/>
                <a:gd name="T7" fmla="*/ 61 h 187"/>
                <a:gd name="T8" fmla="*/ 184 w 196"/>
                <a:gd name="T9" fmla="*/ 66 h 187"/>
                <a:gd name="T10" fmla="*/ 189 w 196"/>
                <a:gd name="T11" fmla="*/ 81 h 187"/>
                <a:gd name="T12" fmla="*/ 162 w 196"/>
                <a:gd name="T13" fmla="*/ 107 h 187"/>
                <a:gd name="T14" fmla="*/ 153 w 196"/>
                <a:gd name="T15" fmla="*/ 136 h 187"/>
                <a:gd name="T16" fmla="*/ 159 w 196"/>
                <a:gd name="T17" fmla="*/ 173 h 187"/>
                <a:gd name="T18" fmla="*/ 146 w 196"/>
                <a:gd name="T19" fmla="*/ 182 h 187"/>
                <a:gd name="T20" fmla="*/ 113 w 196"/>
                <a:gd name="T21" fmla="*/ 165 h 187"/>
                <a:gd name="T22" fmla="*/ 82 w 196"/>
                <a:gd name="T23" fmla="*/ 165 h 187"/>
                <a:gd name="T24" fmla="*/ 49 w 196"/>
                <a:gd name="T25" fmla="*/ 182 h 187"/>
                <a:gd name="T26" fmla="*/ 37 w 196"/>
                <a:gd name="T27" fmla="*/ 173 h 187"/>
                <a:gd name="T28" fmla="*/ 43 w 196"/>
                <a:gd name="T29" fmla="*/ 136 h 187"/>
                <a:gd name="T30" fmla="*/ 34 w 196"/>
                <a:gd name="T31" fmla="*/ 107 h 187"/>
                <a:gd name="T32" fmla="*/ 7 w 196"/>
                <a:gd name="T33" fmla="*/ 81 h 187"/>
                <a:gd name="T34" fmla="*/ 11 w 196"/>
                <a:gd name="T35" fmla="*/ 66 h 187"/>
                <a:gd name="T36" fmla="*/ 49 w 196"/>
                <a:gd name="T37" fmla="*/ 61 h 187"/>
                <a:gd name="T38" fmla="*/ 74 w 196"/>
                <a:gd name="T39" fmla="*/ 42 h 187"/>
                <a:gd name="T40" fmla="*/ 90 w 196"/>
                <a:gd name="T41" fmla="*/ 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6" h="187">
                  <a:moveTo>
                    <a:pt x="90" y="9"/>
                  </a:moveTo>
                  <a:cubicBezTo>
                    <a:pt x="94" y="0"/>
                    <a:pt x="101" y="0"/>
                    <a:pt x="106" y="9"/>
                  </a:cubicBezTo>
                  <a:cubicBezTo>
                    <a:pt x="122" y="42"/>
                    <a:pt x="122" y="42"/>
                    <a:pt x="122" y="42"/>
                  </a:cubicBezTo>
                  <a:cubicBezTo>
                    <a:pt x="126" y="51"/>
                    <a:pt x="138" y="59"/>
                    <a:pt x="147" y="61"/>
                  </a:cubicBezTo>
                  <a:cubicBezTo>
                    <a:pt x="184" y="66"/>
                    <a:pt x="184" y="66"/>
                    <a:pt x="184" y="66"/>
                  </a:cubicBezTo>
                  <a:cubicBezTo>
                    <a:pt x="194" y="67"/>
                    <a:pt x="196" y="74"/>
                    <a:pt x="189" y="81"/>
                  </a:cubicBezTo>
                  <a:cubicBezTo>
                    <a:pt x="162" y="107"/>
                    <a:pt x="162" y="107"/>
                    <a:pt x="162" y="107"/>
                  </a:cubicBezTo>
                  <a:cubicBezTo>
                    <a:pt x="155" y="114"/>
                    <a:pt x="151" y="127"/>
                    <a:pt x="153" y="136"/>
                  </a:cubicBezTo>
                  <a:cubicBezTo>
                    <a:pt x="159" y="173"/>
                    <a:pt x="159" y="173"/>
                    <a:pt x="159" y="173"/>
                  </a:cubicBezTo>
                  <a:cubicBezTo>
                    <a:pt x="161" y="183"/>
                    <a:pt x="155" y="187"/>
                    <a:pt x="146" y="182"/>
                  </a:cubicBezTo>
                  <a:cubicBezTo>
                    <a:pt x="113" y="165"/>
                    <a:pt x="113" y="165"/>
                    <a:pt x="113" y="165"/>
                  </a:cubicBezTo>
                  <a:cubicBezTo>
                    <a:pt x="105" y="160"/>
                    <a:pt x="91" y="160"/>
                    <a:pt x="82" y="165"/>
                  </a:cubicBezTo>
                  <a:cubicBezTo>
                    <a:pt x="49" y="182"/>
                    <a:pt x="49" y="182"/>
                    <a:pt x="49" y="182"/>
                  </a:cubicBezTo>
                  <a:cubicBezTo>
                    <a:pt x="41" y="187"/>
                    <a:pt x="35" y="183"/>
                    <a:pt x="37" y="173"/>
                  </a:cubicBezTo>
                  <a:cubicBezTo>
                    <a:pt x="43" y="136"/>
                    <a:pt x="43" y="136"/>
                    <a:pt x="43" y="136"/>
                  </a:cubicBezTo>
                  <a:cubicBezTo>
                    <a:pt x="45" y="127"/>
                    <a:pt x="40" y="114"/>
                    <a:pt x="34" y="107"/>
                  </a:cubicBezTo>
                  <a:cubicBezTo>
                    <a:pt x="7" y="81"/>
                    <a:pt x="7" y="81"/>
                    <a:pt x="7" y="81"/>
                  </a:cubicBezTo>
                  <a:cubicBezTo>
                    <a:pt x="0" y="74"/>
                    <a:pt x="2" y="67"/>
                    <a:pt x="11" y="66"/>
                  </a:cubicBezTo>
                  <a:cubicBezTo>
                    <a:pt x="49" y="61"/>
                    <a:pt x="49" y="61"/>
                    <a:pt x="49" y="61"/>
                  </a:cubicBezTo>
                  <a:cubicBezTo>
                    <a:pt x="58" y="59"/>
                    <a:pt x="69" y="51"/>
                    <a:pt x="74" y="42"/>
                  </a:cubicBezTo>
                  <a:lnTo>
                    <a:pt x="90" y="9"/>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431" name="Freeform 240"/>
            <p:cNvSpPr>
              <a:spLocks/>
            </p:cNvSpPr>
            <p:nvPr/>
          </p:nvSpPr>
          <p:spPr bwMode="auto">
            <a:xfrm>
              <a:off x="7267763" y="2931175"/>
              <a:ext cx="229771" cy="218876"/>
            </a:xfrm>
            <a:custGeom>
              <a:avLst/>
              <a:gdLst>
                <a:gd name="T0" fmla="*/ 90 w 196"/>
                <a:gd name="T1" fmla="*/ 9 h 187"/>
                <a:gd name="T2" fmla="*/ 106 w 196"/>
                <a:gd name="T3" fmla="*/ 9 h 187"/>
                <a:gd name="T4" fmla="*/ 122 w 196"/>
                <a:gd name="T5" fmla="*/ 42 h 187"/>
                <a:gd name="T6" fmla="*/ 147 w 196"/>
                <a:gd name="T7" fmla="*/ 61 h 187"/>
                <a:gd name="T8" fmla="*/ 184 w 196"/>
                <a:gd name="T9" fmla="*/ 66 h 187"/>
                <a:gd name="T10" fmla="*/ 189 w 196"/>
                <a:gd name="T11" fmla="*/ 81 h 187"/>
                <a:gd name="T12" fmla="*/ 162 w 196"/>
                <a:gd name="T13" fmla="*/ 107 h 187"/>
                <a:gd name="T14" fmla="*/ 153 w 196"/>
                <a:gd name="T15" fmla="*/ 136 h 187"/>
                <a:gd name="T16" fmla="*/ 159 w 196"/>
                <a:gd name="T17" fmla="*/ 173 h 187"/>
                <a:gd name="T18" fmla="*/ 146 w 196"/>
                <a:gd name="T19" fmla="*/ 182 h 187"/>
                <a:gd name="T20" fmla="*/ 113 w 196"/>
                <a:gd name="T21" fmla="*/ 165 h 187"/>
                <a:gd name="T22" fmla="*/ 82 w 196"/>
                <a:gd name="T23" fmla="*/ 165 h 187"/>
                <a:gd name="T24" fmla="*/ 49 w 196"/>
                <a:gd name="T25" fmla="*/ 182 h 187"/>
                <a:gd name="T26" fmla="*/ 37 w 196"/>
                <a:gd name="T27" fmla="*/ 173 h 187"/>
                <a:gd name="T28" fmla="*/ 43 w 196"/>
                <a:gd name="T29" fmla="*/ 136 h 187"/>
                <a:gd name="T30" fmla="*/ 34 w 196"/>
                <a:gd name="T31" fmla="*/ 107 h 187"/>
                <a:gd name="T32" fmla="*/ 7 w 196"/>
                <a:gd name="T33" fmla="*/ 81 h 187"/>
                <a:gd name="T34" fmla="*/ 11 w 196"/>
                <a:gd name="T35" fmla="*/ 66 h 187"/>
                <a:gd name="T36" fmla="*/ 49 w 196"/>
                <a:gd name="T37" fmla="*/ 61 h 187"/>
                <a:gd name="T38" fmla="*/ 74 w 196"/>
                <a:gd name="T39" fmla="*/ 42 h 187"/>
                <a:gd name="T40" fmla="*/ 90 w 196"/>
                <a:gd name="T41" fmla="*/ 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6" h="187">
                  <a:moveTo>
                    <a:pt x="90" y="9"/>
                  </a:moveTo>
                  <a:cubicBezTo>
                    <a:pt x="94" y="0"/>
                    <a:pt x="101" y="0"/>
                    <a:pt x="106" y="9"/>
                  </a:cubicBezTo>
                  <a:cubicBezTo>
                    <a:pt x="122" y="42"/>
                    <a:pt x="122" y="42"/>
                    <a:pt x="122" y="42"/>
                  </a:cubicBezTo>
                  <a:cubicBezTo>
                    <a:pt x="126" y="51"/>
                    <a:pt x="138" y="59"/>
                    <a:pt x="147" y="61"/>
                  </a:cubicBezTo>
                  <a:cubicBezTo>
                    <a:pt x="184" y="66"/>
                    <a:pt x="184" y="66"/>
                    <a:pt x="184" y="66"/>
                  </a:cubicBezTo>
                  <a:cubicBezTo>
                    <a:pt x="194" y="67"/>
                    <a:pt x="196" y="74"/>
                    <a:pt x="189" y="81"/>
                  </a:cubicBezTo>
                  <a:cubicBezTo>
                    <a:pt x="162" y="107"/>
                    <a:pt x="162" y="107"/>
                    <a:pt x="162" y="107"/>
                  </a:cubicBezTo>
                  <a:cubicBezTo>
                    <a:pt x="155" y="114"/>
                    <a:pt x="151" y="127"/>
                    <a:pt x="153" y="136"/>
                  </a:cubicBezTo>
                  <a:cubicBezTo>
                    <a:pt x="159" y="173"/>
                    <a:pt x="159" y="173"/>
                    <a:pt x="159" y="173"/>
                  </a:cubicBezTo>
                  <a:cubicBezTo>
                    <a:pt x="161" y="183"/>
                    <a:pt x="155" y="187"/>
                    <a:pt x="146" y="182"/>
                  </a:cubicBezTo>
                  <a:cubicBezTo>
                    <a:pt x="113" y="165"/>
                    <a:pt x="113" y="165"/>
                    <a:pt x="113" y="165"/>
                  </a:cubicBezTo>
                  <a:cubicBezTo>
                    <a:pt x="105" y="160"/>
                    <a:pt x="91" y="160"/>
                    <a:pt x="82" y="165"/>
                  </a:cubicBezTo>
                  <a:cubicBezTo>
                    <a:pt x="49" y="182"/>
                    <a:pt x="49" y="182"/>
                    <a:pt x="49" y="182"/>
                  </a:cubicBezTo>
                  <a:cubicBezTo>
                    <a:pt x="41" y="187"/>
                    <a:pt x="35" y="183"/>
                    <a:pt x="37" y="173"/>
                  </a:cubicBezTo>
                  <a:cubicBezTo>
                    <a:pt x="43" y="136"/>
                    <a:pt x="43" y="136"/>
                    <a:pt x="43" y="136"/>
                  </a:cubicBezTo>
                  <a:cubicBezTo>
                    <a:pt x="45" y="127"/>
                    <a:pt x="40" y="114"/>
                    <a:pt x="34" y="107"/>
                  </a:cubicBezTo>
                  <a:cubicBezTo>
                    <a:pt x="7" y="81"/>
                    <a:pt x="7" y="81"/>
                    <a:pt x="7" y="81"/>
                  </a:cubicBezTo>
                  <a:cubicBezTo>
                    <a:pt x="0" y="74"/>
                    <a:pt x="2" y="67"/>
                    <a:pt x="11" y="66"/>
                  </a:cubicBezTo>
                  <a:cubicBezTo>
                    <a:pt x="49" y="61"/>
                    <a:pt x="49" y="61"/>
                    <a:pt x="49" y="61"/>
                  </a:cubicBezTo>
                  <a:cubicBezTo>
                    <a:pt x="58" y="59"/>
                    <a:pt x="69" y="51"/>
                    <a:pt x="74" y="42"/>
                  </a:cubicBezTo>
                  <a:lnTo>
                    <a:pt x="90" y="9"/>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432" name="Freeform 78"/>
            <p:cNvSpPr>
              <a:spLocks noEditPoints="1"/>
            </p:cNvSpPr>
            <p:nvPr/>
          </p:nvSpPr>
          <p:spPr bwMode="auto">
            <a:xfrm>
              <a:off x="5861554" y="2153533"/>
              <a:ext cx="296237" cy="248496"/>
            </a:xfrm>
            <a:custGeom>
              <a:avLst/>
              <a:gdLst>
                <a:gd name="T0" fmla="*/ 138 w 202"/>
                <a:gd name="T1" fmla="*/ 142 h 169"/>
                <a:gd name="T2" fmla="*/ 142 w 202"/>
                <a:gd name="T3" fmla="*/ 153 h 169"/>
                <a:gd name="T4" fmla="*/ 126 w 202"/>
                <a:gd name="T5" fmla="*/ 153 h 169"/>
                <a:gd name="T6" fmla="*/ 97 w 202"/>
                <a:gd name="T7" fmla="*/ 148 h 169"/>
                <a:gd name="T8" fmla="*/ 86 w 202"/>
                <a:gd name="T9" fmla="*/ 151 h 169"/>
                <a:gd name="T10" fmla="*/ 71 w 202"/>
                <a:gd name="T11" fmla="*/ 147 h 169"/>
                <a:gd name="T12" fmla="*/ 60 w 202"/>
                <a:gd name="T13" fmla="*/ 147 h 169"/>
                <a:gd name="T14" fmla="*/ 60 w 202"/>
                <a:gd name="T15" fmla="*/ 73 h 169"/>
                <a:gd name="T16" fmla="*/ 80 w 202"/>
                <a:gd name="T17" fmla="*/ 70 h 169"/>
                <a:gd name="T18" fmla="*/ 101 w 202"/>
                <a:gd name="T19" fmla="*/ 48 h 169"/>
                <a:gd name="T20" fmla="*/ 122 w 202"/>
                <a:gd name="T21" fmla="*/ 21 h 169"/>
                <a:gd name="T22" fmla="*/ 133 w 202"/>
                <a:gd name="T23" fmla="*/ 3 h 169"/>
                <a:gd name="T24" fmla="*/ 144 w 202"/>
                <a:gd name="T25" fmla="*/ 29 h 169"/>
                <a:gd name="T26" fmla="*/ 131 w 202"/>
                <a:gd name="T27" fmla="*/ 67 h 169"/>
                <a:gd name="T28" fmla="*/ 131 w 202"/>
                <a:gd name="T29" fmla="*/ 91 h 169"/>
                <a:gd name="T30" fmla="*/ 122 w 202"/>
                <a:gd name="T31" fmla="*/ 113 h 169"/>
                <a:gd name="T32" fmla="*/ 135 w 202"/>
                <a:gd name="T33" fmla="*/ 98 h 169"/>
                <a:gd name="T34" fmla="*/ 140 w 202"/>
                <a:gd name="T35" fmla="*/ 70 h 169"/>
                <a:gd name="T36" fmla="*/ 145 w 202"/>
                <a:gd name="T37" fmla="*/ 66 h 169"/>
                <a:gd name="T38" fmla="*/ 142 w 202"/>
                <a:gd name="T39" fmla="*/ 76 h 169"/>
                <a:gd name="T40" fmla="*/ 148 w 202"/>
                <a:gd name="T41" fmla="*/ 90 h 169"/>
                <a:gd name="T42" fmla="*/ 146 w 202"/>
                <a:gd name="T43" fmla="*/ 98 h 169"/>
                <a:gd name="T44" fmla="*/ 148 w 202"/>
                <a:gd name="T45" fmla="*/ 107 h 169"/>
                <a:gd name="T46" fmla="*/ 142 w 202"/>
                <a:gd name="T47" fmla="*/ 120 h 169"/>
                <a:gd name="T48" fmla="*/ 144 w 202"/>
                <a:gd name="T49" fmla="*/ 129 h 169"/>
                <a:gd name="T50" fmla="*/ 138 w 202"/>
                <a:gd name="T51" fmla="*/ 142 h 169"/>
                <a:gd name="T52" fmla="*/ 202 w 202"/>
                <a:gd name="T53" fmla="*/ 98 h 169"/>
                <a:gd name="T54" fmla="*/ 190 w 202"/>
                <a:gd name="T55" fmla="*/ 87 h 169"/>
                <a:gd name="T56" fmla="*/ 184 w 202"/>
                <a:gd name="T57" fmla="*/ 87 h 169"/>
                <a:gd name="T58" fmla="*/ 194 w 202"/>
                <a:gd name="T59" fmla="*/ 76 h 169"/>
                <a:gd name="T60" fmla="*/ 182 w 202"/>
                <a:gd name="T61" fmla="*/ 65 h 169"/>
                <a:gd name="T62" fmla="*/ 159 w 202"/>
                <a:gd name="T63" fmla="*/ 65 h 169"/>
                <a:gd name="T64" fmla="*/ 148 w 202"/>
                <a:gd name="T65" fmla="*/ 76 h 169"/>
                <a:gd name="T66" fmla="*/ 160 w 202"/>
                <a:gd name="T67" fmla="*/ 87 h 169"/>
                <a:gd name="T68" fmla="*/ 161 w 202"/>
                <a:gd name="T69" fmla="*/ 87 h 169"/>
                <a:gd name="T70" fmla="*/ 152 w 202"/>
                <a:gd name="T71" fmla="*/ 98 h 169"/>
                <a:gd name="T72" fmla="*/ 161 w 202"/>
                <a:gd name="T73" fmla="*/ 109 h 169"/>
                <a:gd name="T74" fmla="*/ 160 w 202"/>
                <a:gd name="T75" fmla="*/ 109 h 169"/>
                <a:gd name="T76" fmla="*/ 148 w 202"/>
                <a:gd name="T77" fmla="*/ 120 h 169"/>
                <a:gd name="T78" fmla="*/ 157 w 202"/>
                <a:gd name="T79" fmla="*/ 131 h 169"/>
                <a:gd name="T80" fmla="*/ 156 w 202"/>
                <a:gd name="T81" fmla="*/ 131 h 169"/>
                <a:gd name="T82" fmla="*/ 144 w 202"/>
                <a:gd name="T83" fmla="*/ 142 h 169"/>
                <a:gd name="T84" fmla="*/ 156 w 202"/>
                <a:gd name="T85" fmla="*/ 153 h 169"/>
                <a:gd name="T86" fmla="*/ 167 w 202"/>
                <a:gd name="T87" fmla="*/ 153 h 169"/>
                <a:gd name="T88" fmla="*/ 179 w 202"/>
                <a:gd name="T89" fmla="*/ 153 h 169"/>
                <a:gd name="T90" fmla="*/ 191 w 202"/>
                <a:gd name="T91" fmla="*/ 142 h 169"/>
                <a:gd name="T92" fmla="*/ 181 w 202"/>
                <a:gd name="T93" fmla="*/ 131 h 169"/>
                <a:gd name="T94" fmla="*/ 186 w 202"/>
                <a:gd name="T95" fmla="*/ 131 h 169"/>
                <a:gd name="T96" fmla="*/ 198 w 202"/>
                <a:gd name="T97" fmla="*/ 120 h 169"/>
                <a:gd name="T98" fmla="*/ 189 w 202"/>
                <a:gd name="T99" fmla="*/ 109 h 169"/>
                <a:gd name="T100" fmla="*/ 190 w 202"/>
                <a:gd name="T101" fmla="*/ 109 h 169"/>
                <a:gd name="T102" fmla="*/ 202 w 202"/>
                <a:gd name="T103" fmla="*/ 98 h 169"/>
                <a:gd name="T104" fmla="*/ 0 w 202"/>
                <a:gd name="T105" fmla="*/ 66 h 169"/>
                <a:gd name="T106" fmla="*/ 53 w 202"/>
                <a:gd name="T107" fmla="*/ 66 h 169"/>
                <a:gd name="T108" fmla="*/ 53 w 202"/>
                <a:gd name="T109" fmla="*/ 169 h 169"/>
                <a:gd name="T110" fmla="*/ 0 w 202"/>
                <a:gd name="T111" fmla="*/ 169 h 169"/>
                <a:gd name="T112" fmla="*/ 0 w 202"/>
                <a:gd name="T113" fmla="*/ 66 h 169"/>
                <a:gd name="T114" fmla="*/ 32 w 202"/>
                <a:gd name="T115" fmla="*/ 152 h 169"/>
                <a:gd name="T116" fmla="*/ 38 w 202"/>
                <a:gd name="T117" fmla="*/ 159 h 169"/>
                <a:gd name="T118" fmla="*/ 45 w 202"/>
                <a:gd name="T119" fmla="*/ 152 h 169"/>
                <a:gd name="T120" fmla="*/ 38 w 202"/>
                <a:gd name="T121" fmla="*/ 146 h 169"/>
                <a:gd name="T122" fmla="*/ 32 w 202"/>
                <a:gd name="T123" fmla="*/ 15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2" h="169">
                  <a:moveTo>
                    <a:pt x="138" y="142"/>
                  </a:moveTo>
                  <a:cubicBezTo>
                    <a:pt x="138" y="146"/>
                    <a:pt x="139" y="150"/>
                    <a:pt x="142" y="153"/>
                  </a:cubicBezTo>
                  <a:cubicBezTo>
                    <a:pt x="126" y="153"/>
                    <a:pt x="126" y="153"/>
                    <a:pt x="126" y="153"/>
                  </a:cubicBezTo>
                  <a:cubicBezTo>
                    <a:pt x="119" y="153"/>
                    <a:pt x="102" y="148"/>
                    <a:pt x="97" y="148"/>
                  </a:cubicBezTo>
                  <a:cubicBezTo>
                    <a:pt x="92" y="148"/>
                    <a:pt x="90" y="151"/>
                    <a:pt x="86" y="151"/>
                  </a:cubicBezTo>
                  <a:cubicBezTo>
                    <a:pt x="82" y="151"/>
                    <a:pt x="75" y="147"/>
                    <a:pt x="71" y="147"/>
                  </a:cubicBezTo>
                  <a:cubicBezTo>
                    <a:pt x="60" y="147"/>
                    <a:pt x="60" y="147"/>
                    <a:pt x="60" y="147"/>
                  </a:cubicBezTo>
                  <a:cubicBezTo>
                    <a:pt x="60" y="73"/>
                    <a:pt x="60" y="73"/>
                    <a:pt x="60" y="73"/>
                  </a:cubicBezTo>
                  <a:cubicBezTo>
                    <a:pt x="64" y="73"/>
                    <a:pt x="73" y="74"/>
                    <a:pt x="80" y="70"/>
                  </a:cubicBezTo>
                  <a:cubicBezTo>
                    <a:pt x="89" y="64"/>
                    <a:pt x="96" y="54"/>
                    <a:pt x="101" y="48"/>
                  </a:cubicBezTo>
                  <a:cubicBezTo>
                    <a:pt x="106" y="41"/>
                    <a:pt x="116" y="35"/>
                    <a:pt x="122" y="21"/>
                  </a:cubicBezTo>
                  <a:cubicBezTo>
                    <a:pt x="125" y="14"/>
                    <a:pt x="123" y="0"/>
                    <a:pt x="133" y="3"/>
                  </a:cubicBezTo>
                  <a:cubicBezTo>
                    <a:pt x="144" y="7"/>
                    <a:pt x="144" y="17"/>
                    <a:pt x="144" y="29"/>
                  </a:cubicBezTo>
                  <a:cubicBezTo>
                    <a:pt x="143" y="40"/>
                    <a:pt x="132" y="63"/>
                    <a:pt x="131" y="67"/>
                  </a:cubicBezTo>
                  <a:cubicBezTo>
                    <a:pt x="129" y="76"/>
                    <a:pt x="131" y="82"/>
                    <a:pt x="131" y="91"/>
                  </a:cubicBezTo>
                  <a:cubicBezTo>
                    <a:pt x="130" y="104"/>
                    <a:pt x="122" y="113"/>
                    <a:pt x="122" y="113"/>
                  </a:cubicBezTo>
                  <a:cubicBezTo>
                    <a:pt x="122" y="113"/>
                    <a:pt x="133" y="106"/>
                    <a:pt x="135" y="98"/>
                  </a:cubicBezTo>
                  <a:cubicBezTo>
                    <a:pt x="137" y="89"/>
                    <a:pt x="135" y="80"/>
                    <a:pt x="140" y="70"/>
                  </a:cubicBezTo>
                  <a:cubicBezTo>
                    <a:pt x="142" y="68"/>
                    <a:pt x="143" y="67"/>
                    <a:pt x="145" y="66"/>
                  </a:cubicBezTo>
                  <a:cubicBezTo>
                    <a:pt x="143" y="69"/>
                    <a:pt x="142" y="72"/>
                    <a:pt x="142" y="76"/>
                  </a:cubicBezTo>
                  <a:cubicBezTo>
                    <a:pt x="142" y="82"/>
                    <a:pt x="144" y="86"/>
                    <a:pt x="148" y="90"/>
                  </a:cubicBezTo>
                  <a:cubicBezTo>
                    <a:pt x="147" y="92"/>
                    <a:pt x="146" y="95"/>
                    <a:pt x="146" y="98"/>
                  </a:cubicBezTo>
                  <a:cubicBezTo>
                    <a:pt x="146" y="101"/>
                    <a:pt x="147" y="104"/>
                    <a:pt x="148" y="107"/>
                  </a:cubicBezTo>
                  <a:cubicBezTo>
                    <a:pt x="144" y="110"/>
                    <a:pt x="142" y="115"/>
                    <a:pt x="142" y="120"/>
                  </a:cubicBezTo>
                  <a:cubicBezTo>
                    <a:pt x="142" y="123"/>
                    <a:pt x="143" y="126"/>
                    <a:pt x="144" y="129"/>
                  </a:cubicBezTo>
                  <a:cubicBezTo>
                    <a:pt x="140" y="132"/>
                    <a:pt x="138" y="137"/>
                    <a:pt x="138" y="142"/>
                  </a:cubicBezTo>
                  <a:moveTo>
                    <a:pt x="202" y="98"/>
                  </a:moveTo>
                  <a:cubicBezTo>
                    <a:pt x="202" y="92"/>
                    <a:pt x="197" y="87"/>
                    <a:pt x="190" y="87"/>
                  </a:cubicBezTo>
                  <a:cubicBezTo>
                    <a:pt x="184" y="87"/>
                    <a:pt x="184" y="87"/>
                    <a:pt x="184" y="87"/>
                  </a:cubicBezTo>
                  <a:cubicBezTo>
                    <a:pt x="190" y="86"/>
                    <a:pt x="194" y="82"/>
                    <a:pt x="194" y="76"/>
                  </a:cubicBezTo>
                  <a:cubicBezTo>
                    <a:pt x="194" y="70"/>
                    <a:pt x="188" y="65"/>
                    <a:pt x="182" y="65"/>
                  </a:cubicBezTo>
                  <a:cubicBezTo>
                    <a:pt x="159" y="65"/>
                    <a:pt x="159" y="65"/>
                    <a:pt x="159" y="65"/>
                  </a:cubicBezTo>
                  <a:cubicBezTo>
                    <a:pt x="152" y="65"/>
                    <a:pt x="148" y="70"/>
                    <a:pt x="148" y="76"/>
                  </a:cubicBezTo>
                  <a:cubicBezTo>
                    <a:pt x="148" y="82"/>
                    <a:pt x="153" y="87"/>
                    <a:pt x="160" y="87"/>
                  </a:cubicBezTo>
                  <a:cubicBezTo>
                    <a:pt x="161" y="87"/>
                    <a:pt x="161" y="87"/>
                    <a:pt x="161" y="87"/>
                  </a:cubicBezTo>
                  <a:cubicBezTo>
                    <a:pt x="156" y="89"/>
                    <a:pt x="152" y="93"/>
                    <a:pt x="152" y="98"/>
                  </a:cubicBezTo>
                  <a:cubicBezTo>
                    <a:pt x="152" y="104"/>
                    <a:pt x="156" y="108"/>
                    <a:pt x="161" y="109"/>
                  </a:cubicBezTo>
                  <a:cubicBezTo>
                    <a:pt x="160" y="109"/>
                    <a:pt x="160" y="109"/>
                    <a:pt x="160" y="109"/>
                  </a:cubicBezTo>
                  <a:cubicBezTo>
                    <a:pt x="153" y="109"/>
                    <a:pt x="148" y="114"/>
                    <a:pt x="148" y="120"/>
                  </a:cubicBezTo>
                  <a:cubicBezTo>
                    <a:pt x="148" y="126"/>
                    <a:pt x="152" y="130"/>
                    <a:pt x="157" y="131"/>
                  </a:cubicBezTo>
                  <a:cubicBezTo>
                    <a:pt x="156" y="131"/>
                    <a:pt x="156" y="131"/>
                    <a:pt x="156" y="131"/>
                  </a:cubicBezTo>
                  <a:cubicBezTo>
                    <a:pt x="149" y="131"/>
                    <a:pt x="144" y="136"/>
                    <a:pt x="144" y="142"/>
                  </a:cubicBezTo>
                  <a:cubicBezTo>
                    <a:pt x="144" y="148"/>
                    <a:pt x="149" y="153"/>
                    <a:pt x="156" y="153"/>
                  </a:cubicBezTo>
                  <a:cubicBezTo>
                    <a:pt x="167" y="153"/>
                    <a:pt x="167" y="153"/>
                    <a:pt x="167" y="153"/>
                  </a:cubicBezTo>
                  <a:cubicBezTo>
                    <a:pt x="179" y="153"/>
                    <a:pt x="179" y="153"/>
                    <a:pt x="179" y="153"/>
                  </a:cubicBezTo>
                  <a:cubicBezTo>
                    <a:pt x="185" y="153"/>
                    <a:pt x="191" y="148"/>
                    <a:pt x="191" y="142"/>
                  </a:cubicBezTo>
                  <a:cubicBezTo>
                    <a:pt x="191" y="137"/>
                    <a:pt x="186" y="132"/>
                    <a:pt x="181" y="131"/>
                  </a:cubicBezTo>
                  <a:cubicBezTo>
                    <a:pt x="186" y="131"/>
                    <a:pt x="186" y="131"/>
                    <a:pt x="186" y="131"/>
                  </a:cubicBezTo>
                  <a:cubicBezTo>
                    <a:pt x="193" y="131"/>
                    <a:pt x="198" y="126"/>
                    <a:pt x="198" y="120"/>
                  </a:cubicBezTo>
                  <a:cubicBezTo>
                    <a:pt x="198" y="115"/>
                    <a:pt x="194" y="111"/>
                    <a:pt x="189" y="109"/>
                  </a:cubicBezTo>
                  <a:cubicBezTo>
                    <a:pt x="190" y="109"/>
                    <a:pt x="190" y="109"/>
                    <a:pt x="190" y="109"/>
                  </a:cubicBezTo>
                  <a:cubicBezTo>
                    <a:pt x="197" y="109"/>
                    <a:pt x="202" y="104"/>
                    <a:pt x="202" y="98"/>
                  </a:cubicBezTo>
                  <a:moveTo>
                    <a:pt x="0" y="66"/>
                  </a:moveTo>
                  <a:cubicBezTo>
                    <a:pt x="53" y="66"/>
                    <a:pt x="53" y="66"/>
                    <a:pt x="53" y="66"/>
                  </a:cubicBezTo>
                  <a:cubicBezTo>
                    <a:pt x="53" y="169"/>
                    <a:pt x="53" y="169"/>
                    <a:pt x="53" y="169"/>
                  </a:cubicBezTo>
                  <a:cubicBezTo>
                    <a:pt x="0" y="169"/>
                    <a:pt x="0" y="169"/>
                    <a:pt x="0" y="169"/>
                  </a:cubicBezTo>
                  <a:lnTo>
                    <a:pt x="0" y="66"/>
                  </a:lnTo>
                  <a:close/>
                  <a:moveTo>
                    <a:pt x="32" y="152"/>
                  </a:moveTo>
                  <a:cubicBezTo>
                    <a:pt x="32" y="156"/>
                    <a:pt x="35" y="159"/>
                    <a:pt x="38" y="159"/>
                  </a:cubicBezTo>
                  <a:cubicBezTo>
                    <a:pt x="42" y="159"/>
                    <a:pt x="45" y="156"/>
                    <a:pt x="45" y="152"/>
                  </a:cubicBezTo>
                  <a:cubicBezTo>
                    <a:pt x="45" y="149"/>
                    <a:pt x="42" y="146"/>
                    <a:pt x="38" y="146"/>
                  </a:cubicBezTo>
                  <a:cubicBezTo>
                    <a:pt x="35" y="146"/>
                    <a:pt x="32" y="149"/>
                    <a:pt x="32" y="152"/>
                  </a:cubicBezTo>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433" name="Freeform 240"/>
            <p:cNvSpPr>
              <a:spLocks/>
            </p:cNvSpPr>
            <p:nvPr/>
          </p:nvSpPr>
          <p:spPr bwMode="auto">
            <a:xfrm>
              <a:off x="5798655" y="1909812"/>
              <a:ext cx="242482" cy="230985"/>
            </a:xfrm>
            <a:custGeom>
              <a:avLst/>
              <a:gdLst>
                <a:gd name="T0" fmla="*/ 90 w 196"/>
                <a:gd name="T1" fmla="*/ 9 h 187"/>
                <a:gd name="T2" fmla="*/ 106 w 196"/>
                <a:gd name="T3" fmla="*/ 9 h 187"/>
                <a:gd name="T4" fmla="*/ 122 w 196"/>
                <a:gd name="T5" fmla="*/ 42 h 187"/>
                <a:gd name="T6" fmla="*/ 147 w 196"/>
                <a:gd name="T7" fmla="*/ 61 h 187"/>
                <a:gd name="T8" fmla="*/ 184 w 196"/>
                <a:gd name="T9" fmla="*/ 66 h 187"/>
                <a:gd name="T10" fmla="*/ 189 w 196"/>
                <a:gd name="T11" fmla="*/ 81 h 187"/>
                <a:gd name="T12" fmla="*/ 162 w 196"/>
                <a:gd name="T13" fmla="*/ 107 h 187"/>
                <a:gd name="T14" fmla="*/ 153 w 196"/>
                <a:gd name="T15" fmla="*/ 136 h 187"/>
                <a:gd name="T16" fmla="*/ 159 w 196"/>
                <a:gd name="T17" fmla="*/ 173 h 187"/>
                <a:gd name="T18" fmla="*/ 146 w 196"/>
                <a:gd name="T19" fmla="*/ 182 h 187"/>
                <a:gd name="T20" fmla="*/ 113 w 196"/>
                <a:gd name="T21" fmla="*/ 165 h 187"/>
                <a:gd name="T22" fmla="*/ 82 w 196"/>
                <a:gd name="T23" fmla="*/ 165 h 187"/>
                <a:gd name="T24" fmla="*/ 49 w 196"/>
                <a:gd name="T25" fmla="*/ 182 h 187"/>
                <a:gd name="T26" fmla="*/ 37 w 196"/>
                <a:gd name="T27" fmla="*/ 173 h 187"/>
                <a:gd name="T28" fmla="*/ 43 w 196"/>
                <a:gd name="T29" fmla="*/ 136 h 187"/>
                <a:gd name="T30" fmla="*/ 34 w 196"/>
                <a:gd name="T31" fmla="*/ 107 h 187"/>
                <a:gd name="T32" fmla="*/ 7 w 196"/>
                <a:gd name="T33" fmla="*/ 81 h 187"/>
                <a:gd name="T34" fmla="*/ 11 w 196"/>
                <a:gd name="T35" fmla="*/ 66 h 187"/>
                <a:gd name="T36" fmla="*/ 49 w 196"/>
                <a:gd name="T37" fmla="*/ 61 h 187"/>
                <a:gd name="T38" fmla="*/ 74 w 196"/>
                <a:gd name="T39" fmla="*/ 42 h 187"/>
                <a:gd name="T40" fmla="*/ 90 w 196"/>
                <a:gd name="T41" fmla="*/ 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6" h="187">
                  <a:moveTo>
                    <a:pt x="90" y="9"/>
                  </a:moveTo>
                  <a:cubicBezTo>
                    <a:pt x="94" y="0"/>
                    <a:pt x="101" y="0"/>
                    <a:pt x="106" y="9"/>
                  </a:cubicBezTo>
                  <a:cubicBezTo>
                    <a:pt x="122" y="42"/>
                    <a:pt x="122" y="42"/>
                    <a:pt x="122" y="42"/>
                  </a:cubicBezTo>
                  <a:cubicBezTo>
                    <a:pt x="126" y="51"/>
                    <a:pt x="138" y="59"/>
                    <a:pt x="147" y="61"/>
                  </a:cubicBezTo>
                  <a:cubicBezTo>
                    <a:pt x="184" y="66"/>
                    <a:pt x="184" y="66"/>
                    <a:pt x="184" y="66"/>
                  </a:cubicBezTo>
                  <a:cubicBezTo>
                    <a:pt x="194" y="67"/>
                    <a:pt x="196" y="74"/>
                    <a:pt x="189" y="81"/>
                  </a:cubicBezTo>
                  <a:cubicBezTo>
                    <a:pt x="162" y="107"/>
                    <a:pt x="162" y="107"/>
                    <a:pt x="162" y="107"/>
                  </a:cubicBezTo>
                  <a:cubicBezTo>
                    <a:pt x="155" y="114"/>
                    <a:pt x="151" y="127"/>
                    <a:pt x="153" y="136"/>
                  </a:cubicBezTo>
                  <a:cubicBezTo>
                    <a:pt x="159" y="173"/>
                    <a:pt x="159" y="173"/>
                    <a:pt x="159" y="173"/>
                  </a:cubicBezTo>
                  <a:cubicBezTo>
                    <a:pt x="161" y="183"/>
                    <a:pt x="155" y="187"/>
                    <a:pt x="146" y="182"/>
                  </a:cubicBezTo>
                  <a:cubicBezTo>
                    <a:pt x="113" y="165"/>
                    <a:pt x="113" y="165"/>
                    <a:pt x="113" y="165"/>
                  </a:cubicBezTo>
                  <a:cubicBezTo>
                    <a:pt x="105" y="160"/>
                    <a:pt x="91" y="160"/>
                    <a:pt x="82" y="165"/>
                  </a:cubicBezTo>
                  <a:cubicBezTo>
                    <a:pt x="49" y="182"/>
                    <a:pt x="49" y="182"/>
                    <a:pt x="49" y="182"/>
                  </a:cubicBezTo>
                  <a:cubicBezTo>
                    <a:pt x="41" y="187"/>
                    <a:pt x="35" y="183"/>
                    <a:pt x="37" y="173"/>
                  </a:cubicBezTo>
                  <a:cubicBezTo>
                    <a:pt x="43" y="136"/>
                    <a:pt x="43" y="136"/>
                    <a:pt x="43" y="136"/>
                  </a:cubicBezTo>
                  <a:cubicBezTo>
                    <a:pt x="45" y="127"/>
                    <a:pt x="40" y="114"/>
                    <a:pt x="34" y="107"/>
                  </a:cubicBezTo>
                  <a:cubicBezTo>
                    <a:pt x="7" y="81"/>
                    <a:pt x="7" y="81"/>
                    <a:pt x="7" y="81"/>
                  </a:cubicBezTo>
                  <a:cubicBezTo>
                    <a:pt x="0" y="74"/>
                    <a:pt x="2" y="67"/>
                    <a:pt x="11" y="66"/>
                  </a:cubicBezTo>
                  <a:cubicBezTo>
                    <a:pt x="49" y="61"/>
                    <a:pt x="49" y="61"/>
                    <a:pt x="49" y="61"/>
                  </a:cubicBezTo>
                  <a:cubicBezTo>
                    <a:pt x="58" y="59"/>
                    <a:pt x="69" y="51"/>
                    <a:pt x="74" y="42"/>
                  </a:cubicBezTo>
                  <a:lnTo>
                    <a:pt x="90" y="9"/>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434" name="Freeform 10"/>
            <p:cNvSpPr>
              <a:spLocks noEditPoints="1"/>
            </p:cNvSpPr>
            <p:nvPr/>
          </p:nvSpPr>
          <p:spPr bwMode="auto">
            <a:xfrm>
              <a:off x="4909647" y="4926899"/>
              <a:ext cx="368748" cy="281392"/>
            </a:xfrm>
            <a:custGeom>
              <a:avLst/>
              <a:gdLst>
                <a:gd name="T0" fmla="*/ 60 w 201"/>
                <a:gd name="T1" fmla="*/ 72 h 151"/>
                <a:gd name="T2" fmla="*/ 36 w 201"/>
                <a:gd name="T3" fmla="*/ 83 h 151"/>
                <a:gd name="T4" fmla="*/ 16 w 201"/>
                <a:gd name="T5" fmla="*/ 93 h 151"/>
                <a:gd name="T6" fmla="*/ 54 w 201"/>
                <a:gd name="T7" fmla="*/ 66 h 151"/>
                <a:gd name="T8" fmla="*/ 73 w 201"/>
                <a:gd name="T9" fmla="*/ 72 h 151"/>
                <a:gd name="T10" fmla="*/ 64 w 201"/>
                <a:gd name="T11" fmla="*/ 87 h 151"/>
                <a:gd name="T12" fmla="*/ 88 w 201"/>
                <a:gd name="T13" fmla="*/ 73 h 151"/>
                <a:gd name="T14" fmla="*/ 73 w 201"/>
                <a:gd name="T15" fmla="*/ 72 h 151"/>
                <a:gd name="T16" fmla="*/ 88 w 201"/>
                <a:gd name="T17" fmla="*/ 29 h 151"/>
                <a:gd name="T18" fmla="*/ 69 w 201"/>
                <a:gd name="T19" fmla="*/ 42 h 151"/>
                <a:gd name="T20" fmla="*/ 39 w 201"/>
                <a:gd name="T21" fmla="*/ 39 h 151"/>
                <a:gd name="T22" fmla="*/ 16 w 201"/>
                <a:gd name="T23" fmla="*/ 29 h 151"/>
                <a:gd name="T24" fmla="*/ 78 w 201"/>
                <a:gd name="T25" fmla="*/ 43 h 151"/>
                <a:gd name="T26" fmla="*/ 78 w 201"/>
                <a:gd name="T27" fmla="*/ 28 h 151"/>
                <a:gd name="T28" fmla="*/ 115 w 201"/>
                <a:gd name="T29" fmla="*/ 102 h 151"/>
                <a:gd name="T30" fmla="*/ 156 w 201"/>
                <a:gd name="T31" fmla="*/ 102 h 151"/>
                <a:gd name="T32" fmla="*/ 115 w 201"/>
                <a:gd name="T33" fmla="*/ 102 h 151"/>
                <a:gd name="T34" fmla="*/ 115 w 201"/>
                <a:gd name="T35" fmla="*/ 78 h 151"/>
                <a:gd name="T36" fmla="*/ 184 w 201"/>
                <a:gd name="T37" fmla="*/ 73 h 151"/>
                <a:gd name="T38" fmla="*/ 136 w 201"/>
                <a:gd name="T39" fmla="*/ 25 h 151"/>
                <a:gd name="T40" fmla="*/ 184 w 201"/>
                <a:gd name="T41" fmla="*/ 34 h 151"/>
                <a:gd name="T42" fmla="*/ 136 w 201"/>
                <a:gd name="T43" fmla="*/ 25 h 151"/>
                <a:gd name="T44" fmla="*/ 115 w 201"/>
                <a:gd name="T45" fmla="*/ 48 h 151"/>
                <a:gd name="T46" fmla="*/ 184 w 201"/>
                <a:gd name="T47" fmla="*/ 43 h 151"/>
                <a:gd name="T48" fmla="*/ 115 w 201"/>
                <a:gd name="T49" fmla="*/ 88 h 151"/>
                <a:gd name="T50" fmla="*/ 184 w 201"/>
                <a:gd name="T51" fmla="*/ 92 h 151"/>
                <a:gd name="T52" fmla="*/ 115 w 201"/>
                <a:gd name="T53" fmla="*/ 88 h 151"/>
                <a:gd name="T54" fmla="*/ 115 w 201"/>
                <a:gd name="T55" fmla="*/ 63 h 151"/>
                <a:gd name="T56" fmla="*/ 184 w 201"/>
                <a:gd name="T57" fmla="*/ 58 h 151"/>
                <a:gd name="T58" fmla="*/ 201 w 201"/>
                <a:gd name="T59" fmla="*/ 9 h 151"/>
                <a:gd name="T60" fmla="*/ 201 w 201"/>
                <a:gd name="T61" fmla="*/ 145 h 151"/>
                <a:gd name="T62" fmla="*/ 154 w 201"/>
                <a:gd name="T63" fmla="*/ 138 h 151"/>
                <a:gd name="T64" fmla="*/ 101 w 201"/>
                <a:gd name="T65" fmla="*/ 151 h 151"/>
                <a:gd name="T66" fmla="*/ 47 w 201"/>
                <a:gd name="T67" fmla="*/ 138 h 151"/>
                <a:gd name="T68" fmla="*/ 0 w 201"/>
                <a:gd name="T69" fmla="*/ 145 h 151"/>
                <a:gd name="T70" fmla="*/ 0 w 201"/>
                <a:gd name="T71" fmla="*/ 9 h 151"/>
                <a:gd name="T72" fmla="*/ 47 w 201"/>
                <a:gd name="T73" fmla="*/ 0 h 151"/>
                <a:gd name="T74" fmla="*/ 154 w 201"/>
                <a:gd name="T75" fmla="*/ 0 h 151"/>
                <a:gd name="T76" fmla="*/ 201 w 201"/>
                <a:gd name="T77" fmla="*/ 9 h 151"/>
                <a:gd name="T78" fmla="*/ 47 w 201"/>
                <a:gd name="T79" fmla="*/ 8 h 151"/>
                <a:gd name="T80" fmla="*/ 8 w 201"/>
                <a:gd name="T81" fmla="*/ 127 h 151"/>
                <a:gd name="T82" fmla="*/ 97 w 201"/>
                <a:gd name="T83" fmla="*/ 131 h 151"/>
                <a:gd name="T84" fmla="*/ 193 w 201"/>
                <a:gd name="T85" fmla="*/ 15 h 151"/>
                <a:gd name="T86" fmla="*/ 105 w 201"/>
                <a:gd name="T87" fmla="*/ 19 h 151"/>
                <a:gd name="T88" fmla="*/ 154 w 201"/>
                <a:gd name="T89" fmla="*/ 120 h 151"/>
                <a:gd name="T90" fmla="*/ 193 w 201"/>
                <a:gd name="T91" fmla="*/ 1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1" h="151">
                  <a:moveTo>
                    <a:pt x="61" y="71"/>
                  </a:moveTo>
                  <a:cubicBezTo>
                    <a:pt x="61" y="71"/>
                    <a:pt x="61" y="71"/>
                    <a:pt x="60" y="72"/>
                  </a:cubicBezTo>
                  <a:cubicBezTo>
                    <a:pt x="58" y="75"/>
                    <a:pt x="54" y="75"/>
                    <a:pt x="49" y="76"/>
                  </a:cubicBezTo>
                  <a:cubicBezTo>
                    <a:pt x="44" y="77"/>
                    <a:pt x="39" y="79"/>
                    <a:pt x="36" y="83"/>
                  </a:cubicBezTo>
                  <a:cubicBezTo>
                    <a:pt x="35" y="85"/>
                    <a:pt x="33" y="87"/>
                    <a:pt x="31" y="89"/>
                  </a:cubicBezTo>
                  <a:cubicBezTo>
                    <a:pt x="26" y="90"/>
                    <a:pt x="21" y="91"/>
                    <a:pt x="16" y="93"/>
                  </a:cubicBezTo>
                  <a:cubicBezTo>
                    <a:pt x="16" y="86"/>
                    <a:pt x="16" y="80"/>
                    <a:pt x="16" y="73"/>
                  </a:cubicBezTo>
                  <a:cubicBezTo>
                    <a:pt x="28" y="68"/>
                    <a:pt x="41" y="66"/>
                    <a:pt x="54" y="66"/>
                  </a:cubicBezTo>
                  <a:cubicBezTo>
                    <a:pt x="56" y="67"/>
                    <a:pt x="60" y="69"/>
                    <a:pt x="61" y="71"/>
                  </a:cubicBezTo>
                  <a:close/>
                  <a:moveTo>
                    <a:pt x="73" y="72"/>
                  </a:moveTo>
                  <a:cubicBezTo>
                    <a:pt x="76" y="78"/>
                    <a:pt x="73" y="81"/>
                    <a:pt x="67" y="83"/>
                  </a:cubicBezTo>
                  <a:cubicBezTo>
                    <a:pt x="64" y="84"/>
                    <a:pt x="64" y="86"/>
                    <a:pt x="64" y="87"/>
                  </a:cubicBezTo>
                  <a:cubicBezTo>
                    <a:pt x="72" y="88"/>
                    <a:pt x="80" y="90"/>
                    <a:pt x="88" y="93"/>
                  </a:cubicBezTo>
                  <a:cubicBezTo>
                    <a:pt x="88" y="86"/>
                    <a:pt x="88" y="80"/>
                    <a:pt x="88" y="73"/>
                  </a:cubicBezTo>
                  <a:cubicBezTo>
                    <a:pt x="82" y="71"/>
                    <a:pt x="76" y="69"/>
                    <a:pt x="70" y="68"/>
                  </a:cubicBezTo>
                  <a:cubicBezTo>
                    <a:pt x="71" y="69"/>
                    <a:pt x="73" y="70"/>
                    <a:pt x="73" y="72"/>
                  </a:cubicBezTo>
                  <a:close/>
                  <a:moveTo>
                    <a:pt x="16" y="29"/>
                  </a:moveTo>
                  <a:cubicBezTo>
                    <a:pt x="39" y="20"/>
                    <a:pt x="65" y="20"/>
                    <a:pt x="88" y="29"/>
                  </a:cubicBezTo>
                  <a:cubicBezTo>
                    <a:pt x="88" y="42"/>
                    <a:pt x="88" y="55"/>
                    <a:pt x="88" y="68"/>
                  </a:cubicBezTo>
                  <a:cubicBezTo>
                    <a:pt x="82" y="59"/>
                    <a:pt x="75" y="50"/>
                    <a:pt x="69" y="42"/>
                  </a:cubicBezTo>
                  <a:cubicBezTo>
                    <a:pt x="64" y="46"/>
                    <a:pt x="60" y="50"/>
                    <a:pt x="55" y="54"/>
                  </a:cubicBezTo>
                  <a:cubicBezTo>
                    <a:pt x="50" y="49"/>
                    <a:pt x="44" y="43"/>
                    <a:pt x="39" y="39"/>
                  </a:cubicBezTo>
                  <a:cubicBezTo>
                    <a:pt x="31" y="48"/>
                    <a:pt x="23" y="57"/>
                    <a:pt x="16" y="68"/>
                  </a:cubicBezTo>
                  <a:cubicBezTo>
                    <a:pt x="16" y="55"/>
                    <a:pt x="16" y="42"/>
                    <a:pt x="16" y="29"/>
                  </a:cubicBezTo>
                  <a:close/>
                  <a:moveTo>
                    <a:pt x="70" y="34"/>
                  </a:moveTo>
                  <a:cubicBezTo>
                    <a:pt x="70" y="38"/>
                    <a:pt x="74" y="42"/>
                    <a:pt x="78" y="43"/>
                  </a:cubicBezTo>
                  <a:cubicBezTo>
                    <a:pt x="82" y="44"/>
                    <a:pt x="85" y="42"/>
                    <a:pt x="85" y="38"/>
                  </a:cubicBezTo>
                  <a:cubicBezTo>
                    <a:pt x="85" y="34"/>
                    <a:pt x="82" y="29"/>
                    <a:pt x="78" y="28"/>
                  </a:cubicBezTo>
                  <a:cubicBezTo>
                    <a:pt x="74" y="27"/>
                    <a:pt x="70" y="30"/>
                    <a:pt x="70" y="34"/>
                  </a:cubicBezTo>
                  <a:close/>
                  <a:moveTo>
                    <a:pt x="115" y="102"/>
                  </a:moveTo>
                  <a:cubicBezTo>
                    <a:pt x="115" y="107"/>
                    <a:pt x="115" y="107"/>
                    <a:pt x="115" y="107"/>
                  </a:cubicBezTo>
                  <a:cubicBezTo>
                    <a:pt x="128" y="103"/>
                    <a:pt x="142" y="102"/>
                    <a:pt x="156" y="102"/>
                  </a:cubicBezTo>
                  <a:cubicBezTo>
                    <a:pt x="156" y="98"/>
                    <a:pt x="156" y="98"/>
                    <a:pt x="156" y="98"/>
                  </a:cubicBezTo>
                  <a:cubicBezTo>
                    <a:pt x="142" y="97"/>
                    <a:pt x="128" y="99"/>
                    <a:pt x="115" y="102"/>
                  </a:cubicBezTo>
                  <a:close/>
                  <a:moveTo>
                    <a:pt x="115" y="73"/>
                  </a:moveTo>
                  <a:cubicBezTo>
                    <a:pt x="115" y="78"/>
                    <a:pt x="115" y="78"/>
                    <a:pt x="115" y="78"/>
                  </a:cubicBezTo>
                  <a:cubicBezTo>
                    <a:pt x="137" y="71"/>
                    <a:pt x="162" y="71"/>
                    <a:pt x="184" y="78"/>
                  </a:cubicBezTo>
                  <a:cubicBezTo>
                    <a:pt x="184" y="73"/>
                    <a:pt x="184" y="73"/>
                    <a:pt x="184" y="73"/>
                  </a:cubicBezTo>
                  <a:cubicBezTo>
                    <a:pt x="161" y="67"/>
                    <a:pt x="137" y="67"/>
                    <a:pt x="115" y="73"/>
                  </a:cubicBezTo>
                  <a:close/>
                  <a:moveTo>
                    <a:pt x="136" y="25"/>
                  </a:moveTo>
                  <a:cubicBezTo>
                    <a:pt x="136" y="30"/>
                    <a:pt x="136" y="30"/>
                    <a:pt x="136" y="30"/>
                  </a:cubicBezTo>
                  <a:cubicBezTo>
                    <a:pt x="152" y="28"/>
                    <a:pt x="168" y="29"/>
                    <a:pt x="184" y="34"/>
                  </a:cubicBezTo>
                  <a:cubicBezTo>
                    <a:pt x="184" y="29"/>
                    <a:pt x="184" y="29"/>
                    <a:pt x="184" y="29"/>
                  </a:cubicBezTo>
                  <a:cubicBezTo>
                    <a:pt x="168" y="24"/>
                    <a:pt x="152" y="23"/>
                    <a:pt x="136" y="25"/>
                  </a:cubicBezTo>
                  <a:close/>
                  <a:moveTo>
                    <a:pt x="115" y="43"/>
                  </a:moveTo>
                  <a:cubicBezTo>
                    <a:pt x="115" y="48"/>
                    <a:pt x="115" y="48"/>
                    <a:pt x="115" y="48"/>
                  </a:cubicBezTo>
                  <a:cubicBezTo>
                    <a:pt x="137" y="42"/>
                    <a:pt x="162" y="42"/>
                    <a:pt x="184" y="48"/>
                  </a:cubicBezTo>
                  <a:cubicBezTo>
                    <a:pt x="184" y="43"/>
                    <a:pt x="184" y="43"/>
                    <a:pt x="184" y="43"/>
                  </a:cubicBezTo>
                  <a:cubicBezTo>
                    <a:pt x="161" y="37"/>
                    <a:pt x="137" y="37"/>
                    <a:pt x="115" y="43"/>
                  </a:cubicBezTo>
                  <a:close/>
                  <a:moveTo>
                    <a:pt x="115" y="88"/>
                  </a:moveTo>
                  <a:cubicBezTo>
                    <a:pt x="115" y="92"/>
                    <a:pt x="115" y="92"/>
                    <a:pt x="115" y="92"/>
                  </a:cubicBezTo>
                  <a:cubicBezTo>
                    <a:pt x="137" y="86"/>
                    <a:pt x="162" y="86"/>
                    <a:pt x="184" y="92"/>
                  </a:cubicBezTo>
                  <a:cubicBezTo>
                    <a:pt x="184" y="87"/>
                    <a:pt x="184" y="87"/>
                    <a:pt x="184" y="87"/>
                  </a:cubicBezTo>
                  <a:cubicBezTo>
                    <a:pt x="161" y="81"/>
                    <a:pt x="137" y="81"/>
                    <a:pt x="115" y="88"/>
                  </a:cubicBezTo>
                  <a:close/>
                  <a:moveTo>
                    <a:pt x="115" y="58"/>
                  </a:moveTo>
                  <a:cubicBezTo>
                    <a:pt x="115" y="63"/>
                    <a:pt x="115" y="63"/>
                    <a:pt x="115" y="63"/>
                  </a:cubicBezTo>
                  <a:cubicBezTo>
                    <a:pt x="137" y="57"/>
                    <a:pt x="162" y="57"/>
                    <a:pt x="184" y="63"/>
                  </a:cubicBezTo>
                  <a:cubicBezTo>
                    <a:pt x="184" y="58"/>
                    <a:pt x="184" y="58"/>
                    <a:pt x="184" y="58"/>
                  </a:cubicBezTo>
                  <a:cubicBezTo>
                    <a:pt x="161" y="52"/>
                    <a:pt x="137" y="52"/>
                    <a:pt x="115" y="58"/>
                  </a:cubicBezTo>
                  <a:close/>
                  <a:moveTo>
                    <a:pt x="201" y="9"/>
                  </a:moveTo>
                  <a:cubicBezTo>
                    <a:pt x="201" y="136"/>
                    <a:pt x="201" y="136"/>
                    <a:pt x="201" y="136"/>
                  </a:cubicBezTo>
                  <a:cubicBezTo>
                    <a:pt x="201" y="145"/>
                    <a:pt x="201" y="145"/>
                    <a:pt x="201" y="145"/>
                  </a:cubicBezTo>
                  <a:cubicBezTo>
                    <a:pt x="199" y="146"/>
                    <a:pt x="197" y="147"/>
                    <a:pt x="195" y="146"/>
                  </a:cubicBezTo>
                  <a:cubicBezTo>
                    <a:pt x="182" y="141"/>
                    <a:pt x="168" y="138"/>
                    <a:pt x="154" y="138"/>
                  </a:cubicBezTo>
                  <a:cubicBezTo>
                    <a:pt x="136" y="138"/>
                    <a:pt x="119" y="143"/>
                    <a:pt x="103" y="150"/>
                  </a:cubicBezTo>
                  <a:cubicBezTo>
                    <a:pt x="102" y="151"/>
                    <a:pt x="102" y="151"/>
                    <a:pt x="101" y="151"/>
                  </a:cubicBezTo>
                  <a:cubicBezTo>
                    <a:pt x="100" y="151"/>
                    <a:pt x="99" y="151"/>
                    <a:pt x="98" y="150"/>
                  </a:cubicBezTo>
                  <a:cubicBezTo>
                    <a:pt x="83" y="143"/>
                    <a:pt x="65" y="138"/>
                    <a:pt x="47" y="138"/>
                  </a:cubicBezTo>
                  <a:cubicBezTo>
                    <a:pt x="33" y="138"/>
                    <a:pt x="19" y="141"/>
                    <a:pt x="7" y="146"/>
                  </a:cubicBezTo>
                  <a:cubicBezTo>
                    <a:pt x="4" y="147"/>
                    <a:pt x="2" y="146"/>
                    <a:pt x="0" y="145"/>
                  </a:cubicBezTo>
                  <a:cubicBezTo>
                    <a:pt x="0" y="136"/>
                    <a:pt x="0" y="136"/>
                    <a:pt x="0" y="136"/>
                  </a:cubicBezTo>
                  <a:cubicBezTo>
                    <a:pt x="0" y="9"/>
                    <a:pt x="0" y="9"/>
                    <a:pt x="0" y="9"/>
                  </a:cubicBezTo>
                  <a:cubicBezTo>
                    <a:pt x="3" y="8"/>
                    <a:pt x="3" y="8"/>
                    <a:pt x="3" y="8"/>
                  </a:cubicBezTo>
                  <a:cubicBezTo>
                    <a:pt x="17" y="3"/>
                    <a:pt x="32" y="0"/>
                    <a:pt x="47" y="0"/>
                  </a:cubicBezTo>
                  <a:cubicBezTo>
                    <a:pt x="66" y="0"/>
                    <a:pt x="84" y="4"/>
                    <a:pt x="101" y="12"/>
                  </a:cubicBezTo>
                  <a:cubicBezTo>
                    <a:pt x="117" y="4"/>
                    <a:pt x="135" y="0"/>
                    <a:pt x="154" y="0"/>
                  </a:cubicBezTo>
                  <a:cubicBezTo>
                    <a:pt x="169" y="0"/>
                    <a:pt x="184" y="3"/>
                    <a:pt x="198" y="8"/>
                  </a:cubicBezTo>
                  <a:lnTo>
                    <a:pt x="201" y="9"/>
                  </a:lnTo>
                  <a:close/>
                  <a:moveTo>
                    <a:pt x="97" y="19"/>
                  </a:moveTo>
                  <a:cubicBezTo>
                    <a:pt x="82" y="12"/>
                    <a:pt x="65" y="8"/>
                    <a:pt x="47" y="8"/>
                  </a:cubicBezTo>
                  <a:cubicBezTo>
                    <a:pt x="34" y="8"/>
                    <a:pt x="21" y="10"/>
                    <a:pt x="8" y="15"/>
                  </a:cubicBezTo>
                  <a:cubicBezTo>
                    <a:pt x="8" y="127"/>
                    <a:pt x="8" y="127"/>
                    <a:pt x="8" y="127"/>
                  </a:cubicBezTo>
                  <a:cubicBezTo>
                    <a:pt x="21" y="123"/>
                    <a:pt x="34" y="120"/>
                    <a:pt x="47" y="120"/>
                  </a:cubicBezTo>
                  <a:cubicBezTo>
                    <a:pt x="64" y="120"/>
                    <a:pt x="81" y="124"/>
                    <a:pt x="97" y="131"/>
                  </a:cubicBezTo>
                  <a:lnTo>
                    <a:pt x="97" y="19"/>
                  </a:lnTo>
                  <a:close/>
                  <a:moveTo>
                    <a:pt x="193" y="15"/>
                  </a:moveTo>
                  <a:cubicBezTo>
                    <a:pt x="180" y="10"/>
                    <a:pt x="167" y="8"/>
                    <a:pt x="154" y="8"/>
                  </a:cubicBezTo>
                  <a:cubicBezTo>
                    <a:pt x="137" y="8"/>
                    <a:pt x="120" y="12"/>
                    <a:pt x="105" y="19"/>
                  </a:cubicBezTo>
                  <a:cubicBezTo>
                    <a:pt x="105" y="131"/>
                    <a:pt x="105" y="131"/>
                    <a:pt x="105" y="131"/>
                  </a:cubicBezTo>
                  <a:cubicBezTo>
                    <a:pt x="120" y="124"/>
                    <a:pt x="137" y="120"/>
                    <a:pt x="154" y="120"/>
                  </a:cubicBezTo>
                  <a:cubicBezTo>
                    <a:pt x="167" y="120"/>
                    <a:pt x="180" y="123"/>
                    <a:pt x="193" y="127"/>
                  </a:cubicBezTo>
                  <a:lnTo>
                    <a:pt x="193" y="15"/>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435" name="Freeform 49"/>
            <p:cNvSpPr>
              <a:spLocks noEditPoints="1"/>
            </p:cNvSpPr>
            <p:nvPr/>
          </p:nvSpPr>
          <p:spPr bwMode="auto">
            <a:xfrm>
              <a:off x="5701725" y="4671403"/>
              <a:ext cx="461019" cy="478862"/>
            </a:xfrm>
            <a:custGeom>
              <a:avLst/>
              <a:gdLst>
                <a:gd name="T0" fmla="*/ 38 w 194"/>
                <a:gd name="T1" fmla="*/ 132 h 201"/>
                <a:gd name="T2" fmla="*/ 100 w 194"/>
                <a:gd name="T3" fmla="*/ 132 h 201"/>
                <a:gd name="T4" fmla="*/ 69 w 194"/>
                <a:gd name="T5" fmla="*/ 153 h 201"/>
                <a:gd name="T6" fmla="*/ 69 w 194"/>
                <a:gd name="T7" fmla="*/ 111 h 201"/>
                <a:gd name="T8" fmla="*/ 69 w 194"/>
                <a:gd name="T9" fmla="*/ 153 h 201"/>
                <a:gd name="T10" fmla="*/ 131 w 194"/>
                <a:gd name="T11" fmla="*/ 96 h 201"/>
                <a:gd name="T12" fmla="*/ 105 w 194"/>
                <a:gd name="T13" fmla="*/ 71 h 201"/>
                <a:gd name="T14" fmla="*/ 69 w 194"/>
                <a:gd name="T15" fmla="*/ 76 h 201"/>
                <a:gd name="T16" fmla="*/ 33 w 194"/>
                <a:gd name="T17" fmla="*/ 71 h 201"/>
                <a:gd name="T18" fmla="*/ 7 w 194"/>
                <a:gd name="T19" fmla="*/ 96 h 201"/>
                <a:gd name="T20" fmla="*/ 13 w 194"/>
                <a:gd name="T21" fmla="*/ 132 h 201"/>
                <a:gd name="T22" fmla="*/ 7 w 194"/>
                <a:gd name="T23" fmla="*/ 168 h 201"/>
                <a:gd name="T24" fmla="*/ 33 w 194"/>
                <a:gd name="T25" fmla="*/ 194 h 201"/>
                <a:gd name="T26" fmla="*/ 69 w 194"/>
                <a:gd name="T27" fmla="*/ 188 h 201"/>
                <a:gd name="T28" fmla="*/ 105 w 194"/>
                <a:gd name="T29" fmla="*/ 194 h 201"/>
                <a:gd name="T30" fmla="*/ 131 w 194"/>
                <a:gd name="T31" fmla="*/ 168 h 201"/>
                <a:gd name="T32" fmla="*/ 125 w 194"/>
                <a:gd name="T33" fmla="*/ 132 h 201"/>
                <a:gd name="T34" fmla="*/ 69 w 194"/>
                <a:gd name="T35" fmla="*/ 167 h 201"/>
                <a:gd name="T36" fmla="*/ 69 w 194"/>
                <a:gd name="T37" fmla="*/ 98 h 201"/>
                <a:gd name="T38" fmla="*/ 69 w 194"/>
                <a:gd name="T39" fmla="*/ 167 h 201"/>
                <a:gd name="T40" fmla="*/ 194 w 194"/>
                <a:gd name="T41" fmla="*/ 29 h 201"/>
                <a:gd name="T42" fmla="*/ 177 w 194"/>
                <a:gd name="T43" fmla="*/ 17 h 201"/>
                <a:gd name="T44" fmla="*/ 165 w 194"/>
                <a:gd name="T45" fmla="*/ 0 h 201"/>
                <a:gd name="T46" fmla="*/ 144 w 194"/>
                <a:gd name="T47" fmla="*/ 0 h 201"/>
                <a:gd name="T48" fmla="*/ 131 w 194"/>
                <a:gd name="T49" fmla="*/ 17 h 201"/>
                <a:gd name="T50" fmla="*/ 114 w 194"/>
                <a:gd name="T51" fmla="*/ 29 h 201"/>
                <a:gd name="T52" fmla="*/ 114 w 194"/>
                <a:gd name="T53" fmla="*/ 50 h 201"/>
                <a:gd name="T54" fmla="*/ 131 w 194"/>
                <a:gd name="T55" fmla="*/ 63 h 201"/>
                <a:gd name="T56" fmla="*/ 144 w 194"/>
                <a:gd name="T57" fmla="*/ 80 h 201"/>
                <a:gd name="T58" fmla="*/ 165 w 194"/>
                <a:gd name="T59" fmla="*/ 80 h 201"/>
                <a:gd name="T60" fmla="*/ 177 w 194"/>
                <a:gd name="T61" fmla="*/ 63 h 201"/>
                <a:gd name="T62" fmla="*/ 194 w 194"/>
                <a:gd name="T63" fmla="*/ 50 h 201"/>
                <a:gd name="T64" fmla="*/ 154 w 194"/>
                <a:gd name="T65" fmla="*/ 57 h 201"/>
                <a:gd name="T66" fmla="*/ 154 w 194"/>
                <a:gd name="T67" fmla="*/ 23 h 201"/>
                <a:gd name="T68" fmla="*/ 154 w 194"/>
                <a:gd name="T69" fmla="*/ 5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4" h="201">
                  <a:moveTo>
                    <a:pt x="69" y="101"/>
                  </a:moveTo>
                  <a:cubicBezTo>
                    <a:pt x="52" y="101"/>
                    <a:pt x="38" y="115"/>
                    <a:pt x="38" y="132"/>
                  </a:cubicBezTo>
                  <a:cubicBezTo>
                    <a:pt x="38" y="149"/>
                    <a:pt x="52" y="163"/>
                    <a:pt x="69" y="163"/>
                  </a:cubicBezTo>
                  <a:cubicBezTo>
                    <a:pt x="86" y="163"/>
                    <a:pt x="100" y="149"/>
                    <a:pt x="100" y="132"/>
                  </a:cubicBezTo>
                  <a:cubicBezTo>
                    <a:pt x="100" y="115"/>
                    <a:pt x="86" y="101"/>
                    <a:pt x="69" y="101"/>
                  </a:cubicBezTo>
                  <a:moveTo>
                    <a:pt x="69" y="153"/>
                  </a:moveTo>
                  <a:cubicBezTo>
                    <a:pt x="57" y="153"/>
                    <a:pt x="48" y="144"/>
                    <a:pt x="48" y="132"/>
                  </a:cubicBezTo>
                  <a:cubicBezTo>
                    <a:pt x="48" y="121"/>
                    <a:pt x="57" y="111"/>
                    <a:pt x="69" y="111"/>
                  </a:cubicBezTo>
                  <a:cubicBezTo>
                    <a:pt x="80" y="111"/>
                    <a:pt x="90" y="121"/>
                    <a:pt x="90" y="132"/>
                  </a:cubicBezTo>
                  <a:cubicBezTo>
                    <a:pt x="90" y="144"/>
                    <a:pt x="80" y="153"/>
                    <a:pt x="69" y="153"/>
                  </a:cubicBezTo>
                  <a:moveTo>
                    <a:pt x="138" y="114"/>
                  </a:moveTo>
                  <a:cubicBezTo>
                    <a:pt x="136" y="108"/>
                    <a:pt x="134" y="102"/>
                    <a:pt x="131" y="96"/>
                  </a:cubicBezTo>
                  <a:cubicBezTo>
                    <a:pt x="123" y="100"/>
                    <a:pt x="115" y="99"/>
                    <a:pt x="109" y="93"/>
                  </a:cubicBezTo>
                  <a:cubicBezTo>
                    <a:pt x="103" y="87"/>
                    <a:pt x="101" y="78"/>
                    <a:pt x="105" y="71"/>
                  </a:cubicBezTo>
                  <a:cubicBezTo>
                    <a:pt x="99" y="67"/>
                    <a:pt x="93" y="65"/>
                    <a:pt x="87" y="63"/>
                  </a:cubicBezTo>
                  <a:cubicBezTo>
                    <a:pt x="85" y="71"/>
                    <a:pt x="77" y="76"/>
                    <a:pt x="69" y="76"/>
                  </a:cubicBezTo>
                  <a:cubicBezTo>
                    <a:pt x="60" y="76"/>
                    <a:pt x="53" y="71"/>
                    <a:pt x="50" y="63"/>
                  </a:cubicBezTo>
                  <a:cubicBezTo>
                    <a:pt x="44" y="65"/>
                    <a:pt x="38" y="67"/>
                    <a:pt x="33" y="71"/>
                  </a:cubicBezTo>
                  <a:cubicBezTo>
                    <a:pt x="36" y="78"/>
                    <a:pt x="35" y="87"/>
                    <a:pt x="29" y="93"/>
                  </a:cubicBezTo>
                  <a:cubicBezTo>
                    <a:pt x="23" y="99"/>
                    <a:pt x="14" y="100"/>
                    <a:pt x="7" y="96"/>
                  </a:cubicBezTo>
                  <a:cubicBezTo>
                    <a:pt x="4" y="102"/>
                    <a:pt x="1" y="108"/>
                    <a:pt x="0" y="114"/>
                  </a:cubicBezTo>
                  <a:cubicBezTo>
                    <a:pt x="7" y="117"/>
                    <a:pt x="13" y="124"/>
                    <a:pt x="13" y="132"/>
                  </a:cubicBezTo>
                  <a:cubicBezTo>
                    <a:pt x="13" y="141"/>
                    <a:pt x="7" y="148"/>
                    <a:pt x="0" y="151"/>
                  </a:cubicBezTo>
                  <a:cubicBezTo>
                    <a:pt x="1" y="157"/>
                    <a:pt x="4" y="163"/>
                    <a:pt x="7" y="168"/>
                  </a:cubicBezTo>
                  <a:cubicBezTo>
                    <a:pt x="14" y="165"/>
                    <a:pt x="23" y="166"/>
                    <a:pt x="29" y="172"/>
                  </a:cubicBezTo>
                  <a:cubicBezTo>
                    <a:pt x="35" y="178"/>
                    <a:pt x="36" y="187"/>
                    <a:pt x="33" y="194"/>
                  </a:cubicBezTo>
                  <a:cubicBezTo>
                    <a:pt x="38" y="197"/>
                    <a:pt x="44" y="200"/>
                    <a:pt x="50" y="201"/>
                  </a:cubicBezTo>
                  <a:cubicBezTo>
                    <a:pt x="53" y="194"/>
                    <a:pt x="60" y="188"/>
                    <a:pt x="69" y="188"/>
                  </a:cubicBezTo>
                  <a:cubicBezTo>
                    <a:pt x="77" y="188"/>
                    <a:pt x="85" y="194"/>
                    <a:pt x="87" y="201"/>
                  </a:cubicBezTo>
                  <a:cubicBezTo>
                    <a:pt x="93" y="200"/>
                    <a:pt x="99" y="197"/>
                    <a:pt x="105" y="194"/>
                  </a:cubicBezTo>
                  <a:cubicBezTo>
                    <a:pt x="101" y="187"/>
                    <a:pt x="103" y="178"/>
                    <a:pt x="109" y="172"/>
                  </a:cubicBezTo>
                  <a:cubicBezTo>
                    <a:pt x="115" y="166"/>
                    <a:pt x="123" y="165"/>
                    <a:pt x="131" y="168"/>
                  </a:cubicBezTo>
                  <a:cubicBezTo>
                    <a:pt x="134" y="163"/>
                    <a:pt x="136" y="157"/>
                    <a:pt x="138" y="151"/>
                  </a:cubicBezTo>
                  <a:cubicBezTo>
                    <a:pt x="130" y="148"/>
                    <a:pt x="125" y="141"/>
                    <a:pt x="125" y="132"/>
                  </a:cubicBezTo>
                  <a:cubicBezTo>
                    <a:pt x="125" y="124"/>
                    <a:pt x="130" y="117"/>
                    <a:pt x="138" y="114"/>
                  </a:cubicBezTo>
                  <a:moveTo>
                    <a:pt x="69" y="167"/>
                  </a:moveTo>
                  <a:cubicBezTo>
                    <a:pt x="50" y="167"/>
                    <a:pt x="34" y="151"/>
                    <a:pt x="34" y="132"/>
                  </a:cubicBezTo>
                  <a:cubicBezTo>
                    <a:pt x="34" y="113"/>
                    <a:pt x="50" y="98"/>
                    <a:pt x="69" y="98"/>
                  </a:cubicBezTo>
                  <a:cubicBezTo>
                    <a:pt x="88" y="98"/>
                    <a:pt x="103" y="113"/>
                    <a:pt x="103" y="132"/>
                  </a:cubicBezTo>
                  <a:cubicBezTo>
                    <a:pt x="103" y="151"/>
                    <a:pt x="88" y="167"/>
                    <a:pt x="69" y="167"/>
                  </a:cubicBezTo>
                  <a:moveTo>
                    <a:pt x="187" y="40"/>
                  </a:moveTo>
                  <a:cubicBezTo>
                    <a:pt x="187" y="35"/>
                    <a:pt x="190" y="31"/>
                    <a:pt x="194" y="29"/>
                  </a:cubicBezTo>
                  <a:cubicBezTo>
                    <a:pt x="193" y="26"/>
                    <a:pt x="192" y="22"/>
                    <a:pt x="190" y="19"/>
                  </a:cubicBezTo>
                  <a:cubicBezTo>
                    <a:pt x="186" y="21"/>
                    <a:pt x="181" y="20"/>
                    <a:pt x="177" y="17"/>
                  </a:cubicBezTo>
                  <a:cubicBezTo>
                    <a:pt x="174" y="13"/>
                    <a:pt x="173" y="8"/>
                    <a:pt x="175" y="4"/>
                  </a:cubicBezTo>
                  <a:cubicBezTo>
                    <a:pt x="172" y="2"/>
                    <a:pt x="169" y="1"/>
                    <a:pt x="165" y="0"/>
                  </a:cubicBezTo>
                  <a:cubicBezTo>
                    <a:pt x="163" y="4"/>
                    <a:pt x="159" y="7"/>
                    <a:pt x="154" y="7"/>
                  </a:cubicBezTo>
                  <a:cubicBezTo>
                    <a:pt x="150" y="7"/>
                    <a:pt x="145" y="4"/>
                    <a:pt x="144" y="0"/>
                  </a:cubicBezTo>
                  <a:cubicBezTo>
                    <a:pt x="140" y="1"/>
                    <a:pt x="137" y="2"/>
                    <a:pt x="134" y="4"/>
                  </a:cubicBezTo>
                  <a:cubicBezTo>
                    <a:pt x="136" y="8"/>
                    <a:pt x="135" y="13"/>
                    <a:pt x="131" y="17"/>
                  </a:cubicBezTo>
                  <a:cubicBezTo>
                    <a:pt x="128" y="20"/>
                    <a:pt x="123" y="21"/>
                    <a:pt x="119" y="19"/>
                  </a:cubicBezTo>
                  <a:cubicBezTo>
                    <a:pt x="117" y="22"/>
                    <a:pt x="115" y="26"/>
                    <a:pt x="114" y="29"/>
                  </a:cubicBezTo>
                  <a:cubicBezTo>
                    <a:pt x="119" y="31"/>
                    <a:pt x="122" y="35"/>
                    <a:pt x="122" y="40"/>
                  </a:cubicBezTo>
                  <a:cubicBezTo>
                    <a:pt x="122" y="45"/>
                    <a:pt x="119" y="49"/>
                    <a:pt x="114" y="50"/>
                  </a:cubicBezTo>
                  <a:cubicBezTo>
                    <a:pt x="115" y="54"/>
                    <a:pt x="117" y="57"/>
                    <a:pt x="119" y="60"/>
                  </a:cubicBezTo>
                  <a:cubicBezTo>
                    <a:pt x="123" y="58"/>
                    <a:pt x="128" y="59"/>
                    <a:pt x="131" y="63"/>
                  </a:cubicBezTo>
                  <a:cubicBezTo>
                    <a:pt x="135" y="66"/>
                    <a:pt x="136" y="71"/>
                    <a:pt x="134" y="75"/>
                  </a:cubicBezTo>
                  <a:cubicBezTo>
                    <a:pt x="137" y="77"/>
                    <a:pt x="140" y="79"/>
                    <a:pt x="144" y="80"/>
                  </a:cubicBezTo>
                  <a:cubicBezTo>
                    <a:pt x="145" y="75"/>
                    <a:pt x="150" y="72"/>
                    <a:pt x="154" y="72"/>
                  </a:cubicBezTo>
                  <a:cubicBezTo>
                    <a:pt x="159" y="72"/>
                    <a:pt x="163" y="75"/>
                    <a:pt x="165" y="80"/>
                  </a:cubicBezTo>
                  <a:cubicBezTo>
                    <a:pt x="169" y="79"/>
                    <a:pt x="172" y="77"/>
                    <a:pt x="175" y="75"/>
                  </a:cubicBezTo>
                  <a:cubicBezTo>
                    <a:pt x="173" y="71"/>
                    <a:pt x="174" y="66"/>
                    <a:pt x="177" y="63"/>
                  </a:cubicBezTo>
                  <a:cubicBezTo>
                    <a:pt x="181" y="59"/>
                    <a:pt x="186" y="58"/>
                    <a:pt x="190" y="60"/>
                  </a:cubicBezTo>
                  <a:cubicBezTo>
                    <a:pt x="192" y="57"/>
                    <a:pt x="193" y="54"/>
                    <a:pt x="194" y="50"/>
                  </a:cubicBezTo>
                  <a:cubicBezTo>
                    <a:pt x="190" y="49"/>
                    <a:pt x="187" y="45"/>
                    <a:pt x="187" y="40"/>
                  </a:cubicBezTo>
                  <a:moveTo>
                    <a:pt x="154" y="57"/>
                  </a:moveTo>
                  <a:cubicBezTo>
                    <a:pt x="145" y="57"/>
                    <a:pt x="137" y="49"/>
                    <a:pt x="137" y="40"/>
                  </a:cubicBezTo>
                  <a:cubicBezTo>
                    <a:pt x="137" y="30"/>
                    <a:pt x="145" y="23"/>
                    <a:pt x="154" y="23"/>
                  </a:cubicBezTo>
                  <a:cubicBezTo>
                    <a:pt x="164" y="23"/>
                    <a:pt x="172" y="30"/>
                    <a:pt x="172" y="40"/>
                  </a:cubicBezTo>
                  <a:cubicBezTo>
                    <a:pt x="172" y="49"/>
                    <a:pt x="164" y="57"/>
                    <a:pt x="154" y="57"/>
                  </a:cubicBezTo>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436" name="Freeform 53"/>
            <p:cNvSpPr>
              <a:spLocks noEditPoints="1"/>
            </p:cNvSpPr>
            <p:nvPr/>
          </p:nvSpPr>
          <p:spPr bwMode="auto">
            <a:xfrm>
              <a:off x="5318608" y="3036663"/>
              <a:ext cx="236434" cy="201232"/>
            </a:xfrm>
            <a:custGeom>
              <a:avLst/>
              <a:gdLst>
                <a:gd name="T0" fmla="*/ 450 w 450"/>
                <a:gd name="T1" fmla="*/ 0 h 383"/>
                <a:gd name="T2" fmla="*/ 337 w 450"/>
                <a:gd name="T3" fmla="*/ 383 h 383"/>
                <a:gd name="T4" fmla="*/ 149 w 450"/>
                <a:gd name="T5" fmla="*/ 248 h 383"/>
                <a:gd name="T6" fmla="*/ 450 w 450"/>
                <a:gd name="T7" fmla="*/ 0 h 383"/>
                <a:gd name="T8" fmla="*/ 128 w 450"/>
                <a:gd name="T9" fmla="*/ 231 h 383"/>
                <a:gd name="T10" fmla="*/ 450 w 450"/>
                <a:gd name="T11" fmla="*/ 0 h 383"/>
                <a:gd name="T12" fmla="*/ 0 w 450"/>
                <a:gd name="T13" fmla="*/ 139 h 383"/>
                <a:gd name="T14" fmla="*/ 128 w 450"/>
                <a:gd name="T15" fmla="*/ 231 h 383"/>
                <a:gd name="T16" fmla="*/ 149 w 450"/>
                <a:gd name="T17" fmla="*/ 366 h 383"/>
                <a:gd name="T18" fmla="*/ 202 w 450"/>
                <a:gd name="T19" fmla="*/ 306 h 383"/>
                <a:gd name="T20" fmla="*/ 149 w 450"/>
                <a:gd name="T21" fmla="*/ 269 h 383"/>
                <a:gd name="T22" fmla="*/ 149 w 450"/>
                <a:gd name="T23" fmla="*/ 366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0" h="383">
                  <a:moveTo>
                    <a:pt x="450" y="0"/>
                  </a:moveTo>
                  <a:lnTo>
                    <a:pt x="337" y="383"/>
                  </a:lnTo>
                  <a:lnTo>
                    <a:pt x="149" y="248"/>
                  </a:lnTo>
                  <a:lnTo>
                    <a:pt x="450" y="0"/>
                  </a:lnTo>
                  <a:close/>
                  <a:moveTo>
                    <a:pt x="128" y="231"/>
                  </a:moveTo>
                  <a:lnTo>
                    <a:pt x="450" y="0"/>
                  </a:lnTo>
                  <a:lnTo>
                    <a:pt x="0" y="139"/>
                  </a:lnTo>
                  <a:lnTo>
                    <a:pt x="128" y="231"/>
                  </a:lnTo>
                  <a:close/>
                  <a:moveTo>
                    <a:pt x="149" y="366"/>
                  </a:moveTo>
                  <a:lnTo>
                    <a:pt x="202" y="306"/>
                  </a:lnTo>
                  <a:lnTo>
                    <a:pt x="149" y="269"/>
                  </a:lnTo>
                  <a:lnTo>
                    <a:pt x="149" y="366"/>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437" name="Freeform 9"/>
            <p:cNvSpPr>
              <a:spLocks noEditPoints="1"/>
            </p:cNvSpPr>
            <p:nvPr/>
          </p:nvSpPr>
          <p:spPr bwMode="auto">
            <a:xfrm>
              <a:off x="6667309" y="2595071"/>
              <a:ext cx="374981" cy="260579"/>
            </a:xfrm>
            <a:custGeom>
              <a:avLst/>
              <a:gdLst>
                <a:gd name="T0" fmla="*/ 99 w 199"/>
                <a:gd name="T1" fmla="*/ 101 h 136"/>
                <a:gd name="T2" fmla="*/ 0 w 199"/>
                <a:gd name="T3" fmla="*/ 50 h 136"/>
                <a:gd name="T4" fmla="*/ 99 w 199"/>
                <a:gd name="T5" fmla="*/ 0 h 136"/>
                <a:gd name="T6" fmla="*/ 199 w 199"/>
                <a:gd name="T7" fmla="*/ 50 h 136"/>
                <a:gd name="T8" fmla="*/ 157 w 199"/>
                <a:gd name="T9" fmla="*/ 72 h 136"/>
                <a:gd name="T10" fmla="*/ 157 w 199"/>
                <a:gd name="T11" fmla="*/ 71 h 136"/>
                <a:gd name="T12" fmla="*/ 107 w 199"/>
                <a:gd name="T13" fmla="*/ 45 h 136"/>
                <a:gd name="T14" fmla="*/ 101 w 199"/>
                <a:gd name="T15" fmla="*/ 44 h 136"/>
                <a:gd name="T16" fmla="*/ 95 w 199"/>
                <a:gd name="T17" fmla="*/ 46 h 136"/>
                <a:gd name="T18" fmla="*/ 93 w 199"/>
                <a:gd name="T19" fmla="*/ 52 h 136"/>
                <a:gd name="T20" fmla="*/ 98 w 199"/>
                <a:gd name="T21" fmla="*/ 59 h 136"/>
                <a:gd name="T22" fmla="*/ 140 w 199"/>
                <a:gd name="T23" fmla="*/ 80 h 136"/>
                <a:gd name="T24" fmla="*/ 99 w 199"/>
                <a:gd name="T25" fmla="*/ 101 h 136"/>
                <a:gd name="T26" fmla="*/ 153 w 199"/>
                <a:gd name="T27" fmla="*/ 117 h 136"/>
                <a:gd name="T28" fmla="*/ 155 w 199"/>
                <a:gd name="T29" fmla="*/ 114 h 136"/>
                <a:gd name="T30" fmla="*/ 153 w 199"/>
                <a:gd name="T31" fmla="*/ 111 h 136"/>
                <a:gd name="T32" fmla="*/ 153 w 199"/>
                <a:gd name="T33" fmla="*/ 73 h 136"/>
                <a:gd name="T34" fmla="*/ 105 w 199"/>
                <a:gd name="T35" fmla="*/ 49 h 136"/>
                <a:gd name="T36" fmla="*/ 98 w 199"/>
                <a:gd name="T37" fmla="*/ 49 h 136"/>
                <a:gd name="T38" fmla="*/ 99 w 199"/>
                <a:gd name="T39" fmla="*/ 55 h 136"/>
                <a:gd name="T40" fmla="*/ 145 w 199"/>
                <a:gd name="T41" fmla="*/ 78 h 136"/>
                <a:gd name="T42" fmla="*/ 145 w 199"/>
                <a:gd name="T43" fmla="*/ 111 h 136"/>
                <a:gd name="T44" fmla="*/ 143 w 199"/>
                <a:gd name="T45" fmla="*/ 114 h 136"/>
                <a:gd name="T46" fmla="*/ 145 w 199"/>
                <a:gd name="T47" fmla="*/ 117 h 136"/>
                <a:gd name="T48" fmla="*/ 142 w 199"/>
                <a:gd name="T49" fmla="*/ 124 h 136"/>
                <a:gd name="T50" fmla="*/ 147 w 199"/>
                <a:gd name="T51" fmla="*/ 131 h 136"/>
                <a:gd name="T52" fmla="*/ 146 w 199"/>
                <a:gd name="T53" fmla="*/ 136 h 136"/>
                <a:gd name="T54" fmla="*/ 157 w 199"/>
                <a:gd name="T55" fmla="*/ 124 h 136"/>
                <a:gd name="T56" fmla="*/ 153 w 199"/>
                <a:gd name="T57" fmla="*/ 117 h 136"/>
                <a:gd name="T58" fmla="*/ 34 w 199"/>
                <a:gd name="T59" fmla="*/ 75 h 136"/>
                <a:gd name="T60" fmla="*/ 34 w 199"/>
                <a:gd name="T61" fmla="*/ 116 h 136"/>
                <a:gd name="T62" fmla="*/ 35 w 199"/>
                <a:gd name="T63" fmla="*/ 117 h 136"/>
                <a:gd name="T64" fmla="*/ 100 w 199"/>
                <a:gd name="T65" fmla="*/ 135 h 136"/>
                <a:gd name="T66" fmla="*/ 139 w 199"/>
                <a:gd name="T67" fmla="*/ 129 h 136"/>
                <a:gd name="T68" fmla="*/ 138 w 199"/>
                <a:gd name="T69" fmla="*/ 124 h 136"/>
                <a:gd name="T70" fmla="*/ 140 w 199"/>
                <a:gd name="T71" fmla="*/ 117 h 136"/>
                <a:gd name="T72" fmla="*/ 139 w 199"/>
                <a:gd name="T73" fmla="*/ 114 h 136"/>
                <a:gd name="T74" fmla="*/ 141 w 199"/>
                <a:gd name="T75" fmla="*/ 109 h 136"/>
                <a:gd name="T76" fmla="*/ 141 w 199"/>
                <a:gd name="T77" fmla="*/ 87 h 136"/>
                <a:gd name="T78" fmla="*/ 99 w 199"/>
                <a:gd name="T79" fmla="*/ 108 h 136"/>
                <a:gd name="T80" fmla="*/ 34 w 199"/>
                <a:gd name="T81" fmla="*/ 75 h 136"/>
                <a:gd name="T82" fmla="*/ 157 w 199"/>
                <a:gd name="T83" fmla="*/ 109 h 136"/>
                <a:gd name="T84" fmla="*/ 159 w 199"/>
                <a:gd name="T85" fmla="*/ 114 h 136"/>
                <a:gd name="T86" fmla="*/ 158 w 199"/>
                <a:gd name="T87" fmla="*/ 117 h 136"/>
                <a:gd name="T88" fmla="*/ 160 w 199"/>
                <a:gd name="T89" fmla="*/ 119 h 136"/>
                <a:gd name="T90" fmla="*/ 164 w 199"/>
                <a:gd name="T91" fmla="*/ 117 h 136"/>
                <a:gd name="T92" fmla="*/ 165 w 199"/>
                <a:gd name="T93" fmla="*/ 116 h 136"/>
                <a:gd name="T94" fmla="*/ 165 w 199"/>
                <a:gd name="T95" fmla="*/ 74 h 136"/>
                <a:gd name="T96" fmla="*/ 157 w 199"/>
                <a:gd name="T97" fmla="*/ 78 h 136"/>
                <a:gd name="T98" fmla="*/ 157 w 199"/>
                <a:gd name="T99" fmla="*/ 10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9" h="136">
                  <a:moveTo>
                    <a:pt x="99" y="101"/>
                  </a:moveTo>
                  <a:cubicBezTo>
                    <a:pt x="0" y="50"/>
                    <a:pt x="0" y="50"/>
                    <a:pt x="0" y="50"/>
                  </a:cubicBezTo>
                  <a:cubicBezTo>
                    <a:pt x="99" y="0"/>
                    <a:pt x="99" y="0"/>
                    <a:pt x="99" y="0"/>
                  </a:cubicBezTo>
                  <a:cubicBezTo>
                    <a:pt x="199" y="50"/>
                    <a:pt x="199" y="50"/>
                    <a:pt x="199" y="50"/>
                  </a:cubicBezTo>
                  <a:cubicBezTo>
                    <a:pt x="157" y="72"/>
                    <a:pt x="157" y="72"/>
                    <a:pt x="157" y="72"/>
                  </a:cubicBezTo>
                  <a:cubicBezTo>
                    <a:pt x="157" y="71"/>
                    <a:pt x="157" y="71"/>
                    <a:pt x="157" y="71"/>
                  </a:cubicBezTo>
                  <a:cubicBezTo>
                    <a:pt x="107" y="45"/>
                    <a:pt x="107" y="45"/>
                    <a:pt x="107" y="45"/>
                  </a:cubicBezTo>
                  <a:cubicBezTo>
                    <a:pt x="106" y="45"/>
                    <a:pt x="104" y="44"/>
                    <a:pt x="101" y="44"/>
                  </a:cubicBezTo>
                  <a:cubicBezTo>
                    <a:pt x="99" y="44"/>
                    <a:pt x="97" y="44"/>
                    <a:pt x="95" y="46"/>
                  </a:cubicBezTo>
                  <a:cubicBezTo>
                    <a:pt x="93" y="48"/>
                    <a:pt x="93" y="50"/>
                    <a:pt x="93" y="52"/>
                  </a:cubicBezTo>
                  <a:cubicBezTo>
                    <a:pt x="93" y="56"/>
                    <a:pt x="97" y="58"/>
                    <a:pt x="98" y="59"/>
                  </a:cubicBezTo>
                  <a:cubicBezTo>
                    <a:pt x="140" y="80"/>
                    <a:pt x="140" y="80"/>
                    <a:pt x="140" y="80"/>
                  </a:cubicBezTo>
                  <a:lnTo>
                    <a:pt x="99" y="101"/>
                  </a:lnTo>
                  <a:close/>
                  <a:moveTo>
                    <a:pt x="153" y="117"/>
                  </a:moveTo>
                  <a:cubicBezTo>
                    <a:pt x="154" y="116"/>
                    <a:pt x="155" y="115"/>
                    <a:pt x="155" y="114"/>
                  </a:cubicBezTo>
                  <a:cubicBezTo>
                    <a:pt x="155" y="113"/>
                    <a:pt x="154" y="111"/>
                    <a:pt x="153" y="111"/>
                  </a:cubicBezTo>
                  <a:cubicBezTo>
                    <a:pt x="153" y="73"/>
                    <a:pt x="153" y="73"/>
                    <a:pt x="153" y="73"/>
                  </a:cubicBezTo>
                  <a:cubicBezTo>
                    <a:pt x="105" y="49"/>
                    <a:pt x="105" y="49"/>
                    <a:pt x="105" y="49"/>
                  </a:cubicBezTo>
                  <a:cubicBezTo>
                    <a:pt x="105" y="49"/>
                    <a:pt x="101" y="46"/>
                    <a:pt x="98" y="49"/>
                  </a:cubicBezTo>
                  <a:cubicBezTo>
                    <a:pt x="94" y="52"/>
                    <a:pt x="99" y="55"/>
                    <a:pt x="99" y="55"/>
                  </a:cubicBezTo>
                  <a:cubicBezTo>
                    <a:pt x="145" y="78"/>
                    <a:pt x="145" y="78"/>
                    <a:pt x="145" y="78"/>
                  </a:cubicBezTo>
                  <a:cubicBezTo>
                    <a:pt x="145" y="111"/>
                    <a:pt x="145" y="111"/>
                    <a:pt x="145" y="111"/>
                  </a:cubicBezTo>
                  <a:cubicBezTo>
                    <a:pt x="144" y="111"/>
                    <a:pt x="143" y="113"/>
                    <a:pt x="143" y="114"/>
                  </a:cubicBezTo>
                  <a:cubicBezTo>
                    <a:pt x="143" y="115"/>
                    <a:pt x="144" y="116"/>
                    <a:pt x="145" y="117"/>
                  </a:cubicBezTo>
                  <a:cubicBezTo>
                    <a:pt x="144" y="118"/>
                    <a:pt x="142" y="121"/>
                    <a:pt x="142" y="124"/>
                  </a:cubicBezTo>
                  <a:cubicBezTo>
                    <a:pt x="142" y="129"/>
                    <a:pt x="147" y="129"/>
                    <a:pt x="147" y="131"/>
                  </a:cubicBezTo>
                  <a:cubicBezTo>
                    <a:pt x="147" y="134"/>
                    <a:pt x="146" y="136"/>
                    <a:pt x="146" y="136"/>
                  </a:cubicBezTo>
                  <a:cubicBezTo>
                    <a:pt x="146" y="136"/>
                    <a:pt x="157" y="131"/>
                    <a:pt x="157" y="124"/>
                  </a:cubicBezTo>
                  <a:cubicBezTo>
                    <a:pt x="157" y="120"/>
                    <a:pt x="154" y="117"/>
                    <a:pt x="153" y="117"/>
                  </a:cubicBezTo>
                  <a:close/>
                  <a:moveTo>
                    <a:pt x="34" y="75"/>
                  </a:moveTo>
                  <a:cubicBezTo>
                    <a:pt x="34" y="116"/>
                    <a:pt x="34" y="116"/>
                    <a:pt x="34" y="116"/>
                  </a:cubicBezTo>
                  <a:cubicBezTo>
                    <a:pt x="35" y="117"/>
                    <a:pt x="35" y="117"/>
                    <a:pt x="35" y="117"/>
                  </a:cubicBezTo>
                  <a:cubicBezTo>
                    <a:pt x="53" y="128"/>
                    <a:pt x="76" y="135"/>
                    <a:pt x="100" y="135"/>
                  </a:cubicBezTo>
                  <a:cubicBezTo>
                    <a:pt x="113" y="135"/>
                    <a:pt x="127" y="133"/>
                    <a:pt x="139" y="129"/>
                  </a:cubicBezTo>
                  <a:cubicBezTo>
                    <a:pt x="138" y="128"/>
                    <a:pt x="138" y="126"/>
                    <a:pt x="138" y="124"/>
                  </a:cubicBezTo>
                  <a:cubicBezTo>
                    <a:pt x="138" y="122"/>
                    <a:pt x="139" y="119"/>
                    <a:pt x="140" y="117"/>
                  </a:cubicBezTo>
                  <a:cubicBezTo>
                    <a:pt x="139" y="116"/>
                    <a:pt x="139" y="115"/>
                    <a:pt x="139" y="114"/>
                  </a:cubicBezTo>
                  <a:cubicBezTo>
                    <a:pt x="139" y="112"/>
                    <a:pt x="140" y="110"/>
                    <a:pt x="141" y="109"/>
                  </a:cubicBezTo>
                  <a:cubicBezTo>
                    <a:pt x="141" y="87"/>
                    <a:pt x="141" y="87"/>
                    <a:pt x="141" y="87"/>
                  </a:cubicBezTo>
                  <a:cubicBezTo>
                    <a:pt x="99" y="108"/>
                    <a:pt x="99" y="108"/>
                    <a:pt x="99" y="108"/>
                  </a:cubicBezTo>
                  <a:lnTo>
                    <a:pt x="34" y="75"/>
                  </a:lnTo>
                  <a:close/>
                  <a:moveTo>
                    <a:pt x="157" y="109"/>
                  </a:moveTo>
                  <a:cubicBezTo>
                    <a:pt x="158" y="110"/>
                    <a:pt x="159" y="112"/>
                    <a:pt x="159" y="114"/>
                  </a:cubicBezTo>
                  <a:cubicBezTo>
                    <a:pt x="159" y="115"/>
                    <a:pt x="159" y="116"/>
                    <a:pt x="158" y="117"/>
                  </a:cubicBezTo>
                  <a:cubicBezTo>
                    <a:pt x="159" y="117"/>
                    <a:pt x="160" y="118"/>
                    <a:pt x="160" y="119"/>
                  </a:cubicBezTo>
                  <a:cubicBezTo>
                    <a:pt x="161" y="119"/>
                    <a:pt x="163" y="118"/>
                    <a:pt x="164" y="117"/>
                  </a:cubicBezTo>
                  <a:cubicBezTo>
                    <a:pt x="165" y="116"/>
                    <a:pt x="165" y="116"/>
                    <a:pt x="165" y="116"/>
                  </a:cubicBezTo>
                  <a:cubicBezTo>
                    <a:pt x="165" y="74"/>
                    <a:pt x="165" y="74"/>
                    <a:pt x="165" y="74"/>
                  </a:cubicBezTo>
                  <a:cubicBezTo>
                    <a:pt x="157" y="78"/>
                    <a:pt x="157" y="78"/>
                    <a:pt x="157" y="78"/>
                  </a:cubicBezTo>
                  <a:lnTo>
                    <a:pt x="157" y="109"/>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438" name="Freeform 90"/>
            <p:cNvSpPr>
              <a:spLocks noEditPoints="1"/>
            </p:cNvSpPr>
            <p:nvPr/>
          </p:nvSpPr>
          <p:spPr bwMode="auto">
            <a:xfrm>
              <a:off x="6840501" y="4054756"/>
              <a:ext cx="485771" cy="402188"/>
            </a:xfrm>
            <a:custGeom>
              <a:avLst/>
              <a:gdLst>
                <a:gd name="T0" fmla="*/ 70 w 206"/>
                <a:gd name="T1" fmla="*/ 42 h 170"/>
                <a:gd name="T2" fmla="*/ 70 w 206"/>
                <a:gd name="T3" fmla="*/ 9 h 170"/>
                <a:gd name="T4" fmla="*/ 103 w 206"/>
                <a:gd name="T5" fmla="*/ 9 h 170"/>
                <a:gd name="T6" fmla="*/ 108 w 206"/>
                <a:gd name="T7" fmla="*/ 14 h 170"/>
                <a:gd name="T8" fmla="*/ 114 w 206"/>
                <a:gd name="T9" fmla="*/ 9 h 170"/>
                <a:gd name="T10" fmla="*/ 147 w 206"/>
                <a:gd name="T11" fmla="*/ 9 h 170"/>
                <a:gd name="T12" fmla="*/ 147 w 206"/>
                <a:gd name="T13" fmla="*/ 42 h 170"/>
                <a:gd name="T14" fmla="*/ 115 w 206"/>
                <a:gd name="T15" fmla="*/ 74 h 170"/>
                <a:gd name="T16" fmla="*/ 102 w 206"/>
                <a:gd name="T17" fmla="*/ 74 h 170"/>
                <a:gd name="T18" fmla="*/ 70 w 206"/>
                <a:gd name="T19" fmla="*/ 42 h 170"/>
                <a:gd name="T20" fmla="*/ 0 w 206"/>
                <a:gd name="T21" fmla="*/ 99 h 170"/>
                <a:gd name="T22" fmla="*/ 43 w 206"/>
                <a:gd name="T23" fmla="*/ 99 h 170"/>
                <a:gd name="T24" fmla="*/ 43 w 206"/>
                <a:gd name="T25" fmla="*/ 170 h 170"/>
                <a:gd name="T26" fmla="*/ 0 w 206"/>
                <a:gd name="T27" fmla="*/ 170 h 170"/>
                <a:gd name="T28" fmla="*/ 0 w 206"/>
                <a:gd name="T29" fmla="*/ 99 h 170"/>
                <a:gd name="T30" fmla="*/ 8 w 206"/>
                <a:gd name="T31" fmla="*/ 155 h 170"/>
                <a:gd name="T32" fmla="*/ 14 w 206"/>
                <a:gd name="T33" fmla="*/ 161 h 170"/>
                <a:gd name="T34" fmla="*/ 20 w 206"/>
                <a:gd name="T35" fmla="*/ 155 h 170"/>
                <a:gd name="T36" fmla="*/ 14 w 206"/>
                <a:gd name="T37" fmla="*/ 148 h 170"/>
                <a:gd name="T38" fmla="*/ 8 w 206"/>
                <a:gd name="T39" fmla="*/ 155 h 170"/>
                <a:gd name="T40" fmla="*/ 189 w 206"/>
                <a:gd name="T41" fmla="*/ 99 h 170"/>
                <a:gd name="T42" fmla="*/ 153 w 206"/>
                <a:gd name="T43" fmla="*/ 119 h 170"/>
                <a:gd name="T44" fmla="*/ 160 w 206"/>
                <a:gd name="T45" fmla="*/ 125 h 170"/>
                <a:gd name="T46" fmla="*/ 156 w 206"/>
                <a:gd name="T47" fmla="*/ 132 h 170"/>
                <a:gd name="T48" fmla="*/ 129 w 206"/>
                <a:gd name="T49" fmla="*/ 139 h 170"/>
                <a:gd name="T50" fmla="*/ 102 w 206"/>
                <a:gd name="T51" fmla="*/ 124 h 170"/>
                <a:gd name="T52" fmla="*/ 127 w 206"/>
                <a:gd name="T53" fmla="*/ 136 h 170"/>
                <a:gd name="T54" fmla="*/ 150 w 206"/>
                <a:gd name="T55" fmla="*/ 126 h 170"/>
                <a:gd name="T56" fmla="*/ 120 w 206"/>
                <a:gd name="T57" fmla="*/ 106 h 170"/>
                <a:gd name="T58" fmla="*/ 92 w 206"/>
                <a:gd name="T59" fmla="*/ 95 h 170"/>
                <a:gd name="T60" fmla="*/ 55 w 206"/>
                <a:gd name="T61" fmla="*/ 103 h 170"/>
                <a:gd name="T62" fmla="*/ 48 w 206"/>
                <a:gd name="T63" fmla="*/ 103 h 170"/>
                <a:gd name="T64" fmla="*/ 48 w 206"/>
                <a:gd name="T65" fmla="*/ 151 h 170"/>
                <a:gd name="T66" fmla="*/ 62 w 206"/>
                <a:gd name="T67" fmla="*/ 151 h 170"/>
                <a:gd name="T68" fmla="*/ 83 w 206"/>
                <a:gd name="T69" fmla="*/ 153 h 170"/>
                <a:gd name="T70" fmla="*/ 119 w 206"/>
                <a:gd name="T71" fmla="*/ 164 h 170"/>
                <a:gd name="T72" fmla="*/ 145 w 206"/>
                <a:gd name="T73" fmla="*/ 156 h 170"/>
                <a:gd name="T74" fmla="*/ 173 w 206"/>
                <a:gd name="T75" fmla="*/ 136 h 170"/>
                <a:gd name="T76" fmla="*/ 202 w 206"/>
                <a:gd name="T77" fmla="*/ 111 h 170"/>
                <a:gd name="T78" fmla="*/ 189 w 206"/>
                <a:gd name="T79" fmla="*/ 9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6" h="170">
                  <a:moveTo>
                    <a:pt x="70" y="42"/>
                  </a:moveTo>
                  <a:cubicBezTo>
                    <a:pt x="61" y="33"/>
                    <a:pt x="61" y="18"/>
                    <a:pt x="70" y="9"/>
                  </a:cubicBezTo>
                  <a:cubicBezTo>
                    <a:pt x="79" y="0"/>
                    <a:pt x="94" y="0"/>
                    <a:pt x="103" y="9"/>
                  </a:cubicBezTo>
                  <a:cubicBezTo>
                    <a:pt x="108" y="14"/>
                    <a:pt x="108" y="14"/>
                    <a:pt x="108" y="14"/>
                  </a:cubicBezTo>
                  <a:cubicBezTo>
                    <a:pt x="114" y="9"/>
                    <a:pt x="114" y="9"/>
                    <a:pt x="114" y="9"/>
                  </a:cubicBezTo>
                  <a:cubicBezTo>
                    <a:pt x="123" y="0"/>
                    <a:pt x="138" y="0"/>
                    <a:pt x="147" y="9"/>
                  </a:cubicBezTo>
                  <a:cubicBezTo>
                    <a:pt x="156" y="18"/>
                    <a:pt x="156" y="33"/>
                    <a:pt x="147" y="42"/>
                  </a:cubicBezTo>
                  <a:cubicBezTo>
                    <a:pt x="115" y="74"/>
                    <a:pt x="115" y="74"/>
                    <a:pt x="115" y="74"/>
                  </a:cubicBezTo>
                  <a:cubicBezTo>
                    <a:pt x="111" y="77"/>
                    <a:pt x="105" y="77"/>
                    <a:pt x="102" y="74"/>
                  </a:cubicBezTo>
                  <a:lnTo>
                    <a:pt x="70" y="42"/>
                  </a:lnTo>
                  <a:close/>
                  <a:moveTo>
                    <a:pt x="0" y="99"/>
                  </a:moveTo>
                  <a:cubicBezTo>
                    <a:pt x="43" y="99"/>
                    <a:pt x="43" y="99"/>
                    <a:pt x="43" y="99"/>
                  </a:cubicBezTo>
                  <a:cubicBezTo>
                    <a:pt x="43" y="170"/>
                    <a:pt x="43" y="170"/>
                    <a:pt x="43" y="170"/>
                  </a:cubicBezTo>
                  <a:cubicBezTo>
                    <a:pt x="0" y="170"/>
                    <a:pt x="0" y="170"/>
                    <a:pt x="0" y="170"/>
                  </a:cubicBezTo>
                  <a:lnTo>
                    <a:pt x="0" y="99"/>
                  </a:lnTo>
                  <a:close/>
                  <a:moveTo>
                    <a:pt x="8" y="155"/>
                  </a:moveTo>
                  <a:cubicBezTo>
                    <a:pt x="8" y="158"/>
                    <a:pt x="11" y="161"/>
                    <a:pt x="14" y="161"/>
                  </a:cubicBezTo>
                  <a:cubicBezTo>
                    <a:pt x="17" y="161"/>
                    <a:pt x="20" y="158"/>
                    <a:pt x="20" y="155"/>
                  </a:cubicBezTo>
                  <a:cubicBezTo>
                    <a:pt x="20" y="151"/>
                    <a:pt x="17" y="148"/>
                    <a:pt x="14" y="148"/>
                  </a:cubicBezTo>
                  <a:cubicBezTo>
                    <a:pt x="11" y="148"/>
                    <a:pt x="8" y="151"/>
                    <a:pt x="8" y="155"/>
                  </a:cubicBezTo>
                  <a:moveTo>
                    <a:pt x="189" y="99"/>
                  </a:moveTo>
                  <a:cubicBezTo>
                    <a:pt x="179" y="98"/>
                    <a:pt x="153" y="119"/>
                    <a:pt x="153" y="119"/>
                  </a:cubicBezTo>
                  <a:cubicBezTo>
                    <a:pt x="153" y="119"/>
                    <a:pt x="157" y="123"/>
                    <a:pt x="160" y="125"/>
                  </a:cubicBezTo>
                  <a:cubicBezTo>
                    <a:pt x="162" y="126"/>
                    <a:pt x="159" y="130"/>
                    <a:pt x="156" y="132"/>
                  </a:cubicBezTo>
                  <a:cubicBezTo>
                    <a:pt x="152" y="135"/>
                    <a:pt x="139" y="142"/>
                    <a:pt x="129" y="139"/>
                  </a:cubicBezTo>
                  <a:cubicBezTo>
                    <a:pt x="119" y="136"/>
                    <a:pt x="102" y="124"/>
                    <a:pt x="102" y="124"/>
                  </a:cubicBezTo>
                  <a:cubicBezTo>
                    <a:pt x="102" y="124"/>
                    <a:pt x="118" y="132"/>
                    <a:pt x="127" y="136"/>
                  </a:cubicBezTo>
                  <a:cubicBezTo>
                    <a:pt x="136" y="139"/>
                    <a:pt x="154" y="129"/>
                    <a:pt x="150" y="126"/>
                  </a:cubicBezTo>
                  <a:cubicBezTo>
                    <a:pt x="146" y="122"/>
                    <a:pt x="132" y="116"/>
                    <a:pt x="120" y="106"/>
                  </a:cubicBezTo>
                  <a:cubicBezTo>
                    <a:pt x="115" y="101"/>
                    <a:pt x="102" y="95"/>
                    <a:pt x="92" y="95"/>
                  </a:cubicBezTo>
                  <a:cubicBezTo>
                    <a:pt x="82" y="95"/>
                    <a:pt x="63" y="103"/>
                    <a:pt x="55" y="103"/>
                  </a:cubicBezTo>
                  <a:cubicBezTo>
                    <a:pt x="48" y="103"/>
                    <a:pt x="48" y="103"/>
                    <a:pt x="48" y="103"/>
                  </a:cubicBezTo>
                  <a:cubicBezTo>
                    <a:pt x="48" y="151"/>
                    <a:pt x="48" y="151"/>
                    <a:pt x="48" y="151"/>
                  </a:cubicBezTo>
                  <a:cubicBezTo>
                    <a:pt x="62" y="151"/>
                    <a:pt x="62" y="151"/>
                    <a:pt x="62" y="151"/>
                  </a:cubicBezTo>
                  <a:cubicBezTo>
                    <a:pt x="69" y="151"/>
                    <a:pt x="79" y="151"/>
                    <a:pt x="83" y="153"/>
                  </a:cubicBezTo>
                  <a:cubicBezTo>
                    <a:pt x="87" y="155"/>
                    <a:pt x="112" y="164"/>
                    <a:pt x="119" y="164"/>
                  </a:cubicBezTo>
                  <a:cubicBezTo>
                    <a:pt x="126" y="164"/>
                    <a:pt x="137" y="161"/>
                    <a:pt x="145" y="156"/>
                  </a:cubicBezTo>
                  <a:cubicBezTo>
                    <a:pt x="153" y="150"/>
                    <a:pt x="167" y="141"/>
                    <a:pt x="173" y="136"/>
                  </a:cubicBezTo>
                  <a:cubicBezTo>
                    <a:pt x="179" y="131"/>
                    <a:pt x="199" y="115"/>
                    <a:pt x="202" y="111"/>
                  </a:cubicBezTo>
                  <a:cubicBezTo>
                    <a:pt x="206" y="108"/>
                    <a:pt x="199" y="100"/>
                    <a:pt x="189" y="99"/>
                  </a:cubicBezTo>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439" name="Freeform 10"/>
            <p:cNvSpPr>
              <a:spLocks noEditPoints="1"/>
            </p:cNvSpPr>
            <p:nvPr/>
          </p:nvSpPr>
          <p:spPr bwMode="auto">
            <a:xfrm>
              <a:off x="5253722" y="2349404"/>
              <a:ext cx="407823" cy="311210"/>
            </a:xfrm>
            <a:custGeom>
              <a:avLst/>
              <a:gdLst>
                <a:gd name="T0" fmla="*/ 60 w 201"/>
                <a:gd name="T1" fmla="*/ 72 h 151"/>
                <a:gd name="T2" fmla="*/ 36 w 201"/>
                <a:gd name="T3" fmla="*/ 83 h 151"/>
                <a:gd name="T4" fmla="*/ 16 w 201"/>
                <a:gd name="T5" fmla="*/ 93 h 151"/>
                <a:gd name="T6" fmla="*/ 54 w 201"/>
                <a:gd name="T7" fmla="*/ 66 h 151"/>
                <a:gd name="T8" fmla="*/ 73 w 201"/>
                <a:gd name="T9" fmla="*/ 72 h 151"/>
                <a:gd name="T10" fmla="*/ 64 w 201"/>
                <a:gd name="T11" fmla="*/ 87 h 151"/>
                <a:gd name="T12" fmla="*/ 88 w 201"/>
                <a:gd name="T13" fmla="*/ 73 h 151"/>
                <a:gd name="T14" fmla="*/ 73 w 201"/>
                <a:gd name="T15" fmla="*/ 72 h 151"/>
                <a:gd name="T16" fmla="*/ 88 w 201"/>
                <a:gd name="T17" fmla="*/ 29 h 151"/>
                <a:gd name="T18" fmla="*/ 69 w 201"/>
                <a:gd name="T19" fmla="*/ 42 h 151"/>
                <a:gd name="T20" fmla="*/ 39 w 201"/>
                <a:gd name="T21" fmla="*/ 39 h 151"/>
                <a:gd name="T22" fmla="*/ 16 w 201"/>
                <a:gd name="T23" fmla="*/ 29 h 151"/>
                <a:gd name="T24" fmla="*/ 78 w 201"/>
                <a:gd name="T25" fmla="*/ 43 h 151"/>
                <a:gd name="T26" fmla="*/ 78 w 201"/>
                <a:gd name="T27" fmla="*/ 28 h 151"/>
                <a:gd name="T28" fmla="*/ 115 w 201"/>
                <a:gd name="T29" fmla="*/ 102 h 151"/>
                <a:gd name="T30" fmla="*/ 156 w 201"/>
                <a:gd name="T31" fmla="*/ 102 h 151"/>
                <a:gd name="T32" fmla="*/ 115 w 201"/>
                <a:gd name="T33" fmla="*/ 102 h 151"/>
                <a:gd name="T34" fmla="*/ 115 w 201"/>
                <a:gd name="T35" fmla="*/ 78 h 151"/>
                <a:gd name="T36" fmla="*/ 184 w 201"/>
                <a:gd name="T37" fmla="*/ 73 h 151"/>
                <a:gd name="T38" fmla="*/ 136 w 201"/>
                <a:gd name="T39" fmla="*/ 25 h 151"/>
                <a:gd name="T40" fmla="*/ 184 w 201"/>
                <a:gd name="T41" fmla="*/ 34 h 151"/>
                <a:gd name="T42" fmla="*/ 136 w 201"/>
                <a:gd name="T43" fmla="*/ 25 h 151"/>
                <a:gd name="T44" fmla="*/ 115 w 201"/>
                <a:gd name="T45" fmla="*/ 48 h 151"/>
                <a:gd name="T46" fmla="*/ 184 w 201"/>
                <a:gd name="T47" fmla="*/ 43 h 151"/>
                <a:gd name="T48" fmla="*/ 115 w 201"/>
                <a:gd name="T49" fmla="*/ 88 h 151"/>
                <a:gd name="T50" fmla="*/ 184 w 201"/>
                <a:gd name="T51" fmla="*/ 92 h 151"/>
                <a:gd name="T52" fmla="*/ 115 w 201"/>
                <a:gd name="T53" fmla="*/ 88 h 151"/>
                <a:gd name="T54" fmla="*/ 115 w 201"/>
                <a:gd name="T55" fmla="*/ 63 h 151"/>
                <a:gd name="T56" fmla="*/ 184 w 201"/>
                <a:gd name="T57" fmla="*/ 58 h 151"/>
                <a:gd name="T58" fmla="*/ 201 w 201"/>
                <a:gd name="T59" fmla="*/ 9 h 151"/>
                <a:gd name="T60" fmla="*/ 201 w 201"/>
                <a:gd name="T61" fmla="*/ 145 h 151"/>
                <a:gd name="T62" fmla="*/ 154 w 201"/>
                <a:gd name="T63" fmla="*/ 138 h 151"/>
                <a:gd name="T64" fmla="*/ 101 w 201"/>
                <a:gd name="T65" fmla="*/ 151 h 151"/>
                <a:gd name="T66" fmla="*/ 47 w 201"/>
                <a:gd name="T67" fmla="*/ 138 h 151"/>
                <a:gd name="T68" fmla="*/ 0 w 201"/>
                <a:gd name="T69" fmla="*/ 145 h 151"/>
                <a:gd name="T70" fmla="*/ 0 w 201"/>
                <a:gd name="T71" fmla="*/ 9 h 151"/>
                <a:gd name="T72" fmla="*/ 47 w 201"/>
                <a:gd name="T73" fmla="*/ 0 h 151"/>
                <a:gd name="T74" fmla="*/ 154 w 201"/>
                <a:gd name="T75" fmla="*/ 0 h 151"/>
                <a:gd name="T76" fmla="*/ 201 w 201"/>
                <a:gd name="T77" fmla="*/ 9 h 151"/>
                <a:gd name="T78" fmla="*/ 47 w 201"/>
                <a:gd name="T79" fmla="*/ 8 h 151"/>
                <a:gd name="T80" fmla="*/ 8 w 201"/>
                <a:gd name="T81" fmla="*/ 127 h 151"/>
                <a:gd name="T82" fmla="*/ 97 w 201"/>
                <a:gd name="T83" fmla="*/ 131 h 151"/>
                <a:gd name="T84" fmla="*/ 193 w 201"/>
                <a:gd name="T85" fmla="*/ 15 h 151"/>
                <a:gd name="T86" fmla="*/ 105 w 201"/>
                <a:gd name="T87" fmla="*/ 19 h 151"/>
                <a:gd name="T88" fmla="*/ 154 w 201"/>
                <a:gd name="T89" fmla="*/ 120 h 151"/>
                <a:gd name="T90" fmla="*/ 193 w 201"/>
                <a:gd name="T91" fmla="*/ 1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1" h="151">
                  <a:moveTo>
                    <a:pt x="61" y="71"/>
                  </a:moveTo>
                  <a:cubicBezTo>
                    <a:pt x="61" y="71"/>
                    <a:pt x="61" y="71"/>
                    <a:pt x="60" y="72"/>
                  </a:cubicBezTo>
                  <a:cubicBezTo>
                    <a:pt x="58" y="75"/>
                    <a:pt x="54" y="75"/>
                    <a:pt x="49" y="76"/>
                  </a:cubicBezTo>
                  <a:cubicBezTo>
                    <a:pt x="44" y="77"/>
                    <a:pt x="39" y="79"/>
                    <a:pt x="36" y="83"/>
                  </a:cubicBezTo>
                  <a:cubicBezTo>
                    <a:pt x="35" y="85"/>
                    <a:pt x="33" y="87"/>
                    <a:pt x="31" y="89"/>
                  </a:cubicBezTo>
                  <a:cubicBezTo>
                    <a:pt x="26" y="90"/>
                    <a:pt x="21" y="91"/>
                    <a:pt x="16" y="93"/>
                  </a:cubicBezTo>
                  <a:cubicBezTo>
                    <a:pt x="16" y="86"/>
                    <a:pt x="16" y="80"/>
                    <a:pt x="16" y="73"/>
                  </a:cubicBezTo>
                  <a:cubicBezTo>
                    <a:pt x="28" y="68"/>
                    <a:pt x="41" y="66"/>
                    <a:pt x="54" y="66"/>
                  </a:cubicBezTo>
                  <a:cubicBezTo>
                    <a:pt x="56" y="67"/>
                    <a:pt x="60" y="69"/>
                    <a:pt x="61" y="71"/>
                  </a:cubicBezTo>
                  <a:close/>
                  <a:moveTo>
                    <a:pt x="73" y="72"/>
                  </a:moveTo>
                  <a:cubicBezTo>
                    <a:pt x="76" y="78"/>
                    <a:pt x="73" y="81"/>
                    <a:pt x="67" y="83"/>
                  </a:cubicBezTo>
                  <a:cubicBezTo>
                    <a:pt x="64" y="84"/>
                    <a:pt x="64" y="86"/>
                    <a:pt x="64" y="87"/>
                  </a:cubicBezTo>
                  <a:cubicBezTo>
                    <a:pt x="72" y="88"/>
                    <a:pt x="80" y="90"/>
                    <a:pt x="88" y="93"/>
                  </a:cubicBezTo>
                  <a:cubicBezTo>
                    <a:pt x="88" y="86"/>
                    <a:pt x="88" y="80"/>
                    <a:pt x="88" y="73"/>
                  </a:cubicBezTo>
                  <a:cubicBezTo>
                    <a:pt x="82" y="71"/>
                    <a:pt x="76" y="69"/>
                    <a:pt x="70" y="68"/>
                  </a:cubicBezTo>
                  <a:cubicBezTo>
                    <a:pt x="71" y="69"/>
                    <a:pt x="73" y="70"/>
                    <a:pt x="73" y="72"/>
                  </a:cubicBezTo>
                  <a:close/>
                  <a:moveTo>
                    <a:pt x="16" y="29"/>
                  </a:moveTo>
                  <a:cubicBezTo>
                    <a:pt x="39" y="20"/>
                    <a:pt x="65" y="20"/>
                    <a:pt x="88" y="29"/>
                  </a:cubicBezTo>
                  <a:cubicBezTo>
                    <a:pt x="88" y="42"/>
                    <a:pt x="88" y="55"/>
                    <a:pt x="88" y="68"/>
                  </a:cubicBezTo>
                  <a:cubicBezTo>
                    <a:pt x="82" y="59"/>
                    <a:pt x="75" y="50"/>
                    <a:pt x="69" y="42"/>
                  </a:cubicBezTo>
                  <a:cubicBezTo>
                    <a:pt x="64" y="46"/>
                    <a:pt x="60" y="50"/>
                    <a:pt x="55" y="54"/>
                  </a:cubicBezTo>
                  <a:cubicBezTo>
                    <a:pt x="50" y="49"/>
                    <a:pt x="44" y="43"/>
                    <a:pt x="39" y="39"/>
                  </a:cubicBezTo>
                  <a:cubicBezTo>
                    <a:pt x="31" y="48"/>
                    <a:pt x="23" y="57"/>
                    <a:pt x="16" y="68"/>
                  </a:cubicBezTo>
                  <a:cubicBezTo>
                    <a:pt x="16" y="55"/>
                    <a:pt x="16" y="42"/>
                    <a:pt x="16" y="29"/>
                  </a:cubicBezTo>
                  <a:close/>
                  <a:moveTo>
                    <a:pt x="70" y="34"/>
                  </a:moveTo>
                  <a:cubicBezTo>
                    <a:pt x="70" y="38"/>
                    <a:pt x="74" y="42"/>
                    <a:pt x="78" y="43"/>
                  </a:cubicBezTo>
                  <a:cubicBezTo>
                    <a:pt x="82" y="44"/>
                    <a:pt x="85" y="42"/>
                    <a:pt x="85" y="38"/>
                  </a:cubicBezTo>
                  <a:cubicBezTo>
                    <a:pt x="85" y="34"/>
                    <a:pt x="82" y="29"/>
                    <a:pt x="78" y="28"/>
                  </a:cubicBezTo>
                  <a:cubicBezTo>
                    <a:pt x="74" y="27"/>
                    <a:pt x="70" y="30"/>
                    <a:pt x="70" y="34"/>
                  </a:cubicBezTo>
                  <a:close/>
                  <a:moveTo>
                    <a:pt x="115" y="102"/>
                  </a:moveTo>
                  <a:cubicBezTo>
                    <a:pt x="115" y="107"/>
                    <a:pt x="115" y="107"/>
                    <a:pt x="115" y="107"/>
                  </a:cubicBezTo>
                  <a:cubicBezTo>
                    <a:pt x="128" y="103"/>
                    <a:pt x="142" y="102"/>
                    <a:pt x="156" y="102"/>
                  </a:cubicBezTo>
                  <a:cubicBezTo>
                    <a:pt x="156" y="98"/>
                    <a:pt x="156" y="98"/>
                    <a:pt x="156" y="98"/>
                  </a:cubicBezTo>
                  <a:cubicBezTo>
                    <a:pt x="142" y="97"/>
                    <a:pt x="128" y="99"/>
                    <a:pt x="115" y="102"/>
                  </a:cubicBezTo>
                  <a:close/>
                  <a:moveTo>
                    <a:pt x="115" y="73"/>
                  </a:moveTo>
                  <a:cubicBezTo>
                    <a:pt x="115" y="78"/>
                    <a:pt x="115" y="78"/>
                    <a:pt x="115" y="78"/>
                  </a:cubicBezTo>
                  <a:cubicBezTo>
                    <a:pt x="137" y="71"/>
                    <a:pt x="162" y="71"/>
                    <a:pt x="184" y="78"/>
                  </a:cubicBezTo>
                  <a:cubicBezTo>
                    <a:pt x="184" y="73"/>
                    <a:pt x="184" y="73"/>
                    <a:pt x="184" y="73"/>
                  </a:cubicBezTo>
                  <a:cubicBezTo>
                    <a:pt x="161" y="67"/>
                    <a:pt x="137" y="67"/>
                    <a:pt x="115" y="73"/>
                  </a:cubicBezTo>
                  <a:close/>
                  <a:moveTo>
                    <a:pt x="136" y="25"/>
                  </a:moveTo>
                  <a:cubicBezTo>
                    <a:pt x="136" y="30"/>
                    <a:pt x="136" y="30"/>
                    <a:pt x="136" y="30"/>
                  </a:cubicBezTo>
                  <a:cubicBezTo>
                    <a:pt x="152" y="28"/>
                    <a:pt x="168" y="29"/>
                    <a:pt x="184" y="34"/>
                  </a:cubicBezTo>
                  <a:cubicBezTo>
                    <a:pt x="184" y="29"/>
                    <a:pt x="184" y="29"/>
                    <a:pt x="184" y="29"/>
                  </a:cubicBezTo>
                  <a:cubicBezTo>
                    <a:pt x="168" y="24"/>
                    <a:pt x="152" y="23"/>
                    <a:pt x="136" y="25"/>
                  </a:cubicBezTo>
                  <a:close/>
                  <a:moveTo>
                    <a:pt x="115" y="43"/>
                  </a:moveTo>
                  <a:cubicBezTo>
                    <a:pt x="115" y="48"/>
                    <a:pt x="115" y="48"/>
                    <a:pt x="115" y="48"/>
                  </a:cubicBezTo>
                  <a:cubicBezTo>
                    <a:pt x="137" y="42"/>
                    <a:pt x="162" y="42"/>
                    <a:pt x="184" y="48"/>
                  </a:cubicBezTo>
                  <a:cubicBezTo>
                    <a:pt x="184" y="43"/>
                    <a:pt x="184" y="43"/>
                    <a:pt x="184" y="43"/>
                  </a:cubicBezTo>
                  <a:cubicBezTo>
                    <a:pt x="161" y="37"/>
                    <a:pt x="137" y="37"/>
                    <a:pt x="115" y="43"/>
                  </a:cubicBezTo>
                  <a:close/>
                  <a:moveTo>
                    <a:pt x="115" y="88"/>
                  </a:moveTo>
                  <a:cubicBezTo>
                    <a:pt x="115" y="92"/>
                    <a:pt x="115" y="92"/>
                    <a:pt x="115" y="92"/>
                  </a:cubicBezTo>
                  <a:cubicBezTo>
                    <a:pt x="137" y="86"/>
                    <a:pt x="162" y="86"/>
                    <a:pt x="184" y="92"/>
                  </a:cubicBezTo>
                  <a:cubicBezTo>
                    <a:pt x="184" y="87"/>
                    <a:pt x="184" y="87"/>
                    <a:pt x="184" y="87"/>
                  </a:cubicBezTo>
                  <a:cubicBezTo>
                    <a:pt x="161" y="81"/>
                    <a:pt x="137" y="81"/>
                    <a:pt x="115" y="88"/>
                  </a:cubicBezTo>
                  <a:close/>
                  <a:moveTo>
                    <a:pt x="115" y="58"/>
                  </a:moveTo>
                  <a:cubicBezTo>
                    <a:pt x="115" y="63"/>
                    <a:pt x="115" y="63"/>
                    <a:pt x="115" y="63"/>
                  </a:cubicBezTo>
                  <a:cubicBezTo>
                    <a:pt x="137" y="57"/>
                    <a:pt x="162" y="57"/>
                    <a:pt x="184" y="63"/>
                  </a:cubicBezTo>
                  <a:cubicBezTo>
                    <a:pt x="184" y="58"/>
                    <a:pt x="184" y="58"/>
                    <a:pt x="184" y="58"/>
                  </a:cubicBezTo>
                  <a:cubicBezTo>
                    <a:pt x="161" y="52"/>
                    <a:pt x="137" y="52"/>
                    <a:pt x="115" y="58"/>
                  </a:cubicBezTo>
                  <a:close/>
                  <a:moveTo>
                    <a:pt x="201" y="9"/>
                  </a:moveTo>
                  <a:cubicBezTo>
                    <a:pt x="201" y="136"/>
                    <a:pt x="201" y="136"/>
                    <a:pt x="201" y="136"/>
                  </a:cubicBezTo>
                  <a:cubicBezTo>
                    <a:pt x="201" y="145"/>
                    <a:pt x="201" y="145"/>
                    <a:pt x="201" y="145"/>
                  </a:cubicBezTo>
                  <a:cubicBezTo>
                    <a:pt x="199" y="146"/>
                    <a:pt x="197" y="147"/>
                    <a:pt x="195" y="146"/>
                  </a:cubicBezTo>
                  <a:cubicBezTo>
                    <a:pt x="182" y="141"/>
                    <a:pt x="168" y="138"/>
                    <a:pt x="154" y="138"/>
                  </a:cubicBezTo>
                  <a:cubicBezTo>
                    <a:pt x="136" y="138"/>
                    <a:pt x="119" y="143"/>
                    <a:pt x="103" y="150"/>
                  </a:cubicBezTo>
                  <a:cubicBezTo>
                    <a:pt x="102" y="151"/>
                    <a:pt x="102" y="151"/>
                    <a:pt x="101" y="151"/>
                  </a:cubicBezTo>
                  <a:cubicBezTo>
                    <a:pt x="100" y="151"/>
                    <a:pt x="99" y="151"/>
                    <a:pt x="98" y="150"/>
                  </a:cubicBezTo>
                  <a:cubicBezTo>
                    <a:pt x="83" y="143"/>
                    <a:pt x="65" y="138"/>
                    <a:pt x="47" y="138"/>
                  </a:cubicBezTo>
                  <a:cubicBezTo>
                    <a:pt x="33" y="138"/>
                    <a:pt x="19" y="141"/>
                    <a:pt x="7" y="146"/>
                  </a:cubicBezTo>
                  <a:cubicBezTo>
                    <a:pt x="4" y="147"/>
                    <a:pt x="2" y="146"/>
                    <a:pt x="0" y="145"/>
                  </a:cubicBezTo>
                  <a:cubicBezTo>
                    <a:pt x="0" y="136"/>
                    <a:pt x="0" y="136"/>
                    <a:pt x="0" y="136"/>
                  </a:cubicBezTo>
                  <a:cubicBezTo>
                    <a:pt x="0" y="9"/>
                    <a:pt x="0" y="9"/>
                    <a:pt x="0" y="9"/>
                  </a:cubicBezTo>
                  <a:cubicBezTo>
                    <a:pt x="3" y="8"/>
                    <a:pt x="3" y="8"/>
                    <a:pt x="3" y="8"/>
                  </a:cubicBezTo>
                  <a:cubicBezTo>
                    <a:pt x="17" y="3"/>
                    <a:pt x="32" y="0"/>
                    <a:pt x="47" y="0"/>
                  </a:cubicBezTo>
                  <a:cubicBezTo>
                    <a:pt x="66" y="0"/>
                    <a:pt x="84" y="4"/>
                    <a:pt x="101" y="12"/>
                  </a:cubicBezTo>
                  <a:cubicBezTo>
                    <a:pt x="117" y="4"/>
                    <a:pt x="135" y="0"/>
                    <a:pt x="154" y="0"/>
                  </a:cubicBezTo>
                  <a:cubicBezTo>
                    <a:pt x="169" y="0"/>
                    <a:pt x="184" y="3"/>
                    <a:pt x="198" y="8"/>
                  </a:cubicBezTo>
                  <a:lnTo>
                    <a:pt x="201" y="9"/>
                  </a:lnTo>
                  <a:close/>
                  <a:moveTo>
                    <a:pt x="97" y="19"/>
                  </a:moveTo>
                  <a:cubicBezTo>
                    <a:pt x="82" y="12"/>
                    <a:pt x="65" y="8"/>
                    <a:pt x="47" y="8"/>
                  </a:cubicBezTo>
                  <a:cubicBezTo>
                    <a:pt x="34" y="8"/>
                    <a:pt x="21" y="10"/>
                    <a:pt x="8" y="15"/>
                  </a:cubicBezTo>
                  <a:cubicBezTo>
                    <a:pt x="8" y="127"/>
                    <a:pt x="8" y="127"/>
                    <a:pt x="8" y="127"/>
                  </a:cubicBezTo>
                  <a:cubicBezTo>
                    <a:pt x="21" y="123"/>
                    <a:pt x="34" y="120"/>
                    <a:pt x="47" y="120"/>
                  </a:cubicBezTo>
                  <a:cubicBezTo>
                    <a:pt x="64" y="120"/>
                    <a:pt x="81" y="124"/>
                    <a:pt x="97" y="131"/>
                  </a:cubicBezTo>
                  <a:lnTo>
                    <a:pt x="97" y="19"/>
                  </a:lnTo>
                  <a:close/>
                  <a:moveTo>
                    <a:pt x="193" y="15"/>
                  </a:moveTo>
                  <a:cubicBezTo>
                    <a:pt x="180" y="10"/>
                    <a:pt x="167" y="8"/>
                    <a:pt x="154" y="8"/>
                  </a:cubicBezTo>
                  <a:cubicBezTo>
                    <a:pt x="137" y="8"/>
                    <a:pt x="120" y="12"/>
                    <a:pt x="105" y="19"/>
                  </a:cubicBezTo>
                  <a:cubicBezTo>
                    <a:pt x="105" y="131"/>
                    <a:pt x="105" y="131"/>
                    <a:pt x="105" y="131"/>
                  </a:cubicBezTo>
                  <a:cubicBezTo>
                    <a:pt x="120" y="124"/>
                    <a:pt x="137" y="120"/>
                    <a:pt x="154" y="120"/>
                  </a:cubicBezTo>
                  <a:cubicBezTo>
                    <a:pt x="167" y="120"/>
                    <a:pt x="180" y="123"/>
                    <a:pt x="193" y="127"/>
                  </a:cubicBezTo>
                  <a:lnTo>
                    <a:pt x="193" y="15"/>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440" name="Freeform 22"/>
            <p:cNvSpPr>
              <a:spLocks noEditPoints="1"/>
            </p:cNvSpPr>
            <p:nvPr/>
          </p:nvSpPr>
          <p:spPr bwMode="auto">
            <a:xfrm>
              <a:off x="4970117" y="2317979"/>
              <a:ext cx="247040" cy="235072"/>
            </a:xfrm>
            <a:custGeom>
              <a:avLst/>
              <a:gdLst>
                <a:gd name="T0" fmla="*/ 87 w 218"/>
                <a:gd name="T1" fmla="*/ 189 h 207"/>
                <a:gd name="T2" fmla="*/ 163 w 218"/>
                <a:gd name="T3" fmla="*/ 108 h 207"/>
                <a:gd name="T4" fmla="*/ 142 w 218"/>
                <a:gd name="T5" fmla="*/ 15 h 207"/>
                <a:gd name="T6" fmla="*/ 69 w 218"/>
                <a:gd name="T7" fmla="*/ 114 h 207"/>
                <a:gd name="T8" fmla="*/ 69 w 218"/>
                <a:gd name="T9" fmla="*/ 85 h 207"/>
                <a:gd name="T10" fmla="*/ 69 w 218"/>
                <a:gd name="T11" fmla="*/ 114 h 207"/>
                <a:gd name="T12" fmla="*/ 71 w 218"/>
                <a:gd name="T13" fmla="*/ 58 h 207"/>
                <a:gd name="T14" fmla="*/ 102 w 218"/>
                <a:gd name="T15" fmla="*/ 58 h 207"/>
                <a:gd name="T16" fmla="*/ 119 w 218"/>
                <a:gd name="T17" fmla="*/ 172 h 207"/>
                <a:gd name="T18" fmla="*/ 107 w 218"/>
                <a:gd name="T19" fmla="*/ 130 h 207"/>
                <a:gd name="T20" fmla="*/ 119 w 218"/>
                <a:gd name="T21" fmla="*/ 172 h 207"/>
                <a:gd name="T22" fmla="*/ 106 w 218"/>
                <a:gd name="T23" fmla="*/ 74 h 207"/>
                <a:gd name="T24" fmla="*/ 141 w 218"/>
                <a:gd name="T25" fmla="*/ 74 h 207"/>
                <a:gd name="T26" fmla="*/ 154 w 218"/>
                <a:gd name="T27" fmla="*/ 36 h 207"/>
                <a:gd name="T28" fmla="*/ 154 w 218"/>
                <a:gd name="T29" fmla="*/ 63 h 207"/>
                <a:gd name="T30" fmla="*/ 154 w 218"/>
                <a:gd name="T31" fmla="*/ 36 h 207"/>
                <a:gd name="T32" fmla="*/ 214 w 218"/>
                <a:gd name="T33" fmla="*/ 126 h 207"/>
                <a:gd name="T34" fmla="*/ 214 w 218"/>
                <a:gd name="T35" fmla="*/ 125 h 207"/>
                <a:gd name="T36" fmla="*/ 202 w 218"/>
                <a:gd name="T37" fmla="*/ 0 h 207"/>
                <a:gd name="T38" fmla="*/ 179 w 218"/>
                <a:gd name="T39" fmla="*/ 3 h 207"/>
                <a:gd name="T40" fmla="*/ 170 w 218"/>
                <a:gd name="T41" fmla="*/ 125 h 207"/>
                <a:gd name="T42" fmla="*/ 176 w 218"/>
                <a:gd name="T43" fmla="*/ 163 h 207"/>
                <a:gd name="T44" fmla="*/ 172 w 218"/>
                <a:gd name="T45" fmla="*/ 179 h 207"/>
                <a:gd name="T46" fmla="*/ 203 w 218"/>
                <a:gd name="T47" fmla="*/ 199 h 207"/>
                <a:gd name="T48" fmla="*/ 207 w 218"/>
                <a:gd name="T49" fmla="*/ 206 h 207"/>
                <a:gd name="T50" fmla="*/ 206 w 218"/>
                <a:gd name="T51" fmla="*/ 182 h 207"/>
                <a:gd name="T52" fmla="*/ 207 w 218"/>
                <a:gd name="T53" fmla="*/ 166 h 207"/>
                <a:gd name="T54" fmla="*/ 207 w 218"/>
                <a:gd name="T55" fmla="*/ 165 h 207"/>
                <a:gd name="T56" fmla="*/ 185 w 218"/>
                <a:gd name="T57" fmla="*/ 7 h 207"/>
                <a:gd name="T58" fmla="*/ 208 w 218"/>
                <a:gd name="T59" fmla="*/ 122 h 207"/>
                <a:gd name="T60" fmla="*/ 198 w 218"/>
                <a:gd name="T61" fmla="*/ 30 h 207"/>
                <a:gd name="T62" fmla="*/ 197 w 218"/>
                <a:gd name="T63" fmla="*/ 122 h 207"/>
                <a:gd name="T64" fmla="*/ 185 w 218"/>
                <a:gd name="T65" fmla="*/ 7 h 207"/>
                <a:gd name="T66" fmla="*/ 210 w 218"/>
                <a:gd name="T67" fmla="*/ 201 h 207"/>
                <a:gd name="T68" fmla="*/ 201 w 218"/>
                <a:gd name="T69" fmla="*/ 189 h 207"/>
                <a:gd name="T70" fmla="*/ 192 w 218"/>
                <a:gd name="T71" fmla="*/ 173 h 207"/>
                <a:gd name="T72" fmla="*/ 194 w 218"/>
                <a:gd name="T73" fmla="*/ 186 h 207"/>
                <a:gd name="T74" fmla="*/ 188 w 218"/>
                <a:gd name="T75" fmla="*/ 169 h 207"/>
                <a:gd name="T76" fmla="*/ 201 w 218"/>
                <a:gd name="T77" fmla="*/ 166 h 207"/>
                <a:gd name="T78" fmla="*/ 201 w 218"/>
                <a:gd name="T79" fmla="*/ 182 h 207"/>
                <a:gd name="T80" fmla="*/ 202 w 218"/>
                <a:gd name="T81" fmla="*/ 159 h 207"/>
                <a:gd name="T82" fmla="*/ 200 w 218"/>
                <a:gd name="T83" fmla="*/ 134 h 207"/>
                <a:gd name="T84" fmla="*/ 195 w 218"/>
                <a:gd name="T85" fmla="*/ 159 h 207"/>
                <a:gd name="T86" fmla="*/ 176 w 218"/>
                <a:gd name="T87" fmla="*/ 128 h 207"/>
                <a:gd name="T88" fmla="*/ 202 w 218"/>
                <a:gd name="T89" fmla="*/ 15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8" h="207">
                  <a:moveTo>
                    <a:pt x="32" y="69"/>
                  </a:moveTo>
                  <a:cubicBezTo>
                    <a:pt x="0" y="134"/>
                    <a:pt x="55" y="181"/>
                    <a:pt x="87" y="189"/>
                  </a:cubicBezTo>
                  <a:cubicBezTo>
                    <a:pt x="143" y="203"/>
                    <a:pt x="147" y="164"/>
                    <a:pt x="146" y="138"/>
                  </a:cubicBezTo>
                  <a:cubicBezTo>
                    <a:pt x="145" y="127"/>
                    <a:pt x="153" y="118"/>
                    <a:pt x="163" y="108"/>
                  </a:cubicBezTo>
                  <a:cubicBezTo>
                    <a:pt x="170" y="22"/>
                    <a:pt x="170" y="22"/>
                    <a:pt x="170" y="22"/>
                  </a:cubicBezTo>
                  <a:cubicBezTo>
                    <a:pt x="161" y="18"/>
                    <a:pt x="152" y="16"/>
                    <a:pt x="142" y="15"/>
                  </a:cubicBezTo>
                  <a:cubicBezTo>
                    <a:pt x="91" y="13"/>
                    <a:pt x="49" y="34"/>
                    <a:pt x="32" y="69"/>
                  </a:cubicBezTo>
                  <a:close/>
                  <a:moveTo>
                    <a:pt x="69" y="114"/>
                  </a:moveTo>
                  <a:cubicBezTo>
                    <a:pt x="61" y="114"/>
                    <a:pt x="54" y="108"/>
                    <a:pt x="54" y="100"/>
                  </a:cubicBezTo>
                  <a:cubicBezTo>
                    <a:pt x="54" y="92"/>
                    <a:pt x="61" y="85"/>
                    <a:pt x="69" y="85"/>
                  </a:cubicBezTo>
                  <a:cubicBezTo>
                    <a:pt x="77" y="85"/>
                    <a:pt x="83" y="92"/>
                    <a:pt x="83" y="100"/>
                  </a:cubicBezTo>
                  <a:cubicBezTo>
                    <a:pt x="83" y="108"/>
                    <a:pt x="77" y="114"/>
                    <a:pt x="69" y="114"/>
                  </a:cubicBezTo>
                  <a:close/>
                  <a:moveTo>
                    <a:pt x="86" y="74"/>
                  </a:moveTo>
                  <a:cubicBezTo>
                    <a:pt x="78" y="74"/>
                    <a:pt x="71" y="67"/>
                    <a:pt x="71" y="58"/>
                  </a:cubicBezTo>
                  <a:cubicBezTo>
                    <a:pt x="71" y="50"/>
                    <a:pt x="78" y="43"/>
                    <a:pt x="86" y="43"/>
                  </a:cubicBezTo>
                  <a:cubicBezTo>
                    <a:pt x="95" y="43"/>
                    <a:pt x="102" y="50"/>
                    <a:pt x="102" y="58"/>
                  </a:cubicBezTo>
                  <a:cubicBezTo>
                    <a:pt x="102" y="67"/>
                    <a:pt x="95" y="74"/>
                    <a:pt x="86" y="74"/>
                  </a:cubicBezTo>
                  <a:close/>
                  <a:moveTo>
                    <a:pt x="119" y="172"/>
                  </a:moveTo>
                  <a:cubicBezTo>
                    <a:pt x="107" y="182"/>
                    <a:pt x="88" y="178"/>
                    <a:pt x="87" y="166"/>
                  </a:cubicBezTo>
                  <a:cubicBezTo>
                    <a:pt x="86" y="149"/>
                    <a:pt x="95" y="134"/>
                    <a:pt x="107" y="130"/>
                  </a:cubicBezTo>
                  <a:cubicBezTo>
                    <a:pt x="111" y="128"/>
                    <a:pt x="120" y="132"/>
                    <a:pt x="123" y="139"/>
                  </a:cubicBezTo>
                  <a:cubicBezTo>
                    <a:pt x="127" y="147"/>
                    <a:pt x="129" y="164"/>
                    <a:pt x="119" y="172"/>
                  </a:cubicBezTo>
                  <a:close/>
                  <a:moveTo>
                    <a:pt x="124" y="92"/>
                  </a:moveTo>
                  <a:cubicBezTo>
                    <a:pt x="114" y="92"/>
                    <a:pt x="106" y="84"/>
                    <a:pt x="106" y="74"/>
                  </a:cubicBezTo>
                  <a:cubicBezTo>
                    <a:pt x="106" y="65"/>
                    <a:pt x="114" y="57"/>
                    <a:pt x="124" y="57"/>
                  </a:cubicBezTo>
                  <a:cubicBezTo>
                    <a:pt x="133" y="57"/>
                    <a:pt x="141" y="65"/>
                    <a:pt x="141" y="74"/>
                  </a:cubicBezTo>
                  <a:cubicBezTo>
                    <a:pt x="141" y="84"/>
                    <a:pt x="133" y="92"/>
                    <a:pt x="124" y="92"/>
                  </a:cubicBezTo>
                  <a:close/>
                  <a:moveTo>
                    <a:pt x="154" y="36"/>
                  </a:moveTo>
                  <a:cubicBezTo>
                    <a:pt x="161" y="36"/>
                    <a:pt x="167" y="42"/>
                    <a:pt x="167" y="49"/>
                  </a:cubicBezTo>
                  <a:cubicBezTo>
                    <a:pt x="167" y="57"/>
                    <a:pt x="161" y="63"/>
                    <a:pt x="154" y="63"/>
                  </a:cubicBezTo>
                  <a:cubicBezTo>
                    <a:pt x="146" y="63"/>
                    <a:pt x="140" y="57"/>
                    <a:pt x="140" y="49"/>
                  </a:cubicBezTo>
                  <a:cubicBezTo>
                    <a:pt x="140" y="42"/>
                    <a:pt x="146" y="36"/>
                    <a:pt x="154" y="36"/>
                  </a:cubicBezTo>
                  <a:close/>
                  <a:moveTo>
                    <a:pt x="208" y="163"/>
                  </a:moveTo>
                  <a:cubicBezTo>
                    <a:pt x="214" y="126"/>
                    <a:pt x="214" y="126"/>
                    <a:pt x="214" y="126"/>
                  </a:cubicBezTo>
                  <a:cubicBezTo>
                    <a:pt x="214" y="126"/>
                    <a:pt x="214" y="126"/>
                    <a:pt x="214" y="125"/>
                  </a:cubicBezTo>
                  <a:cubicBezTo>
                    <a:pt x="214" y="125"/>
                    <a:pt x="214" y="125"/>
                    <a:pt x="214" y="125"/>
                  </a:cubicBezTo>
                  <a:cubicBezTo>
                    <a:pt x="205" y="3"/>
                    <a:pt x="205" y="3"/>
                    <a:pt x="205" y="3"/>
                  </a:cubicBezTo>
                  <a:cubicBezTo>
                    <a:pt x="205" y="2"/>
                    <a:pt x="203" y="0"/>
                    <a:pt x="202" y="0"/>
                  </a:cubicBezTo>
                  <a:cubicBezTo>
                    <a:pt x="182" y="0"/>
                    <a:pt x="182" y="0"/>
                    <a:pt x="182" y="0"/>
                  </a:cubicBezTo>
                  <a:cubicBezTo>
                    <a:pt x="180" y="0"/>
                    <a:pt x="179" y="2"/>
                    <a:pt x="179" y="3"/>
                  </a:cubicBezTo>
                  <a:cubicBezTo>
                    <a:pt x="170" y="125"/>
                    <a:pt x="170" y="125"/>
                    <a:pt x="170" y="125"/>
                  </a:cubicBezTo>
                  <a:cubicBezTo>
                    <a:pt x="170" y="125"/>
                    <a:pt x="170" y="125"/>
                    <a:pt x="170" y="125"/>
                  </a:cubicBezTo>
                  <a:cubicBezTo>
                    <a:pt x="170" y="126"/>
                    <a:pt x="170" y="126"/>
                    <a:pt x="170" y="126"/>
                  </a:cubicBezTo>
                  <a:cubicBezTo>
                    <a:pt x="176" y="163"/>
                    <a:pt x="176" y="163"/>
                    <a:pt x="176" y="163"/>
                  </a:cubicBezTo>
                  <a:cubicBezTo>
                    <a:pt x="176" y="164"/>
                    <a:pt x="176" y="165"/>
                    <a:pt x="177" y="165"/>
                  </a:cubicBezTo>
                  <a:cubicBezTo>
                    <a:pt x="175" y="168"/>
                    <a:pt x="172" y="172"/>
                    <a:pt x="172" y="179"/>
                  </a:cubicBezTo>
                  <a:cubicBezTo>
                    <a:pt x="172" y="190"/>
                    <a:pt x="188" y="195"/>
                    <a:pt x="197" y="197"/>
                  </a:cubicBezTo>
                  <a:cubicBezTo>
                    <a:pt x="200" y="198"/>
                    <a:pt x="202" y="199"/>
                    <a:pt x="203" y="199"/>
                  </a:cubicBezTo>
                  <a:cubicBezTo>
                    <a:pt x="206" y="201"/>
                    <a:pt x="207" y="205"/>
                    <a:pt x="205" y="207"/>
                  </a:cubicBezTo>
                  <a:cubicBezTo>
                    <a:pt x="207" y="206"/>
                    <a:pt x="207" y="206"/>
                    <a:pt x="207" y="206"/>
                  </a:cubicBezTo>
                  <a:cubicBezTo>
                    <a:pt x="211" y="204"/>
                    <a:pt x="218" y="197"/>
                    <a:pt x="209" y="187"/>
                  </a:cubicBezTo>
                  <a:cubicBezTo>
                    <a:pt x="207" y="185"/>
                    <a:pt x="206" y="184"/>
                    <a:pt x="206" y="182"/>
                  </a:cubicBezTo>
                  <a:cubicBezTo>
                    <a:pt x="206" y="181"/>
                    <a:pt x="206" y="180"/>
                    <a:pt x="207" y="179"/>
                  </a:cubicBezTo>
                  <a:cubicBezTo>
                    <a:pt x="208" y="176"/>
                    <a:pt x="210" y="172"/>
                    <a:pt x="207" y="166"/>
                  </a:cubicBezTo>
                  <a:cubicBezTo>
                    <a:pt x="206" y="166"/>
                    <a:pt x="206" y="166"/>
                    <a:pt x="206" y="165"/>
                  </a:cubicBezTo>
                  <a:cubicBezTo>
                    <a:pt x="206" y="165"/>
                    <a:pt x="207" y="165"/>
                    <a:pt x="207" y="165"/>
                  </a:cubicBezTo>
                  <a:cubicBezTo>
                    <a:pt x="207" y="164"/>
                    <a:pt x="208" y="164"/>
                    <a:pt x="208" y="163"/>
                  </a:cubicBezTo>
                  <a:close/>
                  <a:moveTo>
                    <a:pt x="185" y="7"/>
                  </a:moveTo>
                  <a:cubicBezTo>
                    <a:pt x="199" y="7"/>
                    <a:pt x="199" y="7"/>
                    <a:pt x="199" y="7"/>
                  </a:cubicBezTo>
                  <a:cubicBezTo>
                    <a:pt x="208" y="122"/>
                    <a:pt x="208" y="122"/>
                    <a:pt x="208" y="122"/>
                  </a:cubicBezTo>
                  <a:cubicBezTo>
                    <a:pt x="200" y="122"/>
                    <a:pt x="200" y="122"/>
                    <a:pt x="200" y="122"/>
                  </a:cubicBezTo>
                  <a:cubicBezTo>
                    <a:pt x="198" y="30"/>
                    <a:pt x="198" y="30"/>
                    <a:pt x="198" y="30"/>
                  </a:cubicBezTo>
                  <a:cubicBezTo>
                    <a:pt x="194" y="30"/>
                    <a:pt x="194" y="30"/>
                    <a:pt x="194" y="30"/>
                  </a:cubicBezTo>
                  <a:cubicBezTo>
                    <a:pt x="197" y="122"/>
                    <a:pt x="197" y="122"/>
                    <a:pt x="197" y="122"/>
                  </a:cubicBezTo>
                  <a:cubicBezTo>
                    <a:pt x="176" y="122"/>
                    <a:pt x="176" y="122"/>
                    <a:pt x="176" y="122"/>
                  </a:cubicBezTo>
                  <a:lnTo>
                    <a:pt x="185" y="7"/>
                  </a:lnTo>
                  <a:close/>
                  <a:moveTo>
                    <a:pt x="207" y="189"/>
                  </a:moveTo>
                  <a:cubicBezTo>
                    <a:pt x="213" y="194"/>
                    <a:pt x="210" y="201"/>
                    <a:pt x="210" y="201"/>
                  </a:cubicBezTo>
                  <a:cubicBezTo>
                    <a:pt x="210" y="201"/>
                    <a:pt x="210" y="197"/>
                    <a:pt x="208" y="194"/>
                  </a:cubicBezTo>
                  <a:cubicBezTo>
                    <a:pt x="207" y="191"/>
                    <a:pt x="204" y="191"/>
                    <a:pt x="201" y="189"/>
                  </a:cubicBezTo>
                  <a:cubicBezTo>
                    <a:pt x="197" y="187"/>
                    <a:pt x="194" y="185"/>
                    <a:pt x="192" y="180"/>
                  </a:cubicBezTo>
                  <a:cubicBezTo>
                    <a:pt x="191" y="176"/>
                    <a:pt x="192" y="173"/>
                    <a:pt x="192" y="173"/>
                  </a:cubicBezTo>
                  <a:cubicBezTo>
                    <a:pt x="192" y="173"/>
                    <a:pt x="190" y="175"/>
                    <a:pt x="190" y="178"/>
                  </a:cubicBezTo>
                  <a:cubicBezTo>
                    <a:pt x="190" y="183"/>
                    <a:pt x="194" y="186"/>
                    <a:pt x="194" y="186"/>
                  </a:cubicBezTo>
                  <a:cubicBezTo>
                    <a:pt x="194" y="186"/>
                    <a:pt x="189" y="185"/>
                    <a:pt x="187" y="180"/>
                  </a:cubicBezTo>
                  <a:cubicBezTo>
                    <a:pt x="185" y="177"/>
                    <a:pt x="187" y="174"/>
                    <a:pt x="188" y="169"/>
                  </a:cubicBezTo>
                  <a:cubicBezTo>
                    <a:pt x="188" y="168"/>
                    <a:pt x="188" y="167"/>
                    <a:pt x="188" y="166"/>
                  </a:cubicBezTo>
                  <a:cubicBezTo>
                    <a:pt x="201" y="166"/>
                    <a:pt x="201" y="166"/>
                    <a:pt x="201" y="166"/>
                  </a:cubicBezTo>
                  <a:cubicBezTo>
                    <a:pt x="202" y="167"/>
                    <a:pt x="203" y="169"/>
                    <a:pt x="203" y="172"/>
                  </a:cubicBezTo>
                  <a:cubicBezTo>
                    <a:pt x="203" y="178"/>
                    <a:pt x="201" y="179"/>
                    <a:pt x="201" y="182"/>
                  </a:cubicBezTo>
                  <a:cubicBezTo>
                    <a:pt x="202" y="185"/>
                    <a:pt x="205" y="187"/>
                    <a:pt x="207" y="189"/>
                  </a:cubicBezTo>
                  <a:close/>
                  <a:moveTo>
                    <a:pt x="202" y="159"/>
                  </a:moveTo>
                  <a:cubicBezTo>
                    <a:pt x="198" y="159"/>
                    <a:pt x="198" y="159"/>
                    <a:pt x="198" y="159"/>
                  </a:cubicBezTo>
                  <a:cubicBezTo>
                    <a:pt x="200" y="134"/>
                    <a:pt x="200" y="134"/>
                    <a:pt x="200" y="134"/>
                  </a:cubicBezTo>
                  <a:cubicBezTo>
                    <a:pt x="197" y="134"/>
                    <a:pt x="197" y="134"/>
                    <a:pt x="197" y="134"/>
                  </a:cubicBezTo>
                  <a:cubicBezTo>
                    <a:pt x="195" y="159"/>
                    <a:pt x="195" y="159"/>
                    <a:pt x="195" y="159"/>
                  </a:cubicBezTo>
                  <a:cubicBezTo>
                    <a:pt x="182" y="159"/>
                    <a:pt x="182" y="159"/>
                    <a:pt x="182" y="159"/>
                  </a:cubicBezTo>
                  <a:cubicBezTo>
                    <a:pt x="176" y="128"/>
                    <a:pt x="176" y="128"/>
                    <a:pt x="176" y="128"/>
                  </a:cubicBezTo>
                  <a:cubicBezTo>
                    <a:pt x="207" y="128"/>
                    <a:pt x="207" y="128"/>
                    <a:pt x="207" y="128"/>
                  </a:cubicBezTo>
                  <a:lnTo>
                    <a:pt x="202" y="159"/>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441" name="Freeform 90"/>
            <p:cNvSpPr>
              <a:spLocks noEditPoints="1"/>
            </p:cNvSpPr>
            <p:nvPr/>
          </p:nvSpPr>
          <p:spPr bwMode="auto">
            <a:xfrm>
              <a:off x="5217129" y="1928120"/>
              <a:ext cx="425082" cy="351940"/>
            </a:xfrm>
            <a:custGeom>
              <a:avLst/>
              <a:gdLst>
                <a:gd name="T0" fmla="*/ 70 w 206"/>
                <a:gd name="T1" fmla="*/ 42 h 170"/>
                <a:gd name="T2" fmla="*/ 70 w 206"/>
                <a:gd name="T3" fmla="*/ 9 h 170"/>
                <a:gd name="T4" fmla="*/ 103 w 206"/>
                <a:gd name="T5" fmla="*/ 9 h 170"/>
                <a:gd name="T6" fmla="*/ 108 w 206"/>
                <a:gd name="T7" fmla="*/ 14 h 170"/>
                <a:gd name="T8" fmla="*/ 114 w 206"/>
                <a:gd name="T9" fmla="*/ 9 h 170"/>
                <a:gd name="T10" fmla="*/ 147 w 206"/>
                <a:gd name="T11" fmla="*/ 9 h 170"/>
                <a:gd name="T12" fmla="*/ 147 w 206"/>
                <a:gd name="T13" fmla="*/ 42 h 170"/>
                <a:gd name="T14" fmla="*/ 115 w 206"/>
                <a:gd name="T15" fmla="*/ 74 h 170"/>
                <a:gd name="T16" fmla="*/ 102 w 206"/>
                <a:gd name="T17" fmla="*/ 74 h 170"/>
                <a:gd name="T18" fmla="*/ 70 w 206"/>
                <a:gd name="T19" fmla="*/ 42 h 170"/>
                <a:gd name="T20" fmla="*/ 0 w 206"/>
                <a:gd name="T21" fmla="*/ 99 h 170"/>
                <a:gd name="T22" fmla="*/ 43 w 206"/>
                <a:gd name="T23" fmla="*/ 99 h 170"/>
                <a:gd name="T24" fmla="*/ 43 w 206"/>
                <a:gd name="T25" fmla="*/ 170 h 170"/>
                <a:gd name="T26" fmla="*/ 0 w 206"/>
                <a:gd name="T27" fmla="*/ 170 h 170"/>
                <a:gd name="T28" fmla="*/ 0 w 206"/>
                <a:gd name="T29" fmla="*/ 99 h 170"/>
                <a:gd name="T30" fmla="*/ 8 w 206"/>
                <a:gd name="T31" fmla="*/ 155 h 170"/>
                <a:gd name="T32" fmla="*/ 14 w 206"/>
                <a:gd name="T33" fmla="*/ 161 h 170"/>
                <a:gd name="T34" fmla="*/ 20 w 206"/>
                <a:gd name="T35" fmla="*/ 155 h 170"/>
                <a:gd name="T36" fmla="*/ 14 w 206"/>
                <a:gd name="T37" fmla="*/ 148 h 170"/>
                <a:gd name="T38" fmla="*/ 8 w 206"/>
                <a:gd name="T39" fmla="*/ 155 h 170"/>
                <a:gd name="T40" fmla="*/ 189 w 206"/>
                <a:gd name="T41" fmla="*/ 99 h 170"/>
                <a:gd name="T42" fmla="*/ 153 w 206"/>
                <a:gd name="T43" fmla="*/ 119 h 170"/>
                <a:gd name="T44" fmla="*/ 160 w 206"/>
                <a:gd name="T45" fmla="*/ 125 h 170"/>
                <a:gd name="T46" fmla="*/ 156 w 206"/>
                <a:gd name="T47" fmla="*/ 132 h 170"/>
                <a:gd name="T48" fmla="*/ 129 w 206"/>
                <a:gd name="T49" fmla="*/ 139 h 170"/>
                <a:gd name="T50" fmla="*/ 102 w 206"/>
                <a:gd name="T51" fmla="*/ 124 h 170"/>
                <a:gd name="T52" fmla="*/ 127 w 206"/>
                <a:gd name="T53" fmla="*/ 136 h 170"/>
                <a:gd name="T54" fmla="*/ 150 w 206"/>
                <a:gd name="T55" fmla="*/ 126 h 170"/>
                <a:gd name="T56" fmla="*/ 120 w 206"/>
                <a:gd name="T57" fmla="*/ 106 h 170"/>
                <a:gd name="T58" fmla="*/ 92 w 206"/>
                <a:gd name="T59" fmla="*/ 95 h 170"/>
                <a:gd name="T60" fmla="*/ 55 w 206"/>
                <a:gd name="T61" fmla="*/ 103 h 170"/>
                <a:gd name="T62" fmla="*/ 48 w 206"/>
                <a:gd name="T63" fmla="*/ 103 h 170"/>
                <a:gd name="T64" fmla="*/ 48 w 206"/>
                <a:gd name="T65" fmla="*/ 151 h 170"/>
                <a:gd name="T66" fmla="*/ 62 w 206"/>
                <a:gd name="T67" fmla="*/ 151 h 170"/>
                <a:gd name="T68" fmla="*/ 83 w 206"/>
                <a:gd name="T69" fmla="*/ 153 h 170"/>
                <a:gd name="T70" fmla="*/ 119 w 206"/>
                <a:gd name="T71" fmla="*/ 164 h 170"/>
                <a:gd name="T72" fmla="*/ 145 w 206"/>
                <a:gd name="T73" fmla="*/ 156 h 170"/>
                <a:gd name="T74" fmla="*/ 173 w 206"/>
                <a:gd name="T75" fmla="*/ 136 h 170"/>
                <a:gd name="T76" fmla="*/ 202 w 206"/>
                <a:gd name="T77" fmla="*/ 111 h 170"/>
                <a:gd name="T78" fmla="*/ 189 w 206"/>
                <a:gd name="T79" fmla="*/ 9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6" h="170">
                  <a:moveTo>
                    <a:pt x="70" y="42"/>
                  </a:moveTo>
                  <a:cubicBezTo>
                    <a:pt x="61" y="33"/>
                    <a:pt x="61" y="18"/>
                    <a:pt x="70" y="9"/>
                  </a:cubicBezTo>
                  <a:cubicBezTo>
                    <a:pt x="79" y="0"/>
                    <a:pt x="94" y="0"/>
                    <a:pt x="103" y="9"/>
                  </a:cubicBezTo>
                  <a:cubicBezTo>
                    <a:pt x="108" y="14"/>
                    <a:pt x="108" y="14"/>
                    <a:pt x="108" y="14"/>
                  </a:cubicBezTo>
                  <a:cubicBezTo>
                    <a:pt x="114" y="9"/>
                    <a:pt x="114" y="9"/>
                    <a:pt x="114" y="9"/>
                  </a:cubicBezTo>
                  <a:cubicBezTo>
                    <a:pt x="123" y="0"/>
                    <a:pt x="138" y="0"/>
                    <a:pt x="147" y="9"/>
                  </a:cubicBezTo>
                  <a:cubicBezTo>
                    <a:pt x="156" y="18"/>
                    <a:pt x="156" y="33"/>
                    <a:pt x="147" y="42"/>
                  </a:cubicBezTo>
                  <a:cubicBezTo>
                    <a:pt x="115" y="74"/>
                    <a:pt x="115" y="74"/>
                    <a:pt x="115" y="74"/>
                  </a:cubicBezTo>
                  <a:cubicBezTo>
                    <a:pt x="111" y="77"/>
                    <a:pt x="105" y="77"/>
                    <a:pt x="102" y="74"/>
                  </a:cubicBezTo>
                  <a:lnTo>
                    <a:pt x="70" y="42"/>
                  </a:lnTo>
                  <a:close/>
                  <a:moveTo>
                    <a:pt x="0" y="99"/>
                  </a:moveTo>
                  <a:cubicBezTo>
                    <a:pt x="43" y="99"/>
                    <a:pt x="43" y="99"/>
                    <a:pt x="43" y="99"/>
                  </a:cubicBezTo>
                  <a:cubicBezTo>
                    <a:pt x="43" y="170"/>
                    <a:pt x="43" y="170"/>
                    <a:pt x="43" y="170"/>
                  </a:cubicBezTo>
                  <a:cubicBezTo>
                    <a:pt x="0" y="170"/>
                    <a:pt x="0" y="170"/>
                    <a:pt x="0" y="170"/>
                  </a:cubicBezTo>
                  <a:lnTo>
                    <a:pt x="0" y="99"/>
                  </a:lnTo>
                  <a:close/>
                  <a:moveTo>
                    <a:pt x="8" y="155"/>
                  </a:moveTo>
                  <a:cubicBezTo>
                    <a:pt x="8" y="158"/>
                    <a:pt x="11" y="161"/>
                    <a:pt x="14" y="161"/>
                  </a:cubicBezTo>
                  <a:cubicBezTo>
                    <a:pt x="17" y="161"/>
                    <a:pt x="20" y="158"/>
                    <a:pt x="20" y="155"/>
                  </a:cubicBezTo>
                  <a:cubicBezTo>
                    <a:pt x="20" y="151"/>
                    <a:pt x="17" y="148"/>
                    <a:pt x="14" y="148"/>
                  </a:cubicBezTo>
                  <a:cubicBezTo>
                    <a:pt x="11" y="148"/>
                    <a:pt x="8" y="151"/>
                    <a:pt x="8" y="155"/>
                  </a:cubicBezTo>
                  <a:moveTo>
                    <a:pt x="189" y="99"/>
                  </a:moveTo>
                  <a:cubicBezTo>
                    <a:pt x="179" y="98"/>
                    <a:pt x="153" y="119"/>
                    <a:pt x="153" y="119"/>
                  </a:cubicBezTo>
                  <a:cubicBezTo>
                    <a:pt x="153" y="119"/>
                    <a:pt x="157" y="123"/>
                    <a:pt x="160" y="125"/>
                  </a:cubicBezTo>
                  <a:cubicBezTo>
                    <a:pt x="162" y="126"/>
                    <a:pt x="159" y="130"/>
                    <a:pt x="156" y="132"/>
                  </a:cubicBezTo>
                  <a:cubicBezTo>
                    <a:pt x="152" y="135"/>
                    <a:pt x="139" y="142"/>
                    <a:pt x="129" y="139"/>
                  </a:cubicBezTo>
                  <a:cubicBezTo>
                    <a:pt x="119" y="136"/>
                    <a:pt x="102" y="124"/>
                    <a:pt x="102" y="124"/>
                  </a:cubicBezTo>
                  <a:cubicBezTo>
                    <a:pt x="102" y="124"/>
                    <a:pt x="118" y="132"/>
                    <a:pt x="127" y="136"/>
                  </a:cubicBezTo>
                  <a:cubicBezTo>
                    <a:pt x="136" y="139"/>
                    <a:pt x="154" y="129"/>
                    <a:pt x="150" y="126"/>
                  </a:cubicBezTo>
                  <a:cubicBezTo>
                    <a:pt x="146" y="122"/>
                    <a:pt x="132" y="116"/>
                    <a:pt x="120" y="106"/>
                  </a:cubicBezTo>
                  <a:cubicBezTo>
                    <a:pt x="115" y="101"/>
                    <a:pt x="102" y="95"/>
                    <a:pt x="92" y="95"/>
                  </a:cubicBezTo>
                  <a:cubicBezTo>
                    <a:pt x="82" y="95"/>
                    <a:pt x="63" y="103"/>
                    <a:pt x="55" y="103"/>
                  </a:cubicBezTo>
                  <a:cubicBezTo>
                    <a:pt x="48" y="103"/>
                    <a:pt x="48" y="103"/>
                    <a:pt x="48" y="103"/>
                  </a:cubicBezTo>
                  <a:cubicBezTo>
                    <a:pt x="48" y="151"/>
                    <a:pt x="48" y="151"/>
                    <a:pt x="48" y="151"/>
                  </a:cubicBezTo>
                  <a:cubicBezTo>
                    <a:pt x="62" y="151"/>
                    <a:pt x="62" y="151"/>
                    <a:pt x="62" y="151"/>
                  </a:cubicBezTo>
                  <a:cubicBezTo>
                    <a:pt x="69" y="151"/>
                    <a:pt x="79" y="151"/>
                    <a:pt x="83" y="153"/>
                  </a:cubicBezTo>
                  <a:cubicBezTo>
                    <a:pt x="87" y="155"/>
                    <a:pt x="112" y="164"/>
                    <a:pt x="119" y="164"/>
                  </a:cubicBezTo>
                  <a:cubicBezTo>
                    <a:pt x="126" y="164"/>
                    <a:pt x="137" y="161"/>
                    <a:pt x="145" y="156"/>
                  </a:cubicBezTo>
                  <a:cubicBezTo>
                    <a:pt x="153" y="150"/>
                    <a:pt x="167" y="141"/>
                    <a:pt x="173" y="136"/>
                  </a:cubicBezTo>
                  <a:cubicBezTo>
                    <a:pt x="179" y="131"/>
                    <a:pt x="199" y="115"/>
                    <a:pt x="202" y="111"/>
                  </a:cubicBezTo>
                  <a:cubicBezTo>
                    <a:pt x="206" y="108"/>
                    <a:pt x="199" y="100"/>
                    <a:pt x="189" y="99"/>
                  </a:cubicBezTo>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442" name="Freeform 33"/>
            <p:cNvSpPr>
              <a:spLocks noEditPoints="1"/>
            </p:cNvSpPr>
            <p:nvPr/>
          </p:nvSpPr>
          <p:spPr bwMode="auto">
            <a:xfrm>
              <a:off x="4381205" y="3223605"/>
              <a:ext cx="305877" cy="392172"/>
            </a:xfrm>
            <a:custGeom>
              <a:avLst/>
              <a:gdLst>
                <a:gd name="T0" fmla="*/ 130 w 148"/>
                <a:gd name="T1" fmla="*/ 111 h 191"/>
                <a:gd name="T2" fmla="*/ 148 w 148"/>
                <a:gd name="T3" fmla="*/ 66 h 191"/>
                <a:gd name="T4" fmla="*/ 82 w 148"/>
                <a:gd name="T5" fmla="*/ 0 h 191"/>
                <a:gd name="T6" fmla="*/ 45 w 148"/>
                <a:gd name="T7" fmla="*/ 11 h 191"/>
                <a:gd name="T8" fmla="*/ 44 w 148"/>
                <a:gd name="T9" fmla="*/ 11 h 191"/>
                <a:gd name="T10" fmla="*/ 43 w 148"/>
                <a:gd name="T11" fmla="*/ 12 h 191"/>
                <a:gd name="T12" fmla="*/ 28 w 148"/>
                <a:gd name="T13" fmla="*/ 28 h 191"/>
                <a:gd name="T14" fmla="*/ 17 w 148"/>
                <a:gd name="T15" fmla="*/ 52 h 191"/>
                <a:gd name="T16" fmla="*/ 20 w 148"/>
                <a:gd name="T17" fmla="*/ 74 h 191"/>
                <a:gd name="T18" fmla="*/ 2 w 148"/>
                <a:gd name="T19" fmla="*/ 101 h 191"/>
                <a:gd name="T20" fmla="*/ 7 w 148"/>
                <a:gd name="T21" fmla="*/ 110 h 191"/>
                <a:gd name="T22" fmla="*/ 18 w 148"/>
                <a:gd name="T23" fmla="*/ 110 h 191"/>
                <a:gd name="T24" fmla="*/ 19 w 148"/>
                <a:gd name="T25" fmla="*/ 118 h 191"/>
                <a:gd name="T26" fmla="*/ 22 w 148"/>
                <a:gd name="T27" fmla="*/ 122 h 191"/>
                <a:gd name="T28" fmla="*/ 20 w 148"/>
                <a:gd name="T29" fmla="*/ 129 h 191"/>
                <a:gd name="T30" fmla="*/ 25 w 148"/>
                <a:gd name="T31" fmla="*/ 132 h 191"/>
                <a:gd name="T32" fmla="*/ 35 w 148"/>
                <a:gd name="T33" fmla="*/ 152 h 191"/>
                <a:gd name="T34" fmla="*/ 44 w 148"/>
                <a:gd name="T35" fmla="*/ 150 h 191"/>
                <a:gd name="T36" fmla="*/ 51 w 148"/>
                <a:gd name="T37" fmla="*/ 150 h 191"/>
                <a:gd name="T38" fmla="*/ 60 w 148"/>
                <a:gd name="T39" fmla="*/ 159 h 191"/>
                <a:gd name="T40" fmla="*/ 58 w 148"/>
                <a:gd name="T41" fmla="*/ 170 h 191"/>
                <a:gd name="T42" fmla="*/ 49 w 148"/>
                <a:gd name="T43" fmla="*/ 191 h 191"/>
                <a:gd name="T44" fmla="*/ 89 w 148"/>
                <a:gd name="T45" fmla="*/ 170 h 191"/>
                <a:gd name="T46" fmla="*/ 131 w 148"/>
                <a:gd name="T47" fmla="*/ 162 h 191"/>
                <a:gd name="T48" fmla="*/ 130 w 148"/>
                <a:gd name="T49" fmla="*/ 111 h 191"/>
                <a:gd name="T50" fmla="*/ 104 w 148"/>
                <a:gd name="T51" fmla="*/ 76 h 191"/>
                <a:gd name="T52" fmla="*/ 101 w 148"/>
                <a:gd name="T53" fmla="*/ 71 h 191"/>
                <a:gd name="T54" fmla="*/ 70 w 148"/>
                <a:gd name="T55" fmla="*/ 113 h 191"/>
                <a:gd name="T56" fmla="*/ 76 w 148"/>
                <a:gd name="T57" fmla="*/ 78 h 191"/>
                <a:gd name="T58" fmla="*/ 63 w 148"/>
                <a:gd name="T59" fmla="*/ 78 h 191"/>
                <a:gd name="T60" fmla="*/ 68 w 148"/>
                <a:gd name="T61" fmla="*/ 58 h 191"/>
                <a:gd name="T62" fmla="*/ 62 w 148"/>
                <a:gd name="T63" fmla="*/ 59 h 191"/>
                <a:gd name="T64" fmla="*/ 49 w 148"/>
                <a:gd name="T65" fmla="*/ 21 h 191"/>
                <a:gd name="T66" fmla="*/ 49 w 148"/>
                <a:gd name="T67" fmla="*/ 21 h 191"/>
                <a:gd name="T68" fmla="*/ 49 w 148"/>
                <a:gd name="T69" fmla="*/ 21 h 191"/>
                <a:gd name="T70" fmla="*/ 49 w 148"/>
                <a:gd name="T71" fmla="*/ 21 h 191"/>
                <a:gd name="T72" fmla="*/ 50 w 148"/>
                <a:gd name="T73" fmla="*/ 20 h 191"/>
                <a:gd name="T74" fmla="*/ 82 w 148"/>
                <a:gd name="T75" fmla="*/ 10 h 191"/>
                <a:gd name="T76" fmla="*/ 135 w 148"/>
                <a:gd name="T77" fmla="*/ 48 h 191"/>
                <a:gd name="T78" fmla="*/ 135 w 148"/>
                <a:gd name="T79" fmla="*/ 69 h 191"/>
                <a:gd name="T80" fmla="*/ 104 w 148"/>
                <a:gd name="T81" fmla="*/ 76 h 191"/>
                <a:gd name="T82" fmla="*/ 90 w 148"/>
                <a:gd name="T83" fmla="*/ 61 h 191"/>
                <a:gd name="T84" fmla="*/ 103 w 148"/>
                <a:gd name="T85" fmla="*/ 61 h 191"/>
                <a:gd name="T86" fmla="*/ 75 w 148"/>
                <a:gd name="T87" fmla="*/ 101 h 191"/>
                <a:gd name="T88" fmla="*/ 81 w 148"/>
                <a:gd name="T89" fmla="*/ 74 h 191"/>
                <a:gd name="T90" fmla="*/ 68 w 148"/>
                <a:gd name="T91" fmla="*/ 74 h 191"/>
                <a:gd name="T92" fmla="*/ 76 w 148"/>
                <a:gd name="T93" fmla="*/ 39 h 191"/>
                <a:gd name="T94" fmla="*/ 97 w 148"/>
                <a:gd name="T95" fmla="*/ 39 h 191"/>
                <a:gd name="T96" fmla="*/ 90 w 148"/>
                <a:gd name="T97" fmla="*/ 6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8" h="191">
                  <a:moveTo>
                    <a:pt x="130" y="111"/>
                  </a:moveTo>
                  <a:cubicBezTo>
                    <a:pt x="142" y="92"/>
                    <a:pt x="148" y="84"/>
                    <a:pt x="148" y="66"/>
                  </a:cubicBezTo>
                  <a:cubicBezTo>
                    <a:pt x="148" y="30"/>
                    <a:pt x="118" y="0"/>
                    <a:pt x="82" y="0"/>
                  </a:cubicBezTo>
                  <a:cubicBezTo>
                    <a:pt x="68" y="0"/>
                    <a:pt x="55" y="4"/>
                    <a:pt x="45" y="11"/>
                  </a:cubicBezTo>
                  <a:cubicBezTo>
                    <a:pt x="45" y="11"/>
                    <a:pt x="44" y="11"/>
                    <a:pt x="44" y="11"/>
                  </a:cubicBezTo>
                  <a:cubicBezTo>
                    <a:pt x="44" y="11"/>
                    <a:pt x="44" y="12"/>
                    <a:pt x="43" y="12"/>
                  </a:cubicBezTo>
                  <a:cubicBezTo>
                    <a:pt x="37" y="17"/>
                    <a:pt x="32" y="21"/>
                    <a:pt x="28" y="28"/>
                  </a:cubicBezTo>
                  <a:cubicBezTo>
                    <a:pt x="23" y="35"/>
                    <a:pt x="19" y="44"/>
                    <a:pt x="17" y="52"/>
                  </a:cubicBezTo>
                  <a:cubicBezTo>
                    <a:pt x="14" y="67"/>
                    <a:pt x="20" y="67"/>
                    <a:pt x="20" y="74"/>
                  </a:cubicBezTo>
                  <a:cubicBezTo>
                    <a:pt x="20" y="79"/>
                    <a:pt x="11" y="89"/>
                    <a:pt x="2" y="101"/>
                  </a:cubicBezTo>
                  <a:cubicBezTo>
                    <a:pt x="0" y="104"/>
                    <a:pt x="1" y="110"/>
                    <a:pt x="7" y="110"/>
                  </a:cubicBezTo>
                  <a:cubicBezTo>
                    <a:pt x="18" y="110"/>
                    <a:pt x="18" y="110"/>
                    <a:pt x="18" y="110"/>
                  </a:cubicBezTo>
                  <a:cubicBezTo>
                    <a:pt x="25" y="110"/>
                    <a:pt x="20" y="117"/>
                    <a:pt x="19" y="118"/>
                  </a:cubicBezTo>
                  <a:cubicBezTo>
                    <a:pt x="19" y="119"/>
                    <a:pt x="22" y="122"/>
                    <a:pt x="22" y="122"/>
                  </a:cubicBezTo>
                  <a:cubicBezTo>
                    <a:pt x="22" y="122"/>
                    <a:pt x="18" y="126"/>
                    <a:pt x="20" y="129"/>
                  </a:cubicBezTo>
                  <a:cubicBezTo>
                    <a:pt x="21" y="129"/>
                    <a:pt x="26" y="128"/>
                    <a:pt x="25" y="132"/>
                  </a:cubicBezTo>
                  <a:cubicBezTo>
                    <a:pt x="21" y="149"/>
                    <a:pt x="30" y="152"/>
                    <a:pt x="35" y="152"/>
                  </a:cubicBezTo>
                  <a:cubicBezTo>
                    <a:pt x="38" y="152"/>
                    <a:pt x="41" y="151"/>
                    <a:pt x="44" y="150"/>
                  </a:cubicBezTo>
                  <a:cubicBezTo>
                    <a:pt x="47" y="150"/>
                    <a:pt x="49" y="150"/>
                    <a:pt x="51" y="150"/>
                  </a:cubicBezTo>
                  <a:cubicBezTo>
                    <a:pt x="58" y="150"/>
                    <a:pt x="61" y="153"/>
                    <a:pt x="60" y="159"/>
                  </a:cubicBezTo>
                  <a:cubicBezTo>
                    <a:pt x="58" y="164"/>
                    <a:pt x="59" y="167"/>
                    <a:pt x="58" y="170"/>
                  </a:cubicBezTo>
                  <a:cubicBezTo>
                    <a:pt x="57" y="174"/>
                    <a:pt x="49" y="191"/>
                    <a:pt x="49" y="191"/>
                  </a:cubicBezTo>
                  <a:cubicBezTo>
                    <a:pt x="49" y="191"/>
                    <a:pt x="62" y="181"/>
                    <a:pt x="89" y="170"/>
                  </a:cubicBezTo>
                  <a:cubicBezTo>
                    <a:pt x="115" y="159"/>
                    <a:pt x="131" y="162"/>
                    <a:pt x="131" y="162"/>
                  </a:cubicBezTo>
                  <a:cubicBezTo>
                    <a:pt x="131" y="162"/>
                    <a:pt x="118" y="131"/>
                    <a:pt x="130" y="111"/>
                  </a:cubicBezTo>
                  <a:close/>
                  <a:moveTo>
                    <a:pt x="104" y="76"/>
                  </a:moveTo>
                  <a:cubicBezTo>
                    <a:pt x="103" y="74"/>
                    <a:pt x="102" y="73"/>
                    <a:pt x="101" y="71"/>
                  </a:cubicBezTo>
                  <a:cubicBezTo>
                    <a:pt x="70" y="113"/>
                    <a:pt x="70" y="113"/>
                    <a:pt x="70" y="113"/>
                  </a:cubicBezTo>
                  <a:cubicBezTo>
                    <a:pt x="76" y="78"/>
                    <a:pt x="76" y="78"/>
                    <a:pt x="76" y="78"/>
                  </a:cubicBezTo>
                  <a:cubicBezTo>
                    <a:pt x="63" y="78"/>
                    <a:pt x="63" y="78"/>
                    <a:pt x="63" y="78"/>
                  </a:cubicBezTo>
                  <a:cubicBezTo>
                    <a:pt x="68" y="58"/>
                    <a:pt x="68" y="58"/>
                    <a:pt x="68" y="58"/>
                  </a:cubicBezTo>
                  <a:cubicBezTo>
                    <a:pt x="66" y="58"/>
                    <a:pt x="64" y="58"/>
                    <a:pt x="62" y="59"/>
                  </a:cubicBezTo>
                  <a:cubicBezTo>
                    <a:pt x="37" y="62"/>
                    <a:pt x="30" y="36"/>
                    <a:pt x="49" y="21"/>
                  </a:cubicBezTo>
                  <a:cubicBezTo>
                    <a:pt x="49" y="21"/>
                    <a:pt x="49" y="21"/>
                    <a:pt x="49" y="21"/>
                  </a:cubicBezTo>
                  <a:cubicBezTo>
                    <a:pt x="49" y="21"/>
                    <a:pt x="49" y="21"/>
                    <a:pt x="49" y="21"/>
                  </a:cubicBezTo>
                  <a:cubicBezTo>
                    <a:pt x="49" y="21"/>
                    <a:pt x="49" y="21"/>
                    <a:pt x="49" y="21"/>
                  </a:cubicBezTo>
                  <a:cubicBezTo>
                    <a:pt x="50" y="20"/>
                    <a:pt x="50" y="20"/>
                    <a:pt x="50" y="20"/>
                  </a:cubicBezTo>
                  <a:cubicBezTo>
                    <a:pt x="59" y="14"/>
                    <a:pt x="70" y="10"/>
                    <a:pt x="82" y="10"/>
                  </a:cubicBezTo>
                  <a:cubicBezTo>
                    <a:pt x="106" y="10"/>
                    <a:pt x="127" y="26"/>
                    <a:pt x="135" y="48"/>
                  </a:cubicBezTo>
                  <a:cubicBezTo>
                    <a:pt x="138" y="57"/>
                    <a:pt x="138" y="63"/>
                    <a:pt x="135" y="69"/>
                  </a:cubicBezTo>
                  <a:cubicBezTo>
                    <a:pt x="130" y="82"/>
                    <a:pt x="108" y="82"/>
                    <a:pt x="104" y="76"/>
                  </a:cubicBezTo>
                  <a:close/>
                  <a:moveTo>
                    <a:pt x="90" y="61"/>
                  </a:moveTo>
                  <a:cubicBezTo>
                    <a:pt x="103" y="61"/>
                    <a:pt x="103" y="61"/>
                    <a:pt x="103" y="61"/>
                  </a:cubicBezTo>
                  <a:cubicBezTo>
                    <a:pt x="75" y="101"/>
                    <a:pt x="75" y="101"/>
                    <a:pt x="75" y="101"/>
                  </a:cubicBezTo>
                  <a:cubicBezTo>
                    <a:pt x="81" y="74"/>
                    <a:pt x="81" y="74"/>
                    <a:pt x="81" y="74"/>
                  </a:cubicBezTo>
                  <a:cubicBezTo>
                    <a:pt x="68" y="74"/>
                    <a:pt x="68" y="74"/>
                    <a:pt x="68" y="74"/>
                  </a:cubicBezTo>
                  <a:cubicBezTo>
                    <a:pt x="76" y="39"/>
                    <a:pt x="76" y="39"/>
                    <a:pt x="76" y="39"/>
                  </a:cubicBezTo>
                  <a:cubicBezTo>
                    <a:pt x="97" y="39"/>
                    <a:pt x="97" y="39"/>
                    <a:pt x="97" y="39"/>
                  </a:cubicBezTo>
                  <a:lnTo>
                    <a:pt x="90" y="61"/>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443" name="Freeform 33"/>
            <p:cNvSpPr>
              <a:spLocks noEditPoints="1"/>
            </p:cNvSpPr>
            <p:nvPr/>
          </p:nvSpPr>
          <p:spPr bwMode="auto">
            <a:xfrm>
              <a:off x="4379377" y="4324670"/>
              <a:ext cx="424425" cy="544163"/>
            </a:xfrm>
            <a:custGeom>
              <a:avLst/>
              <a:gdLst>
                <a:gd name="T0" fmla="*/ 130 w 148"/>
                <a:gd name="T1" fmla="*/ 111 h 191"/>
                <a:gd name="T2" fmla="*/ 148 w 148"/>
                <a:gd name="T3" fmla="*/ 66 h 191"/>
                <a:gd name="T4" fmla="*/ 82 w 148"/>
                <a:gd name="T5" fmla="*/ 0 h 191"/>
                <a:gd name="T6" fmla="*/ 45 w 148"/>
                <a:gd name="T7" fmla="*/ 11 h 191"/>
                <a:gd name="T8" fmla="*/ 44 w 148"/>
                <a:gd name="T9" fmla="*/ 11 h 191"/>
                <a:gd name="T10" fmla="*/ 43 w 148"/>
                <a:gd name="T11" fmla="*/ 12 h 191"/>
                <a:gd name="T12" fmla="*/ 28 w 148"/>
                <a:gd name="T13" fmla="*/ 28 h 191"/>
                <a:gd name="T14" fmla="*/ 17 w 148"/>
                <a:gd name="T15" fmla="*/ 52 h 191"/>
                <a:gd name="T16" fmla="*/ 20 w 148"/>
                <a:gd name="T17" fmla="*/ 74 h 191"/>
                <a:gd name="T18" fmla="*/ 2 w 148"/>
                <a:gd name="T19" fmla="*/ 101 h 191"/>
                <a:gd name="T20" fmla="*/ 7 w 148"/>
                <a:gd name="T21" fmla="*/ 110 h 191"/>
                <a:gd name="T22" fmla="*/ 18 w 148"/>
                <a:gd name="T23" fmla="*/ 110 h 191"/>
                <a:gd name="T24" fmla="*/ 19 w 148"/>
                <a:gd name="T25" fmla="*/ 118 h 191"/>
                <a:gd name="T26" fmla="*/ 22 w 148"/>
                <a:gd name="T27" fmla="*/ 122 h 191"/>
                <a:gd name="T28" fmla="*/ 20 w 148"/>
                <a:gd name="T29" fmla="*/ 129 h 191"/>
                <a:gd name="T30" fmla="*/ 25 w 148"/>
                <a:gd name="T31" fmla="*/ 132 h 191"/>
                <a:gd name="T32" fmla="*/ 35 w 148"/>
                <a:gd name="T33" fmla="*/ 152 h 191"/>
                <a:gd name="T34" fmla="*/ 44 w 148"/>
                <a:gd name="T35" fmla="*/ 150 h 191"/>
                <a:gd name="T36" fmla="*/ 51 w 148"/>
                <a:gd name="T37" fmla="*/ 150 h 191"/>
                <a:gd name="T38" fmla="*/ 60 w 148"/>
                <a:gd name="T39" fmla="*/ 159 h 191"/>
                <a:gd name="T40" fmla="*/ 58 w 148"/>
                <a:gd name="T41" fmla="*/ 170 h 191"/>
                <a:gd name="T42" fmla="*/ 49 w 148"/>
                <a:gd name="T43" fmla="*/ 191 h 191"/>
                <a:gd name="T44" fmla="*/ 89 w 148"/>
                <a:gd name="T45" fmla="*/ 170 h 191"/>
                <a:gd name="T46" fmla="*/ 131 w 148"/>
                <a:gd name="T47" fmla="*/ 162 h 191"/>
                <a:gd name="T48" fmla="*/ 130 w 148"/>
                <a:gd name="T49" fmla="*/ 111 h 191"/>
                <a:gd name="T50" fmla="*/ 104 w 148"/>
                <a:gd name="T51" fmla="*/ 76 h 191"/>
                <a:gd name="T52" fmla="*/ 101 w 148"/>
                <a:gd name="T53" fmla="*/ 71 h 191"/>
                <a:gd name="T54" fmla="*/ 70 w 148"/>
                <a:gd name="T55" fmla="*/ 113 h 191"/>
                <a:gd name="T56" fmla="*/ 76 w 148"/>
                <a:gd name="T57" fmla="*/ 78 h 191"/>
                <a:gd name="T58" fmla="*/ 63 w 148"/>
                <a:gd name="T59" fmla="*/ 78 h 191"/>
                <a:gd name="T60" fmla="*/ 68 w 148"/>
                <a:gd name="T61" fmla="*/ 58 h 191"/>
                <a:gd name="T62" fmla="*/ 62 w 148"/>
                <a:gd name="T63" fmla="*/ 59 h 191"/>
                <a:gd name="T64" fmla="*/ 49 w 148"/>
                <a:gd name="T65" fmla="*/ 21 h 191"/>
                <a:gd name="T66" fmla="*/ 49 w 148"/>
                <a:gd name="T67" fmla="*/ 21 h 191"/>
                <a:gd name="T68" fmla="*/ 49 w 148"/>
                <a:gd name="T69" fmla="*/ 21 h 191"/>
                <a:gd name="T70" fmla="*/ 49 w 148"/>
                <a:gd name="T71" fmla="*/ 21 h 191"/>
                <a:gd name="T72" fmla="*/ 50 w 148"/>
                <a:gd name="T73" fmla="*/ 20 h 191"/>
                <a:gd name="T74" fmla="*/ 82 w 148"/>
                <a:gd name="T75" fmla="*/ 10 h 191"/>
                <a:gd name="T76" fmla="*/ 135 w 148"/>
                <a:gd name="T77" fmla="*/ 48 h 191"/>
                <a:gd name="T78" fmla="*/ 135 w 148"/>
                <a:gd name="T79" fmla="*/ 69 h 191"/>
                <a:gd name="T80" fmla="*/ 104 w 148"/>
                <a:gd name="T81" fmla="*/ 76 h 191"/>
                <a:gd name="T82" fmla="*/ 90 w 148"/>
                <a:gd name="T83" fmla="*/ 61 h 191"/>
                <a:gd name="T84" fmla="*/ 103 w 148"/>
                <a:gd name="T85" fmla="*/ 61 h 191"/>
                <a:gd name="T86" fmla="*/ 75 w 148"/>
                <a:gd name="T87" fmla="*/ 101 h 191"/>
                <a:gd name="T88" fmla="*/ 81 w 148"/>
                <a:gd name="T89" fmla="*/ 74 h 191"/>
                <a:gd name="T90" fmla="*/ 68 w 148"/>
                <a:gd name="T91" fmla="*/ 74 h 191"/>
                <a:gd name="T92" fmla="*/ 76 w 148"/>
                <a:gd name="T93" fmla="*/ 39 h 191"/>
                <a:gd name="T94" fmla="*/ 97 w 148"/>
                <a:gd name="T95" fmla="*/ 39 h 191"/>
                <a:gd name="T96" fmla="*/ 90 w 148"/>
                <a:gd name="T97" fmla="*/ 6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8" h="191">
                  <a:moveTo>
                    <a:pt x="130" y="111"/>
                  </a:moveTo>
                  <a:cubicBezTo>
                    <a:pt x="142" y="92"/>
                    <a:pt x="148" y="84"/>
                    <a:pt x="148" y="66"/>
                  </a:cubicBezTo>
                  <a:cubicBezTo>
                    <a:pt x="148" y="30"/>
                    <a:pt x="118" y="0"/>
                    <a:pt x="82" y="0"/>
                  </a:cubicBezTo>
                  <a:cubicBezTo>
                    <a:pt x="68" y="0"/>
                    <a:pt x="55" y="4"/>
                    <a:pt x="45" y="11"/>
                  </a:cubicBezTo>
                  <a:cubicBezTo>
                    <a:pt x="45" y="11"/>
                    <a:pt x="44" y="11"/>
                    <a:pt x="44" y="11"/>
                  </a:cubicBezTo>
                  <a:cubicBezTo>
                    <a:pt x="44" y="11"/>
                    <a:pt x="44" y="12"/>
                    <a:pt x="43" y="12"/>
                  </a:cubicBezTo>
                  <a:cubicBezTo>
                    <a:pt x="37" y="17"/>
                    <a:pt x="32" y="21"/>
                    <a:pt x="28" y="28"/>
                  </a:cubicBezTo>
                  <a:cubicBezTo>
                    <a:pt x="23" y="35"/>
                    <a:pt x="19" y="44"/>
                    <a:pt x="17" y="52"/>
                  </a:cubicBezTo>
                  <a:cubicBezTo>
                    <a:pt x="14" y="67"/>
                    <a:pt x="20" y="67"/>
                    <a:pt x="20" y="74"/>
                  </a:cubicBezTo>
                  <a:cubicBezTo>
                    <a:pt x="20" y="79"/>
                    <a:pt x="11" y="89"/>
                    <a:pt x="2" y="101"/>
                  </a:cubicBezTo>
                  <a:cubicBezTo>
                    <a:pt x="0" y="104"/>
                    <a:pt x="1" y="110"/>
                    <a:pt x="7" y="110"/>
                  </a:cubicBezTo>
                  <a:cubicBezTo>
                    <a:pt x="18" y="110"/>
                    <a:pt x="18" y="110"/>
                    <a:pt x="18" y="110"/>
                  </a:cubicBezTo>
                  <a:cubicBezTo>
                    <a:pt x="25" y="110"/>
                    <a:pt x="20" y="117"/>
                    <a:pt x="19" y="118"/>
                  </a:cubicBezTo>
                  <a:cubicBezTo>
                    <a:pt x="19" y="119"/>
                    <a:pt x="22" y="122"/>
                    <a:pt x="22" y="122"/>
                  </a:cubicBezTo>
                  <a:cubicBezTo>
                    <a:pt x="22" y="122"/>
                    <a:pt x="18" y="126"/>
                    <a:pt x="20" y="129"/>
                  </a:cubicBezTo>
                  <a:cubicBezTo>
                    <a:pt x="21" y="129"/>
                    <a:pt x="26" y="128"/>
                    <a:pt x="25" y="132"/>
                  </a:cubicBezTo>
                  <a:cubicBezTo>
                    <a:pt x="21" y="149"/>
                    <a:pt x="30" y="152"/>
                    <a:pt x="35" y="152"/>
                  </a:cubicBezTo>
                  <a:cubicBezTo>
                    <a:pt x="38" y="152"/>
                    <a:pt x="41" y="151"/>
                    <a:pt x="44" y="150"/>
                  </a:cubicBezTo>
                  <a:cubicBezTo>
                    <a:pt x="47" y="150"/>
                    <a:pt x="49" y="150"/>
                    <a:pt x="51" y="150"/>
                  </a:cubicBezTo>
                  <a:cubicBezTo>
                    <a:pt x="58" y="150"/>
                    <a:pt x="61" y="153"/>
                    <a:pt x="60" y="159"/>
                  </a:cubicBezTo>
                  <a:cubicBezTo>
                    <a:pt x="58" y="164"/>
                    <a:pt x="59" y="167"/>
                    <a:pt x="58" y="170"/>
                  </a:cubicBezTo>
                  <a:cubicBezTo>
                    <a:pt x="57" y="174"/>
                    <a:pt x="49" y="191"/>
                    <a:pt x="49" y="191"/>
                  </a:cubicBezTo>
                  <a:cubicBezTo>
                    <a:pt x="49" y="191"/>
                    <a:pt x="62" y="181"/>
                    <a:pt x="89" y="170"/>
                  </a:cubicBezTo>
                  <a:cubicBezTo>
                    <a:pt x="115" y="159"/>
                    <a:pt x="131" y="162"/>
                    <a:pt x="131" y="162"/>
                  </a:cubicBezTo>
                  <a:cubicBezTo>
                    <a:pt x="131" y="162"/>
                    <a:pt x="118" y="131"/>
                    <a:pt x="130" y="111"/>
                  </a:cubicBezTo>
                  <a:close/>
                  <a:moveTo>
                    <a:pt x="104" y="76"/>
                  </a:moveTo>
                  <a:cubicBezTo>
                    <a:pt x="103" y="74"/>
                    <a:pt x="102" y="73"/>
                    <a:pt x="101" y="71"/>
                  </a:cubicBezTo>
                  <a:cubicBezTo>
                    <a:pt x="70" y="113"/>
                    <a:pt x="70" y="113"/>
                    <a:pt x="70" y="113"/>
                  </a:cubicBezTo>
                  <a:cubicBezTo>
                    <a:pt x="76" y="78"/>
                    <a:pt x="76" y="78"/>
                    <a:pt x="76" y="78"/>
                  </a:cubicBezTo>
                  <a:cubicBezTo>
                    <a:pt x="63" y="78"/>
                    <a:pt x="63" y="78"/>
                    <a:pt x="63" y="78"/>
                  </a:cubicBezTo>
                  <a:cubicBezTo>
                    <a:pt x="68" y="58"/>
                    <a:pt x="68" y="58"/>
                    <a:pt x="68" y="58"/>
                  </a:cubicBezTo>
                  <a:cubicBezTo>
                    <a:pt x="66" y="58"/>
                    <a:pt x="64" y="58"/>
                    <a:pt x="62" y="59"/>
                  </a:cubicBezTo>
                  <a:cubicBezTo>
                    <a:pt x="37" y="62"/>
                    <a:pt x="30" y="36"/>
                    <a:pt x="49" y="21"/>
                  </a:cubicBezTo>
                  <a:cubicBezTo>
                    <a:pt x="49" y="21"/>
                    <a:pt x="49" y="21"/>
                    <a:pt x="49" y="21"/>
                  </a:cubicBezTo>
                  <a:cubicBezTo>
                    <a:pt x="49" y="21"/>
                    <a:pt x="49" y="21"/>
                    <a:pt x="49" y="21"/>
                  </a:cubicBezTo>
                  <a:cubicBezTo>
                    <a:pt x="49" y="21"/>
                    <a:pt x="49" y="21"/>
                    <a:pt x="49" y="21"/>
                  </a:cubicBezTo>
                  <a:cubicBezTo>
                    <a:pt x="50" y="20"/>
                    <a:pt x="50" y="20"/>
                    <a:pt x="50" y="20"/>
                  </a:cubicBezTo>
                  <a:cubicBezTo>
                    <a:pt x="59" y="14"/>
                    <a:pt x="70" y="10"/>
                    <a:pt x="82" y="10"/>
                  </a:cubicBezTo>
                  <a:cubicBezTo>
                    <a:pt x="106" y="10"/>
                    <a:pt x="127" y="26"/>
                    <a:pt x="135" y="48"/>
                  </a:cubicBezTo>
                  <a:cubicBezTo>
                    <a:pt x="138" y="57"/>
                    <a:pt x="138" y="63"/>
                    <a:pt x="135" y="69"/>
                  </a:cubicBezTo>
                  <a:cubicBezTo>
                    <a:pt x="130" y="82"/>
                    <a:pt x="108" y="82"/>
                    <a:pt x="104" y="76"/>
                  </a:cubicBezTo>
                  <a:close/>
                  <a:moveTo>
                    <a:pt x="90" y="61"/>
                  </a:moveTo>
                  <a:cubicBezTo>
                    <a:pt x="103" y="61"/>
                    <a:pt x="103" y="61"/>
                    <a:pt x="103" y="61"/>
                  </a:cubicBezTo>
                  <a:cubicBezTo>
                    <a:pt x="75" y="101"/>
                    <a:pt x="75" y="101"/>
                    <a:pt x="75" y="101"/>
                  </a:cubicBezTo>
                  <a:cubicBezTo>
                    <a:pt x="81" y="74"/>
                    <a:pt x="81" y="74"/>
                    <a:pt x="81" y="74"/>
                  </a:cubicBezTo>
                  <a:cubicBezTo>
                    <a:pt x="68" y="74"/>
                    <a:pt x="68" y="74"/>
                    <a:pt x="68" y="74"/>
                  </a:cubicBezTo>
                  <a:cubicBezTo>
                    <a:pt x="76" y="39"/>
                    <a:pt x="76" y="39"/>
                    <a:pt x="76" y="39"/>
                  </a:cubicBezTo>
                  <a:cubicBezTo>
                    <a:pt x="97" y="39"/>
                    <a:pt x="97" y="39"/>
                    <a:pt x="97" y="39"/>
                  </a:cubicBezTo>
                  <a:lnTo>
                    <a:pt x="90" y="61"/>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444" name="Freeform 90"/>
            <p:cNvSpPr>
              <a:spLocks noEditPoints="1"/>
            </p:cNvSpPr>
            <p:nvPr/>
          </p:nvSpPr>
          <p:spPr bwMode="auto">
            <a:xfrm>
              <a:off x="5945627" y="5030850"/>
              <a:ext cx="425082" cy="351940"/>
            </a:xfrm>
            <a:custGeom>
              <a:avLst/>
              <a:gdLst>
                <a:gd name="T0" fmla="*/ 70 w 206"/>
                <a:gd name="T1" fmla="*/ 42 h 170"/>
                <a:gd name="T2" fmla="*/ 70 w 206"/>
                <a:gd name="T3" fmla="*/ 9 h 170"/>
                <a:gd name="T4" fmla="*/ 103 w 206"/>
                <a:gd name="T5" fmla="*/ 9 h 170"/>
                <a:gd name="T6" fmla="*/ 108 w 206"/>
                <a:gd name="T7" fmla="*/ 14 h 170"/>
                <a:gd name="T8" fmla="*/ 114 w 206"/>
                <a:gd name="T9" fmla="*/ 9 h 170"/>
                <a:gd name="T10" fmla="*/ 147 w 206"/>
                <a:gd name="T11" fmla="*/ 9 h 170"/>
                <a:gd name="T12" fmla="*/ 147 w 206"/>
                <a:gd name="T13" fmla="*/ 42 h 170"/>
                <a:gd name="T14" fmla="*/ 115 w 206"/>
                <a:gd name="T15" fmla="*/ 74 h 170"/>
                <a:gd name="T16" fmla="*/ 102 w 206"/>
                <a:gd name="T17" fmla="*/ 74 h 170"/>
                <a:gd name="T18" fmla="*/ 70 w 206"/>
                <a:gd name="T19" fmla="*/ 42 h 170"/>
                <a:gd name="T20" fmla="*/ 0 w 206"/>
                <a:gd name="T21" fmla="*/ 99 h 170"/>
                <a:gd name="T22" fmla="*/ 43 w 206"/>
                <a:gd name="T23" fmla="*/ 99 h 170"/>
                <a:gd name="T24" fmla="*/ 43 w 206"/>
                <a:gd name="T25" fmla="*/ 170 h 170"/>
                <a:gd name="T26" fmla="*/ 0 w 206"/>
                <a:gd name="T27" fmla="*/ 170 h 170"/>
                <a:gd name="T28" fmla="*/ 0 w 206"/>
                <a:gd name="T29" fmla="*/ 99 h 170"/>
                <a:gd name="T30" fmla="*/ 8 w 206"/>
                <a:gd name="T31" fmla="*/ 155 h 170"/>
                <a:gd name="T32" fmla="*/ 14 w 206"/>
                <a:gd name="T33" fmla="*/ 161 h 170"/>
                <a:gd name="T34" fmla="*/ 20 w 206"/>
                <a:gd name="T35" fmla="*/ 155 h 170"/>
                <a:gd name="T36" fmla="*/ 14 w 206"/>
                <a:gd name="T37" fmla="*/ 148 h 170"/>
                <a:gd name="T38" fmla="*/ 8 w 206"/>
                <a:gd name="T39" fmla="*/ 155 h 170"/>
                <a:gd name="T40" fmla="*/ 189 w 206"/>
                <a:gd name="T41" fmla="*/ 99 h 170"/>
                <a:gd name="T42" fmla="*/ 153 w 206"/>
                <a:gd name="T43" fmla="*/ 119 h 170"/>
                <a:gd name="T44" fmla="*/ 160 w 206"/>
                <a:gd name="T45" fmla="*/ 125 h 170"/>
                <a:gd name="T46" fmla="*/ 156 w 206"/>
                <a:gd name="T47" fmla="*/ 132 h 170"/>
                <a:gd name="T48" fmla="*/ 129 w 206"/>
                <a:gd name="T49" fmla="*/ 139 h 170"/>
                <a:gd name="T50" fmla="*/ 102 w 206"/>
                <a:gd name="T51" fmla="*/ 124 h 170"/>
                <a:gd name="T52" fmla="*/ 127 w 206"/>
                <a:gd name="T53" fmla="*/ 136 h 170"/>
                <a:gd name="T54" fmla="*/ 150 w 206"/>
                <a:gd name="T55" fmla="*/ 126 h 170"/>
                <a:gd name="T56" fmla="*/ 120 w 206"/>
                <a:gd name="T57" fmla="*/ 106 h 170"/>
                <a:gd name="T58" fmla="*/ 92 w 206"/>
                <a:gd name="T59" fmla="*/ 95 h 170"/>
                <a:gd name="T60" fmla="*/ 55 w 206"/>
                <a:gd name="T61" fmla="*/ 103 h 170"/>
                <a:gd name="T62" fmla="*/ 48 w 206"/>
                <a:gd name="T63" fmla="*/ 103 h 170"/>
                <a:gd name="T64" fmla="*/ 48 w 206"/>
                <a:gd name="T65" fmla="*/ 151 h 170"/>
                <a:gd name="T66" fmla="*/ 62 w 206"/>
                <a:gd name="T67" fmla="*/ 151 h 170"/>
                <a:gd name="T68" fmla="*/ 83 w 206"/>
                <a:gd name="T69" fmla="*/ 153 h 170"/>
                <a:gd name="T70" fmla="*/ 119 w 206"/>
                <a:gd name="T71" fmla="*/ 164 h 170"/>
                <a:gd name="T72" fmla="*/ 145 w 206"/>
                <a:gd name="T73" fmla="*/ 156 h 170"/>
                <a:gd name="T74" fmla="*/ 173 w 206"/>
                <a:gd name="T75" fmla="*/ 136 h 170"/>
                <a:gd name="T76" fmla="*/ 202 w 206"/>
                <a:gd name="T77" fmla="*/ 111 h 170"/>
                <a:gd name="T78" fmla="*/ 189 w 206"/>
                <a:gd name="T79" fmla="*/ 9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6" h="170">
                  <a:moveTo>
                    <a:pt x="70" y="42"/>
                  </a:moveTo>
                  <a:cubicBezTo>
                    <a:pt x="61" y="33"/>
                    <a:pt x="61" y="18"/>
                    <a:pt x="70" y="9"/>
                  </a:cubicBezTo>
                  <a:cubicBezTo>
                    <a:pt x="79" y="0"/>
                    <a:pt x="94" y="0"/>
                    <a:pt x="103" y="9"/>
                  </a:cubicBezTo>
                  <a:cubicBezTo>
                    <a:pt x="108" y="14"/>
                    <a:pt x="108" y="14"/>
                    <a:pt x="108" y="14"/>
                  </a:cubicBezTo>
                  <a:cubicBezTo>
                    <a:pt x="114" y="9"/>
                    <a:pt x="114" y="9"/>
                    <a:pt x="114" y="9"/>
                  </a:cubicBezTo>
                  <a:cubicBezTo>
                    <a:pt x="123" y="0"/>
                    <a:pt x="138" y="0"/>
                    <a:pt x="147" y="9"/>
                  </a:cubicBezTo>
                  <a:cubicBezTo>
                    <a:pt x="156" y="18"/>
                    <a:pt x="156" y="33"/>
                    <a:pt x="147" y="42"/>
                  </a:cubicBezTo>
                  <a:cubicBezTo>
                    <a:pt x="115" y="74"/>
                    <a:pt x="115" y="74"/>
                    <a:pt x="115" y="74"/>
                  </a:cubicBezTo>
                  <a:cubicBezTo>
                    <a:pt x="111" y="77"/>
                    <a:pt x="105" y="77"/>
                    <a:pt x="102" y="74"/>
                  </a:cubicBezTo>
                  <a:lnTo>
                    <a:pt x="70" y="42"/>
                  </a:lnTo>
                  <a:close/>
                  <a:moveTo>
                    <a:pt x="0" y="99"/>
                  </a:moveTo>
                  <a:cubicBezTo>
                    <a:pt x="43" y="99"/>
                    <a:pt x="43" y="99"/>
                    <a:pt x="43" y="99"/>
                  </a:cubicBezTo>
                  <a:cubicBezTo>
                    <a:pt x="43" y="170"/>
                    <a:pt x="43" y="170"/>
                    <a:pt x="43" y="170"/>
                  </a:cubicBezTo>
                  <a:cubicBezTo>
                    <a:pt x="0" y="170"/>
                    <a:pt x="0" y="170"/>
                    <a:pt x="0" y="170"/>
                  </a:cubicBezTo>
                  <a:lnTo>
                    <a:pt x="0" y="99"/>
                  </a:lnTo>
                  <a:close/>
                  <a:moveTo>
                    <a:pt x="8" y="155"/>
                  </a:moveTo>
                  <a:cubicBezTo>
                    <a:pt x="8" y="158"/>
                    <a:pt x="11" y="161"/>
                    <a:pt x="14" y="161"/>
                  </a:cubicBezTo>
                  <a:cubicBezTo>
                    <a:pt x="17" y="161"/>
                    <a:pt x="20" y="158"/>
                    <a:pt x="20" y="155"/>
                  </a:cubicBezTo>
                  <a:cubicBezTo>
                    <a:pt x="20" y="151"/>
                    <a:pt x="17" y="148"/>
                    <a:pt x="14" y="148"/>
                  </a:cubicBezTo>
                  <a:cubicBezTo>
                    <a:pt x="11" y="148"/>
                    <a:pt x="8" y="151"/>
                    <a:pt x="8" y="155"/>
                  </a:cubicBezTo>
                  <a:moveTo>
                    <a:pt x="189" y="99"/>
                  </a:moveTo>
                  <a:cubicBezTo>
                    <a:pt x="179" y="98"/>
                    <a:pt x="153" y="119"/>
                    <a:pt x="153" y="119"/>
                  </a:cubicBezTo>
                  <a:cubicBezTo>
                    <a:pt x="153" y="119"/>
                    <a:pt x="157" y="123"/>
                    <a:pt x="160" y="125"/>
                  </a:cubicBezTo>
                  <a:cubicBezTo>
                    <a:pt x="162" y="126"/>
                    <a:pt x="159" y="130"/>
                    <a:pt x="156" y="132"/>
                  </a:cubicBezTo>
                  <a:cubicBezTo>
                    <a:pt x="152" y="135"/>
                    <a:pt x="139" y="142"/>
                    <a:pt x="129" y="139"/>
                  </a:cubicBezTo>
                  <a:cubicBezTo>
                    <a:pt x="119" y="136"/>
                    <a:pt x="102" y="124"/>
                    <a:pt x="102" y="124"/>
                  </a:cubicBezTo>
                  <a:cubicBezTo>
                    <a:pt x="102" y="124"/>
                    <a:pt x="118" y="132"/>
                    <a:pt x="127" y="136"/>
                  </a:cubicBezTo>
                  <a:cubicBezTo>
                    <a:pt x="136" y="139"/>
                    <a:pt x="154" y="129"/>
                    <a:pt x="150" y="126"/>
                  </a:cubicBezTo>
                  <a:cubicBezTo>
                    <a:pt x="146" y="122"/>
                    <a:pt x="132" y="116"/>
                    <a:pt x="120" y="106"/>
                  </a:cubicBezTo>
                  <a:cubicBezTo>
                    <a:pt x="115" y="101"/>
                    <a:pt x="102" y="95"/>
                    <a:pt x="92" y="95"/>
                  </a:cubicBezTo>
                  <a:cubicBezTo>
                    <a:pt x="82" y="95"/>
                    <a:pt x="63" y="103"/>
                    <a:pt x="55" y="103"/>
                  </a:cubicBezTo>
                  <a:cubicBezTo>
                    <a:pt x="48" y="103"/>
                    <a:pt x="48" y="103"/>
                    <a:pt x="48" y="103"/>
                  </a:cubicBezTo>
                  <a:cubicBezTo>
                    <a:pt x="48" y="151"/>
                    <a:pt x="48" y="151"/>
                    <a:pt x="48" y="151"/>
                  </a:cubicBezTo>
                  <a:cubicBezTo>
                    <a:pt x="62" y="151"/>
                    <a:pt x="62" y="151"/>
                    <a:pt x="62" y="151"/>
                  </a:cubicBezTo>
                  <a:cubicBezTo>
                    <a:pt x="69" y="151"/>
                    <a:pt x="79" y="151"/>
                    <a:pt x="83" y="153"/>
                  </a:cubicBezTo>
                  <a:cubicBezTo>
                    <a:pt x="87" y="155"/>
                    <a:pt x="112" y="164"/>
                    <a:pt x="119" y="164"/>
                  </a:cubicBezTo>
                  <a:cubicBezTo>
                    <a:pt x="126" y="164"/>
                    <a:pt x="137" y="161"/>
                    <a:pt x="145" y="156"/>
                  </a:cubicBezTo>
                  <a:cubicBezTo>
                    <a:pt x="153" y="150"/>
                    <a:pt x="167" y="141"/>
                    <a:pt x="173" y="136"/>
                  </a:cubicBezTo>
                  <a:cubicBezTo>
                    <a:pt x="179" y="131"/>
                    <a:pt x="199" y="115"/>
                    <a:pt x="202" y="111"/>
                  </a:cubicBezTo>
                  <a:cubicBezTo>
                    <a:pt x="206" y="108"/>
                    <a:pt x="199" y="100"/>
                    <a:pt x="189" y="99"/>
                  </a:cubicBezTo>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445" name="Freeform 20"/>
            <p:cNvSpPr>
              <a:spLocks noEditPoints="1"/>
            </p:cNvSpPr>
            <p:nvPr/>
          </p:nvSpPr>
          <p:spPr bwMode="auto">
            <a:xfrm>
              <a:off x="4121612" y="3013685"/>
              <a:ext cx="382732" cy="386103"/>
            </a:xfrm>
            <a:custGeom>
              <a:avLst/>
              <a:gdLst>
                <a:gd name="T0" fmla="*/ 188 w 192"/>
                <a:gd name="T1" fmla="*/ 15 h 193"/>
                <a:gd name="T2" fmla="*/ 177 w 192"/>
                <a:gd name="T3" fmla="*/ 5 h 193"/>
                <a:gd name="T4" fmla="*/ 161 w 192"/>
                <a:gd name="T5" fmla="*/ 5 h 193"/>
                <a:gd name="T6" fmla="*/ 146 w 192"/>
                <a:gd name="T7" fmla="*/ 20 h 193"/>
                <a:gd name="T8" fmla="*/ 123 w 192"/>
                <a:gd name="T9" fmla="*/ 25 h 193"/>
                <a:gd name="T10" fmla="*/ 121 w 192"/>
                <a:gd name="T11" fmla="*/ 28 h 193"/>
                <a:gd name="T12" fmla="*/ 112 w 192"/>
                <a:gd name="T13" fmla="*/ 25 h 193"/>
                <a:gd name="T14" fmla="*/ 96 w 192"/>
                <a:gd name="T15" fmla="*/ 32 h 193"/>
                <a:gd name="T16" fmla="*/ 42 w 192"/>
                <a:gd name="T17" fmla="*/ 87 h 193"/>
                <a:gd name="T18" fmla="*/ 41 w 192"/>
                <a:gd name="T19" fmla="*/ 90 h 193"/>
                <a:gd name="T20" fmla="*/ 42 w 192"/>
                <a:gd name="T21" fmla="*/ 91 h 193"/>
                <a:gd name="T22" fmla="*/ 44 w 192"/>
                <a:gd name="T23" fmla="*/ 92 h 193"/>
                <a:gd name="T24" fmla="*/ 60 w 192"/>
                <a:gd name="T25" fmla="*/ 84 h 193"/>
                <a:gd name="T26" fmla="*/ 59 w 192"/>
                <a:gd name="T27" fmla="*/ 78 h 193"/>
                <a:gd name="T28" fmla="*/ 101 w 192"/>
                <a:gd name="T29" fmla="*/ 37 h 193"/>
                <a:gd name="T30" fmla="*/ 112 w 192"/>
                <a:gd name="T31" fmla="*/ 31 h 193"/>
                <a:gd name="T32" fmla="*/ 117 w 192"/>
                <a:gd name="T33" fmla="*/ 32 h 193"/>
                <a:gd name="T34" fmla="*/ 94 w 192"/>
                <a:gd name="T35" fmla="*/ 55 h 193"/>
                <a:gd name="T36" fmla="*/ 94 w 192"/>
                <a:gd name="T37" fmla="*/ 55 h 193"/>
                <a:gd name="T38" fmla="*/ 37 w 192"/>
                <a:gd name="T39" fmla="*/ 112 h 193"/>
                <a:gd name="T40" fmla="*/ 33 w 192"/>
                <a:gd name="T41" fmla="*/ 116 h 193"/>
                <a:gd name="T42" fmla="*/ 4 w 192"/>
                <a:gd name="T43" fmla="*/ 174 h 193"/>
                <a:gd name="T44" fmla="*/ 5 w 192"/>
                <a:gd name="T45" fmla="*/ 176 h 193"/>
                <a:gd name="T46" fmla="*/ 1 w 192"/>
                <a:gd name="T47" fmla="*/ 186 h 193"/>
                <a:gd name="T48" fmla="*/ 7 w 192"/>
                <a:gd name="T49" fmla="*/ 191 h 193"/>
                <a:gd name="T50" fmla="*/ 17 w 192"/>
                <a:gd name="T51" fmla="*/ 188 h 193"/>
                <a:gd name="T52" fmla="*/ 19 w 192"/>
                <a:gd name="T53" fmla="*/ 189 h 193"/>
                <a:gd name="T54" fmla="*/ 76 w 192"/>
                <a:gd name="T55" fmla="*/ 160 h 193"/>
                <a:gd name="T56" fmla="*/ 80 w 192"/>
                <a:gd name="T57" fmla="*/ 156 h 193"/>
                <a:gd name="T58" fmla="*/ 125 w 192"/>
                <a:gd name="T59" fmla="*/ 112 h 193"/>
                <a:gd name="T60" fmla="*/ 141 w 192"/>
                <a:gd name="T61" fmla="*/ 96 h 193"/>
                <a:gd name="T62" fmla="*/ 167 w 192"/>
                <a:gd name="T63" fmla="*/ 69 h 193"/>
                <a:gd name="T64" fmla="*/ 173 w 192"/>
                <a:gd name="T65" fmla="*/ 47 h 193"/>
                <a:gd name="T66" fmla="*/ 188 w 192"/>
                <a:gd name="T67" fmla="*/ 31 h 193"/>
                <a:gd name="T68" fmla="*/ 188 w 192"/>
                <a:gd name="T69" fmla="*/ 15 h 193"/>
                <a:gd name="T70" fmla="*/ 21 w 192"/>
                <a:gd name="T71" fmla="*/ 180 h 193"/>
                <a:gd name="T72" fmla="*/ 13 w 192"/>
                <a:gd name="T73" fmla="*/ 172 h 193"/>
                <a:gd name="T74" fmla="*/ 38 w 192"/>
                <a:gd name="T75" fmla="*/ 122 h 193"/>
                <a:gd name="T76" fmla="*/ 71 w 192"/>
                <a:gd name="T77" fmla="*/ 155 h 193"/>
                <a:gd name="T78" fmla="*/ 21 w 192"/>
                <a:gd name="T79" fmla="*/ 180 h 193"/>
                <a:gd name="T80" fmla="*/ 162 w 192"/>
                <a:gd name="T81" fmla="*/ 64 h 193"/>
                <a:gd name="T82" fmla="*/ 133 w 192"/>
                <a:gd name="T83" fmla="*/ 92 h 193"/>
                <a:gd name="T84" fmla="*/ 84 w 192"/>
                <a:gd name="T85" fmla="*/ 141 h 193"/>
                <a:gd name="T86" fmla="*/ 52 w 192"/>
                <a:gd name="T87" fmla="*/ 108 h 193"/>
                <a:gd name="T88" fmla="*/ 129 w 192"/>
                <a:gd name="T89" fmla="*/ 31 h 193"/>
                <a:gd name="T90" fmla="*/ 142 w 192"/>
                <a:gd name="T91" fmla="*/ 27 h 193"/>
                <a:gd name="T92" fmla="*/ 166 w 192"/>
                <a:gd name="T93" fmla="*/ 51 h 193"/>
                <a:gd name="T94" fmla="*/ 162 w 192"/>
                <a:gd name="T95" fmla="*/ 64 h 193"/>
                <a:gd name="T96" fmla="*/ 182 w 192"/>
                <a:gd name="T97" fmla="*/ 26 h 193"/>
                <a:gd name="T98" fmla="*/ 167 w 192"/>
                <a:gd name="T99" fmla="*/ 41 h 193"/>
                <a:gd name="T100" fmla="*/ 152 w 192"/>
                <a:gd name="T101" fmla="*/ 26 h 193"/>
                <a:gd name="T102" fmla="*/ 167 w 192"/>
                <a:gd name="T103" fmla="*/ 11 h 193"/>
                <a:gd name="T104" fmla="*/ 172 w 192"/>
                <a:gd name="T105" fmla="*/ 11 h 193"/>
                <a:gd name="T106" fmla="*/ 182 w 192"/>
                <a:gd name="T107" fmla="*/ 21 h 193"/>
                <a:gd name="T108" fmla="*/ 182 w 192"/>
                <a:gd name="T109" fmla="*/ 2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2" h="193">
                  <a:moveTo>
                    <a:pt x="188" y="15"/>
                  </a:moveTo>
                  <a:cubicBezTo>
                    <a:pt x="177" y="5"/>
                    <a:pt x="177" y="5"/>
                    <a:pt x="177" y="5"/>
                  </a:cubicBezTo>
                  <a:cubicBezTo>
                    <a:pt x="173" y="0"/>
                    <a:pt x="166" y="0"/>
                    <a:pt x="161" y="5"/>
                  </a:cubicBezTo>
                  <a:cubicBezTo>
                    <a:pt x="146" y="20"/>
                    <a:pt x="146" y="20"/>
                    <a:pt x="146" y="20"/>
                  </a:cubicBezTo>
                  <a:cubicBezTo>
                    <a:pt x="140" y="16"/>
                    <a:pt x="128" y="20"/>
                    <a:pt x="123" y="25"/>
                  </a:cubicBezTo>
                  <a:cubicBezTo>
                    <a:pt x="121" y="28"/>
                    <a:pt x="121" y="28"/>
                    <a:pt x="121" y="28"/>
                  </a:cubicBezTo>
                  <a:cubicBezTo>
                    <a:pt x="119" y="26"/>
                    <a:pt x="116" y="25"/>
                    <a:pt x="112" y="25"/>
                  </a:cubicBezTo>
                  <a:cubicBezTo>
                    <a:pt x="107" y="25"/>
                    <a:pt x="101" y="27"/>
                    <a:pt x="96" y="32"/>
                  </a:cubicBezTo>
                  <a:cubicBezTo>
                    <a:pt x="42" y="87"/>
                    <a:pt x="42" y="87"/>
                    <a:pt x="42" y="87"/>
                  </a:cubicBezTo>
                  <a:cubicBezTo>
                    <a:pt x="41" y="88"/>
                    <a:pt x="41" y="89"/>
                    <a:pt x="41" y="90"/>
                  </a:cubicBezTo>
                  <a:cubicBezTo>
                    <a:pt x="41" y="90"/>
                    <a:pt x="42" y="91"/>
                    <a:pt x="42" y="91"/>
                  </a:cubicBezTo>
                  <a:cubicBezTo>
                    <a:pt x="43" y="92"/>
                    <a:pt x="43" y="92"/>
                    <a:pt x="44" y="92"/>
                  </a:cubicBezTo>
                  <a:cubicBezTo>
                    <a:pt x="49" y="92"/>
                    <a:pt x="60" y="91"/>
                    <a:pt x="60" y="84"/>
                  </a:cubicBezTo>
                  <a:cubicBezTo>
                    <a:pt x="60" y="82"/>
                    <a:pt x="60" y="79"/>
                    <a:pt x="59" y="78"/>
                  </a:cubicBezTo>
                  <a:cubicBezTo>
                    <a:pt x="101" y="37"/>
                    <a:pt x="101" y="37"/>
                    <a:pt x="101" y="37"/>
                  </a:cubicBezTo>
                  <a:cubicBezTo>
                    <a:pt x="104" y="33"/>
                    <a:pt x="108" y="31"/>
                    <a:pt x="112" y="31"/>
                  </a:cubicBezTo>
                  <a:cubicBezTo>
                    <a:pt x="114" y="31"/>
                    <a:pt x="115" y="32"/>
                    <a:pt x="117" y="32"/>
                  </a:cubicBezTo>
                  <a:cubicBezTo>
                    <a:pt x="94" y="55"/>
                    <a:pt x="94" y="55"/>
                    <a:pt x="94" y="55"/>
                  </a:cubicBezTo>
                  <a:cubicBezTo>
                    <a:pt x="94" y="55"/>
                    <a:pt x="94" y="55"/>
                    <a:pt x="94" y="55"/>
                  </a:cubicBezTo>
                  <a:cubicBezTo>
                    <a:pt x="37" y="112"/>
                    <a:pt x="37" y="112"/>
                    <a:pt x="37" y="112"/>
                  </a:cubicBezTo>
                  <a:cubicBezTo>
                    <a:pt x="33" y="116"/>
                    <a:pt x="33" y="116"/>
                    <a:pt x="33" y="116"/>
                  </a:cubicBezTo>
                  <a:cubicBezTo>
                    <a:pt x="14" y="134"/>
                    <a:pt x="4" y="174"/>
                    <a:pt x="4" y="174"/>
                  </a:cubicBezTo>
                  <a:cubicBezTo>
                    <a:pt x="5" y="176"/>
                    <a:pt x="5" y="176"/>
                    <a:pt x="5" y="176"/>
                  </a:cubicBezTo>
                  <a:cubicBezTo>
                    <a:pt x="1" y="186"/>
                    <a:pt x="1" y="186"/>
                    <a:pt x="1" y="186"/>
                  </a:cubicBezTo>
                  <a:cubicBezTo>
                    <a:pt x="0" y="191"/>
                    <a:pt x="2" y="193"/>
                    <a:pt x="7" y="191"/>
                  </a:cubicBezTo>
                  <a:cubicBezTo>
                    <a:pt x="17" y="188"/>
                    <a:pt x="17" y="188"/>
                    <a:pt x="17" y="188"/>
                  </a:cubicBezTo>
                  <a:cubicBezTo>
                    <a:pt x="19" y="189"/>
                    <a:pt x="19" y="189"/>
                    <a:pt x="19" y="189"/>
                  </a:cubicBezTo>
                  <a:cubicBezTo>
                    <a:pt x="19" y="189"/>
                    <a:pt x="58" y="178"/>
                    <a:pt x="76" y="160"/>
                  </a:cubicBezTo>
                  <a:cubicBezTo>
                    <a:pt x="80" y="156"/>
                    <a:pt x="80" y="156"/>
                    <a:pt x="80" y="156"/>
                  </a:cubicBezTo>
                  <a:cubicBezTo>
                    <a:pt x="125" y="112"/>
                    <a:pt x="125" y="112"/>
                    <a:pt x="125" y="112"/>
                  </a:cubicBezTo>
                  <a:cubicBezTo>
                    <a:pt x="141" y="96"/>
                    <a:pt x="141" y="96"/>
                    <a:pt x="141" y="96"/>
                  </a:cubicBezTo>
                  <a:cubicBezTo>
                    <a:pt x="167" y="69"/>
                    <a:pt x="167" y="69"/>
                    <a:pt x="167" y="69"/>
                  </a:cubicBezTo>
                  <a:cubicBezTo>
                    <a:pt x="172" y="64"/>
                    <a:pt x="176" y="53"/>
                    <a:pt x="173" y="47"/>
                  </a:cubicBezTo>
                  <a:cubicBezTo>
                    <a:pt x="188" y="31"/>
                    <a:pt x="188" y="31"/>
                    <a:pt x="188" y="31"/>
                  </a:cubicBezTo>
                  <a:cubicBezTo>
                    <a:pt x="192" y="27"/>
                    <a:pt x="192" y="20"/>
                    <a:pt x="188" y="15"/>
                  </a:cubicBezTo>
                  <a:close/>
                  <a:moveTo>
                    <a:pt x="21" y="180"/>
                  </a:moveTo>
                  <a:cubicBezTo>
                    <a:pt x="13" y="172"/>
                    <a:pt x="13" y="172"/>
                    <a:pt x="13" y="172"/>
                  </a:cubicBezTo>
                  <a:cubicBezTo>
                    <a:pt x="16" y="162"/>
                    <a:pt x="25" y="135"/>
                    <a:pt x="38" y="122"/>
                  </a:cubicBezTo>
                  <a:cubicBezTo>
                    <a:pt x="71" y="155"/>
                    <a:pt x="71" y="155"/>
                    <a:pt x="71" y="155"/>
                  </a:cubicBezTo>
                  <a:cubicBezTo>
                    <a:pt x="58" y="168"/>
                    <a:pt x="31" y="177"/>
                    <a:pt x="21" y="180"/>
                  </a:cubicBezTo>
                  <a:close/>
                  <a:moveTo>
                    <a:pt x="162" y="64"/>
                  </a:moveTo>
                  <a:cubicBezTo>
                    <a:pt x="133" y="92"/>
                    <a:pt x="133" y="92"/>
                    <a:pt x="133" y="92"/>
                  </a:cubicBezTo>
                  <a:cubicBezTo>
                    <a:pt x="84" y="141"/>
                    <a:pt x="84" y="141"/>
                    <a:pt x="84" y="141"/>
                  </a:cubicBezTo>
                  <a:cubicBezTo>
                    <a:pt x="52" y="108"/>
                    <a:pt x="52" y="108"/>
                    <a:pt x="52" y="108"/>
                  </a:cubicBezTo>
                  <a:cubicBezTo>
                    <a:pt x="129" y="31"/>
                    <a:pt x="129" y="31"/>
                    <a:pt x="129" y="31"/>
                  </a:cubicBezTo>
                  <a:cubicBezTo>
                    <a:pt x="132" y="28"/>
                    <a:pt x="140" y="26"/>
                    <a:pt x="142" y="27"/>
                  </a:cubicBezTo>
                  <a:cubicBezTo>
                    <a:pt x="166" y="51"/>
                    <a:pt x="166" y="51"/>
                    <a:pt x="166" y="51"/>
                  </a:cubicBezTo>
                  <a:cubicBezTo>
                    <a:pt x="167" y="53"/>
                    <a:pt x="165" y="60"/>
                    <a:pt x="162" y="64"/>
                  </a:cubicBezTo>
                  <a:close/>
                  <a:moveTo>
                    <a:pt x="182" y="26"/>
                  </a:moveTo>
                  <a:cubicBezTo>
                    <a:pt x="167" y="41"/>
                    <a:pt x="167" y="41"/>
                    <a:pt x="167" y="41"/>
                  </a:cubicBezTo>
                  <a:cubicBezTo>
                    <a:pt x="152" y="26"/>
                    <a:pt x="152" y="26"/>
                    <a:pt x="152" y="26"/>
                  </a:cubicBezTo>
                  <a:cubicBezTo>
                    <a:pt x="167" y="11"/>
                    <a:pt x="167" y="11"/>
                    <a:pt x="167" y="11"/>
                  </a:cubicBezTo>
                  <a:cubicBezTo>
                    <a:pt x="168" y="9"/>
                    <a:pt x="171" y="9"/>
                    <a:pt x="172" y="11"/>
                  </a:cubicBezTo>
                  <a:cubicBezTo>
                    <a:pt x="182" y="21"/>
                    <a:pt x="182" y="21"/>
                    <a:pt x="182" y="21"/>
                  </a:cubicBezTo>
                  <a:cubicBezTo>
                    <a:pt x="184" y="22"/>
                    <a:pt x="184" y="24"/>
                    <a:pt x="182" y="2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446" name="Freeform 18"/>
            <p:cNvSpPr>
              <a:spLocks noEditPoints="1"/>
            </p:cNvSpPr>
            <p:nvPr/>
          </p:nvSpPr>
          <p:spPr bwMode="auto">
            <a:xfrm>
              <a:off x="6208002" y="2357273"/>
              <a:ext cx="204575" cy="316453"/>
            </a:xfrm>
            <a:custGeom>
              <a:avLst/>
              <a:gdLst>
                <a:gd name="T0" fmla="*/ 78 w 108"/>
                <a:gd name="T1" fmla="*/ 144 h 167"/>
                <a:gd name="T2" fmla="*/ 34 w 108"/>
                <a:gd name="T3" fmla="*/ 148 h 167"/>
                <a:gd name="T4" fmla="*/ 30 w 108"/>
                <a:gd name="T5" fmla="*/ 143 h 167"/>
                <a:gd name="T6" fmla="*/ 74 w 108"/>
                <a:gd name="T7" fmla="*/ 139 h 167"/>
                <a:gd name="T8" fmla="*/ 74 w 108"/>
                <a:gd name="T9" fmla="*/ 151 h 167"/>
                <a:gd name="T10" fmla="*/ 30 w 108"/>
                <a:gd name="T11" fmla="*/ 155 h 167"/>
                <a:gd name="T12" fmla="*/ 34 w 108"/>
                <a:gd name="T13" fmla="*/ 161 h 167"/>
                <a:gd name="T14" fmla="*/ 38 w 108"/>
                <a:gd name="T15" fmla="*/ 163 h 167"/>
                <a:gd name="T16" fmla="*/ 66 w 108"/>
                <a:gd name="T17" fmla="*/ 167 h 167"/>
                <a:gd name="T18" fmla="*/ 70 w 108"/>
                <a:gd name="T19" fmla="*/ 161 h 167"/>
                <a:gd name="T20" fmla="*/ 78 w 108"/>
                <a:gd name="T21" fmla="*/ 157 h 167"/>
                <a:gd name="T22" fmla="*/ 74 w 108"/>
                <a:gd name="T23" fmla="*/ 151 h 167"/>
                <a:gd name="T24" fmla="*/ 34 w 108"/>
                <a:gd name="T25" fmla="*/ 128 h 167"/>
                <a:gd name="T26" fmla="*/ 30 w 108"/>
                <a:gd name="T27" fmla="*/ 132 h 167"/>
                <a:gd name="T28" fmla="*/ 74 w 108"/>
                <a:gd name="T29" fmla="*/ 136 h 167"/>
                <a:gd name="T30" fmla="*/ 78 w 108"/>
                <a:gd name="T31" fmla="*/ 132 h 167"/>
                <a:gd name="T32" fmla="*/ 108 w 108"/>
                <a:gd name="T33" fmla="*/ 54 h 167"/>
                <a:gd name="T34" fmla="*/ 76 w 108"/>
                <a:gd name="T35" fmla="*/ 124 h 167"/>
                <a:gd name="T36" fmla="*/ 15 w 108"/>
                <a:gd name="T37" fmla="*/ 91 h 167"/>
                <a:gd name="T38" fmla="*/ 54 w 108"/>
                <a:gd name="T39" fmla="*/ 0 h 167"/>
                <a:gd name="T40" fmla="*/ 54 w 108"/>
                <a:gd name="T41" fmla="*/ 0 h 167"/>
                <a:gd name="T42" fmla="*/ 61 w 108"/>
                <a:gd name="T43" fmla="*/ 116 h 167"/>
                <a:gd name="T44" fmla="*/ 68 w 108"/>
                <a:gd name="T45" fmla="*/ 73 h 167"/>
                <a:gd name="T46" fmla="*/ 63 w 108"/>
                <a:gd name="T47" fmla="*/ 77 h 167"/>
                <a:gd name="T48" fmla="*/ 54 w 108"/>
                <a:gd name="T49" fmla="*/ 69 h 167"/>
                <a:gd name="T50" fmla="*/ 45 w 108"/>
                <a:gd name="T51" fmla="*/ 77 h 167"/>
                <a:gd name="T52" fmla="*/ 40 w 108"/>
                <a:gd name="T53" fmla="*/ 73 h 167"/>
                <a:gd name="T54" fmla="*/ 61 w 108"/>
                <a:gd name="T55" fmla="*/ 116 h 167"/>
                <a:gd name="T56" fmla="*/ 54 w 108"/>
                <a:gd name="T57" fmla="*/ 8 h 167"/>
                <a:gd name="T58" fmla="*/ 54 w 108"/>
                <a:gd name="T59" fmla="*/ 8 h 167"/>
                <a:gd name="T60" fmla="*/ 21 w 108"/>
                <a:gd name="T61" fmla="*/ 85 h 167"/>
                <a:gd name="T62" fmla="*/ 21 w 108"/>
                <a:gd name="T63" fmla="*/ 85 h 167"/>
                <a:gd name="T64" fmla="*/ 35 w 108"/>
                <a:gd name="T65" fmla="*/ 116 h 167"/>
                <a:gd name="T66" fmla="*/ 36 w 108"/>
                <a:gd name="T67" fmla="*/ 73 h 167"/>
                <a:gd name="T68" fmla="*/ 31 w 108"/>
                <a:gd name="T69" fmla="*/ 72 h 167"/>
                <a:gd name="T70" fmla="*/ 35 w 108"/>
                <a:gd name="T71" fmla="*/ 71 h 167"/>
                <a:gd name="T72" fmla="*/ 37 w 108"/>
                <a:gd name="T73" fmla="*/ 68 h 167"/>
                <a:gd name="T74" fmla="*/ 39 w 108"/>
                <a:gd name="T75" fmla="*/ 71 h 167"/>
                <a:gd name="T76" fmla="*/ 42 w 108"/>
                <a:gd name="T77" fmla="*/ 71 h 167"/>
                <a:gd name="T78" fmla="*/ 54 w 108"/>
                <a:gd name="T79" fmla="*/ 67 h 167"/>
                <a:gd name="T80" fmla="*/ 63 w 108"/>
                <a:gd name="T81" fmla="*/ 75 h 167"/>
                <a:gd name="T82" fmla="*/ 67 w 108"/>
                <a:gd name="T83" fmla="*/ 71 h 167"/>
                <a:gd name="T84" fmla="*/ 69 w 108"/>
                <a:gd name="T85" fmla="*/ 69 h 167"/>
                <a:gd name="T86" fmla="*/ 73 w 108"/>
                <a:gd name="T87" fmla="*/ 70 h 167"/>
                <a:gd name="T88" fmla="*/ 76 w 108"/>
                <a:gd name="T89" fmla="*/ 71 h 167"/>
                <a:gd name="T90" fmla="*/ 76 w 108"/>
                <a:gd name="T91" fmla="*/ 73 h 167"/>
                <a:gd name="T92" fmla="*/ 65 w 108"/>
                <a:gd name="T93" fmla="*/ 116 h 167"/>
                <a:gd name="T94" fmla="*/ 74 w 108"/>
                <a:gd name="T95" fmla="*/ 116 h 167"/>
                <a:gd name="T96" fmla="*/ 87 w 108"/>
                <a:gd name="T97" fmla="*/ 85 h 167"/>
                <a:gd name="T98" fmla="*/ 100 w 108"/>
                <a:gd name="T99" fmla="*/ 5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8" h="167">
                  <a:moveTo>
                    <a:pt x="78" y="143"/>
                  </a:moveTo>
                  <a:cubicBezTo>
                    <a:pt x="78" y="144"/>
                    <a:pt x="78" y="144"/>
                    <a:pt x="78" y="144"/>
                  </a:cubicBezTo>
                  <a:cubicBezTo>
                    <a:pt x="78" y="146"/>
                    <a:pt x="77" y="148"/>
                    <a:pt x="74" y="148"/>
                  </a:cubicBezTo>
                  <a:cubicBezTo>
                    <a:pt x="34" y="148"/>
                    <a:pt x="34" y="148"/>
                    <a:pt x="34" y="148"/>
                  </a:cubicBezTo>
                  <a:cubicBezTo>
                    <a:pt x="32" y="148"/>
                    <a:pt x="30" y="146"/>
                    <a:pt x="30" y="144"/>
                  </a:cubicBezTo>
                  <a:cubicBezTo>
                    <a:pt x="30" y="143"/>
                    <a:pt x="30" y="143"/>
                    <a:pt x="30" y="143"/>
                  </a:cubicBezTo>
                  <a:cubicBezTo>
                    <a:pt x="30" y="141"/>
                    <a:pt x="32" y="139"/>
                    <a:pt x="34" y="139"/>
                  </a:cubicBezTo>
                  <a:cubicBezTo>
                    <a:pt x="74" y="139"/>
                    <a:pt x="74" y="139"/>
                    <a:pt x="74" y="139"/>
                  </a:cubicBezTo>
                  <a:cubicBezTo>
                    <a:pt x="77" y="139"/>
                    <a:pt x="78" y="141"/>
                    <a:pt x="78" y="143"/>
                  </a:cubicBezTo>
                  <a:moveTo>
                    <a:pt x="74" y="151"/>
                  </a:moveTo>
                  <a:cubicBezTo>
                    <a:pt x="34" y="151"/>
                    <a:pt x="34" y="151"/>
                    <a:pt x="34" y="151"/>
                  </a:cubicBezTo>
                  <a:cubicBezTo>
                    <a:pt x="32" y="151"/>
                    <a:pt x="30" y="153"/>
                    <a:pt x="30" y="155"/>
                  </a:cubicBezTo>
                  <a:cubicBezTo>
                    <a:pt x="30" y="157"/>
                    <a:pt x="30" y="157"/>
                    <a:pt x="30" y="157"/>
                  </a:cubicBezTo>
                  <a:cubicBezTo>
                    <a:pt x="30" y="159"/>
                    <a:pt x="32" y="161"/>
                    <a:pt x="34" y="161"/>
                  </a:cubicBezTo>
                  <a:cubicBezTo>
                    <a:pt x="38" y="161"/>
                    <a:pt x="38" y="161"/>
                    <a:pt x="38" y="161"/>
                  </a:cubicBezTo>
                  <a:cubicBezTo>
                    <a:pt x="38" y="163"/>
                    <a:pt x="38" y="163"/>
                    <a:pt x="38" y="163"/>
                  </a:cubicBezTo>
                  <a:cubicBezTo>
                    <a:pt x="38" y="165"/>
                    <a:pt x="40" y="167"/>
                    <a:pt x="42" y="167"/>
                  </a:cubicBezTo>
                  <a:cubicBezTo>
                    <a:pt x="66" y="167"/>
                    <a:pt x="66" y="167"/>
                    <a:pt x="66" y="167"/>
                  </a:cubicBezTo>
                  <a:cubicBezTo>
                    <a:pt x="68" y="167"/>
                    <a:pt x="70" y="165"/>
                    <a:pt x="70" y="163"/>
                  </a:cubicBezTo>
                  <a:cubicBezTo>
                    <a:pt x="70" y="161"/>
                    <a:pt x="70" y="161"/>
                    <a:pt x="70" y="161"/>
                  </a:cubicBezTo>
                  <a:cubicBezTo>
                    <a:pt x="74" y="161"/>
                    <a:pt x="74" y="161"/>
                    <a:pt x="74" y="161"/>
                  </a:cubicBezTo>
                  <a:cubicBezTo>
                    <a:pt x="77" y="161"/>
                    <a:pt x="78" y="159"/>
                    <a:pt x="78" y="157"/>
                  </a:cubicBezTo>
                  <a:cubicBezTo>
                    <a:pt x="78" y="155"/>
                    <a:pt x="78" y="155"/>
                    <a:pt x="78" y="155"/>
                  </a:cubicBezTo>
                  <a:cubicBezTo>
                    <a:pt x="78" y="153"/>
                    <a:pt x="77" y="151"/>
                    <a:pt x="74" y="151"/>
                  </a:cubicBezTo>
                  <a:moveTo>
                    <a:pt x="74" y="128"/>
                  </a:moveTo>
                  <a:cubicBezTo>
                    <a:pt x="34" y="128"/>
                    <a:pt x="34" y="128"/>
                    <a:pt x="34" y="128"/>
                  </a:cubicBezTo>
                  <a:cubicBezTo>
                    <a:pt x="32" y="128"/>
                    <a:pt x="30" y="129"/>
                    <a:pt x="30" y="132"/>
                  </a:cubicBezTo>
                  <a:cubicBezTo>
                    <a:pt x="30" y="132"/>
                    <a:pt x="30" y="132"/>
                    <a:pt x="30" y="132"/>
                  </a:cubicBezTo>
                  <a:cubicBezTo>
                    <a:pt x="30" y="134"/>
                    <a:pt x="32" y="136"/>
                    <a:pt x="34" y="136"/>
                  </a:cubicBezTo>
                  <a:cubicBezTo>
                    <a:pt x="74" y="136"/>
                    <a:pt x="74" y="136"/>
                    <a:pt x="74" y="136"/>
                  </a:cubicBezTo>
                  <a:cubicBezTo>
                    <a:pt x="77" y="136"/>
                    <a:pt x="78" y="134"/>
                    <a:pt x="78" y="132"/>
                  </a:cubicBezTo>
                  <a:cubicBezTo>
                    <a:pt x="78" y="132"/>
                    <a:pt x="78" y="132"/>
                    <a:pt x="78" y="132"/>
                  </a:cubicBezTo>
                  <a:cubicBezTo>
                    <a:pt x="78" y="129"/>
                    <a:pt x="77" y="128"/>
                    <a:pt x="74" y="128"/>
                  </a:cubicBezTo>
                  <a:moveTo>
                    <a:pt x="108" y="54"/>
                  </a:moveTo>
                  <a:cubicBezTo>
                    <a:pt x="108" y="68"/>
                    <a:pt x="102" y="81"/>
                    <a:pt x="93" y="91"/>
                  </a:cubicBezTo>
                  <a:cubicBezTo>
                    <a:pt x="76" y="111"/>
                    <a:pt x="86" y="124"/>
                    <a:pt x="76" y="124"/>
                  </a:cubicBezTo>
                  <a:cubicBezTo>
                    <a:pt x="32" y="124"/>
                    <a:pt x="32" y="124"/>
                    <a:pt x="32" y="124"/>
                  </a:cubicBezTo>
                  <a:cubicBezTo>
                    <a:pt x="22" y="124"/>
                    <a:pt x="33" y="111"/>
                    <a:pt x="15" y="91"/>
                  </a:cubicBezTo>
                  <a:cubicBezTo>
                    <a:pt x="6" y="81"/>
                    <a:pt x="0" y="68"/>
                    <a:pt x="0" y="54"/>
                  </a:cubicBezTo>
                  <a:cubicBezTo>
                    <a:pt x="0" y="24"/>
                    <a:pt x="24" y="0"/>
                    <a:pt x="54" y="0"/>
                  </a:cubicBezTo>
                  <a:cubicBezTo>
                    <a:pt x="54" y="0"/>
                    <a:pt x="54" y="0"/>
                    <a:pt x="54" y="0"/>
                  </a:cubicBezTo>
                  <a:cubicBezTo>
                    <a:pt x="54" y="0"/>
                    <a:pt x="54" y="0"/>
                    <a:pt x="54" y="0"/>
                  </a:cubicBezTo>
                  <a:cubicBezTo>
                    <a:pt x="84" y="0"/>
                    <a:pt x="108" y="24"/>
                    <a:pt x="108" y="54"/>
                  </a:cubicBezTo>
                  <a:moveTo>
                    <a:pt x="61" y="116"/>
                  </a:moveTo>
                  <a:cubicBezTo>
                    <a:pt x="69" y="73"/>
                    <a:pt x="69" y="73"/>
                    <a:pt x="69" y="73"/>
                  </a:cubicBezTo>
                  <a:cubicBezTo>
                    <a:pt x="68" y="73"/>
                    <a:pt x="68" y="73"/>
                    <a:pt x="68" y="73"/>
                  </a:cubicBezTo>
                  <a:cubicBezTo>
                    <a:pt x="63" y="77"/>
                    <a:pt x="63" y="77"/>
                    <a:pt x="63" y="77"/>
                  </a:cubicBezTo>
                  <a:cubicBezTo>
                    <a:pt x="63" y="77"/>
                    <a:pt x="63" y="77"/>
                    <a:pt x="63" y="77"/>
                  </a:cubicBezTo>
                  <a:cubicBezTo>
                    <a:pt x="63" y="77"/>
                    <a:pt x="62" y="77"/>
                    <a:pt x="62" y="77"/>
                  </a:cubicBezTo>
                  <a:cubicBezTo>
                    <a:pt x="54" y="69"/>
                    <a:pt x="54" y="69"/>
                    <a:pt x="54" y="69"/>
                  </a:cubicBezTo>
                  <a:cubicBezTo>
                    <a:pt x="47" y="77"/>
                    <a:pt x="47" y="77"/>
                    <a:pt x="47" y="77"/>
                  </a:cubicBezTo>
                  <a:cubicBezTo>
                    <a:pt x="46" y="77"/>
                    <a:pt x="46" y="77"/>
                    <a:pt x="45" y="77"/>
                  </a:cubicBezTo>
                  <a:cubicBezTo>
                    <a:pt x="41" y="73"/>
                    <a:pt x="41" y="73"/>
                    <a:pt x="41" y="73"/>
                  </a:cubicBezTo>
                  <a:cubicBezTo>
                    <a:pt x="40" y="73"/>
                    <a:pt x="40" y="73"/>
                    <a:pt x="40" y="73"/>
                  </a:cubicBezTo>
                  <a:cubicBezTo>
                    <a:pt x="47" y="116"/>
                    <a:pt x="47" y="116"/>
                    <a:pt x="47" y="116"/>
                  </a:cubicBezTo>
                  <a:lnTo>
                    <a:pt x="61" y="116"/>
                  </a:lnTo>
                  <a:close/>
                  <a:moveTo>
                    <a:pt x="100" y="54"/>
                  </a:moveTo>
                  <a:cubicBezTo>
                    <a:pt x="100" y="29"/>
                    <a:pt x="79" y="8"/>
                    <a:pt x="54" y="8"/>
                  </a:cubicBezTo>
                  <a:cubicBezTo>
                    <a:pt x="54" y="0"/>
                    <a:pt x="54" y="0"/>
                    <a:pt x="54" y="0"/>
                  </a:cubicBezTo>
                  <a:cubicBezTo>
                    <a:pt x="54" y="8"/>
                    <a:pt x="54" y="8"/>
                    <a:pt x="54" y="8"/>
                  </a:cubicBezTo>
                  <a:cubicBezTo>
                    <a:pt x="29" y="8"/>
                    <a:pt x="8" y="29"/>
                    <a:pt x="8" y="54"/>
                  </a:cubicBezTo>
                  <a:cubicBezTo>
                    <a:pt x="8" y="66"/>
                    <a:pt x="13" y="77"/>
                    <a:pt x="21" y="85"/>
                  </a:cubicBezTo>
                  <a:cubicBezTo>
                    <a:pt x="21" y="85"/>
                    <a:pt x="21" y="85"/>
                    <a:pt x="21" y="85"/>
                  </a:cubicBezTo>
                  <a:cubicBezTo>
                    <a:pt x="21" y="85"/>
                    <a:pt x="21" y="85"/>
                    <a:pt x="21" y="85"/>
                  </a:cubicBezTo>
                  <a:cubicBezTo>
                    <a:pt x="32" y="99"/>
                    <a:pt x="34" y="110"/>
                    <a:pt x="35" y="116"/>
                  </a:cubicBezTo>
                  <a:cubicBezTo>
                    <a:pt x="35" y="116"/>
                    <a:pt x="35" y="116"/>
                    <a:pt x="35" y="116"/>
                  </a:cubicBezTo>
                  <a:cubicBezTo>
                    <a:pt x="43" y="116"/>
                    <a:pt x="43" y="116"/>
                    <a:pt x="43" y="116"/>
                  </a:cubicBezTo>
                  <a:cubicBezTo>
                    <a:pt x="36" y="73"/>
                    <a:pt x="36" y="73"/>
                    <a:pt x="36" y="73"/>
                  </a:cubicBezTo>
                  <a:cubicBezTo>
                    <a:pt x="32" y="73"/>
                    <a:pt x="32" y="73"/>
                    <a:pt x="32" y="73"/>
                  </a:cubicBezTo>
                  <a:cubicBezTo>
                    <a:pt x="32" y="73"/>
                    <a:pt x="31" y="73"/>
                    <a:pt x="31" y="72"/>
                  </a:cubicBezTo>
                  <a:cubicBezTo>
                    <a:pt x="31" y="71"/>
                    <a:pt x="32" y="71"/>
                    <a:pt x="32" y="71"/>
                  </a:cubicBezTo>
                  <a:cubicBezTo>
                    <a:pt x="35" y="71"/>
                    <a:pt x="35" y="71"/>
                    <a:pt x="35" y="71"/>
                  </a:cubicBezTo>
                  <a:cubicBezTo>
                    <a:pt x="35" y="70"/>
                    <a:pt x="35" y="70"/>
                    <a:pt x="35" y="70"/>
                  </a:cubicBezTo>
                  <a:cubicBezTo>
                    <a:pt x="35" y="69"/>
                    <a:pt x="36" y="68"/>
                    <a:pt x="37" y="68"/>
                  </a:cubicBezTo>
                  <a:cubicBezTo>
                    <a:pt x="38" y="67"/>
                    <a:pt x="39" y="68"/>
                    <a:pt x="39" y="69"/>
                  </a:cubicBezTo>
                  <a:cubicBezTo>
                    <a:pt x="39" y="71"/>
                    <a:pt x="39" y="71"/>
                    <a:pt x="39" y="71"/>
                  </a:cubicBezTo>
                  <a:cubicBezTo>
                    <a:pt x="42" y="71"/>
                    <a:pt x="42" y="71"/>
                    <a:pt x="42" y="71"/>
                  </a:cubicBezTo>
                  <a:cubicBezTo>
                    <a:pt x="42" y="71"/>
                    <a:pt x="42" y="71"/>
                    <a:pt x="42" y="71"/>
                  </a:cubicBezTo>
                  <a:cubicBezTo>
                    <a:pt x="46" y="75"/>
                    <a:pt x="46" y="75"/>
                    <a:pt x="46" y="75"/>
                  </a:cubicBezTo>
                  <a:cubicBezTo>
                    <a:pt x="54" y="67"/>
                    <a:pt x="54" y="67"/>
                    <a:pt x="54" y="67"/>
                  </a:cubicBezTo>
                  <a:cubicBezTo>
                    <a:pt x="54" y="67"/>
                    <a:pt x="55" y="67"/>
                    <a:pt x="55" y="67"/>
                  </a:cubicBezTo>
                  <a:cubicBezTo>
                    <a:pt x="63" y="75"/>
                    <a:pt x="63" y="75"/>
                    <a:pt x="63" y="75"/>
                  </a:cubicBezTo>
                  <a:cubicBezTo>
                    <a:pt x="66" y="71"/>
                    <a:pt x="66" y="71"/>
                    <a:pt x="66" y="71"/>
                  </a:cubicBezTo>
                  <a:cubicBezTo>
                    <a:pt x="66" y="71"/>
                    <a:pt x="67" y="71"/>
                    <a:pt x="67" y="71"/>
                  </a:cubicBezTo>
                  <a:cubicBezTo>
                    <a:pt x="69" y="71"/>
                    <a:pt x="69" y="71"/>
                    <a:pt x="69" y="71"/>
                  </a:cubicBezTo>
                  <a:cubicBezTo>
                    <a:pt x="69" y="69"/>
                    <a:pt x="69" y="69"/>
                    <a:pt x="69" y="69"/>
                  </a:cubicBezTo>
                  <a:cubicBezTo>
                    <a:pt x="69" y="68"/>
                    <a:pt x="70" y="67"/>
                    <a:pt x="72" y="68"/>
                  </a:cubicBezTo>
                  <a:cubicBezTo>
                    <a:pt x="73" y="68"/>
                    <a:pt x="73" y="69"/>
                    <a:pt x="73" y="70"/>
                  </a:cubicBezTo>
                  <a:cubicBezTo>
                    <a:pt x="73" y="71"/>
                    <a:pt x="73" y="71"/>
                    <a:pt x="73" y="71"/>
                  </a:cubicBezTo>
                  <a:cubicBezTo>
                    <a:pt x="76" y="71"/>
                    <a:pt x="76" y="71"/>
                    <a:pt x="76" y="71"/>
                  </a:cubicBezTo>
                  <a:cubicBezTo>
                    <a:pt x="76" y="71"/>
                    <a:pt x="77" y="71"/>
                    <a:pt x="77" y="72"/>
                  </a:cubicBezTo>
                  <a:cubicBezTo>
                    <a:pt x="77" y="73"/>
                    <a:pt x="76" y="73"/>
                    <a:pt x="76" y="73"/>
                  </a:cubicBezTo>
                  <a:cubicBezTo>
                    <a:pt x="73" y="73"/>
                    <a:pt x="73" y="73"/>
                    <a:pt x="73" y="73"/>
                  </a:cubicBezTo>
                  <a:cubicBezTo>
                    <a:pt x="65" y="116"/>
                    <a:pt x="65" y="116"/>
                    <a:pt x="65" y="116"/>
                  </a:cubicBezTo>
                  <a:cubicBezTo>
                    <a:pt x="74" y="116"/>
                    <a:pt x="74" y="116"/>
                    <a:pt x="74" y="116"/>
                  </a:cubicBezTo>
                  <a:cubicBezTo>
                    <a:pt x="74" y="116"/>
                    <a:pt x="74" y="116"/>
                    <a:pt x="74" y="116"/>
                  </a:cubicBezTo>
                  <a:cubicBezTo>
                    <a:pt x="74" y="110"/>
                    <a:pt x="76" y="99"/>
                    <a:pt x="87" y="85"/>
                  </a:cubicBezTo>
                  <a:cubicBezTo>
                    <a:pt x="87" y="85"/>
                    <a:pt x="87" y="85"/>
                    <a:pt x="87" y="85"/>
                  </a:cubicBezTo>
                  <a:cubicBezTo>
                    <a:pt x="87" y="85"/>
                    <a:pt x="87" y="85"/>
                    <a:pt x="87" y="85"/>
                  </a:cubicBezTo>
                  <a:cubicBezTo>
                    <a:pt x="95" y="77"/>
                    <a:pt x="100" y="66"/>
                    <a:pt x="100" y="54"/>
                  </a:cubicBezTo>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grpSp>
      <p:grpSp>
        <p:nvGrpSpPr>
          <p:cNvPr id="447" name="Group 4"/>
          <p:cNvGrpSpPr>
            <a:grpSpLocks noChangeAspect="1"/>
          </p:cNvGrpSpPr>
          <p:nvPr/>
        </p:nvGrpSpPr>
        <p:grpSpPr bwMode="auto">
          <a:xfrm>
            <a:off x="4915298" y="3082422"/>
            <a:ext cx="2361407" cy="2360745"/>
            <a:chOff x="1781" y="254"/>
            <a:chExt cx="3568" cy="3567"/>
          </a:xfrm>
        </p:grpSpPr>
        <p:sp>
          <p:nvSpPr>
            <p:cNvPr id="448" name="Oval 27"/>
            <p:cNvSpPr>
              <a:spLocks noChangeArrowheads="1"/>
            </p:cNvSpPr>
            <p:nvPr/>
          </p:nvSpPr>
          <p:spPr bwMode="auto">
            <a:xfrm>
              <a:off x="1781" y="254"/>
              <a:ext cx="3568" cy="3567"/>
            </a:xfrm>
            <a:prstGeom prst="ellipse">
              <a:avLst/>
            </a:prstGeom>
            <a:solidFill>
              <a:srgbClr val="FFFFFF"/>
            </a:solidFill>
            <a:ln w="381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51"/>
            </a:p>
          </p:txBody>
        </p:sp>
        <p:sp>
          <p:nvSpPr>
            <p:cNvPr id="449" name="Freeform 5"/>
            <p:cNvSpPr>
              <a:spLocks/>
            </p:cNvSpPr>
            <p:nvPr/>
          </p:nvSpPr>
          <p:spPr bwMode="auto">
            <a:xfrm>
              <a:off x="3079" y="2154"/>
              <a:ext cx="972" cy="1291"/>
            </a:xfrm>
            <a:custGeom>
              <a:avLst/>
              <a:gdLst>
                <a:gd name="T0" fmla="*/ 397 w 411"/>
                <a:gd name="T1" fmla="*/ 217 h 545"/>
                <a:gd name="T2" fmla="*/ 327 w 411"/>
                <a:gd name="T3" fmla="*/ 128 h 545"/>
                <a:gd name="T4" fmla="*/ 320 w 411"/>
                <a:gd name="T5" fmla="*/ 21 h 545"/>
                <a:gd name="T6" fmla="*/ 206 w 411"/>
                <a:gd name="T7" fmla="*/ 0 h 545"/>
                <a:gd name="T8" fmla="*/ 91 w 411"/>
                <a:gd name="T9" fmla="*/ 21 h 545"/>
                <a:gd name="T10" fmla="*/ 84 w 411"/>
                <a:gd name="T11" fmla="*/ 128 h 545"/>
                <a:gd name="T12" fmla="*/ 14 w 411"/>
                <a:gd name="T13" fmla="*/ 217 h 545"/>
                <a:gd name="T14" fmla="*/ 38 w 411"/>
                <a:gd name="T15" fmla="*/ 414 h 545"/>
                <a:gd name="T16" fmla="*/ 205 w 411"/>
                <a:gd name="T17" fmla="*/ 545 h 545"/>
                <a:gd name="T18" fmla="*/ 205 w 411"/>
                <a:gd name="T19" fmla="*/ 545 h 545"/>
                <a:gd name="T20" fmla="*/ 206 w 411"/>
                <a:gd name="T21" fmla="*/ 545 h 545"/>
                <a:gd name="T22" fmla="*/ 206 w 411"/>
                <a:gd name="T23" fmla="*/ 545 h 545"/>
                <a:gd name="T24" fmla="*/ 206 w 411"/>
                <a:gd name="T25" fmla="*/ 545 h 545"/>
                <a:gd name="T26" fmla="*/ 373 w 411"/>
                <a:gd name="T27" fmla="*/ 414 h 545"/>
                <a:gd name="T28" fmla="*/ 397 w 411"/>
                <a:gd name="T29" fmla="*/ 217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1" h="545">
                  <a:moveTo>
                    <a:pt x="397" y="217"/>
                  </a:moveTo>
                  <a:cubicBezTo>
                    <a:pt x="397" y="217"/>
                    <a:pt x="342" y="177"/>
                    <a:pt x="327" y="128"/>
                  </a:cubicBezTo>
                  <a:cubicBezTo>
                    <a:pt x="318" y="97"/>
                    <a:pt x="320" y="21"/>
                    <a:pt x="320" y="21"/>
                  </a:cubicBezTo>
                  <a:cubicBezTo>
                    <a:pt x="320" y="15"/>
                    <a:pt x="259" y="0"/>
                    <a:pt x="206" y="0"/>
                  </a:cubicBezTo>
                  <a:cubicBezTo>
                    <a:pt x="152" y="0"/>
                    <a:pt x="91" y="15"/>
                    <a:pt x="91" y="21"/>
                  </a:cubicBezTo>
                  <a:cubicBezTo>
                    <a:pt x="91" y="21"/>
                    <a:pt x="93" y="97"/>
                    <a:pt x="84" y="128"/>
                  </a:cubicBezTo>
                  <a:cubicBezTo>
                    <a:pt x="69" y="177"/>
                    <a:pt x="14" y="217"/>
                    <a:pt x="14" y="217"/>
                  </a:cubicBezTo>
                  <a:cubicBezTo>
                    <a:pt x="14" y="217"/>
                    <a:pt x="0" y="342"/>
                    <a:pt x="38" y="414"/>
                  </a:cubicBezTo>
                  <a:cubicBezTo>
                    <a:pt x="77" y="485"/>
                    <a:pt x="144" y="544"/>
                    <a:pt x="205" y="545"/>
                  </a:cubicBezTo>
                  <a:cubicBezTo>
                    <a:pt x="205" y="545"/>
                    <a:pt x="205" y="545"/>
                    <a:pt x="205" y="545"/>
                  </a:cubicBezTo>
                  <a:cubicBezTo>
                    <a:pt x="205" y="545"/>
                    <a:pt x="205" y="545"/>
                    <a:pt x="206" y="545"/>
                  </a:cubicBezTo>
                  <a:cubicBezTo>
                    <a:pt x="206" y="545"/>
                    <a:pt x="206" y="545"/>
                    <a:pt x="206" y="545"/>
                  </a:cubicBezTo>
                  <a:cubicBezTo>
                    <a:pt x="206" y="545"/>
                    <a:pt x="206" y="545"/>
                    <a:pt x="206" y="545"/>
                  </a:cubicBezTo>
                  <a:cubicBezTo>
                    <a:pt x="267" y="544"/>
                    <a:pt x="334" y="485"/>
                    <a:pt x="373" y="414"/>
                  </a:cubicBezTo>
                  <a:cubicBezTo>
                    <a:pt x="411" y="342"/>
                    <a:pt x="397" y="217"/>
                    <a:pt x="397" y="217"/>
                  </a:cubicBezTo>
                  <a:close/>
                </a:path>
              </a:pathLst>
            </a:custGeom>
            <a:solidFill>
              <a:srgbClr val="FFF1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450" name="Freeform 6"/>
            <p:cNvSpPr>
              <a:spLocks/>
            </p:cNvSpPr>
            <p:nvPr/>
          </p:nvSpPr>
          <p:spPr bwMode="auto">
            <a:xfrm>
              <a:off x="3294" y="2154"/>
              <a:ext cx="757" cy="1291"/>
            </a:xfrm>
            <a:custGeom>
              <a:avLst/>
              <a:gdLst>
                <a:gd name="T0" fmla="*/ 306 w 320"/>
                <a:gd name="T1" fmla="*/ 217 h 545"/>
                <a:gd name="T2" fmla="*/ 236 w 320"/>
                <a:gd name="T3" fmla="*/ 128 h 545"/>
                <a:gd name="T4" fmla="*/ 229 w 320"/>
                <a:gd name="T5" fmla="*/ 21 h 545"/>
                <a:gd name="T6" fmla="*/ 115 w 320"/>
                <a:gd name="T7" fmla="*/ 0 h 545"/>
                <a:gd name="T8" fmla="*/ 108 w 320"/>
                <a:gd name="T9" fmla="*/ 1 h 545"/>
                <a:gd name="T10" fmla="*/ 0 w 320"/>
                <a:gd name="T11" fmla="*/ 21 h 545"/>
                <a:gd name="T12" fmla="*/ 0 w 320"/>
                <a:gd name="T13" fmla="*/ 68 h 545"/>
                <a:gd name="T14" fmla="*/ 114 w 320"/>
                <a:gd name="T15" fmla="*/ 141 h 545"/>
                <a:gd name="T16" fmla="*/ 114 w 320"/>
                <a:gd name="T17" fmla="*/ 545 h 545"/>
                <a:gd name="T18" fmla="*/ 115 w 320"/>
                <a:gd name="T19" fmla="*/ 545 h 545"/>
                <a:gd name="T20" fmla="*/ 115 w 320"/>
                <a:gd name="T21" fmla="*/ 545 h 545"/>
                <a:gd name="T22" fmla="*/ 115 w 320"/>
                <a:gd name="T23" fmla="*/ 545 h 545"/>
                <a:gd name="T24" fmla="*/ 282 w 320"/>
                <a:gd name="T25" fmla="*/ 414 h 545"/>
                <a:gd name="T26" fmla="*/ 306 w 320"/>
                <a:gd name="T27" fmla="*/ 217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0" h="545">
                  <a:moveTo>
                    <a:pt x="306" y="217"/>
                  </a:moveTo>
                  <a:cubicBezTo>
                    <a:pt x="306" y="217"/>
                    <a:pt x="251" y="177"/>
                    <a:pt x="236" y="128"/>
                  </a:cubicBezTo>
                  <a:cubicBezTo>
                    <a:pt x="227" y="97"/>
                    <a:pt x="229" y="21"/>
                    <a:pt x="229" y="21"/>
                  </a:cubicBezTo>
                  <a:cubicBezTo>
                    <a:pt x="229" y="15"/>
                    <a:pt x="168" y="0"/>
                    <a:pt x="115" y="0"/>
                  </a:cubicBezTo>
                  <a:cubicBezTo>
                    <a:pt x="112" y="0"/>
                    <a:pt x="110" y="0"/>
                    <a:pt x="108" y="1"/>
                  </a:cubicBezTo>
                  <a:cubicBezTo>
                    <a:pt x="56" y="2"/>
                    <a:pt x="0" y="15"/>
                    <a:pt x="0" y="21"/>
                  </a:cubicBezTo>
                  <a:cubicBezTo>
                    <a:pt x="0" y="21"/>
                    <a:pt x="0" y="43"/>
                    <a:pt x="0" y="68"/>
                  </a:cubicBezTo>
                  <a:cubicBezTo>
                    <a:pt x="35" y="110"/>
                    <a:pt x="84" y="135"/>
                    <a:pt x="114" y="141"/>
                  </a:cubicBezTo>
                  <a:cubicBezTo>
                    <a:pt x="114" y="545"/>
                    <a:pt x="114" y="545"/>
                    <a:pt x="114" y="545"/>
                  </a:cubicBezTo>
                  <a:cubicBezTo>
                    <a:pt x="114" y="545"/>
                    <a:pt x="114" y="545"/>
                    <a:pt x="115" y="545"/>
                  </a:cubicBezTo>
                  <a:cubicBezTo>
                    <a:pt x="115" y="545"/>
                    <a:pt x="115" y="545"/>
                    <a:pt x="115" y="545"/>
                  </a:cubicBezTo>
                  <a:cubicBezTo>
                    <a:pt x="115" y="545"/>
                    <a:pt x="115" y="545"/>
                    <a:pt x="115" y="545"/>
                  </a:cubicBezTo>
                  <a:cubicBezTo>
                    <a:pt x="176" y="544"/>
                    <a:pt x="243" y="485"/>
                    <a:pt x="282" y="414"/>
                  </a:cubicBezTo>
                  <a:cubicBezTo>
                    <a:pt x="320" y="342"/>
                    <a:pt x="306" y="217"/>
                    <a:pt x="306" y="217"/>
                  </a:cubicBezTo>
                  <a:close/>
                </a:path>
              </a:pathLst>
            </a:custGeom>
            <a:solidFill>
              <a:srgbClr val="8E846E">
                <a:alpha val="3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451" name="Freeform 7"/>
            <p:cNvSpPr>
              <a:spLocks/>
            </p:cNvSpPr>
            <p:nvPr/>
          </p:nvSpPr>
          <p:spPr bwMode="auto">
            <a:xfrm>
              <a:off x="2870" y="696"/>
              <a:ext cx="1390" cy="1662"/>
            </a:xfrm>
            <a:custGeom>
              <a:avLst/>
              <a:gdLst>
                <a:gd name="T0" fmla="*/ 557 w 587"/>
                <a:gd name="T1" fmla="*/ 324 h 702"/>
                <a:gd name="T2" fmla="*/ 553 w 587"/>
                <a:gd name="T3" fmla="*/ 324 h 702"/>
                <a:gd name="T4" fmla="*/ 557 w 587"/>
                <a:gd name="T5" fmla="*/ 270 h 702"/>
                <a:gd name="T6" fmla="*/ 294 w 587"/>
                <a:gd name="T7" fmla="*/ 0 h 702"/>
                <a:gd name="T8" fmla="*/ 30 w 587"/>
                <a:gd name="T9" fmla="*/ 270 h 702"/>
                <a:gd name="T10" fmla="*/ 34 w 587"/>
                <a:gd name="T11" fmla="*/ 324 h 702"/>
                <a:gd name="T12" fmla="*/ 30 w 587"/>
                <a:gd name="T13" fmla="*/ 324 h 702"/>
                <a:gd name="T14" fmla="*/ 20 w 587"/>
                <a:gd name="T15" fmla="*/ 450 h 702"/>
                <a:gd name="T16" fmla="*/ 60 w 587"/>
                <a:gd name="T17" fmla="*/ 488 h 702"/>
                <a:gd name="T18" fmla="*/ 71 w 587"/>
                <a:gd name="T19" fmla="*/ 487 h 702"/>
                <a:gd name="T20" fmla="*/ 87 w 587"/>
                <a:gd name="T21" fmla="*/ 541 h 702"/>
                <a:gd name="T22" fmla="*/ 294 w 587"/>
                <a:gd name="T23" fmla="*/ 702 h 702"/>
                <a:gd name="T24" fmla="*/ 500 w 587"/>
                <a:gd name="T25" fmla="*/ 541 h 702"/>
                <a:gd name="T26" fmla="*/ 516 w 587"/>
                <a:gd name="T27" fmla="*/ 487 h 702"/>
                <a:gd name="T28" fmla="*/ 527 w 587"/>
                <a:gd name="T29" fmla="*/ 488 h 702"/>
                <a:gd name="T30" fmla="*/ 567 w 587"/>
                <a:gd name="T31" fmla="*/ 450 h 702"/>
                <a:gd name="T32" fmla="*/ 557 w 587"/>
                <a:gd name="T33" fmla="*/ 324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7" h="702">
                  <a:moveTo>
                    <a:pt x="557" y="324"/>
                  </a:moveTo>
                  <a:cubicBezTo>
                    <a:pt x="556" y="324"/>
                    <a:pt x="554" y="324"/>
                    <a:pt x="553" y="324"/>
                  </a:cubicBezTo>
                  <a:cubicBezTo>
                    <a:pt x="555" y="305"/>
                    <a:pt x="557" y="287"/>
                    <a:pt x="557" y="270"/>
                  </a:cubicBezTo>
                  <a:cubicBezTo>
                    <a:pt x="557" y="121"/>
                    <a:pt x="439" y="0"/>
                    <a:pt x="294" y="0"/>
                  </a:cubicBezTo>
                  <a:cubicBezTo>
                    <a:pt x="148" y="0"/>
                    <a:pt x="30" y="121"/>
                    <a:pt x="30" y="270"/>
                  </a:cubicBezTo>
                  <a:cubicBezTo>
                    <a:pt x="30" y="287"/>
                    <a:pt x="32" y="305"/>
                    <a:pt x="34" y="324"/>
                  </a:cubicBezTo>
                  <a:cubicBezTo>
                    <a:pt x="33" y="324"/>
                    <a:pt x="31" y="324"/>
                    <a:pt x="30" y="324"/>
                  </a:cubicBezTo>
                  <a:cubicBezTo>
                    <a:pt x="0" y="317"/>
                    <a:pt x="9" y="424"/>
                    <a:pt x="20" y="450"/>
                  </a:cubicBezTo>
                  <a:cubicBezTo>
                    <a:pt x="31" y="477"/>
                    <a:pt x="46" y="486"/>
                    <a:pt x="60" y="488"/>
                  </a:cubicBezTo>
                  <a:cubicBezTo>
                    <a:pt x="61" y="488"/>
                    <a:pt x="65" y="488"/>
                    <a:pt x="71" y="487"/>
                  </a:cubicBezTo>
                  <a:cubicBezTo>
                    <a:pt x="76" y="505"/>
                    <a:pt x="81" y="523"/>
                    <a:pt x="87" y="541"/>
                  </a:cubicBezTo>
                  <a:cubicBezTo>
                    <a:pt x="119" y="639"/>
                    <a:pt x="237" y="702"/>
                    <a:pt x="294" y="702"/>
                  </a:cubicBezTo>
                  <a:cubicBezTo>
                    <a:pt x="350" y="702"/>
                    <a:pt x="468" y="639"/>
                    <a:pt x="500" y="541"/>
                  </a:cubicBezTo>
                  <a:cubicBezTo>
                    <a:pt x="506" y="523"/>
                    <a:pt x="511" y="505"/>
                    <a:pt x="516" y="487"/>
                  </a:cubicBezTo>
                  <a:cubicBezTo>
                    <a:pt x="522" y="488"/>
                    <a:pt x="526" y="488"/>
                    <a:pt x="527" y="488"/>
                  </a:cubicBezTo>
                  <a:cubicBezTo>
                    <a:pt x="541" y="486"/>
                    <a:pt x="556" y="477"/>
                    <a:pt x="567" y="450"/>
                  </a:cubicBezTo>
                  <a:cubicBezTo>
                    <a:pt x="578" y="424"/>
                    <a:pt x="587" y="317"/>
                    <a:pt x="557" y="324"/>
                  </a:cubicBezTo>
                  <a:close/>
                </a:path>
              </a:pathLst>
            </a:custGeom>
            <a:solidFill>
              <a:srgbClr val="FFF1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452" name="Freeform 8"/>
            <p:cNvSpPr>
              <a:spLocks/>
            </p:cNvSpPr>
            <p:nvPr/>
          </p:nvSpPr>
          <p:spPr bwMode="auto">
            <a:xfrm>
              <a:off x="3455" y="831"/>
              <a:ext cx="805" cy="1527"/>
            </a:xfrm>
            <a:custGeom>
              <a:avLst/>
              <a:gdLst>
                <a:gd name="T0" fmla="*/ 310 w 340"/>
                <a:gd name="T1" fmla="*/ 267 h 645"/>
                <a:gd name="T2" fmla="*/ 306 w 340"/>
                <a:gd name="T3" fmla="*/ 267 h 645"/>
                <a:gd name="T4" fmla="*/ 310 w 340"/>
                <a:gd name="T5" fmla="*/ 213 h 645"/>
                <a:gd name="T6" fmla="*/ 218 w 340"/>
                <a:gd name="T7" fmla="*/ 8 h 645"/>
                <a:gd name="T8" fmla="*/ 89 w 340"/>
                <a:gd name="T9" fmla="*/ 55 h 645"/>
                <a:gd name="T10" fmla="*/ 38 w 340"/>
                <a:gd name="T11" fmla="*/ 237 h 645"/>
                <a:gd name="T12" fmla="*/ 47 w 340"/>
                <a:gd name="T13" fmla="*/ 325 h 645"/>
                <a:gd name="T14" fmla="*/ 21 w 340"/>
                <a:gd name="T15" fmla="*/ 400 h 645"/>
                <a:gd name="T16" fmla="*/ 16 w 340"/>
                <a:gd name="T17" fmla="*/ 458 h 645"/>
                <a:gd name="T18" fmla="*/ 40 w 340"/>
                <a:gd name="T19" fmla="*/ 496 h 645"/>
                <a:gd name="T20" fmla="*/ 31 w 340"/>
                <a:gd name="T21" fmla="*/ 521 h 645"/>
                <a:gd name="T22" fmla="*/ 47 w 340"/>
                <a:gd name="T23" fmla="*/ 533 h 645"/>
                <a:gd name="T24" fmla="*/ 37 w 340"/>
                <a:gd name="T25" fmla="*/ 548 h 645"/>
                <a:gd name="T26" fmla="*/ 47 w 340"/>
                <a:gd name="T27" fmla="*/ 601 h 645"/>
                <a:gd name="T28" fmla="*/ 47 w 340"/>
                <a:gd name="T29" fmla="*/ 645 h 645"/>
                <a:gd name="T30" fmla="*/ 253 w 340"/>
                <a:gd name="T31" fmla="*/ 484 h 645"/>
                <a:gd name="T32" fmla="*/ 269 w 340"/>
                <a:gd name="T33" fmla="*/ 430 h 645"/>
                <a:gd name="T34" fmla="*/ 280 w 340"/>
                <a:gd name="T35" fmla="*/ 431 h 645"/>
                <a:gd name="T36" fmla="*/ 320 w 340"/>
                <a:gd name="T37" fmla="*/ 393 h 645"/>
                <a:gd name="T38" fmla="*/ 310 w 340"/>
                <a:gd name="T39" fmla="*/ 267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0" h="645">
                  <a:moveTo>
                    <a:pt x="310" y="267"/>
                  </a:moveTo>
                  <a:cubicBezTo>
                    <a:pt x="309" y="267"/>
                    <a:pt x="307" y="267"/>
                    <a:pt x="306" y="267"/>
                  </a:cubicBezTo>
                  <a:cubicBezTo>
                    <a:pt x="308" y="248"/>
                    <a:pt x="310" y="230"/>
                    <a:pt x="310" y="213"/>
                  </a:cubicBezTo>
                  <a:cubicBezTo>
                    <a:pt x="310" y="131"/>
                    <a:pt x="274" y="58"/>
                    <a:pt x="218" y="8"/>
                  </a:cubicBezTo>
                  <a:cubicBezTo>
                    <a:pt x="185" y="0"/>
                    <a:pt x="134" y="1"/>
                    <a:pt x="89" y="55"/>
                  </a:cubicBezTo>
                  <a:cubicBezTo>
                    <a:pt x="36" y="120"/>
                    <a:pt x="42" y="197"/>
                    <a:pt x="38" y="237"/>
                  </a:cubicBezTo>
                  <a:cubicBezTo>
                    <a:pt x="34" y="276"/>
                    <a:pt x="43" y="315"/>
                    <a:pt x="47" y="325"/>
                  </a:cubicBezTo>
                  <a:cubicBezTo>
                    <a:pt x="52" y="335"/>
                    <a:pt x="35" y="373"/>
                    <a:pt x="21" y="400"/>
                  </a:cubicBezTo>
                  <a:cubicBezTo>
                    <a:pt x="8" y="428"/>
                    <a:pt x="0" y="449"/>
                    <a:pt x="16" y="458"/>
                  </a:cubicBezTo>
                  <a:cubicBezTo>
                    <a:pt x="33" y="467"/>
                    <a:pt x="40" y="485"/>
                    <a:pt x="40" y="496"/>
                  </a:cubicBezTo>
                  <a:cubicBezTo>
                    <a:pt x="40" y="507"/>
                    <a:pt x="31" y="521"/>
                    <a:pt x="31" y="521"/>
                  </a:cubicBezTo>
                  <a:cubicBezTo>
                    <a:pt x="47" y="533"/>
                    <a:pt x="47" y="533"/>
                    <a:pt x="47" y="533"/>
                  </a:cubicBezTo>
                  <a:cubicBezTo>
                    <a:pt x="37" y="548"/>
                    <a:pt x="37" y="548"/>
                    <a:pt x="37" y="548"/>
                  </a:cubicBezTo>
                  <a:cubicBezTo>
                    <a:pt x="37" y="548"/>
                    <a:pt x="47" y="555"/>
                    <a:pt x="47" y="601"/>
                  </a:cubicBezTo>
                  <a:cubicBezTo>
                    <a:pt x="47" y="616"/>
                    <a:pt x="47" y="632"/>
                    <a:pt x="47" y="645"/>
                  </a:cubicBezTo>
                  <a:cubicBezTo>
                    <a:pt x="105" y="645"/>
                    <a:pt x="221" y="581"/>
                    <a:pt x="253" y="484"/>
                  </a:cubicBezTo>
                  <a:cubicBezTo>
                    <a:pt x="259" y="466"/>
                    <a:pt x="264" y="448"/>
                    <a:pt x="269" y="430"/>
                  </a:cubicBezTo>
                  <a:cubicBezTo>
                    <a:pt x="275" y="431"/>
                    <a:pt x="279" y="431"/>
                    <a:pt x="280" y="431"/>
                  </a:cubicBezTo>
                  <a:cubicBezTo>
                    <a:pt x="294" y="429"/>
                    <a:pt x="309" y="420"/>
                    <a:pt x="320" y="393"/>
                  </a:cubicBezTo>
                  <a:cubicBezTo>
                    <a:pt x="331" y="367"/>
                    <a:pt x="340" y="260"/>
                    <a:pt x="310" y="267"/>
                  </a:cubicBezTo>
                  <a:close/>
                </a:path>
              </a:pathLst>
            </a:custGeom>
            <a:solidFill>
              <a:srgbClr val="E9DC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453" name="Freeform 9"/>
            <p:cNvSpPr>
              <a:spLocks/>
            </p:cNvSpPr>
            <p:nvPr/>
          </p:nvSpPr>
          <p:spPr bwMode="auto">
            <a:xfrm>
              <a:off x="2354" y="2521"/>
              <a:ext cx="2422" cy="1300"/>
            </a:xfrm>
            <a:custGeom>
              <a:avLst/>
              <a:gdLst>
                <a:gd name="T0" fmla="*/ 512 w 1023"/>
                <a:gd name="T1" fmla="*/ 549 h 549"/>
                <a:gd name="T2" fmla="*/ 1023 w 1023"/>
                <a:gd name="T3" fmla="*/ 348 h 549"/>
                <a:gd name="T4" fmla="*/ 980 w 1023"/>
                <a:gd name="T5" fmla="*/ 151 h 549"/>
                <a:gd name="T6" fmla="*/ 829 w 1023"/>
                <a:gd name="T7" fmla="*/ 78 h 549"/>
                <a:gd name="T8" fmla="*/ 646 w 1023"/>
                <a:gd name="T9" fmla="*/ 0 h 549"/>
                <a:gd name="T10" fmla="*/ 512 w 1023"/>
                <a:gd name="T11" fmla="*/ 102 h 549"/>
                <a:gd name="T12" fmla="*/ 377 w 1023"/>
                <a:gd name="T13" fmla="*/ 0 h 549"/>
                <a:gd name="T14" fmla="*/ 194 w 1023"/>
                <a:gd name="T15" fmla="*/ 78 h 549"/>
                <a:gd name="T16" fmla="*/ 43 w 1023"/>
                <a:gd name="T17" fmla="*/ 151 h 549"/>
                <a:gd name="T18" fmla="*/ 0 w 1023"/>
                <a:gd name="T19" fmla="*/ 348 h 549"/>
                <a:gd name="T20" fmla="*/ 512 w 1023"/>
                <a:gd name="T21" fmla="*/ 549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3" h="549">
                  <a:moveTo>
                    <a:pt x="512" y="549"/>
                  </a:moveTo>
                  <a:cubicBezTo>
                    <a:pt x="709" y="549"/>
                    <a:pt x="889" y="472"/>
                    <a:pt x="1023" y="348"/>
                  </a:cubicBezTo>
                  <a:cubicBezTo>
                    <a:pt x="1007" y="259"/>
                    <a:pt x="990" y="174"/>
                    <a:pt x="980" y="151"/>
                  </a:cubicBezTo>
                  <a:cubicBezTo>
                    <a:pt x="975" y="139"/>
                    <a:pt x="865" y="92"/>
                    <a:pt x="829" y="78"/>
                  </a:cubicBezTo>
                  <a:cubicBezTo>
                    <a:pt x="794" y="64"/>
                    <a:pt x="646" y="0"/>
                    <a:pt x="646" y="0"/>
                  </a:cubicBezTo>
                  <a:cubicBezTo>
                    <a:pt x="646" y="0"/>
                    <a:pt x="620" y="102"/>
                    <a:pt x="512" y="102"/>
                  </a:cubicBezTo>
                  <a:cubicBezTo>
                    <a:pt x="403" y="102"/>
                    <a:pt x="377" y="0"/>
                    <a:pt x="377" y="0"/>
                  </a:cubicBezTo>
                  <a:cubicBezTo>
                    <a:pt x="377" y="0"/>
                    <a:pt x="229" y="64"/>
                    <a:pt x="194" y="78"/>
                  </a:cubicBezTo>
                  <a:cubicBezTo>
                    <a:pt x="158" y="92"/>
                    <a:pt x="48" y="139"/>
                    <a:pt x="43" y="151"/>
                  </a:cubicBezTo>
                  <a:cubicBezTo>
                    <a:pt x="33" y="174"/>
                    <a:pt x="16" y="259"/>
                    <a:pt x="0" y="348"/>
                  </a:cubicBezTo>
                  <a:cubicBezTo>
                    <a:pt x="134" y="472"/>
                    <a:pt x="314" y="549"/>
                    <a:pt x="512" y="549"/>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454" name="Freeform 10"/>
            <p:cNvSpPr>
              <a:spLocks/>
            </p:cNvSpPr>
            <p:nvPr/>
          </p:nvSpPr>
          <p:spPr bwMode="auto">
            <a:xfrm>
              <a:off x="3573" y="2521"/>
              <a:ext cx="1203" cy="1300"/>
            </a:xfrm>
            <a:custGeom>
              <a:avLst/>
              <a:gdLst>
                <a:gd name="T0" fmla="*/ 508 w 508"/>
                <a:gd name="T1" fmla="*/ 348 h 549"/>
                <a:gd name="T2" fmla="*/ 465 w 508"/>
                <a:gd name="T3" fmla="*/ 151 h 549"/>
                <a:gd name="T4" fmla="*/ 314 w 508"/>
                <a:gd name="T5" fmla="*/ 78 h 549"/>
                <a:gd name="T6" fmla="*/ 131 w 508"/>
                <a:gd name="T7" fmla="*/ 0 h 549"/>
                <a:gd name="T8" fmla="*/ 0 w 508"/>
                <a:gd name="T9" fmla="*/ 102 h 549"/>
                <a:gd name="T10" fmla="*/ 0 w 508"/>
                <a:gd name="T11" fmla="*/ 549 h 549"/>
                <a:gd name="T12" fmla="*/ 508 w 508"/>
                <a:gd name="T13" fmla="*/ 348 h 549"/>
              </a:gdLst>
              <a:ahLst/>
              <a:cxnLst>
                <a:cxn ang="0">
                  <a:pos x="T0" y="T1"/>
                </a:cxn>
                <a:cxn ang="0">
                  <a:pos x="T2" y="T3"/>
                </a:cxn>
                <a:cxn ang="0">
                  <a:pos x="T4" y="T5"/>
                </a:cxn>
                <a:cxn ang="0">
                  <a:pos x="T6" y="T7"/>
                </a:cxn>
                <a:cxn ang="0">
                  <a:pos x="T8" y="T9"/>
                </a:cxn>
                <a:cxn ang="0">
                  <a:pos x="T10" y="T11"/>
                </a:cxn>
                <a:cxn ang="0">
                  <a:pos x="T12" y="T13"/>
                </a:cxn>
              </a:cxnLst>
              <a:rect l="0" t="0" r="r" b="b"/>
              <a:pathLst>
                <a:path w="508" h="549">
                  <a:moveTo>
                    <a:pt x="508" y="348"/>
                  </a:moveTo>
                  <a:cubicBezTo>
                    <a:pt x="492" y="259"/>
                    <a:pt x="475" y="174"/>
                    <a:pt x="465" y="151"/>
                  </a:cubicBezTo>
                  <a:cubicBezTo>
                    <a:pt x="460" y="139"/>
                    <a:pt x="350" y="92"/>
                    <a:pt x="314" y="78"/>
                  </a:cubicBezTo>
                  <a:cubicBezTo>
                    <a:pt x="279" y="64"/>
                    <a:pt x="131" y="0"/>
                    <a:pt x="131" y="0"/>
                  </a:cubicBezTo>
                  <a:cubicBezTo>
                    <a:pt x="131" y="0"/>
                    <a:pt x="105" y="100"/>
                    <a:pt x="0" y="102"/>
                  </a:cubicBezTo>
                  <a:cubicBezTo>
                    <a:pt x="0" y="549"/>
                    <a:pt x="0" y="549"/>
                    <a:pt x="0" y="549"/>
                  </a:cubicBezTo>
                  <a:cubicBezTo>
                    <a:pt x="196" y="548"/>
                    <a:pt x="375" y="472"/>
                    <a:pt x="508" y="348"/>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456" name="Freeform 12"/>
            <p:cNvSpPr>
              <a:spLocks/>
            </p:cNvSpPr>
            <p:nvPr/>
          </p:nvSpPr>
          <p:spPr bwMode="auto">
            <a:xfrm>
              <a:off x="3197" y="2427"/>
              <a:ext cx="367" cy="471"/>
            </a:xfrm>
            <a:custGeom>
              <a:avLst/>
              <a:gdLst>
                <a:gd name="T0" fmla="*/ 37 w 155"/>
                <a:gd name="T1" fmla="*/ 0 h 199"/>
                <a:gd name="T2" fmla="*/ 8 w 155"/>
                <a:gd name="T3" fmla="*/ 46 h 199"/>
                <a:gd name="T4" fmla="*/ 90 w 155"/>
                <a:gd name="T5" fmla="*/ 199 h 199"/>
                <a:gd name="T6" fmla="*/ 112 w 155"/>
                <a:gd name="T7" fmla="*/ 146 h 199"/>
                <a:gd name="T8" fmla="*/ 155 w 155"/>
                <a:gd name="T9" fmla="*/ 96 h 199"/>
                <a:gd name="T10" fmla="*/ 37 w 155"/>
                <a:gd name="T11" fmla="*/ 0 h 199"/>
              </a:gdLst>
              <a:ahLst/>
              <a:cxnLst>
                <a:cxn ang="0">
                  <a:pos x="T0" y="T1"/>
                </a:cxn>
                <a:cxn ang="0">
                  <a:pos x="T2" y="T3"/>
                </a:cxn>
                <a:cxn ang="0">
                  <a:pos x="T4" y="T5"/>
                </a:cxn>
                <a:cxn ang="0">
                  <a:pos x="T6" y="T7"/>
                </a:cxn>
                <a:cxn ang="0">
                  <a:pos x="T8" y="T9"/>
                </a:cxn>
                <a:cxn ang="0">
                  <a:pos x="T10" y="T11"/>
                </a:cxn>
              </a:cxnLst>
              <a:rect l="0" t="0" r="r" b="b"/>
              <a:pathLst>
                <a:path w="155" h="199">
                  <a:moveTo>
                    <a:pt x="37" y="0"/>
                  </a:moveTo>
                  <a:cubicBezTo>
                    <a:pt x="8" y="46"/>
                    <a:pt x="8" y="46"/>
                    <a:pt x="8" y="46"/>
                  </a:cubicBezTo>
                  <a:cubicBezTo>
                    <a:pt x="8" y="46"/>
                    <a:pt x="0" y="143"/>
                    <a:pt x="90" y="199"/>
                  </a:cubicBezTo>
                  <a:cubicBezTo>
                    <a:pt x="90" y="199"/>
                    <a:pt x="94" y="178"/>
                    <a:pt x="112" y="146"/>
                  </a:cubicBezTo>
                  <a:cubicBezTo>
                    <a:pt x="133" y="108"/>
                    <a:pt x="155" y="96"/>
                    <a:pt x="155" y="96"/>
                  </a:cubicBezTo>
                  <a:cubicBezTo>
                    <a:pt x="69" y="96"/>
                    <a:pt x="37" y="0"/>
                    <a:pt x="37" y="0"/>
                  </a:cubicBezTo>
                  <a:close/>
                </a:path>
              </a:pathLst>
            </a:custGeom>
            <a:solidFill>
              <a:srgbClr val="F1F1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457" name="Freeform 13"/>
            <p:cNvSpPr>
              <a:spLocks/>
            </p:cNvSpPr>
            <p:nvPr/>
          </p:nvSpPr>
          <p:spPr bwMode="auto">
            <a:xfrm>
              <a:off x="3566" y="2427"/>
              <a:ext cx="365" cy="471"/>
            </a:xfrm>
            <a:custGeom>
              <a:avLst/>
              <a:gdLst>
                <a:gd name="T0" fmla="*/ 146 w 154"/>
                <a:gd name="T1" fmla="*/ 46 h 199"/>
                <a:gd name="T2" fmla="*/ 118 w 154"/>
                <a:gd name="T3" fmla="*/ 0 h 199"/>
                <a:gd name="T4" fmla="*/ 0 w 154"/>
                <a:gd name="T5" fmla="*/ 96 h 199"/>
                <a:gd name="T6" fmla="*/ 43 w 154"/>
                <a:gd name="T7" fmla="*/ 146 h 199"/>
                <a:gd name="T8" fmla="*/ 64 w 154"/>
                <a:gd name="T9" fmla="*/ 199 h 199"/>
                <a:gd name="T10" fmla="*/ 146 w 154"/>
                <a:gd name="T11" fmla="*/ 46 h 199"/>
              </a:gdLst>
              <a:ahLst/>
              <a:cxnLst>
                <a:cxn ang="0">
                  <a:pos x="T0" y="T1"/>
                </a:cxn>
                <a:cxn ang="0">
                  <a:pos x="T2" y="T3"/>
                </a:cxn>
                <a:cxn ang="0">
                  <a:pos x="T4" y="T5"/>
                </a:cxn>
                <a:cxn ang="0">
                  <a:pos x="T6" y="T7"/>
                </a:cxn>
                <a:cxn ang="0">
                  <a:pos x="T8" y="T9"/>
                </a:cxn>
                <a:cxn ang="0">
                  <a:pos x="T10" y="T11"/>
                </a:cxn>
              </a:cxnLst>
              <a:rect l="0" t="0" r="r" b="b"/>
              <a:pathLst>
                <a:path w="154" h="199">
                  <a:moveTo>
                    <a:pt x="146" y="46"/>
                  </a:moveTo>
                  <a:cubicBezTo>
                    <a:pt x="118" y="0"/>
                    <a:pt x="118" y="0"/>
                    <a:pt x="118" y="0"/>
                  </a:cubicBezTo>
                  <a:cubicBezTo>
                    <a:pt x="118" y="0"/>
                    <a:pt x="85" y="96"/>
                    <a:pt x="0" y="96"/>
                  </a:cubicBezTo>
                  <a:cubicBezTo>
                    <a:pt x="0" y="96"/>
                    <a:pt x="21" y="108"/>
                    <a:pt x="43" y="146"/>
                  </a:cubicBezTo>
                  <a:cubicBezTo>
                    <a:pt x="60" y="178"/>
                    <a:pt x="64" y="199"/>
                    <a:pt x="64" y="199"/>
                  </a:cubicBezTo>
                  <a:cubicBezTo>
                    <a:pt x="154" y="143"/>
                    <a:pt x="146" y="46"/>
                    <a:pt x="146" y="46"/>
                  </a:cubicBezTo>
                  <a:close/>
                </a:path>
              </a:pathLst>
            </a:custGeom>
            <a:solidFill>
              <a:srgbClr val="F1F1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458" name="Freeform 14"/>
            <p:cNvSpPr>
              <a:spLocks/>
            </p:cNvSpPr>
            <p:nvPr/>
          </p:nvSpPr>
          <p:spPr bwMode="auto">
            <a:xfrm>
              <a:off x="2354" y="2510"/>
              <a:ext cx="2422" cy="1311"/>
            </a:xfrm>
            <a:custGeom>
              <a:avLst/>
              <a:gdLst>
                <a:gd name="T0" fmla="*/ 512 w 1023"/>
                <a:gd name="T1" fmla="*/ 554 h 554"/>
                <a:gd name="T2" fmla="*/ 1023 w 1023"/>
                <a:gd name="T3" fmla="*/ 353 h 554"/>
                <a:gd name="T4" fmla="*/ 980 w 1023"/>
                <a:gd name="T5" fmla="*/ 156 h 554"/>
                <a:gd name="T6" fmla="*/ 829 w 1023"/>
                <a:gd name="T7" fmla="*/ 83 h 554"/>
                <a:gd name="T8" fmla="*/ 652 w 1023"/>
                <a:gd name="T9" fmla="*/ 8 h 554"/>
                <a:gd name="T10" fmla="*/ 649 w 1023"/>
                <a:gd name="T11" fmla="*/ 0 h 554"/>
                <a:gd name="T12" fmla="*/ 647 w 1023"/>
                <a:gd name="T13" fmla="*/ 6 h 554"/>
                <a:gd name="T14" fmla="*/ 646 w 1023"/>
                <a:gd name="T15" fmla="*/ 5 h 554"/>
                <a:gd name="T16" fmla="*/ 646 w 1023"/>
                <a:gd name="T17" fmla="*/ 5 h 554"/>
                <a:gd name="T18" fmla="*/ 646 w 1023"/>
                <a:gd name="T19" fmla="*/ 6 h 554"/>
                <a:gd name="T20" fmla="*/ 646 w 1023"/>
                <a:gd name="T21" fmla="*/ 6 h 554"/>
                <a:gd name="T22" fmla="*/ 646 w 1023"/>
                <a:gd name="T23" fmla="*/ 7 h 554"/>
                <a:gd name="T24" fmla="*/ 646 w 1023"/>
                <a:gd name="T25" fmla="*/ 8 h 554"/>
                <a:gd name="T26" fmla="*/ 646 w 1023"/>
                <a:gd name="T27" fmla="*/ 8 h 554"/>
                <a:gd name="T28" fmla="*/ 646 w 1023"/>
                <a:gd name="T29" fmla="*/ 9 h 554"/>
                <a:gd name="T30" fmla="*/ 646 w 1023"/>
                <a:gd name="T31" fmla="*/ 10 h 554"/>
                <a:gd name="T32" fmla="*/ 588 w 1023"/>
                <a:gd name="T33" fmla="*/ 202 h 554"/>
                <a:gd name="T34" fmla="*/ 515 w 1023"/>
                <a:gd name="T35" fmla="*/ 357 h 554"/>
                <a:gd name="T36" fmla="*/ 515 w 1023"/>
                <a:gd name="T37" fmla="*/ 357 h 554"/>
                <a:gd name="T38" fmla="*/ 441 w 1023"/>
                <a:gd name="T39" fmla="*/ 202 h 554"/>
                <a:gd name="T40" fmla="*/ 380 w 1023"/>
                <a:gd name="T41" fmla="*/ 0 h 554"/>
                <a:gd name="T42" fmla="*/ 313 w 1023"/>
                <a:gd name="T43" fmla="*/ 33 h 554"/>
                <a:gd name="T44" fmla="*/ 194 w 1023"/>
                <a:gd name="T45" fmla="*/ 83 h 554"/>
                <a:gd name="T46" fmla="*/ 43 w 1023"/>
                <a:gd name="T47" fmla="*/ 156 h 554"/>
                <a:gd name="T48" fmla="*/ 0 w 1023"/>
                <a:gd name="T49" fmla="*/ 353 h 554"/>
                <a:gd name="T50" fmla="*/ 512 w 1023"/>
                <a:gd name="T51" fmla="*/ 554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23" h="554">
                  <a:moveTo>
                    <a:pt x="512" y="554"/>
                  </a:moveTo>
                  <a:cubicBezTo>
                    <a:pt x="709" y="554"/>
                    <a:pt x="889" y="477"/>
                    <a:pt x="1023" y="353"/>
                  </a:cubicBezTo>
                  <a:cubicBezTo>
                    <a:pt x="1007" y="264"/>
                    <a:pt x="990" y="179"/>
                    <a:pt x="980" y="156"/>
                  </a:cubicBezTo>
                  <a:cubicBezTo>
                    <a:pt x="975" y="144"/>
                    <a:pt x="865" y="97"/>
                    <a:pt x="829" y="83"/>
                  </a:cubicBezTo>
                  <a:cubicBezTo>
                    <a:pt x="798" y="70"/>
                    <a:pt x="679" y="20"/>
                    <a:pt x="652" y="8"/>
                  </a:cubicBezTo>
                  <a:cubicBezTo>
                    <a:pt x="649" y="0"/>
                    <a:pt x="649" y="0"/>
                    <a:pt x="649" y="0"/>
                  </a:cubicBezTo>
                  <a:cubicBezTo>
                    <a:pt x="649" y="0"/>
                    <a:pt x="648" y="2"/>
                    <a:pt x="647" y="6"/>
                  </a:cubicBezTo>
                  <a:cubicBezTo>
                    <a:pt x="646" y="6"/>
                    <a:pt x="646" y="5"/>
                    <a:pt x="646" y="5"/>
                  </a:cubicBezTo>
                  <a:cubicBezTo>
                    <a:pt x="646" y="5"/>
                    <a:pt x="646" y="5"/>
                    <a:pt x="646" y="5"/>
                  </a:cubicBezTo>
                  <a:cubicBezTo>
                    <a:pt x="646" y="5"/>
                    <a:pt x="646" y="6"/>
                    <a:pt x="646" y="6"/>
                  </a:cubicBezTo>
                  <a:cubicBezTo>
                    <a:pt x="646" y="6"/>
                    <a:pt x="646" y="6"/>
                    <a:pt x="646" y="6"/>
                  </a:cubicBezTo>
                  <a:cubicBezTo>
                    <a:pt x="646" y="6"/>
                    <a:pt x="646" y="6"/>
                    <a:pt x="646" y="7"/>
                  </a:cubicBezTo>
                  <a:cubicBezTo>
                    <a:pt x="646" y="7"/>
                    <a:pt x="646" y="7"/>
                    <a:pt x="646" y="8"/>
                  </a:cubicBezTo>
                  <a:cubicBezTo>
                    <a:pt x="646" y="8"/>
                    <a:pt x="646" y="8"/>
                    <a:pt x="646" y="8"/>
                  </a:cubicBezTo>
                  <a:cubicBezTo>
                    <a:pt x="646" y="8"/>
                    <a:pt x="646" y="9"/>
                    <a:pt x="646" y="9"/>
                  </a:cubicBezTo>
                  <a:cubicBezTo>
                    <a:pt x="646" y="10"/>
                    <a:pt x="646" y="10"/>
                    <a:pt x="646" y="10"/>
                  </a:cubicBezTo>
                  <a:cubicBezTo>
                    <a:pt x="638" y="39"/>
                    <a:pt x="614" y="129"/>
                    <a:pt x="588" y="202"/>
                  </a:cubicBezTo>
                  <a:cubicBezTo>
                    <a:pt x="558" y="289"/>
                    <a:pt x="516" y="354"/>
                    <a:pt x="515" y="357"/>
                  </a:cubicBezTo>
                  <a:cubicBezTo>
                    <a:pt x="515" y="357"/>
                    <a:pt x="515" y="357"/>
                    <a:pt x="515" y="357"/>
                  </a:cubicBezTo>
                  <a:cubicBezTo>
                    <a:pt x="513" y="355"/>
                    <a:pt x="471" y="289"/>
                    <a:pt x="441" y="202"/>
                  </a:cubicBezTo>
                  <a:cubicBezTo>
                    <a:pt x="410" y="113"/>
                    <a:pt x="380" y="0"/>
                    <a:pt x="380" y="0"/>
                  </a:cubicBezTo>
                  <a:cubicBezTo>
                    <a:pt x="313" y="33"/>
                    <a:pt x="313" y="33"/>
                    <a:pt x="313" y="33"/>
                  </a:cubicBezTo>
                  <a:cubicBezTo>
                    <a:pt x="268" y="52"/>
                    <a:pt x="214" y="75"/>
                    <a:pt x="194" y="83"/>
                  </a:cubicBezTo>
                  <a:cubicBezTo>
                    <a:pt x="158" y="97"/>
                    <a:pt x="48" y="144"/>
                    <a:pt x="43" y="156"/>
                  </a:cubicBezTo>
                  <a:cubicBezTo>
                    <a:pt x="33" y="179"/>
                    <a:pt x="16" y="264"/>
                    <a:pt x="0" y="353"/>
                  </a:cubicBezTo>
                  <a:cubicBezTo>
                    <a:pt x="134" y="477"/>
                    <a:pt x="314" y="554"/>
                    <a:pt x="512" y="554"/>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459" name="Freeform 15"/>
            <p:cNvSpPr>
              <a:spLocks/>
            </p:cNvSpPr>
            <p:nvPr/>
          </p:nvSpPr>
          <p:spPr bwMode="auto">
            <a:xfrm>
              <a:off x="3573" y="2510"/>
              <a:ext cx="1203" cy="1311"/>
            </a:xfrm>
            <a:custGeom>
              <a:avLst/>
              <a:gdLst>
                <a:gd name="T0" fmla="*/ 508 w 508"/>
                <a:gd name="T1" fmla="*/ 353 h 554"/>
                <a:gd name="T2" fmla="*/ 465 w 508"/>
                <a:gd name="T3" fmla="*/ 156 h 554"/>
                <a:gd name="T4" fmla="*/ 314 w 508"/>
                <a:gd name="T5" fmla="*/ 83 h 554"/>
                <a:gd name="T6" fmla="*/ 202 w 508"/>
                <a:gd name="T7" fmla="*/ 36 h 554"/>
                <a:gd name="T8" fmla="*/ 201 w 508"/>
                <a:gd name="T9" fmla="*/ 33 h 554"/>
                <a:gd name="T10" fmla="*/ 134 w 508"/>
                <a:gd name="T11" fmla="*/ 0 h 554"/>
                <a:gd name="T12" fmla="*/ 132 w 508"/>
                <a:gd name="T13" fmla="*/ 6 h 554"/>
                <a:gd name="T14" fmla="*/ 131 w 508"/>
                <a:gd name="T15" fmla="*/ 5 h 554"/>
                <a:gd name="T16" fmla="*/ 131 w 508"/>
                <a:gd name="T17" fmla="*/ 10 h 554"/>
                <a:gd name="T18" fmla="*/ 73 w 508"/>
                <a:gd name="T19" fmla="*/ 202 h 554"/>
                <a:gd name="T20" fmla="*/ 0 w 508"/>
                <a:gd name="T21" fmla="*/ 357 h 554"/>
                <a:gd name="T22" fmla="*/ 0 w 508"/>
                <a:gd name="T23" fmla="*/ 458 h 554"/>
                <a:gd name="T24" fmla="*/ 0 w 508"/>
                <a:gd name="T25" fmla="*/ 554 h 554"/>
                <a:gd name="T26" fmla="*/ 508 w 508"/>
                <a:gd name="T27" fmla="*/ 353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8" h="554">
                  <a:moveTo>
                    <a:pt x="508" y="353"/>
                  </a:moveTo>
                  <a:cubicBezTo>
                    <a:pt x="492" y="264"/>
                    <a:pt x="475" y="179"/>
                    <a:pt x="465" y="156"/>
                  </a:cubicBezTo>
                  <a:cubicBezTo>
                    <a:pt x="460" y="144"/>
                    <a:pt x="350" y="97"/>
                    <a:pt x="314" y="83"/>
                  </a:cubicBezTo>
                  <a:cubicBezTo>
                    <a:pt x="295" y="75"/>
                    <a:pt x="245" y="54"/>
                    <a:pt x="202" y="36"/>
                  </a:cubicBezTo>
                  <a:cubicBezTo>
                    <a:pt x="201" y="33"/>
                    <a:pt x="201" y="33"/>
                    <a:pt x="201" y="33"/>
                  </a:cubicBezTo>
                  <a:cubicBezTo>
                    <a:pt x="134" y="0"/>
                    <a:pt x="134" y="0"/>
                    <a:pt x="134" y="0"/>
                  </a:cubicBezTo>
                  <a:cubicBezTo>
                    <a:pt x="134" y="0"/>
                    <a:pt x="133" y="2"/>
                    <a:pt x="132" y="6"/>
                  </a:cubicBezTo>
                  <a:cubicBezTo>
                    <a:pt x="131" y="6"/>
                    <a:pt x="131" y="5"/>
                    <a:pt x="131" y="5"/>
                  </a:cubicBezTo>
                  <a:cubicBezTo>
                    <a:pt x="131" y="5"/>
                    <a:pt x="131" y="7"/>
                    <a:pt x="131" y="10"/>
                  </a:cubicBezTo>
                  <a:cubicBezTo>
                    <a:pt x="123" y="39"/>
                    <a:pt x="99" y="129"/>
                    <a:pt x="73" y="202"/>
                  </a:cubicBezTo>
                  <a:cubicBezTo>
                    <a:pt x="43" y="291"/>
                    <a:pt x="0" y="357"/>
                    <a:pt x="0" y="357"/>
                  </a:cubicBezTo>
                  <a:cubicBezTo>
                    <a:pt x="0" y="458"/>
                    <a:pt x="0" y="458"/>
                    <a:pt x="0" y="458"/>
                  </a:cubicBezTo>
                  <a:cubicBezTo>
                    <a:pt x="0" y="554"/>
                    <a:pt x="0" y="554"/>
                    <a:pt x="0" y="554"/>
                  </a:cubicBezTo>
                  <a:cubicBezTo>
                    <a:pt x="196" y="553"/>
                    <a:pt x="375" y="477"/>
                    <a:pt x="508" y="353"/>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460" name="Freeform 16"/>
            <p:cNvSpPr>
              <a:spLocks/>
            </p:cNvSpPr>
            <p:nvPr/>
          </p:nvSpPr>
          <p:spPr bwMode="auto">
            <a:xfrm>
              <a:off x="2477" y="2947"/>
              <a:ext cx="135" cy="597"/>
            </a:xfrm>
            <a:custGeom>
              <a:avLst/>
              <a:gdLst>
                <a:gd name="T0" fmla="*/ 40 w 57"/>
                <a:gd name="T1" fmla="*/ 153 h 252"/>
                <a:gd name="T2" fmla="*/ 0 w 57"/>
                <a:gd name="T3" fmla="*/ 0 h 252"/>
                <a:gd name="T4" fmla="*/ 29 w 57"/>
                <a:gd name="T5" fmla="*/ 154 h 252"/>
                <a:gd name="T6" fmla="*/ 38 w 57"/>
                <a:gd name="T7" fmla="*/ 240 h 252"/>
                <a:gd name="T8" fmla="*/ 57 w 57"/>
                <a:gd name="T9" fmla="*/ 252 h 252"/>
                <a:gd name="T10" fmla="*/ 40 w 57"/>
                <a:gd name="T11" fmla="*/ 153 h 252"/>
              </a:gdLst>
              <a:ahLst/>
              <a:cxnLst>
                <a:cxn ang="0">
                  <a:pos x="T0" y="T1"/>
                </a:cxn>
                <a:cxn ang="0">
                  <a:pos x="T2" y="T3"/>
                </a:cxn>
                <a:cxn ang="0">
                  <a:pos x="T4" y="T5"/>
                </a:cxn>
                <a:cxn ang="0">
                  <a:pos x="T6" y="T7"/>
                </a:cxn>
                <a:cxn ang="0">
                  <a:pos x="T8" y="T9"/>
                </a:cxn>
                <a:cxn ang="0">
                  <a:pos x="T10" y="T11"/>
                </a:cxn>
              </a:cxnLst>
              <a:rect l="0" t="0" r="r" b="b"/>
              <a:pathLst>
                <a:path w="57" h="252">
                  <a:moveTo>
                    <a:pt x="40" y="153"/>
                  </a:moveTo>
                  <a:cubicBezTo>
                    <a:pt x="29" y="92"/>
                    <a:pt x="9" y="32"/>
                    <a:pt x="0" y="0"/>
                  </a:cubicBezTo>
                  <a:cubicBezTo>
                    <a:pt x="8" y="30"/>
                    <a:pt x="20" y="81"/>
                    <a:pt x="29" y="154"/>
                  </a:cubicBezTo>
                  <a:cubicBezTo>
                    <a:pt x="32" y="178"/>
                    <a:pt x="35" y="208"/>
                    <a:pt x="38" y="240"/>
                  </a:cubicBezTo>
                  <a:cubicBezTo>
                    <a:pt x="44" y="244"/>
                    <a:pt x="50" y="248"/>
                    <a:pt x="57" y="252"/>
                  </a:cubicBezTo>
                  <a:cubicBezTo>
                    <a:pt x="51" y="215"/>
                    <a:pt x="44" y="180"/>
                    <a:pt x="40" y="153"/>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461" name="Freeform 17"/>
            <p:cNvSpPr>
              <a:spLocks/>
            </p:cNvSpPr>
            <p:nvPr/>
          </p:nvSpPr>
          <p:spPr bwMode="auto">
            <a:xfrm>
              <a:off x="4518" y="2947"/>
              <a:ext cx="135" cy="597"/>
            </a:xfrm>
            <a:custGeom>
              <a:avLst/>
              <a:gdLst>
                <a:gd name="T0" fmla="*/ 0 w 57"/>
                <a:gd name="T1" fmla="*/ 252 h 252"/>
                <a:gd name="T2" fmla="*/ 19 w 57"/>
                <a:gd name="T3" fmla="*/ 240 h 252"/>
                <a:gd name="T4" fmla="*/ 28 w 57"/>
                <a:gd name="T5" fmla="*/ 154 h 252"/>
                <a:gd name="T6" fmla="*/ 57 w 57"/>
                <a:gd name="T7" fmla="*/ 0 h 252"/>
                <a:gd name="T8" fmla="*/ 17 w 57"/>
                <a:gd name="T9" fmla="*/ 153 h 252"/>
                <a:gd name="T10" fmla="*/ 0 w 57"/>
                <a:gd name="T11" fmla="*/ 252 h 252"/>
              </a:gdLst>
              <a:ahLst/>
              <a:cxnLst>
                <a:cxn ang="0">
                  <a:pos x="T0" y="T1"/>
                </a:cxn>
                <a:cxn ang="0">
                  <a:pos x="T2" y="T3"/>
                </a:cxn>
                <a:cxn ang="0">
                  <a:pos x="T4" y="T5"/>
                </a:cxn>
                <a:cxn ang="0">
                  <a:pos x="T6" y="T7"/>
                </a:cxn>
                <a:cxn ang="0">
                  <a:pos x="T8" y="T9"/>
                </a:cxn>
                <a:cxn ang="0">
                  <a:pos x="T10" y="T11"/>
                </a:cxn>
              </a:cxnLst>
              <a:rect l="0" t="0" r="r" b="b"/>
              <a:pathLst>
                <a:path w="57" h="252">
                  <a:moveTo>
                    <a:pt x="0" y="252"/>
                  </a:moveTo>
                  <a:cubicBezTo>
                    <a:pt x="7" y="248"/>
                    <a:pt x="13" y="244"/>
                    <a:pt x="19" y="240"/>
                  </a:cubicBezTo>
                  <a:cubicBezTo>
                    <a:pt x="22" y="208"/>
                    <a:pt x="25" y="178"/>
                    <a:pt x="28" y="154"/>
                  </a:cubicBezTo>
                  <a:cubicBezTo>
                    <a:pt x="37" y="81"/>
                    <a:pt x="49" y="30"/>
                    <a:pt x="57" y="0"/>
                  </a:cubicBezTo>
                  <a:cubicBezTo>
                    <a:pt x="48" y="32"/>
                    <a:pt x="28" y="92"/>
                    <a:pt x="17" y="153"/>
                  </a:cubicBezTo>
                  <a:cubicBezTo>
                    <a:pt x="13" y="180"/>
                    <a:pt x="6" y="215"/>
                    <a:pt x="0" y="252"/>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462" name="Freeform 18"/>
            <p:cNvSpPr>
              <a:spLocks/>
            </p:cNvSpPr>
            <p:nvPr/>
          </p:nvSpPr>
          <p:spPr bwMode="auto">
            <a:xfrm>
              <a:off x="2861" y="685"/>
              <a:ext cx="1340" cy="1006"/>
            </a:xfrm>
            <a:custGeom>
              <a:avLst/>
              <a:gdLst>
                <a:gd name="T0" fmla="*/ 513 w 566"/>
                <a:gd name="T1" fmla="*/ 397 h 425"/>
                <a:gd name="T2" fmla="*/ 557 w 566"/>
                <a:gd name="T3" fmla="*/ 329 h 425"/>
                <a:gd name="T4" fmla="*/ 558 w 566"/>
                <a:gd name="T5" fmla="*/ 329 h 425"/>
                <a:gd name="T6" fmla="*/ 564 w 566"/>
                <a:gd name="T7" fmla="*/ 211 h 425"/>
                <a:gd name="T8" fmla="*/ 509 w 566"/>
                <a:gd name="T9" fmla="*/ 86 h 425"/>
                <a:gd name="T10" fmla="*/ 469 w 566"/>
                <a:gd name="T11" fmla="*/ 70 h 425"/>
                <a:gd name="T12" fmla="*/ 306 w 566"/>
                <a:gd name="T13" fmla="*/ 0 h 425"/>
                <a:gd name="T14" fmla="*/ 25 w 566"/>
                <a:gd name="T15" fmla="*/ 182 h 425"/>
                <a:gd name="T16" fmla="*/ 10 w 566"/>
                <a:gd name="T17" fmla="*/ 293 h 425"/>
                <a:gd name="T18" fmla="*/ 21 w 566"/>
                <a:gd name="T19" fmla="*/ 336 h 425"/>
                <a:gd name="T20" fmla="*/ 34 w 566"/>
                <a:gd name="T21" fmla="*/ 329 h 425"/>
                <a:gd name="T22" fmla="*/ 38 w 566"/>
                <a:gd name="T23" fmla="*/ 329 h 425"/>
                <a:gd name="T24" fmla="*/ 82 w 566"/>
                <a:gd name="T25" fmla="*/ 397 h 425"/>
                <a:gd name="T26" fmla="*/ 84 w 566"/>
                <a:gd name="T27" fmla="*/ 417 h 425"/>
                <a:gd name="T28" fmla="*/ 97 w 566"/>
                <a:gd name="T29" fmla="*/ 425 h 425"/>
                <a:gd name="T30" fmla="*/ 101 w 566"/>
                <a:gd name="T31" fmla="*/ 402 h 425"/>
                <a:gd name="T32" fmla="*/ 121 w 566"/>
                <a:gd name="T33" fmla="*/ 335 h 425"/>
                <a:gd name="T34" fmla="*/ 119 w 566"/>
                <a:gd name="T35" fmla="*/ 271 h 425"/>
                <a:gd name="T36" fmla="*/ 159 w 566"/>
                <a:gd name="T37" fmla="*/ 204 h 425"/>
                <a:gd name="T38" fmla="*/ 292 w 566"/>
                <a:gd name="T39" fmla="*/ 225 h 425"/>
                <a:gd name="T40" fmla="*/ 444 w 566"/>
                <a:gd name="T41" fmla="*/ 183 h 425"/>
                <a:gd name="T42" fmla="*/ 489 w 566"/>
                <a:gd name="T43" fmla="*/ 225 h 425"/>
                <a:gd name="T44" fmla="*/ 494 w 566"/>
                <a:gd name="T45" fmla="*/ 296 h 425"/>
                <a:gd name="T46" fmla="*/ 485 w 566"/>
                <a:gd name="T47" fmla="*/ 330 h 425"/>
                <a:gd name="T48" fmla="*/ 499 w 566"/>
                <a:gd name="T49" fmla="*/ 381 h 425"/>
                <a:gd name="T50" fmla="*/ 501 w 566"/>
                <a:gd name="T51" fmla="*/ 405 h 425"/>
                <a:gd name="T52" fmla="*/ 512 w 566"/>
                <a:gd name="T53" fmla="*/ 406 h 425"/>
                <a:gd name="T54" fmla="*/ 513 w 566"/>
                <a:gd name="T55" fmla="*/ 397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66" h="425">
                  <a:moveTo>
                    <a:pt x="513" y="397"/>
                  </a:moveTo>
                  <a:cubicBezTo>
                    <a:pt x="519" y="345"/>
                    <a:pt x="557" y="329"/>
                    <a:pt x="557" y="329"/>
                  </a:cubicBezTo>
                  <a:cubicBezTo>
                    <a:pt x="557" y="329"/>
                    <a:pt x="558" y="329"/>
                    <a:pt x="558" y="329"/>
                  </a:cubicBezTo>
                  <a:cubicBezTo>
                    <a:pt x="560" y="304"/>
                    <a:pt x="566" y="237"/>
                    <a:pt x="564" y="211"/>
                  </a:cubicBezTo>
                  <a:cubicBezTo>
                    <a:pt x="562" y="178"/>
                    <a:pt x="530" y="102"/>
                    <a:pt x="509" y="86"/>
                  </a:cubicBezTo>
                  <a:cubicBezTo>
                    <a:pt x="488" y="70"/>
                    <a:pt x="469" y="70"/>
                    <a:pt x="469" y="70"/>
                  </a:cubicBezTo>
                  <a:cubicBezTo>
                    <a:pt x="469" y="70"/>
                    <a:pt x="418" y="0"/>
                    <a:pt x="306" y="0"/>
                  </a:cubicBezTo>
                  <a:cubicBezTo>
                    <a:pt x="87" y="0"/>
                    <a:pt x="25" y="182"/>
                    <a:pt x="25" y="182"/>
                  </a:cubicBezTo>
                  <a:cubicBezTo>
                    <a:pt x="25" y="182"/>
                    <a:pt x="0" y="243"/>
                    <a:pt x="10" y="293"/>
                  </a:cubicBezTo>
                  <a:cubicBezTo>
                    <a:pt x="14" y="310"/>
                    <a:pt x="18" y="325"/>
                    <a:pt x="21" y="336"/>
                  </a:cubicBezTo>
                  <a:cubicBezTo>
                    <a:pt x="24" y="330"/>
                    <a:pt x="29" y="327"/>
                    <a:pt x="34" y="329"/>
                  </a:cubicBezTo>
                  <a:cubicBezTo>
                    <a:pt x="35" y="329"/>
                    <a:pt x="37" y="329"/>
                    <a:pt x="38" y="329"/>
                  </a:cubicBezTo>
                  <a:cubicBezTo>
                    <a:pt x="38" y="329"/>
                    <a:pt x="76" y="345"/>
                    <a:pt x="82" y="397"/>
                  </a:cubicBezTo>
                  <a:cubicBezTo>
                    <a:pt x="83" y="404"/>
                    <a:pt x="83" y="411"/>
                    <a:pt x="84" y="417"/>
                  </a:cubicBezTo>
                  <a:cubicBezTo>
                    <a:pt x="97" y="425"/>
                    <a:pt x="97" y="425"/>
                    <a:pt x="97" y="425"/>
                  </a:cubicBezTo>
                  <a:cubicBezTo>
                    <a:pt x="97" y="425"/>
                    <a:pt x="100" y="417"/>
                    <a:pt x="101" y="402"/>
                  </a:cubicBezTo>
                  <a:cubicBezTo>
                    <a:pt x="102" y="387"/>
                    <a:pt x="119" y="344"/>
                    <a:pt x="121" y="335"/>
                  </a:cubicBezTo>
                  <a:cubicBezTo>
                    <a:pt x="124" y="327"/>
                    <a:pt x="113" y="293"/>
                    <a:pt x="119" y="271"/>
                  </a:cubicBezTo>
                  <a:cubicBezTo>
                    <a:pt x="124" y="250"/>
                    <a:pt x="142" y="217"/>
                    <a:pt x="159" y="204"/>
                  </a:cubicBezTo>
                  <a:cubicBezTo>
                    <a:pt x="175" y="192"/>
                    <a:pt x="231" y="225"/>
                    <a:pt x="292" y="225"/>
                  </a:cubicBezTo>
                  <a:cubicBezTo>
                    <a:pt x="354" y="225"/>
                    <a:pt x="444" y="183"/>
                    <a:pt x="444" y="183"/>
                  </a:cubicBezTo>
                  <a:cubicBezTo>
                    <a:pt x="444" y="183"/>
                    <a:pt x="479" y="206"/>
                    <a:pt x="489" y="225"/>
                  </a:cubicBezTo>
                  <a:cubicBezTo>
                    <a:pt x="499" y="243"/>
                    <a:pt x="498" y="283"/>
                    <a:pt x="494" y="296"/>
                  </a:cubicBezTo>
                  <a:cubicBezTo>
                    <a:pt x="490" y="310"/>
                    <a:pt x="481" y="324"/>
                    <a:pt x="485" y="330"/>
                  </a:cubicBezTo>
                  <a:cubicBezTo>
                    <a:pt x="489" y="337"/>
                    <a:pt x="496" y="364"/>
                    <a:pt x="499" y="381"/>
                  </a:cubicBezTo>
                  <a:cubicBezTo>
                    <a:pt x="501" y="397"/>
                    <a:pt x="501" y="405"/>
                    <a:pt x="501" y="405"/>
                  </a:cubicBezTo>
                  <a:cubicBezTo>
                    <a:pt x="512" y="406"/>
                    <a:pt x="512" y="406"/>
                    <a:pt x="512" y="406"/>
                  </a:cubicBezTo>
                  <a:cubicBezTo>
                    <a:pt x="513" y="403"/>
                    <a:pt x="513" y="400"/>
                    <a:pt x="513" y="397"/>
                  </a:cubicBezTo>
                  <a:close/>
                </a:path>
              </a:pathLst>
            </a:custGeom>
            <a:solidFill>
              <a:srgbClr val="283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463" name="Freeform 19"/>
            <p:cNvSpPr>
              <a:spLocks/>
            </p:cNvSpPr>
            <p:nvPr/>
          </p:nvSpPr>
          <p:spPr bwMode="auto">
            <a:xfrm>
              <a:off x="2920" y="857"/>
              <a:ext cx="1200" cy="834"/>
            </a:xfrm>
            <a:custGeom>
              <a:avLst/>
              <a:gdLst>
                <a:gd name="T0" fmla="*/ 488 w 507"/>
                <a:gd name="T1" fmla="*/ 324 h 352"/>
                <a:gd name="T2" fmla="*/ 496 w 507"/>
                <a:gd name="T3" fmla="*/ 295 h 352"/>
                <a:gd name="T4" fmla="*/ 494 w 507"/>
                <a:gd name="T5" fmla="*/ 157 h 352"/>
                <a:gd name="T6" fmla="*/ 444 w 507"/>
                <a:gd name="T7" fmla="*/ 70 h 352"/>
                <a:gd name="T8" fmla="*/ 444 w 507"/>
                <a:gd name="T9" fmla="*/ 0 h 352"/>
                <a:gd name="T10" fmla="*/ 327 w 507"/>
                <a:gd name="T11" fmla="*/ 106 h 352"/>
                <a:gd name="T12" fmla="*/ 94 w 507"/>
                <a:gd name="T13" fmla="*/ 87 h 352"/>
                <a:gd name="T14" fmla="*/ 0 w 507"/>
                <a:gd name="T15" fmla="*/ 109 h 352"/>
                <a:gd name="T16" fmla="*/ 67 w 507"/>
                <a:gd name="T17" fmla="*/ 140 h 352"/>
                <a:gd name="T18" fmla="*/ 58 w 507"/>
                <a:gd name="T19" fmla="*/ 212 h 352"/>
                <a:gd name="T20" fmla="*/ 49 w 507"/>
                <a:gd name="T21" fmla="*/ 296 h 352"/>
                <a:gd name="T22" fmla="*/ 57 w 507"/>
                <a:gd name="T23" fmla="*/ 324 h 352"/>
                <a:gd name="T24" fmla="*/ 59 w 507"/>
                <a:gd name="T25" fmla="*/ 344 h 352"/>
                <a:gd name="T26" fmla="*/ 72 w 507"/>
                <a:gd name="T27" fmla="*/ 352 h 352"/>
                <a:gd name="T28" fmla="*/ 76 w 507"/>
                <a:gd name="T29" fmla="*/ 329 h 352"/>
                <a:gd name="T30" fmla="*/ 96 w 507"/>
                <a:gd name="T31" fmla="*/ 262 h 352"/>
                <a:gd name="T32" fmla="*/ 94 w 507"/>
                <a:gd name="T33" fmla="*/ 198 h 352"/>
                <a:gd name="T34" fmla="*/ 134 w 507"/>
                <a:gd name="T35" fmla="*/ 131 h 352"/>
                <a:gd name="T36" fmla="*/ 267 w 507"/>
                <a:gd name="T37" fmla="*/ 152 h 352"/>
                <a:gd name="T38" fmla="*/ 419 w 507"/>
                <a:gd name="T39" fmla="*/ 110 h 352"/>
                <a:gd name="T40" fmla="*/ 464 w 507"/>
                <a:gd name="T41" fmla="*/ 152 h 352"/>
                <a:gd name="T42" fmla="*/ 469 w 507"/>
                <a:gd name="T43" fmla="*/ 223 h 352"/>
                <a:gd name="T44" fmla="*/ 460 w 507"/>
                <a:gd name="T45" fmla="*/ 257 h 352"/>
                <a:gd name="T46" fmla="*/ 474 w 507"/>
                <a:gd name="T47" fmla="*/ 308 h 352"/>
                <a:gd name="T48" fmla="*/ 476 w 507"/>
                <a:gd name="T49" fmla="*/ 332 h 352"/>
                <a:gd name="T50" fmla="*/ 487 w 507"/>
                <a:gd name="T51" fmla="*/ 333 h 352"/>
                <a:gd name="T52" fmla="*/ 488 w 507"/>
                <a:gd name="T53" fmla="*/ 32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7" h="352">
                  <a:moveTo>
                    <a:pt x="488" y="324"/>
                  </a:moveTo>
                  <a:cubicBezTo>
                    <a:pt x="490" y="312"/>
                    <a:pt x="492" y="303"/>
                    <a:pt x="496" y="295"/>
                  </a:cubicBezTo>
                  <a:cubicBezTo>
                    <a:pt x="500" y="265"/>
                    <a:pt x="507" y="196"/>
                    <a:pt x="494" y="157"/>
                  </a:cubicBezTo>
                  <a:cubicBezTo>
                    <a:pt x="481" y="116"/>
                    <a:pt x="449" y="84"/>
                    <a:pt x="444" y="70"/>
                  </a:cubicBezTo>
                  <a:cubicBezTo>
                    <a:pt x="438" y="57"/>
                    <a:pt x="444" y="0"/>
                    <a:pt x="444" y="0"/>
                  </a:cubicBezTo>
                  <a:cubicBezTo>
                    <a:pt x="444" y="0"/>
                    <a:pt x="424" y="86"/>
                    <a:pt x="327" y="106"/>
                  </a:cubicBezTo>
                  <a:cubicBezTo>
                    <a:pt x="271" y="118"/>
                    <a:pt x="158" y="97"/>
                    <a:pt x="94" y="87"/>
                  </a:cubicBezTo>
                  <a:cubicBezTo>
                    <a:pt x="29" y="77"/>
                    <a:pt x="0" y="109"/>
                    <a:pt x="0" y="109"/>
                  </a:cubicBezTo>
                  <a:cubicBezTo>
                    <a:pt x="0" y="109"/>
                    <a:pt x="57" y="120"/>
                    <a:pt x="67" y="140"/>
                  </a:cubicBezTo>
                  <a:cubicBezTo>
                    <a:pt x="77" y="159"/>
                    <a:pt x="72" y="160"/>
                    <a:pt x="58" y="212"/>
                  </a:cubicBezTo>
                  <a:cubicBezTo>
                    <a:pt x="52" y="235"/>
                    <a:pt x="50" y="267"/>
                    <a:pt x="49" y="296"/>
                  </a:cubicBezTo>
                  <a:cubicBezTo>
                    <a:pt x="53" y="304"/>
                    <a:pt x="55" y="313"/>
                    <a:pt x="57" y="324"/>
                  </a:cubicBezTo>
                  <a:cubicBezTo>
                    <a:pt x="58" y="331"/>
                    <a:pt x="58" y="338"/>
                    <a:pt x="59" y="344"/>
                  </a:cubicBezTo>
                  <a:cubicBezTo>
                    <a:pt x="72" y="352"/>
                    <a:pt x="72" y="352"/>
                    <a:pt x="72" y="352"/>
                  </a:cubicBezTo>
                  <a:cubicBezTo>
                    <a:pt x="72" y="352"/>
                    <a:pt x="75" y="344"/>
                    <a:pt x="76" y="329"/>
                  </a:cubicBezTo>
                  <a:cubicBezTo>
                    <a:pt x="77" y="314"/>
                    <a:pt x="94" y="271"/>
                    <a:pt x="96" y="262"/>
                  </a:cubicBezTo>
                  <a:cubicBezTo>
                    <a:pt x="99" y="254"/>
                    <a:pt x="88" y="220"/>
                    <a:pt x="94" y="198"/>
                  </a:cubicBezTo>
                  <a:cubicBezTo>
                    <a:pt x="99" y="177"/>
                    <a:pt x="117" y="144"/>
                    <a:pt x="134" y="131"/>
                  </a:cubicBezTo>
                  <a:cubicBezTo>
                    <a:pt x="150" y="119"/>
                    <a:pt x="206" y="152"/>
                    <a:pt x="267" y="152"/>
                  </a:cubicBezTo>
                  <a:cubicBezTo>
                    <a:pt x="329" y="152"/>
                    <a:pt x="419" y="110"/>
                    <a:pt x="419" y="110"/>
                  </a:cubicBezTo>
                  <a:cubicBezTo>
                    <a:pt x="419" y="110"/>
                    <a:pt x="454" y="133"/>
                    <a:pt x="464" y="152"/>
                  </a:cubicBezTo>
                  <a:cubicBezTo>
                    <a:pt x="474" y="170"/>
                    <a:pt x="473" y="210"/>
                    <a:pt x="469" y="223"/>
                  </a:cubicBezTo>
                  <a:cubicBezTo>
                    <a:pt x="465" y="237"/>
                    <a:pt x="456" y="251"/>
                    <a:pt x="460" y="257"/>
                  </a:cubicBezTo>
                  <a:cubicBezTo>
                    <a:pt x="464" y="264"/>
                    <a:pt x="471" y="291"/>
                    <a:pt x="474" y="308"/>
                  </a:cubicBezTo>
                  <a:cubicBezTo>
                    <a:pt x="476" y="324"/>
                    <a:pt x="476" y="332"/>
                    <a:pt x="476" y="332"/>
                  </a:cubicBezTo>
                  <a:cubicBezTo>
                    <a:pt x="487" y="333"/>
                    <a:pt x="487" y="333"/>
                    <a:pt x="487" y="333"/>
                  </a:cubicBezTo>
                  <a:cubicBezTo>
                    <a:pt x="488" y="330"/>
                    <a:pt x="488" y="327"/>
                    <a:pt x="488" y="324"/>
                  </a:cubicBezTo>
                  <a:close/>
                </a:path>
              </a:pathLst>
            </a:custGeom>
            <a:solidFill>
              <a:srgbClr val="343F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464" name="Freeform 20"/>
            <p:cNvSpPr>
              <a:spLocks/>
            </p:cNvSpPr>
            <p:nvPr/>
          </p:nvSpPr>
          <p:spPr bwMode="auto">
            <a:xfrm>
              <a:off x="2920" y="637"/>
              <a:ext cx="1051" cy="632"/>
            </a:xfrm>
            <a:custGeom>
              <a:avLst/>
              <a:gdLst>
                <a:gd name="T0" fmla="*/ 444 w 444"/>
                <a:gd name="T1" fmla="*/ 90 h 267"/>
                <a:gd name="T2" fmla="*/ 419 w 444"/>
                <a:gd name="T3" fmla="*/ 203 h 267"/>
                <a:gd name="T4" fmla="*/ 325 w 444"/>
                <a:gd name="T5" fmla="*/ 248 h 267"/>
                <a:gd name="T6" fmla="*/ 158 w 444"/>
                <a:gd name="T7" fmla="*/ 248 h 267"/>
                <a:gd name="T8" fmla="*/ 25 w 444"/>
                <a:gd name="T9" fmla="*/ 202 h 267"/>
                <a:gd name="T10" fmla="*/ 0 w 444"/>
                <a:gd name="T11" fmla="*/ 202 h 267"/>
                <a:gd name="T12" fmla="*/ 73 w 444"/>
                <a:gd name="T13" fmla="*/ 86 h 267"/>
                <a:gd name="T14" fmla="*/ 299 w 444"/>
                <a:gd name="T15" fmla="*/ 3 h 267"/>
                <a:gd name="T16" fmla="*/ 432 w 444"/>
                <a:gd name="T17" fmla="*/ 58 h 267"/>
                <a:gd name="T18" fmla="*/ 444 w 444"/>
                <a:gd name="T19" fmla="*/ 9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267">
                  <a:moveTo>
                    <a:pt x="444" y="90"/>
                  </a:moveTo>
                  <a:cubicBezTo>
                    <a:pt x="419" y="203"/>
                    <a:pt x="419" y="203"/>
                    <a:pt x="419" y="203"/>
                  </a:cubicBezTo>
                  <a:cubicBezTo>
                    <a:pt x="419" y="203"/>
                    <a:pt x="383" y="232"/>
                    <a:pt x="325" y="248"/>
                  </a:cubicBezTo>
                  <a:cubicBezTo>
                    <a:pt x="267" y="264"/>
                    <a:pt x="227" y="267"/>
                    <a:pt x="158" y="248"/>
                  </a:cubicBezTo>
                  <a:cubicBezTo>
                    <a:pt x="88" y="229"/>
                    <a:pt x="42" y="204"/>
                    <a:pt x="25" y="202"/>
                  </a:cubicBezTo>
                  <a:cubicBezTo>
                    <a:pt x="9" y="200"/>
                    <a:pt x="0" y="202"/>
                    <a:pt x="0" y="202"/>
                  </a:cubicBezTo>
                  <a:cubicBezTo>
                    <a:pt x="0" y="202"/>
                    <a:pt x="9" y="144"/>
                    <a:pt x="73" y="86"/>
                  </a:cubicBezTo>
                  <a:cubicBezTo>
                    <a:pt x="138" y="29"/>
                    <a:pt x="226" y="5"/>
                    <a:pt x="299" y="3"/>
                  </a:cubicBezTo>
                  <a:cubicBezTo>
                    <a:pt x="372" y="0"/>
                    <a:pt x="426" y="47"/>
                    <a:pt x="432" y="58"/>
                  </a:cubicBezTo>
                  <a:cubicBezTo>
                    <a:pt x="439" y="69"/>
                    <a:pt x="444" y="90"/>
                    <a:pt x="444" y="90"/>
                  </a:cubicBezTo>
                  <a:close/>
                </a:path>
              </a:pathLst>
            </a:custGeom>
            <a:solidFill>
              <a:srgbClr val="343F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465" name="Freeform 21"/>
            <p:cNvSpPr>
              <a:spLocks/>
            </p:cNvSpPr>
            <p:nvPr/>
          </p:nvSpPr>
          <p:spPr bwMode="auto">
            <a:xfrm>
              <a:off x="2920" y="1061"/>
              <a:ext cx="1004" cy="208"/>
            </a:xfrm>
            <a:custGeom>
              <a:avLst/>
              <a:gdLst>
                <a:gd name="T0" fmla="*/ 424 w 424"/>
                <a:gd name="T1" fmla="*/ 0 h 88"/>
                <a:gd name="T2" fmla="*/ 261 w 424"/>
                <a:gd name="T3" fmla="*/ 58 h 88"/>
                <a:gd name="T4" fmla="*/ 73 w 424"/>
                <a:gd name="T5" fmla="*/ 13 h 88"/>
                <a:gd name="T6" fmla="*/ 0 w 424"/>
                <a:gd name="T7" fmla="*/ 23 h 88"/>
                <a:gd name="T8" fmla="*/ 25 w 424"/>
                <a:gd name="T9" fmla="*/ 23 h 88"/>
                <a:gd name="T10" fmla="*/ 158 w 424"/>
                <a:gd name="T11" fmla="*/ 69 h 88"/>
                <a:gd name="T12" fmla="*/ 325 w 424"/>
                <a:gd name="T13" fmla="*/ 69 h 88"/>
                <a:gd name="T14" fmla="*/ 419 w 424"/>
                <a:gd name="T15" fmla="*/ 24 h 88"/>
                <a:gd name="T16" fmla="*/ 424 w 424"/>
                <a:gd name="T1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4" h="88">
                  <a:moveTo>
                    <a:pt x="424" y="0"/>
                  </a:moveTo>
                  <a:cubicBezTo>
                    <a:pt x="424" y="0"/>
                    <a:pt x="361" y="58"/>
                    <a:pt x="261" y="58"/>
                  </a:cubicBezTo>
                  <a:cubicBezTo>
                    <a:pt x="187" y="58"/>
                    <a:pt x="110" y="19"/>
                    <a:pt x="73" y="13"/>
                  </a:cubicBezTo>
                  <a:cubicBezTo>
                    <a:pt x="37" y="6"/>
                    <a:pt x="0" y="23"/>
                    <a:pt x="0" y="23"/>
                  </a:cubicBezTo>
                  <a:cubicBezTo>
                    <a:pt x="0" y="23"/>
                    <a:pt x="9" y="21"/>
                    <a:pt x="25" y="23"/>
                  </a:cubicBezTo>
                  <a:cubicBezTo>
                    <a:pt x="42" y="25"/>
                    <a:pt x="88" y="50"/>
                    <a:pt x="158" y="69"/>
                  </a:cubicBezTo>
                  <a:cubicBezTo>
                    <a:pt x="227" y="88"/>
                    <a:pt x="267" y="85"/>
                    <a:pt x="325" y="69"/>
                  </a:cubicBezTo>
                  <a:cubicBezTo>
                    <a:pt x="383" y="53"/>
                    <a:pt x="419" y="24"/>
                    <a:pt x="419" y="24"/>
                  </a:cubicBezTo>
                  <a:lnTo>
                    <a:pt x="424" y="0"/>
                  </a:lnTo>
                  <a:close/>
                </a:path>
              </a:pathLst>
            </a:custGeom>
            <a:solidFill>
              <a:srgbClr val="283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466" name="Freeform 22"/>
            <p:cNvSpPr>
              <a:spLocks/>
            </p:cNvSpPr>
            <p:nvPr/>
          </p:nvSpPr>
          <p:spPr bwMode="auto">
            <a:xfrm>
              <a:off x="2920" y="850"/>
              <a:ext cx="1051" cy="348"/>
            </a:xfrm>
            <a:custGeom>
              <a:avLst/>
              <a:gdLst>
                <a:gd name="T0" fmla="*/ 73 w 444"/>
                <a:gd name="T1" fmla="*/ 102 h 147"/>
                <a:gd name="T2" fmla="*/ 261 w 444"/>
                <a:gd name="T3" fmla="*/ 147 h 147"/>
                <a:gd name="T4" fmla="*/ 424 w 444"/>
                <a:gd name="T5" fmla="*/ 89 h 147"/>
                <a:gd name="T6" fmla="*/ 444 w 444"/>
                <a:gd name="T7" fmla="*/ 0 h 147"/>
                <a:gd name="T8" fmla="*/ 374 w 444"/>
                <a:gd name="T9" fmla="*/ 75 h 147"/>
                <a:gd name="T10" fmla="*/ 169 w 444"/>
                <a:gd name="T11" fmla="*/ 94 h 147"/>
                <a:gd name="T12" fmla="*/ 79 w 444"/>
                <a:gd name="T13" fmla="*/ 74 h 147"/>
                <a:gd name="T14" fmla="*/ 0 w 444"/>
                <a:gd name="T15" fmla="*/ 112 h 147"/>
                <a:gd name="T16" fmla="*/ 73 w 444"/>
                <a:gd name="T17" fmla="*/ 10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4" h="147">
                  <a:moveTo>
                    <a:pt x="73" y="102"/>
                  </a:moveTo>
                  <a:cubicBezTo>
                    <a:pt x="110" y="108"/>
                    <a:pt x="187" y="147"/>
                    <a:pt x="261" y="147"/>
                  </a:cubicBezTo>
                  <a:cubicBezTo>
                    <a:pt x="361" y="147"/>
                    <a:pt x="424" y="89"/>
                    <a:pt x="424" y="89"/>
                  </a:cubicBezTo>
                  <a:cubicBezTo>
                    <a:pt x="444" y="0"/>
                    <a:pt x="444" y="0"/>
                    <a:pt x="444" y="0"/>
                  </a:cubicBezTo>
                  <a:cubicBezTo>
                    <a:pt x="444" y="0"/>
                    <a:pt x="420" y="55"/>
                    <a:pt x="374" y="75"/>
                  </a:cubicBezTo>
                  <a:cubicBezTo>
                    <a:pt x="329" y="95"/>
                    <a:pt x="236" y="110"/>
                    <a:pt x="169" y="94"/>
                  </a:cubicBezTo>
                  <a:cubicBezTo>
                    <a:pt x="102" y="78"/>
                    <a:pt x="102" y="74"/>
                    <a:pt x="79" y="74"/>
                  </a:cubicBezTo>
                  <a:cubicBezTo>
                    <a:pt x="29" y="74"/>
                    <a:pt x="0" y="112"/>
                    <a:pt x="0" y="112"/>
                  </a:cubicBezTo>
                  <a:cubicBezTo>
                    <a:pt x="0" y="112"/>
                    <a:pt x="37" y="95"/>
                    <a:pt x="73" y="102"/>
                  </a:cubicBezTo>
                  <a:close/>
                </a:path>
              </a:pathLst>
            </a:custGeom>
            <a:solidFill>
              <a:srgbClr val="424F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474" name="Freeform 31"/>
            <p:cNvSpPr>
              <a:spLocks/>
            </p:cNvSpPr>
            <p:nvPr/>
          </p:nvSpPr>
          <p:spPr bwMode="auto">
            <a:xfrm>
              <a:off x="4085" y="1222"/>
              <a:ext cx="139" cy="237"/>
            </a:xfrm>
            <a:custGeom>
              <a:avLst/>
              <a:gdLst>
                <a:gd name="T0" fmla="*/ 21 w 59"/>
                <a:gd name="T1" fmla="*/ 0 h 100"/>
                <a:gd name="T2" fmla="*/ 37 w 59"/>
                <a:gd name="T3" fmla="*/ 49 h 100"/>
                <a:gd name="T4" fmla="*/ 0 w 59"/>
                <a:gd name="T5" fmla="*/ 100 h 100"/>
                <a:gd name="T6" fmla="*/ 52 w 59"/>
                <a:gd name="T7" fmla="*/ 49 h 100"/>
                <a:gd name="T8" fmla="*/ 21 w 59"/>
                <a:gd name="T9" fmla="*/ 0 h 100"/>
              </a:gdLst>
              <a:ahLst/>
              <a:cxnLst>
                <a:cxn ang="0">
                  <a:pos x="T0" y="T1"/>
                </a:cxn>
                <a:cxn ang="0">
                  <a:pos x="T2" y="T3"/>
                </a:cxn>
                <a:cxn ang="0">
                  <a:pos x="T4" y="T5"/>
                </a:cxn>
                <a:cxn ang="0">
                  <a:pos x="T6" y="T7"/>
                </a:cxn>
                <a:cxn ang="0">
                  <a:pos x="T8" y="T9"/>
                </a:cxn>
              </a:cxnLst>
              <a:rect l="0" t="0" r="r" b="b"/>
              <a:pathLst>
                <a:path w="59" h="100">
                  <a:moveTo>
                    <a:pt x="21" y="0"/>
                  </a:moveTo>
                  <a:cubicBezTo>
                    <a:pt x="30" y="0"/>
                    <a:pt x="44" y="14"/>
                    <a:pt x="37" y="49"/>
                  </a:cubicBezTo>
                  <a:cubicBezTo>
                    <a:pt x="29" y="84"/>
                    <a:pt x="0" y="100"/>
                    <a:pt x="0" y="100"/>
                  </a:cubicBezTo>
                  <a:cubicBezTo>
                    <a:pt x="0" y="100"/>
                    <a:pt x="44" y="84"/>
                    <a:pt x="52" y="49"/>
                  </a:cubicBezTo>
                  <a:cubicBezTo>
                    <a:pt x="59" y="14"/>
                    <a:pt x="30" y="0"/>
                    <a:pt x="21" y="0"/>
                  </a:cubicBezTo>
                  <a:close/>
                </a:path>
              </a:pathLst>
            </a:custGeom>
            <a:solidFill>
              <a:srgbClr val="E2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grpSp>
      <p:grpSp>
        <p:nvGrpSpPr>
          <p:cNvPr id="475" name="Group 474"/>
          <p:cNvGrpSpPr/>
          <p:nvPr/>
        </p:nvGrpSpPr>
        <p:grpSpPr>
          <a:xfrm>
            <a:off x="8721382" y="2693150"/>
            <a:ext cx="2460649" cy="717327"/>
            <a:chOff x="1025001" y="1462728"/>
            <a:chExt cx="1845487" cy="537995"/>
          </a:xfrm>
        </p:grpSpPr>
        <p:sp>
          <p:nvSpPr>
            <p:cNvPr id="476" name="Rectangle 475"/>
            <p:cNvSpPr/>
            <p:nvPr/>
          </p:nvSpPr>
          <p:spPr>
            <a:xfrm>
              <a:off x="1025001" y="1786578"/>
              <a:ext cx="1845487" cy="214145"/>
            </a:xfrm>
            <a:prstGeom prst="rect">
              <a:avLst/>
            </a:prstGeom>
          </p:spPr>
          <p:txBody>
            <a:bodyPr wrap="square">
              <a:spAutoFit/>
            </a:bodyPr>
            <a:lstStyle/>
            <a:p>
              <a:pPr algn="r">
                <a:lnSpc>
                  <a:spcPct val="150000"/>
                </a:lnSpc>
              </a:pPr>
              <a:r>
                <a:rPr lang="id-ID" sz="933" dirty="0" err="1">
                  <a:solidFill>
                    <a:schemeClr val="bg1">
                      <a:lumMod val="65000"/>
                    </a:schemeClr>
                  </a:solidFill>
                </a:rPr>
                <a:t>Powerfull</a:t>
              </a:r>
              <a:r>
                <a:rPr lang="id-ID" sz="933" dirty="0">
                  <a:solidFill>
                    <a:schemeClr val="bg1">
                      <a:lumMod val="65000"/>
                    </a:schemeClr>
                  </a:solidFill>
                </a:rPr>
                <a:t> </a:t>
              </a:r>
              <a:r>
                <a:rPr lang="id-ID" sz="933" dirty="0" err="1">
                  <a:solidFill>
                    <a:schemeClr val="bg1">
                      <a:lumMod val="65000"/>
                    </a:schemeClr>
                  </a:solidFill>
                </a:rPr>
                <a:t>presentation</a:t>
              </a:r>
              <a:r>
                <a:rPr lang="id-ID" sz="933" dirty="0">
                  <a:solidFill>
                    <a:schemeClr val="bg1">
                      <a:lumMod val="65000"/>
                    </a:schemeClr>
                  </a:solidFill>
                </a:rPr>
                <a:t> material </a:t>
              </a:r>
              <a:r>
                <a:rPr lang="id-ID" sz="933" dirty="0" err="1">
                  <a:solidFill>
                    <a:schemeClr val="bg1">
                      <a:lumMod val="65000"/>
                    </a:schemeClr>
                  </a:solidFill>
                </a:rPr>
                <a:t>for</a:t>
              </a:r>
              <a:r>
                <a:rPr lang="id-ID" sz="933" dirty="0">
                  <a:solidFill>
                    <a:schemeClr val="bg1">
                      <a:lumMod val="65000"/>
                    </a:schemeClr>
                  </a:solidFill>
                </a:rPr>
                <a:t> </a:t>
              </a:r>
              <a:r>
                <a:rPr lang="id-ID" sz="933" dirty="0" err="1">
                  <a:solidFill>
                    <a:schemeClr val="bg1">
                      <a:lumMod val="65000"/>
                    </a:schemeClr>
                  </a:solidFill>
                </a:rPr>
                <a:t>all</a:t>
              </a:r>
              <a:r>
                <a:rPr lang="id-ID" sz="933" dirty="0">
                  <a:solidFill>
                    <a:schemeClr val="bg1">
                      <a:lumMod val="65000"/>
                    </a:schemeClr>
                  </a:solidFill>
                </a:rPr>
                <a:t> </a:t>
              </a:r>
              <a:r>
                <a:rPr lang="id-ID" sz="933" dirty="0" err="1">
                  <a:solidFill>
                    <a:schemeClr val="bg1">
                      <a:lumMod val="65000"/>
                    </a:schemeClr>
                  </a:solidFill>
                </a:rPr>
                <a:t>topics</a:t>
              </a:r>
              <a:endParaRPr lang="id-ID" sz="933" dirty="0">
                <a:solidFill>
                  <a:schemeClr val="bg1">
                    <a:lumMod val="65000"/>
                  </a:schemeClr>
                </a:solidFill>
              </a:endParaRPr>
            </a:p>
          </p:txBody>
        </p:sp>
        <p:sp>
          <p:nvSpPr>
            <p:cNvPr id="477" name="TextBox 476"/>
            <p:cNvSpPr txBox="1"/>
            <p:nvPr/>
          </p:nvSpPr>
          <p:spPr>
            <a:xfrm>
              <a:off x="1025001" y="1462728"/>
              <a:ext cx="519614" cy="230833"/>
            </a:xfrm>
            <a:prstGeom prst="rect">
              <a:avLst/>
            </a:prstGeom>
            <a:noFill/>
          </p:spPr>
          <p:txBody>
            <a:bodyPr wrap="none" rtlCol="0">
              <a:spAutoFit/>
            </a:bodyPr>
            <a:lstStyle/>
            <a:p>
              <a:r>
                <a:rPr lang="en-ID" sz="1400" b="1" dirty="0" err="1">
                  <a:solidFill>
                    <a:schemeClr val="tx1">
                      <a:lumMod val="50000"/>
                      <a:lumOff val="50000"/>
                    </a:schemeClr>
                  </a:solidFill>
                </a:rPr>
                <a:t>Thema</a:t>
              </a:r>
              <a:endParaRPr lang="en-US" sz="1400" b="1" dirty="0">
                <a:solidFill>
                  <a:schemeClr val="tx1">
                    <a:lumMod val="50000"/>
                    <a:lumOff val="50000"/>
                  </a:schemeClr>
                </a:solidFill>
              </a:endParaRPr>
            </a:p>
          </p:txBody>
        </p:sp>
        <p:sp>
          <p:nvSpPr>
            <p:cNvPr id="478" name="Rectangle 477"/>
            <p:cNvSpPr/>
            <p:nvPr/>
          </p:nvSpPr>
          <p:spPr>
            <a:xfrm>
              <a:off x="1025001" y="1603159"/>
              <a:ext cx="1845487" cy="254012"/>
            </a:xfrm>
            <a:prstGeom prst="rect">
              <a:avLst/>
            </a:prstGeom>
          </p:spPr>
          <p:txBody>
            <a:bodyPr wrap="square">
              <a:spAutoFit/>
            </a:bodyPr>
            <a:lstStyle/>
            <a:p>
              <a:pPr>
                <a:lnSpc>
                  <a:spcPct val="150000"/>
                </a:lnSpc>
              </a:pPr>
              <a:r>
                <a:rPr lang="en-ID" sz="1067" i="1" dirty="0">
                  <a:solidFill>
                    <a:schemeClr val="tx1">
                      <a:lumMod val="50000"/>
                      <a:lumOff val="50000"/>
                    </a:schemeClr>
                  </a:solidFill>
                </a:rPr>
                <a:t>That Interact candidly and positively</a:t>
              </a:r>
              <a:endParaRPr lang="id-ID" sz="1067" i="1" dirty="0">
                <a:solidFill>
                  <a:schemeClr val="tx1">
                    <a:lumMod val="50000"/>
                    <a:lumOff val="50000"/>
                  </a:schemeClr>
                </a:solidFill>
              </a:endParaRPr>
            </a:p>
          </p:txBody>
        </p:sp>
      </p:grpSp>
      <p:grpSp>
        <p:nvGrpSpPr>
          <p:cNvPr id="479" name="Group 478"/>
          <p:cNvGrpSpPr/>
          <p:nvPr/>
        </p:nvGrpSpPr>
        <p:grpSpPr>
          <a:xfrm>
            <a:off x="8721382" y="4881458"/>
            <a:ext cx="2460649" cy="717327"/>
            <a:chOff x="1025001" y="1462728"/>
            <a:chExt cx="1845487" cy="537995"/>
          </a:xfrm>
        </p:grpSpPr>
        <p:sp>
          <p:nvSpPr>
            <p:cNvPr id="480" name="Rectangle 479"/>
            <p:cNvSpPr/>
            <p:nvPr/>
          </p:nvSpPr>
          <p:spPr>
            <a:xfrm>
              <a:off x="1025001" y="1786578"/>
              <a:ext cx="1845487" cy="214145"/>
            </a:xfrm>
            <a:prstGeom prst="rect">
              <a:avLst/>
            </a:prstGeom>
          </p:spPr>
          <p:txBody>
            <a:bodyPr wrap="square">
              <a:spAutoFit/>
            </a:bodyPr>
            <a:lstStyle/>
            <a:p>
              <a:pPr algn="r">
                <a:lnSpc>
                  <a:spcPct val="150000"/>
                </a:lnSpc>
              </a:pPr>
              <a:r>
                <a:rPr lang="id-ID" sz="933" dirty="0" err="1">
                  <a:solidFill>
                    <a:schemeClr val="bg1">
                      <a:lumMod val="65000"/>
                    </a:schemeClr>
                  </a:solidFill>
                </a:rPr>
                <a:t>Powerfull</a:t>
              </a:r>
              <a:r>
                <a:rPr lang="id-ID" sz="933" dirty="0">
                  <a:solidFill>
                    <a:schemeClr val="bg1">
                      <a:lumMod val="65000"/>
                    </a:schemeClr>
                  </a:solidFill>
                </a:rPr>
                <a:t> </a:t>
              </a:r>
              <a:r>
                <a:rPr lang="id-ID" sz="933" dirty="0" err="1">
                  <a:solidFill>
                    <a:schemeClr val="bg1">
                      <a:lumMod val="65000"/>
                    </a:schemeClr>
                  </a:solidFill>
                </a:rPr>
                <a:t>presentation</a:t>
              </a:r>
              <a:r>
                <a:rPr lang="id-ID" sz="933" dirty="0">
                  <a:solidFill>
                    <a:schemeClr val="bg1">
                      <a:lumMod val="65000"/>
                    </a:schemeClr>
                  </a:solidFill>
                </a:rPr>
                <a:t> material </a:t>
              </a:r>
              <a:r>
                <a:rPr lang="id-ID" sz="933" dirty="0" err="1">
                  <a:solidFill>
                    <a:schemeClr val="bg1">
                      <a:lumMod val="65000"/>
                    </a:schemeClr>
                  </a:solidFill>
                </a:rPr>
                <a:t>for</a:t>
              </a:r>
              <a:r>
                <a:rPr lang="id-ID" sz="933" dirty="0">
                  <a:solidFill>
                    <a:schemeClr val="bg1">
                      <a:lumMod val="65000"/>
                    </a:schemeClr>
                  </a:solidFill>
                </a:rPr>
                <a:t> </a:t>
              </a:r>
              <a:r>
                <a:rPr lang="id-ID" sz="933" dirty="0" err="1">
                  <a:solidFill>
                    <a:schemeClr val="bg1">
                      <a:lumMod val="65000"/>
                    </a:schemeClr>
                  </a:solidFill>
                </a:rPr>
                <a:t>all</a:t>
              </a:r>
              <a:r>
                <a:rPr lang="id-ID" sz="933" dirty="0">
                  <a:solidFill>
                    <a:schemeClr val="bg1">
                      <a:lumMod val="65000"/>
                    </a:schemeClr>
                  </a:solidFill>
                </a:rPr>
                <a:t> </a:t>
              </a:r>
              <a:r>
                <a:rPr lang="id-ID" sz="933" dirty="0" err="1">
                  <a:solidFill>
                    <a:schemeClr val="bg1">
                      <a:lumMod val="65000"/>
                    </a:schemeClr>
                  </a:solidFill>
                </a:rPr>
                <a:t>topics</a:t>
              </a:r>
              <a:endParaRPr lang="id-ID" sz="933" dirty="0">
                <a:solidFill>
                  <a:schemeClr val="bg1">
                    <a:lumMod val="65000"/>
                  </a:schemeClr>
                </a:solidFill>
              </a:endParaRPr>
            </a:p>
          </p:txBody>
        </p:sp>
        <p:sp>
          <p:nvSpPr>
            <p:cNvPr id="481" name="TextBox 480"/>
            <p:cNvSpPr txBox="1"/>
            <p:nvPr/>
          </p:nvSpPr>
          <p:spPr>
            <a:xfrm>
              <a:off x="1025001" y="1462728"/>
              <a:ext cx="519614" cy="230833"/>
            </a:xfrm>
            <a:prstGeom prst="rect">
              <a:avLst/>
            </a:prstGeom>
            <a:noFill/>
          </p:spPr>
          <p:txBody>
            <a:bodyPr wrap="none" rtlCol="0">
              <a:spAutoFit/>
            </a:bodyPr>
            <a:lstStyle/>
            <a:p>
              <a:r>
                <a:rPr lang="en-ID" sz="1400" b="1" dirty="0" err="1">
                  <a:solidFill>
                    <a:schemeClr val="tx1">
                      <a:lumMod val="50000"/>
                      <a:lumOff val="50000"/>
                    </a:schemeClr>
                  </a:solidFill>
                </a:rPr>
                <a:t>Thema</a:t>
              </a:r>
              <a:endParaRPr lang="en-US" sz="1400" b="1" dirty="0">
                <a:solidFill>
                  <a:schemeClr val="tx1">
                    <a:lumMod val="50000"/>
                    <a:lumOff val="50000"/>
                  </a:schemeClr>
                </a:solidFill>
              </a:endParaRPr>
            </a:p>
          </p:txBody>
        </p:sp>
        <p:sp>
          <p:nvSpPr>
            <p:cNvPr id="482" name="Rectangle 481"/>
            <p:cNvSpPr/>
            <p:nvPr/>
          </p:nvSpPr>
          <p:spPr>
            <a:xfrm>
              <a:off x="1025001" y="1603159"/>
              <a:ext cx="1845487" cy="254012"/>
            </a:xfrm>
            <a:prstGeom prst="rect">
              <a:avLst/>
            </a:prstGeom>
          </p:spPr>
          <p:txBody>
            <a:bodyPr wrap="square">
              <a:spAutoFit/>
            </a:bodyPr>
            <a:lstStyle/>
            <a:p>
              <a:pPr>
                <a:lnSpc>
                  <a:spcPct val="150000"/>
                </a:lnSpc>
              </a:pPr>
              <a:r>
                <a:rPr lang="en-ID" sz="1067" i="1" dirty="0">
                  <a:solidFill>
                    <a:schemeClr val="tx1">
                      <a:lumMod val="50000"/>
                      <a:lumOff val="50000"/>
                    </a:schemeClr>
                  </a:solidFill>
                </a:rPr>
                <a:t>That Interact candidly and positively</a:t>
              </a:r>
              <a:endParaRPr lang="id-ID" sz="1067" i="1" dirty="0">
                <a:solidFill>
                  <a:schemeClr val="tx1">
                    <a:lumMod val="50000"/>
                    <a:lumOff val="50000"/>
                  </a:schemeClr>
                </a:solidFill>
              </a:endParaRPr>
            </a:p>
          </p:txBody>
        </p:sp>
      </p:grpSp>
      <p:grpSp>
        <p:nvGrpSpPr>
          <p:cNvPr id="483" name="Group 482"/>
          <p:cNvGrpSpPr/>
          <p:nvPr/>
        </p:nvGrpSpPr>
        <p:grpSpPr>
          <a:xfrm>
            <a:off x="1053888" y="2693150"/>
            <a:ext cx="2460649" cy="717327"/>
            <a:chOff x="790415" y="2019862"/>
            <a:chExt cx="1845487" cy="537995"/>
          </a:xfrm>
        </p:grpSpPr>
        <p:sp>
          <p:nvSpPr>
            <p:cNvPr id="484" name="Rectangle 483"/>
            <p:cNvSpPr/>
            <p:nvPr/>
          </p:nvSpPr>
          <p:spPr>
            <a:xfrm>
              <a:off x="790415" y="2343712"/>
              <a:ext cx="1845487" cy="214145"/>
            </a:xfrm>
            <a:prstGeom prst="rect">
              <a:avLst/>
            </a:prstGeom>
          </p:spPr>
          <p:txBody>
            <a:bodyPr wrap="square">
              <a:spAutoFit/>
            </a:bodyPr>
            <a:lstStyle/>
            <a:p>
              <a:pPr algn="r">
                <a:lnSpc>
                  <a:spcPct val="150000"/>
                </a:lnSpc>
              </a:pPr>
              <a:r>
                <a:rPr lang="id-ID" sz="933" dirty="0">
                  <a:solidFill>
                    <a:schemeClr val="bg1">
                      <a:lumMod val="65000"/>
                    </a:schemeClr>
                  </a:solidFill>
                </a:rPr>
                <a:t>Powerfull presentation material for </a:t>
              </a:r>
              <a:r>
                <a:rPr lang="id-ID" sz="933" dirty="0" err="1">
                  <a:solidFill>
                    <a:schemeClr val="bg1">
                      <a:lumMod val="65000"/>
                    </a:schemeClr>
                  </a:solidFill>
                </a:rPr>
                <a:t>all</a:t>
              </a:r>
              <a:r>
                <a:rPr lang="id-ID" sz="933" dirty="0">
                  <a:solidFill>
                    <a:schemeClr val="bg1">
                      <a:lumMod val="65000"/>
                    </a:schemeClr>
                  </a:solidFill>
                </a:rPr>
                <a:t> </a:t>
              </a:r>
              <a:r>
                <a:rPr lang="id-ID" sz="933" dirty="0" err="1">
                  <a:solidFill>
                    <a:schemeClr val="bg1">
                      <a:lumMod val="65000"/>
                    </a:schemeClr>
                  </a:solidFill>
                </a:rPr>
                <a:t>topics</a:t>
              </a:r>
              <a:endParaRPr lang="id-ID" sz="933" dirty="0">
                <a:solidFill>
                  <a:schemeClr val="bg1">
                    <a:lumMod val="65000"/>
                  </a:schemeClr>
                </a:solidFill>
              </a:endParaRPr>
            </a:p>
          </p:txBody>
        </p:sp>
        <p:sp>
          <p:nvSpPr>
            <p:cNvPr id="485" name="TextBox 484"/>
            <p:cNvSpPr txBox="1"/>
            <p:nvPr/>
          </p:nvSpPr>
          <p:spPr>
            <a:xfrm>
              <a:off x="2116288" y="2019862"/>
              <a:ext cx="519614" cy="230833"/>
            </a:xfrm>
            <a:prstGeom prst="rect">
              <a:avLst/>
            </a:prstGeom>
            <a:noFill/>
          </p:spPr>
          <p:txBody>
            <a:bodyPr wrap="none" rtlCol="0">
              <a:spAutoFit/>
            </a:bodyPr>
            <a:lstStyle/>
            <a:p>
              <a:pPr algn="r"/>
              <a:r>
                <a:rPr lang="en-ID" sz="1400" b="1" dirty="0" err="1">
                  <a:solidFill>
                    <a:schemeClr val="tx1">
                      <a:lumMod val="50000"/>
                      <a:lumOff val="50000"/>
                    </a:schemeClr>
                  </a:solidFill>
                </a:rPr>
                <a:t>Thema</a:t>
              </a:r>
              <a:endParaRPr lang="en-US" sz="1400" b="1" dirty="0">
                <a:solidFill>
                  <a:schemeClr val="tx1">
                    <a:lumMod val="50000"/>
                    <a:lumOff val="50000"/>
                  </a:schemeClr>
                </a:solidFill>
              </a:endParaRPr>
            </a:p>
          </p:txBody>
        </p:sp>
        <p:sp>
          <p:nvSpPr>
            <p:cNvPr id="486" name="Rectangle 485"/>
            <p:cNvSpPr/>
            <p:nvPr/>
          </p:nvSpPr>
          <p:spPr>
            <a:xfrm>
              <a:off x="790415" y="2160293"/>
              <a:ext cx="1845487" cy="254012"/>
            </a:xfrm>
            <a:prstGeom prst="rect">
              <a:avLst/>
            </a:prstGeom>
          </p:spPr>
          <p:txBody>
            <a:bodyPr wrap="square">
              <a:spAutoFit/>
            </a:bodyPr>
            <a:lstStyle/>
            <a:p>
              <a:pPr algn="r">
                <a:lnSpc>
                  <a:spcPct val="150000"/>
                </a:lnSpc>
              </a:pPr>
              <a:r>
                <a:rPr lang="en-ID" sz="1067" i="1" dirty="0">
                  <a:solidFill>
                    <a:schemeClr val="tx1">
                      <a:lumMod val="50000"/>
                      <a:lumOff val="50000"/>
                    </a:schemeClr>
                  </a:solidFill>
                </a:rPr>
                <a:t>That Interact candidly and positively</a:t>
              </a:r>
              <a:endParaRPr lang="id-ID" sz="1067" i="1" dirty="0">
                <a:solidFill>
                  <a:schemeClr val="tx1">
                    <a:lumMod val="50000"/>
                    <a:lumOff val="50000"/>
                  </a:schemeClr>
                </a:solidFill>
              </a:endParaRPr>
            </a:p>
          </p:txBody>
        </p:sp>
      </p:grpSp>
      <p:grpSp>
        <p:nvGrpSpPr>
          <p:cNvPr id="487" name="Group 486"/>
          <p:cNvGrpSpPr/>
          <p:nvPr/>
        </p:nvGrpSpPr>
        <p:grpSpPr>
          <a:xfrm>
            <a:off x="1053888" y="4881459"/>
            <a:ext cx="2460649" cy="717327"/>
            <a:chOff x="790415" y="3661093"/>
            <a:chExt cx="1845487" cy="537995"/>
          </a:xfrm>
        </p:grpSpPr>
        <p:sp>
          <p:nvSpPr>
            <p:cNvPr id="488" name="Rectangle 487"/>
            <p:cNvSpPr/>
            <p:nvPr/>
          </p:nvSpPr>
          <p:spPr>
            <a:xfrm>
              <a:off x="790415" y="3984943"/>
              <a:ext cx="1845487" cy="214145"/>
            </a:xfrm>
            <a:prstGeom prst="rect">
              <a:avLst/>
            </a:prstGeom>
          </p:spPr>
          <p:txBody>
            <a:bodyPr wrap="square">
              <a:spAutoFit/>
            </a:bodyPr>
            <a:lstStyle/>
            <a:p>
              <a:pPr algn="r">
                <a:lnSpc>
                  <a:spcPct val="150000"/>
                </a:lnSpc>
              </a:pPr>
              <a:r>
                <a:rPr lang="id-ID" sz="933" dirty="0" err="1">
                  <a:solidFill>
                    <a:schemeClr val="bg1">
                      <a:lumMod val="65000"/>
                    </a:schemeClr>
                  </a:solidFill>
                </a:rPr>
                <a:t>Powerfull</a:t>
              </a:r>
              <a:r>
                <a:rPr lang="id-ID" sz="933" dirty="0">
                  <a:solidFill>
                    <a:schemeClr val="bg1">
                      <a:lumMod val="65000"/>
                    </a:schemeClr>
                  </a:solidFill>
                </a:rPr>
                <a:t> </a:t>
              </a:r>
              <a:r>
                <a:rPr lang="id-ID" sz="933" dirty="0" err="1">
                  <a:solidFill>
                    <a:schemeClr val="bg1">
                      <a:lumMod val="65000"/>
                    </a:schemeClr>
                  </a:solidFill>
                </a:rPr>
                <a:t>presentation</a:t>
              </a:r>
              <a:r>
                <a:rPr lang="id-ID" sz="933" dirty="0">
                  <a:solidFill>
                    <a:schemeClr val="bg1">
                      <a:lumMod val="65000"/>
                    </a:schemeClr>
                  </a:solidFill>
                </a:rPr>
                <a:t> material </a:t>
              </a:r>
              <a:r>
                <a:rPr lang="id-ID" sz="933" dirty="0" err="1">
                  <a:solidFill>
                    <a:schemeClr val="bg1">
                      <a:lumMod val="65000"/>
                    </a:schemeClr>
                  </a:solidFill>
                </a:rPr>
                <a:t>for</a:t>
              </a:r>
              <a:r>
                <a:rPr lang="id-ID" sz="933" dirty="0">
                  <a:solidFill>
                    <a:schemeClr val="bg1">
                      <a:lumMod val="65000"/>
                    </a:schemeClr>
                  </a:solidFill>
                </a:rPr>
                <a:t> </a:t>
              </a:r>
              <a:r>
                <a:rPr lang="id-ID" sz="933" dirty="0" err="1">
                  <a:solidFill>
                    <a:schemeClr val="bg1">
                      <a:lumMod val="65000"/>
                    </a:schemeClr>
                  </a:solidFill>
                </a:rPr>
                <a:t>all</a:t>
              </a:r>
              <a:r>
                <a:rPr lang="id-ID" sz="933" dirty="0">
                  <a:solidFill>
                    <a:schemeClr val="bg1">
                      <a:lumMod val="65000"/>
                    </a:schemeClr>
                  </a:solidFill>
                </a:rPr>
                <a:t> </a:t>
              </a:r>
              <a:r>
                <a:rPr lang="id-ID" sz="933" dirty="0" err="1">
                  <a:solidFill>
                    <a:schemeClr val="bg1">
                      <a:lumMod val="65000"/>
                    </a:schemeClr>
                  </a:solidFill>
                </a:rPr>
                <a:t>topics</a:t>
              </a:r>
              <a:endParaRPr lang="id-ID" sz="933" dirty="0">
                <a:solidFill>
                  <a:schemeClr val="bg1">
                    <a:lumMod val="65000"/>
                  </a:schemeClr>
                </a:solidFill>
              </a:endParaRPr>
            </a:p>
          </p:txBody>
        </p:sp>
        <p:sp>
          <p:nvSpPr>
            <p:cNvPr id="489" name="TextBox 488"/>
            <p:cNvSpPr txBox="1"/>
            <p:nvPr/>
          </p:nvSpPr>
          <p:spPr>
            <a:xfrm>
              <a:off x="2116289" y="3661093"/>
              <a:ext cx="519613" cy="230833"/>
            </a:xfrm>
            <a:prstGeom prst="rect">
              <a:avLst/>
            </a:prstGeom>
            <a:noFill/>
          </p:spPr>
          <p:txBody>
            <a:bodyPr wrap="none" rtlCol="0">
              <a:spAutoFit/>
            </a:bodyPr>
            <a:lstStyle/>
            <a:p>
              <a:pPr algn="r"/>
              <a:r>
                <a:rPr lang="en-ID" sz="1400" b="1" dirty="0" err="1">
                  <a:solidFill>
                    <a:schemeClr val="tx1">
                      <a:lumMod val="50000"/>
                      <a:lumOff val="50000"/>
                    </a:schemeClr>
                  </a:solidFill>
                </a:rPr>
                <a:t>Thema</a:t>
              </a:r>
              <a:endParaRPr lang="en-US" sz="1400" b="1" dirty="0">
                <a:solidFill>
                  <a:schemeClr val="tx1">
                    <a:lumMod val="50000"/>
                    <a:lumOff val="50000"/>
                  </a:schemeClr>
                </a:solidFill>
              </a:endParaRPr>
            </a:p>
          </p:txBody>
        </p:sp>
        <p:sp>
          <p:nvSpPr>
            <p:cNvPr id="490" name="Rectangle 489"/>
            <p:cNvSpPr/>
            <p:nvPr/>
          </p:nvSpPr>
          <p:spPr>
            <a:xfrm>
              <a:off x="790415" y="3801524"/>
              <a:ext cx="1845487" cy="254012"/>
            </a:xfrm>
            <a:prstGeom prst="rect">
              <a:avLst/>
            </a:prstGeom>
          </p:spPr>
          <p:txBody>
            <a:bodyPr wrap="square">
              <a:spAutoFit/>
            </a:bodyPr>
            <a:lstStyle/>
            <a:p>
              <a:pPr algn="r">
                <a:lnSpc>
                  <a:spcPct val="150000"/>
                </a:lnSpc>
              </a:pPr>
              <a:r>
                <a:rPr lang="en-ID" sz="1067" i="1" dirty="0">
                  <a:solidFill>
                    <a:schemeClr val="tx1">
                      <a:lumMod val="50000"/>
                      <a:lumOff val="50000"/>
                    </a:schemeClr>
                  </a:solidFill>
                </a:rPr>
                <a:t>That Interact candidly and positively</a:t>
              </a:r>
              <a:endParaRPr lang="id-ID" sz="1067" i="1" dirty="0">
                <a:solidFill>
                  <a:schemeClr val="tx1">
                    <a:lumMod val="50000"/>
                    <a:lumOff val="50000"/>
                  </a:schemeClr>
                </a:solidFill>
              </a:endParaRPr>
            </a:p>
          </p:txBody>
        </p:sp>
      </p:grpSp>
      <p:grpSp>
        <p:nvGrpSpPr>
          <p:cNvPr id="491" name="Group 490"/>
          <p:cNvGrpSpPr/>
          <p:nvPr/>
        </p:nvGrpSpPr>
        <p:grpSpPr>
          <a:xfrm>
            <a:off x="3649547" y="2715342"/>
            <a:ext cx="836995" cy="874164"/>
            <a:chOff x="2737160" y="2036506"/>
            <a:chExt cx="627746" cy="655623"/>
          </a:xfrm>
        </p:grpSpPr>
        <p:grpSp>
          <p:nvGrpSpPr>
            <p:cNvPr id="492" name="Group 491"/>
            <p:cNvGrpSpPr/>
            <p:nvPr/>
          </p:nvGrpSpPr>
          <p:grpSpPr>
            <a:xfrm>
              <a:off x="2737160" y="2036506"/>
              <a:ext cx="627746" cy="655623"/>
              <a:chOff x="3934156" y="3309491"/>
              <a:chExt cx="901768" cy="941815"/>
            </a:xfrm>
          </p:grpSpPr>
          <p:sp>
            <p:nvSpPr>
              <p:cNvPr id="494" name="Rounded Rectangle 114"/>
              <p:cNvSpPr/>
              <p:nvPr/>
            </p:nvSpPr>
            <p:spPr>
              <a:xfrm>
                <a:off x="3934156" y="3349538"/>
                <a:ext cx="901768" cy="901768"/>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sp>
            <p:nvSpPr>
              <p:cNvPr id="495" name="Rounded Rectangle 115"/>
              <p:cNvSpPr/>
              <p:nvPr/>
            </p:nvSpPr>
            <p:spPr>
              <a:xfrm>
                <a:off x="3934156" y="3309491"/>
                <a:ext cx="901768" cy="9017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grpSp>
        <p:sp>
          <p:nvSpPr>
            <p:cNvPr id="493" name="Freeform 154"/>
            <p:cNvSpPr>
              <a:spLocks noEditPoints="1"/>
            </p:cNvSpPr>
            <p:nvPr/>
          </p:nvSpPr>
          <p:spPr bwMode="auto">
            <a:xfrm>
              <a:off x="2937412" y="2236072"/>
              <a:ext cx="232889" cy="232889"/>
            </a:xfrm>
            <a:custGeom>
              <a:avLst/>
              <a:gdLst>
                <a:gd name="T0" fmla="*/ 61 w 75"/>
                <a:gd name="T1" fmla="*/ 0 h 72"/>
                <a:gd name="T2" fmla="*/ 60 w 75"/>
                <a:gd name="T3" fmla="*/ 0 h 72"/>
                <a:gd name="T4" fmla="*/ 0 w 75"/>
                <a:gd name="T5" fmla="*/ 6 h 72"/>
                <a:gd name="T6" fmla="*/ 6 w 75"/>
                <a:gd name="T7" fmla="*/ 72 h 72"/>
                <a:gd name="T8" fmla="*/ 66 w 75"/>
                <a:gd name="T9" fmla="*/ 66 h 72"/>
                <a:gd name="T10" fmla="*/ 69 w 75"/>
                <a:gd name="T11" fmla="*/ 63 h 72"/>
                <a:gd name="T12" fmla="*/ 75 w 75"/>
                <a:gd name="T13" fmla="*/ 6 h 72"/>
                <a:gd name="T14" fmla="*/ 66 w 75"/>
                <a:gd name="T15" fmla="*/ 26 h 72"/>
                <a:gd name="T16" fmla="*/ 72 w 75"/>
                <a:gd name="T17" fmla="*/ 25 h 72"/>
                <a:gd name="T18" fmla="*/ 69 w 75"/>
                <a:gd name="T19" fmla="*/ 42 h 72"/>
                <a:gd name="T20" fmla="*/ 66 w 75"/>
                <a:gd name="T21" fmla="*/ 26 h 72"/>
                <a:gd name="T22" fmla="*/ 72 w 75"/>
                <a:gd name="T23" fmla="*/ 22 h 72"/>
                <a:gd name="T24" fmla="*/ 66 w 75"/>
                <a:gd name="T25" fmla="*/ 24 h 72"/>
                <a:gd name="T26" fmla="*/ 65 w 75"/>
                <a:gd name="T27" fmla="*/ 3 h 72"/>
                <a:gd name="T28" fmla="*/ 72 w 75"/>
                <a:gd name="T29" fmla="*/ 6 h 72"/>
                <a:gd name="T30" fmla="*/ 6 w 75"/>
                <a:gd name="T31" fmla="*/ 3 h 72"/>
                <a:gd name="T32" fmla="*/ 63 w 75"/>
                <a:gd name="T33" fmla="*/ 6 h 72"/>
                <a:gd name="T34" fmla="*/ 60 w 75"/>
                <a:gd name="T35" fmla="*/ 60 h 72"/>
                <a:gd name="T36" fmla="*/ 3 w 75"/>
                <a:gd name="T37" fmla="*/ 60 h 72"/>
                <a:gd name="T38" fmla="*/ 63 w 75"/>
                <a:gd name="T39" fmla="*/ 66 h 72"/>
                <a:gd name="T40" fmla="*/ 6 w 75"/>
                <a:gd name="T41" fmla="*/ 69 h 72"/>
                <a:gd name="T42" fmla="*/ 6 w 75"/>
                <a:gd name="T43" fmla="*/ 63 h 72"/>
                <a:gd name="T44" fmla="*/ 63 w 75"/>
                <a:gd name="T45" fmla="*/ 62 h 72"/>
                <a:gd name="T46" fmla="*/ 69 w 75"/>
                <a:gd name="T47" fmla="*/ 60 h 72"/>
                <a:gd name="T48" fmla="*/ 66 w 75"/>
                <a:gd name="T49" fmla="*/ 44 h 72"/>
                <a:gd name="T50" fmla="*/ 72 w 75"/>
                <a:gd name="T51" fmla="*/ 43 h 72"/>
                <a:gd name="T52" fmla="*/ 69 w 75"/>
                <a:gd name="T53" fmla="*/ 60 h 72"/>
                <a:gd name="T54" fmla="*/ 23 w 75"/>
                <a:gd name="T55" fmla="*/ 34 h 72"/>
                <a:gd name="T56" fmla="*/ 44 w 75"/>
                <a:gd name="T57" fmla="*/ 36 h 72"/>
                <a:gd name="T58" fmla="*/ 23 w 75"/>
                <a:gd name="T59" fmla="*/ 37 h 72"/>
                <a:gd name="T60" fmla="*/ 24 w 75"/>
                <a:gd name="T61" fmla="*/ 30 h 72"/>
                <a:gd name="T62" fmla="*/ 43 w 75"/>
                <a:gd name="T63" fmla="*/ 28 h 72"/>
                <a:gd name="T64" fmla="*/ 42 w 75"/>
                <a:gd name="T65" fmla="*/ 13 h 72"/>
                <a:gd name="T66" fmla="*/ 23 w 75"/>
                <a:gd name="T67" fmla="*/ 14 h 72"/>
                <a:gd name="T68" fmla="*/ 24 w 75"/>
                <a:gd name="T69" fmla="*/ 30 h 72"/>
                <a:gd name="T70" fmla="*/ 40 w 75"/>
                <a:gd name="T71" fmla="*/ 16 h 72"/>
                <a:gd name="T72" fmla="*/ 26 w 75"/>
                <a:gd name="T73" fmla="*/ 2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 h="72">
                  <a:moveTo>
                    <a:pt x="69" y="0"/>
                  </a:moveTo>
                  <a:cubicBezTo>
                    <a:pt x="61" y="0"/>
                    <a:pt x="61" y="0"/>
                    <a:pt x="61" y="0"/>
                  </a:cubicBezTo>
                  <a:cubicBezTo>
                    <a:pt x="61" y="0"/>
                    <a:pt x="61" y="0"/>
                    <a:pt x="61" y="0"/>
                  </a:cubicBezTo>
                  <a:cubicBezTo>
                    <a:pt x="61" y="0"/>
                    <a:pt x="60" y="0"/>
                    <a:pt x="60" y="0"/>
                  </a:cubicBezTo>
                  <a:cubicBezTo>
                    <a:pt x="6" y="0"/>
                    <a:pt x="6" y="0"/>
                    <a:pt x="6" y="0"/>
                  </a:cubicBezTo>
                  <a:cubicBezTo>
                    <a:pt x="3" y="0"/>
                    <a:pt x="0" y="3"/>
                    <a:pt x="0" y="6"/>
                  </a:cubicBezTo>
                  <a:cubicBezTo>
                    <a:pt x="0" y="66"/>
                    <a:pt x="0" y="66"/>
                    <a:pt x="0" y="66"/>
                  </a:cubicBezTo>
                  <a:cubicBezTo>
                    <a:pt x="0" y="69"/>
                    <a:pt x="3" y="72"/>
                    <a:pt x="6" y="72"/>
                  </a:cubicBezTo>
                  <a:cubicBezTo>
                    <a:pt x="60" y="72"/>
                    <a:pt x="60" y="72"/>
                    <a:pt x="60" y="72"/>
                  </a:cubicBezTo>
                  <a:cubicBezTo>
                    <a:pt x="63" y="72"/>
                    <a:pt x="66" y="69"/>
                    <a:pt x="66" y="66"/>
                  </a:cubicBezTo>
                  <a:cubicBezTo>
                    <a:pt x="66" y="63"/>
                    <a:pt x="66" y="63"/>
                    <a:pt x="66" y="63"/>
                  </a:cubicBezTo>
                  <a:cubicBezTo>
                    <a:pt x="69" y="63"/>
                    <a:pt x="69" y="63"/>
                    <a:pt x="69" y="63"/>
                  </a:cubicBezTo>
                  <a:cubicBezTo>
                    <a:pt x="72" y="63"/>
                    <a:pt x="75" y="60"/>
                    <a:pt x="75" y="57"/>
                  </a:cubicBezTo>
                  <a:cubicBezTo>
                    <a:pt x="75" y="6"/>
                    <a:pt x="75" y="6"/>
                    <a:pt x="75" y="6"/>
                  </a:cubicBezTo>
                  <a:cubicBezTo>
                    <a:pt x="75" y="3"/>
                    <a:pt x="72" y="0"/>
                    <a:pt x="69" y="0"/>
                  </a:cubicBezTo>
                  <a:close/>
                  <a:moveTo>
                    <a:pt x="66" y="26"/>
                  </a:moveTo>
                  <a:cubicBezTo>
                    <a:pt x="69" y="26"/>
                    <a:pt x="69" y="26"/>
                    <a:pt x="69" y="26"/>
                  </a:cubicBezTo>
                  <a:cubicBezTo>
                    <a:pt x="70" y="26"/>
                    <a:pt x="71" y="26"/>
                    <a:pt x="72" y="25"/>
                  </a:cubicBezTo>
                  <a:cubicBezTo>
                    <a:pt x="72" y="40"/>
                    <a:pt x="72" y="40"/>
                    <a:pt x="72" y="40"/>
                  </a:cubicBezTo>
                  <a:cubicBezTo>
                    <a:pt x="71" y="41"/>
                    <a:pt x="70" y="42"/>
                    <a:pt x="69" y="42"/>
                  </a:cubicBezTo>
                  <a:cubicBezTo>
                    <a:pt x="66" y="42"/>
                    <a:pt x="66" y="42"/>
                    <a:pt x="66" y="42"/>
                  </a:cubicBezTo>
                  <a:lnTo>
                    <a:pt x="66" y="26"/>
                  </a:lnTo>
                  <a:close/>
                  <a:moveTo>
                    <a:pt x="72" y="6"/>
                  </a:moveTo>
                  <a:cubicBezTo>
                    <a:pt x="72" y="22"/>
                    <a:pt x="72" y="22"/>
                    <a:pt x="72" y="22"/>
                  </a:cubicBezTo>
                  <a:cubicBezTo>
                    <a:pt x="71" y="23"/>
                    <a:pt x="70" y="24"/>
                    <a:pt x="69" y="24"/>
                  </a:cubicBezTo>
                  <a:cubicBezTo>
                    <a:pt x="66" y="24"/>
                    <a:pt x="66" y="24"/>
                    <a:pt x="66" y="24"/>
                  </a:cubicBezTo>
                  <a:cubicBezTo>
                    <a:pt x="66" y="6"/>
                    <a:pt x="66" y="6"/>
                    <a:pt x="66" y="6"/>
                  </a:cubicBezTo>
                  <a:cubicBezTo>
                    <a:pt x="66" y="5"/>
                    <a:pt x="65" y="4"/>
                    <a:pt x="65" y="3"/>
                  </a:cubicBezTo>
                  <a:cubicBezTo>
                    <a:pt x="69" y="3"/>
                    <a:pt x="69" y="3"/>
                    <a:pt x="69" y="3"/>
                  </a:cubicBezTo>
                  <a:cubicBezTo>
                    <a:pt x="70" y="3"/>
                    <a:pt x="72" y="4"/>
                    <a:pt x="72" y="6"/>
                  </a:cubicBezTo>
                  <a:close/>
                  <a:moveTo>
                    <a:pt x="3" y="6"/>
                  </a:moveTo>
                  <a:cubicBezTo>
                    <a:pt x="3" y="4"/>
                    <a:pt x="5" y="3"/>
                    <a:pt x="6" y="3"/>
                  </a:cubicBezTo>
                  <a:cubicBezTo>
                    <a:pt x="60" y="3"/>
                    <a:pt x="60" y="3"/>
                    <a:pt x="60" y="3"/>
                  </a:cubicBezTo>
                  <a:cubicBezTo>
                    <a:pt x="61" y="3"/>
                    <a:pt x="63" y="4"/>
                    <a:pt x="63" y="6"/>
                  </a:cubicBezTo>
                  <a:cubicBezTo>
                    <a:pt x="63" y="57"/>
                    <a:pt x="63" y="57"/>
                    <a:pt x="63" y="57"/>
                  </a:cubicBezTo>
                  <a:cubicBezTo>
                    <a:pt x="63" y="58"/>
                    <a:pt x="61" y="60"/>
                    <a:pt x="60" y="60"/>
                  </a:cubicBezTo>
                  <a:cubicBezTo>
                    <a:pt x="6" y="60"/>
                    <a:pt x="6" y="60"/>
                    <a:pt x="6" y="60"/>
                  </a:cubicBezTo>
                  <a:cubicBezTo>
                    <a:pt x="5" y="60"/>
                    <a:pt x="4" y="60"/>
                    <a:pt x="3" y="60"/>
                  </a:cubicBezTo>
                  <a:lnTo>
                    <a:pt x="3" y="6"/>
                  </a:lnTo>
                  <a:close/>
                  <a:moveTo>
                    <a:pt x="63" y="66"/>
                  </a:moveTo>
                  <a:cubicBezTo>
                    <a:pt x="63" y="67"/>
                    <a:pt x="61" y="69"/>
                    <a:pt x="60" y="69"/>
                  </a:cubicBezTo>
                  <a:cubicBezTo>
                    <a:pt x="6" y="69"/>
                    <a:pt x="6" y="69"/>
                    <a:pt x="6" y="69"/>
                  </a:cubicBezTo>
                  <a:cubicBezTo>
                    <a:pt x="5" y="69"/>
                    <a:pt x="3" y="67"/>
                    <a:pt x="3" y="66"/>
                  </a:cubicBezTo>
                  <a:cubicBezTo>
                    <a:pt x="3" y="64"/>
                    <a:pt x="5" y="63"/>
                    <a:pt x="6" y="63"/>
                  </a:cubicBezTo>
                  <a:cubicBezTo>
                    <a:pt x="60" y="63"/>
                    <a:pt x="60" y="63"/>
                    <a:pt x="60" y="63"/>
                  </a:cubicBezTo>
                  <a:cubicBezTo>
                    <a:pt x="61" y="63"/>
                    <a:pt x="62" y="62"/>
                    <a:pt x="63" y="62"/>
                  </a:cubicBezTo>
                  <a:lnTo>
                    <a:pt x="63" y="66"/>
                  </a:lnTo>
                  <a:close/>
                  <a:moveTo>
                    <a:pt x="69" y="60"/>
                  </a:moveTo>
                  <a:cubicBezTo>
                    <a:pt x="66" y="60"/>
                    <a:pt x="66" y="60"/>
                    <a:pt x="66" y="60"/>
                  </a:cubicBezTo>
                  <a:cubicBezTo>
                    <a:pt x="66" y="44"/>
                    <a:pt x="66" y="44"/>
                    <a:pt x="66" y="44"/>
                  </a:cubicBezTo>
                  <a:cubicBezTo>
                    <a:pt x="69" y="44"/>
                    <a:pt x="69" y="44"/>
                    <a:pt x="69" y="44"/>
                  </a:cubicBezTo>
                  <a:cubicBezTo>
                    <a:pt x="70" y="44"/>
                    <a:pt x="71" y="44"/>
                    <a:pt x="72" y="43"/>
                  </a:cubicBezTo>
                  <a:cubicBezTo>
                    <a:pt x="72" y="57"/>
                    <a:pt x="72" y="57"/>
                    <a:pt x="72" y="57"/>
                  </a:cubicBezTo>
                  <a:cubicBezTo>
                    <a:pt x="72" y="58"/>
                    <a:pt x="70" y="60"/>
                    <a:pt x="69" y="60"/>
                  </a:cubicBezTo>
                  <a:close/>
                  <a:moveTo>
                    <a:pt x="22" y="36"/>
                  </a:moveTo>
                  <a:cubicBezTo>
                    <a:pt x="22" y="35"/>
                    <a:pt x="22" y="34"/>
                    <a:pt x="23" y="34"/>
                  </a:cubicBezTo>
                  <a:cubicBezTo>
                    <a:pt x="43" y="34"/>
                    <a:pt x="43" y="34"/>
                    <a:pt x="43" y="34"/>
                  </a:cubicBezTo>
                  <a:cubicBezTo>
                    <a:pt x="43" y="34"/>
                    <a:pt x="44" y="35"/>
                    <a:pt x="44" y="36"/>
                  </a:cubicBezTo>
                  <a:cubicBezTo>
                    <a:pt x="44" y="37"/>
                    <a:pt x="43" y="37"/>
                    <a:pt x="43" y="37"/>
                  </a:cubicBezTo>
                  <a:cubicBezTo>
                    <a:pt x="23" y="37"/>
                    <a:pt x="23" y="37"/>
                    <a:pt x="23" y="37"/>
                  </a:cubicBezTo>
                  <a:cubicBezTo>
                    <a:pt x="22" y="37"/>
                    <a:pt x="22" y="37"/>
                    <a:pt x="22" y="36"/>
                  </a:cubicBezTo>
                  <a:close/>
                  <a:moveTo>
                    <a:pt x="24" y="30"/>
                  </a:moveTo>
                  <a:cubicBezTo>
                    <a:pt x="42" y="30"/>
                    <a:pt x="42" y="30"/>
                    <a:pt x="42" y="30"/>
                  </a:cubicBezTo>
                  <a:cubicBezTo>
                    <a:pt x="43" y="30"/>
                    <a:pt x="43" y="29"/>
                    <a:pt x="43" y="28"/>
                  </a:cubicBezTo>
                  <a:cubicBezTo>
                    <a:pt x="43" y="14"/>
                    <a:pt x="43" y="14"/>
                    <a:pt x="43" y="14"/>
                  </a:cubicBezTo>
                  <a:cubicBezTo>
                    <a:pt x="43" y="14"/>
                    <a:pt x="43" y="13"/>
                    <a:pt x="42" y="13"/>
                  </a:cubicBezTo>
                  <a:cubicBezTo>
                    <a:pt x="24" y="13"/>
                    <a:pt x="24" y="13"/>
                    <a:pt x="24" y="13"/>
                  </a:cubicBezTo>
                  <a:cubicBezTo>
                    <a:pt x="23" y="13"/>
                    <a:pt x="23" y="14"/>
                    <a:pt x="23" y="14"/>
                  </a:cubicBezTo>
                  <a:cubicBezTo>
                    <a:pt x="23" y="28"/>
                    <a:pt x="23" y="28"/>
                    <a:pt x="23" y="28"/>
                  </a:cubicBezTo>
                  <a:cubicBezTo>
                    <a:pt x="23" y="29"/>
                    <a:pt x="23" y="30"/>
                    <a:pt x="24" y="30"/>
                  </a:cubicBezTo>
                  <a:close/>
                  <a:moveTo>
                    <a:pt x="26" y="16"/>
                  </a:moveTo>
                  <a:cubicBezTo>
                    <a:pt x="40" y="16"/>
                    <a:pt x="40" y="16"/>
                    <a:pt x="40" y="16"/>
                  </a:cubicBezTo>
                  <a:cubicBezTo>
                    <a:pt x="40" y="27"/>
                    <a:pt x="40" y="27"/>
                    <a:pt x="40" y="27"/>
                  </a:cubicBezTo>
                  <a:cubicBezTo>
                    <a:pt x="26" y="27"/>
                    <a:pt x="26" y="27"/>
                    <a:pt x="26" y="27"/>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1"/>
            </a:p>
          </p:txBody>
        </p:sp>
      </p:grpSp>
      <p:grpSp>
        <p:nvGrpSpPr>
          <p:cNvPr id="496" name="Group 495"/>
          <p:cNvGrpSpPr/>
          <p:nvPr/>
        </p:nvGrpSpPr>
        <p:grpSpPr>
          <a:xfrm>
            <a:off x="7705460" y="2715342"/>
            <a:ext cx="836995" cy="874164"/>
            <a:chOff x="5779095" y="2036506"/>
            <a:chExt cx="627746" cy="655623"/>
          </a:xfrm>
        </p:grpSpPr>
        <p:grpSp>
          <p:nvGrpSpPr>
            <p:cNvPr id="497" name="Group 496"/>
            <p:cNvGrpSpPr/>
            <p:nvPr/>
          </p:nvGrpSpPr>
          <p:grpSpPr>
            <a:xfrm>
              <a:off x="5779095" y="2036506"/>
              <a:ext cx="627746" cy="655623"/>
              <a:chOff x="3934156" y="3309491"/>
              <a:chExt cx="901768" cy="941815"/>
            </a:xfrm>
          </p:grpSpPr>
          <p:sp>
            <p:nvSpPr>
              <p:cNvPr id="499" name="Rounded Rectangle 120"/>
              <p:cNvSpPr/>
              <p:nvPr/>
            </p:nvSpPr>
            <p:spPr>
              <a:xfrm>
                <a:off x="3934156" y="3349538"/>
                <a:ext cx="901768" cy="901768"/>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sp>
            <p:nvSpPr>
              <p:cNvPr id="500" name="Rounded Rectangle 121"/>
              <p:cNvSpPr/>
              <p:nvPr/>
            </p:nvSpPr>
            <p:spPr>
              <a:xfrm>
                <a:off x="3934156" y="3309491"/>
                <a:ext cx="901768" cy="9017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grpSp>
        <p:sp>
          <p:nvSpPr>
            <p:cNvPr id="498" name="Freeform 161"/>
            <p:cNvSpPr>
              <a:spLocks noEditPoints="1"/>
            </p:cNvSpPr>
            <p:nvPr/>
          </p:nvSpPr>
          <p:spPr bwMode="auto">
            <a:xfrm>
              <a:off x="5976323" y="2229581"/>
              <a:ext cx="196048" cy="246047"/>
            </a:xfrm>
            <a:custGeom>
              <a:avLst/>
              <a:gdLst>
                <a:gd name="T0" fmla="*/ 47 w 63"/>
                <a:gd name="T1" fmla="*/ 22 h 76"/>
                <a:gd name="T2" fmla="*/ 23 w 63"/>
                <a:gd name="T3" fmla="*/ 14 h 76"/>
                <a:gd name="T4" fmla="*/ 23 w 63"/>
                <a:gd name="T5" fmla="*/ 23 h 76"/>
                <a:gd name="T6" fmla="*/ 45 w 63"/>
                <a:gd name="T7" fmla="*/ 21 h 76"/>
                <a:gd name="T8" fmla="*/ 57 w 63"/>
                <a:gd name="T9" fmla="*/ 0 h 76"/>
                <a:gd name="T10" fmla="*/ 5 w 63"/>
                <a:gd name="T11" fmla="*/ 11 h 76"/>
                <a:gd name="T12" fmla="*/ 0 w 63"/>
                <a:gd name="T13" fmla="*/ 15 h 76"/>
                <a:gd name="T14" fmla="*/ 5 w 63"/>
                <a:gd name="T15" fmla="*/ 24 h 76"/>
                <a:gd name="T16" fmla="*/ 0 w 63"/>
                <a:gd name="T17" fmla="*/ 28 h 76"/>
                <a:gd name="T18" fmla="*/ 5 w 63"/>
                <a:gd name="T19" fmla="*/ 37 h 76"/>
                <a:gd name="T20" fmla="*/ 0 w 63"/>
                <a:gd name="T21" fmla="*/ 41 h 76"/>
                <a:gd name="T22" fmla="*/ 5 w 63"/>
                <a:gd name="T23" fmla="*/ 49 h 76"/>
                <a:gd name="T24" fmla="*/ 0 w 63"/>
                <a:gd name="T25" fmla="*/ 53 h 76"/>
                <a:gd name="T26" fmla="*/ 5 w 63"/>
                <a:gd name="T27" fmla="*/ 70 h 76"/>
                <a:gd name="T28" fmla="*/ 63 w 63"/>
                <a:gd name="T29" fmla="*/ 70 h 76"/>
                <a:gd name="T30" fmla="*/ 3 w 63"/>
                <a:gd name="T31" fmla="*/ 16 h 76"/>
                <a:gd name="T32" fmla="*/ 3 w 63"/>
                <a:gd name="T33" fmla="*/ 14 h 76"/>
                <a:gd name="T34" fmla="*/ 11 w 63"/>
                <a:gd name="T35" fmla="*/ 14 h 76"/>
                <a:gd name="T36" fmla="*/ 11 w 63"/>
                <a:gd name="T37" fmla="*/ 16 h 76"/>
                <a:gd name="T38" fmla="*/ 3 w 63"/>
                <a:gd name="T39" fmla="*/ 16 h 76"/>
                <a:gd name="T40" fmla="*/ 3 w 63"/>
                <a:gd name="T41" fmla="*/ 27 h 76"/>
                <a:gd name="T42" fmla="*/ 8 w 63"/>
                <a:gd name="T43" fmla="*/ 27 h 76"/>
                <a:gd name="T44" fmla="*/ 11 w 63"/>
                <a:gd name="T45" fmla="*/ 28 h 76"/>
                <a:gd name="T46" fmla="*/ 5 w 63"/>
                <a:gd name="T47" fmla="*/ 28 h 76"/>
                <a:gd name="T48" fmla="*/ 3 w 63"/>
                <a:gd name="T49" fmla="*/ 41 h 76"/>
                <a:gd name="T50" fmla="*/ 5 w 63"/>
                <a:gd name="T51" fmla="*/ 40 h 76"/>
                <a:gd name="T52" fmla="*/ 11 w 63"/>
                <a:gd name="T53" fmla="*/ 40 h 76"/>
                <a:gd name="T54" fmla="*/ 8 w 63"/>
                <a:gd name="T55" fmla="*/ 41 h 76"/>
                <a:gd name="T56" fmla="*/ 3 w 63"/>
                <a:gd name="T57" fmla="*/ 54 h 76"/>
                <a:gd name="T58" fmla="*/ 3 w 63"/>
                <a:gd name="T59" fmla="*/ 52 h 76"/>
                <a:gd name="T60" fmla="*/ 11 w 63"/>
                <a:gd name="T61" fmla="*/ 52 h 76"/>
                <a:gd name="T62" fmla="*/ 11 w 63"/>
                <a:gd name="T63" fmla="*/ 54 h 76"/>
                <a:gd name="T64" fmla="*/ 3 w 63"/>
                <a:gd name="T65" fmla="*/ 54 h 76"/>
                <a:gd name="T66" fmla="*/ 14 w 63"/>
                <a:gd name="T67" fmla="*/ 53 h 76"/>
                <a:gd name="T68" fmla="*/ 8 w 63"/>
                <a:gd name="T69" fmla="*/ 44 h 76"/>
                <a:gd name="T70" fmla="*/ 14 w 63"/>
                <a:gd name="T71" fmla="*/ 40 h 76"/>
                <a:gd name="T72" fmla="*/ 8 w 63"/>
                <a:gd name="T73" fmla="*/ 31 h 76"/>
                <a:gd name="T74" fmla="*/ 14 w 63"/>
                <a:gd name="T75" fmla="*/ 27 h 76"/>
                <a:gd name="T76" fmla="*/ 8 w 63"/>
                <a:gd name="T77" fmla="*/ 19 h 76"/>
                <a:gd name="T78" fmla="*/ 14 w 63"/>
                <a:gd name="T79" fmla="*/ 15 h 76"/>
                <a:gd name="T80" fmla="*/ 8 w 63"/>
                <a:gd name="T81" fmla="*/ 6 h 76"/>
                <a:gd name="T82" fmla="*/ 57 w 63"/>
                <a:gd name="T83" fmla="*/ 3 h 76"/>
                <a:gd name="T84" fmla="*/ 12 w 63"/>
                <a:gd name="T85" fmla="*/ 64 h 76"/>
                <a:gd name="T86" fmla="*/ 11 w 63"/>
                <a:gd name="T87" fmla="*/ 57 h 76"/>
                <a:gd name="T88" fmla="*/ 12 w 63"/>
                <a:gd name="T89" fmla="*/ 73 h 76"/>
                <a:gd name="T90" fmla="*/ 12 w 63"/>
                <a:gd name="T91" fmla="*/ 66 h 76"/>
                <a:gd name="T92" fmla="*/ 59 w 63"/>
                <a:gd name="T93" fmla="*/ 4 h 76"/>
                <a:gd name="T94" fmla="*/ 45 w 63"/>
                <a:gd name="T95" fmla="*/ 60 h 76"/>
                <a:gd name="T96" fmla="*/ 53 w 63"/>
                <a:gd name="T97" fmla="*/ 41 h 76"/>
                <a:gd name="T98" fmla="*/ 55 w 63"/>
                <a:gd name="T99" fmla="*/ 59 h 76"/>
                <a:gd name="T100" fmla="*/ 44 w 63"/>
                <a:gd name="T101" fmla="*/ 6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76">
                  <a:moveTo>
                    <a:pt x="23" y="23"/>
                  </a:moveTo>
                  <a:cubicBezTo>
                    <a:pt x="46" y="23"/>
                    <a:pt x="46" y="23"/>
                    <a:pt x="46" y="23"/>
                  </a:cubicBezTo>
                  <a:cubicBezTo>
                    <a:pt x="47" y="23"/>
                    <a:pt x="47" y="23"/>
                    <a:pt x="47" y="22"/>
                  </a:cubicBezTo>
                  <a:cubicBezTo>
                    <a:pt x="47" y="15"/>
                    <a:pt x="47" y="15"/>
                    <a:pt x="47" y="15"/>
                  </a:cubicBezTo>
                  <a:cubicBezTo>
                    <a:pt x="47" y="14"/>
                    <a:pt x="47" y="14"/>
                    <a:pt x="46" y="14"/>
                  </a:cubicBezTo>
                  <a:cubicBezTo>
                    <a:pt x="23" y="14"/>
                    <a:pt x="23" y="14"/>
                    <a:pt x="23" y="14"/>
                  </a:cubicBezTo>
                  <a:cubicBezTo>
                    <a:pt x="23" y="14"/>
                    <a:pt x="22" y="14"/>
                    <a:pt x="22" y="15"/>
                  </a:cubicBezTo>
                  <a:cubicBezTo>
                    <a:pt x="22" y="22"/>
                    <a:pt x="22" y="22"/>
                    <a:pt x="22" y="22"/>
                  </a:cubicBezTo>
                  <a:cubicBezTo>
                    <a:pt x="22" y="23"/>
                    <a:pt x="23" y="23"/>
                    <a:pt x="23" y="23"/>
                  </a:cubicBezTo>
                  <a:close/>
                  <a:moveTo>
                    <a:pt x="24" y="16"/>
                  </a:moveTo>
                  <a:cubicBezTo>
                    <a:pt x="45" y="16"/>
                    <a:pt x="45" y="16"/>
                    <a:pt x="45" y="16"/>
                  </a:cubicBezTo>
                  <a:cubicBezTo>
                    <a:pt x="45" y="21"/>
                    <a:pt x="45" y="21"/>
                    <a:pt x="45" y="21"/>
                  </a:cubicBezTo>
                  <a:cubicBezTo>
                    <a:pt x="24" y="21"/>
                    <a:pt x="24" y="21"/>
                    <a:pt x="24" y="21"/>
                  </a:cubicBezTo>
                  <a:lnTo>
                    <a:pt x="24" y="16"/>
                  </a:lnTo>
                  <a:close/>
                  <a:moveTo>
                    <a:pt x="57" y="0"/>
                  </a:moveTo>
                  <a:cubicBezTo>
                    <a:pt x="12" y="0"/>
                    <a:pt x="12" y="0"/>
                    <a:pt x="12" y="0"/>
                  </a:cubicBezTo>
                  <a:cubicBezTo>
                    <a:pt x="8" y="0"/>
                    <a:pt x="5" y="2"/>
                    <a:pt x="5" y="6"/>
                  </a:cubicBezTo>
                  <a:cubicBezTo>
                    <a:pt x="5" y="11"/>
                    <a:pt x="5" y="11"/>
                    <a:pt x="5" y="11"/>
                  </a:cubicBezTo>
                  <a:cubicBezTo>
                    <a:pt x="3" y="11"/>
                    <a:pt x="3" y="11"/>
                    <a:pt x="3" y="11"/>
                  </a:cubicBezTo>
                  <a:cubicBezTo>
                    <a:pt x="2" y="11"/>
                    <a:pt x="0" y="13"/>
                    <a:pt x="0" y="15"/>
                  </a:cubicBezTo>
                  <a:cubicBezTo>
                    <a:pt x="0" y="15"/>
                    <a:pt x="0" y="15"/>
                    <a:pt x="0" y="15"/>
                  </a:cubicBezTo>
                  <a:cubicBezTo>
                    <a:pt x="0" y="17"/>
                    <a:pt x="2" y="19"/>
                    <a:pt x="3" y="19"/>
                  </a:cubicBezTo>
                  <a:cubicBezTo>
                    <a:pt x="5" y="19"/>
                    <a:pt x="5" y="19"/>
                    <a:pt x="5" y="19"/>
                  </a:cubicBezTo>
                  <a:cubicBezTo>
                    <a:pt x="5" y="24"/>
                    <a:pt x="5" y="24"/>
                    <a:pt x="5" y="24"/>
                  </a:cubicBezTo>
                  <a:cubicBezTo>
                    <a:pt x="3" y="24"/>
                    <a:pt x="3" y="24"/>
                    <a:pt x="3" y="24"/>
                  </a:cubicBezTo>
                  <a:cubicBezTo>
                    <a:pt x="2" y="24"/>
                    <a:pt x="0" y="25"/>
                    <a:pt x="0" y="27"/>
                  </a:cubicBezTo>
                  <a:cubicBezTo>
                    <a:pt x="0" y="28"/>
                    <a:pt x="0" y="28"/>
                    <a:pt x="0" y="28"/>
                  </a:cubicBezTo>
                  <a:cubicBezTo>
                    <a:pt x="0" y="30"/>
                    <a:pt x="2" y="31"/>
                    <a:pt x="3" y="31"/>
                  </a:cubicBezTo>
                  <a:cubicBezTo>
                    <a:pt x="5" y="31"/>
                    <a:pt x="5" y="31"/>
                    <a:pt x="5" y="31"/>
                  </a:cubicBezTo>
                  <a:cubicBezTo>
                    <a:pt x="5" y="37"/>
                    <a:pt x="5" y="37"/>
                    <a:pt x="5" y="37"/>
                  </a:cubicBezTo>
                  <a:cubicBezTo>
                    <a:pt x="3" y="37"/>
                    <a:pt x="3" y="37"/>
                    <a:pt x="3" y="37"/>
                  </a:cubicBezTo>
                  <a:cubicBezTo>
                    <a:pt x="2" y="37"/>
                    <a:pt x="0" y="38"/>
                    <a:pt x="0" y="40"/>
                  </a:cubicBezTo>
                  <a:cubicBezTo>
                    <a:pt x="0" y="41"/>
                    <a:pt x="0" y="41"/>
                    <a:pt x="0" y="41"/>
                  </a:cubicBezTo>
                  <a:cubicBezTo>
                    <a:pt x="0" y="43"/>
                    <a:pt x="2" y="44"/>
                    <a:pt x="3" y="44"/>
                  </a:cubicBezTo>
                  <a:cubicBezTo>
                    <a:pt x="5" y="44"/>
                    <a:pt x="5" y="44"/>
                    <a:pt x="5" y="44"/>
                  </a:cubicBezTo>
                  <a:cubicBezTo>
                    <a:pt x="5" y="49"/>
                    <a:pt x="5" y="49"/>
                    <a:pt x="5" y="49"/>
                  </a:cubicBezTo>
                  <a:cubicBezTo>
                    <a:pt x="3" y="49"/>
                    <a:pt x="3" y="49"/>
                    <a:pt x="3" y="49"/>
                  </a:cubicBezTo>
                  <a:cubicBezTo>
                    <a:pt x="2" y="49"/>
                    <a:pt x="0" y="51"/>
                    <a:pt x="0" y="53"/>
                  </a:cubicBezTo>
                  <a:cubicBezTo>
                    <a:pt x="0" y="53"/>
                    <a:pt x="0" y="53"/>
                    <a:pt x="0" y="53"/>
                  </a:cubicBezTo>
                  <a:cubicBezTo>
                    <a:pt x="0" y="55"/>
                    <a:pt x="2" y="57"/>
                    <a:pt x="3" y="57"/>
                  </a:cubicBezTo>
                  <a:cubicBezTo>
                    <a:pt x="5" y="57"/>
                    <a:pt x="5" y="57"/>
                    <a:pt x="5" y="57"/>
                  </a:cubicBezTo>
                  <a:cubicBezTo>
                    <a:pt x="5" y="70"/>
                    <a:pt x="5" y="70"/>
                    <a:pt x="5" y="70"/>
                  </a:cubicBezTo>
                  <a:cubicBezTo>
                    <a:pt x="5" y="73"/>
                    <a:pt x="8" y="76"/>
                    <a:pt x="12" y="76"/>
                  </a:cubicBezTo>
                  <a:cubicBezTo>
                    <a:pt x="57" y="76"/>
                    <a:pt x="57" y="76"/>
                    <a:pt x="57" y="76"/>
                  </a:cubicBezTo>
                  <a:cubicBezTo>
                    <a:pt x="60" y="76"/>
                    <a:pt x="63" y="73"/>
                    <a:pt x="63" y="70"/>
                  </a:cubicBezTo>
                  <a:cubicBezTo>
                    <a:pt x="63" y="6"/>
                    <a:pt x="63" y="6"/>
                    <a:pt x="63" y="6"/>
                  </a:cubicBezTo>
                  <a:cubicBezTo>
                    <a:pt x="63" y="2"/>
                    <a:pt x="60" y="0"/>
                    <a:pt x="57" y="0"/>
                  </a:cubicBezTo>
                  <a:close/>
                  <a:moveTo>
                    <a:pt x="3" y="16"/>
                  </a:moveTo>
                  <a:cubicBezTo>
                    <a:pt x="3" y="16"/>
                    <a:pt x="3" y="15"/>
                    <a:pt x="3" y="15"/>
                  </a:cubicBezTo>
                  <a:cubicBezTo>
                    <a:pt x="3" y="15"/>
                    <a:pt x="3" y="15"/>
                    <a:pt x="3" y="15"/>
                  </a:cubicBezTo>
                  <a:cubicBezTo>
                    <a:pt x="3" y="14"/>
                    <a:pt x="3" y="14"/>
                    <a:pt x="3" y="14"/>
                  </a:cubicBezTo>
                  <a:cubicBezTo>
                    <a:pt x="5" y="14"/>
                    <a:pt x="5" y="14"/>
                    <a:pt x="5" y="14"/>
                  </a:cubicBezTo>
                  <a:cubicBezTo>
                    <a:pt x="8" y="14"/>
                    <a:pt x="8" y="14"/>
                    <a:pt x="8" y="14"/>
                  </a:cubicBezTo>
                  <a:cubicBezTo>
                    <a:pt x="11" y="14"/>
                    <a:pt x="11" y="14"/>
                    <a:pt x="11" y="14"/>
                  </a:cubicBezTo>
                  <a:cubicBezTo>
                    <a:pt x="11" y="14"/>
                    <a:pt x="11" y="14"/>
                    <a:pt x="11" y="15"/>
                  </a:cubicBezTo>
                  <a:cubicBezTo>
                    <a:pt x="11" y="15"/>
                    <a:pt x="11" y="15"/>
                    <a:pt x="11" y="15"/>
                  </a:cubicBezTo>
                  <a:cubicBezTo>
                    <a:pt x="11" y="15"/>
                    <a:pt x="11" y="16"/>
                    <a:pt x="11" y="16"/>
                  </a:cubicBezTo>
                  <a:cubicBezTo>
                    <a:pt x="8" y="16"/>
                    <a:pt x="8" y="16"/>
                    <a:pt x="8" y="16"/>
                  </a:cubicBezTo>
                  <a:cubicBezTo>
                    <a:pt x="5" y="16"/>
                    <a:pt x="5" y="16"/>
                    <a:pt x="5" y="16"/>
                  </a:cubicBezTo>
                  <a:lnTo>
                    <a:pt x="3" y="16"/>
                  </a:lnTo>
                  <a:close/>
                  <a:moveTo>
                    <a:pt x="3" y="28"/>
                  </a:moveTo>
                  <a:cubicBezTo>
                    <a:pt x="3" y="28"/>
                    <a:pt x="3" y="28"/>
                    <a:pt x="3" y="28"/>
                  </a:cubicBezTo>
                  <a:cubicBezTo>
                    <a:pt x="3" y="27"/>
                    <a:pt x="3" y="27"/>
                    <a:pt x="3" y="27"/>
                  </a:cubicBezTo>
                  <a:cubicBezTo>
                    <a:pt x="3" y="27"/>
                    <a:pt x="3" y="27"/>
                    <a:pt x="3" y="27"/>
                  </a:cubicBezTo>
                  <a:cubicBezTo>
                    <a:pt x="5" y="27"/>
                    <a:pt x="5" y="27"/>
                    <a:pt x="5" y="27"/>
                  </a:cubicBezTo>
                  <a:cubicBezTo>
                    <a:pt x="8" y="27"/>
                    <a:pt x="8" y="27"/>
                    <a:pt x="8" y="27"/>
                  </a:cubicBezTo>
                  <a:cubicBezTo>
                    <a:pt x="11" y="27"/>
                    <a:pt x="11" y="27"/>
                    <a:pt x="11" y="27"/>
                  </a:cubicBezTo>
                  <a:cubicBezTo>
                    <a:pt x="11" y="27"/>
                    <a:pt x="11" y="27"/>
                    <a:pt x="11" y="27"/>
                  </a:cubicBezTo>
                  <a:cubicBezTo>
                    <a:pt x="11" y="28"/>
                    <a:pt x="11" y="28"/>
                    <a:pt x="11" y="28"/>
                  </a:cubicBezTo>
                  <a:cubicBezTo>
                    <a:pt x="11" y="28"/>
                    <a:pt x="11" y="28"/>
                    <a:pt x="11" y="28"/>
                  </a:cubicBezTo>
                  <a:cubicBezTo>
                    <a:pt x="8" y="28"/>
                    <a:pt x="8" y="28"/>
                    <a:pt x="8" y="28"/>
                  </a:cubicBezTo>
                  <a:cubicBezTo>
                    <a:pt x="5" y="28"/>
                    <a:pt x="5" y="28"/>
                    <a:pt x="5" y="28"/>
                  </a:cubicBezTo>
                  <a:lnTo>
                    <a:pt x="3" y="28"/>
                  </a:lnTo>
                  <a:close/>
                  <a:moveTo>
                    <a:pt x="3" y="41"/>
                  </a:moveTo>
                  <a:cubicBezTo>
                    <a:pt x="3" y="41"/>
                    <a:pt x="3" y="41"/>
                    <a:pt x="3" y="41"/>
                  </a:cubicBezTo>
                  <a:cubicBezTo>
                    <a:pt x="3" y="40"/>
                    <a:pt x="3" y="40"/>
                    <a:pt x="3" y="40"/>
                  </a:cubicBezTo>
                  <a:cubicBezTo>
                    <a:pt x="3" y="40"/>
                    <a:pt x="3" y="40"/>
                    <a:pt x="3" y="40"/>
                  </a:cubicBezTo>
                  <a:cubicBezTo>
                    <a:pt x="5" y="40"/>
                    <a:pt x="5" y="40"/>
                    <a:pt x="5" y="40"/>
                  </a:cubicBezTo>
                  <a:cubicBezTo>
                    <a:pt x="8" y="40"/>
                    <a:pt x="8" y="40"/>
                    <a:pt x="8" y="40"/>
                  </a:cubicBezTo>
                  <a:cubicBezTo>
                    <a:pt x="11" y="40"/>
                    <a:pt x="11" y="40"/>
                    <a:pt x="11" y="40"/>
                  </a:cubicBezTo>
                  <a:cubicBezTo>
                    <a:pt x="11" y="40"/>
                    <a:pt x="11" y="40"/>
                    <a:pt x="11" y="40"/>
                  </a:cubicBezTo>
                  <a:cubicBezTo>
                    <a:pt x="11" y="41"/>
                    <a:pt x="11" y="41"/>
                    <a:pt x="11" y="41"/>
                  </a:cubicBezTo>
                  <a:cubicBezTo>
                    <a:pt x="11" y="41"/>
                    <a:pt x="11" y="41"/>
                    <a:pt x="11" y="41"/>
                  </a:cubicBezTo>
                  <a:cubicBezTo>
                    <a:pt x="8" y="41"/>
                    <a:pt x="8" y="41"/>
                    <a:pt x="8" y="41"/>
                  </a:cubicBezTo>
                  <a:cubicBezTo>
                    <a:pt x="5" y="41"/>
                    <a:pt x="5" y="41"/>
                    <a:pt x="5" y="41"/>
                  </a:cubicBezTo>
                  <a:lnTo>
                    <a:pt x="3" y="41"/>
                  </a:lnTo>
                  <a:close/>
                  <a:moveTo>
                    <a:pt x="3" y="54"/>
                  </a:moveTo>
                  <a:cubicBezTo>
                    <a:pt x="3" y="54"/>
                    <a:pt x="3" y="54"/>
                    <a:pt x="3" y="53"/>
                  </a:cubicBezTo>
                  <a:cubicBezTo>
                    <a:pt x="3" y="53"/>
                    <a:pt x="3" y="53"/>
                    <a:pt x="3" y="53"/>
                  </a:cubicBezTo>
                  <a:cubicBezTo>
                    <a:pt x="3" y="53"/>
                    <a:pt x="3" y="52"/>
                    <a:pt x="3" y="52"/>
                  </a:cubicBezTo>
                  <a:cubicBezTo>
                    <a:pt x="5" y="52"/>
                    <a:pt x="5" y="52"/>
                    <a:pt x="5" y="52"/>
                  </a:cubicBezTo>
                  <a:cubicBezTo>
                    <a:pt x="8" y="52"/>
                    <a:pt x="8" y="52"/>
                    <a:pt x="8" y="52"/>
                  </a:cubicBezTo>
                  <a:cubicBezTo>
                    <a:pt x="11" y="52"/>
                    <a:pt x="11" y="52"/>
                    <a:pt x="11" y="52"/>
                  </a:cubicBezTo>
                  <a:cubicBezTo>
                    <a:pt x="11" y="52"/>
                    <a:pt x="11" y="53"/>
                    <a:pt x="11" y="53"/>
                  </a:cubicBezTo>
                  <a:cubicBezTo>
                    <a:pt x="11" y="53"/>
                    <a:pt x="11" y="53"/>
                    <a:pt x="11" y="53"/>
                  </a:cubicBezTo>
                  <a:cubicBezTo>
                    <a:pt x="11" y="54"/>
                    <a:pt x="11" y="54"/>
                    <a:pt x="11" y="54"/>
                  </a:cubicBezTo>
                  <a:cubicBezTo>
                    <a:pt x="8" y="54"/>
                    <a:pt x="8" y="54"/>
                    <a:pt x="8" y="54"/>
                  </a:cubicBezTo>
                  <a:cubicBezTo>
                    <a:pt x="5" y="54"/>
                    <a:pt x="5" y="54"/>
                    <a:pt x="5" y="54"/>
                  </a:cubicBezTo>
                  <a:lnTo>
                    <a:pt x="3" y="54"/>
                  </a:lnTo>
                  <a:close/>
                  <a:moveTo>
                    <a:pt x="11" y="57"/>
                  </a:moveTo>
                  <a:cubicBezTo>
                    <a:pt x="13" y="57"/>
                    <a:pt x="14" y="55"/>
                    <a:pt x="14" y="53"/>
                  </a:cubicBezTo>
                  <a:cubicBezTo>
                    <a:pt x="14" y="53"/>
                    <a:pt x="14" y="53"/>
                    <a:pt x="14" y="53"/>
                  </a:cubicBezTo>
                  <a:cubicBezTo>
                    <a:pt x="14" y="51"/>
                    <a:pt x="13" y="49"/>
                    <a:pt x="11" y="49"/>
                  </a:cubicBezTo>
                  <a:cubicBezTo>
                    <a:pt x="8" y="49"/>
                    <a:pt x="8" y="49"/>
                    <a:pt x="8" y="49"/>
                  </a:cubicBezTo>
                  <a:cubicBezTo>
                    <a:pt x="8" y="44"/>
                    <a:pt x="8" y="44"/>
                    <a:pt x="8" y="44"/>
                  </a:cubicBezTo>
                  <a:cubicBezTo>
                    <a:pt x="11" y="44"/>
                    <a:pt x="11" y="44"/>
                    <a:pt x="11" y="44"/>
                  </a:cubicBezTo>
                  <a:cubicBezTo>
                    <a:pt x="13" y="44"/>
                    <a:pt x="14" y="43"/>
                    <a:pt x="14" y="41"/>
                  </a:cubicBezTo>
                  <a:cubicBezTo>
                    <a:pt x="14" y="40"/>
                    <a:pt x="14" y="40"/>
                    <a:pt x="14" y="40"/>
                  </a:cubicBezTo>
                  <a:cubicBezTo>
                    <a:pt x="14" y="38"/>
                    <a:pt x="13" y="37"/>
                    <a:pt x="11" y="37"/>
                  </a:cubicBezTo>
                  <a:cubicBezTo>
                    <a:pt x="8" y="37"/>
                    <a:pt x="8" y="37"/>
                    <a:pt x="8" y="37"/>
                  </a:cubicBezTo>
                  <a:cubicBezTo>
                    <a:pt x="8" y="31"/>
                    <a:pt x="8" y="31"/>
                    <a:pt x="8" y="31"/>
                  </a:cubicBezTo>
                  <a:cubicBezTo>
                    <a:pt x="11" y="31"/>
                    <a:pt x="11" y="31"/>
                    <a:pt x="11" y="31"/>
                  </a:cubicBezTo>
                  <a:cubicBezTo>
                    <a:pt x="13" y="31"/>
                    <a:pt x="14" y="30"/>
                    <a:pt x="14" y="28"/>
                  </a:cubicBezTo>
                  <a:cubicBezTo>
                    <a:pt x="14" y="27"/>
                    <a:pt x="14" y="27"/>
                    <a:pt x="14" y="27"/>
                  </a:cubicBezTo>
                  <a:cubicBezTo>
                    <a:pt x="14" y="25"/>
                    <a:pt x="13" y="24"/>
                    <a:pt x="11" y="24"/>
                  </a:cubicBezTo>
                  <a:cubicBezTo>
                    <a:pt x="8" y="24"/>
                    <a:pt x="8" y="24"/>
                    <a:pt x="8" y="24"/>
                  </a:cubicBezTo>
                  <a:cubicBezTo>
                    <a:pt x="8" y="19"/>
                    <a:pt x="8" y="19"/>
                    <a:pt x="8" y="19"/>
                  </a:cubicBezTo>
                  <a:cubicBezTo>
                    <a:pt x="11" y="19"/>
                    <a:pt x="11" y="19"/>
                    <a:pt x="11" y="19"/>
                  </a:cubicBezTo>
                  <a:cubicBezTo>
                    <a:pt x="13" y="19"/>
                    <a:pt x="14" y="17"/>
                    <a:pt x="14" y="15"/>
                  </a:cubicBezTo>
                  <a:cubicBezTo>
                    <a:pt x="14" y="15"/>
                    <a:pt x="14" y="15"/>
                    <a:pt x="14" y="15"/>
                  </a:cubicBezTo>
                  <a:cubicBezTo>
                    <a:pt x="14" y="13"/>
                    <a:pt x="13" y="11"/>
                    <a:pt x="11" y="11"/>
                  </a:cubicBezTo>
                  <a:cubicBezTo>
                    <a:pt x="8" y="11"/>
                    <a:pt x="8" y="11"/>
                    <a:pt x="8" y="11"/>
                  </a:cubicBezTo>
                  <a:cubicBezTo>
                    <a:pt x="8" y="6"/>
                    <a:pt x="8" y="6"/>
                    <a:pt x="8" y="6"/>
                  </a:cubicBezTo>
                  <a:cubicBezTo>
                    <a:pt x="8" y="4"/>
                    <a:pt x="10" y="3"/>
                    <a:pt x="12" y="3"/>
                  </a:cubicBezTo>
                  <a:cubicBezTo>
                    <a:pt x="57" y="3"/>
                    <a:pt x="57" y="3"/>
                    <a:pt x="57" y="3"/>
                  </a:cubicBezTo>
                  <a:cubicBezTo>
                    <a:pt x="57" y="3"/>
                    <a:pt x="57" y="3"/>
                    <a:pt x="57" y="3"/>
                  </a:cubicBezTo>
                  <a:cubicBezTo>
                    <a:pt x="57" y="61"/>
                    <a:pt x="57" y="61"/>
                    <a:pt x="57" y="61"/>
                  </a:cubicBezTo>
                  <a:cubicBezTo>
                    <a:pt x="57" y="63"/>
                    <a:pt x="55" y="64"/>
                    <a:pt x="53" y="64"/>
                  </a:cubicBezTo>
                  <a:cubicBezTo>
                    <a:pt x="12" y="64"/>
                    <a:pt x="12" y="64"/>
                    <a:pt x="12" y="64"/>
                  </a:cubicBezTo>
                  <a:cubicBezTo>
                    <a:pt x="11" y="64"/>
                    <a:pt x="9" y="65"/>
                    <a:pt x="8" y="65"/>
                  </a:cubicBezTo>
                  <a:cubicBezTo>
                    <a:pt x="8" y="57"/>
                    <a:pt x="8" y="57"/>
                    <a:pt x="8" y="57"/>
                  </a:cubicBezTo>
                  <a:lnTo>
                    <a:pt x="11" y="57"/>
                  </a:lnTo>
                  <a:close/>
                  <a:moveTo>
                    <a:pt x="60" y="70"/>
                  </a:moveTo>
                  <a:cubicBezTo>
                    <a:pt x="60" y="71"/>
                    <a:pt x="59" y="73"/>
                    <a:pt x="57" y="73"/>
                  </a:cubicBezTo>
                  <a:cubicBezTo>
                    <a:pt x="12" y="73"/>
                    <a:pt x="12" y="73"/>
                    <a:pt x="12" y="73"/>
                  </a:cubicBezTo>
                  <a:cubicBezTo>
                    <a:pt x="10" y="73"/>
                    <a:pt x="8" y="71"/>
                    <a:pt x="8" y="70"/>
                  </a:cubicBezTo>
                  <a:cubicBezTo>
                    <a:pt x="8" y="68"/>
                    <a:pt x="8" y="68"/>
                    <a:pt x="8" y="68"/>
                  </a:cubicBezTo>
                  <a:cubicBezTo>
                    <a:pt x="9" y="67"/>
                    <a:pt x="10" y="66"/>
                    <a:pt x="12" y="66"/>
                  </a:cubicBezTo>
                  <a:cubicBezTo>
                    <a:pt x="53" y="66"/>
                    <a:pt x="53" y="66"/>
                    <a:pt x="53" y="66"/>
                  </a:cubicBezTo>
                  <a:cubicBezTo>
                    <a:pt x="56" y="66"/>
                    <a:pt x="59" y="64"/>
                    <a:pt x="59" y="61"/>
                  </a:cubicBezTo>
                  <a:cubicBezTo>
                    <a:pt x="59" y="4"/>
                    <a:pt x="59" y="4"/>
                    <a:pt x="59" y="4"/>
                  </a:cubicBezTo>
                  <a:cubicBezTo>
                    <a:pt x="60" y="4"/>
                    <a:pt x="60" y="5"/>
                    <a:pt x="60" y="6"/>
                  </a:cubicBezTo>
                  <a:lnTo>
                    <a:pt x="60" y="70"/>
                  </a:lnTo>
                  <a:close/>
                  <a:moveTo>
                    <a:pt x="45" y="60"/>
                  </a:moveTo>
                  <a:cubicBezTo>
                    <a:pt x="51" y="60"/>
                    <a:pt x="51" y="60"/>
                    <a:pt x="51" y="60"/>
                  </a:cubicBezTo>
                  <a:cubicBezTo>
                    <a:pt x="52" y="60"/>
                    <a:pt x="53" y="59"/>
                    <a:pt x="53" y="59"/>
                  </a:cubicBezTo>
                  <a:cubicBezTo>
                    <a:pt x="53" y="41"/>
                    <a:pt x="53" y="41"/>
                    <a:pt x="53" y="41"/>
                  </a:cubicBezTo>
                  <a:cubicBezTo>
                    <a:pt x="53" y="40"/>
                    <a:pt x="53" y="40"/>
                    <a:pt x="54" y="40"/>
                  </a:cubicBezTo>
                  <a:cubicBezTo>
                    <a:pt x="54" y="40"/>
                    <a:pt x="55" y="40"/>
                    <a:pt x="55" y="41"/>
                  </a:cubicBezTo>
                  <a:cubicBezTo>
                    <a:pt x="55" y="59"/>
                    <a:pt x="55" y="59"/>
                    <a:pt x="55" y="59"/>
                  </a:cubicBezTo>
                  <a:cubicBezTo>
                    <a:pt x="55" y="61"/>
                    <a:pt x="53" y="62"/>
                    <a:pt x="51" y="62"/>
                  </a:cubicBezTo>
                  <a:cubicBezTo>
                    <a:pt x="45" y="62"/>
                    <a:pt x="45" y="62"/>
                    <a:pt x="45" y="62"/>
                  </a:cubicBezTo>
                  <a:cubicBezTo>
                    <a:pt x="44" y="62"/>
                    <a:pt x="44" y="62"/>
                    <a:pt x="44" y="61"/>
                  </a:cubicBezTo>
                  <a:cubicBezTo>
                    <a:pt x="44" y="61"/>
                    <a:pt x="44" y="60"/>
                    <a:pt x="45" y="6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1"/>
            </a:p>
          </p:txBody>
        </p:sp>
      </p:grpSp>
      <p:grpSp>
        <p:nvGrpSpPr>
          <p:cNvPr id="501" name="Group 500"/>
          <p:cNvGrpSpPr/>
          <p:nvPr/>
        </p:nvGrpSpPr>
        <p:grpSpPr>
          <a:xfrm>
            <a:off x="7705460" y="4884450"/>
            <a:ext cx="836995" cy="874164"/>
            <a:chOff x="5779095" y="3663337"/>
            <a:chExt cx="627746" cy="655623"/>
          </a:xfrm>
        </p:grpSpPr>
        <p:grpSp>
          <p:nvGrpSpPr>
            <p:cNvPr id="502" name="Group 501"/>
            <p:cNvGrpSpPr/>
            <p:nvPr/>
          </p:nvGrpSpPr>
          <p:grpSpPr>
            <a:xfrm>
              <a:off x="5779095" y="3663337"/>
              <a:ext cx="627746" cy="655623"/>
              <a:chOff x="3934156" y="3309491"/>
              <a:chExt cx="901768" cy="941815"/>
            </a:xfrm>
          </p:grpSpPr>
          <p:sp>
            <p:nvSpPr>
              <p:cNvPr id="504" name="Rounded Rectangle 111"/>
              <p:cNvSpPr/>
              <p:nvPr/>
            </p:nvSpPr>
            <p:spPr>
              <a:xfrm>
                <a:off x="3934156" y="3349538"/>
                <a:ext cx="901768" cy="901768"/>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sp>
            <p:nvSpPr>
              <p:cNvPr id="505" name="Rounded Rectangle 112"/>
              <p:cNvSpPr/>
              <p:nvPr/>
            </p:nvSpPr>
            <p:spPr>
              <a:xfrm>
                <a:off x="3934156" y="3309491"/>
                <a:ext cx="901768" cy="9017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grpSp>
        <p:sp>
          <p:nvSpPr>
            <p:cNvPr id="503" name="Freeform 162"/>
            <p:cNvSpPr>
              <a:spLocks noEditPoints="1"/>
            </p:cNvSpPr>
            <p:nvPr/>
          </p:nvSpPr>
          <p:spPr bwMode="auto">
            <a:xfrm>
              <a:off x="6004135" y="3877042"/>
              <a:ext cx="186838" cy="246047"/>
            </a:xfrm>
            <a:custGeom>
              <a:avLst/>
              <a:gdLst>
                <a:gd name="T0" fmla="*/ 5 w 60"/>
                <a:gd name="T1" fmla="*/ 0 h 76"/>
                <a:gd name="T2" fmla="*/ 0 w 60"/>
                <a:gd name="T3" fmla="*/ 64 h 76"/>
                <a:gd name="T4" fmla="*/ 5 w 60"/>
                <a:gd name="T5" fmla="*/ 74 h 76"/>
                <a:gd name="T6" fmla="*/ 8 w 60"/>
                <a:gd name="T7" fmla="*/ 75 h 76"/>
                <a:gd name="T8" fmla="*/ 11 w 60"/>
                <a:gd name="T9" fmla="*/ 75 h 76"/>
                <a:gd name="T10" fmla="*/ 13 w 60"/>
                <a:gd name="T11" fmla="*/ 76 h 76"/>
                <a:gd name="T12" fmla="*/ 13 w 60"/>
                <a:gd name="T13" fmla="*/ 69 h 76"/>
                <a:gd name="T14" fmla="*/ 60 w 60"/>
                <a:gd name="T15" fmla="*/ 64 h 76"/>
                <a:gd name="T16" fmla="*/ 54 w 60"/>
                <a:gd name="T17" fmla="*/ 0 h 76"/>
                <a:gd name="T18" fmla="*/ 10 w 60"/>
                <a:gd name="T19" fmla="*/ 70 h 76"/>
                <a:gd name="T20" fmla="*/ 8 w 60"/>
                <a:gd name="T21" fmla="*/ 70 h 76"/>
                <a:gd name="T22" fmla="*/ 8 w 60"/>
                <a:gd name="T23" fmla="*/ 66 h 76"/>
                <a:gd name="T24" fmla="*/ 10 w 60"/>
                <a:gd name="T25" fmla="*/ 71 h 76"/>
                <a:gd name="T26" fmla="*/ 54 w 60"/>
                <a:gd name="T27" fmla="*/ 66 h 76"/>
                <a:gd name="T28" fmla="*/ 13 w 60"/>
                <a:gd name="T29" fmla="*/ 64 h 76"/>
                <a:gd name="T30" fmla="*/ 7 w 60"/>
                <a:gd name="T31" fmla="*/ 63 h 76"/>
                <a:gd name="T32" fmla="*/ 5 w 60"/>
                <a:gd name="T33" fmla="*/ 66 h 76"/>
                <a:gd name="T34" fmla="*/ 5 w 60"/>
                <a:gd name="T35" fmla="*/ 61 h 76"/>
                <a:gd name="T36" fmla="*/ 57 w 60"/>
                <a:gd name="T37" fmla="*/ 60 h 76"/>
                <a:gd name="T38" fmla="*/ 57 w 60"/>
                <a:gd name="T39" fmla="*/ 55 h 76"/>
                <a:gd name="T40" fmla="*/ 5 w 60"/>
                <a:gd name="T41" fmla="*/ 58 h 76"/>
                <a:gd name="T42" fmla="*/ 3 w 60"/>
                <a:gd name="T43" fmla="*/ 5 h 76"/>
                <a:gd name="T44" fmla="*/ 54 w 60"/>
                <a:gd name="T45" fmla="*/ 3 h 76"/>
                <a:gd name="T46" fmla="*/ 57 w 60"/>
                <a:gd name="T47" fmla="*/ 55 h 76"/>
                <a:gd name="T48" fmla="*/ 39 w 60"/>
                <a:gd name="T49" fmla="*/ 17 h 76"/>
                <a:gd name="T50" fmla="*/ 20 w 60"/>
                <a:gd name="T51" fmla="*/ 17 h 76"/>
                <a:gd name="T52" fmla="*/ 30 w 60"/>
                <a:gd name="T53" fmla="*/ 11 h 76"/>
                <a:gd name="T54" fmla="*/ 30 w 60"/>
                <a:gd name="T55" fmla="*/ 24 h 76"/>
                <a:gd name="T56" fmla="*/ 30 w 60"/>
                <a:gd name="T57" fmla="*/ 11 h 76"/>
                <a:gd name="T58" fmla="*/ 46 w 60"/>
                <a:gd name="T59" fmla="*/ 33 h 76"/>
                <a:gd name="T60" fmla="*/ 12 w 60"/>
                <a:gd name="T61" fmla="*/ 31 h 76"/>
                <a:gd name="T62" fmla="*/ 46 w 60"/>
                <a:gd name="T63" fmla="*/ 30 h 76"/>
                <a:gd name="T64" fmla="*/ 47 w 60"/>
                <a:gd name="T65" fmla="*/ 39 h 76"/>
                <a:gd name="T66" fmla="*/ 14 w 60"/>
                <a:gd name="T67" fmla="*/ 41 h 76"/>
                <a:gd name="T68" fmla="*/ 14 w 60"/>
                <a:gd name="T69" fmla="*/ 38 h 76"/>
                <a:gd name="T70" fmla="*/ 47 w 60"/>
                <a:gd name="T71" fmla="*/ 39 h 76"/>
                <a:gd name="T72" fmla="*/ 46 w 60"/>
                <a:gd name="T73" fmla="*/ 49 h 76"/>
                <a:gd name="T74" fmla="*/ 12 w 60"/>
                <a:gd name="T75" fmla="*/ 47 h 76"/>
                <a:gd name="T76" fmla="*/ 46 w 60"/>
                <a:gd name="T77" fmla="*/ 4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0" h="76">
                  <a:moveTo>
                    <a:pt x="54" y="0"/>
                  </a:moveTo>
                  <a:cubicBezTo>
                    <a:pt x="5" y="0"/>
                    <a:pt x="5" y="0"/>
                    <a:pt x="5" y="0"/>
                  </a:cubicBezTo>
                  <a:cubicBezTo>
                    <a:pt x="2" y="0"/>
                    <a:pt x="0" y="2"/>
                    <a:pt x="0" y="5"/>
                  </a:cubicBezTo>
                  <a:cubicBezTo>
                    <a:pt x="0" y="64"/>
                    <a:pt x="0" y="64"/>
                    <a:pt x="0" y="64"/>
                  </a:cubicBezTo>
                  <a:cubicBezTo>
                    <a:pt x="0" y="67"/>
                    <a:pt x="2" y="69"/>
                    <a:pt x="5" y="69"/>
                  </a:cubicBezTo>
                  <a:cubicBezTo>
                    <a:pt x="5" y="74"/>
                    <a:pt x="5" y="74"/>
                    <a:pt x="5" y="74"/>
                  </a:cubicBezTo>
                  <a:cubicBezTo>
                    <a:pt x="5" y="75"/>
                    <a:pt x="5" y="75"/>
                    <a:pt x="6" y="76"/>
                  </a:cubicBezTo>
                  <a:cubicBezTo>
                    <a:pt x="7" y="76"/>
                    <a:pt x="7" y="76"/>
                    <a:pt x="8" y="75"/>
                  </a:cubicBezTo>
                  <a:cubicBezTo>
                    <a:pt x="9" y="74"/>
                    <a:pt x="9" y="74"/>
                    <a:pt x="9" y="74"/>
                  </a:cubicBezTo>
                  <a:cubicBezTo>
                    <a:pt x="11" y="75"/>
                    <a:pt x="11" y="75"/>
                    <a:pt x="11" y="75"/>
                  </a:cubicBezTo>
                  <a:cubicBezTo>
                    <a:pt x="11" y="75"/>
                    <a:pt x="12" y="76"/>
                    <a:pt x="12" y="76"/>
                  </a:cubicBezTo>
                  <a:cubicBezTo>
                    <a:pt x="12" y="76"/>
                    <a:pt x="12" y="76"/>
                    <a:pt x="13" y="76"/>
                  </a:cubicBezTo>
                  <a:cubicBezTo>
                    <a:pt x="13" y="75"/>
                    <a:pt x="13" y="75"/>
                    <a:pt x="13" y="74"/>
                  </a:cubicBezTo>
                  <a:cubicBezTo>
                    <a:pt x="13" y="69"/>
                    <a:pt x="13" y="69"/>
                    <a:pt x="13" y="69"/>
                  </a:cubicBezTo>
                  <a:cubicBezTo>
                    <a:pt x="54" y="69"/>
                    <a:pt x="54" y="69"/>
                    <a:pt x="54" y="69"/>
                  </a:cubicBezTo>
                  <a:cubicBezTo>
                    <a:pt x="57" y="69"/>
                    <a:pt x="60" y="67"/>
                    <a:pt x="60" y="64"/>
                  </a:cubicBezTo>
                  <a:cubicBezTo>
                    <a:pt x="60" y="5"/>
                    <a:pt x="60" y="5"/>
                    <a:pt x="60" y="5"/>
                  </a:cubicBezTo>
                  <a:cubicBezTo>
                    <a:pt x="60" y="2"/>
                    <a:pt x="57" y="0"/>
                    <a:pt x="54" y="0"/>
                  </a:cubicBezTo>
                  <a:close/>
                  <a:moveTo>
                    <a:pt x="10" y="71"/>
                  </a:moveTo>
                  <a:cubicBezTo>
                    <a:pt x="10" y="70"/>
                    <a:pt x="10" y="70"/>
                    <a:pt x="10" y="70"/>
                  </a:cubicBezTo>
                  <a:cubicBezTo>
                    <a:pt x="10" y="70"/>
                    <a:pt x="10" y="70"/>
                    <a:pt x="9" y="70"/>
                  </a:cubicBezTo>
                  <a:cubicBezTo>
                    <a:pt x="9" y="70"/>
                    <a:pt x="9" y="70"/>
                    <a:pt x="8" y="70"/>
                  </a:cubicBezTo>
                  <a:cubicBezTo>
                    <a:pt x="8" y="71"/>
                    <a:pt x="8" y="71"/>
                    <a:pt x="8" y="71"/>
                  </a:cubicBezTo>
                  <a:cubicBezTo>
                    <a:pt x="8" y="66"/>
                    <a:pt x="8" y="66"/>
                    <a:pt x="8" y="66"/>
                  </a:cubicBezTo>
                  <a:cubicBezTo>
                    <a:pt x="10" y="66"/>
                    <a:pt x="10" y="66"/>
                    <a:pt x="10" y="66"/>
                  </a:cubicBezTo>
                  <a:lnTo>
                    <a:pt x="10" y="71"/>
                  </a:lnTo>
                  <a:close/>
                  <a:moveTo>
                    <a:pt x="57" y="64"/>
                  </a:moveTo>
                  <a:cubicBezTo>
                    <a:pt x="57" y="65"/>
                    <a:pt x="55" y="66"/>
                    <a:pt x="54" y="66"/>
                  </a:cubicBezTo>
                  <a:cubicBezTo>
                    <a:pt x="13" y="66"/>
                    <a:pt x="13" y="66"/>
                    <a:pt x="13" y="66"/>
                  </a:cubicBezTo>
                  <a:cubicBezTo>
                    <a:pt x="13" y="64"/>
                    <a:pt x="13" y="64"/>
                    <a:pt x="13" y="64"/>
                  </a:cubicBezTo>
                  <a:cubicBezTo>
                    <a:pt x="13" y="63"/>
                    <a:pt x="13" y="63"/>
                    <a:pt x="12" y="63"/>
                  </a:cubicBezTo>
                  <a:cubicBezTo>
                    <a:pt x="7" y="63"/>
                    <a:pt x="7" y="63"/>
                    <a:pt x="7" y="63"/>
                  </a:cubicBezTo>
                  <a:cubicBezTo>
                    <a:pt x="6" y="63"/>
                    <a:pt x="5" y="63"/>
                    <a:pt x="5" y="64"/>
                  </a:cubicBezTo>
                  <a:cubicBezTo>
                    <a:pt x="5" y="66"/>
                    <a:pt x="5" y="66"/>
                    <a:pt x="5" y="66"/>
                  </a:cubicBezTo>
                  <a:cubicBezTo>
                    <a:pt x="4" y="66"/>
                    <a:pt x="3" y="65"/>
                    <a:pt x="3" y="64"/>
                  </a:cubicBezTo>
                  <a:cubicBezTo>
                    <a:pt x="3" y="62"/>
                    <a:pt x="4" y="61"/>
                    <a:pt x="5" y="61"/>
                  </a:cubicBezTo>
                  <a:cubicBezTo>
                    <a:pt x="54" y="61"/>
                    <a:pt x="54" y="61"/>
                    <a:pt x="54" y="61"/>
                  </a:cubicBezTo>
                  <a:cubicBezTo>
                    <a:pt x="55" y="61"/>
                    <a:pt x="56" y="61"/>
                    <a:pt x="57" y="60"/>
                  </a:cubicBezTo>
                  <a:lnTo>
                    <a:pt x="57" y="64"/>
                  </a:lnTo>
                  <a:close/>
                  <a:moveTo>
                    <a:pt x="57" y="55"/>
                  </a:moveTo>
                  <a:cubicBezTo>
                    <a:pt x="57" y="57"/>
                    <a:pt x="55" y="58"/>
                    <a:pt x="54" y="58"/>
                  </a:cubicBezTo>
                  <a:cubicBezTo>
                    <a:pt x="5" y="58"/>
                    <a:pt x="5" y="58"/>
                    <a:pt x="5" y="58"/>
                  </a:cubicBezTo>
                  <a:cubicBezTo>
                    <a:pt x="4" y="58"/>
                    <a:pt x="3" y="58"/>
                    <a:pt x="3" y="59"/>
                  </a:cubicBezTo>
                  <a:cubicBezTo>
                    <a:pt x="3" y="5"/>
                    <a:pt x="3" y="5"/>
                    <a:pt x="3" y="5"/>
                  </a:cubicBezTo>
                  <a:cubicBezTo>
                    <a:pt x="3" y="4"/>
                    <a:pt x="4" y="3"/>
                    <a:pt x="5" y="3"/>
                  </a:cubicBezTo>
                  <a:cubicBezTo>
                    <a:pt x="54" y="3"/>
                    <a:pt x="54" y="3"/>
                    <a:pt x="54" y="3"/>
                  </a:cubicBezTo>
                  <a:cubicBezTo>
                    <a:pt x="55" y="3"/>
                    <a:pt x="57" y="4"/>
                    <a:pt x="57" y="5"/>
                  </a:cubicBezTo>
                  <a:lnTo>
                    <a:pt x="57" y="55"/>
                  </a:lnTo>
                  <a:close/>
                  <a:moveTo>
                    <a:pt x="30" y="27"/>
                  </a:moveTo>
                  <a:cubicBezTo>
                    <a:pt x="35" y="27"/>
                    <a:pt x="39" y="22"/>
                    <a:pt x="39" y="17"/>
                  </a:cubicBezTo>
                  <a:cubicBezTo>
                    <a:pt x="39" y="12"/>
                    <a:pt x="35" y="8"/>
                    <a:pt x="30" y="8"/>
                  </a:cubicBezTo>
                  <a:cubicBezTo>
                    <a:pt x="24" y="8"/>
                    <a:pt x="20" y="12"/>
                    <a:pt x="20" y="17"/>
                  </a:cubicBezTo>
                  <a:cubicBezTo>
                    <a:pt x="20" y="22"/>
                    <a:pt x="24" y="27"/>
                    <a:pt x="30" y="27"/>
                  </a:cubicBezTo>
                  <a:close/>
                  <a:moveTo>
                    <a:pt x="30" y="11"/>
                  </a:moveTo>
                  <a:cubicBezTo>
                    <a:pt x="33" y="11"/>
                    <a:pt x="36" y="14"/>
                    <a:pt x="36" y="17"/>
                  </a:cubicBezTo>
                  <a:cubicBezTo>
                    <a:pt x="36" y="21"/>
                    <a:pt x="33" y="24"/>
                    <a:pt x="30" y="24"/>
                  </a:cubicBezTo>
                  <a:cubicBezTo>
                    <a:pt x="26" y="24"/>
                    <a:pt x="23" y="21"/>
                    <a:pt x="23" y="17"/>
                  </a:cubicBezTo>
                  <a:cubicBezTo>
                    <a:pt x="23" y="14"/>
                    <a:pt x="26" y="11"/>
                    <a:pt x="30" y="11"/>
                  </a:cubicBezTo>
                  <a:close/>
                  <a:moveTo>
                    <a:pt x="47" y="31"/>
                  </a:moveTo>
                  <a:cubicBezTo>
                    <a:pt x="47" y="32"/>
                    <a:pt x="46" y="33"/>
                    <a:pt x="46" y="33"/>
                  </a:cubicBezTo>
                  <a:cubicBezTo>
                    <a:pt x="14" y="33"/>
                    <a:pt x="14" y="33"/>
                    <a:pt x="14" y="33"/>
                  </a:cubicBezTo>
                  <a:cubicBezTo>
                    <a:pt x="13" y="33"/>
                    <a:pt x="12" y="32"/>
                    <a:pt x="12" y="31"/>
                  </a:cubicBezTo>
                  <a:cubicBezTo>
                    <a:pt x="12" y="30"/>
                    <a:pt x="13" y="30"/>
                    <a:pt x="14" y="30"/>
                  </a:cubicBezTo>
                  <a:cubicBezTo>
                    <a:pt x="46" y="30"/>
                    <a:pt x="46" y="30"/>
                    <a:pt x="46" y="30"/>
                  </a:cubicBezTo>
                  <a:cubicBezTo>
                    <a:pt x="46" y="30"/>
                    <a:pt x="47" y="30"/>
                    <a:pt x="47" y="31"/>
                  </a:cubicBezTo>
                  <a:close/>
                  <a:moveTo>
                    <a:pt x="47" y="39"/>
                  </a:moveTo>
                  <a:cubicBezTo>
                    <a:pt x="47" y="40"/>
                    <a:pt x="46" y="41"/>
                    <a:pt x="46" y="41"/>
                  </a:cubicBezTo>
                  <a:cubicBezTo>
                    <a:pt x="14" y="41"/>
                    <a:pt x="14" y="41"/>
                    <a:pt x="14" y="41"/>
                  </a:cubicBezTo>
                  <a:cubicBezTo>
                    <a:pt x="13" y="41"/>
                    <a:pt x="12" y="40"/>
                    <a:pt x="12" y="39"/>
                  </a:cubicBezTo>
                  <a:cubicBezTo>
                    <a:pt x="12" y="38"/>
                    <a:pt x="13" y="38"/>
                    <a:pt x="14" y="38"/>
                  </a:cubicBezTo>
                  <a:cubicBezTo>
                    <a:pt x="46" y="38"/>
                    <a:pt x="46" y="38"/>
                    <a:pt x="46" y="38"/>
                  </a:cubicBezTo>
                  <a:cubicBezTo>
                    <a:pt x="46" y="38"/>
                    <a:pt x="47" y="38"/>
                    <a:pt x="47" y="39"/>
                  </a:cubicBezTo>
                  <a:close/>
                  <a:moveTo>
                    <a:pt x="47" y="47"/>
                  </a:moveTo>
                  <a:cubicBezTo>
                    <a:pt x="47" y="48"/>
                    <a:pt x="46" y="49"/>
                    <a:pt x="46" y="49"/>
                  </a:cubicBezTo>
                  <a:cubicBezTo>
                    <a:pt x="14" y="49"/>
                    <a:pt x="14" y="49"/>
                    <a:pt x="14" y="49"/>
                  </a:cubicBezTo>
                  <a:cubicBezTo>
                    <a:pt x="13" y="49"/>
                    <a:pt x="12" y="48"/>
                    <a:pt x="12" y="47"/>
                  </a:cubicBezTo>
                  <a:cubicBezTo>
                    <a:pt x="12" y="47"/>
                    <a:pt x="13" y="46"/>
                    <a:pt x="14" y="46"/>
                  </a:cubicBezTo>
                  <a:cubicBezTo>
                    <a:pt x="46" y="46"/>
                    <a:pt x="46" y="46"/>
                    <a:pt x="46" y="46"/>
                  </a:cubicBezTo>
                  <a:cubicBezTo>
                    <a:pt x="46" y="46"/>
                    <a:pt x="47" y="47"/>
                    <a:pt x="47" y="4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1"/>
            </a:p>
          </p:txBody>
        </p:sp>
      </p:grpSp>
      <p:grpSp>
        <p:nvGrpSpPr>
          <p:cNvPr id="506" name="Group 505"/>
          <p:cNvGrpSpPr/>
          <p:nvPr/>
        </p:nvGrpSpPr>
        <p:grpSpPr>
          <a:xfrm>
            <a:off x="3649547" y="4884450"/>
            <a:ext cx="836995" cy="874164"/>
            <a:chOff x="2737160" y="3663337"/>
            <a:chExt cx="627746" cy="655623"/>
          </a:xfrm>
        </p:grpSpPr>
        <p:grpSp>
          <p:nvGrpSpPr>
            <p:cNvPr id="507" name="Group 506"/>
            <p:cNvGrpSpPr/>
            <p:nvPr/>
          </p:nvGrpSpPr>
          <p:grpSpPr>
            <a:xfrm>
              <a:off x="2737160" y="3663337"/>
              <a:ext cx="627746" cy="655623"/>
              <a:chOff x="3934156" y="3309491"/>
              <a:chExt cx="901768" cy="941815"/>
            </a:xfrm>
          </p:grpSpPr>
          <p:sp>
            <p:nvSpPr>
              <p:cNvPr id="509" name="Rounded Rectangle 117"/>
              <p:cNvSpPr/>
              <p:nvPr/>
            </p:nvSpPr>
            <p:spPr>
              <a:xfrm>
                <a:off x="3934156" y="3349538"/>
                <a:ext cx="901768" cy="901768"/>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sp>
            <p:nvSpPr>
              <p:cNvPr id="510" name="Rounded Rectangle 118"/>
              <p:cNvSpPr/>
              <p:nvPr/>
            </p:nvSpPr>
            <p:spPr>
              <a:xfrm>
                <a:off x="3934156" y="3309491"/>
                <a:ext cx="901768" cy="9017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grpSp>
        <p:sp>
          <p:nvSpPr>
            <p:cNvPr id="508" name="Freeform 169"/>
            <p:cNvSpPr>
              <a:spLocks noEditPoints="1"/>
            </p:cNvSpPr>
            <p:nvPr/>
          </p:nvSpPr>
          <p:spPr bwMode="auto">
            <a:xfrm>
              <a:off x="2920389" y="3877041"/>
              <a:ext cx="239468" cy="243416"/>
            </a:xfrm>
            <a:custGeom>
              <a:avLst/>
              <a:gdLst>
                <a:gd name="T0" fmla="*/ 32 w 77"/>
                <a:gd name="T1" fmla="*/ 39 h 75"/>
                <a:gd name="T2" fmla="*/ 52 w 77"/>
                <a:gd name="T3" fmla="*/ 36 h 75"/>
                <a:gd name="T4" fmla="*/ 31 w 77"/>
                <a:gd name="T5" fmla="*/ 15 h 75"/>
                <a:gd name="T6" fmla="*/ 53 w 77"/>
                <a:gd name="T7" fmla="*/ 15 h 75"/>
                <a:gd name="T8" fmla="*/ 33 w 77"/>
                <a:gd name="T9" fmla="*/ 31 h 75"/>
                <a:gd name="T10" fmla="*/ 50 w 77"/>
                <a:gd name="T11" fmla="*/ 28 h 75"/>
                <a:gd name="T12" fmla="*/ 34 w 77"/>
                <a:gd name="T13" fmla="*/ 28 h 75"/>
                <a:gd name="T14" fmla="*/ 70 w 77"/>
                <a:gd name="T15" fmla="*/ 75 h 75"/>
                <a:gd name="T16" fmla="*/ 8 w 77"/>
                <a:gd name="T17" fmla="*/ 57 h 75"/>
                <a:gd name="T18" fmla="*/ 0 w 77"/>
                <a:gd name="T19" fmla="*/ 51 h 75"/>
                <a:gd name="T20" fmla="*/ 8 w 77"/>
                <a:gd name="T21" fmla="*/ 44 h 75"/>
                <a:gd name="T22" fmla="*/ 0 w 77"/>
                <a:gd name="T23" fmla="*/ 38 h 75"/>
                <a:gd name="T24" fmla="*/ 8 w 77"/>
                <a:gd name="T25" fmla="*/ 32 h 75"/>
                <a:gd name="T26" fmla="*/ 0 w 77"/>
                <a:gd name="T27" fmla="*/ 26 h 75"/>
                <a:gd name="T28" fmla="*/ 8 w 77"/>
                <a:gd name="T29" fmla="*/ 19 h 75"/>
                <a:gd name="T30" fmla="*/ 0 w 77"/>
                <a:gd name="T31" fmla="*/ 14 h 75"/>
                <a:gd name="T32" fmla="*/ 8 w 77"/>
                <a:gd name="T33" fmla="*/ 6 h 75"/>
                <a:gd name="T34" fmla="*/ 77 w 77"/>
                <a:gd name="T35" fmla="*/ 6 h 75"/>
                <a:gd name="T36" fmla="*/ 15 w 77"/>
                <a:gd name="T37" fmla="*/ 16 h 75"/>
                <a:gd name="T38" fmla="*/ 4 w 77"/>
                <a:gd name="T39" fmla="*/ 13 h 75"/>
                <a:gd name="T40" fmla="*/ 4 w 77"/>
                <a:gd name="T41" fmla="*/ 16 h 75"/>
                <a:gd name="T42" fmla="*/ 14 w 77"/>
                <a:gd name="T43" fmla="*/ 29 h 75"/>
                <a:gd name="T44" fmla="*/ 14 w 77"/>
                <a:gd name="T45" fmla="*/ 26 h 75"/>
                <a:gd name="T46" fmla="*/ 4 w 77"/>
                <a:gd name="T47" fmla="*/ 26 h 75"/>
                <a:gd name="T48" fmla="*/ 4 w 77"/>
                <a:gd name="T49" fmla="*/ 29 h 75"/>
                <a:gd name="T50" fmla="*/ 11 w 77"/>
                <a:gd name="T51" fmla="*/ 41 h 75"/>
                <a:gd name="T52" fmla="*/ 15 w 77"/>
                <a:gd name="T53" fmla="*/ 38 h 75"/>
                <a:gd name="T54" fmla="*/ 8 w 77"/>
                <a:gd name="T55" fmla="*/ 38 h 75"/>
                <a:gd name="T56" fmla="*/ 3 w 77"/>
                <a:gd name="T57" fmla="*/ 41 h 75"/>
                <a:gd name="T58" fmla="*/ 8 w 77"/>
                <a:gd name="T59" fmla="*/ 54 h 75"/>
                <a:gd name="T60" fmla="*/ 15 w 77"/>
                <a:gd name="T61" fmla="*/ 53 h 75"/>
                <a:gd name="T62" fmla="*/ 11 w 77"/>
                <a:gd name="T63" fmla="*/ 50 h 75"/>
                <a:gd name="T64" fmla="*/ 3 w 77"/>
                <a:gd name="T65" fmla="*/ 51 h 75"/>
                <a:gd name="T66" fmla="*/ 8 w 77"/>
                <a:gd name="T67" fmla="*/ 54 h 75"/>
                <a:gd name="T68" fmla="*/ 14 w 77"/>
                <a:gd name="T69" fmla="*/ 66 h 75"/>
                <a:gd name="T70" fmla="*/ 70 w 77"/>
                <a:gd name="T71" fmla="*/ 72 h 75"/>
                <a:gd name="T72" fmla="*/ 74 w 77"/>
                <a:gd name="T73" fmla="*/ 6 h 75"/>
                <a:gd name="T74" fmla="*/ 11 w 77"/>
                <a:gd name="T75" fmla="*/ 6 h 75"/>
                <a:gd name="T76" fmla="*/ 18 w 77"/>
                <a:gd name="T77" fmla="*/ 14 h 75"/>
                <a:gd name="T78" fmla="*/ 11 w 77"/>
                <a:gd name="T79" fmla="*/ 19 h 75"/>
                <a:gd name="T80" fmla="*/ 18 w 77"/>
                <a:gd name="T81" fmla="*/ 26 h 75"/>
                <a:gd name="T82" fmla="*/ 11 w 77"/>
                <a:gd name="T83" fmla="*/ 32 h 75"/>
                <a:gd name="T84" fmla="*/ 18 w 77"/>
                <a:gd name="T85" fmla="*/ 38 h 75"/>
                <a:gd name="T86" fmla="*/ 11 w 77"/>
                <a:gd name="T87" fmla="*/ 44 h 75"/>
                <a:gd name="T88" fmla="*/ 18 w 77"/>
                <a:gd name="T89" fmla="*/ 51 h 75"/>
                <a:gd name="T90" fmla="*/ 11 w 77"/>
                <a:gd name="T91" fmla="*/ 57 h 75"/>
                <a:gd name="T92" fmla="*/ 70 w 77"/>
                <a:gd name="T93" fmla="*/ 6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 h="75">
                  <a:moveTo>
                    <a:pt x="54" y="38"/>
                  </a:moveTo>
                  <a:cubicBezTo>
                    <a:pt x="54" y="39"/>
                    <a:pt x="53" y="39"/>
                    <a:pt x="52" y="39"/>
                  </a:cubicBezTo>
                  <a:cubicBezTo>
                    <a:pt x="32" y="39"/>
                    <a:pt x="32" y="39"/>
                    <a:pt x="32" y="39"/>
                  </a:cubicBezTo>
                  <a:cubicBezTo>
                    <a:pt x="31" y="39"/>
                    <a:pt x="30" y="39"/>
                    <a:pt x="30" y="38"/>
                  </a:cubicBezTo>
                  <a:cubicBezTo>
                    <a:pt x="30" y="37"/>
                    <a:pt x="31" y="36"/>
                    <a:pt x="32" y="36"/>
                  </a:cubicBezTo>
                  <a:cubicBezTo>
                    <a:pt x="52" y="36"/>
                    <a:pt x="52" y="36"/>
                    <a:pt x="52" y="36"/>
                  </a:cubicBezTo>
                  <a:cubicBezTo>
                    <a:pt x="53" y="36"/>
                    <a:pt x="54" y="37"/>
                    <a:pt x="54" y="38"/>
                  </a:cubicBezTo>
                  <a:close/>
                  <a:moveTo>
                    <a:pt x="31" y="30"/>
                  </a:moveTo>
                  <a:cubicBezTo>
                    <a:pt x="31" y="15"/>
                    <a:pt x="31" y="15"/>
                    <a:pt x="31" y="15"/>
                  </a:cubicBezTo>
                  <a:cubicBezTo>
                    <a:pt x="31" y="14"/>
                    <a:pt x="32" y="14"/>
                    <a:pt x="33" y="14"/>
                  </a:cubicBezTo>
                  <a:cubicBezTo>
                    <a:pt x="51" y="14"/>
                    <a:pt x="51" y="14"/>
                    <a:pt x="51" y="14"/>
                  </a:cubicBezTo>
                  <a:cubicBezTo>
                    <a:pt x="52" y="14"/>
                    <a:pt x="53" y="14"/>
                    <a:pt x="53" y="15"/>
                  </a:cubicBezTo>
                  <a:cubicBezTo>
                    <a:pt x="53" y="30"/>
                    <a:pt x="53" y="30"/>
                    <a:pt x="53" y="30"/>
                  </a:cubicBezTo>
                  <a:cubicBezTo>
                    <a:pt x="53" y="31"/>
                    <a:pt x="52" y="31"/>
                    <a:pt x="51" y="31"/>
                  </a:cubicBezTo>
                  <a:cubicBezTo>
                    <a:pt x="33" y="31"/>
                    <a:pt x="33" y="31"/>
                    <a:pt x="33" y="31"/>
                  </a:cubicBezTo>
                  <a:cubicBezTo>
                    <a:pt x="32" y="31"/>
                    <a:pt x="31" y="31"/>
                    <a:pt x="31" y="30"/>
                  </a:cubicBezTo>
                  <a:close/>
                  <a:moveTo>
                    <a:pt x="34" y="28"/>
                  </a:moveTo>
                  <a:cubicBezTo>
                    <a:pt x="50" y="28"/>
                    <a:pt x="50" y="28"/>
                    <a:pt x="50" y="28"/>
                  </a:cubicBezTo>
                  <a:cubicBezTo>
                    <a:pt x="50" y="17"/>
                    <a:pt x="50" y="17"/>
                    <a:pt x="50" y="17"/>
                  </a:cubicBezTo>
                  <a:cubicBezTo>
                    <a:pt x="34" y="17"/>
                    <a:pt x="34" y="17"/>
                    <a:pt x="34" y="17"/>
                  </a:cubicBezTo>
                  <a:lnTo>
                    <a:pt x="34" y="28"/>
                  </a:lnTo>
                  <a:close/>
                  <a:moveTo>
                    <a:pt x="77" y="6"/>
                  </a:moveTo>
                  <a:cubicBezTo>
                    <a:pt x="77" y="69"/>
                    <a:pt x="77" y="69"/>
                    <a:pt x="77" y="69"/>
                  </a:cubicBezTo>
                  <a:cubicBezTo>
                    <a:pt x="77" y="73"/>
                    <a:pt x="74" y="75"/>
                    <a:pt x="70" y="75"/>
                  </a:cubicBezTo>
                  <a:cubicBezTo>
                    <a:pt x="14" y="75"/>
                    <a:pt x="14" y="75"/>
                    <a:pt x="14" y="75"/>
                  </a:cubicBezTo>
                  <a:cubicBezTo>
                    <a:pt x="10" y="75"/>
                    <a:pt x="8" y="73"/>
                    <a:pt x="8" y="69"/>
                  </a:cubicBezTo>
                  <a:cubicBezTo>
                    <a:pt x="8" y="57"/>
                    <a:pt x="8" y="57"/>
                    <a:pt x="8" y="57"/>
                  </a:cubicBezTo>
                  <a:cubicBezTo>
                    <a:pt x="4" y="57"/>
                    <a:pt x="4" y="57"/>
                    <a:pt x="4" y="57"/>
                  </a:cubicBezTo>
                  <a:cubicBezTo>
                    <a:pt x="2" y="57"/>
                    <a:pt x="0" y="55"/>
                    <a:pt x="0" y="53"/>
                  </a:cubicBezTo>
                  <a:cubicBezTo>
                    <a:pt x="0" y="51"/>
                    <a:pt x="0" y="51"/>
                    <a:pt x="0" y="51"/>
                  </a:cubicBezTo>
                  <a:cubicBezTo>
                    <a:pt x="0" y="49"/>
                    <a:pt x="2" y="47"/>
                    <a:pt x="4" y="47"/>
                  </a:cubicBezTo>
                  <a:cubicBezTo>
                    <a:pt x="8" y="47"/>
                    <a:pt x="8" y="47"/>
                    <a:pt x="8" y="47"/>
                  </a:cubicBezTo>
                  <a:cubicBezTo>
                    <a:pt x="8" y="44"/>
                    <a:pt x="8" y="44"/>
                    <a:pt x="8" y="44"/>
                  </a:cubicBezTo>
                  <a:cubicBezTo>
                    <a:pt x="4" y="44"/>
                    <a:pt x="4" y="44"/>
                    <a:pt x="4" y="44"/>
                  </a:cubicBezTo>
                  <a:cubicBezTo>
                    <a:pt x="2" y="44"/>
                    <a:pt x="0" y="43"/>
                    <a:pt x="0" y="41"/>
                  </a:cubicBezTo>
                  <a:cubicBezTo>
                    <a:pt x="0" y="38"/>
                    <a:pt x="0" y="38"/>
                    <a:pt x="0" y="38"/>
                  </a:cubicBezTo>
                  <a:cubicBezTo>
                    <a:pt x="0" y="37"/>
                    <a:pt x="2" y="35"/>
                    <a:pt x="4" y="35"/>
                  </a:cubicBezTo>
                  <a:cubicBezTo>
                    <a:pt x="8" y="35"/>
                    <a:pt x="8" y="35"/>
                    <a:pt x="8" y="35"/>
                  </a:cubicBezTo>
                  <a:cubicBezTo>
                    <a:pt x="8" y="32"/>
                    <a:pt x="8" y="32"/>
                    <a:pt x="8" y="32"/>
                  </a:cubicBezTo>
                  <a:cubicBezTo>
                    <a:pt x="4" y="32"/>
                    <a:pt x="4" y="32"/>
                    <a:pt x="4" y="32"/>
                  </a:cubicBezTo>
                  <a:cubicBezTo>
                    <a:pt x="2" y="32"/>
                    <a:pt x="0" y="30"/>
                    <a:pt x="0" y="28"/>
                  </a:cubicBezTo>
                  <a:cubicBezTo>
                    <a:pt x="0" y="26"/>
                    <a:pt x="0" y="26"/>
                    <a:pt x="0" y="26"/>
                  </a:cubicBezTo>
                  <a:cubicBezTo>
                    <a:pt x="0" y="24"/>
                    <a:pt x="2" y="23"/>
                    <a:pt x="4" y="23"/>
                  </a:cubicBezTo>
                  <a:cubicBezTo>
                    <a:pt x="8" y="23"/>
                    <a:pt x="8" y="23"/>
                    <a:pt x="8" y="23"/>
                  </a:cubicBezTo>
                  <a:cubicBezTo>
                    <a:pt x="8" y="19"/>
                    <a:pt x="8" y="19"/>
                    <a:pt x="8" y="19"/>
                  </a:cubicBezTo>
                  <a:cubicBezTo>
                    <a:pt x="4" y="19"/>
                    <a:pt x="4" y="19"/>
                    <a:pt x="4" y="19"/>
                  </a:cubicBezTo>
                  <a:cubicBezTo>
                    <a:pt x="2" y="19"/>
                    <a:pt x="0" y="18"/>
                    <a:pt x="0" y="16"/>
                  </a:cubicBezTo>
                  <a:cubicBezTo>
                    <a:pt x="0" y="14"/>
                    <a:pt x="0" y="14"/>
                    <a:pt x="0" y="14"/>
                  </a:cubicBezTo>
                  <a:cubicBezTo>
                    <a:pt x="0" y="12"/>
                    <a:pt x="2" y="10"/>
                    <a:pt x="4" y="10"/>
                  </a:cubicBezTo>
                  <a:cubicBezTo>
                    <a:pt x="8" y="10"/>
                    <a:pt x="8" y="10"/>
                    <a:pt x="8" y="10"/>
                  </a:cubicBezTo>
                  <a:cubicBezTo>
                    <a:pt x="8" y="6"/>
                    <a:pt x="8" y="6"/>
                    <a:pt x="8" y="6"/>
                  </a:cubicBezTo>
                  <a:cubicBezTo>
                    <a:pt x="8" y="3"/>
                    <a:pt x="10" y="0"/>
                    <a:pt x="14" y="0"/>
                  </a:cubicBezTo>
                  <a:cubicBezTo>
                    <a:pt x="70" y="0"/>
                    <a:pt x="70" y="0"/>
                    <a:pt x="70" y="0"/>
                  </a:cubicBezTo>
                  <a:cubicBezTo>
                    <a:pt x="74" y="0"/>
                    <a:pt x="77" y="3"/>
                    <a:pt x="77" y="6"/>
                  </a:cubicBezTo>
                  <a:close/>
                  <a:moveTo>
                    <a:pt x="4" y="16"/>
                  </a:moveTo>
                  <a:cubicBezTo>
                    <a:pt x="14" y="16"/>
                    <a:pt x="14" y="16"/>
                    <a:pt x="14" y="16"/>
                  </a:cubicBezTo>
                  <a:cubicBezTo>
                    <a:pt x="14" y="16"/>
                    <a:pt x="15" y="16"/>
                    <a:pt x="15" y="16"/>
                  </a:cubicBezTo>
                  <a:cubicBezTo>
                    <a:pt x="15" y="14"/>
                    <a:pt x="15" y="14"/>
                    <a:pt x="15" y="14"/>
                  </a:cubicBezTo>
                  <a:cubicBezTo>
                    <a:pt x="15" y="13"/>
                    <a:pt x="14" y="13"/>
                    <a:pt x="14" y="13"/>
                  </a:cubicBezTo>
                  <a:cubicBezTo>
                    <a:pt x="4" y="13"/>
                    <a:pt x="4" y="13"/>
                    <a:pt x="4" y="13"/>
                  </a:cubicBezTo>
                  <a:cubicBezTo>
                    <a:pt x="4" y="13"/>
                    <a:pt x="3" y="13"/>
                    <a:pt x="3" y="14"/>
                  </a:cubicBezTo>
                  <a:cubicBezTo>
                    <a:pt x="3" y="16"/>
                    <a:pt x="3" y="16"/>
                    <a:pt x="3" y="16"/>
                  </a:cubicBezTo>
                  <a:cubicBezTo>
                    <a:pt x="3" y="16"/>
                    <a:pt x="4" y="16"/>
                    <a:pt x="4" y="16"/>
                  </a:cubicBezTo>
                  <a:close/>
                  <a:moveTo>
                    <a:pt x="8" y="29"/>
                  </a:moveTo>
                  <a:cubicBezTo>
                    <a:pt x="11" y="29"/>
                    <a:pt x="11" y="29"/>
                    <a:pt x="11" y="29"/>
                  </a:cubicBezTo>
                  <a:cubicBezTo>
                    <a:pt x="14" y="29"/>
                    <a:pt x="14" y="29"/>
                    <a:pt x="14" y="29"/>
                  </a:cubicBezTo>
                  <a:cubicBezTo>
                    <a:pt x="14" y="29"/>
                    <a:pt x="15" y="28"/>
                    <a:pt x="15" y="28"/>
                  </a:cubicBezTo>
                  <a:cubicBezTo>
                    <a:pt x="15" y="26"/>
                    <a:pt x="15" y="26"/>
                    <a:pt x="15" y="26"/>
                  </a:cubicBezTo>
                  <a:cubicBezTo>
                    <a:pt x="15" y="26"/>
                    <a:pt x="14" y="26"/>
                    <a:pt x="14" y="26"/>
                  </a:cubicBezTo>
                  <a:cubicBezTo>
                    <a:pt x="11" y="26"/>
                    <a:pt x="11" y="26"/>
                    <a:pt x="11" y="26"/>
                  </a:cubicBezTo>
                  <a:cubicBezTo>
                    <a:pt x="8" y="26"/>
                    <a:pt x="8" y="26"/>
                    <a:pt x="8" y="26"/>
                  </a:cubicBezTo>
                  <a:cubicBezTo>
                    <a:pt x="4" y="26"/>
                    <a:pt x="4" y="26"/>
                    <a:pt x="4" y="26"/>
                  </a:cubicBezTo>
                  <a:cubicBezTo>
                    <a:pt x="4" y="26"/>
                    <a:pt x="3" y="26"/>
                    <a:pt x="3" y="26"/>
                  </a:cubicBezTo>
                  <a:cubicBezTo>
                    <a:pt x="3" y="28"/>
                    <a:pt x="3" y="28"/>
                    <a:pt x="3" y="28"/>
                  </a:cubicBezTo>
                  <a:cubicBezTo>
                    <a:pt x="3" y="28"/>
                    <a:pt x="4" y="29"/>
                    <a:pt x="4" y="29"/>
                  </a:cubicBezTo>
                  <a:lnTo>
                    <a:pt x="8" y="29"/>
                  </a:lnTo>
                  <a:close/>
                  <a:moveTo>
                    <a:pt x="8" y="41"/>
                  </a:moveTo>
                  <a:cubicBezTo>
                    <a:pt x="11" y="41"/>
                    <a:pt x="11" y="41"/>
                    <a:pt x="11" y="41"/>
                  </a:cubicBezTo>
                  <a:cubicBezTo>
                    <a:pt x="14" y="41"/>
                    <a:pt x="14" y="41"/>
                    <a:pt x="14" y="41"/>
                  </a:cubicBezTo>
                  <a:cubicBezTo>
                    <a:pt x="14" y="41"/>
                    <a:pt x="15" y="41"/>
                    <a:pt x="15" y="41"/>
                  </a:cubicBezTo>
                  <a:cubicBezTo>
                    <a:pt x="15" y="38"/>
                    <a:pt x="15" y="38"/>
                    <a:pt x="15" y="38"/>
                  </a:cubicBezTo>
                  <a:cubicBezTo>
                    <a:pt x="15" y="38"/>
                    <a:pt x="14" y="38"/>
                    <a:pt x="14" y="38"/>
                  </a:cubicBezTo>
                  <a:cubicBezTo>
                    <a:pt x="11" y="38"/>
                    <a:pt x="11" y="38"/>
                    <a:pt x="11" y="38"/>
                  </a:cubicBezTo>
                  <a:cubicBezTo>
                    <a:pt x="8" y="38"/>
                    <a:pt x="8" y="38"/>
                    <a:pt x="8" y="38"/>
                  </a:cubicBezTo>
                  <a:cubicBezTo>
                    <a:pt x="4" y="38"/>
                    <a:pt x="4" y="38"/>
                    <a:pt x="4" y="38"/>
                  </a:cubicBezTo>
                  <a:cubicBezTo>
                    <a:pt x="4" y="38"/>
                    <a:pt x="3" y="38"/>
                    <a:pt x="3" y="38"/>
                  </a:cubicBezTo>
                  <a:cubicBezTo>
                    <a:pt x="3" y="41"/>
                    <a:pt x="3" y="41"/>
                    <a:pt x="3" y="41"/>
                  </a:cubicBezTo>
                  <a:cubicBezTo>
                    <a:pt x="3" y="41"/>
                    <a:pt x="4" y="41"/>
                    <a:pt x="4" y="41"/>
                  </a:cubicBezTo>
                  <a:lnTo>
                    <a:pt x="8" y="41"/>
                  </a:lnTo>
                  <a:close/>
                  <a:moveTo>
                    <a:pt x="8" y="54"/>
                  </a:moveTo>
                  <a:cubicBezTo>
                    <a:pt x="11" y="54"/>
                    <a:pt x="11" y="54"/>
                    <a:pt x="11" y="54"/>
                  </a:cubicBezTo>
                  <a:cubicBezTo>
                    <a:pt x="14" y="54"/>
                    <a:pt x="14" y="54"/>
                    <a:pt x="14" y="54"/>
                  </a:cubicBezTo>
                  <a:cubicBezTo>
                    <a:pt x="14" y="54"/>
                    <a:pt x="15" y="53"/>
                    <a:pt x="15" y="53"/>
                  </a:cubicBezTo>
                  <a:cubicBezTo>
                    <a:pt x="15" y="51"/>
                    <a:pt x="15" y="51"/>
                    <a:pt x="15" y="51"/>
                  </a:cubicBezTo>
                  <a:cubicBezTo>
                    <a:pt x="15" y="51"/>
                    <a:pt x="14" y="50"/>
                    <a:pt x="14" y="50"/>
                  </a:cubicBezTo>
                  <a:cubicBezTo>
                    <a:pt x="11" y="50"/>
                    <a:pt x="11" y="50"/>
                    <a:pt x="11" y="50"/>
                  </a:cubicBezTo>
                  <a:cubicBezTo>
                    <a:pt x="8" y="50"/>
                    <a:pt x="8" y="50"/>
                    <a:pt x="8" y="50"/>
                  </a:cubicBezTo>
                  <a:cubicBezTo>
                    <a:pt x="4" y="50"/>
                    <a:pt x="4" y="50"/>
                    <a:pt x="4" y="50"/>
                  </a:cubicBezTo>
                  <a:cubicBezTo>
                    <a:pt x="4" y="50"/>
                    <a:pt x="3" y="51"/>
                    <a:pt x="3" y="51"/>
                  </a:cubicBezTo>
                  <a:cubicBezTo>
                    <a:pt x="3" y="53"/>
                    <a:pt x="3" y="53"/>
                    <a:pt x="3" y="53"/>
                  </a:cubicBezTo>
                  <a:cubicBezTo>
                    <a:pt x="3" y="53"/>
                    <a:pt x="4" y="54"/>
                    <a:pt x="4" y="54"/>
                  </a:cubicBezTo>
                  <a:lnTo>
                    <a:pt x="8" y="54"/>
                  </a:lnTo>
                  <a:close/>
                  <a:moveTo>
                    <a:pt x="74" y="65"/>
                  </a:moveTo>
                  <a:cubicBezTo>
                    <a:pt x="73" y="66"/>
                    <a:pt x="72" y="66"/>
                    <a:pt x="70" y="66"/>
                  </a:cubicBezTo>
                  <a:cubicBezTo>
                    <a:pt x="14" y="66"/>
                    <a:pt x="14" y="66"/>
                    <a:pt x="14" y="66"/>
                  </a:cubicBezTo>
                  <a:cubicBezTo>
                    <a:pt x="12" y="66"/>
                    <a:pt x="11" y="67"/>
                    <a:pt x="11" y="69"/>
                  </a:cubicBezTo>
                  <a:cubicBezTo>
                    <a:pt x="11" y="71"/>
                    <a:pt x="12" y="72"/>
                    <a:pt x="14" y="72"/>
                  </a:cubicBezTo>
                  <a:cubicBezTo>
                    <a:pt x="70" y="72"/>
                    <a:pt x="70" y="72"/>
                    <a:pt x="70" y="72"/>
                  </a:cubicBezTo>
                  <a:cubicBezTo>
                    <a:pt x="72" y="72"/>
                    <a:pt x="74" y="71"/>
                    <a:pt x="74" y="69"/>
                  </a:cubicBezTo>
                  <a:lnTo>
                    <a:pt x="74" y="65"/>
                  </a:lnTo>
                  <a:close/>
                  <a:moveTo>
                    <a:pt x="74" y="6"/>
                  </a:moveTo>
                  <a:cubicBezTo>
                    <a:pt x="74" y="5"/>
                    <a:pt x="72" y="3"/>
                    <a:pt x="70" y="3"/>
                  </a:cubicBezTo>
                  <a:cubicBezTo>
                    <a:pt x="14" y="3"/>
                    <a:pt x="14" y="3"/>
                    <a:pt x="14" y="3"/>
                  </a:cubicBezTo>
                  <a:cubicBezTo>
                    <a:pt x="12" y="3"/>
                    <a:pt x="11" y="5"/>
                    <a:pt x="11" y="6"/>
                  </a:cubicBezTo>
                  <a:cubicBezTo>
                    <a:pt x="11" y="10"/>
                    <a:pt x="11" y="10"/>
                    <a:pt x="11" y="10"/>
                  </a:cubicBezTo>
                  <a:cubicBezTo>
                    <a:pt x="14" y="10"/>
                    <a:pt x="14" y="10"/>
                    <a:pt x="14" y="10"/>
                  </a:cubicBezTo>
                  <a:cubicBezTo>
                    <a:pt x="16" y="10"/>
                    <a:pt x="18" y="12"/>
                    <a:pt x="18" y="14"/>
                  </a:cubicBezTo>
                  <a:cubicBezTo>
                    <a:pt x="18" y="16"/>
                    <a:pt x="18" y="16"/>
                    <a:pt x="18" y="16"/>
                  </a:cubicBezTo>
                  <a:cubicBezTo>
                    <a:pt x="18" y="18"/>
                    <a:pt x="16" y="19"/>
                    <a:pt x="14" y="19"/>
                  </a:cubicBezTo>
                  <a:cubicBezTo>
                    <a:pt x="11" y="19"/>
                    <a:pt x="11" y="19"/>
                    <a:pt x="11" y="19"/>
                  </a:cubicBezTo>
                  <a:cubicBezTo>
                    <a:pt x="11" y="23"/>
                    <a:pt x="11" y="23"/>
                    <a:pt x="11" y="23"/>
                  </a:cubicBezTo>
                  <a:cubicBezTo>
                    <a:pt x="14" y="23"/>
                    <a:pt x="14" y="23"/>
                    <a:pt x="14" y="23"/>
                  </a:cubicBezTo>
                  <a:cubicBezTo>
                    <a:pt x="16" y="23"/>
                    <a:pt x="18" y="24"/>
                    <a:pt x="18" y="26"/>
                  </a:cubicBezTo>
                  <a:cubicBezTo>
                    <a:pt x="18" y="28"/>
                    <a:pt x="18" y="28"/>
                    <a:pt x="18" y="28"/>
                  </a:cubicBezTo>
                  <a:cubicBezTo>
                    <a:pt x="18" y="30"/>
                    <a:pt x="16" y="32"/>
                    <a:pt x="14" y="32"/>
                  </a:cubicBezTo>
                  <a:cubicBezTo>
                    <a:pt x="11" y="32"/>
                    <a:pt x="11" y="32"/>
                    <a:pt x="11" y="32"/>
                  </a:cubicBezTo>
                  <a:cubicBezTo>
                    <a:pt x="11" y="35"/>
                    <a:pt x="11" y="35"/>
                    <a:pt x="11" y="35"/>
                  </a:cubicBezTo>
                  <a:cubicBezTo>
                    <a:pt x="14" y="35"/>
                    <a:pt x="14" y="35"/>
                    <a:pt x="14" y="35"/>
                  </a:cubicBezTo>
                  <a:cubicBezTo>
                    <a:pt x="16" y="35"/>
                    <a:pt x="18" y="37"/>
                    <a:pt x="18" y="38"/>
                  </a:cubicBezTo>
                  <a:cubicBezTo>
                    <a:pt x="18" y="41"/>
                    <a:pt x="18" y="41"/>
                    <a:pt x="18" y="41"/>
                  </a:cubicBezTo>
                  <a:cubicBezTo>
                    <a:pt x="18" y="43"/>
                    <a:pt x="16" y="44"/>
                    <a:pt x="14" y="44"/>
                  </a:cubicBezTo>
                  <a:cubicBezTo>
                    <a:pt x="11" y="44"/>
                    <a:pt x="11" y="44"/>
                    <a:pt x="11" y="44"/>
                  </a:cubicBezTo>
                  <a:cubicBezTo>
                    <a:pt x="11" y="47"/>
                    <a:pt x="11" y="47"/>
                    <a:pt x="11" y="47"/>
                  </a:cubicBezTo>
                  <a:cubicBezTo>
                    <a:pt x="14" y="47"/>
                    <a:pt x="14" y="47"/>
                    <a:pt x="14" y="47"/>
                  </a:cubicBezTo>
                  <a:cubicBezTo>
                    <a:pt x="16" y="47"/>
                    <a:pt x="18" y="49"/>
                    <a:pt x="18" y="51"/>
                  </a:cubicBezTo>
                  <a:cubicBezTo>
                    <a:pt x="18" y="53"/>
                    <a:pt x="18" y="53"/>
                    <a:pt x="18" y="53"/>
                  </a:cubicBezTo>
                  <a:cubicBezTo>
                    <a:pt x="18" y="55"/>
                    <a:pt x="16" y="57"/>
                    <a:pt x="14" y="57"/>
                  </a:cubicBezTo>
                  <a:cubicBezTo>
                    <a:pt x="11" y="57"/>
                    <a:pt x="11" y="57"/>
                    <a:pt x="11" y="57"/>
                  </a:cubicBezTo>
                  <a:cubicBezTo>
                    <a:pt x="11" y="64"/>
                    <a:pt x="11" y="64"/>
                    <a:pt x="11" y="64"/>
                  </a:cubicBezTo>
                  <a:cubicBezTo>
                    <a:pt x="11" y="63"/>
                    <a:pt x="13" y="63"/>
                    <a:pt x="14" y="63"/>
                  </a:cubicBezTo>
                  <a:cubicBezTo>
                    <a:pt x="70" y="63"/>
                    <a:pt x="70" y="63"/>
                    <a:pt x="70" y="63"/>
                  </a:cubicBezTo>
                  <a:cubicBezTo>
                    <a:pt x="72" y="63"/>
                    <a:pt x="74" y="62"/>
                    <a:pt x="74" y="60"/>
                  </a:cubicBezTo>
                  <a:lnTo>
                    <a:pt x="74" y="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1"/>
            </a:p>
          </p:txBody>
        </p:sp>
      </p:grpSp>
      <p:sp>
        <p:nvSpPr>
          <p:cNvPr id="132" name="TextBox 65">
            <a:extLst>
              <a:ext uri="{FF2B5EF4-FFF2-40B4-BE49-F238E27FC236}">
                <a16:creationId xmlns:a16="http://schemas.microsoft.com/office/drawing/2014/main" id="{15210346-1A83-B14E-8F15-1E8AF8545EDE}"/>
              </a:ext>
            </a:extLst>
          </p:cNvPr>
          <p:cNvSpPr txBox="1"/>
          <p:nvPr/>
        </p:nvSpPr>
        <p:spPr>
          <a:xfrm>
            <a:off x="4098097" y="587093"/>
            <a:ext cx="3995837" cy="523220"/>
          </a:xfrm>
          <a:prstGeom prst="rect">
            <a:avLst/>
          </a:prstGeom>
          <a:noFill/>
        </p:spPr>
        <p:txBody>
          <a:bodyPr wrap="none" rtlCol="0">
            <a:spAutoFit/>
          </a:bodyPr>
          <a:lstStyle/>
          <a:p>
            <a:pPr algn="ctr"/>
            <a:r>
              <a:rPr lang="en-ID" sz="2800" dirty="0" err="1">
                <a:solidFill>
                  <a:schemeClr val="tx1">
                    <a:lumMod val="65000"/>
                    <a:lumOff val="35000"/>
                  </a:schemeClr>
                </a:solidFill>
                <a:latin typeface="+mj-lt"/>
              </a:rPr>
              <a:t>Hier</a:t>
            </a:r>
            <a:r>
              <a:rPr lang="en-ID" sz="2800" dirty="0">
                <a:solidFill>
                  <a:schemeClr val="tx1">
                    <a:lumMod val="65000"/>
                    <a:lumOff val="35000"/>
                  </a:schemeClr>
                </a:solidFill>
                <a:latin typeface="+mj-lt"/>
              </a:rPr>
              <a:t> </a:t>
            </a:r>
            <a:r>
              <a:rPr lang="en-ID" sz="2800" dirty="0" err="1">
                <a:solidFill>
                  <a:schemeClr val="tx1">
                    <a:lumMod val="65000"/>
                    <a:lumOff val="35000"/>
                  </a:schemeClr>
                </a:solidFill>
                <a:latin typeface="+mj-lt"/>
              </a:rPr>
              <a:t>steht</a:t>
            </a:r>
            <a:r>
              <a:rPr lang="en-ID" sz="2800" dirty="0">
                <a:solidFill>
                  <a:schemeClr val="tx1">
                    <a:lumMod val="65000"/>
                    <a:lumOff val="35000"/>
                  </a:schemeClr>
                </a:solidFill>
                <a:latin typeface="+mj-lt"/>
              </a:rPr>
              <a:t> </a:t>
            </a:r>
            <a:r>
              <a:rPr lang="en-ID" sz="2800" dirty="0" err="1">
                <a:solidFill>
                  <a:schemeClr val="tx1">
                    <a:lumMod val="65000"/>
                    <a:lumOff val="35000"/>
                  </a:schemeClr>
                </a:solidFill>
                <a:latin typeface="+mj-lt"/>
              </a:rPr>
              <a:t>eine</a:t>
            </a:r>
            <a:r>
              <a:rPr lang="en-ID" sz="2800" dirty="0">
                <a:solidFill>
                  <a:schemeClr val="tx1">
                    <a:lumMod val="65000"/>
                    <a:lumOff val="35000"/>
                  </a:schemeClr>
                </a:solidFill>
                <a:latin typeface="+mj-lt"/>
              </a:rPr>
              <a:t> </a:t>
            </a:r>
            <a:r>
              <a:rPr lang="en-ID" sz="2800" dirty="0" err="1">
                <a:solidFill>
                  <a:schemeClr val="tx1">
                    <a:lumMod val="65000"/>
                    <a:lumOff val="35000"/>
                  </a:schemeClr>
                </a:solidFill>
                <a:latin typeface="+mj-lt"/>
              </a:rPr>
              <a:t>Überschrift</a:t>
            </a:r>
            <a:endParaRPr lang="en-ID" sz="2800" dirty="0">
              <a:solidFill>
                <a:schemeClr val="tx1">
                  <a:lumMod val="65000"/>
                  <a:lumOff val="35000"/>
                </a:schemeClr>
              </a:solidFill>
              <a:latin typeface="+mj-lt"/>
            </a:endParaRPr>
          </a:p>
        </p:txBody>
      </p:sp>
      <p:sp>
        <p:nvSpPr>
          <p:cNvPr id="133" name="TextBox 66">
            <a:extLst>
              <a:ext uri="{FF2B5EF4-FFF2-40B4-BE49-F238E27FC236}">
                <a16:creationId xmlns:a16="http://schemas.microsoft.com/office/drawing/2014/main" id="{E616325B-0957-E44A-9AD1-AC24D9E0375B}"/>
              </a:ext>
            </a:extLst>
          </p:cNvPr>
          <p:cNvSpPr txBox="1"/>
          <p:nvPr/>
        </p:nvSpPr>
        <p:spPr>
          <a:xfrm>
            <a:off x="2980939" y="1110313"/>
            <a:ext cx="6230167" cy="276999"/>
          </a:xfrm>
          <a:prstGeom prst="rect">
            <a:avLst/>
          </a:prstGeom>
          <a:noFill/>
        </p:spPr>
        <p:txBody>
          <a:bodyPr wrap="none" rtlCol="0">
            <a:spAutoFit/>
          </a:bodyPr>
          <a:lstStyle/>
          <a:p>
            <a:pPr algn="ctr"/>
            <a:r>
              <a:rPr lang="id-ID" sz="1200" dirty="0" err="1">
                <a:solidFill>
                  <a:schemeClr val="bg1">
                    <a:lumMod val="65000"/>
                  </a:schemeClr>
                </a:solidFill>
              </a:rPr>
              <a:t>Und</a:t>
            </a:r>
            <a:r>
              <a:rPr lang="id-ID" sz="1200" dirty="0">
                <a:solidFill>
                  <a:schemeClr val="bg1">
                    <a:lumMod val="65000"/>
                  </a:schemeClr>
                </a:solidFill>
              </a:rPr>
              <a:t> </a:t>
            </a:r>
            <a:r>
              <a:rPr lang="id-ID" sz="1200" dirty="0" err="1">
                <a:solidFill>
                  <a:schemeClr val="bg1">
                    <a:lumMod val="65000"/>
                  </a:schemeClr>
                </a:solidFill>
              </a:rPr>
              <a:t>hier</a:t>
            </a:r>
            <a:r>
              <a:rPr lang="id-ID" sz="1200" dirty="0">
                <a:solidFill>
                  <a:schemeClr val="bg1">
                    <a:lumMod val="65000"/>
                  </a:schemeClr>
                </a:solidFill>
              </a:rPr>
              <a:t> </a:t>
            </a:r>
            <a:r>
              <a:rPr lang="id-ID" sz="1200" dirty="0" err="1">
                <a:solidFill>
                  <a:schemeClr val="bg1">
                    <a:lumMod val="65000"/>
                  </a:schemeClr>
                </a:solidFill>
              </a:rPr>
              <a:t>steht</a:t>
            </a:r>
            <a:r>
              <a:rPr lang="id-ID" sz="1200" dirty="0">
                <a:solidFill>
                  <a:schemeClr val="bg1">
                    <a:lumMod val="65000"/>
                  </a:schemeClr>
                </a:solidFill>
              </a:rPr>
              <a:t> zum </a:t>
            </a:r>
            <a:r>
              <a:rPr lang="id-ID" sz="1200" dirty="0" err="1">
                <a:solidFill>
                  <a:schemeClr val="bg1">
                    <a:lumMod val="65000"/>
                  </a:schemeClr>
                </a:solidFill>
              </a:rPr>
              <a:t>Beispiel</a:t>
            </a:r>
            <a:r>
              <a:rPr lang="id-ID" sz="1200" dirty="0">
                <a:solidFill>
                  <a:schemeClr val="bg1">
                    <a:lumMod val="65000"/>
                  </a:schemeClr>
                </a:solidFill>
              </a:rPr>
              <a:t> </a:t>
            </a:r>
            <a:r>
              <a:rPr lang="id-ID" sz="1200" dirty="0" err="1">
                <a:solidFill>
                  <a:schemeClr val="bg1">
                    <a:lumMod val="65000"/>
                  </a:schemeClr>
                </a:solidFill>
              </a:rPr>
              <a:t>eine</a:t>
            </a:r>
            <a:r>
              <a:rPr lang="id-ID" sz="1200" dirty="0">
                <a:solidFill>
                  <a:schemeClr val="bg1">
                    <a:lumMod val="65000"/>
                  </a:schemeClr>
                </a:solidFill>
              </a:rPr>
              <a:t> </a:t>
            </a:r>
            <a:r>
              <a:rPr lang="id-ID" sz="1200" dirty="0" err="1">
                <a:solidFill>
                  <a:schemeClr val="bg1">
                    <a:lumMod val="65000"/>
                  </a:schemeClr>
                </a:solidFill>
              </a:rPr>
              <a:t>längere</a:t>
            </a:r>
            <a:r>
              <a:rPr lang="id-ID" sz="1200" dirty="0">
                <a:solidFill>
                  <a:schemeClr val="bg1">
                    <a:lumMod val="65000"/>
                  </a:schemeClr>
                </a:solidFill>
              </a:rPr>
              <a:t> </a:t>
            </a:r>
            <a:r>
              <a:rPr lang="id-ID" sz="1200" dirty="0" err="1">
                <a:solidFill>
                  <a:schemeClr val="bg1">
                    <a:lumMod val="65000"/>
                  </a:schemeClr>
                </a:solidFill>
              </a:rPr>
              <a:t>Anmerkung</a:t>
            </a:r>
            <a:r>
              <a:rPr lang="id-ID" sz="1200" dirty="0">
                <a:solidFill>
                  <a:schemeClr val="bg1">
                    <a:lumMod val="65000"/>
                  </a:schemeClr>
                </a:solidFill>
              </a:rPr>
              <a:t> </a:t>
            </a:r>
            <a:r>
              <a:rPr lang="id-ID" sz="1200" dirty="0" err="1">
                <a:solidFill>
                  <a:schemeClr val="bg1">
                    <a:lumMod val="65000"/>
                  </a:schemeClr>
                </a:solidFill>
              </a:rPr>
              <a:t>und</a:t>
            </a:r>
            <a:r>
              <a:rPr lang="id-ID" sz="1200" dirty="0">
                <a:solidFill>
                  <a:schemeClr val="bg1">
                    <a:lumMod val="65000"/>
                  </a:schemeClr>
                </a:solidFill>
              </a:rPr>
              <a:t> </a:t>
            </a:r>
            <a:r>
              <a:rPr lang="id-ID" sz="1200" dirty="0" err="1">
                <a:solidFill>
                  <a:schemeClr val="bg1">
                    <a:lumMod val="65000"/>
                  </a:schemeClr>
                </a:solidFill>
              </a:rPr>
              <a:t>dazu</a:t>
            </a:r>
            <a:r>
              <a:rPr lang="id-ID" sz="1200" dirty="0">
                <a:solidFill>
                  <a:schemeClr val="bg1">
                    <a:lumMod val="65000"/>
                  </a:schemeClr>
                </a:solidFill>
              </a:rPr>
              <a:t> </a:t>
            </a:r>
            <a:r>
              <a:rPr lang="id-ID" sz="1200" dirty="0" err="1">
                <a:solidFill>
                  <a:schemeClr val="bg1">
                    <a:lumMod val="65000"/>
                  </a:schemeClr>
                </a:solidFill>
              </a:rPr>
              <a:t>mit</a:t>
            </a:r>
            <a:r>
              <a:rPr lang="id-ID" sz="1200" dirty="0">
                <a:solidFill>
                  <a:schemeClr val="bg1">
                    <a:lumMod val="65000"/>
                  </a:schemeClr>
                </a:solidFill>
              </a:rPr>
              <a:t> </a:t>
            </a:r>
            <a:r>
              <a:rPr lang="id-ID" sz="1200" dirty="0" err="1">
                <a:solidFill>
                  <a:schemeClr val="bg1">
                    <a:lumMod val="65000"/>
                  </a:schemeClr>
                </a:solidFill>
              </a:rPr>
              <a:t>einer</a:t>
            </a:r>
            <a:r>
              <a:rPr lang="id-ID" sz="1200" dirty="0">
                <a:solidFill>
                  <a:schemeClr val="bg1">
                    <a:lumMod val="65000"/>
                  </a:schemeClr>
                </a:solidFill>
              </a:rPr>
              <a:t> </a:t>
            </a:r>
            <a:r>
              <a:rPr lang="id-ID" sz="1200" dirty="0" err="1">
                <a:solidFill>
                  <a:schemeClr val="bg1">
                    <a:lumMod val="65000"/>
                  </a:schemeClr>
                </a:solidFill>
              </a:rPr>
              <a:t>wichtigen</a:t>
            </a:r>
            <a:r>
              <a:rPr lang="id-ID" sz="1200" dirty="0">
                <a:solidFill>
                  <a:schemeClr val="bg1">
                    <a:lumMod val="65000"/>
                  </a:schemeClr>
                </a:solidFill>
              </a:rPr>
              <a:t> </a:t>
            </a:r>
            <a:r>
              <a:rPr lang="id-ID" sz="1200" b="1" dirty="0" err="1">
                <a:solidFill>
                  <a:schemeClr val="accent1"/>
                </a:solidFill>
              </a:rPr>
              <a:t>Information</a:t>
            </a:r>
            <a:endParaRPr lang="en-US" sz="1200" b="1" dirty="0">
              <a:solidFill>
                <a:schemeClr val="bg1">
                  <a:lumMod val="65000"/>
                </a:schemeClr>
              </a:solidFill>
            </a:endParaRPr>
          </a:p>
        </p:txBody>
      </p:sp>
    </p:spTree>
    <p:extLst>
      <p:ext uri="{BB962C8B-B14F-4D97-AF65-F5344CB8AC3E}">
        <p14:creationId xmlns:p14="http://schemas.microsoft.com/office/powerpoint/2010/main" val="8859688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65476" y="2035476"/>
            <a:ext cx="3261213" cy="3901068"/>
          </a:xfrm>
          <a:prstGeom prst="rect">
            <a:avLst/>
          </a:prstGeom>
        </p:spPr>
        <p:txBody>
          <a:bodyPr wrap="square">
            <a:spAutoFit/>
          </a:bodyPr>
          <a:lstStyle/>
          <a:p>
            <a:pPr algn="just">
              <a:lnSpc>
                <a:spcPct val="150000"/>
              </a:lnSpc>
            </a:pPr>
            <a:r>
              <a:rPr lang="id-ID" sz="1100" dirty="0">
                <a:solidFill>
                  <a:schemeClr val="tx1">
                    <a:lumMod val="50000"/>
                    <a:lumOff val="50000"/>
                  </a:schemeClr>
                </a:solidFill>
              </a:rPr>
              <a:t>Bring </a:t>
            </a:r>
            <a:r>
              <a:rPr lang="id-ID" sz="1100" dirty="0" err="1">
                <a:solidFill>
                  <a:schemeClr val="tx1">
                    <a:lumMod val="50000"/>
                    <a:lumOff val="50000"/>
                  </a:schemeClr>
                </a:solidFill>
              </a:rPr>
              <a:t>your</a:t>
            </a:r>
            <a:r>
              <a:rPr lang="id-ID" sz="1100" dirty="0">
                <a:solidFill>
                  <a:schemeClr val="tx1">
                    <a:lumMod val="50000"/>
                    <a:lumOff val="50000"/>
                  </a:schemeClr>
                </a:solidFill>
              </a:rPr>
              <a:t> </a:t>
            </a:r>
            <a:r>
              <a:rPr lang="id-ID" sz="1100" dirty="0" err="1">
                <a:solidFill>
                  <a:schemeClr val="tx1">
                    <a:lumMod val="50000"/>
                    <a:lumOff val="50000"/>
                  </a:schemeClr>
                </a:solidFill>
              </a:rPr>
              <a:t>topic</a:t>
            </a:r>
            <a:r>
              <a:rPr lang="id-ID" sz="1100" dirty="0">
                <a:solidFill>
                  <a:schemeClr val="tx1">
                    <a:lumMod val="50000"/>
                    <a:lumOff val="50000"/>
                  </a:schemeClr>
                </a:solidFill>
              </a:rPr>
              <a:t> to the next Level </a:t>
            </a:r>
            <a:r>
              <a:rPr lang="id-ID" sz="1100" dirty="0" err="1">
                <a:solidFill>
                  <a:schemeClr val="tx1">
                    <a:lumMod val="50000"/>
                    <a:lumOff val="50000"/>
                  </a:schemeClr>
                </a:solidFill>
              </a:rPr>
              <a:t>with</a:t>
            </a:r>
            <a:r>
              <a:rPr lang="id-ID" sz="1100" dirty="0">
                <a:solidFill>
                  <a:schemeClr val="tx1">
                    <a:lumMod val="50000"/>
                    <a:lumOff val="50000"/>
                  </a:schemeClr>
                </a:solidFill>
              </a:rPr>
              <a:t> </a:t>
            </a:r>
            <a:r>
              <a:rPr lang="id-ID" sz="1100" dirty="0" err="1">
                <a:solidFill>
                  <a:schemeClr val="tx1">
                    <a:lumMod val="50000"/>
                    <a:lumOff val="50000"/>
                  </a:schemeClr>
                </a:solidFill>
              </a:rPr>
              <a:t>powerfull</a:t>
            </a:r>
            <a:r>
              <a:rPr lang="id-ID" sz="1100" dirty="0">
                <a:solidFill>
                  <a:schemeClr val="tx1">
                    <a:lumMod val="50000"/>
                    <a:lumOff val="50000"/>
                  </a:schemeClr>
                </a:solidFill>
              </a:rPr>
              <a:t> presentation material for all business</a:t>
            </a:r>
            <a:r>
              <a:rPr lang="en-US" sz="1100" dirty="0">
                <a:solidFill>
                  <a:schemeClr val="tx1">
                    <a:lumMod val="50000"/>
                    <a:lumOff val="50000"/>
                  </a:schemeClr>
                </a:solidFill>
              </a:rPr>
              <a:t> </a:t>
            </a:r>
            <a:r>
              <a:rPr lang="id-ID" sz="1100" dirty="0">
                <a:solidFill>
                  <a:schemeClr val="tx1">
                    <a:lumMod val="50000"/>
                    <a:lumOff val="50000"/>
                  </a:schemeClr>
                </a:solidFill>
              </a:rPr>
              <a:t>Suitable for all categories business and personal presentation </a:t>
            </a:r>
            <a:r>
              <a:rPr lang="en-US" sz="1100" dirty="0">
                <a:solidFill>
                  <a:schemeClr val="tx1">
                    <a:lumMod val="50000"/>
                    <a:lumOff val="50000"/>
                  </a:schemeClr>
                </a:solidFill>
              </a:rPr>
              <a:t>If you are going to use a passage Suitable for all categories business and personal presentation, </a:t>
            </a:r>
            <a:r>
              <a:rPr lang="en-US" sz="1100" dirty="0" err="1">
                <a:solidFill>
                  <a:schemeClr val="tx1">
                    <a:lumMod val="50000"/>
                    <a:lumOff val="50000"/>
                  </a:schemeClr>
                </a:solidFill>
              </a:rPr>
              <a:t>eaque</a:t>
            </a:r>
            <a:r>
              <a:rPr lang="en-US" sz="1100" dirty="0">
                <a:solidFill>
                  <a:schemeClr val="tx1">
                    <a:lumMod val="50000"/>
                    <a:lumOff val="50000"/>
                  </a:schemeClr>
                </a:solidFill>
              </a:rPr>
              <a:t> </a:t>
            </a:r>
            <a:r>
              <a:rPr lang="en-US" sz="1100" dirty="0" err="1">
                <a:solidFill>
                  <a:schemeClr val="tx1">
                    <a:lumMod val="50000"/>
                    <a:lumOff val="50000"/>
                  </a:schemeClr>
                </a:solidFill>
              </a:rPr>
              <a:t>ipsa</a:t>
            </a:r>
            <a:r>
              <a:rPr lang="en-US" sz="1100" dirty="0">
                <a:solidFill>
                  <a:schemeClr val="tx1">
                    <a:lumMod val="50000"/>
                    <a:lumOff val="50000"/>
                  </a:schemeClr>
                </a:solidFill>
              </a:rPr>
              <a:t> quae ab </a:t>
            </a:r>
            <a:r>
              <a:rPr lang="en-US" sz="1100" dirty="0" err="1">
                <a:solidFill>
                  <a:schemeClr val="tx1">
                    <a:lumMod val="50000"/>
                    <a:lumOff val="50000"/>
                  </a:schemeClr>
                </a:solidFill>
              </a:rPr>
              <a:t>illo</a:t>
            </a:r>
            <a:r>
              <a:rPr lang="en-US" sz="1100" dirty="0">
                <a:solidFill>
                  <a:schemeClr val="tx1">
                    <a:lumMod val="50000"/>
                    <a:lumOff val="50000"/>
                  </a:schemeClr>
                </a:solidFill>
              </a:rPr>
              <a:t> </a:t>
            </a:r>
            <a:r>
              <a:rPr lang="en-US" sz="1100" dirty="0" err="1">
                <a:solidFill>
                  <a:schemeClr val="tx1">
                    <a:lumMod val="50000"/>
                    <a:lumOff val="50000"/>
                  </a:schemeClr>
                </a:solidFill>
              </a:rPr>
              <a:t>inventore</a:t>
            </a:r>
            <a:r>
              <a:rPr lang="en-US" sz="1100" dirty="0">
                <a:solidFill>
                  <a:schemeClr val="tx1">
                    <a:lumMod val="50000"/>
                    <a:lumOff val="50000"/>
                  </a:schemeClr>
                </a:solidFill>
              </a:rPr>
              <a:t> </a:t>
            </a:r>
            <a:r>
              <a:rPr lang="en-US" sz="1100" dirty="0" err="1">
                <a:solidFill>
                  <a:schemeClr val="tx1">
                    <a:lumMod val="50000"/>
                    <a:lumOff val="50000"/>
                  </a:schemeClr>
                </a:solidFill>
              </a:rPr>
              <a:t>veritatis</a:t>
            </a:r>
            <a:r>
              <a:rPr lang="en-US" sz="1100" dirty="0">
                <a:solidFill>
                  <a:schemeClr val="tx1">
                    <a:lumMod val="50000"/>
                    <a:lumOff val="50000"/>
                  </a:schemeClr>
                </a:solidFill>
              </a:rPr>
              <a:t> et quasi </a:t>
            </a:r>
            <a:r>
              <a:rPr lang="en-US" sz="1100" dirty="0" err="1">
                <a:solidFill>
                  <a:schemeClr val="tx1">
                    <a:lumMod val="50000"/>
                    <a:lumOff val="50000"/>
                  </a:schemeClr>
                </a:solidFill>
              </a:rPr>
              <a:t>architecto</a:t>
            </a:r>
            <a:r>
              <a:rPr lang="en-US" sz="1100" dirty="0">
                <a:solidFill>
                  <a:schemeClr val="tx1">
                    <a:lumMod val="50000"/>
                    <a:lumOff val="50000"/>
                  </a:schemeClr>
                </a:solidFill>
              </a:rPr>
              <a:t> </a:t>
            </a:r>
            <a:r>
              <a:rPr lang="en-US" sz="1100" dirty="0" err="1">
                <a:solidFill>
                  <a:schemeClr val="tx1">
                    <a:lumMod val="50000"/>
                    <a:lumOff val="50000"/>
                  </a:schemeClr>
                </a:solidFill>
              </a:rPr>
              <a:t>beatae</a:t>
            </a:r>
            <a:r>
              <a:rPr lang="en-US" sz="1100" dirty="0">
                <a:solidFill>
                  <a:schemeClr val="tx1">
                    <a:lumMod val="50000"/>
                    <a:lumOff val="50000"/>
                  </a:schemeClr>
                </a:solidFill>
              </a:rPr>
              <a:t> vitae dicta </a:t>
            </a:r>
            <a:r>
              <a:rPr lang="en-US" sz="1100" dirty="0" err="1">
                <a:solidFill>
                  <a:schemeClr val="tx1">
                    <a:lumMod val="50000"/>
                    <a:lumOff val="50000"/>
                  </a:schemeClr>
                </a:solidFill>
              </a:rPr>
              <a:t>sunt</a:t>
            </a:r>
            <a:r>
              <a:rPr lang="en-US" sz="1100" dirty="0">
                <a:solidFill>
                  <a:schemeClr val="tx1">
                    <a:lumMod val="50000"/>
                    <a:lumOff val="50000"/>
                  </a:schemeClr>
                </a:solidFill>
              </a:rPr>
              <a:t> </a:t>
            </a:r>
            <a:r>
              <a:rPr lang="en-US" sz="1100" dirty="0" err="1">
                <a:solidFill>
                  <a:schemeClr val="tx1">
                    <a:lumMod val="50000"/>
                    <a:lumOff val="50000"/>
                  </a:schemeClr>
                </a:solidFill>
              </a:rPr>
              <a:t>explicabo</a:t>
            </a:r>
            <a:r>
              <a:rPr lang="en-US" sz="1100" dirty="0">
                <a:solidFill>
                  <a:schemeClr val="tx1">
                    <a:lumMod val="50000"/>
                    <a:lumOff val="50000"/>
                  </a:schemeClr>
                </a:solidFill>
              </a:rPr>
              <a:t>.</a:t>
            </a:r>
          </a:p>
          <a:p>
            <a:pPr algn="just">
              <a:lnSpc>
                <a:spcPct val="150000"/>
              </a:lnSpc>
            </a:pPr>
            <a:endParaRPr lang="en-US" sz="1100" dirty="0">
              <a:solidFill>
                <a:schemeClr val="tx1">
                  <a:lumMod val="50000"/>
                  <a:lumOff val="50000"/>
                </a:schemeClr>
              </a:solidFill>
            </a:endParaRPr>
          </a:p>
          <a:p>
            <a:pPr algn="just">
              <a:lnSpc>
                <a:spcPct val="150000"/>
              </a:lnSpc>
            </a:pPr>
            <a:r>
              <a:rPr lang="en-US" sz="1100" dirty="0">
                <a:solidFill>
                  <a:schemeClr val="tx1">
                    <a:lumMod val="50000"/>
                    <a:lumOff val="50000"/>
                  </a:schemeClr>
                </a:solidFill>
              </a:rPr>
              <a:t>But the majority have suffered alteration in some form, by injected humor, or randomized words which don't look even slightly believable. If you are going to use a passage of Lorem Ipsum, you need to be sure there isn't anything embarrassing hidden in the middle of text.</a:t>
            </a:r>
          </a:p>
          <a:p>
            <a:pPr algn="just">
              <a:lnSpc>
                <a:spcPct val="150000"/>
              </a:lnSpc>
            </a:pPr>
            <a:endParaRPr lang="en-US" sz="1100" dirty="0">
              <a:solidFill>
                <a:schemeClr val="tx1">
                  <a:lumMod val="50000"/>
                  <a:lumOff val="50000"/>
                </a:schemeClr>
              </a:solidFill>
            </a:endParaRPr>
          </a:p>
        </p:txBody>
      </p:sp>
      <p:sp>
        <p:nvSpPr>
          <p:cNvPr id="12" name="Rectangle 11"/>
          <p:cNvSpPr/>
          <p:nvPr/>
        </p:nvSpPr>
        <p:spPr>
          <a:xfrm>
            <a:off x="4493397" y="2035476"/>
            <a:ext cx="3180089" cy="3393237"/>
          </a:xfrm>
          <a:prstGeom prst="rect">
            <a:avLst/>
          </a:prstGeom>
        </p:spPr>
        <p:txBody>
          <a:bodyPr wrap="square">
            <a:spAutoFit/>
          </a:bodyPr>
          <a:lstStyle/>
          <a:p>
            <a:pPr algn="just">
              <a:lnSpc>
                <a:spcPct val="150000"/>
              </a:lnSpc>
            </a:pPr>
            <a:r>
              <a:rPr lang="en-US" sz="1100" dirty="0">
                <a:solidFill>
                  <a:schemeClr val="tx1">
                    <a:lumMod val="50000"/>
                    <a:lumOff val="50000"/>
                  </a:schemeClr>
                </a:solidFill>
              </a:rPr>
              <a:t>There are many variations of passages of Lorem Ipsum available, but the majority have suffered alteration in some form, by injected humor, or randomized words which don't look even slightly believable. </a:t>
            </a:r>
          </a:p>
          <a:p>
            <a:pPr algn="just">
              <a:lnSpc>
                <a:spcPct val="150000"/>
              </a:lnSpc>
            </a:pPr>
            <a:endParaRPr lang="en-US" sz="1100" dirty="0">
              <a:solidFill>
                <a:schemeClr val="tx1">
                  <a:lumMod val="50000"/>
                  <a:lumOff val="50000"/>
                </a:schemeClr>
              </a:solidFill>
            </a:endParaRPr>
          </a:p>
          <a:p>
            <a:pPr algn="just">
              <a:lnSpc>
                <a:spcPct val="150000"/>
              </a:lnSpc>
            </a:pPr>
            <a:r>
              <a:rPr lang="en-US" sz="1100" dirty="0">
                <a:solidFill>
                  <a:schemeClr val="tx1">
                    <a:lumMod val="50000"/>
                    <a:lumOff val="50000"/>
                  </a:schemeClr>
                </a:solidFill>
              </a:rPr>
              <a:t>If you are going to use a passage of Lorem Ipsum, you need to be sure there isn't anything embarrassing hidden in the middle of text. Suitable for all categories business and personal presentation, </a:t>
            </a:r>
            <a:r>
              <a:rPr lang="en-US" sz="1100" dirty="0" err="1">
                <a:solidFill>
                  <a:schemeClr val="tx1">
                    <a:lumMod val="50000"/>
                    <a:lumOff val="50000"/>
                  </a:schemeClr>
                </a:solidFill>
              </a:rPr>
              <a:t>eaque</a:t>
            </a:r>
            <a:r>
              <a:rPr lang="en-US" sz="1100" dirty="0">
                <a:solidFill>
                  <a:schemeClr val="tx1">
                    <a:lumMod val="50000"/>
                    <a:lumOff val="50000"/>
                  </a:schemeClr>
                </a:solidFill>
              </a:rPr>
              <a:t> </a:t>
            </a:r>
            <a:r>
              <a:rPr lang="en-US" sz="1100" dirty="0" err="1">
                <a:solidFill>
                  <a:schemeClr val="tx1">
                    <a:lumMod val="50000"/>
                    <a:lumOff val="50000"/>
                  </a:schemeClr>
                </a:solidFill>
              </a:rPr>
              <a:t>ipsa</a:t>
            </a:r>
            <a:r>
              <a:rPr lang="en-US" sz="1100" dirty="0">
                <a:solidFill>
                  <a:schemeClr val="tx1">
                    <a:lumMod val="50000"/>
                    <a:lumOff val="50000"/>
                  </a:schemeClr>
                </a:solidFill>
              </a:rPr>
              <a:t> quae ab </a:t>
            </a:r>
            <a:r>
              <a:rPr lang="en-US" sz="1100" dirty="0" err="1">
                <a:solidFill>
                  <a:schemeClr val="tx1">
                    <a:lumMod val="50000"/>
                    <a:lumOff val="50000"/>
                  </a:schemeClr>
                </a:solidFill>
              </a:rPr>
              <a:t>illo</a:t>
            </a:r>
            <a:r>
              <a:rPr lang="en-US" sz="1100" dirty="0">
                <a:solidFill>
                  <a:schemeClr val="tx1">
                    <a:lumMod val="50000"/>
                    <a:lumOff val="50000"/>
                  </a:schemeClr>
                </a:solidFill>
              </a:rPr>
              <a:t> </a:t>
            </a:r>
            <a:r>
              <a:rPr lang="en-US" sz="1100" dirty="0" err="1">
                <a:solidFill>
                  <a:schemeClr val="tx1">
                    <a:lumMod val="50000"/>
                    <a:lumOff val="50000"/>
                  </a:schemeClr>
                </a:solidFill>
              </a:rPr>
              <a:t>inventore</a:t>
            </a:r>
            <a:r>
              <a:rPr lang="en-US" sz="1100" dirty="0">
                <a:solidFill>
                  <a:schemeClr val="tx1">
                    <a:lumMod val="50000"/>
                    <a:lumOff val="50000"/>
                  </a:schemeClr>
                </a:solidFill>
              </a:rPr>
              <a:t> </a:t>
            </a:r>
            <a:r>
              <a:rPr lang="en-US" sz="1100" dirty="0" err="1">
                <a:solidFill>
                  <a:schemeClr val="tx1">
                    <a:lumMod val="50000"/>
                    <a:lumOff val="50000"/>
                  </a:schemeClr>
                </a:solidFill>
              </a:rPr>
              <a:t>veritatis</a:t>
            </a:r>
            <a:r>
              <a:rPr lang="en-US" sz="1100" dirty="0">
                <a:solidFill>
                  <a:schemeClr val="tx1">
                    <a:lumMod val="50000"/>
                    <a:lumOff val="50000"/>
                  </a:schemeClr>
                </a:solidFill>
              </a:rPr>
              <a:t> et quasi </a:t>
            </a:r>
            <a:r>
              <a:rPr lang="en-US" sz="1100" dirty="0" err="1">
                <a:solidFill>
                  <a:schemeClr val="tx1">
                    <a:lumMod val="50000"/>
                    <a:lumOff val="50000"/>
                  </a:schemeClr>
                </a:solidFill>
              </a:rPr>
              <a:t>architecto</a:t>
            </a:r>
            <a:r>
              <a:rPr lang="en-US" sz="1100" dirty="0">
                <a:solidFill>
                  <a:schemeClr val="tx1">
                    <a:lumMod val="50000"/>
                    <a:lumOff val="50000"/>
                  </a:schemeClr>
                </a:solidFill>
              </a:rPr>
              <a:t> </a:t>
            </a:r>
            <a:r>
              <a:rPr lang="en-US" sz="1100" dirty="0" err="1">
                <a:solidFill>
                  <a:schemeClr val="tx1">
                    <a:lumMod val="50000"/>
                    <a:lumOff val="50000"/>
                  </a:schemeClr>
                </a:solidFill>
              </a:rPr>
              <a:t>beatae</a:t>
            </a:r>
            <a:r>
              <a:rPr lang="en-US" sz="1100" dirty="0">
                <a:solidFill>
                  <a:schemeClr val="tx1">
                    <a:lumMod val="50000"/>
                    <a:lumOff val="50000"/>
                  </a:schemeClr>
                </a:solidFill>
              </a:rPr>
              <a:t> vitae dicta </a:t>
            </a:r>
            <a:r>
              <a:rPr lang="en-US" sz="1100" dirty="0" err="1">
                <a:solidFill>
                  <a:schemeClr val="tx1">
                    <a:lumMod val="50000"/>
                    <a:lumOff val="50000"/>
                  </a:schemeClr>
                </a:solidFill>
              </a:rPr>
              <a:t>sunt</a:t>
            </a:r>
            <a:r>
              <a:rPr lang="en-US" sz="1100" dirty="0">
                <a:solidFill>
                  <a:schemeClr val="tx1">
                    <a:lumMod val="50000"/>
                    <a:lumOff val="50000"/>
                  </a:schemeClr>
                </a:solidFill>
              </a:rPr>
              <a:t> </a:t>
            </a:r>
            <a:r>
              <a:rPr lang="en-US" sz="1100" dirty="0" err="1">
                <a:solidFill>
                  <a:schemeClr val="tx1">
                    <a:lumMod val="50000"/>
                    <a:lumOff val="50000"/>
                  </a:schemeClr>
                </a:solidFill>
              </a:rPr>
              <a:t>explicabo</a:t>
            </a:r>
            <a:r>
              <a:rPr lang="en-US" sz="1100" dirty="0">
                <a:solidFill>
                  <a:schemeClr val="tx1">
                    <a:lumMod val="50000"/>
                    <a:lumOff val="50000"/>
                  </a:schemeClr>
                </a:solidFill>
              </a:rPr>
              <a:t>.</a:t>
            </a:r>
          </a:p>
        </p:txBody>
      </p:sp>
      <p:sp>
        <p:nvSpPr>
          <p:cNvPr id="13" name="Rectangle 12"/>
          <p:cNvSpPr/>
          <p:nvPr/>
        </p:nvSpPr>
        <p:spPr>
          <a:xfrm>
            <a:off x="7940194" y="2035476"/>
            <a:ext cx="3080617" cy="3393237"/>
          </a:xfrm>
          <a:prstGeom prst="rect">
            <a:avLst/>
          </a:prstGeom>
        </p:spPr>
        <p:txBody>
          <a:bodyPr wrap="square">
            <a:spAutoFit/>
          </a:bodyPr>
          <a:lstStyle/>
          <a:p>
            <a:pPr algn="just">
              <a:lnSpc>
                <a:spcPct val="150000"/>
              </a:lnSpc>
            </a:pPr>
            <a:r>
              <a:rPr lang="en-US" sz="1100" dirty="0">
                <a:solidFill>
                  <a:schemeClr val="tx1">
                    <a:lumMod val="50000"/>
                    <a:lumOff val="50000"/>
                  </a:schemeClr>
                </a:solidFill>
              </a:rPr>
              <a:t>The generated Lorem Ipsum is therefore always free from repetition, injected humor, or non-characteristic words. Contrary to popular belief It has roots in a piece of classical Latin literature. There are many variations of passages of Lorem Ipsum available, but the majority have suffered alteration in some form, by injected humor, or randomized words which don't look even slightly believable.</a:t>
            </a:r>
          </a:p>
          <a:p>
            <a:pPr algn="just">
              <a:lnSpc>
                <a:spcPct val="150000"/>
              </a:lnSpc>
            </a:pPr>
            <a:endParaRPr lang="en-US" sz="1100" dirty="0">
              <a:solidFill>
                <a:schemeClr val="tx1">
                  <a:lumMod val="50000"/>
                  <a:lumOff val="50000"/>
                </a:schemeClr>
              </a:solidFill>
            </a:endParaRPr>
          </a:p>
          <a:p>
            <a:pPr algn="just">
              <a:lnSpc>
                <a:spcPct val="150000"/>
              </a:lnSpc>
            </a:pPr>
            <a:r>
              <a:rPr lang="en-US" sz="1100" dirty="0">
                <a:solidFill>
                  <a:schemeClr val="tx1">
                    <a:lumMod val="50000"/>
                    <a:lumOff val="50000"/>
                  </a:schemeClr>
                </a:solidFill>
              </a:rPr>
              <a:t>If you are going to use a passage of Lorem Ipsum, you need to be sure there isn't anything embarrassing hidden in the middle of text. </a:t>
            </a:r>
          </a:p>
        </p:txBody>
      </p:sp>
      <p:grpSp>
        <p:nvGrpSpPr>
          <p:cNvPr id="15" name="Group 14"/>
          <p:cNvGrpSpPr/>
          <p:nvPr/>
        </p:nvGrpSpPr>
        <p:grpSpPr>
          <a:xfrm>
            <a:off x="-1142552" y="5428713"/>
            <a:ext cx="14477105" cy="2575925"/>
            <a:chOff x="-1142552" y="4264092"/>
            <a:chExt cx="14477105" cy="2780522"/>
          </a:xfrm>
          <a:solidFill>
            <a:schemeClr val="bg1">
              <a:lumMod val="85000"/>
              <a:alpha val="25000"/>
            </a:schemeClr>
          </a:solidFill>
        </p:grpSpPr>
        <p:grpSp>
          <p:nvGrpSpPr>
            <p:cNvPr id="16" name="Group 15"/>
            <p:cNvGrpSpPr/>
            <p:nvPr/>
          </p:nvGrpSpPr>
          <p:grpSpPr>
            <a:xfrm>
              <a:off x="-1142552" y="4264092"/>
              <a:ext cx="7205237" cy="2780522"/>
              <a:chOff x="3614570" y="1444657"/>
              <a:chExt cx="4307505" cy="1427682"/>
            </a:xfrm>
            <a:grpFill/>
          </p:grpSpPr>
          <p:sp>
            <p:nvSpPr>
              <p:cNvPr id="84" name="Freeform 83"/>
              <p:cNvSpPr>
                <a:spLocks noEditPoints="1"/>
              </p:cNvSpPr>
              <p:nvPr/>
            </p:nvSpPr>
            <p:spPr bwMode="auto">
              <a:xfrm>
                <a:off x="4039982" y="1982526"/>
                <a:ext cx="220684" cy="248977"/>
              </a:xfrm>
              <a:custGeom>
                <a:avLst/>
                <a:gdLst>
                  <a:gd name="T0" fmla="*/ 54 w 179"/>
                  <a:gd name="T1" fmla="*/ 73 h 202"/>
                  <a:gd name="T2" fmla="*/ 49 w 179"/>
                  <a:gd name="T3" fmla="*/ 73 h 202"/>
                  <a:gd name="T4" fmla="*/ 45 w 179"/>
                  <a:gd name="T5" fmla="*/ 65 h 202"/>
                  <a:gd name="T6" fmla="*/ 54 w 179"/>
                  <a:gd name="T7" fmla="*/ 69 h 202"/>
                  <a:gd name="T8" fmla="*/ 86 w 179"/>
                  <a:gd name="T9" fmla="*/ 162 h 202"/>
                  <a:gd name="T10" fmla="*/ 89 w 179"/>
                  <a:gd name="T11" fmla="*/ 171 h 202"/>
                  <a:gd name="T12" fmla="*/ 93 w 179"/>
                  <a:gd name="T13" fmla="*/ 162 h 202"/>
                  <a:gd name="T14" fmla="*/ 49 w 179"/>
                  <a:gd name="T15" fmla="*/ 144 h 202"/>
                  <a:gd name="T16" fmla="*/ 45 w 179"/>
                  <a:gd name="T17" fmla="*/ 153 h 202"/>
                  <a:gd name="T18" fmla="*/ 50 w 179"/>
                  <a:gd name="T19" fmla="*/ 153 h 202"/>
                  <a:gd name="T20" fmla="*/ 54 w 179"/>
                  <a:gd name="T21" fmla="*/ 144 h 202"/>
                  <a:gd name="T22" fmla="*/ 36 w 179"/>
                  <a:gd name="T23" fmla="*/ 106 h 202"/>
                  <a:gd name="T24" fmla="*/ 27 w 179"/>
                  <a:gd name="T25" fmla="*/ 109 h 202"/>
                  <a:gd name="T26" fmla="*/ 36 w 179"/>
                  <a:gd name="T27" fmla="*/ 112 h 202"/>
                  <a:gd name="T28" fmla="*/ 36 w 179"/>
                  <a:gd name="T29" fmla="*/ 106 h 202"/>
                  <a:gd name="T30" fmla="*/ 93 w 179"/>
                  <a:gd name="T31" fmla="*/ 55 h 202"/>
                  <a:gd name="T32" fmla="*/ 89 w 179"/>
                  <a:gd name="T33" fmla="*/ 46 h 202"/>
                  <a:gd name="T34" fmla="*/ 86 w 179"/>
                  <a:gd name="T35" fmla="*/ 55 h 202"/>
                  <a:gd name="T36" fmla="*/ 129 w 179"/>
                  <a:gd name="T37" fmla="*/ 144 h 202"/>
                  <a:gd name="T38" fmla="*/ 125 w 179"/>
                  <a:gd name="T39" fmla="*/ 149 h 202"/>
                  <a:gd name="T40" fmla="*/ 131 w 179"/>
                  <a:gd name="T41" fmla="*/ 154 h 202"/>
                  <a:gd name="T42" fmla="*/ 134 w 179"/>
                  <a:gd name="T43" fmla="*/ 148 h 202"/>
                  <a:gd name="T44" fmla="*/ 143 w 179"/>
                  <a:gd name="T45" fmla="*/ 112 h 202"/>
                  <a:gd name="T46" fmla="*/ 152 w 179"/>
                  <a:gd name="T47" fmla="*/ 109 h 202"/>
                  <a:gd name="T48" fmla="*/ 143 w 179"/>
                  <a:gd name="T49" fmla="*/ 106 h 202"/>
                  <a:gd name="T50" fmla="*/ 143 w 179"/>
                  <a:gd name="T51" fmla="*/ 112 h 202"/>
                  <a:gd name="T52" fmla="*/ 122 w 179"/>
                  <a:gd name="T53" fmla="*/ 106 h 202"/>
                  <a:gd name="T54" fmla="*/ 92 w 179"/>
                  <a:gd name="T55" fmla="*/ 103 h 202"/>
                  <a:gd name="T56" fmla="*/ 89 w 179"/>
                  <a:gd name="T57" fmla="*/ 64 h 202"/>
                  <a:gd name="T58" fmla="*/ 87 w 179"/>
                  <a:gd name="T59" fmla="*/ 103 h 202"/>
                  <a:gd name="T60" fmla="*/ 89 w 179"/>
                  <a:gd name="T61" fmla="*/ 115 h 202"/>
                  <a:gd name="T62" fmla="*/ 122 w 179"/>
                  <a:gd name="T63" fmla="*/ 112 h 202"/>
                  <a:gd name="T64" fmla="*/ 174 w 179"/>
                  <a:gd name="T65" fmla="*/ 109 h 202"/>
                  <a:gd name="T66" fmla="*/ 161 w 179"/>
                  <a:gd name="T67" fmla="*/ 186 h 202"/>
                  <a:gd name="T68" fmla="*/ 156 w 179"/>
                  <a:gd name="T69" fmla="*/ 201 h 202"/>
                  <a:gd name="T70" fmla="*/ 140 w 179"/>
                  <a:gd name="T71" fmla="*/ 195 h 202"/>
                  <a:gd name="T72" fmla="*/ 89 w 179"/>
                  <a:gd name="T73" fmla="*/ 193 h 202"/>
                  <a:gd name="T74" fmla="*/ 39 w 179"/>
                  <a:gd name="T75" fmla="*/ 195 h 202"/>
                  <a:gd name="T76" fmla="*/ 23 w 179"/>
                  <a:gd name="T77" fmla="*/ 201 h 202"/>
                  <a:gd name="T78" fmla="*/ 18 w 179"/>
                  <a:gd name="T79" fmla="*/ 186 h 202"/>
                  <a:gd name="T80" fmla="*/ 5 w 179"/>
                  <a:gd name="T81" fmla="*/ 109 h 202"/>
                  <a:gd name="T82" fmla="*/ 174 w 179"/>
                  <a:gd name="T83" fmla="*/ 109 h 202"/>
                  <a:gd name="T84" fmla="*/ 161 w 179"/>
                  <a:gd name="T85" fmla="*/ 109 h 202"/>
                  <a:gd name="T86" fmla="*/ 18 w 179"/>
                  <a:gd name="T87" fmla="*/ 109 h 202"/>
                  <a:gd name="T88" fmla="*/ 129 w 179"/>
                  <a:gd name="T89" fmla="*/ 65 h 202"/>
                  <a:gd name="T90" fmla="*/ 125 w 179"/>
                  <a:gd name="T91" fmla="*/ 73 h 202"/>
                  <a:gd name="T92" fmla="*/ 129 w 179"/>
                  <a:gd name="T93" fmla="*/ 73 h 202"/>
                  <a:gd name="T94" fmla="*/ 134 w 179"/>
                  <a:gd name="T95" fmla="*/ 65 h 202"/>
                  <a:gd name="T96" fmla="*/ 171 w 179"/>
                  <a:gd name="T97" fmla="*/ 51 h 202"/>
                  <a:gd name="T98" fmla="*/ 154 w 179"/>
                  <a:gd name="T99" fmla="*/ 7 h 202"/>
                  <a:gd name="T100" fmla="*/ 120 w 179"/>
                  <a:gd name="T101" fmla="*/ 18 h 202"/>
                  <a:gd name="T102" fmla="*/ 171 w 179"/>
                  <a:gd name="T103" fmla="*/ 51 h 202"/>
                  <a:gd name="T104" fmla="*/ 59 w 179"/>
                  <a:gd name="T105" fmla="*/ 18 h 202"/>
                  <a:gd name="T106" fmla="*/ 25 w 179"/>
                  <a:gd name="T107" fmla="*/ 7 h 202"/>
                  <a:gd name="T108" fmla="*/ 8 w 179"/>
                  <a:gd name="T109" fmla="*/ 5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 h="202">
                    <a:moveTo>
                      <a:pt x="54" y="69"/>
                    </a:moveTo>
                    <a:cubicBezTo>
                      <a:pt x="55" y="70"/>
                      <a:pt x="55" y="72"/>
                      <a:pt x="54" y="73"/>
                    </a:cubicBezTo>
                    <a:cubicBezTo>
                      <a:pt x="53" y="74"/>
                      <a:pt x="53" y="74"/>
                      <a:pt x="52" y="74"/>
                    </a:cubicBezTo>
                    <a:cubicBezTo>
                      <a:pt x="51" y="74"/>
                      <a:pt x="50" y="74"/>
                      <a:pt x="49" y="73"/>
                    </a:cubicBezTo>
                    <a:cubicBezTo>
                      <a:pt x="45" y="69"/>
                      <a:pt x="45" y="69"/>
                      <a:pt x="45" y="69"/>
                    </a:cubicBezTo>
                    <a:cubicBezTo>
                      <a:pt x="44" y="68"/>
                      <a:pt x="44" y="66"/>
                      <a:pt x="45" y="65"/>
                    </a:cubicBezTo>
                    <a:cubicBezTo>
                      <a:pt x="47" y="63"/>
                      <a:pt x="49" y="63"/>
                      <a:pt x="50" y="65"/>
                    </a:cubicBezTo>
                    <a:lnTo>
                      <a:pt x="54" y="69"/>
                    </a:lnTo>
                    <a:close/>
                    <a:moveTo>
                      <a:pt x="89" y="159"/>
                    </a:moveTo>
                    <a:cubicBezTo>
                      <a:pt x="88" y="159"/>
                      <a:pt x="86" y="160"/>
                      <a:pt x="86" y="162"/>
                    </a:cubicBezTo>
                    <a:cubicBezTo>
                      <a:pt x="86" y="168"/>
                      <a:pt x="86" y="168"/>
                      <a:pt x="86" y="168"/>
                    </a:cubicBezTo>
                    <a:cubicBezTo>
                      <a:pt x="86" y="170"/>
                      <a:pt x="88" y="171"/>
                      <a:pt x="89" y="171"/>
                    </a:cubicBezTo>
                    <a:cubicBezTo>
                      <a:pt x="91" y="171"/>
                      <a:pt x="93" y="170"/>
                      <a:pt x="93" y="168"/>
                    </a:cubicBezTo>
                    <a:cubicBezTo>
                      <a:pt x="93" y="162"/>
                      <a:pt x="93" y="162"/>
                      <a:pt x="93" y="162"/>
                    </a:cubicBezTo>
                    <a:cubicBezTo>
                      <a:pt x="93" y="160"/>
                      <a:pt x="91" y="159"/>
                      <a:pt x="89" y="159"/>
                    </a:cubicBezTo>
                    <a:close/>
                    <a:moveTo>
                      <a:pt x="49" y="144"/>
                    </a:moveTo>
                    <a:cubicBezTo>
                      <a:pt x="45" y="148"/>
                      <a:pt x="45" y="148"/>
                      <a:pt x="45" y="148"/>
                    </a:cubicBezTo>
                    <a:cubicBezTo>
                      <a:pt x="44" y="150"/>
                      <a:pt x="44" y="152"/>
                      <a:pt x="45" y="153"/>
                    </a:cubicBezTo>
                    <a:cubicBezTo>
                      <a:pt x="46" y="154"/>
                      <a:pt x="47" y="154"/>
                      <a:pt x="48" y="154"/>
                    </a:cubicBezTo>
                    <a:cubicBezTo>
                      <a:pt x="48" y="154"/>
                      <a:pt x="49" y="154"/>
                      <a:pt x="50" y="153"/>
                    </a:cubicBezTo>
                    <a:cubicBezTo>
                      <a:pt x="54" y="149"/>
                      <a:pt x="54" y="149"/>
                      <a:pt x="54" y="149"/>
                    </a:cubicBezTo>
                    <a:cubicBezTo>
                      <a:pt x="55" y="148"/>
                      <a:pt x="55" y="146"/>
                      <a:pt x="54" y="144"/>
                    </a:cubicBezTo>
                    <a:cubicBezTo>
                      <a:pt x="53" y="143"/>
                      <a:pt x="51" y="143"/>
                      <a:pt x="49" y="144"/>
                    </a:cubicBezTo>
                    <a:close/>
                    <a:moveTo>
                      <a:pt x="36" y="106"/>
                    </a:moveTo>
                    <a:cubicBezTo>
                      <a:pt x="30" y="106"/>
                      <a:pt x="30" y="106"/>
                      <a:pt x="30" y="106"/>
                    </a:cubicBezTo>
                    <a:cubicBezTo>
                      <a:pt x="29" y="106"/>
                      <a:pt x="27" y="107"/>
                      <a:pt x="27" y="109"/>
                    </a:cubicBezTo>
                    <a:cubicBezTo>
                      <a:pt x="27" y="111"/>
                      <a:pt x="29" y="112"/>
                      <a:pt x="30" y="112"/>
                    </a:cubicBezTo>
                    <a:cubicBezTo>
                      <a:pt x="36" y="112"/>
                      <a:pt x="36" y="112"/>
                      <a:pt x="36" y="112"/>
                    </a:cubicBezTo>
                    <a:cubicBezTo>
                      <a:pt x="38" y="112"/>
                      <a:pt x="39" y="111"/>
                      <a:pt x="39" y="109"/>
                    </a:cubicBezTo>
                    <a:cubicBezTo>
                      <a:pt x="39" y="107"/>
                      <a:pt x="38" y="106"/>
                      <a:pt x="36" y="106"/>
                    </a:cubicBezTo>
                    <a:close/>
                    <a:moveTo>
                      <a:pt x="89" y="59"/>
                    </a:moveTo>
                    <a:cubicBezTo>
                      <a:pt x="91" y="59"/>
                      <a:pt x="93" y="57"/>
                      <a:pt x="93" y="55"/>
                    </a:cubicBezTo>
                    <a:cubicBezTo>
                      <a:pt x="93" y="50"/>
                      <a:pt x="93" y="50"/>
                      <a:pt x="93" y="50"/>
                    </a:cubicBezTo>
                    <a:cubicBezTo>
                      <a:pt x="93" y="48"/>
                      <a:pt x="91" y="46"/>
                      <a:pt x="89" y="46"/>
                    </a:cubicBezTo>
                    <a:cubicBezTo>
                      <a:pt x="88" y="46"/>
                      <a:pt x="86" y="48"/>
                      <a:pt x="86" y="50"/>
                    </a:cubicBezTo>
                    <a:cubicBezTo>
                      <a:pt x="86" y="55"/>
                      <a:pt x="86" y="55"/>
                      <a:pt x="86" y="55"/>
                    </a:cubicBezTo>
                    <a:cubicBezTo>
                      <a:pt x="86" y="57"/>
                      <a:pt x="88" y="59"/>
                      <a:pt x="89" y="59"/>
                    </a:cubicBezTo>
                    <a:close/>
                    <a:moveTo>
                      <a:pt x="129" y="144"/>
                    </a:moveTo>
                    <a:cubicBezTo>
                      <a:pt x="128" y="143"/>
                      <a:pt x="126" y="143"/>
                      <a:pt x="125" y="144"/>
                    </a:cubicBezTo>
                    <a:cubicBezTo>
                      <a:pt x="124" y="146"/>
                      <a:pt x="124" y="148"/>
                      <a:pt x="125" y="149"/>
                    </a:cubicBezTo>
                    <a:cubicBezTo>
                      <a:pt x="129" y="153"/>
                      <a:pt x="129" y="153"/>
                      <a:pt x="129" y="153"/>
                    </a:cubicBezTo>
                    <a:cubicBezTo>
                      <a:pt x="130" y="154"/>
                      <a:pt x="130" y="154"/>
                      <a:pt x="131" y="154"/>
                    </a:cubicBezTo>
                    <a:cubicBezTo>
                      <a:pt x="132" y="154"/>
                      <a:pt x="133" y="154"/>
                      <a:pt x="134" y="153"/>
                    </a:cubicBezTo>
                    <a:cubicBezTo>
                      <a:pt x="135" y="152"/>
                      <a:pt x="135" y="150"/>
                      <a:pt x="134" y="148"/>
                    </a:cubicBezTo>
                    <a:lnTo>
                      <a:pt x="129" y="144"/>
                    </a:lnTo>
                    <a:close/>
                    <a:moveTo>
                      <a:pt x="143" y="112"/>
                    </a:moveTo>
                    <a:cubicBezTo>
                      <a:pt x="149" y="112"/>
                      <a:pt x="149" y="112"/>
                      <a:pt x="149" y="112"/>
                    </a:cubicBezTo>
                    <a:cubicBezTo>
                      <a:pt x="150" y="112"/>
                      <a:pt x="152" y="111"/>
                      <a:pt x="152" y="109"/>
                    </a:cubicBezTo>
                    <a:cubicBezTo>
                      <a:pt x="152" y="107"/>
                      <a:pt x="150" y="106"/>
                      <a:pt x="149" y="106"/>
                    </a:cubicBezTo>
                    <a:cubicBezTo>
                      <a:pt x="143" y="106"/>
                      <a:pt x="143" y="106"/>
                      <a:pt x="143" y="106"/>
                    </a:cubicBezTo>
                    <a:cubicBezTo>
                      <a:pt x="141" y="106"/>
                      <a:pt x="140" y="107"/>
                      <a:pt x="140" y="109"/>
                    </a:cubicBezTo>
                    <a:cubicBezTo>
                      <a:pt x="140" y="111"/>
                      <a:pt x="141" y="112"/>
                      <a:pt x="143" y="112"/>
                    </a:cubicBezTo>
                    <a:close/>
                    <a:moveTo>
                      <a:pt x="125" y="109"/>
                    </a:moveTo>
                    <a:cubicBezTo>
                      <a:pt x="125" y="107"/>
                      <a:pt x="124" y="106"/>
                      <a:pt x="122" y="106"/>
                    </a:cubicBezTo>
                    <a:cubicBezTo>
                      <a:pt x="94" y="106"/>
                      <a:pt x="94" y="106"/>
                      <a:pt x="94" y="106"/>
                    </a:cubicBezTo>
                    <a:cubicBezTo>
                      <a:pt x="94" y="105"/>
                      <a:pt x="93" y="104"/>
                      <a:pt x="92" y="103"/>
                    </a:cubicBezTo>
                    <a:cubicBezTo>
                      <a:pt x="92" y="67"/>
                      <a:pt x="92" y="67"/>
                      <a:pt x="92" y="67"/>
                    </a:cubicBezTo>
                    <a:cubicBezTo>
                      <a:pt x="92" y="65"/>
                      <a:pt x="91" y="64"/>
                      <a:pt x="89" y="64"/>
                    </a:cubicBezTo>
                    <a:cubicBezTo>
                      <a:pt x="88" y="64"/>
                      <a:pt x="87" y="65"/>
                      <a:pt x="87" y="67"/>
                    </a:cubicBezTo>
                    <a:cubicBezTo>
                      <a:pt x="87" y="103"/>
                      <a:pt x="87" y="103"/>
                      <a:pt x="87" y="103"/>
                    </a:cubicBezTo>
                    <a:cubicBezTo>
                      <a:pt x="85" y="104"/>
                      <a:pt x="84" y="106"/>
                      <a:pt x="84" y="109"/>
                    </a:cubicBezTo>
                    <a:cubicBezTo>
                      <a:pt x="84" y="112"/>
                      <a:pt x="86" y="115"/>
                      <a:pt x="89" y="115"/>
                    </a:cubicBezTo>
                    <a:cubicBezTo>
                      <a:pt x="92" y="115"/>
                      <a:pt x="93" y="114"/>
                      <a:pt x="94" y="112"/>
                    </a:cubicBezTo>
                    <a:cubicBezTo>
                      <a:pt x="122" y="112"/>
                      <a:pt x="122" y="112"/>
                      <a:pt x="122" y="112"/>
                    </a:cubicBezTo>
                    <a:cubicBezTo>
                      <a:pt x="124" y="112"/>
                      <a:pt x="125" y="111"/>
                      <a:pt x="125" y="109"/>
                    </a:cubicBezTo>
                    <a:close/>
                    <a:moveTo>
                      <a:pt x="174" y="109"/>
                    </a:moveTo>
                    <a:cubicBezTo>
                      <a:pt x="174" y="131"/>
                      <a:pt x="166" y="151"/>
                      <a:pt x="152" y="166"/>
                    </a:cubicBezTo>
                    <a:cubicBezTo>
                      <a:pt x="161" y="186"/>
                      <a:pt x="161" y="186"/>
                      <a:pt x="161" y="186"/>
                    </a:cubicBezTo>
                    <a:cubicBezTo>
                      <a:pt x="163" y="189"/>
                      <a:pt x="163" y="192"/>
                      <a:pt x="162" y="195"/>
                    </a:cubicBezTo>
                    <a:cubicBezTo>
                      <a:pt x="161" y="198"/>
                      <a:pt x="158" y="200"/>
                      <a:pt x="156" y="201"/>
                    </a:cubicBezTo>
                    <a:cubicBezTo>
                      <a:pt x="154" y="202"/>
                      <a:pt x="152" y="202"/>
                      <a:pt x="151" y="202"/>
                    </a:cubicBezTo>
                    <a:cubicBezTo>
                      <a:pt x="146" y="202"/>
                      <a:pt x="142" y="200"/>
                      <a:pt x="140" y="195"/>
                    </a:cubicBezTo>
                    <a:cubicBezTo>
                      <a:pt x="134" y="181"/>
                      <a:pt x="134" y="181"/>
                      <a:pt x="134" y="181"/>
                    </a:cubicBezTo>
                    <a:cubicBezTo>
                      <a:pt x="121" y="189"/>
                      <a:pt x="106" y="193"/>
                      <a:pt x="89" y="193"/>
                    </a:cubicBezTo>
                    <a:cubicBezTo>
                      <a:pt x="73" y="193"/>
                      <a:pt x="58" y="189"/>
                      <a:pt x="45" y="181"/>
                    </a:cubicBezTo>
                    <a:cubicBezTo>
                      <a:pt x="39" y="195"/>
                      <a:pt x="39" y="195"/>
                      <a:pt x="39" y="195"/>
                    </a:cubicBezTo>
                    <a:cubicBezTo>
                      <a:pt x="37" y="200"/>
                      <a:pt x="33" y="202"/>
                      <a:pt x="28" y="202"/>
                    </a:cubicBezTo>
                    <a:cubicBezTo>
                      <a:pt x="27" y="202"/>
                      <a:pt x="25" y="202"/>
                      <a:pt x="23" y="201"/>
                    </a:cubicBezTo>
                    <a:cubicBezTo>
                      <a:pt x="21" y="200"/>
                      <a:pt x="18" y="198"/>
                      <a:pt x="17" y="195"/>
                    </a:cubicBezTo>
                    <a:cubicBezTo>
                      <a:pt x="16" y="192"/>
                      <a:pt x="16" y="189"/>
                      <a:pt x="18" y="186"/>
                    </a:cubicBezTo>
                    <a:cubicBezTo>
                      <a:pt x="27" y="166"/>
                      <a:pt x="27" y="166"/>
                      <a:pt x="27" y="166"/>
                    </a:cubicBezTo>
                    <a:cubicBezTo>
                      <a:pt x="13" y="151"/>
                      <a:pt x="5" y="131"/>
                      <a:pt x="5" y="109"/>
                    </a:cubicBezTo>
                    <a:cubicBezTo>
                      <a:pt x="5" y="62"/>
                      <a:pt x="43" y="24"/>
                      <a:pt x="89" y="24"/>
                    </a:cubicBezTo>
                    <a:cubicBezTo>
                      <a:pt x="136" y="24"/>
                      <a:pt x="174" y="62"/>
                      <a:pt x="174" y="109"/>
                    </a:cubicBezTo>
                    <a:close/>
                    <a:moveTo>
                      <a:pt x="89" y="181"/>
                    </a:moveTo>
                    <a:cubicBezTo>
                      <a:pt x="129" y="181"/>
                      <a:pt x="161" y="148"/>
                      <a:pt x="161" y="109"/>
                    </a:cubicBezTo>
                    <a:cubicBezTo>
                      <a:pt x="161" y="69"/>
                      <a:pt x="129" y="37"/>
                      <a:pt x="89" y="37"/>
                    </a:cubicBezTo>
                    <a:cubicBezTo>
                      <a:pt x="50" y="37"/>
                      <a:pt x="18" y="69"/>
                      <a:pt x="18" y="109"/>
                    </a:cubicBezTo>
                    <a:cubicBezTo>
                      <a:pt x="18" y="148"/>
                      <a:pt x="50" y="181"/>
                      <a:pt x="89" y="181"/>
                    </a:cubicBezTo>
                    <a:close/>
                    <a:moveTo>
                      <a:pt x="129" y="65"/>
                    </a:moveTo>
                    <a:cubicBezTo>
                      <a:pt x="125" y="69"/>
                      <a:pt x="125" y="69"/>
                      <a:pt x="125" y="69"/>
                    </a:cubicBezTo>
                    <a:cubicBezTo>
                      <a:pt x="124" y="70"/>
                      <a:pt x="124" y="72"/>
                      <a:pt x="125" y="73"/>
                    </a:cubicBezTo>
                    <a:cubicBezTo>
                      <a:pt x="126" y="74"/>
                      <a:pt x="126" y="74"/>
                      <a:pt x="127" y="74"/>
                    </a:cubicBezTo>
                    <a:cubicBezTo>
                      <a:pt x="128" y="74"/>
                      <a:pt x="129" y="74"/>
                      <a:pt x="129" y="73"/>
                    </a:cubicBezTo>
                    <a:cubicBezTo>
                      <a:pt x="134" y="69"/>
                      <a:pt x="134" y="69"/>
                      <a:pt x="134" y="69"/>
                    </a:cubicBezTo>
                    <a:cubicBezTo>
                      <a:pt x="135" y="68"/>
                      <a:pt x="135" y="66"/>
                      <a:pt x="134" y="65"/>
                    </a:cubicBezTo>
                    <a:cubicBezTo>
                      <a:pt x="132" y="63"/>
                      <a:pt x="130" y="63"/>
                      <a:pt x="129" y="65"/>
                    </a:cubicBezTo>
                    <a:close/>
                    <a:moveTo>
                      <a:pt x="171" y="51"/>
                    </a:moveTo>
                    <a:cubicBezTo>
                      <a:pt x="179" y="40"/>
                      <a:pt x="179" y="26"/>
                      <a:pt x="170" y="19"/>
                    </a:cubicBezTo>
                    <a:cubicBezTo>
                      <a:pt x="154" y="7"/>
                      <a:pt x="154" y="7"/>
                      <a:pt x="154" y="7"/>
                    </a:cubicBezTo>
                    <a:cubicBezTo>
                      <a:pt x="145" y="0"/>
                      <a:pt x="131" y="4"/>
                      <a:pt x="122" y="15"/>
                    </a:cubicBezTo>
                    <a:cubicBezTo>
                      <a:pt x="120" y="18"/>
                      <a:pt x="120" y="18"/>
                      <a:pt x="120" y="18"/>
                    </a:cubicBezTo>
                    <a:cubicBezTo>
                      <a:pt x="168" y="55"/>
                      <a:pt x="168" y="55"/>
                      <a:pt x="168" y="55"/>
                    </a:cubicBezTo>
                    <a:lnTo>
                      <a:pt x="171" y="51"/>
                    </a:lnTo>
                    <a:close/>
                    <a:moveTo>
                      <a:pt x="10" y="55"/>
                    </a:moveTo>
                    <a:cubicBezTo>
                      <a:pt x="59" y="18"/>
                      <a:pt x="59" y="18"/>
                      <a:pt x="59" y="18"/>
                    </a:cubicBezTo>
                    <a:cubicBezTo>
                      <a:pt x="57" y="15"/>
                      <a:pt x="57" y="15"/>
                      <a:pt x="57" y="15"/>
                    </a:cubicBezTo>
                    <a:cubicBezTo>
                      <a:pt x="48" y="4"/>
                      <a:pt x="34" y="0"/>
                      <a:pt x="25" y="7"/>
                    </a:cubicBezTo>
                    <a:cubicBezTo>
                      <a:pt x="9" y="19"/>
                      <a:pt x="9" y="19"/>
                      <a:pt x="9" y="19"/>
                    </a:cubicBezTo>
                    <a:cubicBezTo>
                      <a:pt x="0" y="26"/>
                      <a:pt x="0" y="40"/>
                      <a:pt x="8" y="51"/>
                    </a:cubicBezTo>
                    <a:lnTo>
                      <a:pt x="10" y="55"/>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85" name="Freeform 9"/>
              <p:cNvSpPr>
                <a:spLocks noEditPoints="1"/>
              </p:cNvSpPr>
              <p:nvPr/>
            </p:nvSpPr>
            <p:spPr bwMode="auto">
              <a:xfrm>
                <a:off x="3828136" y="1610338"/>
                <a:ext cx="233765" cy="162447"/>
              </a:xfrm>
              <a:custGeom>
                <a:avLst/>
                <a:gdLst>
                  <a:gd name="T0" fmla="*/ 99 w 199"/>
                  <a:gd name="T1" fmla="*/ 101 h 136"/>
                  <a:gd name="T2" fmla="*/ 0 w 199"/>
                  <a:gd name="T3" fmla="*/ 50 h 136"/>
                  <a:gd name="T4" fmla="*/ 99 w 199"/>
                  <a:gd name="T5" fmla="*/ 0 h 136"/>
                  <a:gd name="T6" fmla="*/ 199 w 199"/>
                  <a:gd name="T7" fmla="*/ 50 h 136"/>
                  <a:gd name="T8" fmla="*/ 157 w 199"/>
                  <a:gd name="T9" fmla="*/ 72 h 136"/>
                  <a:gd name="T10" fmla="*/ 157 w 199"/>
                  <a:gd name="T11" fmla="*/ 71 h 136"/>
                  <a:gd name="T12" fmla="*/ 107 w 199"/>
                  <a:gd name="T13" fmla="*/ 45 h 136"/>
                  <a:gd name="T14" fmla="*/ 101 w 199"/>
                  <a:gd name="T15" fmla="*/ 44 h 136"/>
                  <a:gd name="T16" fmla="*/ 95 w 199"/>
                  <a:gd name="T17" fmla="*/ 46 h 136"/>
                  <a:gd name="T18" fmla="*/ 93 w 199"/>
                  <a:gd name="T19" fmla="*/ 52 h 136"/>
                  <a:gd name="T20" fmla="*/ 98 w 199"/>
                  <a:gd name="T21" fmla="*/ 59 h 136"/>
                  <a:gd name="T22" fmla="*/ 140 w 199"/>
                  <a:gd name="T23" fmla="*/ 80 h 136"/>
                  <a:gd name="T24" fmla="*/ 99 w 199"/>
                  <a:gd name="T25" fmla="*/ 101 h 136"/>
                  <a:gd name="T26" fmla="*/ 153 w 199"/>
                  <a:gd name="T27" fmla="*/ 117 h 136"/>
                  <a:gd name="T28" fmla="*/ 155 w 199"/>
                  <a:gd name="T29" fmla="*/ 114 h 136"/>
                  <a:gd name="T30" fmla="*/ 153 w 199"/>
                  <a:gd name="T31" fmla="*/ 111 h 136"/>
                  <a:gd name="T32" fmla="*/ 153 w 199"/>
                  <a:gd name="T33" fmla="*/ 73 h 136"/>
                  <a:gd name="T34" fmla="*/ 105 w 199"/>
                  <a:gd name="T35" fmla="*/ 49 h 136"/>
                  <a:gd name="T36" fmla="*/ 98 w 199"/>
                  <a:gd name="T37" fmla="*/ 49 h 136"/>
                  <a:gd name="T38" fmla="*/ 99 w 199"/>
                  <a:gd name="T39" fmla="*/ 55 h 136"/>
                  <a:gd name="T40" fmla="*/ 145 w 199"/>
                  <a:gd name="T41" fmla="*/ 78 h 136"/>
                  <a:gd name="T42" fmla="*/ 145 w 199"/>
                  <a:gd name="T43" fmla="*/ 111 h 136"/>
                  <a:gd name="T44" fmla="*/ 143 w 199"/>
                  <a:gd name="T45" fmla="*/ 114 h 136"/>
                  <a:gd name="T46" fmla="*/ 145 w 199"/>
                  <a:gd name="T47" fmla="*/ 117 h 136"/>
                  <a:gd name="T48" fmla="*/ 142 w 199"/>
                  <a:gd name="T49" fmla="*/ 124 h 136"/>
                  <a:gd name="T50" fmla="*/ 147 w 199"/>
                  <a:gd name="T51" fmla="*/ 131 h 136"/>
                  <a:gd name="T52" fmla="*/ 146 w 199"/>
                  <a:gd name="T53" fmla="*/ 136 h 136"/>
                  <a:gd name="T54" fmla="*/ 157 w 199"/>
                  <a:gd name="T55" fmla="*/ 124 h 136"/>
                  <a:gd name="T56" fmla="*/ 153 w 199"/>
                  <a:gd name="T57" fmla="*/ 117 h 136"/>
                  <a:gd name="T58" fmla="*/ 34 w 199"/>
                  <a:gd name="T59" fmla="*/ 75 h 136"/>
                  <a:gd name="T60" fmla="*/ 34 w 199"/>
                  <a:gd name="T61" fmla="*/ 116 h 136"/>
                  <a:gd name="T62" fmla="*/ 35 w 199"/>
                  <a:gd name="T63" fmla="*/ 117 h 136"/>
                  <a:gd name="T64" fmla="*/ 100 w 199"/>
                  <a:gd name="T65" fmla="*/ 135 h 136"/>
                  <a:gd name="T66" fmla="*/ 139 w 199"/>
                  <a:gd name="T67" fmla="*/ 129 h 136"/>
                  <a:gd name="T68" fmla="*/ 138 w 199"/>
                  <a:gd name="T69" fmla="*/ 124 h 136"/>
                  <a:gd name="T70" fmla="*/ 140 w 199"/>
                  <a:gd name="T71" fmla="*/ 117 h 136"/>
                  <a:gd name="T72" fmla="*/ 139 w 199"/>
                  <a:gd name="T73" fmla="*/ 114 h 136"/>
                  <a:gd name="T74" fmla="*/ 141 w 199"/>
                  <a:gd name="T75" fmla="*/ 109 h 136"/>
                  <a:gd name="T76" fmla="*/ 141 w 199"/>
                  <a:gd name="T77" fmla="*/ 87 h 136"/>
                  <a:gd name="T78" fmla="*/ 99 w 199"/>
                  <a:gd name="T79" fmla="*/ 108 h 136"/>
                  <a:gd name="T80" fmla="*/ 34 w 199"/>
                  <a:gd name="T81" fmla="*/ 75 h 136"/>
                  <a:gd name="T82" fmla="*/ 157 w 199"/>
                  <a:gd name="T83" fmla="*/ 109 h 136"/>
                  <a:gd name="T84" fmla="*/ 159 w 199"/>
                  <a:gd name="T85" fmla="*/ 114 h 136"/>
                  <a:gd name="T86" fmla="*/ 158 w 199"/>
                  <a:gd name="T87" fmla="*/ 117 h 136"/>
                  <a:gd name="T88" fmla="*/ 160 w 199"/>
                  <a:gd name="T89" fmla="*/ 119 h 136"/>
                  <a:gd name="T90" fmla="*/ 164 w 199"/>
                  <a:gd name="T91" fmla="*/ 117 h 136"/>
                  <a:gd name="T92" fmla="*/ 165 w 199"/>
                  <a:gd name="T93" fmla="*/ 116 h 136"/>
                  <a:gd name="T94" fmla="*/ 165 w 199"/>
                  <a:gd name="T95" fmla="*/ 74 h 136"/>
                  <a:gd name="T96" fmla="*/ 157 w 199"/>
                  <a:gd name="T97" fmla="*/ 78 h 136"/>
                  <a:gd name="T98" fmla="*/ 157 w 199"/>
                  <a:gd name="T99" fmla="*/ 10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9" h="136">
                    <a:moveTo>
                      <a:pt x="99" y="101"/>
                    </a:moveTo>
                    <a:cubicBezTo>
                      <a:pt x="0" y="50"/>
                      <a:pt x="0" y="50"/>
                      <a:pt x="0" y="50"/>
                    </a:cubicBezTo>
                    <a:cubicBezTo>
                      <a:pt x="99" y="0"/>
                      <a:pt x="99" y="0"/>
                      <a:pt x="99" y="0"/>
                    </a:cubicBezTo>
                    <a:cubicBezTo>
                      <a:pt x="199" y="50"/>
                      <a:pt x="199" y="50"/>
                      <a:pt x="199" y="50"/>
                    </a:cubicBezTo>
                    <a:cubicBezTo>
                      <a:pt x="157" y="72"/>
                      <a:pt x="157" y="72"/>
                      <a:pt x="157" y="72"/>
                    </a:cubicBezTo>
                    <a:cubicBezTo>
                      <a:pt x="157" y="71"/>
                      <a:pt x="157" y="71"/>
                      <a:pt x="157" y="71"/>
                    </a:cubicBezTo>
                    <a:cubicBezTo>
                      <a:pt x="107" y="45"/>
                      <a:pt x="107" y="45"/>
                      <a:pt x="107" y="45"/>
                    </a:cubicBezTo>
                    <a:cubicBezTo>
                      <a:pt x="106" y="45"/>
                      <a:pt x="104" y="44"/>
                      <a:pt x="101" y="44"/>
                    </a:cubicBezTo>
                    <a:cubicBezTo>
                      <a:pt x="99" y="44"/>
                      <a:pt x="97" y="44"/>
                      <a:pt x="95" y="46"/>
                    </a:cubicBezTo>
                    <a:cubicBezTo>
                      <a:pt x="93" y="48"/>
                      <a:pt x="93" y="50"/>
                      <a:pt x="93" y="52"/>
                    </a:cubicBezTo>
                    <a:cubicBezTo>
                      <a:pt x="93" y="56"/>
                      <a:pt x="97" y="58"/>
                      <a:pt x="98" y="59"/>
                    </a:cubicBezTo>
                    <a:cubicBezTo>
                      <a:pt x="140" y="80"/>
                      <a:pt x="140" y="80"/>
                      <a:pt x="140" y="80"/>
                    </a:cubicBezTo>
                    <a:lnTo>
                      <a:pt x="99" y="101"/>
                    </a:lnTo>
                    <a:close/>
                    <a:moveTo>
                      <a:pt x="153" y="117"/>
                    </a:moveTo>
                    <a:cubicBezTo>
                      <a:pt x="154" y="116"/>
                      <a:pt x="155" y="115"/>
                      <a:pt x="155" y="114"/>
                    </a:cubicBezTo>
                    <a:cubicBezTo>
                      <a:pt x="155" y="113"/>
                      <a:pt x="154" y="111"/>
                      <a:pt x="153" y="111"/>
                    </a:cubicBezTo>
                    <a:cubicBezTo>
                      <a:pt x="153" y="73"/>
                      <a:pt x="153" y="73"/>
                      <a:pt x="153" y="73"/>
                    </a:cubicBezTo>
                    <a:cubicBezTo>
                      <a:pt x="105" y="49"/>
                      <a:pt x="105" y="49"/>
                      <a:pt x="105" y="49"/>
                    </a:cubicBezTo>
                    <a:cubicBezTo>
                      <a:pt x="105" y="49"/>
                      <a:pt x="101" y="46"/>
                      <a:pt x="98" y="49"/>
                    </a:cubicBezTo>
                    <a:cubicBezTo>
                      <a:pt x="94" y="52"/>
                      <a:pt x="99" y="55"/>
                      <a:pt x="99" y="55"/>
                    </a:cubicBezTo>
                    <a:cubicBezTo>
                      <a:pt x="145" y="78"/>
                      <a:pt x="145" y="78"/>
                      <a:pt x="145" y="78"/>
                    </a:cubicBezTo>
                    <a:cubicBezTo>
                      <a:pt x="145" y="111"/>
                      <a:pt x="145" y="111"/>
                      <a:pt x="145" y="111"/>
                    </a:cubicBezTo>
                    <a:cubicBezTo>
                      <a:pt x="144" y="111"/>
                      <a:pt x="143" y="113"/>
                      <a:pt x="143" y="114"/>
                    </a:cubicBezTo>
                    <a:cubicBezTo>
                      <a:pt x="143" y="115"/>
                      <a:pt x="144" y="116"/>
                      <a:pt x="145" y="117"/>
                    </a:cubicBezTo>
                    <a:cubicBezTo>
                      <a:pt x="144" y="118"/>
                      <a:pt x="142" y="121"/>
                      <a:pt x="142" y="124"/>
                    </a:cubicBezTo>
                    <a:cubicBezTo>
                      <a:pt x="142" y="129"/>
                      <a:pt x="147" y="129"/>
                      <a:pt x="147" y="131"/>
                    </a:cubicBezTo>
                    <a:cubicBezTo>
                      <a:pt x="147" y="134"/>
                      <a:pt x="146" y="136"/>
                      <a:pt x="146" y="136"/>
                    </a:cubicBezTo>
                    <a:cubicBezTo>
                      <a:pt x="146" y="136"/>
                      <a:pt x="157" y="131"/>
                      <a:pt x="157" y="124"/>
                    </a:cubicBezTo>
                    <a:cubicBezTo>
                      <a:pt x="157" y="120"/>
                      <a:pt x="154" y="117"/>
                      <a:pt x="153" y="117"/>
                    </a:cubicBezTo>
                    <a:close/>
                    <a:moveTo>
                      <a:pt x="34" y="75"/>
                    </a:moveTo>
                    <a:cubicBezTo>
                      <a:pt x="34" y="116"/>
                      <a:pt x="34" y="116"/>
                      <a:pt x="34" y="116"/>
                    </a:cubicBezTo>
                    <a:cubicBezTo>
                      <a:pt x="35" y="117"/>
                      <a:pt x="35" y="117"/>
                      <a:pt x="35" y="117"/>
                    </a:cubicBezTo>
                    <a:cubicBezTo>
                      <a:pt x="53" y="128"/>
                      <a:pt x="76" y="135"/>
                      <a:pt x="100" y="135"/>
                    </a:cubicBezTo>
                    <a:cubicBezTo>
                      <a:pt x="113" y="135"/>
                      <a:pt x="127" y="133"/>
                      <a:pt x="139" y="129"/>
                    </a:cubicBezTo>
                    <a:cubicBezTo>
                      <a:pt x="138" y="128"/>
                      <a:pt x="138" y="126"/>
                      <a:pt x="138" y="124"/>
                    </a:cubicBezTo>
                    <a:cubicBezTo>
                      <a:pt x="138" y="122"/>
                      <a:pt x="139" y="119"/>
                      <a:pt x="140" y="117"/>
                    </a:cubicBezTo>
                    <a:cubicBezTo>
                      <a:pt x="139" y="116"/>
                      <a:pt x="139" y="115"/>
                      <a:pt x="139" y="114"/>
                    </a:cubicBezTo>
                    <a:cubicBezTo>
                      <a:pt x="139" y="112"/>
                      <a:pt x="140" y="110"/>
                      <a:pt x="141" y="109"/>
                    </a:cubicBezTo>
                    <a:cubicBezTo>
                      <a:pt x="141" y="87"/>
                      <a:pt x="141" y="87"/>
                      <a:pt x="141" y="87"/>
                    </a:cubicBezTo>
                    <a:cubicBezTo>
                      <a:pt x="99" y="108"/>
                      <a:pt x="99" y="108"/>
                      <a:pt x="99" y="108"/>
                    </a:cubicBezTo>
                    <a:lnTo>
                      <a:pt x="34" y="75"/>
                    </a:lnTo>
                    <a:close/>
                    <a:moveTo>
                      <a:pt x="157" y="109"/>
                    </a:moveTo>
                    <a:cubicBezTo>
                      <a:pt x="158" y="110"/>
                      <a:pt x="159" y="112"/>
                      <a:pt x="159" y="114"/>
                    </a:cubicBezTo>
                    <a:cubicBezTo>
                      <a:pt x="159" y="115"/>
                      <a:pt x="159" y="116"/>
                      <a:pt x="158" y="117"/>
                    </a:cubicBezTo>
                    <a:cubicBezTo>
                      <a:pt x="159" y="117"/>
                      <a:pt x="160" y="118"/>
                      <a:pt x="160" y="119"/>
                    </a:cubicBezTo>
                    <a:cubicBezTo>
                      <a:pt x="161" y="119"/>
                      <a:pt x="163" y="118"/>
                      <a:pt x="164" y="117"/>
                    </a:cubicBezTo>
                    <a:cubicBezTo>
                      <a:pt x="165" y="116"/>
                      <a:pt x="165" y="116"/>
                      <a:pt x="165" y="116"/>
                    </a:cubicBezTo>
                    <a:cubicBezTo>
                      <a:pt x="165" y="74"/>
                      <a:pt x="165" y="74"/>
                      <a:pt x="165" y="74"/>
                    </a:cubicBezTo>
                    <a:cubicBezTo>
                      <a:pt x="157" y="78"/>
                      <a:pt x="157" y="78"/>
                      <a:pt x="157" y="78"/>
                    </a:cubicBezTo>
                    <a:lnTo>
                      <a:pt x="157" y="109"/>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86" name="Freeform 10"/>
              <p:cNvSpPr>
                <a:spLocks noEditPoints="1"/>
              </p:cNvSpPr>
              <p:nvPr/>
            </p:nvSpPr>
            <p:spPr bwMode="auto">
              <a:xfrm>
                <a:off x="4828307" y="1971669"/>
                <a:ext cx="270410" cy="206350"/>
              </a:xfrm>
              <a:custGeom>
                <a:avLst/>
                <a:gdLst>
                  <a:gd name="T0" fmla="*/ 60 w 201"/>
                  <a:gd name="T1" fmla="*/ 72 h 151"/>
                  <a:gd name="T2" fmla="*/ 36 w 201"/>
                  <a:gd name="T3" fmla="*/ 83 h 151"/>
                  <a:gd name="T4" fmla="*/ 16 w 201"/>
                  <a:gd name="T5" fmla="*/ 93 h 151"/>
                  <a:gd name="T6" fmla="*/ 54 w 201"/>
                  <a:gd name="T7" fmla="*/ 66 h 151"/>
                  <a:gd name="T8" fmla="*/ 73 w 201"/>
                  <a:gd name="T9" fmla="*/ 72 h 151"/>
                  <a:gd name="T10" fmla="*/ 64 w 201"/>
                  <a:gd name="T11" fmla="*/ 87 h 151"/>
                  <a:gd name="T12" fmla="*/ 88 w 201"/>
                  <a:gd name="T13" fmla="*/ 73 h 151"/>
                  <a:gd name="T14" fmla="*/ 73 w 201"/>
                  <a:gd name="T15" fmla="*/ 72 h 151"/>
                  <a:gd name="T16" fmla="*/ 88 w 201"/>
                  <a:gd name="T17" fmla="*/ 29 h 151"/>
                  <a:gd name="T18" fmla="*/ 69 w 201"/>
                  <a:gd name="T19" fmla="*/ 42 h 151"/>
                  <a:gd name="T20" fmla="*/ 39 w 201"/>
                  <a:gd name="T21" fmla="*/ 39 h 151"/>
                  <a:gd name="T22" fmla="*/ 16 w 201"/>
                  <a:gd name="T23" fmla="*/ 29 h 151"/>
                  <a:gd name="T24" fmla="*/ 78 w 201"/>
                  <a:gd name="T25" fmla="*/ 43 h 151"/>
                  <a:gd name="T26" fmla="*/ 78 w 201"/>
                  <a:gd name="T27" fmla="*/ 28 h 151"/>
                  <a:gd name="T28" fmla="*/ 115 w 201"/>
                  <a:gd name="T29" fmla="*/ 102 h 151"/>
                  <a:gd name="T30" fmla="*/ 156 w 201"/>
                  <a:gd name="T31" fmla="*/ 102 h 151"/>
                  <a:gd name="T32" fmla="*/ 115 w 201"/>
                  <a:gd name="T33" fmla="*/ 102 h 151"/>
                  <a:gd name="T34" fmla="*/ 115 w 201"/>
                  <a:gd name="T35" fmla="*/ 78 h 151"/>
                  <a:gd name="T36" fmla="*/ 184 w 201"/>
                  <a:gd name="T37" fmla="*/ 73 h 151"/>
                  <a:gd name="T38" fmla="*/ 136 w 201"/>
                  <a:gd name="T39" fmla="*/ 25 h 151"/>
                  <a:gd name="T40" fmla="*/ 184 w 201"/>
                  <a:gd name="T41" fmla="*/ 34 h 151"/>
                  <a:gd name="T42" fmla="*/ 136 w 201"/>
                  <a:gd name="T43" fmla="*/ 25 h 151"/>
                  <a:gd name="T44" fmla="*/ 115 w 201"/>
                  <a:gd name="T45" fmla="*/ 48 h 151"/>
                  <a:gd name="T46" fmla="*/ 184 w 201"/>
                  <a:gd name="T47" fmla="*/ 43 h 151"/>
                  <a:gd name="T48" fmla="*/ 115 w 201"/>
                  <a:gd name="T49" fmla="*/ 88 h 151"/>
                  <a:gd name="T50" fmla="*/ 184 w 201"/>
                  <a:gd name="T51" fmla="*/ 92 h 151"/>
                  <a:gd name="T52" fmla="*/ 115 w 201"/>
                  <a:gd name="T53" fmla="*/ 88 h 151"/>
                  <a:gd name="T54" fmla="*/ 115 w 201"/>
                  <a:gd name="T55" fmla="*/ 63 h 151"/>
                  <a:gd name="T56" fmla="*/ 184 w 201"/>
                  <a:gd name="T57" fmla="*/ 58 h 151"/>
                  <a:gd name="T58" fmla="*/ 201 w 201"/>
                  <a:gd name="T59" fmla="*/ 9 h 151"/>
                  <a:gd name="T60" fmla="*/ 201 w 201"/>
                  <a:gd name="T61" fmla="*/ 145 h 151"/>
                  <a:gd name="T62" fmla="*/ 154 w 201"/>
                  <a:gd name="T63" fmla="*/ 138 h 151"/>
                  <a:gd name="T64" fmla="*/ 101 w 201"/>
                  <a:gd name="T65" fmla="*/ 151 h 151"/>
                  <a:gd name="T66" fmla="*/ 47 w 201"/>
                  <a:gd name="T67" fmla="*/ 138 h 151"/>
                  <a:gd name="T68" fmla="*/ 0 w 201"/>
                  <a:gd name="T69" fmla="*/ 145 h 151"/>
                  <a:gd name="T70" fmla="*/ 0 w 201"/>
                  <a:gd name="T71" fmla="*/ 9 h 151"/>
                  <a:gd name="T72" fmla="*/ 47 w 201"/>
                  <a:gd name="T73" fmla="*/ 0 h 151"/>
                  <a:gd name="T74" fmla="*/ 154 w 201"/>
                  <a:gd name="T75" fmla="*/ 0 h 151"/>
                  <a:gd name="T76" fmla="*/ 201 w 201"/>
                  <a:gd name="T77" fmla="*/ 9 h 151"/>
                  <a:gd name="T78" fmla="*/ 47 w 201"/>
                  <a:gd name="T79" fmla="*/ 8 h 151"/>
                  <a:gd name="T80" fmla="*/ 8 w 201"/>
                  <a:gd name="T81" fmla="*/ 127 h 151"/>
                  <a:gd name="T82" fmla="*/ 97 w 201"/>
                  <a:gd name="T83" fmla="*/ 131 h 151"/>
                  <a:gd name="T84" fmla="*/ 193 w 201"/>
                  <a:gd name="T85" fmla="*/ 15 h 151"/>
                  <a:gd name="T86" fmla="*/ 105 w 201"/>
                  <a:gd name="T87" fmla="*/ 19 h 151"/>
                  <a:gd name="T88" fmla="*/ 154 w 201"/>
                  <a:gd name="T89" fmla="*/ 120 h 151"/>
                  <a:gd name="T90" fmla="*/ 193 w 201"/>
                  <a:gd name="T91" fmla="*/ 1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1" h="151">
                    <a:moveTo>
                      <a:pt x="61" y="71"/>
                    </a:moveTo>
                    <a:cubicBezTo>
                      <a:pt x="61" y="71"/>
                      <a:pt x="61" y="71"/>
                      <a:pt x="60" y="72"/>
                    </a:cubicBezTo>
                    <a:cubicBezTo>
                      <a:pt x="58" y="75"/>
                      <a:pt x="54" y="75"/>
                      <a:pt x="49" y="76"/>
                    </a:cubicBezTo>
                    <a:cubicBezTo>
                      <a:pt x="44" y="77"/>
                      <a:pt x="39" y="79"/>
                      <a:pt x="36" y="83"/>
                    </a:cubicBezTo>
                    <a:cubicBezTo>
                      <a:pt x="35" y="85"/>
                      <a:pt x="33" y="87"/>
                      <a:pt x="31" y="89"/>
                    </a:cubicBezTo>
                    <a:cubicBezTo>
                      <a:pt x="26" y="90"/>
                      <a:pt x="21" y="91"/>
                      <a:pt x="16" y="93"/>
                    </a:cubicBezTo>
                    <a:cubicBezTo>
                      <a:pt x="16" y="86"/>
                      <a:pt x="16" y="80"/>
                      <a:pt x="16" y="73"/>
                    </a:cubicBezTo>
                    <a:cubicBezTo>
                      <a:pt x="28" y="68"/>
                      <a:pt x="41" y="66"/>
                      <a:pt x="54" y="66"/>
                    </a:cubicBezTo>
                    <a:cubicBezTo>
                      <a:pt x="56" y="67"/>
                      <a:pt x="60" y="69"/>
                      <a:pt x="61" y="71"/>
                    </a:cubicBezTo>
                    <a:close/>
                    <a:moveTo>
                      <a:pt x="73" y="72"/>
                    </a:moveTo>
                    <a:cubicBezTo>
                      <a:pt x="76" y="78"/>
                      <a:pt x="73" y="81"/>
                      <a:pt x="67" y="83"/>
                    </a:cubicBezTo>
                    <a:cubicBezTo>
                      <a:pt x="64" y="84"/>
                      <a:pt x="64" y="86"/>
                      <a:pt x="64" y="87"/>
                    </a:cubicBezTo>
                    <a:cubicBezTo>
                      <a:pt x="72" y="88"/>
                      <a:pt x="80" y="90"/>
                      <a:pt x="88" y="93"/>
                    </a:cubicBezTo>
                    <a:cubicBezTo>
                      <a:pt x="88" y="86"/>
                      <a:pt x="88" y="80"/>
                      <a:pt x="88" y="73"/>
                    </a:cubicBezTo>
                    <a:cubicBezTo>
                      <a:pt x="82" y="71"/>
                      <a:pt x="76" y="69"/>
                      <a:pt x="70" y="68"/>
                    </a:cubicBezTo>
                    <a:cubicBezTo>
                      <a:pt x="71" y="69"/>
                      <a:pt x="73" y="70"/>
                      <a:pt x="73" y="72"/>
                    </a:cubicBezTo>
                    <a:close/>
                    <a:moveTo>
                      <a:pt x="16" y="29"/>
                    </a:moveTo>
                    <a:cubicBezTo>
                      <a:pt x="39" y="20"/>
                      <a:pt x="65" y="20"/>
                      <a:pt x="88" y="29"/>
                    </a:cubicBezTo>
                    <a:cubicBezTo>
                      <a:pt x="88" y="42"/>
                      <a:pt x="88" y="55"/>
                      <a:pt x="88" y="68"/>
                    </a:cubicBezTo>
                    <a:cubicBezTo>
                      <a:pt x="82" y="59"/>
                      <a:pt x="75" y="50"/>
                      <a:pt x="69" y="42"/>
                    </a:cubicBezTo>
                    <a:cubicBezTo>
                      <a:pt x="64" y="46"/>
                      <a:pt x="60" y="50"/>
                      <a:pt x="55" y="54"/>
                    </a:cubicBezTo>
                    <a:cubicBezTo>
                      <a:pt x="50" y="49"/>
                      <a:pt x="44" y="43"/>
                      <a:pt x="39" y="39"/>
                    </a:cubicBezTo>
                    <a:cubicBezTo>
                      <a:pt x="31" y="48"/>
                      <a:pt x="23" y="57"/>
                      <a:pt x="16" y="68"/>
                    </a:cubicBezTo>
                    <a:cubicBezTo>
                      <a:pt x="16" y="55"/>
                      <a:pt x="16" y="42"/>
                      <a:pt x="16" y="29"/>
                    </a:cubicBezTo>
                    <a:close/>
                    <a:moveTo>
                      <a:pt x="70" y="34"/>
                    </a:moveTo>
                    <a:cubicBezTo>
                      <a:pt x="70" y="38"/>
                      <a:pt x="74" y="42"/>
                      <a:pt x="78" y="43"/>
                    </a:cubicBezTo>
                    <a:cubicBezTo>
                      <a:pt x="82" y="44"/>
                      <a:pt x="85" y="42"/>
                      <a:pt x="85" y="38"/>
                    </a:cubicBezTo>
                    <a:cubicBezTo>
                      <a:pt x="85" y="34"/>
                      <a:pt x="82" y="29"/>
                      <a:pt x="78" y="28"/>
                    </a:cubicBezTo>
                    <a:cubicBezTo>
                      <a:pt x="74" y="27"/>
                      <a:pt x="70" y="30"/>
                      <a:pt x="70" y="34"/>
                    </a:cubicBezTo>
                    <a:close/>
                    <a:moveTo>
                      <a:pt x="115" y="102"/>
                    </a:moveTo>
                    <a:cubicBezTo>
                      <a:pt x="115" y="107"/>
                      <a:pt x="115" y="107"/>
                      <a:pt x="115" y="107"/>
                    </a:cubicBezTo>
                    <a:cubicBezTo>
                      <a:pt x="128" y="103"/>
                      <a:pt x="142" y="102"/>
                      <a:pt x="156" y="102"/>
                    </a:cubicBezTo>
                    <a:cubicBezTo>
                      <a:pt x="156" y="98"/>
                      <a:pt x="156" y="98"/>
                      <a:pt x="156" y="98"/>
                    </a:cubicBezTo>
                    <a:cubicBezTo>
                      <a:pt x="142" y="97"/>
                      <a:pt x="128" y="99"/>
                      <a:pt x="115" y="102"/>
                    </a:cubicBezTo>
                    <a:close/>
                    <a:moveTo>
                      <a:pt x="115" y="73"/>
                    </a:moveTo>
                    <a:cubicBezTo>
                      <a:pt x="115" y="78"/>
                      <a:pt x="115" y="78"/>
                      <a:pt x="115" y="78"/>
                    </a:cubicBezTo>
                    <a:cubicBezTo>
                      <a:pt x="137" y="71"/>
                      <a:pt x="162" y="71"/>
                      <a:pt x="184" y="78"/>
                    </a:cubicBezTo>
                    <a:cubicBezTo>
                      <a:pt x="184" y="73"/>
                      <a:pt x="184" y="73"/>
                      <a:pt x="184" y="73"/>
                    </a:cubicBezTo>
                    <a:cubicBezTo>
                      <a:pt x="161" y="67"/>
                      <a:pt x="137" y="67"/>
                      <a:pt x="115" y="73"/>
                    </a:cubicBezTo>
                    <a:close/>
                    <a:moveTo>
                      <a:pt x="136" y="25"/>
                    </a:moveTo>
                    <a:cubicBezTo>
                      <a:pt x="136" y="30"/>
                      <a:pt x="136" y="30"/>
                      <a:pt x="136" y="30"/>
                    </a:cubicBezTo>
                    <a:cubicBezTo>
                      <a:pt x="152" y="28"/>
                      <a:pt x="168" y="29"/>
                      <a:pt x="184" y="34"/>
                    </a:cubicBezTo>
                    <a:cubicBezTo>
                      <a:pt x="184" y="29"/>
                      <a:pt x="184" y="29"/>
                      <a:pt x="184" y="29"/>
                    </a:cubicBezTo>
                    <a:cubicBezTo>
                      <a:pt x="168" y="24"/>
                      <a:pt x="152" y="23"/>
                      <a:pt x="136" y="25"/>
                    </a:cubicBezTo>
                    <a:close/>
                    <a:moveTo>
                      <a:pt x="115" y="43"/>
                    </a:moveTo>
                    <a:cubicBezTo>
                      <a:pt x="115" y="48"/>
                      <a:pt x="115" y="48"/>
                      <a:pt x="115" y="48"/>
                    </a:cubicBezTo>
                    <a:cubicBezTo>
                      <a:pt x="137" y="42"/>
                      <a:pt x="162" y="42"/>
                      <a:pt x="184" y="48"/>
                    </a:cubicBezTo>
                    <a:cubicBezTo>
                      <a:pt x="184" y="43"/>
                      <a:pt x="184" y="43"/>
                      <a:pt x="184" y="43"/>
                    </a:cubicBezTo>
                    <a:cubicBezTo>
                      <a:pt x="161" y="37"/>
                      <a:pt x="137" y="37"/>
                      <a:pt x="115" y="43"/>
                    </a:cubicBezTo>
                    <a:close/>
                    <a:moveTo>
                      <a:pt x="115" y="88"/>
                    </a:moveTo>
                    <a:cubicBezTo>
                      <a:pt x="115" y="92"/>
                      <a:pt x="115" y="92"/>
                      <a:pt x="115" y="92"/>
                    </a:cubicBezTo>
                    <a:cubicBezTo>
                      <a:pt x="137" y="86"/>
                      <a:pt x="162" y="86"/>
                      <a:pt x="184" y="92"/>
                    </a:cubicBezTo>
                    <a:cubicBezTo>
                      <a:pt x="184" y="87"/>
                      <a:pt x="184" y="87"/>
                      <a:pt x="184" y="87"/>
                    </a:cubicBezTo>
                    <a:cubicBezTo>
                      <a:pt x="161" y="81"/>
                      <a:pt x="137" y="81"/>
                      <a:pt x="115" y="88"/>
                    </a:cubicBezTo>
                    <a:close/>
                    <a:moveTo>
                      <a:pt x="115" y="58"/>
                    </a:moveTo>
                    <a:cubicBezTo>
                      <a:pt x="115" y="63"/>
                      <a:pt x="115" y="63"/>
                      <a:pt x="115" y="63"/>
                    </a:cubicBezTo>
                    <a:cubicBezTo>
                      <a:pt x="137" y="57"/>
                      <a:pt x="162" y="57"/>
                      <a:pt x="184" y="63"/>
                    </a:cubicBezTo>
                    <a:cubicBezTo>
                      <a:pt x="184" y="58"/>
                      <a:pt x="184" y="58"/>
                      <a:pt x="184" y="58"/>
                    </a:cubicBezTo>
                    <a:cubicBezTo>
                      <a:pt x="161" y="52"/>
                      <a:pt x="137" y="52"/>
                      <a:pt x="115" y="58"/>
                    </a:cubicBezTo>
                    <a:close/>
                    <a:moveTo>
                      <a:pt x="201" y="9"/>
                    </a:moveTo>
                    <a:cubicBezTo>
                      <a:pt x="201" y="136"/>
                      <a:pt x="201" y="136"/>
                      <a:pt x="201" y="136"/>
                    </a:cubicBezTo>
                    <a:cubicBezTo>
                      <a:pt x="201" y="145"/>
                      <a:pt x="201" y="145"/>
                      <a:pt x="201" y="145"/>
                    </a:cubicBezTo>
                    <a:cubicBezTo>
                      <a:pt x="199" y="146"/>
                      <a:pt x="197" y="147"/>
                      <a:pt x="195" y="146"/>
                    </a:cubicBezTo>
                    <a:cubicBezTo>
                      <a:pt x="182" y="141"/>
                      <a:pt x="168" y="138"/>
                      <a:pt x="154" y="138"/>
                    </a:cubicBezTo>
                    <a:cubicBezTo>
                      <a:pt x="136" y="138"/>
                      <a:pt x="119" y="143"/>
                      <a:pt x="103" y="150"/>
                    </a:cubicBezTo>
                    <a:cubicBezTo>
                      <a:pt x="102" y="151"/>
                      <a:pt x="102" y="151"/>
                      <a:pt x="101" y="151"/>
                    </a:cubicBezTo>
                    <a:cubicBezTo>
                      <a:pt x="100" y="151"/>
                      <a:pt x="99" y="151"/>
                      <a:pt x="98" y="150"/>
                    </a:cubicBezTo>
                    <a:cubicBezTo>
                      <a:pt x="83" y="143"/>
                      <a:pt x="65" y="138"/>
                      <a:pt x="47" y="138"/>
                    </a:cubicBezTo>
                    <a:cubicBezTo>
                      <a:pt x="33" y="138"/>
                      <a:pt x="19" y="141"/>
                      <a:pt x="7" y="146"/>
                    </a:cubicBezTo>
                    <a:cubicBezTo>
                      <a:pt x="4" y="147"/>
                      <a:pt x="2" y="146"/>
                      <a:pt x="0" y="145"/>
                    </a:cubicBezTo>
                    <a:cubicBezTo>
                      <a:pt x="0" y="136"/>
                      <a:pt x="0" y="136"/>
                      <a:pt x="0" y="136"/>
                    </a:cubicBezTo>
                    <a:cubicBezTo>
                      <a:pt x="0" y="9"/>
                      <a:pt x="0" y="9"/>
                      <a:pt x="0" y="9"/>
                    </a:cubicBezTo>
                    <a:cubicBezTo>
                      <a:pt x="3" y="8"/>
                      <a:pt x="3" y="8"/>
                      <a:pt x="3" y="8"/>
                    </a:cubicBezTo>
                    <a:cubicBezTo>
                      <a:pt x="17" y="3"/>
                      <a:pt x="32" y="0"/>
                      <a:pt x="47" y="0"/>
                    </a:cubicBezTo>
                    <a:cubicBezTo>
                      <a:pt x="66" y="0"/>
                      <a:pt x="84" y="4"/>
                      <a:pt x="101" y="12"/>
                    </a:cubicBezTo>
                    <a:cubicBezTo>
                      <a:pt x="117" y="4"/>
                      <a:pt x="135" y="0"/>
                      <a:pt x="154" y="0"/>
                    </a:cubicBezTo>
                    <a:cubicBezTo>
                      <a:pt x="169" y="0"/>
                      <a:pt x="184" y="3"/>
                      <a:pt x="198" y="8"/>
                    </a:cubicBezTo>
                    <a:lnTo>
                      <a:pt x="201" y="9"/>
                    </a:lnTo>
                    <a:close/>
                    <a:moveTo>
                      <a:pt x="97" y="19"/>
                    </a:moveTo>
                    <a:cubicBezTo>
                      <a:pt x="82" y="12"/>
                      <a:pt x="65" y="8"/>
                      <a:pt x="47" y="8"/>
                    </a:cubicBezTo>
                    <a:cubicBezTo>
                      <a:pt x="34" y="8"/>
                      <a:pt x="21" y="10"/>
                      <a:pt x="8" y="15"/>
                    </a:cubicBezTo>
                    <a:cubicBezTo>
                      <a:pt x="8" y="127"/>
                      <a:pt x="8" y="127"/>
                      <a:pt x="8" y="127"/>
                    </a:cubicBezTo>
                    <a:cubicBezTo>
                      <a:pt x="21" y="123"/>
                      <a:pt x="34" y="120"/>
                      <a:pt x="47" y="120"/>
                    </a:cubicBezTo>
                    <a:cubicBezTo>
                      <a:pt x="64" y="120"/>
                      <a:pt x="81" y="124"/>
                      <a:pt x="97" y="131"/>
                    </a:cubicBezTo>
                    <a:lnTo>
                      <a:pt x="97" y="19"/>
                    </a:lnTo>
                    <a:close/>
                    <a:moveTo>
                      <a:pt x="193" y="15"/>
                    </a:moveTo>
                    <a:cubicBezTo>
                      <a:pt x="180" y="10"/>
                      <a:pt x="167" y="8"/>
                      <a:pt x="154" y="8"/>
                    </a:cubicBezTo>
                    <a:cubicBezTo>
                      <a:pt x="137" y="8"/>
                      <a:pt x="120" y="12"/>
                      <a:pt x="105" y="19"/>
                    </a:cubicBezTo>
                    <a:cubicBezTo>
                      <a:pt x="105" y="131"/>
                      <a:pt x="105" y="131"/>
                      <a:pt x="105" y="131"/>
                    </a:cubicBezTo>
                    <a:cubicBezTo>
                      <a:pt x="120" y="124"/>
                      <a:pt x="137" y="120"/>
                      <a:pt x="154" y="120"/>
                    </a:cubicBezTo>
                    <a:cubicBezTo>
                      <a:pt x="167" y="120"/>
                      <a:pt x="180" y="123"/>
                      <a:pt x="193" y="127"/>
                    </a:cubicBezTo>
                    <a:lnTo>
                      <a:pt x="193" y="15"/>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87" name="Freeform 14"/>
              <p:cNvSpPr>
                <a:spLocks noEditPoints="1"/>
              </p:cNvSpPr>
              <p:nvPr/>
            </p:nvSpPr>
            <p:spPr bwMode="auto">
              <a:xfrm>
                <a:off x="5683213" y="2579979"/>
                <a:ext cx="240372" cy="221038"/>
              </a:xfrm>
              <a:custGeom>
                <a:avLst/>
                <a:gdLst>
                  <a:gd name="T0" fmla="*/ 152 w 192"/>
                  <a:gd name="T1" fmla="*/ 6 h 176"/>
                  <a:gd name="T2" fmla="*/ 151 w 192"/>
                  <a:gd name="T3" fmla="*/ 3 h 176"/>
                  <a:gd name="T4" fmla="*/ 147 w 192"/>
                  <a:gd name="T5" fmla="*/ 0 h 176"/>
                  <a:gd name="T6" fmla="*/ 43 w 192"/>
                  <a:gd name="T7" fmla="*/ 0 h 176"/>
                  <a:gd name="T8" fmla="*/ 40 w 192"/>
                  <a:gd name="T9" fmla="*/ 6 h 176"/>
                  <a:gd name="T10" fmla="*/ 39 w 192"/>
                  <a:gd name="T11" fmla="*/ 12 h 176"/>
                  <a:gd name="T12" fmla="*/ 0 w 192"/>
                  <a:gd name="T13" fmla="*/ 53 h 176"/>
                  <a:gd name="T14" fmla="*/ 66 w 192"/>
                  <a:gd name="T15" fmla="*/ 100 h 176"/>
                  <a:gd name="T16" fmla="*/ 88 w 192"/>
                  <a:gd name="T17" fmla="*/ 118 h 176"/>
                  <a:gd name="T18" fmla="*/ 86 w 192"/>
                  <a:gd name="T19" fmla="*/ 129 h 176"/>
                  <a:gd name="T20" fmla="*/ 89 w 192"/>
                  <a:gd name="T21" fmla="*/ 131 h 176"/>
                  <a:gd name="T22" fmla="*/ 70 w 192"/>
                  <a:gd name="T23" fmla="*/ 166 h 176"/>
                  <a:gd name="T24" fmla="*/ 58 w 192"/>
                  <a:gd name="T25" fmla="*/ 167 h 176"/>
                  <a:gd name="T26" fmla="*/ 54 w 192"/>
                  <a:gd name="T27" fmla="*/ 168 h 176"/>
                  <a:gd name="T28" fmla="*/ 53 w 192"/>
                  <a:gd name="T29" fmla="*/ 174 h 176"/>
                  <a:gd name="T30" fmla="*/ 137 w 192"/>
                  <a:gd name="T31" fmla="*/ 176 h 176"/>
                  <a:gd name="T32" fmla="*/ 138 w 192"/>
                  <a:gd name="T33" fmla="*/ 170 h 176"/>
                  <a:gd name="T34" fmla="*/ 134 w 192"/>
                  <a:gd name="T35" fmla="*/ 168 h 176"/>
                  <a:gd name="T36" fmla="*/ 131 w 192"/>
                  <a:gd name="T37" fmla="*/ 166 h 176"/>
                  <a:gd name="T38" fmla="*/ 102 w 192"/>
                  <a:gd name="T39" fmla="*/ 145 h 176"/>
                  <a:gd name="T40" fmla="*/ 103 w 192"/>
                  <a:gd name="T41" fmla="*/ 131 h 176"/>
                  <a:gd name="T42" fmla="*/ 106 w 192"/>
                  <a:gd name="T43" fmla="*/ 121 h 176"/>
                  <a:gd name="T44" fmla="*/ 103 w 192"/>
                  <a:gd name="T45" fmla="*/ 118 h 176"/>
                  <a:gd name="T46" fmla="*/ 146 w 192"/>
                  <a:gd name="T47" fmla="*/ 96 h 176"/>
                  <a:gd name="T48" fmla="*/ 192 w 192"/>
                  <a:gd name="T49" fmla="*/ 12 h 176"/>
                  <a:gd name="T50" fmla="*/ 48 w 192"/>
                  <a:gd name="T51" fmla="*/ 85 h 176"/>
                  <a:gd name="T52" fmla="*/ 10 w 192"/>
                  <a:gd name="T53" fmla="*/ 53 h 176"/>
                  <a:gd name="T54" fmla="*/ 40 w 192"/>
                  <a:gd name="T55" fmla="*/ 22 h 176"/>
                  <a:gd name="T56" fmla="*/ 52 w 192"/>
                  <a:gd name="T57" fmla="*/ 86 h 176"/>
                  <a:gd name="T58" fmla="*/ 109 w 192"/>
                  <a:gd name="T59" fmla="*/ 77 h 176"/>
                  <a:gd name="T60" fmla="*/ 85 w 192"/>
                  <a:gd name="T61" fmla="*/ 80 h 176"/>
                  <a:gd name="T62" fmla="*/ 82 w 192"/>
                  <a:gd name="T63" fmla="*/ 71 h 176"/>
                  <a:gd name="T64" fmla="*/ 90 w 192"/>
                  <a:gd name="T65" fmla="*/ 68 h 176"/>
                  <a:gd name="T66" fmla="*/ 87 w 192"/>
                  <a:gd name="T67" fmla="*/ 36 h 176"/>
                  <a:gd name="T68" fmla="*/ 83 w 192"/>
                  <a:gd name="T69" fmla="*/ 32 h 176"/>
                  <a:gd name="T70" fmla="*/ 92 w 192"/>
                  <a:gd name="T71" fmla="*/ 24 h 176"/>
                  <a:gd name="T72" fmla="*/ 99 w 192"/>
                  <a:gd name="T73" fmla="*/ 24 h 176"/>
                  <a:gd name="T74" fmla="*/ 102 w 192"/>
                  <a:gd name="T75" fmla="*/ 68 h 176"/>
                  <a:gd name="T76" fmla="*/ 109 w 192"/>
                  <a:gd name="T77" fmla="*/ 71 h 176"/>
                  <a:gd name="T78" fmla="*/ 181 w 192"/>
                  <a:gd name="T79" fmla="*/ 53 h 176"/>
                  <a:gd name="T80" fmla="*/ 143 w 192"/>
                  <a:gd name="T81" fmla="*/ 85 h 176"/>
                  <a:gd name="T82" fmla="*/ 151 w 192"/>
                  <a:gd name="T83" fmla="*/ 58 h 176"/>
                  <a:gd name="T84" fmla="*/ 181 w 192"/>
                  <a:gd name="T85" fmla="*/ 2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 h="176">
                    <a:moveTo>
                      <a:pt x="152" y="12"/>
                    </a:moveTo>
                    <a:cubicBezTo>
                      <a:pt x="152" y="6"/>
                      <a:pt x="152" y="6"/>
                      <a:pt x="152" y="6"/>
                    </a:cubicBezTo>
                    <a:cubicBezTo>
                      <a:pt x="151" y="6"/>
                      <a:pt x="151" y="6"/>
                      <a:pt x="151" y="6"/>
                    </a:cubicBezTo>
                    <a:cubicBezTo>
                      <a:pt x="151" y="3"/>
                      <a:pt x="151" y="3"/>
                      <a:pt x="151" y="3"/>
                    </a:cubicBezTo>
                    <a:cubicBezTo>
                      <a:pt x="151" y="1"/>
                      <a:pt x="149" y="0"/>
                      <a:pt x="148" y="0"/>
                    </a:cubicBezTo>
                    <a:cubicBezTo>
                      <a:pt x="147" y="0"/>
                      <a:pt x="147" y="0"/>
                      <a:pt x="147" y="0"/>
                    </a:cubicBezTo>
                    <a:cubicBezTo>
                      <a:pt x="44" y="0"/>
                      <a:pt x="44" y="0"/>
                      <a:pt x="44" y="0"/>
                    </a:cubicBezTo>
                    <a:cubicBezTo>
                      <a:pt x="43" y="0"/>
                      <a:pt x="43" y="0"/>
                      <a:pt x="43" y="0"/>
                    </a:cubicBezTo>
                    <a:cubicBezTo>
                      <a:pt x="42" y="0"/>
                      <a:pt x="40" y="1"/>
                      <a:pt x="40" y="3"/>
                    </a:cubicBezTo>
                    <a:cubicBezTo>
                      <a:pt x="40" y="6"/>
                      <a:pt x="40" y="6"/>
                      <a:pt x="40" y="6"/>
                    </a:cubicBezTo>
                    <a:cubicBezTo>
                      <a:pt x="39" y="6"/>
                      <a:pt x="39" y="6"/>
                      <a:pt x="39" y="6"/>
                    </a:cubicBezTo>
                    <a:cubicBezTo>
                      <a:pt x="39" y="12"/>
                      <a:pt x="39" y="12"/>
                      <a:pt x="39" y="12"/>
                    </a:cubicBezTo>
                    <a:cubicBezTo>
                      <a:pt x="0" y="12"/>
                      <a:pt x="0" y="12"/>
                      <a:pt x="0" y="12"/>
                    </a:cubicBezTo>
                    <a:cubicBezTo>
                      <a:pt x="0" y="12"/>
                      <a:pt x="0" y="43"/>
                      <a:pt x="0" y="53"/>
                    </a:cubicBezTo>
                    <a:cubicBezTo>
                      <a:pt x="0" y="73"/>
                      <a:pt x="26" y="91"/>
                      <a:pt x="45" y="96"/>
                    </a:cubicBezTo>
                    <a:cubicBezTo>
                      <a:pt x="52" y="98"/>
                      <a:pt x="60" y="99"/>
                      <a:pt x="66" y="100"/>
                    </a:cubicBezTo>
                    <a:cubicBezTo>
                      <a:pt x="76" y="108"/>
                      <a:pt x="87" y="114"/>
                      <a:pt x="89" y="118"/>
                    </a:cubicBezTo>
                    <a:cubicBezTo>
                      <a:pt x="88" y="118"/>
                      <a:pt x="88" y="118"/>
                      <a:pt x="88" y="118"/>
                    </a:cubicBezTo>
                    <a:cubicBezTo>
                      <a:pt x="87" y="118"/>
                      <a:pt x="86" y="119"/>
                      <a:pt x="86" y="121"/>
                    </a:cubicBezTo>
                    <a:cubicBezTo>
                      <a:pt x="86" y="129"/>
                      <a:pt x="86" y="129"/>
                      <a:pt x="86" y="129"/>
                    </a:cubicBezTo>
                    <a:cubicBezTo>
                      <a:pt x="86" y="130"/>
                      <a:pt x="87" y="131"/>
                      <a:pt x="88" y="131"/>
                    </a:cubicBezTo>
                    <a:cubicBezTo>
                      <a:pt x="89" y="131"/>
                      <a:pt x="89" y="131"/>
                      <a:pt x="89" y="131"/>
                    </a:cubicBezTo>
                    <a:cubicBezTo>
                      <a:pt x="89" y="137"/>
                      <a:pt x="89" y="142"/>
                      <a:pt x="89" y="145"/>
                    </a:cubicBezTo>
                    <a:cubicBezTo>
                      <a:pt x="89" y="157"/>
                      <a:pt x="78" y="166"/>
                      <a:pt x="70" y="166"/>
                    </a:cubicBezTo>
                    <a:cubicBezTo>
                      <a:pt x="66" y="166"/>
                      <a:pt x="62" y="166"/>
                      <a:pt x="60" y="166"/>
                    </a:cubicBezTo>
                    <a:cubicBezTo>
                      <a:pt x="58" y="166"/>
                      <a:pt x="58" y="166"/>
                      <a:pt x="58" y="167"/>
                    </a:cubicBezTo>
                    <a:cubicBezTo>
                      <a:pt x="58" y="168"/>
                      <a:pt x="58" y="168"/>
                      <a:pt x="58" y="168"/>
                    </a:cubicBezTo>
                    <a:cubicBezTo>
                      <a:pt x="54" y="168"/>
                      <a:pt x="54" y="168"/>
                      <a:pt x="54" y="168"/>
                    </a:cubicBezTo>
                    <a:cubicBezTo>
                      <a:pt x="54" y="168"/>
                      <a:pt x="53" y="169"/>
                      <a:pt x="53" y="170"/>
                    </a:cubicBezTo>
                    <a:cubicBezTo>
                      <a:pt x="53" y="170"/>
                      <a:pt x="53" y="174"/>
                      <a:pt x="53" y="174"/>
                    </a:cubicBezTo>
                    <a:cubicBezTo>
                      <a:pt x="53" y="175"/>
                      <a:pt x="54" y="176"/>
                      <a:pt x="54" y="176"/>
                    </a:cubicBezTo>
                    <a:cubicBezTo>
                      <a:pt x="137" y="176"/>
                      <a:pt x="137" y="176"/>
                      <a:pt x="137" y="176"/>
                    </a:cubicBezTo>
                    <a:cubicBezTo>
                      <a:pt x="137" y="176"/>
                      <a:pt x="138" y="175"/>
                      <a:pt x="138" y="174"/>
                    </a:cubicBezTo>
                    <a:cubicBezTo>
                      <a:pt x="138" y="174"/>
                      <a:pt x="138" y="170"/>
                      <a:pt x="138" y="170"/>
                    </a:cubicBezTo>
                    <a:cubicBezTo>
                      <a:pt x="138" y="169"/>
                      <a:pt x="137" y="168"/>
                      <a:pt x="137" y="168"/>
                    </a:cubicBezTo>
                    <a:cubicBezTo>
                      <a:pt x="134" y="168"/>
                      <a:pt x="134" y="168"/>
                      <a:pt x="134" y="168"/>
                    </a:cubicBezTo>
                    <a:cubicBezTo>
                      <a:pt x="134" y="168"/>
                      <a:pt x="134" y="168"/>
                      <a:pt x="134" y="167"/>
                    </a:cubicBezTo>
                    <a:cubicBezTo>
                      <a:pt x="134" y="166"/>
                      <a:pt x="133" y="166"/>
                      <a:pt x="131" y="166"/>
                    </a:cubicBezTo>
                    <a:cubicBezTo>
                      <a:pt x="130" y="166"/>
                      <a:pt x="125" y="166"/>
                      <a:pt x="121" y="166"/>
                    </a:cubicBezTo>
                    <a:cubicBezTo>
                      <a:pt x="113" y="166"/>
                      <a:pt x="102" y="157"/>
                      <a:pt x="102" y="145"/>
                    </a:cubicBezTo>
                    <a:cubicBezTo>
                      <a:pt x="102" y="142"/>
                      <a:pt x="102" y="137"/>
                      <a:pt x="102" y="131"/>
                    </a:cubicBezTo>
                    <a:cubicBezTo>
                      <a:pt x="103" y="131"/>
                      <a:pt x="103" y="131"/>
                      <a:pt x="103" y="131"/>
                    </a:cubicBezTo>
                    <a:cubicBezTo>
                      <a:pt x="104" y="131"/>
                      <a:pt x="106" y="130"/>
                      <a:pt x="106" y="129"/>
                    </a:cubicBezTo>
                    <a:cubicBezTo>
                      <a:pt x="106" y="121"/>
                      <a:pt x="106" y="121"/>
                      <a:pt x="106" y="121"/>
                    </a:cubicBezTo>
                    <a:cubicBezTo>
                      <a:pt x="106" y="119"/>
                      <a:pt x="104" y="118"/>
                      <a:pt x="103" y="118"/>
                    </a:cubicBezTo>
                    <a:cubicBezTo>
                      <a:pt x="103" y="118"/>
                      <a:pt x="103" y="118"/>
                      <a:pt x="103" y="118"/>
                    </a:cubicBezTo>
                    <a:cubicBezTo>
                      <a:pt x="105" y="114"/>
                      <a:pt x="115" y="108"/>
                      <a:pt x="125" y="100"/>
                    </a:cubicBezTo>
                    <a:cubicBezTo>
                      <a:pt x="132" y="99"/>
                      <a:pt x="139" y="98"/>
                      <a:pt x="146" y="96"/>
                    </a:cubicBezTo>
                    <a:cubicBezTo>
                      <a:pt x="165" y="91"/>
                      <a:pt x="192" y="73"/>
                      <a:pt x="192" y="53"/>
                    </a:cubicBezTo>
                    <a:cubicBezTo>
                      <a:pt x="192" y="43"/>
                      <a:pt x="192" y="12"/>
                      <a:pt x="192" y="12"/>
                    </a:cubicBezTo>
                    <a:lnTo>
                      <a:pt x="152" y="12"/>
                    </a:lnTo>
                    <a:close/>
                    <a:moveTo>
                      <a:pt x="48" y="85"/>
                    </a:moveTo>
                    <a:cubicBezTo>
                      <a:pt x="39" y="83"/>
                      <a:pt x="29" y="78"/>
                      <a:pt x="22" y="72"/>
                    </a:cubicBezTo>
                    <a:cubicBezTo>
                      <a:pt x="15" y="66"/>
                      <a:pt x="10" y="59"/>
                      <a:pt x="10" y="53"/>
                    </a:cubicBezTo>
                    <a:cubicBezTo>
                      <a:pt x="10" y="22"/>
                      <a:pt x="10" y="22"/>
                      <a:pt x="10" y="22"/>
                    </a:cubicBezTo>
                    <a:cubicBezTo>
                      <a:pt x="40" y="22"/>
                      <a:pt x="40" y="22"/>
                      <a:pt x="40" y="22"/>
                    </a:cubicBezTo>
                    <a:cubicBezTo>
                      <a:pt x="40" y="32"/>
                      <a:pt x="40" y="47"/>
                      <a:pt x="40" y="58"/>
                    </a:cubicBezTo>
                    <a:cubicBezTo>
                      <a:pt x="40" y="69"/>
                      <a:pt x="45" y="78"/>
                      <a:pt x="52" y="86"/>
                    </a:cubicBezTo>
                    <a:cubicBezTo>
                      <a:pt x="51" y="86"/>
                      <a:pt x="49" y="86"/>
                      <a:pt x="48" y="85"/>
                    </a:cubicBezTo>
                    <a:close/>
                    <a:moveTo>
                      <a:pt x="109" y="77"/>
                    </a:moveTo>
                    <a:cubicBezTo>
                      <a:pt x="109" y="78"/>
                      <a:pt x="108" y="80"/>
                      <a:pt x="106" y="80"/>
                    </a:cubicBezTo>
                    <a:cubicBezTo>
                      <a:pt x="85" y="80"/>
                      <a:pt x="85" y="80"/>
                      <a:pt x="85" y="80"/>
                    </a:cubicBezTo>
                    <a:cubicBezTo>
                      <a:pt x="83" y="80"/>
                      <a:pt x="82" y="78"/>
                      <a:pt x="82" y="77"/>
                    </a:cubicBezTo>
                    <a:cubicBezTo>
                      <a:pt x="82" y="71"/>
                      <a:pt x="82" y="71"/>
                      <a:pt x="82" y="71"/>
                    </a:cubicBezTo>
                    <a:cubicBezTo>
                      <a:pt x="82" y="69"/>
                      <a:pt x="83" y="68"/>
                      <a:pt x="85" y="68"/>
                    </a:cubicBezTo>
                    <a:cubicBezTo>
                      <a:pt x="90" y="68"/>
                      <a:pt x="90" y="68"/>
                      <a:pt x="90" y="68"/>
                    </a:cubicBezTo>
                    <a:cubicBezTo>
                      <a:pt x="90" y="36"/>
                      <a:pt x="90" y="36"/>
                      <a:pt x="90" y="36"/>
                    </a:cubicBezTo>
                    <a:cubicBezTo>
                      <a:pt x="87" y="36"/>
                      <a:pt x="87" y="36"/>
                      <a:pt x="87" y="36"/>
                    </a:cubicBezTo>
                    <a:cubicBezTo>
                      <a:pt x="85" y="37"/>
                      <a:pt x="84" y="36"/>
                      <a:pt x="83" y="34"/>
                    </a:cubicBezTo>
                    <a:cubicBezTo>
                      <a:pt x="83" y="32"/>
                      <a:pt x="83" y="32"/>
                      <a:pt x="83" y="32"/>
                    </a:cubicBezTo>
                    <a:cubicBezTo>
                      <a:pt x="82" y="30"/>
                      <a:pt x="83" y="29"/>
                      <a:pt x="84" y="29"/>
                    </a:cubicBezTo>
                    <a:cubicBezTo>
                      <a:pt x="92" y="24"/>
                      <a:pt x="92" y="24"/>
                      <a:pt x="92" y="24"/>
                    </a:cubicBezTo>
                    <a:cubicBezTo>
                      <a:pt x="93" y="24"/>
                      <a:pt x="93" y="24"/>
                      <a:pt x="94" y="24"/>
                    </a:cubicBezTo>
                    <a:cubicBezTo>
                      <a:pt x="99" y="24"/>
                      <a:pt x="99" y="24"/>
                      <a:pt x="99" y="24"/>
                    </a:cubicBezTo>
                    <a:cubicBezTo>
                      <a:pt x="100" y="24"/>
                      <a:pt x="102" y="25"/>
                      <a:pt x="102" y="27"/>
                    </a:cubicBezTo>
                    <a:cubicBezTo>
                      <a:pt x="102" y="68"/>
                      <a:pt x="102" y="68"/>
                      <a:pt x="102" y="68"/>
                    </a:cubicBezTo>
                    <a:cubicBezTo>
                      <a:pt x="106" y="68"/>
                      <a:pt x="106" y="68"/>
                      <a:pt x="106" y="68"/>
                    </a:cubicBezTo>
                    <a:cubicBezTo>
                      <a:pt x="108" y="68"/>
                      <a:pt x="109" y="69"/>
                      <a:pt x="109" y="71"/>
                    </a:cubicBezTo>
                    <a:lnTo>
                      <a:pt x="109" y="77"/>
                    </a:lnTo>
                    <a:close/>
                    <a:moveTo>
                      <a:pt x="181" y="53"/>
                    </a:moveTo>
                    <a:cubicBezTo>
                      <a:pt x="181" y="59"/>
                      <a:pt x="177" y="66"/>
                      <a:pt x="169" y="72"/>
                    </a:cubicBezTo>
                    <a:cubicBezTo>
                      <a:pt x="162" y="78"/>
                      <a:pt x="152" y="83"/>
                      <a:pt x="143" y="85"/>
                    </a:cubicBezTo>
                    <a:cubicBezTo>
                      <a:pt x="142" y="86"/>
                      <a:pt x="140" y="86"/>
                      <a:pt x="139" y="86"/>
                    </a:cubicBezTo>
                    <a:cubicBezTo>
                      <a:pt x="146" y="78"/>
                      <a:pt x="151" y="69"/>
                      <a:pt x="151" y="58"/>
                    </a:cubicBezTo>
                    <a:cubicBezTo>
                      <a:pt x="151" y="47"/>
                      <a:pt x="151" y="32"/>
                      <a:pt x="151" y="22"/>
                    </a:cubicBezTo>
                    <a:cubicBezTo>
                      <a:pt x="181" y="22"/>
                      <a:pt x="181" y="22"/>
                      <a:pt x="181" y="22"/>
                    </a:cubicBezTo>
                    <a:lnTo>
                      <a:pt x="181" y="53"/>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88" name="Freeform 18"/>
              <p:cNvSpPr>
                <a:spLocks noEditPoints="1"/>
              </p:cNvSpPr>
              <p:nvPr/>
            </p:nvSpPr>
            <p:spPr bwMode="auto">
              <a:xfrm>
                <a:off x="6765425" y="2127901"/>
                <a:ext cx="223175" cy="345223"/>
              </a:xfrm>
              <a:custGeom>
                <a:avLst/>
                <a:gdLst>
                  <a:gd name="T0" fmla="*/ 78 w 108"/>
                  <a:gd name="T1" fmla="*/ 144 h 167"/>
                  <a:gd name="T2" fmla="*/ 34 w 108"/>
                  <a:gd name="T3" fmla="*/ 148 h 167"/>
                  <a:gd name="T4" fmla="*/ 30 w 108"/>
                  <a:gd name="T5" fmla="*/ 143 h 167"/>
                  <a:gd name="T6" fmla="*/ 74 w 108"/>
                  <a:gd name="T7" fmla="*/ 139 h 167"/>
                  <a:gd name="T8" fmla="*/ 74 w 108"/>
                  <a:gd name="T9" fmla="*/ 151 h 167"/>
                  <a:gd name="T10" fmla="*/ 30 w 108"/>
                  <a:gd name="T11" fmla="*/ 155 h 167"/>
                  <a:gd name="T12" fmla="*/ 34 w 108"/>
                  <a:gd name="T13" fmla="*/ 161 h 167"/>
                  <a:gd name="T14" fmla="*/ 38 w 108"/>
                  <a:gd name="T15" fmla="*/ 163 h 167"/>
                  <a:gd name="T16" fmla="*/ 66 w 108"/>
                  <a:gd name="T17" fmla="*/ 167 h 167"/>
                  <a:gd name="T18" fmla="*/ 70 w 108"/>
                  <a:gd name="T19" fmla="*/ 161 h 167"/>
                  <a:gd name="T20" fmla="*/ 78 w 108"/>
                  <a:gd name="T21" fmla="*/ 157 h 167"/>
                  <a:gd name="T22" fmla="*/ 74 w 108"/>
                  <a:gd name="T23" fmla="*/ 151 h 167"/>
                  <a:gd name="T24" fmla="*/ 34 w 108"/>
                  <a:gd name="T25" fmla="*/ 128 h 167"/>
                  <a:gd name="T26" fmla="*/ 30 w 108"/>
                  <a:gd name="T27" fmla="*/ 132 h 167"/>
                  <a:gd name="T28" fmla="*/ 74 w 108"/>
                  <a:gd name="T29" fmla="*/ 136 h 167"/>
                  <a:gd name="T30" fmla="*/ 78 w 108"/>
                  <a:gd name="T31" fmla="*/ 132 h 167"/>
                  <a:gd name="T32" fmla="*/ 108 w 108"/>
                  <a:gd name="T33" fmla="*/ 54 h 167"/>
                  <a:gd name="T34" fmla="*/ 76 w 108"/>
                  <a:gd name="T35" fmla="*/ 124 h 167"/>
                  <a:gd name="T36" fmla="*/ 15 w 108"/>
                  <a:gd name="T37" fmla="*/ 91 h 167"/>
                  <a:gd name="T38" fmla="*/ 54 w 108"/>
                  <a:gd name="T39" fmla="*/ 0 h 167"/>
                  <a:gd name="T40" fmla="*/ 54 w 108"/>
                  <a:gd name="T41" fmla="*/ 0 h 167"/>
                  <a:gd name="T42" fmla="*/ 61 w 108"/>
                  <a:gd name="T43" fmla="*/ 116 h 167"/>
                  <a:gd name="T44" fmla="*/ 68 w 108"/>
                  <a:gd name="T45" fmla="*/ 73 h 167"/>
                  <a:gd name="T46" fmla="*/ 63 w 108"/>
                  <a:gd name="T47" fmla="*/ 77 h 167"/>
                  <a:gd name="T48" fmla="*/ 54 w 108"/>
                  <a:gd name="T49" fmla="*/ 69 h 167"/>
                  <a:gd name="T50" fmla="*/ 45 w 108"/>
                  <a:gd name="T51" fmla="*/ 77 h 167"/>
                  <a:gd name="T52" fmla="*/ 40 w 108"/>
                  <a:gd name="T53" fmla="*/ 73 h 167"/>
                  <a:gd name="T54" fmla="*/ 61 w 108"/>
                  <a:gd name="T55" fmla="*/ 116 h 167"/>
                  <a:gd name="T56" fmla="*/ 54 w 108"/>
                  <a:gd name="T57" fmla="*/ 8 h 167"/>
                  <a:gd name="T58" fmla="*/ 54 w 108"/>
                  <a:gd name="T59" fmla="*/ 8 h 167"/>
                  <a:gd name="T60" fmla="*/ 21 w 108"/>
                  <a:gd name="T61" fmla="*/ 85 h 167"/>
                  <a:gd name="T62" fmla="*/ 21 w 108"/>
                  <a:gd name="T63" fmla="*/ 85 h 167"/>
                  <a:gd name="T64" fmla="*/ 35 w 108"/>
                  <a:gd name="T65" fmla="*/ 116 h 167"/>
                  <a:gd name="T66" fmla="*/ 36 w 108"/>
                  <a:gd name="T67" fmla="*/ 73 h 167"/>
                  <a:gd name="T68" fmla="*/ 31 w 108"/>
                  <a:gd name="T69" fmla="*/ 72 h 167"/>
                  <a:gd name="T70" fmla="*/ 35 w 108"/>
                  <a:gd name="T71" fmla="*/ 71 h 167"/>
                  <a:gd name="T72" fmla="*/ 37 w 108"/>
                  <a:gd name="T73" fmla="*/ 68 h 167"/>
                  <a:gd name="T74" fmla="*/ 39 w 108"/>
                  <a:gd name="T75" fmla="*/ 71 h 167"/>
                  <a:gd name="T76" fmla="*/ 42 w 108"/>
                  <a:gd name="T77" fmla="*/ 71 h 167"/>
                  <a:gd name="T78" fmla="*/ 54 w 108"/>
                  <a:gd name="T79" fmla="*/ 67 h 167"/>
                  <a:gd name="T80" fmla="*/ 63 w 108"/>
                  <a:gd name="T81" fmla="*/ 75 h 167"/>
                  <a:gd name="T82" fmla="*/ 67 w 108"/>
                  <a:gd name="T83" fmla="*/ 71 h 167"/>
                  <a:gd name="T84" fmla="*/ 69 w 108"/>
                  <a:gd name="T85" fmla="*/ 69 h 167"/>
                  <a:gd name="T86" fmla="*/ 73 w 108"/>
                  <a:gd name="T87" fmla="*/ 70 h 167"/>
                  <a:gd name="T88" fmla="*/ 76 w 108"/>
                  <a:gd name="T89" fmla="*/ 71 h 167"/>
                  <a:gd name="T90" fmla="*/ 76 w 108"/>
                  <a:gd name="T91" fmla="*/ 73 h 167"/>
                  <a:gd name="T92" fmla="*/ 65 w 108"/>
                  <a:gd name="T93" fmla="*/ 116 h 167"/>
                  <a:gd name="T94" fmla="*/ 74 w 108"/>
                  <a:gd name="T95" fmla="*/ 116 h 167"/>
                  <a:gd name="T96" fmla="*/ 87 w 108"/>
                  <a:gd name="T97" fmla="*/ 85 h 167"/>
                  <a:gd name="T98" fmla="*/ 100 w 108"/>
                  <a:gd name="T99" fmla="*/ 5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8" h="167">
                    <a:moveTo>
                      <a:pt x="78" y="143"/>
                    </a:moveTo>
                    <a:cubicBezTo>
                      <a:pt x="78" y="144"/>
                      <a:pt x="78" y="144"/>
                      <a:pt x="78" y="144"/>
                    </a:cubicBezTo>
                    <a:cubicBezTo>
                      <a:pt x="78" y="146"/>
                      <a:pt x="77" y="148"/>
                      <a:pt x="74" y="148"/>
                    </a:cubicBezTo>
                    <a:cubicBezTo>
                      <a:pt x="34" y="148"/>
                      <a:pt x="34" y="148"/>
                      <a:pt x="34" y="148"/>
                    </a:cubicBezTo>
                    <a:cubicBezTo>
                      <a:pt x="32" y="148"/>
                      <a:pt x="30" y="146"/>
                      <a:pt x="30" y="144"/>
                    </a:cubicBezTo>
                    <a:cubicBezTo>
                      <a:pt x="30" y="143"/>
                      <a:pt x="30" y="143"/>
                      <a:pt x="30" y="143"/>
                    </a:cubicBezTo>
                    <a:cubicBezTo>
                      <a:pt x="30" y="141"/>
                      <a:pt x="32" y="139"/>
                      <a:pt x="34" y="139"/>
                    </a:cubicBezTo>
                    <a:cubicBezTo>
                      <a:pt x="74" y="139"/>
                      <a:pt x="74" y="139"/>
                      <a:pt x="74" y="139"/>
                    </a:cubicBezTo>
                    <a:cubicBezTo>
                      <a:pt x="77" y="139"/>
                      <a:pt x="78" y="141"/>
                      <a:pt x="78" y="143"/>
                    </a:cubicBezTo>
                    <a:moveTo>
                      <a:pt x="74" y="151"/>
                    </a:moveTo>
                    <a:cubicBezTo>
                      <a:pt x="34" y="151"/>
                      <a:pt x="34" y="151"/>
                      <a:pt x="34" y="151"/>
                    </a:cubicBezTo>
                    <a:cubicBezTo>
                      <a:pt x="32" y="151"/>
                      <a:pt x="30" y="153"/>
                      <a:pt x="30" y="155"/>
                    </a:cubicBezTo>
                    <a:cubicBezTo>
                      <a:pt x="30" y="157"/>
                      <a:pt x="30" y="157"/>
                      <a:pt x="30" y="157"/>
                    </a:cubicBezTo>
                    <a:cubicBezTo>
                      <a:pt x="30" y="159"/>
                      <a:pt x="32" y="161"/>
                      <a:pt x="34" y="161"/>
                    </a:cubicBezTo>
                    <a:cubicBezTo>
                      <a:pt x="38" y="161"/>
                      <a:pt x="38" y="161"/>
                      <a:pt x="38" y="161"/>
                    </a:cubicBezTo>
                    <a:cubicBezTo>
                      <a:pt x="38" y="163"/>
                      <a:pt x="38" y="163"/>
                      <a:pt x="38" y="163"/>
                    </a:cubicBezTo>
                    <a:cubicBezTo>
                      <a:pt x="38" y="165"/>
                      <a:pt x="40" y="167"/>
                      <a:pt x="42" y="167"/>
                    </a:cubicBezTo>
                    <a:cubicBezTo>
                      <a:pt x="66" y="167"/>
                      <a:pt x="66" y="167"/>
                      <a:pt x="66" y="167"/>
                    </a:cubicBezTo>
                    <a:cubicBezTo>
                      <a:pt x="68" y="167"/>
                      <a:pt x="70" y="165"/>
                      <a:pt x="70" y="163"/>
                    </a:cubicBezTo>
                    <a:cubicBezTo>
                      <a:pt x="70" y="161"/>
                      <a:pt x="70" y="161"/>
                      <a:pt x="70" y="161"/>
                    </a:cubicBezTo>
                    <a:cubicBezTo>
                      <a:pt x="74" y="161"/>
                      <a:pt x="74" y="161"/>
                      <a:pt x="74" y="161"/>
                    </a:cubicBezTo>
                    <a:cubicBezTo>
                      <a:pt x="77" y="161"/>
                      <a:pt x="78" y="159"/>
                      <a:pt x="78" y="157"/>
                    </a:cubicBezTo>
                    <a:cubicBezTo>
                      <a:pt x="78" y="155"/>
                      <a:pt x="78" y="155"/>
                      <a:pt x="78" y="155"/>
                    </a:cubicBezTo>
                    <a:cubicBezTo>
                      <a:pt x="78" y="153"/>
                      <a:pt x="77" y="151"/>
                      <a:pt x="74" y="151"/>
                    </a:cubicBezTo>
                    <a:moveTo>
                      <a:pt x="74" y="128"/>
                    </a:moveTo>
                    <a:cubicBezTo>
                      <a:pt x="34" y="128"/>
                      <a:pt x="34" y="128"/>
                      <a:pt x="34" y="128"/>
                    </a:cubicBezTo>
                    <a:cubicBezTo>
                      <a:pt x="32" y="128"/>
                      <a:pt x="30" y="129"/>
                      <a:pt x="30" y="132"/>
                    </a:cubicBezTo>
                    <a:cubicBezTo>
                      <a:pt x="30" y="132"/>
                      <a:pt x="30" y="132"/>
                      <a:pt x="30" y="132"/>
                    </a:cubicBezTo>
                    <a:cubicBezTo>
                      <a:pt x="30" y="134"/>
                      <a:pt x="32" y="136"/>
                      <a:pt x="34" y="136"/>
                    </a:cubicBezTo>
                    <a:cubicBezTo>
                      <a:pt x="74" y="136"/>
                      <a:pt x="74" y="136"/>
                      <a:pt x="74" y="136"/>
                    </a:cubicBezTo>
                    <a:cubicBezTo>
                      <a:pt x="77" y="136"/>
                      <a:pt x="78" y="134"/>
                      <a:pt x="78" y="132"/>
                    </a:cubicBezTo>
                    <a:cubicBezTo>
                      <a:pt x="78" y="132"/>
                      <a:pt x="78" y="132"/>
                      <a:pt x="78" y="132"/>
                    </a:cubicBezTo>
                    <a:cubicBezTo>
                      <a:pt x="78" y="129"/>
                      <a:pt x="77" y="128"/>
                      <a:pt x="74" y="128"/>
                    </a:cubicBezTo>
                    <a:moveTo>
                      <a:pt x="108" y="54"/>
                    </a:moveTo>
                    <a:cubicBezTo>
                      <a:pt x="108" y="68"/>
                      <a:pt x="102" y="81"/>
                      <a:pt x="93" y="91"/>
                    </a:cubicBezTo>
                    <a:cubicBezTo>
                      <a:pt x="76" y="111"/>
                      <a:pt x="86" y="124"/>
                      <a:pt x="76" y="124"/>
                    </a:cubicBezTo>
                    <a:cubicBezTo>
                      <a:pt x="32" y="124"/>
                      <a:pt x="32" y="124"/>
                      <a:pt x="32" y="124"/>
                    </a:cubicBezTo>
                    <a:cubicBezTo>
                      <a:pt x="22" y="124"/>
                      <a:pt x="33" y="111"/>
                      <a:pt x="15" y="91"/>
                    </a:cubicBezTo>
                    <a:cubicBezTo>
                      <a:pt x="6" y="81"/>
                      <a:pt x="0" y="68"/>
                      <a:pt x="0" y="54"/>
                    </a:cubicBezTo>
                    <a:cubicBezTo>
                      <a:pt x="0" y="24"/>
                      <a:pt x="24" y="0"/>
                      <a:pt x="54" y="0"/>
                    </a:cubicBezTo>
                    <a:cubicBezTo>
                      <a:pt x="54" y="0"/>
                      <a:pt x="54" y="0"/>
                      <a:pt x="54" y="0"/>
                    </a:cubicBezTo>
                    <a:cubicBezTo>
                      <a:pt x="54" y="0"/>
                      <a:pt x="54" y="0"/>
                      <a:pt x="54" y="0"/>
                    </a:cubicBezTo>
                    <a:cubicBezTo>
                      <a:pt x="84" y="0"/>
                      <a:pt x="108" y="24"/>
                      <a:pt x="108" y="54"/>
                    </a:cubicBezTo>
                    <a:moveTo>
                      <a:pt x="61" y="116"/>
                    </a:moveTo>
                    <a:cubicBezTo>
                      <a:pt x="69" y="73"/>
                      <a:pt x="69" y="73"/>
                      <a:pt x="69" y="73"/>
                    </a:cubicBezTo>
                    <a:cubicBezTo>
                      <a:pt x="68" y="73"/>
                      <a:pt x="68" y="73"/>
                      <a:pt x="68" y="73"/>
                    </a:cubicBezTo>
                    <a:cubicBezTo>
                      <a:pt x="63" y="77"/>
                      <a:pt x="63" y="77"/>
                      <a:pt x="63" y="77"/>
                    </a:cubicBezTo>
                    <a:cubicBezTo>
                      <a:pt x="63" y="77"/>
                      <a:pt x="63" y="77"/>
                      <a:pt x="63" y="77"/>
                    </a:cubicBezTo>
                    <a:cubicBezTo>
                      <a:pt x="63" y="77"/>
                      <a:pt x="62" y="77"/>
                      <a:pt x="62" y="77"/>
                    </a:cubicBezTo>
                    <a:cubicBezTo>
                      <a:pt x="54" y="69"/>
                      <a:pt x="54" y="69"/>
                      <a:pt x="54" y="69"/>
                    </a:cubicBezTo>
                    <a:cubicBezTo>
                      <a:pt x="47" y="77"/>
                      <a:pt x="47" y="77"/>
                      <a:pt x="47" y="77"/>
                    </a:cubicBezTo>
                    <a:cubicBezTo>
                      <a:pt x="46" y="77"/>
                      <a:pt x="46" y="77"/>
                      <a:pt x="45" y="77"/>
                    </a:cubicBezTo>
                    <a:cubicBezTo>
                      <a:pt x="41" y="73"/>
                      <a:pt x="41" y="73"/>
                      <a:pt x="41" y="73"/>
                    </a:cubicBezTo>
                    <a:cubicBezTo>
                      <a:pt x="40" y="73"/>
                      <a:pt x="40" y="73"/>
                      <a:pt x="40" y="73"/>
                    </a:cubicBezTo>
                    <a:cubicBezTo>
                      <a:pt x="47" y="116"/>
                      <a:pt x="47" y="116"/>
                      <a:pt x="47" y="116"/>
                    </a:cubicBezTo>
                    <a:lnTo>
                      <a:pt x="61" y="116"/>
                    </a:lnTo>
                    <a:close/>
                    <a:moveTo>
                      <a:pt x="100" y="54"/>
                    </a:moveTo>
                    <a:cubicBezTo>
                      <a:pt x="100" y="29"/>
                      <a:pt x="79" y="8"/>
                      <a:pt x="54" y="8"/>
                    </a:cubicBezTo>
                    <a:cubicBezTo>
                      <a:pt x="54" y="0"/>
                      <a:pt x="54" y="0"/>
                      <a:pt x="54" y="0"/>
                    </a:cubicBezTo>
                    <a:cubicBezTo>
                      <a:pt x="54" y="8"/>
                      <a:pt x="54" y="8"/>
                      <a:pt x="54" y="8"/>
                    </a:cubicBezTo>
                    <a:cubicBezTo>
                      <a:pt x="29" y="8"/>
                      <a:pt x="8" y="29"/>
                      <a:pt x="8" y="54"/>
                    </a:cubicBezTo>
                    <a:cubicBezTo>
                      <a:pt x="8" y="66"/>
                      <a:pt x="13" y="77"/>
                      <a:pt x="21" y="85"/>
                    </a:cubicBezTo>
                    <a:cubicBezTo>
                      <a:pt x="21" y="85"/>
                      <a:pt x="21" y="85"/>
                      <a:pt x="21" y="85"/>
                    </a:cubicBezTo>
                    <a:cubicBezTo>
                      <a:pt x="21" y="85"/>
                      <a:pt x="21" y="85"/>
                      <a:pt x="21" y="85"/>
                    </a:cubicBezTo>
                    <a:cubicBezTo>
                      <a:pt x="32" y="99"/>
                      <a:pt x="34" y="110"/>
                      <a:pt x="35" y="116"/>
                    </a:cubicBezTo>
                    <a:cubicBezTo>
                      <a:pt x="35" y="116"/>
                      <a:pt x="35" y="116"/>
                      <a:pt x="35" y="116"/>
                    </a:cubicBezTo>
                    <a:cubicBezTo>
                      <a:pt x="43" y="116"/>
                      <a:pt x="43" y="116"/>
                      <a:pt x="43" y="116"/>
                    </a:cubicBezTo>
                    <a:cubicBezTo>
                      <a:pt x="36" y="73"/>
                      <a:pt x="36" y="73"/>
                      <a:pt x="36" y="73"/>
                    </a:cubicBezTo>
                    <a:cubicBezTo>
                      <a:pt x="32" y="73"/>
                      <a:pt x="32" y="73"/>
                      <a:pt x="32" y="73"/>
                    </a:cubicBezTo>
                    <a:cubicBezTo>
                      <a:pt x="32" y="73"/>
                      <a:pt x="31" y="73"/>
                      <a:pt x="31" y="72"/>
                    </a:cubicBezTo>
                    <a:cubicBezTo>
                      <a:pt x="31" y="71"/>
                      <a:pt x="32" y="71"/>
                      <a:pt x="32" y="71"/>
                    </a:cubicBezTo>
                    <a:cubicBezTo>
                      <a:pt x="35" y="71"/>
                      <a:pt x="35" y="71"/>
                      <a:pt x="35" y="71"/>
                    </a:cubicBezTo>
                    <a:cubicBezTo>
                      <a:pt x="35" y="70"/>
                      <a:pt x="35" y="70"/>
                      <a:pt x="35" y="70"/>
                    </a:cubicBezTo>
                    <a:cubicBezTo>
                      <a:pt x="35" y="69"/>
                      <a:pt x="36" y="68"/>
                      <a:pt x="37" y="68"/>
                    </a:cubicBezTo>
                    <a:cubicBezTo>
                      <a:pt x="38" y="67"/>
                      <a:pt x="39" y="68"/>
                      <a:pt x="39" y="69"/>
                    </a:cubicBezTo>
                    <a:cubicBezTo>
                      <a:pt x="39" y="71"/>
                      <a:pt x="39" y="71"/>
                      <a:pt x="39" y="71"/>
                    </a:cubicBezTo>
                    <a:cubicBezTo>
                      <a:pt x="42" y="71"/>
                      <a:pt x="42" y="71"/>
                      <a:pt x="42" y="71"/>
                    </a:cubicBezTo>
                    <a:cubicBezTo>
                      <a:pt x="42" y="71"/>
                      <a:pt x="42" y="71"/>
                      <a:pt x="42" y="71"/>
                    </a:cubicBezTo>
                    <a:cubicBezTo>
                      <a:pt x="46" y="75"/>
                      <a:pt x="46" y="75"/>
                      <a:pt x="46" y="75"/>
                    </a:cubicBezTo>
                    <a:cubicBezTo>
                      <a:pt x="54" y="67"/>
                      <a:pt x="54" y="67"/>
                      <a:pt x="54" y="67"/>
                    </a:cubicBezTo>
                    <a:cubicBezTo>
                      <a:pt x="54" y="67"/>
                      <a:pt x="55" y="67"/>
                      <a:pt x="55" y="67"/>
                    </a:cubicBezTo>
                    <a:cubicBezTo>
                      <a:pt x="63" y="75"/>
                      <a:pt x="63" y="75"/>
                      <a:pt x="63" y="75"/>
                    </a:cubicBezTo>
                    <a:cubicBezTo>
                      <a:pt x="66" y="71"/>
                      <a:pt x="66" y="71"/>
                      <a:pt x="66" y="71"/>
                    </a:cubicBezTo>
                    <a:cubicBezTo>
                      <a:pt x="66" y="71"/>
                      <a:pt x="67" y="71"/>
                      <a:pt x="67" y="71"/>
                    </a:cubicBezTo>
                    <a:cubicBezTo>
                      <a:pt x="69" y="71"/>
                      <a:pt x="69" y="71"/>
                      <a:pt x="69" y="71"/>
                    </a:cubicBezTo>
                    <a:cubicBezTo>
                      <a:pt x="69" y="69"/>
                      <a:pt x="69" y="69"/>
                      <a:pt x="69" y="69"/>
                    </a:cubicBezTo>
                    <a:cubicBezTo>
                      <a:pt x="69" y="68"/>
                      <a:pt x="70" y="67"/>
                      <a:pt x="72" y="68"/>
                    </a:cubicBezTo>
                    <a:cubicBezTo>
                      <a:pt x="73" y="68"/>
                      <a:pt x="73" y="69"/>
                      <a:pt x="73" y="70"/>
                    </a:cubicBezTo>
                    <a:cubicBezTo>
                      <a:pt x="73" y="71"/>
                      <a:pt x="73" y="71"/>
                      <a:pt x="73" y="71"/>
                    </a:cubicBezTo>
                    <a:cubicBezTo>
                      <a:pt x="76" y="71"/>
                      <a:pt x="76" y="71"/>
                      <a:pt x="76" y="71"/>
                    </a:cubicBezTo>
                    <a:cubicBezTo>
                      <a:pt x="76" y="71"/>
                      <a:pt x="77" y="71"/>
                      <a:pt x="77" y="72"/>
                    </a:cubicBezTo>
                    <a:cubicBezTo>
                      <a:pt x="77" y="73"/>
                      <a:pt x="76" y="73"/>
                      <a:pt x="76" y="73"/>
                    </a:cubicBezTo>
                    <a:cubicBezTo>
                      <a:pt x="73" y="73"/>
                      <a:pt x="73" y="73"/>
                      <a:pt x="73" y="73"/>
                    </a:cubicBezTo>
                    <a:cubicBezTo>
                      <a:pt x="65" y="116"/>
                      <a:pt x="65" y="116"/>
                      <a:pt x="65" y="116"/>
                    </a:cubicBezTo>
                    <a:cubicBezTo>
                      <a:pt x="74" y="116"/>
                      <a:pt x="74" y="116"/>
                      <a:pt x="74" y="116"/>
                    </a:cubicBezTo>
                    <a:cubicBezTo>
                      <a:pt x="74" y="116"/>
                      <a:pt x="74" y="116"/>
                      <a:pt x="74" y="116"/>
                    </a:cubicBezTo>
                    <a:cubicBezTo>
                      <a:pt x="74" y="110"/>
                      <a:pt x="76" y="99"/>
                      <a:pt x="87" y="85"/>
                    </a:cubicBezTo>
                    <a:cubicBezTo>
                      <a:pt x="87" y="85"/>
                      <a:pt x="87" y="85"/>
                      <a:pt x="87" y="85"/>
                    </a:cubicBezTo>
                    <a:cubicBezTo>
                      <a:pt x="87" y="85"/>
                      <a:pt x="87" y="85"/>
                      <a:pt x="87" y="85"/>
                    </a:cubicBezTo>
                    <a:cubicBezTo>
                      <a:pt x="95" y="77"/>
                      <a:pt x="100" y="66"/>
                      <a:pt x="100" y="54"/>
                    </a:cubicBezTo>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89" name="Freeform 19"/>
              <p:cNvSpPr>
                <a:spLocks noEditPoints="1"/>
              </p:cNvSpPr>
              <p:nvPr/>
            </p:nvSpPr>
            <p:spPr bwMode="auto">
              <a:xfrm>
                <a:off x="4852637" y="2411988"/>
                <a:ext cx="260246" cy="259119"/>
              </a:xfrm>
              <a:custGeom>
                <a:avLst/>
                <a:gdLst>
                  <a:gd name="T0" fmla="*/ 189 w 195"/>
                  <a:gd name="T1" fmla="*/ 30 h 194"/>
                  <a:gd name="T2" fmla="*/ 165 w 195"/>
                  <a:gd name="T3" fmla="*/ 5 h 194"/>
                  <a:gd name="T4" fmla="*/ 145 w 195"/>
                  <a:gd name="T5" fmla="*/ 5 h 194"/>
                  <a:gd name="T6" fmla="*/ 15 w 195"/>
                  <a:gd name="T7" fmla="*/ 135 h 194"/>
                  <a:gd name="T8" fmla="*/ 15 w 195"/>
                  <a:gd name="T9" fmla="*/ 136 h 194"/>
                  <a:gd name="T10" fmla="*/ 6 w 195"/>
                  <a:gd name="T11" fmla="*/ 170 h 194"/>
                  <a:gd name="T12" fmla="*/ 1 w 195"/>
                  <a:gd name="T13" fmla="*/ 186 h 194"/>
                  <a:gd name="T14" fmla="*/ 8 w 195"/>
                  <a:gd name="T15" fmla="*/ 193 h 194"/>
                  <a:gd name="T16" fmla="*/ 24 w 195"/>
                  <a:gd name="T17" fmla="*/ 189 h 194"/>
                  <a:gd name="T18" fmla="*/ 59 w 195"/>
                  <a:gd name="T19" fmla="*/ 180 h 194"/>
                  <a:gd name="T20" fmla="*/ 59 w 195"/>
                  <a:gd name="T21" fmla="*/ 179 h 194"/>
                  <a:gd name="T22" fmla="*/ 189 w 195"/>
                  <a:gd name="T23" fmla="*/ 49 h 194"/>
                  <a:gd name="T24" fmla="*/ 189 w 195"/>
                  <a:gd name="T25" fmla="*/ 30 h 194"/>
                  <a:gd name="T26" fmla="*/ 48 w 195"/>
                  <a:gd name="T27" fmla="*/ 174 h 194"/>
                  <a:gd name="T28" fmla="*/ 27 w 195"/>
                  <a:gd name="T29" fmla="*/ 180 h 194"/>
                  <a:gd name="T30" fmla="*/ 15 w 195"/>
                  <a:gd name="T31" fmla="*/ 168 h 194"/>
                  <a:gd name="T32" fmla="*/ 20 w 195"/>
                  <a:gd name="T33" fmla="*/ 147 h 194"/>
                  <a:gd name="T34" fmla="*/ 21 w 195"/>
                  <a:gd name="T35" fmla="*/ 142 h 194"/>
                  <a:gd name="T36" fmla="*/ 53 w 195"/>
                  <a:gd name="T37" fmla="*/ 173 h 194"/>
                  <a:gd name="T38" fmla="*/ 48 w 195"/>
                  <a:gd name="T39" fmla="*/ 174 h 194"/>
                  <a:gd name="T40" fmla="*/ 59 w 195"/>
                  <a:gd name="T41" fmla="*/ 168 h 194"/>
                  <a:gd name="T42" fmla="*/ 26 w 195"/>
                  <a:gd name="T43" fmla="*/ 135 h 194"/>
                  <a:gd name="T44" fmla="*/ 115 w 195"/>
                  <a:gd name="T45" fmla="*/ 46 h 194"/>
                  <a:gd name="T46" fmla="*/ 121 w 195"/>
                  <a:gd name="T47" fmla="*/ 52 h 194"/>
                  <a:gd name="T48" fmla="*/ 148 w 195"/>
                  <a:gd name="T49" fmla="*/ 79 h 194"/>
                  <a:gd name="T50" fmla="*/ 59 w 195"/>
                  <a:gd name="T51" fmla="*/ 168 h 194"/>
                  <a:gd name="T52" fmla="*/ 183 w 195"/>
                  <a:gd name="T53" fmla="*/ 44 h 194"/>
                  <a:gd name="T54" fmla="*/ 169 w 195"/>
                  <a:gd name="T55" fmla="*/ 58 h 194"/>
                  <a:gd name="T56" fmla="*/ 167 w 195"/>
                  <a:gd name="T57" fmla="*/ 57 h 194"/>
                  <a:gd name="T58" fmla="*/ 180 w 195"/>
                  <a:gd name="T59" fmla="*/ 43 h 194"/>
                  <a:gd name="T60" fmla="*/ 182 w 195"/>
                  <a:gd name="T61" fmla="*/ 38 h 194"/>
                  <a:gd name="T62" fmla="*/ 178 w 195"/>
                  <a:gd name="T63" fmla="*/ 31 h 194"/>
                  <a:gd name="T64" fmla="*/ 174 w 195"/>
                  <a:gd name="T65" fmla="*/ 36 h 194"/>
                  <a:gd name="T66" fmla="*/ 176 w 195"/>
                  <a:gd name="T67" fmla="*/ 39 h 194"/>
                  <a:gd name="T68" fmla="*/ 176 w 195"/>
                  <a:gd name="T69" fmla="*/ 39 h 194"/>
                  <a:gd name="T70" fmla="*/ 163 w 195"/>
                  <a:gd name="T71" fmla="*/ 52 h 194"/>
                  <a:gd name="T72" fmla="*/ 136 w 195"/>
                  <a:gd name="T73" fmla="*/ 26 h 194"/>
                  <a:gd name="T74" fmla="*/ 151 w 195"/>
                  <a:gd name="T75" fmla="*/ 11 h 194"/>
                  <a:gd name="T76" fmla="*/ 159 w 195"/>
                  <a:gd name="T77" fmla="*/ 11 h 194"/>
                  <a:gd name="T78" fmla="*/ 183 w 195"/>
                  <a:gd name="T79" fmla="*/ 35 h 194"/>
                  <a:gd name="T80" fmla="*/ 183 w 195"/>
                  <a:gd name="T81" fmla="*/ 4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5" h="194">
                    <a:moveTo>
                      <a:pt x="189" y="30"/>
                    </a:moveTo>
                    <a:cubicBezTo>
                      <a:pt x="165" y="5"/>
                      <a:pt x="165" y="5"/>
                      <a:pt x="165" y="5"/>
                    </a:cubicBezTo>
                    <a:cubicBezTo>
                      <a:pt x="160" y="0"/>
                      <a:pt x="151" y="0"/>
                      <a:pt x="145" y="5"/>
                    </a:cubicBezTo>
                    <a:cubicBezTo>
                      <a:pt x="15" y="135"/>
                      <a:pt x="15" y="135"/>
                      <a:pt x="15" y="135"/>
                    </a:cubicBezTo>
                    <a:cubicBezTo>
                      <a:pt x="15" y="136"/>
                      <a:pt x="15" y="136"/>
                      <a:pt x="15" y="136"/>
                    </a:cubicBezTo>
                    <a:cubicBezTo>
                      <a:pt x="15" y="136"/>
                      <a:pt x="6" y="170"/>
                      <a:pt x="6" y="170"/>
                    </a:cubicBezTo>
                    <a:cubicBezTo>
                      <a:pt x="1" y="186"/>
                      <a:pt x="1" y="186"/>
                      <a:pt x="1" y="186"/>
                    </a:cubicBezTo>
                    <a:cubicBezTo>
                      <a:pt x="0" y="191"/>
                      <a:pt x="3" y="194"/>
                      <a:pt x="8" y="193"/>
                    </a:cubicBezTo>
                    <a:cubicBezTo>
                      <a:pt x="24" y="189"/>
                      <a:pt x="24" y="189"/>
                      <a:pt x="24" y="189"/>
                    </a:cubicBezTo>
                    <a:cubicBezTo>
                      <a:pt x="24" y="189"/>
                      <a:pt x="59" y="180"/>
                      <a:pt x="59" y="180"/>
                    </a:cubicBezTo>
                    <a:cubicBezTo>
                      <a:pt x="59" y="179"/>
                      <a:pt x="59" y="179"/>
                      <a:pt x="59" y="179"/>
                    </a:cubicBezTo>
                    <a:cubicBezTo>
                      <a:pt x="189" y="49"/>
                      <a:pt x="189" y="49"/>
                      <a:pt x="189" y="49"/>
                    </a:cubicBezTo>
                    <a:cubicBezTo>
                      <a:pt x="195" y="44"/>
                      <a:pt x="195" y="35"/>
                      <a:pt x="189" y="30"/>
                    </a:cubicBezTo>
                    <a:close/>
                    <a:moveTo>
                      <a:pt x="48" y="174"/>
                    </a:moveTo>
                    <a:cubicBezTo>
                      <a:pt x="27" y="180"/>
                      <a:pt x="27" y="180"/>
                      <a:pt x="27" y="180"/>
                    </a:cubicBezTo>
                    <a:cubicBezTo>
                      <a:pt x="15" y="168"/>
                      <a:pt x="15" y="168"/>
                      <a:pt x="15" y="168"/>
                    </a:cubicBezTo>
                    <a:cubicBezTo>
                      <a:pt x="20" y="147"/>
                      <a:pt x="20" y="147"/>
                      <a:pt x="20" y="147"/>
                    </a:cubicBezTo>
                    <a:cubicBezTo>
                      <a:pt x="21" y="145"/>
                      <a:pt x="21" y="143"/>
                      <a:pt x="21" y="142"/>
                    </a:cubicBezTo>
                    <a:cubicBezTo>
                      <a:pt x="53" y="173"/>
                      <a:pt x="53" y="173"/>
                      <a:pt x="53" y="173"/>
                    </a:cubicBezTo>
                    <a:cubicBezTo>
                      <a:pt x="51" y="173"/>
                      <a:pt x="50" y="174"/>
                      <a:pt x="48" y="174"/>
                    </a:cubicBezTo>
                    <a:close/>
                    <a:moveTo>
                      <a:pt x="59" y="168"/>
                    </a:moveTo>
                    <a:cubicBezTo>
                      <a:pt x="26" y="135"/>
                      <a:pt x="26" y="135"/>
                      <a:pt x="26" y="135"/>
                    </a:cubicBezTo>
                    <a:cubicBezTo>
                      <a:pt x="115" y="46"/>
                      <a:pt x="115" y="46"/>
                      <a:pt x="115" y="46"/>
                    </a:cubicBezTo>
                    <a:cubicBezTo>
                      <a:pt x="121" y="52"/>
                      <a:pt x="121" y="52"/>
                      <a:pt x="121" y="52"/>
                    </a:cubicBezTo>
                    <a:cubicBezTo>
                      <a:pt x="148" y="79"/>
                      <a:pt x="148" y="79"/>
                      <a:pt x="148" y="79"/>
                    </a:cubicBezTo>
                    <a:lnTo>
                      <a:pt x="59" y="168"/>
                    </a:lnTo>
                    <a:close/>
                    <a:moveTo>
                      <a:pt x="183" y="44"/>
                    </a:moveTo>
                    <a:cubicBezTo>
                      <a:pt x="169" y="58"/>
                      <a:pt x="169" y="58"/>
                      <a:pt x="169" y="58"/>
                    </a:cubicBezTo>
                    <a:cubicBezTo>
                      <a:pt x="167" y="57"/>
                      <a:pt x="167" y="57"/>
                      <a:pt x="167" y="57"/>
                    </a:cubicBezTo>
                    <a:cubicBezTo>
                      <a:pt x="180" y="43"/>
                      <a:pt x="180" y="43"/>
                      <a:pt x="180" y="43"/>
                    </a:cubicBezTo>
                    <a:cubicBezTo>
                      <a:pt x="182" y="42"/>
                      <a:pt x="182" y="40"/>
                      <a:pt x="182" y="38"/>
                    </a:cubicBezTo>
                    <a:cubicBezTo>
                      <a:pt x="182" y="34"/>
                      <a:pt x="179" y="32"/>
                      <a:pt x="178" y="31"/>
                    </a:cubicBezTo>
                    <a:cubicBezTo>
                      <a:pt x="174" y="36"/>
                      <a:pt x="174" y="36"/>
                      <a:pt x="174" y="36"/>
                    </a:cubicBezTo>
                    <a:cubicBezTo>
                      <a:pt x="175" y="36"/>
                      <a:pt x="176" y="38"/>
                      <a:pt x="176" y="39"/>
                    </a:cubicBezTo>
                    <a:cubicBezTo>
                      <a:pt x="176" y="39"/>
                      <a:pt x="176" y="39"/>
                      <a:pt x="176" y="39"/>
                    </a:cubicBezTo>
                    <a:cubicBezTo>
                      <a:pt x="163" y="52"/>
                      <a:pt x="163" y="52"/>
                      <a:pt x="163" y="52"/>
                    </a:cubicBezTo>
                    <a:cubicBezTo>
                      <a:pt x="136" y="26"/>
                      <a:pt x="136" y="26"/>
                      <a:pt x="136" y="26"/>
                    </a:cubicBezTo>
                    <a:cubicBezTo>
                      <a:pt x="151" y="11"/>
                      <a:pt x="151" y="11"/>
                      <a:pt x="151" y="11"/>
                    </a:cubicBezTo>
                    <a:cubicBezTo>
                      <a:pt x="153" y="9"/>
                      <a:pt x="157" y="9"/>
                      <a:pt x="159" y="11"/>
                    </a:cubicBezTo>
                    <a:cubicBezTo>
                      <a:pt x="183" y="35"/>
                      <a:pt x="183" y="35"/>
                      <a:pt x="183" y="35"/>
                    </a:cubicBezTo>
                    <a:cubicBezTo>
                      <a:pt x="186" y="37"/>
                      <a:pt x="186" y="41"/>
                      <a:pt x="183"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90" name="Freeform 20"/>
              <p:cNvSpPr>
                <a:spLocks noEditPoints="1"/>
              </p:cNvSpPr>
              <p:nvPr/>
            </p:nvSpPr>
            <p:spPr bwMode="auto">
              <a:xfrm>
                <a:off x="5364587" y="1826770"/>
                <a:ext cx="205179" cy="206986"/>
              </a:xfrm>
              <a:custGeom>
                <a:avLst/>
                <a:gdLst>
                  <a:gd name="T0" fmla="*/ 188 w 192"/>
                  <a:gd name="T1" fmla="*/ 15 h 193"/>
                  <a:gd name="T2" fmla="*/ 177 w 192"/>
                  <a:gd name="T3" fmla="*/ 5 h 193"/>
                  <a:gd name="T4" fmla="*/ 161 w 192"/>
                  <a:gd name="T5" fmla="*/ 5 h 193"/>
                  <a:gd name="T6" fmla="*/ 146 w 192"/>
                  <a:gd name="T7" fmla="*/ 20 h 193"/>
                  <a:gd name="T8" fmla="*/ 123 w 192"/>
                  <a:gd name="T9" fmla="*/ 25 h 193"/>
                  <a:gd name="T10" fmla="*/ 121 w 192"/>
                  <a:gd name="T11" fmla="*/ 28 h 193"/>
                  <a:gd name="T12" fmla="*/ 112 w 192"/>
                  <a:gd name="T13" fmla="*/ 25 h 193"/>
                  <a:gd name="T14" fmla="*/ 96 w 192"/>
                  <a:gd name="T15" fmla="*/ 32 h 193"/>
                  <a:gd name="T16" fmla="*/ 42 w 192"/>
                  <a:gd name="T17" fmla="*/ 87 h 193"/>
                  <a:gd name="T18" fmla="*/ 41 w 192"/>
                  <a:gd name="T19" fmla="*/ 90 h 193"/>
                  <a:gd name="T20" fmla="*/ 42 w 192"/>
                  <a:gd name="T21" fmla="*/ 91 h 193"/>
                  <a:gd name="T22" fmla="*/ 44 w 192"/>
                  <a:gd name="T23" fmla="*/ 92 h 193"/>
                  <a:gd name="T24" fmla="*/ 60 w 192"/>
                  <a:gd name="T25" fmla="*/ 84 h 193"/>
                  <a:gd name="T26" fmla="*/ 59 w 192"/>
                  <a:gd name="T27" fmla="*/ 78 h 193"/>
                  <a:gd name="T28" fmla="*/ 101 w 192"/>
                  <a:gd name="T29" fmla="*/ 37 h 193"/>
                  <a:gd name="T30" fmla="*/ 112 w 192"/>
                  <a:gd name="T31" fmla="*/ 31 h 193"/>
                  <a:gd name="T32" fmla="*/ 117 w 192"/>
                  <a:gd name="T33" fmla="*/ 32 h 193"/>
                  <a:gd name="T34" fmla="*/ 94 w 192"/>
                  <a:gd name="T35" fmla="*/ 55 h 193"/>
                  <a:gd name="T36" fmla="*/ 94 w 192"/>
                  <a:gd name="T37" fmla="*/ 55 h 193"/>
                  <a:gd name="T38" fmla="*/ 37 w 192"/>
                  <a:gd name="T39" fmla="*/ 112 h 193"/>
                  <a:gd name="T40" fmla="*/ 33 w 192"/>
                  <a:gd name="T41" fmla="*/ 116 h 193"/>
                  <a:gd name="T42" fmla="*/ 4 w 192"/>
                  <a:gd name="T43" fmla="*/ 174 h 193"/>
                  <a:gd name="T44" fmla="*/ 5 w 192"/>
                  <a:gd name="T45" fmla="*/ 176 h 193"/>
                  <a:gd name="T46" fmla="*/ 1 w 192"/>
                  <a:gd name="T47" fmla="*/ 186 h 193"/>
                  <a:gd name="T48" fmla="*/ 7 w 192"/>
                  <a:gd name="T49" fmla="*/ 191 h 193"/>
                  <a:gd name="T50" fmla="*/ 17 w 192"/>
                  <a:gd name="T51" fmla="*/ 188 h 193"/>
                  <a:gd name="T52" fmla="*/ 19 w 192"/>
                  <a:gd name="T53" fmla="*/ 189 h 193"/>
                  <a:gd name="T54" fmla="*/ 76 w 192"/>
                  <a:gd name="T55" fmla="*/ 160 h 193"/>
                  <a:gd name="T56" fmla="*/ 80 w 192"/>
                  <a:gd name="T57" fmla="*/ 156 h 193"/>
                  <a:gd name="T58" fmla="*/ 125 w 192"/>
                  <a:gd name="T59" fmla="*/ 112 h 193"/>
                  <a:gd name="T60" fmla="*/ 141 w 192"/>
                  <a:gd name="T61" fmla="*/ 96 h 193"/>
                  <a:gd name="T62" fmla="*/ 167 w 192"/>
                  <a:gd name="T63" fmla="*/ 69 h 193"/>
                  <a:gd name="T64" fmla="*/ 173 w 192"/>
                  <a:gd name="T65" fmla="*/ 47 h 193"/>
                  <a:gd name="T66" fmla="*/ 188 w 192"/>
                  <a:gd name="T67" fmla="*/ 31 h 193"/>
                  <a:gd name="T68" fmla="*/ 188 w 192"/>
                  <a:gd name="T69" fmla="*/ 15 h 193"/>
                  <a:gd name="T70" fmla="*/ 21 w 192"/>
                  <a:gd name="T71" fmla="*/ 180 h 193"/>
                  <a:gd name="T72" fmla="*/ 13 w 192"/>
                  <a:gd name="T73" fmla="*/ 172 h 193"/>
                  <a:gd name="T74" fmla="*/ 38 w 192"/>
                  <a:gd name="T75" fmla="*/ 122 h 193"/>
                  <a:gd name="T76" fmla="*/ 71 w 192"/>
                  <a:gd name="T77" fmla="*/ 155 h 193"/>
                  <a:gd name="T78" fmla="*/ 21 w 192"/>
                  <a:gd name="T79" fmla="*/ 180 h 193"/>
                  <a:gd name="T80" fmla="*/ 162 w 192"/>
                  <a:gd name="T81" fmla="*/ 64 h 193"/>
                  <a:gd name="T82" fmla="*/ 133 w 192"/>
                  <a:gd name="T83" fmla="*/ 92 h 193"/>
                  <a:gd name="T84" fmla="*/ 84 w 192"/>
                  <a:gd name="T85" fmla="*/ 141 h 193"/>
                  <a:gd name="T86" fmla="*/ 52 w 192"/>
                  <a:gd name="T87" fmla="*/ 108 h 193"/>
                  <a:gd name="T88" fmla="*/ 129 w 192"/>
                  <a:gd name="T89" fmla="*/ 31 h 193"/>
                  <a:gd name="T90" fmla="*/ 142 w 192"/>
                  <a:gd name="T91" fmla="*/ 27 h 193"/>
                  <a:gd name="T92" fmla="*/ 166 w 192"/>
                  <a:gd name="T93" fmla="*/ 51 h 193"/>
                  <a:gd name="T94" fmla="*/ 162 w 192"/>
                  <a:gd name="T95" fmla="*/ 64 h 193"/>
                  <a:gd name="T96" fmla="*/ 182 w 192"/>
                  <a:gd name="T97" fmla="*/ 26 h 193"/>
                  <a:gd name="T98" fmla="*/ 167 w 192"/>
                  <a:gd name="T99" fmla="*/ 41 h 193"/>
                  <a:gd name="T100" fmla="*/ 152 w 192"/>
                  <a:gd name="T101" fmla="*/ 26 h 193"/>
                  <a:gd name="T102" fmla="*/ 167 w 192"/>
                  <a:gd name="T103" fmla="*/ 11 h 193"/>
                  <a:gd name="T104" fmla="*/ 172 w 192"/>
                  <a:gd name="T105" fmla="*/ 11 h 193"/>
                  <a:gd name="T106" fmla="*/ 182 w 192"/>
                  <a:gd name="T107" fmla="*/ 21 h 193"/>
                  <a:gd name="T108" fmla="*/ 182 w 192"/>
                  <a:gd name="T109" fmla="*/ 2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2" h="193">
                    <a:moveTo>
                      <a:pt x="188" y="15"/>
                    </a:moveTo>
                    <a:cubicBezTo>
                      <a:pt x="177" y="5"/>
                      <a:pt x="177" y="5"/>
                      <a:pt x="177" y="5"/>
                    </a:cubicBezTo>
                    <a:cubicBezTo>
                      <a:pt x="173" y="0"/>
                      <a:pt x="166" y="0"/>
                      <a:pt x="161" y="5"/>
                    </a:cubicBezTo>
                    <a:cubicBezTo>
                      <a:pt x="146" y="20"/>
                      <a:pt x="146" y="20"/>
                      <a:pt x="146" y="20"/>
                    </a:cubicBezTo>
                    <a:cubicBezTo>
                      <a:pt x="140" y="16"/>
                      <a:pt x="128" y="20"/>
                      <a:pt x="123" y="25"/>
                    </a:cubicBezTo>
                    <a:cubicBezTo>
                      <a:pt x="121" y="28"/>
                      <a:pt x="121" y="28"/>
                      <a:pt x="121" y="28"/>
                    </a:cubicBezTo>
                    <a:cubicBezTo>
                      <a:pt x="119" y="26"/>
                      <a:pt x="116" y="25"/>
                      <a:pt x="112" y="25"/>
                    </a:cubicBezTo>
                    <a:cubicBezTo>
                      <a:pt x="107" y="25"/>
                      <a:pt x="101" y="27"/>
                      <a:pt x="96" y="32"/>
                    </a:cubicBezTo>
                    <a:cubicBezTo>
                      <a:pt x="42" y="87"/>
                      <a:pt x="42" y="87"/>
                      <a:pt x="42" y="87"/>
                    </a:cubicBezTo>
                    <a:cubicBezTo>
                      <a:pt x="41" y="88"/>
                      <a:pt x="41" y="89"/>
                      <a:pt x="41" y="90"/>
                    </a:cubicBezTo>
                    <a:cubicBezTo>
                      <a:pt x="41" y="90"/>
                      <a:pt x="42" y="91"/>
                      <a:pt x="42" y="91"/>
                    </a:cubicBezTo>
                    <a:cubicBezTo>
                      <a:pt x="43" y="92"/>
                      <a:pt x="43" y="92"/>
                      <a:pt x="44" y="92"/>
                    </a:cubicBezTo>
                    <a:cubicBezTo>
                      <a:pt x="49" y="92"/>
                      <a:pt x="60" y="91"/>
                      <a:pt x="60" y="84"/>
                    </a:cubicBezTo>
                    <a:cubicBezTo>
                      <a:pt x="60" y="82"/>
                      <a:pt x="60" y="79"/>
                      <a:pt x="59" y="78"/>
                    </a:cubicBezTo>
                    <a:cubicBezTo>
                      <a:pt x="101" y="37"/>
                      <a:pt x="101" y="37"/>
                      <a:pt x="101" y="37"/>
                    </a:cubicBezTo>
                    <a:cubicBezTo>
                      <a:pt x="104" y="33"/>
                      <a:pt x="108" y="31"/>
                      <a:pt x="112" y="31"/>
                    </a:cubicBezTo>
                    <a:cubicBezTo>
                      <a:pt x="114" y="31"/>
                      <a:pt x="115" y="32"/>
                      <a:pt x="117" y="32"/>
                    </a:cubicBezTo>
                    <a:cubicBezTo>
                      <a:pt x="94" y="55"/>
                      <a:pt x="94" y="55"/>
                      <a:pt x="94" y="55"/>
                    </a:cubicBezTo>
                    <a:cubicBezTo>
                      <a:pt x="94" y="55"/>
                      <a:pt x="94" y="55"/>
                      <a:pt x="94" y="55"/>
                    </a:cubicBezTo>
                    <a:cubicBezTo>
                      <a:pt x="37" y="112"/>
                      <a:pt x="37" y="112"/>
                      <a:pt x="37" y="112"/>
                    </a:cubicBezTo>
                    <a:cubicBezTo>
                      <a:pt x="33" y="116"/>
                      <a:pt x="33" y="116"/>
                      <a:pt x="33" y="116"/>
                    </a:cubicBezTo>
                    <a:cubicBezTo>
                      <a:pt x="14" y="134"/>
                      <a:pt x="4" y="174"/>
                      <a:pt x="4" y="174"/>
                    </a:cubicBezTo>
                    <a:cubicBezTo>
                      <a:pt x="5" y="176"/>
                      <a:pt x="5" y="176"/>
                      <a:pt x="5" y="176"/>
                    </a:cubicBezTo>
                    <a:cubicBezTo>
                      <a:pt x="1" y="186"/>
                      <a:pt x="1" y="186"/>
                      <a:pt x="1" y="186"/>
                    </a:cubicBezTo>
                    <a:cubicBezTo>
                      <a:pt x="0" y="191"/>
                      <a:pt x="2" y="193"/>
                      <a:pt x="7" y="191"/>
                    </a:cubicBezTo>
                    <a:cubicBezTo>
                      <a:pt x="17" y="188"/>
                      <a:pt x="17" y="188"/>
                      <a:pt x="17" y="188"/>
                    </a:cubicBezTo>
                    <a:cubicBezTo>
                      <a:pt x="19" y="189"/>
                      <a:pt x="19" y="189"/>
                      <a:pt x="19" y="189"/>
                    </a:cubicBezTo>
                    <a:cubicBezTo>
                      <a:pt x="19" y="189"/>
                      <a:pt x="58" y="178"/>
                      <a:pt x="76" y="160"/>
                    </a:cubicBezTo>
                    <a:cubicBezTo>
                      <a:pt x="80" y="156"/>
                      <a:pt x="80" y="156"/>
                      <a:pt x="80" y="156"/>
                    </a:cubicBezTo>
                    <a:cubicBezTo>
                      <a:pt x="125" y="112"/>
                      <a:pt x="125" y="112"/>
                      <a:pt x="125" y="112"/>
                    </a:cubicBezTo>
                    <a:cubicBezTo>
                      <a:pt x="141" y="96"/>
                      <a:pt x="141" y="96"/>
                      <a:pt x="141" y="96"/>
                    </a:cubicBezTo>
                    <a:cubicBezTo>
                      <a:pt x="167" y="69"/>
                      <a:pt x="167" y="69"/>
                      <a:pt x="167" y="69"/>
                    </a:cubicBezTo>
                    <a:cubicBezTo>
                      <a:pt x="172" y="64"/>
                      <a:pt x="176" y="53"/>
                      <a:pt x="173" y="47"/>
                    </a:cubicBezTo>
                    <a:cubicBezTo>
                      <a:pt x="188" y="31"/>
                      <a:pt x="188" y="31"/>
                      <a:pt x="188" y="31"/>
                    </a:cubicBezTo>
                    <a:cubicBezTo>
                      <a:pt x="192" y="27"/>
                      <a:pt x="192" y="20"/>
                      <a:pt x="188" y="15"/>
                    </a:cubicBezTo>
                    <a:close/>
                    <a:moveTo>
                      <a:pt x="21" y="180"/>
                    </a:moveTo>
                    <a:cubicBezTo>
                      <a:pt x="13" y="172"/>
                      <a:pt x="13" y="172"/>
                      <a:pt x="13" y="172"/>
                    </a:cubicBezTo>
                    <a:cubicBezTo>
                      <a:pt x="16" y="162"/>
                      <a:pt x="25" y="135"/>
                      <a:pt x="38" y="122"/>
                    </a:cubicBezTo>
                    <a:cubicBezTo>
                      <a:pt x="71" y="155"/>
                      <a:pt x="71" y="155"/>
                      <a:pt x="71" y="155"/>
                    </a:cubicBezTo>
                    <a:cubicBezTo>
                      <a:pt x="58" y="168"/>
                      <a:pt x="31" y="177"/>
                      <a:pt x="21" y="180"/>
                    </a:cubicBezTo>
                    <a:close/>
                    <a:moveTo>
                      <a:pt x="162" y="64"/>
                    </a:moveTo>
                    <a:cubicBezTo>
                      <a:pt x="133" y="92"/>
                      <a:pt x="133" y="92"/>
                      <a:pt x="133" y="92"/>
                    </a:cubicBezTo>
                    <a:cubicBezTo>
                      <a:pt x="84" y="141"/>
                      <a:pt x="84" y="141"/>
                      <a:pt x="84" y="141"/>
                    </a:cubicBezTo>
                    <a:cubicBezTo>
                      <a:pt x="52" y="108"/>
                      <a:pt x="52" y="108"/>
                      <a:pt x="52" y="108"/>
                    </a:cubicBezTo>
                    <a:cubicBezTo>
                      <a:pt x="129" y="31"/>
                      <a:pt x="129" y="31"/>
                      <a:pt x="129" y="31"/>
                    </a:cubicBezTo>
                    <a:cubicBezTo>
                      <a:pt x="132" y="28"/>
                      <a:pt x="140" y="26"/>
                      <a:pt x="142" y="27"/>
                    </a:cubicBezTo>
                    <a:cubicBezTo>
                      <a:pt x="166" y="51"/>
                      <a:pt x="166" y="51"/>
                      <a:pt x="166" y="51"/>
                    </a:cubicBezTo>
                    <a:cubicBezTo>
                      <a:pt x="167" y="53"/>
                      <a:pt x="165" y="60"/>
                      <a:pt x="162" y="64"/>
                    </a:cubicBezTo>
                    <a:close/>
                    <a:moveTo>
                      <a:pt x="182" y="26"/>
                    </a:moveTo>
                    <a:cubicBezTo>
                      <a:pt x="167" y="41"/>
                      <a:pt x="167" y="41"/>
                      <a:pt x="167" y="41"/>
                    </a:cubicBezTo>
                    <a:cubicBezTo>
                      <a:pt x="152" y="26"/>
                      <a:pt x="152" y="26"/>
                      <a:pt x="152" y="26"/>
                    </a:cubicBezTo>
                    <a:cubicBezTo>
                      <a:pt x="167" y="11"/>
                      <a:pt x="167" y="11"/>
                      <a:pt x="167" y="11"/>
                    </a:cubicBezTo>
                    <a:cubicBezTo>
                      <a:pt x="168" y="9"/>
                      <a:pt x="171" y="9"/>
                      <a:pt x="172" y="11"/>
                    </a:cubicBezTo>
                    <a:cubicBezTo>
                      <a:pt x="182" y="21"/>
                      <a:pt x="182" y="21"/>
                      <a:pt x="182" y="21"/>
                    </a:cubicBezTo>
                    <a:cubicBezTo>
                      <a:pt x="184" y="22"/>
                      <a:pt x="184" y="24"/>
                      <a:pt x="182" y="2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91" name="Freeform 21"/>
              <p:cNvSpPr>
                <a:spLocks noEditPoints="1"/>
              </p:cNvSpPr>
              <p:nvPr/>
            </p:nvSpPr>
            <p:spPr bwMode="auto">
              <a:xfrm>
                <a:off x="5728946" y="2023967"/>
                <a:ext cx="307809" cy="249696"/>
              </a:xfrm>
              <a:custGeom>
                <a:avLst/>
                <a:gdLst>
                  <a:gd name="T0" fmla="*/ 19 w 204"/>
                  <a:gd name="T1" fmla="*/ 42 h 165"/>
                  <a:gd name="T2" fmla="*/ 58 w 204"/>
                  <a:gd name="T3" fmla="*/ 66 h 165"/>
                  <a:gd name="T4" fmla="*/ 203 w 204"/>
                  <a:gd name="T5" fmla="*/ 161 h 165"/>
                  <a:gd name="T6" fmla="*/ 128 w 204"/>
                  <a:gd name="T7" fmla="*/ 149 h 165"/>
                  <a:gd name="T8" fmla="*/ 100 w 204"/>
                  <a:gd name="T9" fmla="*/ 155 h 165"/>
                  <a:gd name="T10" fmla="*/ 24 w 204"/>
                  <a:gd name="T11" fmla="*/ 165 h 165"/>
                  <a:gd name="T12" fmla="*/ 0 w 204"/>
                  <a:gd name="T13" fmla="*/ 10 h 165"/>
                  <a:gd name="T14" fmla="*/ 47 w 204"/>
                  <a:gd name="T15" fmla="*/ 9 h 165"/>
                  <a:gd name="T16" fmla="*/ 128 w 204"/>
                  <a:gd name="T17" fmla="*/ 0 h 165"/>
                  <a:gd name="T18" fmla="*/ 198 w 204"/>
                  <a:gd name="T19" fmla="*/ 13 h 165"/>
                  <a:gd name="T20" fmla="*/ 100 w 204"/>
                  <a:gd name="T21" fmla="*/ 12 h 165"/>
                  <a:gd name="T22" fmla="*/ 24 w 204"/>
                  <a:gd name="T23" fmla="*/ 23 h 165"/>
                  <a:gd name="T24" fmla="*/ 24 w 204"/>
                  <a:gd name="T25" fmla="*/ 150 h 165"/>
                  <a:gd name="T26" fmla="*/ 100 w 204"/>
                  <a:gd name="T27" fmla="*/ 138 h 165"/>
                  <a:gd name="T28" fmla="*/ 180 w 204"/>
                  <a:gd name="T29" fmla="*/ 23 h 165"/>
                  <a:gd name="T30" fmla="*/ 104 w 204"/>
                  <a:gd name="T31" fmla="*/ 12 h 165"/>
                  <a:gd name="T32" fmla="*/ 156 w 204"/>
                  <a:gd name="T33" fmla="*/ 142 h 165"/>
                  <a:gd name="T34" fmla="*/ 198 w 204"/>
                  <a:gd name="T35" fmla="*/ 20 h 165"/>
                  <a:gd name="T36" fmla="*/ 118 w 204"/>
                  <a:gd name="T37" fmla="*/ 42 h 165"/>
                  <a:gd name="T38" fmla="*/ 154 w 204"/>
                  <a:gd name="T39" fmla="*/ 54 h 165"/>
                  <a:gd name="T40" fmla="*/ 183 w 204"/>
                  <a:gd name="T41" fmla="*/ 58 h 165"/>
                  <a:gd name="T42" fmla="*/ 156 w 204"/>
                  <a:gd name="T43" fmla="*/ 36 h 165"/>
                  <a:gd name="T44" fmla="*/ 154 w 204"/>
                  <a:gd name="T45" fmla="*/ 40 h 165"/>
                  <a:gd name="T46" fmla="*/ 183 w 204"/>
                  <a:gd name="T47" fmla="*/ 43 h 165"/>
                  <a:gd name="T48" fmla="*/ 156 w 204"/>
                  <a:gd name="T49" fmla="*/ 93 h 165"/>
                  <a:gd name="T50" fmla="*/ 118 w 204"/>
                  <a:gd name="T51" fmla="*/ 90 h 165"/>
                  <a:gd name="T52" fmla="*/ 180 w 204"/>
                  <a:gd name="T53" fmla="*/ 105 h 165"/>
                  <a:gd name="T54" fmla="*/ 180 w 204"/>
                  <a:gd name="T55" fmla="*/ 101 h 165"/>
                  <a:gd name="T56" fmla="*/ 128 w 204"/>
                  <a:gd name="T57" fmla="*/ 56 h 165"/>
                  <a:gd name="T58" fmla="*/ 128 w 204"/>
                  <a:gd name="T59" fmla="*/ 61 h 165"/>
                  <a:gd name="T60" fmla="*/ 183 w 204"/>
                  <a:gd name="T61" fmla="*/ 76 h 165"/>
                  <a:gd name="T62" fmla="*/ 156 w 204"/>
                  <a:gd name="T63" fmla="*/ 65 h 165"/>
                  <a:gd name="T64" fmla="*/ 118 w 204"/>
                  <a:gd name="T65" fmla="*/ 71 h 165"/>
                  <a:gd name="T66" fmla="*/ 154 w 204"/>
                  <a:gd name="T67" fmla="*/ 83 h 165"/>
                  <a:gd name="T68" fmla="*/ 183 w 204"/>
                  <a:gd name="T69" fmla="*/ 86 h 165"/>
                  <a:gd name="T70" fmla="*/ 66 w 204"/>
                  <a:gd name="T71" fmla="*/ 29 h 165"/>
                  <a:gd name="T72" fmla="*/ 85 w 204"/>
                  <a:gd name="T73" fmla="*/ 33 h 165"/>
                  <a:gd name="T74" fmla="*/ 66 w 204"/>
                  <a:gd name="T75" fmla="*/ 29 h 165"/>
                  <a:gd name="T76" fmla="*/ 118 w 204"/>
                  <a:gd name="T77" fmla="*/ 100 h 165"/>
                  <a:gd name="T78" fmla="*/ 154 w 204"/>
                  <a:gd name="T79" fmla="*/ 112 h 165"/>
                  <a:gd name="T80" fmla="*/ 183 w 204"/>
                  <a:gd name="T81" fmla="*/ 115 h 165"/>
                  <a:gd name="T82" fmla="*/ 48 w 204"/>
                  <a:gd name="T83" fmla="*/ 108 h 165"/>
                  <a:gd name="T84" fmla="*/ 20 w 204"/>
                  <a:gd name="T85" fmla="*/ 120 h 165"/>
                  <a:gd name="T86" fmla="*/ 76 w 204"/>
                  <a:gd name="T87" fmla="*/ 104 h 165"/>
                  <a:gd name="T88" fmla="*/ 76 w 204"/>
                  <a:gd name="T89" fmla="*/ 99 h 165"/>
                  <a:gd name="T90" fmla="*/ 20 w 204"/>
                  <a:gd name="T91" fmla="*/ 129 h 165"/>
                  <a:gd name="T92" fmla="*/ 49 w 204"/>
                  <a:gd name="T93" fmla="*/ 126 h 165"/>
                  <a:gd name="T94" fmla="*/ 48 w 204"/>
                  <a:gd name="T95" fmla="*/ 122 h 165"/>
                  <a:gd name="T96" fmla="*/ 118 w 204"/>
                  <a:gd name="T97" fmla="*/ 114 h 165"/>
                  <a:gd name="T98" fmla="*/ 154 w 204"/>
                  <a:gd name="T99" fmla="*/ 126 h 165"/>
                  <a:gd name="T100" fmla="*/ 156 w 204"/>
                  <a:gd name="T101" fmla="*/ 122 h 165"/>
                  <a:gd name="T102" fmla="*/ 66 w 204"/>
                  <a:gd name="T103" fmla="*/ 48 h 165"/>
                  <a:gd name="T104" fmla="*/ 85 w 204"/>
                  <a:gd name="T105" fmla="*/ 42 h 165"/>
                  <a:gd name="T106" fmla="*/ 48 w 204"/>
                  <a:gd name="T107" fmla="*/ 93 h 165"/>
                  <a:gd name="T108" fmla="*/ 20 w 204"/>
                  <a:gd name="T109" fmla="*/ 105 h 165"/>
                  <a:gd name="T110" fmla="*/ 76 w 204"/>
                  <a:gd name="T111" fmla="*/ 89 h 165"/>
                  <a:gd name="T112" fmla="*/ 76 w 204"/>
                  <a:gd name="T113" fmla="*/ 85 h 165"/>
                  <a:gd name="T114" fmla="*/ 66 w 204"/>
                  <a:gd name="T115" fmla="*/ 62 h 165"/>
                  <a:gd name="T116" fmla="*/ 85 w 204"/>
                  <a:gd name="T117" fmla="*/ 57 h 165"/>
                  <a:gd name="T118" fmla="*/ 48 w 204"/>
                  <a:gd name="T119" fmla="*/ 79 h 165"/>
                  <a:gd name="T120" fmla="*/ 20 w 204"/>
                  <a:gd name="T121" fmla="*/ 91 h 165"/>
                  <a:gd name="T122" fmla="*/ 76 w 204"/>
                  <a:gd name="T123" fmla="*/ 75 h 165"/>
                  <a:gd name="T124" fmla="*/ 76 w 204"/>
                  <a:gd name="T125" fmla="*/ 7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4" h="165">
                    <a:moveTo>
                      <a:pt x="24" y="78"/>
                    </a:moveTo>
                    <a:cubicBezTo>
                      <a:pt x="22" y="78"/>
                      <a:pt x="21" y="78"/>
                      <a:pt x="19" y="78"/>
                    </a:cubicBezTo>
                    <a:cubicBezTo>
                      <a:pt x="19" y="42"/>
                      <a:pt x="19" y="42"/>
                      <a:pt x="19" y="42"/>
                    </a:cubicBezTo>
                    <a:cubicBezTo>
                      <a:pt x="21" y="42"/>
                      <a:pt x="22" y="42"/>
                      <a:pt x="24" y="42"/>
                    </a:cubicBezTo>
                    <a:cubicBezTo>
                      <a:pt x="34" y="42"/>
                      <a:pt x="46" y="35"/>
                      <a:pt x="58" y="31"/>
                    </a:cubicBezTo>
                    <a:cubicBezTo>
                      <a:pt x="58" y="66"/>
                      <a:pt x="58" y="66"/>
                      <a:pt x="58" y="66"/>
                    </a:cubicBezTo>
                    <a:cubicBezTo>
                      <a:pt x="46" y="71"/>
                      <a:pt x="34" y="78"/>
                      <a:pt x="24" y="78"/>
                    </a:cubicBezTo>
                    <a:close/>
                    <a:moveTo>
                      <a:pt x="204" y="160"/>
                    </a:moveTo>
                    <a:cubicBezTo>
                      <a:pt x="203" y="161"/>
                      <a:pt x="203" y="161"/>
                      <a:pt x="203" y="161"/>
                    </a:cubicBezTo>
                    <a:cubicBezTo>
                      <a:pt x="202" y="161"/>
                      <a:pt x="195" y="165"/>
                      <a:pt x="180" y="165"/>
                    </a:cubicBezTo>
                    <a:cubicBezTo>
                      <a:pt x="172" y="165"/>
                      <a:pt x="163" y="162"/>
                      <a:pt x="154" y="157"/>
                    </a:cubicBezTo>
                    <a:cubicBezTo>
                      <a:pt x="145" y="154"/>
                      <a:pt x="135" y="149"/>
                      <a:pt x="128" y="149"/>
                    </a:cubicBezTo>
                    <a:cubicBezTo>
                      <a:pt x="112" y="149"/>
                      <a:pt x="104" y="155"/>
                      <a:pt x="104" y="155"/>
                    </a:cubicBezTo>
                    <a:cubicBezTo>
                      <a:pt x="102" y="156"/>
                      <a:pt x="102" y="156"/>
                      <a:pt x="102" y="156"/>
                    </a:cubicBezTo>
                    <a:cubicBezTo>
                      <a:pt x="100" y="155"/>
                      <a:pt x="100" y="155"/>
                      <a:pt x="100" y="155"/>
                    </a:cubicBezTo>
                    <a:cubicBezTo>
                      <a:pt x="100" y="155"/>
                      <a:pt x="92" y="149"/>
                      <a:pt x="76" y="149"/>
                    </a:cubicBezTo>
                    <a:cubicBezTo>
                      <a:pt x="68" y="149"/>
                      <a:pt x="59" y="154"/>
                      <a:pt x="50" y="157"/>
                    </a:cubicBezTo>
                    <a:cubicBezTo>
                      <a:pt x="41" y="162"/>
                      <a:pt x="32" y="165"/>
                      <a:pt x="24" y="165"/>
                    </a:cubicBezTo>
                    <a:cubicBezTo>
                      <a:pt x="8" y="165"/>
                      <a:pt x="1" y="161"/>
                      <a:pt x="1" y="161"/>
                    </a:cubicBezTo>
                    <a:cubicBezTo>
                      <a:pt x="0" y="160"/>
                      <a:pt x="0" y="160"/>
                      <a:pt x="0" y="160"/>
                    </a:cubicBezTo>
                    <a:cubicBezTo>
                      <a:pt x="0" y="10"/>
                      <a:pt x="0" y="10"/>
                      <a:pt x="0" y="10"/>
                    </a:cubicBezTo>
                    <a:cubicBezTo>
                      <a:pt x="5" y="13"/>
                      <a:pt x="5" y="13"/>
                      <a:pt x="5" y="13"/>
                    </a:cubicBezTo>
                    <a:cubicBezTo>
                      <a:pt x="5" y="13"/>
                      <a:pt x="10" y="16"/>
                      <a:pt x="24" y="16"/>
                    </a:cubicBezTo>
                    <a:cubicBezTo>
                      <a:pt x="30" y="16"/>
                      <a:pt x="38" y="13"/>
                      <a:pt x="47" y="9"/>
                    </a:cubicBezTo>
                    <a:cubicBezTo>
                      <a:pt x="57" y="5"/>
                      <a:pt x="67" y="0"/>
                      <a:pt x="76" y="0"/>
                    </a:cubicBezTo>
                    <a:cubicBezTo>
                      <a:pt x="90" y="0"/>
                      <a:pt x="98" y="4"/>
                      <a:pt x="102" y="6"/>
                    </a:cubicBezTo>
                    <a:cubicBezTo>
                      <a:pt x="106" y="4"/>
                      <a:pt x="114" y="0"/>
                      <a:pt x="128" y="0"/>
                    </a:cubicBezTo>
                    <a:cubicBezTo>
                      <a:pt x="137" y="0"/>
                      <a:pt x="147" y="5"/>
                      <a:pt x="157" y="9"/>
                    </a:cubicBezTo>
                    <a:cubicBezTo>
                      <a:pt x="165" y="13"/>
                      <a:pt x="173" y="16"/>
                      <a:pt x="180" y="16"/>
                    </a:cubicBezTo>
                    <a:cubicBezTo>
                      <a:pt x="194" y="16"/>
                      <a:pt x="198" y="13"/>
                      <a:pt x="198" y="13"/>
                    </a:cubicBezTo>
                    <a:cubicBezTo>
                      <a:pt x="204" y="10"/>
                      <a:pt x="204" y="10"/>
                      <a:pt x="204" y="10"/>
                    </a:cubicBezTo>
                    <a:lnTo>
                      <a:pt x="204" y="160"/>
                    </a:lnTo>
                    <a:close/>
                    <a:moveTo>
                      <a:pt x="100" y="12"/>
                    </a:moveTo>
                    <a:cubicBezTo>
                      <a:pt x="97" y="11"/>
                      <a:pt x="90" y="7"/>
                      <a:pt x="76" y="7"/>
                    </a:cubicBezTo>
                    <a:cubicBezTo>
                      <a:pt x="68" y="7"/>
                      <a:pt x="59" y="11"/>
                      <a:pt x="49" y="15"/>
                    </a:cubicBezTo>
                    <a:cubicBezTo>
                      <a:pt x="40" y="19"/>
                      <a:pt x="31" y="23"/>
                      <a:pt x="24" y="23"/>
                    </a:cubicBezTo>
                    <a:cubicBezTo>
                      <a:pt x="13" y="23"/>
                      <a:pt x="10" y="21"/>
                      <a:pt x="6" y="20"/>
                    </a:cubicBezTo>
                    <a:cubicBezTo>
                      <a:pt x="6" y="146"/>
                      <a:pt x="6" y="146"/>
                      <a:pt x="6" y="146"/>
                    </a:cubicBezTo>
                    <a:cubicBezTo>
                      <a:pt x="9" y="148"/>
                      <a:pt x="12" y="150"/>
                      <a:pt x="24" y="150"/>
                    </a:cubicBezTo>
                    <a:cubicBezTo>
                      <a:pt x="31" y="150"/>
                      <a:pt x="39" y="146"/>
                      <a:pt x="48" y="142"/>
                    </a:cubicBezTo>
                    <a:cubicBezTo>
                      <a:pt x="57" y="138"/>
                      <a:pt x="67" y="134"/>
                      <a:pt x="76" y="134"/>
                    </a:cubicBezTo>
                    <a:cubicBezTo>
                      <a:pt x="88" y="134"/>
                      <a:pt x="96" y="137"/>
                      <a:pt x="100" y="138"/>
                    </a:cubicBezTo>
                    <a:lnTo>
                      <a:pt x="100" y="12"/>
                    </a:lnTo>
                    <a:close/>
                    <a:moveTo>
                      <a:pt x="198" y="20"/>
                    </a:moveTo>
                    <a:cubicBezTo>
                      <a:pt x="194" y="21"/>
                      <a:pt x="190" y="23"/>
                      <a:pt x="180" y="23"/>
                    </a:cubicBezTo>
                    <a:cubicBezTo>
                      <a:pt x="172" y="23"/>
                      <a:pt x="164" y="19"/>
                      <a:pt x="154" y="15"/>
                    </a:cubicBezTo>
                    <a:cubicBezTo>
                      <a:pt x="145" y="11"/>
                      <a:pt x="136" y="7"/>
                      <a:pt x="128" y="7"/>
                    </a:cubicBezTo>
                    <a:cubicBezTo>
                      <a:pt x="114" y="7"/>
                      <a:pt x="106" y="11"/>
                      <a:pt x="104" y="12"/>
                    </a:cubicBezTo>
                    <a:cubicBezTo>
                      <a:pt x="104" y="138"/>
                      <a:pt x="104" y="138"/>
                      <a:pt x="104" y="138"/>
                    </a:cubicBezTo>
                    <a:cubicBezTo>
                      <a:pt x="108" y="137"/>
                      <a:pt x="116" y="134"/>
                      <a:pt x="128" y="134"/>
                    </a:cubicBezTo>
                    <a:cubicBezTo>
                      <a:pt x="137" y="134"/>
                      <a:pt x="146" y="138"/>
                      <a:pt x="156" y="142"/>
                    </a:cubicBezTo>
                    <a:cubicBezTo>
                      <a:pt x="165" y="146"/>
                      <a:pt x="173" y="150"/>
                      <a:pt x="180" y="150"/>
                    </a:cubicBezTo>
                    <a:cubicBezTo>
                      <a:pt x="191" y="150"/>
                      <a:pt x="195" y="148"/>
                      <a:pt x="198" y="146"/>
                    </a:cubicBezTo>
                    <a:lnTo>
                      <a:pt x="198" y="20"/>
                    </a:lnTo>
                    <a:close/>
                    <a:moveTo>
                      <a:pt x="156" y="50"/>
                    </a:moveTo>
                    <a:cubicBezTo>
                      <a:pt x="146" y="46"/>
                      <a:pt x="137" y="42"/>
                      <a:pt x="128" y="42"/>
                    </a:cubicBezTo>
                    <a:cubicBezTo>
                      <a:pt x="124" y="42"/>
                      <a:pt x="121" y="42"/>
                      <a:pt x="118" y="42"/>
                    </a:cubicBezTo>
                    <a:cubicBezTo>
                      <a:pt x="118" y="47"/>
                      <a:pt x="118" y="47"/>
                      <a:pt x="118" y="47"/>
                    </a:cubicBezTo>
                    <a:cubicBezTo>
                      <a:pt x="121" y="46"/>
                      <a:pt x="124" y="46"/>
                      <a:pt x="128" y="46"/>
                    </a:cubicBezTo>
                    <a:cubicBezTo>
                      <a:pt x="136" y="46"/>
                      <a:pt x="145" y="50"/>
                      <a:pt x="154" y="54"/>
                    </a:cubicBezTo>
                    <a:cubicBezTo>
                      <a:pt x="164" y="58"/>
                      <a:pt x="172" y="62"/>
                      <a:pt x="180" y="62"/>
                    </a:cubicBezTo>
                    <a:cubicBezTo>
                      <a:pt x="181" y="62"/>
                      <a:pt x="182" y="62"/>
                      <a:pt x="183" y="62"/>
                    </a:cubicBezTo>
                    <a:cubicBezTo>
                      <a:pt x="183" y="58"/>
                      <a:pt x="183" y="58"/>
                      <a:pt x="183" y="58"/>
                    </a:cubicBezTo>
                    <a:cubicBezTo>
                      <a:pt x="182" y="58"/>
                      <a:pt x="181" y="58"/>
                      <a:pt x="180" y="58"/>
                    </a:cubicBezTo>
                    <a:cubicBezTo>
                      <a:pt x="173" y="58"/>
                      <a:pt x="165" y="54"/>
                      <a:pt x="156" y="50"/>
                    </a:cubicBezTo>
                    <a:close/>
                    <a:moveTo>
                      <a:pt x="156" y="36"/>
                    </a:moveTo>
                    <a:cubicBezTo>
                      <a:pt x="150" y="33"/>
                      <a:pt x="144" y="31"/>
                      <a:pt x="138" y="29"/>
                    </a:cubicBezTo>
                    <a:cubicBezTo>
                      <a:pt x="138" y="34"/>
                      <a:pt x="138" y="34"/>
                      <a:pt x="138" y="34"/>
                    </a:cubicBezTo>
                    <a:cubicBezTo>
                      <a:pt x="143" y="35"/>
                      <a:pt x="149" y="38"/>
                      <a:pt x="154" y="40"/>
                    </a:cubicBezTo>
                    <a:cubicBezTo>
                      <a:pt x="164" y="44"/>
                      <a:pt x="172" y="48"/>
                      <a:pt x="180" y="48"/>
                    </a:cubicBezTo>
                    <a:cubicBezTo>
                      <a:pt x="181" y="48"/>
                      <a:pt x="182" y="48"/>
                      <a:pt x="183" y="48"/>
                    </a:cubicBezTo>
                    <a:cubicBezTo>
                      <a:pt x="183" y="43"/>
                      <a:pt x="183" y="43"/>
                      <a:pt x="183" y="43"/>
                    </a:cubicBezTo>
                    <a:cubicBezTo>
                      <a:pt x="182" y="43"/>
                      <a:pt x="181" y="43"/>
                      <a:pt x="180" y="43"/>
                    </a:cubicBezTo>
                    <a:cubicBezTo>
                      <a:pt x="173" y="43"/>
                      <a:pt x="165" y="40"/>
                      <a:pt x="156" y="36"/>
                    </a:cubicBezTo>
                    <a:close/>
                    <a:moveTo>
                      <a:pt x="156" y="93"/>
                    </a:moveTo>
                    <a:cubicBezTo>
                      <a:pt x="146" y="89"/>
                      <a:pt x="137" y="85"/>
                      <a:pt x="128" y="85"/>
                    </a:cubicBezTo>
                    <a:cubicBezTo>
                      <a:pt x="124" y="85"/>
                      <a:pt x="121" y="85"/>
                      <a:pt x="118" y="86"/>
                    </a:cubicBezTo>
                    <a:cubicBezTo>
                      <a:pt x="118" y="90"/>
                      <a:pt x="118" y="90"/>
                      <a:pt x="118" y="90"/>
                    </a:cubicBezTo>
                    <a:cubicBezTo>
                      <a:pt x="121" y="90"/>
                      <a:pt x="124" y="89"/>
                      <a:pt x="128" y="89"/>
                    </a:cubicBezTo>
                    <a:cubicBezTo>
                      <a:pt x="136" y="89"/>
                      <a:pt x="145" y="93"/>
                      <a:pt x="154" y="97"/>
                    </a:cubicBezTo>
                    <a:cubicBezTo>
                      <a:pt x="164" y="101"/>
                      <a:pt x="172" y="105"/>
                      <a:pt x="180" y="105"/>
                    </a:cubicBezTo>
                    <a:cubicBezTo>
                      <a:pt x="181" y="105"/>
                      <a:pt x="182" y="105"/>
                      <a:pt x="183" y="105"/>
                    </a:cubicBezTo>
                    <a:cubicBezTo>
                      <a:pt x="183" y="101"/>
                      <a:pt x="183" y="101"/>
                      <a:pt x="183" y="101"/>
                    </a:cubicBezTo>
                    <a:cubicBezTo>
                      <a:pt x="182" y="101"/>
                      <a:pt x="181" y="101"/>
                      <a:pt x="180" y="101"/>
                    </a:cubicBezTo>
                    <a:cubicBezTo>
                      <a:pt x="173" y="101"/>
                      <a:pt x="165" y="97"/>
                      <a:pt x="156" y="93"/>
                    </a:cubicBezTo>
                    <a:close/>
                    <a:moveTo>
                      <a:pt x="156" y="65"/>
                    </a:moveTo>
                    <a:cubicBezTo>
                      <a:pt x="146" y="60"/>
                      <a:pt x="137" y="56"/>
                      <a:pt x="128" y="56"/>
                    </a:cubicBezTo>
                    <a:cubicBezTo>
                      <a:pt x="124" y="56"/>
                      <a:pt x="121" y="56"/>
                      <a:pt x="118" y="57"/>
                    </a:cubicBezTo>
                    <a:cubicBezTo>
                      <a:pt x="118" y="61"/>
                      <a:pt x="118" y="61"/>
                      <a:pt x="118" y="61"/>
                    </a:cubicBezTo>
                    <a:cubicBezTo>
                      <a:pt x="121" y="61"/>
                      <a:pt x="124" y="61"/>
                      <a:pt x="128" y="61"/>
                    </a:cubicBezTo>
                    <a:cubicBezTo>
                      <a:pt x="136" y="61"/>
                      <a:pt x="145" y="65"/>
                      <a:pt x="154" y="69"/>
                    </a:cubicBezTo>
                    <a:cubicBezTo>
                      <a:pt x="164" y="73"/>
                      <a:pt x="172" y="77"/>
                      <a:pt x="180" y="77"/>
                    </a:cubicBezTo>
                    <a:cubicBezTo>
                      <a:pt x="181" y="77"/>
                      <a:pt x="182" y="76"/>
                      <a:pt x="183" y="76"/>
                    </a:cubicBezTo>
                    <a:cubicBezTo>
                      <a:pt x="183" y="72"/>
                      <a:pt x="183" y="72"/>
                      <a:pt x="183" y="72"/>
                    </a:cubicBezTo>
                    <a:cubicBezTo>
                      <a:pt x="182" y="72"/>
                      <a:pt x="181" y="72"/>
                      <a:pt x="180" y="72"/>
                    </a:cubicBezTo>
                    <a:cubicBezTo>
                      <a:pt x="173" y="72"/>
                      <a:pt x="165" y="68"/>
                      <a:pt x="156" y="65"/>
                    </a:cubicBezTo>
                    <a:close/>
                    <a:moveTo>
                      <a:pt x="156" y="79"/>
                    </a:moveTo>
                    <a:cubicBezTo>
                      <a:pt x="146" y="75"/>
                      <a:pt x="137" y="70"/>
                      <a:pt x="128" y="70"/>
                    </a:cubicBezTo>
                    <a:cubicBezTo>
                      <a:pt x="124" y="70"/>
                      <a:pt x="121" y="71"/>
                      <a:pt x="118" y="71"/>
                    </a:cubicBezTo>
                    <a:cubicBezTo>
                      <a:pt x="118" y="76"/>
                      <a:pt x="118" y="76"/>
                      <a:pt x="118" y="76"/>
                    </a:cubicBezTo>
                    <a:cubicBezTo>
                      <a:pt x="121" y="75"/>
                      <a:pt x="124" y="75"/>
                      <a:pt x="128" y="75"/>
                    </a:cubicBezTo>
                    <a:cubicBezTo>
                      <a:pt x="136" y="75"/>
                      <a:pt x="145" y="79"/>
                      <a:pt x="154" y="83"/>
                    </a:cubicBezTo>
                    <a:cubicBezTo>
                      <a:pt x="164" y="87"/>
                      <a:pt x="172" y="91"/>
                      <a:pt x="180" y="91"/>
                    </a:cubicBezTo>
                    <a:cubicBezTo>
                      <a:pt x="181" y="91"/>
                      <a:pt x="182" y="91"/>
                      <a:pt x="183" y="91"/>
                    </a:cubicBezTo>
                    <a:cubicBezTo>
                      <a:pt x="183" y="86"/>
                      <a:pt x="183" y="86"/>
                      <a:pt x="183" y="86"/>
                    </a:cubicBezTo>
                    <a:cubicBezTo>
                      <a:pt x="182" y="86"/>
                      <a:pt x="181" y="86"/>
                      <a:pt x="180" y="86"/>
                    </a:cubicBezTo>
                    <a:cubicBezTo>
                      <a:pt x="173" y="86"/>
                      <a:pt x="165" y="83"/>
                      <a:pt x="156" y="79"/>
                    </a:cubicBezTo>
                    <a:close/>
                    <a:moveTo>
                      <a:pt x="66" y="29"/>
                    </a:moveTo>
                    <a:cubicBezTo>
                      <a:pt x="66" y="34"/>
                      <a:pt x="66" y="34"/>
                      <a:pt x="66" y="34"/>
                    </a:cubicBezTo>
                    <a:cubicBezTo>
                      <a:pt x="70" y="32"/>
                      <a:pt x="73" y="32"/>
                      <a:pt x="76" y="32"/>
                    </a:cubicBezTo>
                    <a:cubicBezTo>
                      <a:pt x="79" y="32"/>
                      <a:pt x="82" y="32"/>
                      <a:pt x="85" y="33"/>
                    </a:cubicBezTo>
                    <a:cubicBezTo>
                      <a:pt x="85" y="28"/>
                      <a:pt x="85" y="28"/>
                      <a:pt x="85" y="28"/>
                    </a:cubicBezTo>
                    <a:cubicBezTo>
                      <a:pt x="82" y="28"/>
                      <a:pt x="79" y="27"/>
                      <a:pt x="76" y="27"/>
                    </a:cubicBezTo>
                    <a:cubicBezTo>
                      <a:pt x="73" y="27"/>
                      <a:pt x="70" y="28"/>
                      <a:pt x="66" y="29"/>
                    </a:cubicBezTo>
                    <a:close/>
                    <a:moveTo>
                      <a:pt x="156" y="108"/>
                    </a:moveTo>
                    <a:cubicBezTo>
                      <a:pt x="146" y="104"/>
                      <a:pt x="137" y="99"/>
                      <a:pt x="128" y="99"/>
                    </a:cubicBezTo>
                    <a:cubicBezTo>
                      <a:pt x="124" y="99"/>
                      <a:pt x="121" y="99"/>
                      <a:pt x="118" y="100"/>
                    </a:cubicBezTo>
                    <a:cubicBezTo>
                      <a:pt x="118" y="104"/>
                      <a:pt x="118" y="104"/>
                      <a:pt x="118" y="104"/>
                    </a:cubicBezTo>
                    <a:cubicBezTo>
                      <a:pt x="121" y="104"/>
                      <a:pt x="124" y="104"/>
                      <a:pt x="128" y="104"/>
                    </a:cubicBezTo>
                    <a:cubicBezTo>
                      <a:pt x="136" y="104"/>
                      <a:pt x="145" y="108"/>
                      <a:pt x="154" y="112"/>
                    </a:cubicBezTo>
                    <a:cubicBezTo>
                      <a:pt x="164" y="116"/>
                      <a:pt x="172" y="120"/>
                      <a:pt x="180" y="120"/>
                    </a:cubicBezTo>
                    <a:cubicBezTo>
                      <a:pt x="181" y="120"/>
                      <a:pt x="182" y="120"/>
                      <a:pt x="183" y="120"/>
                    </a:cubicBezTo>
                    <a:cubicBezTo>
                      <a:pt x="183" y="115"/>
                      <a:pt x="183" y="115"/>
                      <a:pt x="183" y="115"/>
                    </a:cubicBezTo>
                    <a:cubicBezTo>
                      <a:pt x="182" y="115"/>
                      <a:pt x="181" y="115"/>
                      <a:pt x="180" y="115"/>
                    </a:cubicBezTo>
                    <a:cubicBezTo>
                      <a:pt x="173" y="115"/>
                      <a:pt x="165" y="112"/>
                      <a:pt x="156" y="108"/>
                    </a:cubicBezTo>
                    <a:close/>
                    <a:moveTo>
                      <a:pt x="48" y="108"/>
                    </a:moveTo>
                    <a:cubicBezTo>
                      <a:pt x="39" y="112"/>
                      <a:pt x="31" y="115"/>
                      <a:pt x="24" y="115"/>
                    </a:cubicBezTo>
                    <a:cubicBezTo>
                      <a:pt x="23" y="115"/>
                      <a:pt x="21" y="115"/>
                      <a:pt x="20" y="115"/>
                    </a:cubicBezTo>
                    <a:cubicBezTo>
                      <a:pt x="20" y="120"/>
                      <a:pt x="20" y="120"/>
                      <a:pt x="20" y="120"/>
                    </a:cubicBezTo>
                    <a:cubicBezTo>
                      <a:pt x="21" y="120"/>
                      <a:pt x="23" y="120"/>
                      <a:pt x="24" y="120"/>
                    </a:cubicBezTo>
                    <a:cubicBezTo>
                      <a:pt x="31" y="120"/>
                      <a:pt x="40" y="116"/>
                      <a:pt x="49" y="112"/>
                    </a:cubicBezTo>
                    <a:cubicBezTo>
                      <a:pt x="59" y="108"/>
                      <a:pt x="68" y="104"/>
                      <a:pt x="76" y="104"/>
                    </a:cubicBezTo>
                    <a:cubicBezTo>
                      <a:pt x="79" y="104"/>
                      <a:pt x="82" y="104"/>
                      <a:pt x="85" y="104"/>
                    </a:cubicBezTo>
                    <a:cubicBezTo>
                      <a:pt x="85" y="100"/>
                      <a:pt x="85" y="100"/>
                      <a:pt x="85" y="100"/>
                    </a:cubicBezTo>
                    <a:cubicBezTo>
                      <a:pt x="82" y="99"/>
                      <a:pt x="79" y="99"/>
                      <a:pt x="76" y="99"/>
                    </a:cubicBezTo>
                    <a:cubicBezTo>
                      <a:pt x="67" y="99"/>
                      <a:pt x="57" y="104"/>
                      <a:pt x="48" y="108"/>
                    </a:cubicBezTo>
                    <a:close/>
                    <a:moveTo>
                      <a:pt x="24" y="130"/>
                    </a:moveTo>
                    <a:cubicBezTo>
                      <a:pt x="23" y="130"/>
                      <a:pt x="21" y="130"/>
                      <a:pt x="20" y="129"/>
                    </a:cubicBezTo>
                    <a:cubicBezTo>
                      <a:pt x="20" y="134"/>
                      <a:pt x="20" y="134"/>
                      <a:pt x="20" y="134"/>
                    </a:cubicBezTo>
                    <a:cubicBezTo>
                      <a:pt x="21" y="134"/>
                      <a:pt x="23" y="134"/>
                      <a:pt x="24" y="134"/>
                    </a:cubicBezTo>
                    <a:cubicBezTo>
                      <a:pt x="31" y="134"/>
                      <a:pt x="40" y="130"/>
                      <a:pt x="49" y="126"/>
                    </a:cubicBezTo>
                    <a:cubicBezTo>
                      <a:pt x="54" y="124"/>
                      <a:pt x="59" y="122"/>
                      <a:pt x="64" y="120"/>
                    </a:cubicBezTo>
                    <a:cubicBezTo>
                      <a:pt x="64" y="116"/>
                      <a:pt x="64" y="116"/>
                      <a:pt x="64" y="116"/>
                    </a:cubicBezTo>
                    <a:cubicBezTo>
                      <a:pt x="58" y="117"/>
                      <a:pt x="53" y="120"/>
                      <a:pt x="48" y="122"/>
                    </a:cubicBezTo>
                    <a:cubicBezTo>
                      <a:pt x="39" y="126"/>
                      <a:pt x="31" y="130"/>
                      <a:pt x="24" y="130"/>
                    </a:cubicBezTo>
                    <a:close/>
                    <a:moveTo>
                      <a:pt x="128" y="114"/>
                    </a:moveTo>
                    <a:cubicBezTo>
                      <a:pt x="124" y="114"/>
                      <a:pt x="121" y="114"/>
                      <a:pt x="118" y="114"/>
                    </a:cubicBezTo>
                    <a:cubicBezTo>
                      <a:pt x="118" y="119"/>
                      <a:pt x="118" y="119"/>
                      <a:pt x="118" y="119"/>
                    </a:cubicBezTo>
                    <a:cubicBezTo>
                      <a:pt x="121" y="118"/>
                      <a:pt x="124" y="118"/>
                      <a:pt x="128" y="118"/>
                    </a:cubicBezTo>
                    <a:cubicBezTo>
                      <a:pt x="136" y="118"/>
                      <a:pt x="145" y="122"/>
                      <a:pt x="154" y="126"/>
                    </a:cubicBezTo>
                    <a:cubicBezTo>
                      <a:pt x="157" y="127"/>
                      <a:pt x="160" y="129"/>
                      <a:pt x="163" y="130"/>
                    </a:cubicBezTo>
                    <a:cubicBezTo>
                      <a:pt x="163" y="125"/>
                      <a:pt x="163" y="125"/>
                      <a:pt x="163" y="125"/>
                    </a:cubicBezTo>
                    <a:cubicBezTo>
                      <a:pt x="161" y="124"/>
                      <a:pt x="158" y="123"/>
                      <a:pt x="156" y="122"/>
                    </a:cubicBezTo>
                    <a:cubicBezTo>
                      <a:pt x="146" y="118"/>
                      <a:pt x="137" y="114"/>
                      <a:pt x="128" y="114"/>
                    </a:cubicBezTo>
                    <a:close/>
                    <a:moveTo>
                      <a:pt x="66" y="43"/>
                    </a:moveTo>
                    <a:cubicBezTo>
                      <a:pt x="66" y="48"/>
                      <a:pt x="66" y="48"/>
                      <a:pt x="66" y="48"/>
                    </a:cubicBezTo>
                    <a:cubicBezTo>
                      <a:pt x="70" y="47"/>
                      <a:pt x="73" y="46"/>
                      <a:pt x="76" y="46"/>
                    </a:cubicBezTo>
                    <a:cubicBezTo>
                      <a:pt x="79" y="46"/>
                      <a:pt x="82" y="46"/>
                      <a:pt x="85" y="47"/>
                    </a:cubicBezTo>
                    <a:cubicBezTo>
                      <a:pt x="85" y="42"/>
                      <a:pt x="85" y="42"/>
                      <a:pt x="85" y="42"/>
                    </a:cubicBezTo>
                    <a:cubicBezTo>
                      <a:pt x="82" y="42"/>
                      <a:pt x="79" y="42"/>
                      <a:pt x="76" y="42"/>
                    </a:cubicBezTo>
                    <a:cubicBezTo>
                      <a:pt x="73" y="42"/>
                      <a:pt x="70" y="42"/>
                      <a:pt x="66" y="43"/>
                    </a:cubicBezTo>
                    <a:close/>
                    <a:moveTo>
                      <a:pt x="48" y="93"/>
                    </a:moveTo>
                    <a:cubicBezTo>
                      <a:pt x="39" y="97"/>
                      <a:pt x="31" y="101"/>
                      <a:pt x="24" y="101"/>
                    </a:cubicBezTo>
                    <a:cubicBezTo>
                      <a:pt x="23" y="101"/>
                      <a:pt x="21" y="101"/>
                      <a:pt x="20" y="101"/>
                    </a:cubicBezTo>
                    <a:cubicBezTo>
                      <a:pt x="20" y="105"/>
                      <a:pt x="20" y="105"/>
                      <a:pt x="20" y="105"/>
                    </a:cubicBezTo>
                    <a:cubicBezTo>
                      <a:pt x="21" y="105"/>
                      <a:pt x="23" y="105"/>
                      <a:pt x="24" y="105"/>
                    </a:cubicBezTo>
                    <a:cubicBezTo>
                      <a:pt x="31" y="105"/>
                      <a:pt x="40" y="101"/>
                      <a:pt x="49" y="97"/>
                    </a:cubicBezTo>
                    <a:cubicBezTo>
                      <a:pt x="59" y="93"/>
                      <a:pt x="68" y="89"/>
                      <a:pt x="76" y="89"/>
                    </a:cubicBezTo>
                    <a:cubicBezTo>
                      <a:pt x="79" y="89"/>
                      <a:pt x="82" y="90"/>
                      <a:pt x="85" y="90"/>
                    </a:cubicBezTo>
                    <a:cubicBezTo>
                      <a:pt x="85" y="86"/>
                      <a:pt x="85" y="86"/>
                      <a:pt x="85" y="86"/>
                    </a:cubicBezTo>
                    <a:cubicBezTo>
                      <a:pt x="82" y="85"/>
                      <a:pt x="79" y="85"/>
                      <a:pt x="76" y="85"/>
                    </a:cubicBezTo>
                    <a:cubicBezTo>
                      <a:pt x="67" y="85"/>
                      <a:pt x="57" y="89"/>
                      <a:pt x="48" y="93"/>
                    </a:cubicBezTo>
                    <a:close/>
                    <a:moveTo>
                      <a:pt x="66" y="58"/>
                    </a:moveTo>
                    <a:cubicBezTo>
                      <a:pt x="66" y="62"/>
                      <a:pt x="66" y="62"/>
                      <a:pt x="66" y="62"/>
                    </a:cubicBezTo>
                    <a:cubicBezTo>
                      <a:pt x="70" y="61"/>
                      <a:pt x="73" y="61"/>
                      <a:pt x="76" y="61"/>
                    </a:cubicBezTo>
                    <a:cubicBezTo>
                      <a:pt x="79" y="61"/>
                      <a:pt x="82" y="61"/>
                      <a:pt x="85" y="61"/>
                    </a:cubicBezTo>
                    <a:cubicBezTo>
                      <a:pt x="85" y="57"/>
                      <a:pt x="85" y="57"/>
                      <a:pt x="85" y="57"/>
                    </a:cubicBezTo>
                    <a:cubicBezTo>
                      <a:pt x="82" y="56"/>
                      <a:pt x="79" y="56"/>
                      <a:pt x="76" y="56"/>
                    </a:cubicBezTo>
                    <a:cubicBezTo>
                      <a:pt x="73" y="56"/>
                      <a:pt x="70" y="57"/>
                      <a:pt x="66" y="58"/>
                    </a:cubicBezTo>
                    <a:close/>
                    <a:moveTo>
                      <a:pt x="48" y="79"/>
                    </a:moveTo>
                    <a:cubicBezTo>
                      <a:pt x="39" y="83"/>
                      <a:pt x="31" y="86"/>
                      <a:pt x="24" y="86"/>
                    </a:cubicBezTo>
                    <a:cubicBezTo>
                      <a:pt x="23" y="86"/>
                      <a:pt x="21" y="86"/>
                      <a:pt x="20" y="86"/>
                    </a:cubicBezTo>
                    <a:cubicBezTo>
                      <a:pt x="20" y="91"/>
                      <a:pt x="20" y="91"/>
                      <a:pt x="20" y="91"/>
                    </a:cubicBezTo>
                    <a:cubicBezTo>
                      <a:pt x="21" y="91"/>
                      <a:pt x="23" y="91"/>
                      <a:pt x="24" y="91"/>
                    </a:cubicBezTo>
                    <a:cubicBezTo>
                      <a:pt x="31" y="91"/>
                      <a:pt x="40" y="87"/>
                      <a:pt x="49" y="83"/>
                    </a:cubicBezTo>
                    <a:cubicBezTo>
                      <a:pt x="59" y="79"/>
                      <a:pt x="68" y="75"/>
                      <a:pt x="76" y="75"/>
                    </a:cubicBezTo>
                    <a:cubicBezTo>
                      <a:pt x="79" y="75"/>
                      <a:pt x="82" y="75"/>
                      <a:pt x="85" y="76"/>
                    </a:cubicBezTo>
                    <a:cubicBezTo>
                      <a:pt x="85" y="71"/>
                      <a:pt x="85" y="71"/>
                      <a:pt x="85" y="71"/>
                    </a:cubicBezTo>
                    <a:cubicBezTo>
                      <a:pt x="82" y="71"/>
                      <a:pt x="79" y="70"/>
                      <a:pt x="76" y="70"/>
                    </a:cubicBezTo>
                    <a:cubicBezTo>
                      <a:pt x="67" y="70"/>
                      <a:pt x="57" y="75"/>
                      <a:pt x="48" y="7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92" name="Freeform 22"/>
              <p:cNvSpPr>
                <a:spLocks noEditPoints="1"/>
              </p:cNvSpPr>
              <p:nvPr/>
            </p:nvSpPr>
            <p:spPr bwMode="auto">
              <a:xfrm>
                <a:off x="4488358" y="1760353"/>
                <a:ext cx="277036" cy="263614"/>
              </a:xfrm>
              <a:custGeom>
                <a:avLst/>
                <a:gdLst>
                  <a:gd name="T0" fmla="*/ 87 w 218"/>
                  <a:gd name="T1" fmla="*/ 189 h 207"/>
                  <a:gd name="T2" fmla="*/ 163 w 218"/>
                  <a:gd name="T3" fmla="*/ 108 h 207"/>
                  <a:gd name="T4" fmla="*/ 142 w 218"/>
                  <a:gd name="T5" fmla="*/ 15 h 207"/>
                  <a:gd name="T6" fmla="*/ 69 w 218"/>
                  <a:gd name="T7" fmla="*/ 114 h 207"/>
                  <a:gd name="T8" fmla="*/ 69 w 218"/>
                  <a:gd name="T9" fmla="*/ 85 h 207"/>
                  <a:gd name="T10" fmla="*/ 69 w 218"/>
                  <a:gd name="T11" fmla="*/ 114 h 207"/>
                  <a:gd name="T12" fmla="*/ 71 w 218"/>
                  <a:gd name="T13" fmla="*/ 58 h 207"/>
                  <a:gd name="T14" fmla="*/ 102 w 218"/>
                  <a:gd name="T15" fmla="*/ 58 h 207"/>
                  <a:gd name="T16" fmla="*/ 119 w 218"/>
                  <a:gd name="T17" fmla="*/ 172 h 207"/>
                  <a:gd name="T18" fmla="*/ 107 w 218"/>
                  <a:gd name="T19" fmla="*/ 130 h 207"/>
                  <a:gd name="T20" fmla="*/ 119 w 218"/>
                  <a:gd name="T21" fmla="*/ 172 h 207"/>
                  <a:gd name="T22" fmla="*/ 106 w 218"/>
                  <a:gd name="T23" fmla="*/ 74 h 207"/>
                  <a:gd name="T24" fmla="*/ 141 w 218"/>
                  <a:gd name="T25" fmla="*/ 74 h 207"/>
                  <a:gd name="T26" fmla="*/ 154 w 218"/>
                  <a:gd name="T27" fmla="*/ 36 h 207"/>
                  <a:gd name="T28" fmla="*/ 154 w 218"/>
                  <a:gd name="T29" fmla="*/ 63 h 207"/>
                  <a:gd name="T30" fmla="*/ 154 w 218"/>
                  <a:gd name="T31" fmla="*/ 36 h 207"/>
                  <a:gd name="T32" fmla="*/ 214 w 218"/>
                  <a:gd name="T33" fmla="*/ 126 h 207"/>
                  <a:gd name="T34" fmla="*/ 214 w 218"/>
                  <a:gd name="T35" fmla="*/ 125 h 207"/>
                  <a:gd name="T36" fmla="*/ 202 w 218"/>
                  <a:gd name="T37" fmla="*/ 0 h 207"/>
                  <a:gd name="T38" fmla="*/ 179 w 218"/>
                  <a:gd name="T39" fmla="*/ 3 h 207"/>
                  <a:gd name="T40" fmla="*/ 170 w 218"/>
                  <a:gd name="T41" fmla="*/ 125 h 207"/>
                  <a:gd name="T42" fmla="*/ 176 w 218"/>
                  <a:gd name="T43" fmla="*/ 163 h 207"/>
                  <a:gd name="T44" fmla="*/ 172 w 218"/>
                  <a:gd name="T45" fmla="*/ 179 h 207"/>
                  <a:gd name="T46" fmla="*/ 203 w 218"/>
                  <a:gd name="T47" fmla="*/ 199 h 207"/>
                  <a:gd name="T48" fmla="*/ 207 w 218"/>
                  <a:gd name="T49" fmla="*/ 206 h 207"/>
                  <a:gd name="T50" fmla="*/ 206 w 218"/>
                  <a:gd name="T51" fmla="*/ 182 h 207"/>
                  <a:gd name="T52" fmla="*/ 207 w 218"/>
                  <a:gd name="T53" fmla="*/ 166 h 207"/>
                  <a:gd name="T54" fmla="*/ 207 w 218"/>
                  <a:gd name="T55" fmla="*/ 165 h 207"/>
                  <a:gd name="T56" fmla="*/ 185 w 218"/>
                  <a:gd name="T57" fmla="*/ 7 h 207"/>
                  <a:gd name="T58" fmla="*/ 208 w 218"/>
                  <a:gd name="T59" fmla="*/ 122 h 207"/>
                  <a:gd name="T60" fmla="*/ 198 w 218"/>
                  <a:gd name="T61" fmla="*/ 30 h 207"/>
                  <a:gd name="T62" fmla="*/ 197 w 218"/>
                  <a:gd name="T63" fmla="*/ 122 h 207"/>
                  <a:gd name="T64" fmla="*/ 185 w 218"/>
                  <a:gd name="T65" fmla="*/ 7 h 207"/>
                  <a:gd name="T66" fmla="*/ 210 w 218"/>
                  <a:gd name="T67" fmla="*/ 201 h 207"/>
                  <a:gd name="T68" fmla="*/ 201 w 218"/>
                  <a:gd name="T69" fmla="*/ 189 h 207"/>
                  <a:gd name="T70" fmla="*/ 192 w 218"/>
                  <a:gd name="T71" fmla="*/ 173 h 207"/>
                  <a:gd name="T72" fmla="*/ 194 w 218"/>
                  <a:gd name="T73" fmla="*/ 186 h 207"/>
                  <a:gd name="T74" fmla="*/ 188 w 218"/>
                  <a:gd name="T75" fmla="*/ 169 h 207"/>
                  <a:gd name="T76" fmla="*/ 201 w 218"/>
                  <a:gd name="T77" fmla="*/ 166 h 207"/>
                  <a:gd name="T78" fmla="*/ 201 w 218"/>
                  <a:gd name="T79" fmla="*/ 182 h 207"/>
                  <a:gd name="T80" fmla="*/ 202 w 218"/>
                  <a:gd name="T81" fmla="*/ 159 h 207"/>
                  <a:gd name="T82" fmla="*/ 200 w 218"/>
                  <a:gd name="T83" fmla="*/ 134 h 207"/>
                  <a:gd name="T84" fmla="*/ 195 w 218"/>
                  <a:gd name="T85" fmla="*/ 159 h 207"/>
                  <a:gd name="T86" fmla="*/ 176 w 218"/>
                  <a:gd name="T87" fmla="*/ 128 h 207"/>
                  <a:gd name="T88" fmla="*/ 202 w 218"/>
                  <a:gd name="T89" fmla="*/ 15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8" h="207">
                    <a:moveTo>
                      <a:pt x="32" y="69"/>
                    </a:moveTo>
                    <a:cubicBezTo>
                      <a:pt x="0" y="134"/>
                      <a:pt x="55" y="181"/>
                      <a:pt x="87" y="189"/>
                    </a:cubicBezTo>
                    <a:cubicBezTo>
                      <a:pt x="143" y="203"/>
                      <a:pt x="147" y="164"/>
                      <a:pt x="146" y="138"/>
                    </a:cubicBezTo>
                    <a:cubicBezTo>
                      <a:pt x="145" y="127"/>
                      <a:pt x="153" y="118"/>
                      <a:pt x="163" y="108"/>
                    </a:cubicBezTo>
                    <a:cubicBezTo>
                      <a:pt x="170" y="22"/>
                      <a:pt x="170" y="22"/>
                      <a:pt x="170" y="22"/>
                    </a:cubicBezTo>
                    <a:cubicBezTo>
                      <a:pt x="161" y="18"/>
                      <a:pt x="152" y="16"/>
                      <a:pt x="142" y="15"/>
                    </a:cubicBezTo>
                    <a:cubicBezTo>
                      <a:pt x="91" y="13"/>
                      <a:pt x="49" y="34"/>
                      <a:pt x="32" y="69"/>
                    </a:cubicBezTo>
                    <a:close/>
                    <a:moveTo>
                      <a:pt x="69" y="114"/>
                    </a:moveTo>
                    <a:cubicBezTo>
                      <a:pt x="61" y="114"/>
                      <a:pt x="54" y="108"/>
                      <a:pt x="54" y="100"/>
                    </a:cubicBezTo>
                    <a:cubicBezTo>
                      <a:pt x="54" y="92"/>
                      <a:pt x="61" y="85"/>
                      <a:pt x="69" y="85"/>
                    </a:cubicBezTo>
                    <a:cubicBezTo>
                      <a:pt x="77" y="85"/>
                      <a:pt x="83" y="92"/>
                      <a:pt x="83" y="100"/>
                    </a:cubicBezTo>
                    <a:cubicBezTo>
                      <a:pt x="83" y="108"/>
                      <a:pt x="77" y="114"/>
                      <a:pt x="69" y="114"/>
                    </a:cubicBezTo>
                    <a:close/>
                    <a:moveTo>
                      <a:pt x="86" y="74"/>
                    </a:moveTo>
                    <a:cubicBezTo>
                      <a:pt x="78" y="74"/>
                      <a:pt x="71" y="67"/>
                      <a:pt x="71" y="58"/>
                    </a:cubicBezTo>
                    <a:cubicBezTo>
                      <a:pt x="71" y="50"/>
                      <a:pt x="78" y="43"/>
                      <a:pt x="86" y="43"/>
                    </a:cubicBezTo>
                    <a:cubicBezTo>
                      <a:pt x="95" y="43"/>
                      <a:pt x="102" y="50"/>
                      <a:pt x="102" y="58"/>
                    </a:cubicBezTo>
                    <a:cubicBezTo>
                      <a:pt x="102" y="67"/>
                      <a:pt x="95" y="74"/>
                      <a:pt x="86" y="74"/>
                    </a:cubicBezTo>
                    <a:close/>
                    <a:moveTo>
                      <a:pt x="119" y="172"/>
                    </a:moveTo>
                    <a:cubicBezTo>
                      <a:pt x="107" y="182"/>
                      <a:pt x="88" y="178"/>
                      <a:pt x="87" y="166"/>
                    </a:cubicBezTo>
                    <a:cubicBezTo>
                      <a:pt x="86" y="149"/>
                      <a:pt x="95" y="134"/>
                      <a:pt x="107" y="130"/>
                    </a:cubicBezTo>
                    <a:cubicBezTo>
                      <a:pt x="111" y="128"/>
                      <a:pt x="120" y="132"/>
                      <a:pt x="123" y="139"/>
                    </a:cubicBezTo>
                    <a:cubicBezTo>
                      <a:pt x="127" y="147"/>
                      <a:pt x="129" y="164"/>
                      <a:pt x="119" y="172"/>
                    </a:cubicBezTo>
                    <a:close/>
                    <a:moveTo>
                      <a:pt x="124" y="92"/>
                    </a:moveTo>
                    <a:cubicBezTo>
                      <a:pt x="114" y="92"/>
                      <a:pt x="106" y="84"/>
                      <a:pt x="106" y="74"/>
                    </a:cubicBezTo>
                    <a:cubicBezTo>
                      <a:pt x="106" y="65"/>
                      <a:pt x="114" y="57"/>
                      <a:pt x="124" y="57"/>
                    </a:cubicBezTo>
                    <a:cubicBezTo>
                      <a:pt x="133" y="57"/>
                      <a:pt x="141" y="65"/>
                      <a:pt x="141" y="74"/>
                    </a:cubicBezTo>
                    <a:cubicBezTo>
                      <a:pt x="141" y="84"/>
                      <a:pt x="133" y="92"/>
                      <a:pt x="124" y="92"/>
                    </a:cubicBezTo>
                    <a:close/>
                    <a:moveTo>
                      <a:pt x="154" y="36"/>
                    </a:moveTo>
                    <a:cubicBezTo>
                      <a:pt x="161" y="36"/>
                      <a:pt x="167" y="42"/>
                      <a:pt x="167" y="49"/>
                    </a:cubicBezTo>
                    <a:cubicBezTo>
                      <a:pt x="167" y="57"/>
                      <a:pt x="161" y="63"/>
                      <a:pt x="154" y="63"/>
                    </a:cubicBezTo>
                    <a:cubicBezTo>
                      <a:pt x="146" y="63"/>
                      <a:pt x="140" y="57"/>
                      <a:pt x="140" y="49"/>
                    </a:cubicBezTo>
                    <a:cubicBezTo>
                      <a:pt x="140" y="42"/>
                      <a:pt x="146" y="36"/>
                      <a:pt x="154" y="36"/>
                    </a:cubicBezTo>
                    <a:close/>
                    <a:moveTo>
                      <a:pt x="208" y="163"/>
                    </a:moveTo>
                    <a:cubicBezTo>
                      <a:pt x="214" y="126"/>
                      <a:pt x="214" y="126"/>
                      <a:pt x="214" y="126"/>
                    </a:cubicBezTo>
                    <a:cubicBezTo>
                      <a:pt x="214" y="126"/>
                      <a:pt x="214" y="126"/>
                      <a:pt x="214" y="125"/>
                    </a:cubicBezTo>
                    <a:cubicBezTo>
                      <a:pt x="214" y="125"/>
                      <a:pt x="214" y="125"/>
                      <a:pt x="214" y="125"/>
                    </a:cubicBezTo>
                    <a:cubicBezTo>
                      <a:pt x="205" y="3"/>
                      <a:pt x="205" y="3"/>
                      <a:pt x="205" y="3"/>
                    </a:cubicBezTo>
                    <a:cubicBezTo>
                      <a:pt x="205" y="2"/>
                      <a:pt x="203" y="0"/>
                      <a:pt x="202" y="0"/>
                    </a:cubicBezTo>
                    <a:cubicBezTo>
                      <a:pt x="182" y="0"/>
                      <a:pt x="182" y="0"/>
                      <a:pt x="182" y="0"/>
                    </a:cubicBezTo>
                    <a:cubicBezTo>
                      <a:pt x="180" y="0"/>
                      <a:pt x="179" y="2"/>
                      <a:pt x="179" y="3"/>
                    </a:cubicBezTo>
                    <a:cubicBezTo>
                      <a:pt x="170" y="125"/>
                      <a:pt x="170" y="125"/>
                      <a:pt x="170" y="125"/>
                    </a:cubicBezTo>
                    <a:cubicBezTo>
                      <a:pt x="170" y="125"/>
                      <a:pt x="170" y="125"/>
                      <a:pt x="170" y="125"/>
                    </a:cubicBezTo>
                    <a:cubicBezTo>
                      <a:pt x="170" y="126"/>
                      <a:pt x="170" y="126"/>
                      <a:pt x="170" y="126"/>
                    </a:cubicBezTo>
                    <a:cubicBezTo>
                      <a:pt x="176" y="163"/>
                      <a:pt x="176" y="163"/>
                      <a:pt x="176" y="163"/>
                    </a:cubicBezTo>
                    <a:cubicBezTo>
                      <a:pt x="176" y="164"/>
                      <a:pt x="176" y="165"/>
                      <a:pt x="177" y="165"/>
                    </a:cubicBezTo>
                    <a:cubicBezTo>
                      <a:pt x="175" y="168"/>
                      <a:pt x="172" y="172"/>
                      <a:pt x="172" y="179"/>
                    </a:cubicBezTo>
                    <a:cubicBezTo>
                      <a:pt x="172" y="190"/>
                      <a:pt x="188" y="195"/>
                      <a:pt x="197" y="197"/>
                    </a:cubicBezTo>
                    <a:cubicBezTo>
                      <a:pt x="200" y="198"/>
                      <a:pt x="202" y="199"/>
                      <a:pt x="203" y="199"/>
                    </a:cubicBezTo>
                    <a:cubicBezTo>
                      <a:pt x="206" y="201"/>
                      <a:pt x="207" y="205"/>
                      <a:pt x="205" y="207"/>
                    </a:cubicBezTo>
                    <a:cubicBezTo>
                      <a:pt x="207" y="206"/>
                      <a:pt x="207" y="206"/>
                      <a:pt x="207" y="206"/>
                    </a:cubicBezTo>
                    <a:cubicBezTo>
                      <a:pt x="211" y="204"/>
                      <a:pt x="218" y="197"/>
                      <a:pt x="209" y="187"/>
                    </a:cubicBezTo>
                    <a:cubicBezTo>
                      <a:pt x="207" y="185"/>
                      <a:pt x="206" y="184"/>
                      <a:pt x="206" y="182"/>
                    </a:cubicBezTo>
                    <a:cubicBezTo>
                      <a:pt x="206" y="181"/>
                      <a:pt x="206" y="180"/>
                      <a:pt x="207" y="179"/>
                    </a:cubicBezTo>
                    <a:cubicBezTo>
                      <a:pt x="208" y="176"/>
                      <a:pt x="210" y="172"/>
                      <a:pt x="207" y="166"/>
                    </a:cubicBezTo>
                    <a:cubicBezTo>
                      <a:pt x="206" y="166"/>
                      <a:pt x="206" y="166"/>
                      <a:pt x="206" y="165"/>
                    </a:cubicBezTo>
                    <a:cubicBezTo>
                      <a:pt x="206" y="165"/>
                      <a:pt x="207" y="165"/>
                      <a:pt x="207" y="165"/>
                    </a:cubicBezTo>
                    <a:cubicBezTo>
                      <a:pt x="207" y="164"/>
                      <a:pt x="208" y="164"/>
                      <a:pt x="208" y="163"/>
                    </a:cubicBezTo>
                    <a:close/>
                    <a:moveTo>
                      <a:pt x="185" y="7"/>
                    </a:moveTo>
                    <a:cubicBezTo>
                      <a:pt x="199" y="7"/>
                      <a:pt x="199" y="7"/>
                      <a:pt x="199" y="7"/>
                    </a:cubicBezTo>
                    <a:cubicBezTo>
                      <a:pt x="208" y="122"/>
                      <a:pt x="208" y="122"/>
                      <a:pt x="208" y="122"/>
                    </a:cubicBezTo>
                    <a:cubicBezTo>
                      <a:pt x="200" y="122"/>
                      <a:pt x="200" y="122"/>
                      <a:pt x="200" y="122"/>
                    </a:cubicBezTo>
                    <a:cubicBezTo>
                      <a:pt x="198" y="30"/>
                      <a:pt x="198" y="30"/>
                      <a:pt x="198" y="30"/>
                    </a:cubicBezTo>
                    <a:cubicBezTo>
                      <a:pt x="194" y="30"/>
                      <a:pt x="194" y="30"/>
                      <a:pt x="194" y="30"/>
                    </a:cubicBezTo>
                    <a:cubicBezTo>
                      <a:pt x="197" y="122"/>
                      <a:pt x="197" y="122"/>
                      <a:pt x="197" y="122"/>
                    </a:cubicBezTo>
                    <a:cubicBezTo>
                      <a:pt x="176" y="122"/>
                      <a:pt x="176" y="122"/>
                      <a:pt x="176" y="122"/>
                    </a:cubicBezTo>
                    <a:lnTo>
                      <a:pt x="185" y="7"/>
                    </a:lnTo>
                    <a:close/>
                    <a:moveTo>
                      <a:pt x="207" y="189"/>
                    </a:moveTo>
                    <a:cubicBezTo>
                      <a:pt x="213" y="194"/>
                      <a:pt x="210" y="201"/>
                      <a:pt x="210" y="201"/>
                    </a:cubicBezTo>
                    <a:cubicBezTo>
                      <a:pt x="210" y="201"/>
                      <a:pt x="210" y="197"/>
                      <a:pt x="208" y="194"/>
                    </a:cubicBezTo>
                    <a:cubicBezTo>
                      <a:pt x="207" y="191"/>
                      <a:pt x="204" y="191"/>
                      <a:pt x="201" y="189"/>
                    </a:cubicBezTo>
                    <a:cubicBezTo>
                      <a:pt x="197" y="187"/>
                      <a:pt x="194" y="185"/>
                      <a:pt x="192" y="180"/>
                    </a:cubicBezTo>
                    <a:cubicBezTo>
                      <a:pt x="191" y="176"/>
                      <a:pt x="192" y="173"/>
                      <a:pt x="192" y="173"/>
                    </a:cubicBezTo>
                    <a:cubicBezTo>
                      <a:pt x="192" y="173"/>
                      <a:pt x="190" y="175"/>
                      <a:pt x="190" y="178"/>
                    </a:cubicBezTo>
                    <a:cubicBezTo>
                      <a:pt x="190" y="183"/>
                      <a:pt x="194" y="186"/>
                      <a:pt x="194" y="186"/>
                    </a:cubicBezTo>
                    <a:cubicBezTo>
                      <a:pt x="194" y="186"/>
                      <a:pt x="189" y="185"/>
                      <a:pt x="187" y="180"/>
                    </a:cubicBezTo>
                    <a:cubicBezTo>
                      <a:pt x="185" y="177"/>
                      <a:pt x="187" y="174"/>
                      <a:pt x="188" y="169"/>
                    </a:cubicBezTo>
                    <a:cubicBezTo>
                      <a:pt x="188" y="168"/>
                      <a:pt x="188" y="167"/>
                      <a:pt x="188" y="166"/>
                    </a:cubicBezTo>
                    <a:cubicBezTo>
                      <a:pt x="201" y="166"/>
                      <a:pt x="201" y="166"/>
                      <a:pt x="201" y="166"/>
                    </a:cubicBezTo>
                    <a:cubicBezTo>
                      <a:pt x="202" y="167"/>
                      <a:pt x="203" y="169"/>
                      <a:pt x="203" y="172"/>
                    </a:cubicBezTo>
                    <a:cubicBezTo>
                      <a:pt x="203" y="178"/>
                      <a:pt x="201" y="179"/>
                      <a:pt x="201" y="182"/>
                    </a:cubicBezTo>
                    <a:cubicBezTo>
                      <a:pt x="202" y="185"/>
                      <a:pt x="205" y="187"/>
                      <a:pt x="207" y="189"/>
                    </a:cubicBezTo>
                    <a:close/>
                    <a:moveTo>
                      <a:pt x="202" y="159"/>
                    </a:moveTo>
                    <a:cubicBezTo>
                      <a:pt x="198" y="159"/>
                      <a:pt x="198" y="159"/>
                      <a:pt x="198" y="159"/>
                    </a:cubicBezTo>
                    <a:cubicBezTo>
                      <a:pt x="200" y="134"/>
                      <a:pt x="200" y="134"/>
                      <a:pt x="200" y="134"/>
                    </a:cubicBezTo>
                    <a:cubicBezTo>
                      <a:pt x="197" y="134"/>
                      <a:pt x="197" y="134"/>
                      <a:pt x="197" y="134"/>
                    </a:cubicBezTo>
                    <a:cubicBezTo>
                      <a:pt x="195" y="159"/>
                      <a:pt x="195" y="159"/>
                      <a:pt x="195" y="159"/>
                    </a:cubicBezTo>
                    <a:cubicBezTo>
                      <a:pt x="182" y="159"/>
                      <a:pt x="182" y="159"/>
                      <a:pt x="182" y="159"/>
                    </a:cubicBezTo>
                    <a:cubicBezTo>
                      <a:pt x="176" y="128"/>
                      <a:pt x="176" y="128"/>
                      <a:pt x="176" y="128"/>
                    </a:cubicBezTo>
                    <a:cubicBezTo>
                      <a:pt x="207" y="128"/>
                      <a:pt x="207" y="128"/>
                      <a:pt x="207" y="128"/>
                    </a:cubicBezTo>
                    <a:lnTo>
                      <a:pt x="202" y="159"/>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93" name="Freeform 22"/>
              <p:cNvSpPr>
                <a:spLocks noEditPoints="1"/>
              </p:cNvSpPr>
              <p:nvPr/>
            </p:nvSpPr>
            <p:spPr bwMode="auto">
              <a:xfrm>
                <a:off x="7394035" y="1759819"/>
                <a:ext cx="149563" cy="142317"/>
              </a:xfrm>
              <a:custGeom>
                <a:avLst/>
                <a:gdLst>
                  <a:gd name="T0" fmla="*/ 87 w 218"/>
                  <a:gd name="T1" fmla="*/ 189 h 207"/>
                  <a:gd name="T2" fmla="*/ 163 w 218"/>
                  <a:gd name="T3" fmla="*/ 108 h 207"/>
                  <a:gd name="T4" fmla="*/ 142 w 218"/>
                  <a:gd name="T5" fmla="*/ 15 h 207"/>
                  <a:gd name="T6" fmla="*/ 69 w 218"/>
                  <a:gd name="T7" fmla="*/ 114 h 207"/>
                  <a:gd name="T8" fmla="*/ 69 w 218"/>
                  <a:gd name="T9" fmla="*/ 85 h 207"/>
                  <a:gd name="T10" fmla="*/ 69 w 218"/>
                  <a:gd name="T11" fmla="*/ 114 h 207"/>
                  <a:gd name="T12" fmla="*/ 71 w 218"/>
                  <a:gd name="T13" fmla="*/ 58 h 207"/>
                  <a:gd name="T14" fmla="*/ 102 w 218"/>
                  <a:gd name="T15" fmla="*/ 58 h 207"/>
                  <a:gd name="T16" fmla="*/ 119 w 218"/>
                  <a:gd name="T17" fmla="*/ 172 h 207"/>
                  <a:gd name="T18" fmla="*/ 107 w 218"/>
                  <a:gd name="T19" fmla="*/ 130 h 207"/>
                  <a:gd name="T20" fmla="*/ 119 w 218"/>
                  <a:gd name="T21" fmla="*/ 172 h 207"/>
                  <a:gd name="T22" fmla="*/ 106 w 218"/>
                  <a:gd name="T23" fmla="*/ 74 h 207"/>
                  <a:gd name="T24" fmla="*/ 141 w 218"/>
                  <a:gd name="T25" fmla="*/ 74 h 207"/>
                  <a:gd name="T26" fmla="*/ 154 w 218"/>
                  <a:gd name="T27" fmla="*/ 36 h 207"/>
                  <a:gd name="T28" fmla="*/ 154 w 218"/>
                  <a:gd name="T29" fmla="*/ 63 h 207"/>
                  <a:gd name="T30" fmla="*/ 154 w 218"/>
                  <a:gd name="T31" fmla="*/ 36 h 207"/>
                  <a:gd name="T32" fmla="*/ 214 w 218"/>
                  <a:gd name="T33" fmla="*/ 126 h 207"/>
                  <a:gd name="T34" fmla="*/ 214 w 218"/>
                  <a:gd name="T35" fmla="*/ 125 h 207"/>
                  <a:gd name="T36" fmla="*/ 202 w 218"/>
                  <a:gd name="T37" fmla="*/ 0 h 207"/>
                  <a:gd name="T38" fmla="*/ 179 w 218"/>
                  <a:gd name="T39" fmla="*/ 3 h 207"/>
                  <a:gd name="T40" fmla="*/ 170 w 218"/>
                  <a:gd name="T41" fmla="*/ 125 h 207"/>
                  <a:gd name="T42" fmla="*/ 176 w 218"/>
                  <a:gd name="T43" fmla="*/ 163 h 207"/>
                  <a:gd name="T44" fmla="*/ 172 w 218"/>
                  <a:gd name="T45" fmla="*/ 179 h 207"/>
                  <a:gd name="T46" fmla="*/ 203 w 218"/>
                  <a:gd name="T47" fmla="*/ 199 h 207"/>
                  <a:gd name="T48" fmla="*/ 207 w 218"/>
                  <a:gd name="T49" fmla="*/ 206 h 207"/>
                  <a:gd name="T50" fmla="*/ 206 w 218"/>
                  <a:gd name="T51" fmla="*/ 182 h 207"/>
                  <a:gd name="T52" fmla="*/ 207 w 218"/>
                  <a:gd name="T53" fmla="*/ 166 h 207"/>
                  <a:gd name="T54" fmla="*/ 207 w 218"/>
                  <a:gd name="T55" fmla="*/ 165 h 207"/>
                  <a:gd name="T56" fmla="*/ 185 w 218"/>
                  <a:gd name="T57" fmla="*/ 7 h 207"/>
                  <a:gd name="T58" fmla="*/ 208 w 218"/>
                  <a:gd name="T59" fmla="*/ 122 h 207"/>
                  <a:gd name="T60" fmla="*/ 198 w 218"/>
                  <a:gd name="T61" fmla="*/ 30 h 207"/>
                  <a:gd name="T62" fmla="*/ 197 w 218"/>
                  <a:gd name="T63" fmla="*/ 122 h 207"/>
                  <a:gd name="T64" fmla="*/ 185 w 218"/>
                  <a:gd name="T65" fmla="*/ 7 h 207"/>
                  <a:gd name="T66" fmla="*/ 210 w 218"/>
                  <a:gd name="T67" fmla="*/ 201 h 207"/>
                  <a:gd name="T68" fmla="*/ 201 w 218"/>
                  <a:gd name="T69" fmla="*/ 189 h 207"/>
                  <a:gd name="T70" fmla="*/ 192 w 218"/>
                  <a:gd name="T71" fmla="*/ 173 h 207"/>
                  <a:gd name="T72" fmla="*/ 194 w 218"/>
                  <a:gd name="T73" fmla="*/ 186 h 207"/>
                  <a:gd name="T74" fmla="*/ 188 w 218"/>
                  <a:gd name="T75" fmla="*/ 169 h 207"/>
                  <a:gd name="T76" fmla="*/ 201 w 218"/>
                  <a:gd name="T77" fmla="*/ 166 h 207"/>
                  <a:gd name="T78" fmla="*/ 201 w 218"/>
                  <a:gd name="T79" fmla="*/ 182 h 207"/>
                  <a:gd name="T80" fmla="*/ 202 w 218"/>
                  <a:gd name="T81" fmla="*/ 159 h 207"/>
                  <a:gd name="T82" fmla="*/ 200 w 218"/>
                  <a:gd name="T83" fmla="*/ 134 h 207"/>
                  <a:gd name="T84" fmla="*/ 195 w 218"/>
                  <a:gd name="T85" fmla="*/ 159 h 207"/>
                  <a:gd name="T86" fmla="*/ 176 w 218"/>
                  <a:gd name="T87" fmla="*/ 128 h 207"/>
                  <a:gd name="T88" fmla="*/ 202 w 218"/>
                  <a:gd name="T89" fmla="*/ 15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8" h="207">
                    <a:moveTo>
                      <a:pt x="32" y="69"/>
                    </a:moveTo>
                    <a:cubicBezTo>
                      <a:pt x="0" y="134"/>
                      <a:pt x="55" y="181"/>
                      <a:pt x="87" y="189"/>
                    </a:cubicBezTo>
                    <a:cubicBezTo>
                      <a:pt x="143" y="203"/>
                      <a:pt x="147" y="164"/>
                      <a:pt x="146" y="138"/>
                    </a:cubicBezTo>
                    <a:cubicBezTo>
                      <a:pt x="145" y="127"/>
                      <a:pt x="153" y="118"/>
                      <a:pt x="163" y="108"/>
                    </a:cubicBezTo>
                    <a:cubicBezTo>
                      <a:pt x="170" y="22"/>
                      <a:pt x="170" y="22"/>
                      <a:pt x="170" y="22"/>
                    </a:cubicBezTo>
                    <a:cubicBezTo>
                      <a:pt x="161" y="18"/>
                      <a:pt x="152" y="16"/>
                      <a:pt x="142" y="15"/>
                    </a:cubicBezTo>
                    <a:cubicBezTo>
                      <a:pt x="91" y="13"/>
                      <a:pt x="49" y="34"/>
                      <a:pt x="32" y="69"/>
                    </a:cubicBezTo>
                    <a:close/>
                    <a:moveTo>
                      <a:pt x="69" y="114"/>
                    </a:moveTo>
                    <a:cubicBezTo>
                      <a:pt x="61" y="114"/>
                      <a:pt x="54" y="108"/>
                      <a:pt x="54" y="100"/>
                    </a:cubicBezTo>
                    <a:cubicBezTo>
                      <a:pt x="54" y="92"/>
                      <a:pt x="61" y="85"/>
                      <a:pt x="69" y="85"/>
                    </a:cubicBezTo>
                    <a:cubicBezTo>
                      <a:pt x="77" y="85"/>
                      <a:pt x="83" y="92"/>
                      <a:pt x="83" y="100"/>
                    </a:cubicBezTo>
                    <a:cubicBezTo>
                      <a:pt x="83" y="108"/>
                      <a:pt x="77" y="114"/>
                      <a:pt x="69" y="114"/>
                    </a:cubicBezTo>
                    <a:close/>
                    <a:moveTo>
                      <a:pt x="86" y="74"/>
                    </a:moveTo>
                    <a:cubicBezTo>
                      <a:pt x="78" y="74"/>
                      <a:pt x="71" y="67"/>
                      <a:pt x="71" y="58"/>
                    </a:cubicBezTo>
                    <a:cubicBezTo>
                      <a:pt x="71" y="50"/>
                      <a:pt x="78" y="43"/>
                      <a:pt x="86" y="43"/>
                    </a:cubicBezTo>
                    <a:cubicBezTo>
                      <a:pt x="95" y="43"/>
                      <a:pt x="102" y="50"/>
                      <a:pt x="102" y="58"/>
                    </a:cubicBezTo>
                    <a:cubicBezTo>
                      <a:pt x="102" y="67"/>
                      <a:pt x="95" y="74"/>
                      <a:pt x="86" y="74"/>
                    </a:cubicBezTo>
                    <a:close/>
                    <a:moveTo>
                      <a:pt x="119" y="172"/>
                    </a:moveTo>
                    <a:cubicBezTo>
                      <a:pt x="107" y="182"/>
                      <a:pt x="88" y="178"/>
                      <a:pt x="87" y="166"/>
                    </a:cubicBezTo>
                    <a:cubicBezTo>
                      <a:pt x="86" y="149"/>
                      <a:pt x="95" y="134"/>
                      <a:pt x="107" y="130"/>
                    </a:cubicBezTo>
                    <a:cubicBezTo>
                      <a:pt x="111" y="128"/>
                      <a:pt x="120" y="132"/>
                      <a:pt x="123" y="139"/>
                    </a:cubicBezTo>
                    <a:cubicBezTo>
                      <a:pt x="127" y="147"/>
                      <a:pt x="129" y="164"/>
                      <a:pt x="119" y="172"/>
                    </a:cubicBezTo>
                    <a:close/>
                    <a:moveTo>
                      <a:pt x="124" y="92"/>
                    </a:moveTo>
                    <a:cubicBezTo>
                      <a:pt x="114" y="92"/>
                      <a:pt x="106" y="84"/>
                      <a:pt x="106" y="74"/>
                    </a:cubicBezTo>
                    <a:cubicBezTo>
                      <a:pt x="106" y="65"/>
                      <a:pt x="114" y="57"/>
                      <a:pt x="124" y="57"/>
                    </a:cubicBezTo>
                    <a:cubicBezTo>
                      <a:pt x="133" y="57"/>
                      <a:pt x="141" y="65"/>
                      <a:pt x="141" y="74"/>
                    </a:cubicBezTo>
                    <a:cubicBezTo>
                      <a:pt x="141" y="84"/>
                      <a:pt x="133" y="92"/>
                      <a:pt x="124" y="92"/>
                    </a:cubicBezTo>
                    <a:close/>
                    <a:moveTo>
                      <a:pt x="154" y="36"/>
                    </a:moveTo>
                    <a:cubicBezTo>
                      <a:pt x="161" y="36"/>
                      <a:pt x="167" y="42"/>
                      <a:pt x="167" y="49"/>
                    </a:cubicBezTo>
                    <a:cubicBezTo>
                      <a:pt x="167" y="57"/>
                      <a:pt x="161" y="63"/>
                      <a:pt x="154" y="63"/>
                    </a:cubicBezTo>
                    <a:cubicBezTo>
                      <a:pt x="146" y="63"/>
                      <a:pt x="140" y="57"/>
                      <a:pt x="140" y="49"/>
                    </a:cubicBezTo>
                    <a:cubicBezTo>
                      <a:pt x="140" y="42"/>
                      <a:pt x="146" y="36"/>
                      <a:pt x="154" y="36"/>
                    </a:cubicBezTo>
                    <a:close/>
                    <a:moveTo>
                      <a:pt x="208" y="163"/>
                    </a:moveTo>
                    <a:cubicBezTo>
                      <a:pt x="214" y="126"/>
                      <a:pt x="214" y="126"/>
                      <a:pt x="214" y="126"/>
                    </a:cubicBezTo>
                    <a:cubicBezTo>
                      <a:pt x="214" y="126"/>
                      <a:pt x="214" y="126"/>
                      <a:pt x="214" y="125"/>
                    </a:cubicBezTo>
                    <a:cubicBezTo>
                      <a:pt x="214" y="125"/>
                      <a:pt x="214" y="125"/>
                      <a:pt x="214" y="125"/>
                    </a:cubicBezTo>
                    <a:cubicBezTo>
                      <a:pt x="205" y="3"/>
                      <a:pt x="205" y="3"/>
                      <a:pt x="205" y="3"/>
                    </a:cubicBezTo>
                    <a:cubicBezTo>
                      <a:pt x="205" y="2"/>
                      <a:pt x="203" y="0"/>
                      <a:pt x="202" y="0"/>
                    </a:cubicBezTo>
                    <a:cubicBezTo>
                      <a:pt x="182" y="0"/>
                      <a:pt x="182" y="0"/>
                      <a:pt x="182" y="0"/>
                    </a:cubicBezTo>
                    <a:cubicBezTo>
                      <a:pt x="180" y="0"/>
                      <a:pt x="179" y="2"/>
                      <a:pt x="179" y="3"/>
                    </a:cubicBezTo>
                    <a:cubicBezTo>
                      <a:pt x="170" y="125"/>
                      <a:pt x="170" y="125"/>
                      <a:pt x="170" y="125"/>
                    </a:cubicBezTo>
                    <a:cubicBezTo>
                      <a:pt x="170" y="125"/>
                      <a:pt x="170" y="125"/>
                      <a:pt x="170" y="125"/>
                    </a:cubicBezTo>
                    <a:cubicBezTo>
                      <a:pt x="170" y="126"/>
                      <a:pt x="170" y="126"/>
                      <a:pt x="170" y="126"/>
                    </a:cubicBezTo>
                    <a:cubicBezTo>
                      <a:pt x="176" y="163"/>
                      <a:pt x="176" y="163"/>
                      <a:pt x="176" y="163"/>
                    </a:cubicBezTo>
                    <a:cubicBezTo>
                      <a:pt x="176" y="164"/>
                      <a:pt x="176" y="165"/>
                      <a:pt x="177" y="165"/>
                    </a:cubicBezTo>
                    <a:cubicBezTo>
                      <a:pt x="175" y="168"/>
                      <a:pt x="172" y="172"/>
                      <a:pt x="172" y="179"/>
                    </a:cubicBezTo>
                    <a:cubicBezTo>
                      <a:pt x="172" y="190"/>
                      <a:pt x="188" y="195"/>
                      <a:pt x="197" y="197"/>
                    </a:cubicBezTo>
                    <a:cubicBezTo>
                      <a:pt x="200" y="198"/>
                      <a:pt x="202" y="199"/>
                      <a:pt x="203" y="199"/>
                    </a:cubicBezTo>
                    <a:cubicBezTo>
                      <a:pt x="206" y="201"/>
                      <a:pt x="207" y="205"/>
                      <a:pt x="205" y="207"/>
                    </a:cubicBezTo>
                    <a:cubicBezTo>
                      <a:pt x="207" y="206"/>
                      <a:pt x="207" y="206"/>
                      <a:pt x="207" y="206"/>
                    </a:cubicBezTo>
                    <a:cubicBezTo>
                      <a:pt x="211" y="204"/>
                      <a:pt x="218" y="197"/>
                      <a:pt x="209" y="187"/>
                    </a:cubicBezTo>
                    <a:cubicBezTo>
                      <a:pt x="207" y="185"/>
                      <a:pt x="206" y="184"/>
                      <a:pt x="206" y="182"/>
                    </a:cubicBezTo>
                    <a:cubicBezTo>
                      <a:pt x="206" y="181"/>
                      <a:pt x="206" y="180"/>
                      <a:pt x="207" y="179"/>
                    </a:cubicBezTo>
                    <a:cubicBezTo>
                      <a:pt x="208" y="176"/>
                      <a:pt x="210" y="172"/>
                      <a:pt x="207" y="166"/>
                    </a:cubicBezTo>
                    <a:cubicBezTo>
                      <a:pt x="206" y="166"/>
                      <a:pt x="206" y="166"/>
                      <a:pt x="206" y="165"/>
                    </a:cubicBezTo>
                    <a:cubicBezTo>
                      <a:pt x="206" y="165"/>
                      <a:pt x="207" y="165"/>
                      <a:pt x="207" y="165"/>
                    </a:cubicBezTo>
                    <a:cubicBezTo>
                      <a:pt x="207" y="164"/>
                      <a:pt x="208" y="164"/>
                      <a:pt x="208" y="163"/>
                    </a:cubicBezTo>
                    <a:close/>
                    <a:moveTo>
                      <a:pt x="185" y="7"/>
                    </a:moveTo>
                    <a:cubicBezTo>
                      <a:pt x="199" y="7"/>
                      <a:pt x="199" y="7"/>
                      <a:pt x="199" y="7"/>
                    </a:cubicBezTo>
                    <a:cubicBezTo>
                      <a:pt x="208" y="122"/>
                      <a:pt x="208" y="122"/>
                      <a:pt x="208" y="122"/>
                    </a:cubicBezTo>
                    <a:cubicBezTo>
                      <a:pt x="200" y="122"/>
                      <a:pt x="200" y="122"/>
                      <a:pt x="200" y="122"/>
                    </a:cubicBezTo>
                    <a:cubicBezTo>
                      <a:pt x="198" y="30"/>
                      <a:pt x="198" y="30"/>
                      <a:pt x="198" y="30"/>
                    </a:cubicBezTo>
                    <a:cubicBezTo>
                      <a:pt x="194" y="30"/>
                      <a:pt x="194" y="30"/>
                      <a:pt x="194" y="30"/>
                    </a:cubicBezTo>
                    <a:cubicBezTo>
                      <a:pt x="197" y="122"/>
                      <a:pt x="197" y="122"/>
                      <a:pt x="197" y="122"/>
                    </a:cubicBezTo>
                    <a:cubicBezTo>
                      <a:pt x="176" y="122"/>
                      <a:pt x="176" y="122"/>
                      <a:pt x="176" y="122"/>
                    </a:cubicBezTo>
                    <a:lnTo>
                      <a:pt x="185" y="7"/>
                    </a:lnTo>
                    <a:close/>
                    <a:moveTo>
                      <a:pt x="207" y="189"/>
                    </a:moveTo>
                    <a:cubicBezTo>
                      <a:pt x="213" y="194"/>
                      <a:pt x="210" y="201"/>
                      <a:pt x="210" y="201"/>
                    </a:cubicBezTo>
                    <a:cubicBezTo>
                      <a:pt x="210" y="201"/>
                      <a:pt x="210" y="197"/>
                      <a:pt x="208" y="194"/>
                    </a:cubicBezTo>
                    <a:cubicBezTo>
                      <a:pt x="207" y="191"/>
                      <a:pt x="204" y="191"/>
                      <a:pt x="201" y="189"/>
                    </a:cubicBezTo>
                    <a:cubicBezTo>
                      <a:pt x="197" y="187"/>
                      <a:pt x="194" y="185"/>
                      <a:pt x="192" y="180"/>
                    </a:cubicBezTo>
                    <a:cubicBezTo>
                      <a:pt x="191" y="176"/>
                      <a:pt x="192" y="173"/>
                      <a:pt x="192" y="173"/>
                    </a:cubicBezTo>
                    <a:cubicBezTo>
                      <a:pt x="192" y="173"/>
                      <a:pt x="190" y="175"/>
                      <a:pt x="190" y="178"/>
                    </a:cubicBezTo>
                    <a:cubicBezTo>
                      <a:pt x="190" y="183"/>
                      <a:pt x="194" y="186"/>
                      <a:pt x="194" y="186"/>
                    </a:cubicBezTo>
                    <a:cubicBezTo>
                      <a:pt x="194" y="186"/>
                      <a:pt x="189" y="185"/>
                      <a:pt x="187" y="180"/>
                    </a:cubicBezTo>
                    <a:cubicBezTo>
                      <a:pt x="185" y="177"/>
                      <a:pt x="187" y="174"/>
                      <a:pt x="188" y="169"/>
                    </a:cubicBezTo>
                    <a:cubicBezTo>
                      <a:pt x="188" y="168"/>
                      <a:pt x="188" y="167"/>
                      <a:pt x="188" y="166"/>
                    </a:cubicBezTo>
                    <a:cubicBezTo>
                      <a:pt x="201" y="166"/>
                      <a:pt x="201" y="166"/>
                      <a:pt x="201" y="166"/>
                    </a:cubicBezTo>
                    <a:cubicBezTo>
                      <a:pt x="202" y="167"/>
                      <a:pt x="203" y="169"/>
                      <a:pt x="203" y="172"/>
                    </a:cubicBezTo>
                    <a:cubicBezTo>
                      <a:pt x="203" y="178"/>
                      <a:pt x="201" y="179"/>
                      <a:pt x="201" y="182"/>
                    </a:cubicBezTo>
                    <a:cubicBezTo>
                      <a:pt x="202" y="185"/>
                      <a:pt x="205" y="187"/>
                      <a:pt x="207" y="189"/>
                    </a:cubicBezTo>
                    <a:close/>
                    <a:moveTo>
                      <a:pt x="202" y="159"/>
                    </a:moveTo>
                    <a:cubicBezTo>
                      <a:pt x="198" y="159"/>
                      <a:pt x="198" y="159"/>
                      <a:pt x="198" y="159"/>
                    </a:cubicBezTo>
                    <a:cubicBezTo>
                      <a:pt x="200" y="134"/>
                      <a:pt x="200" y="134"/>
                      <a:pt x="200" y="134"/>
                    </a:cubicBezTo>
                    <a:cubicBezTo>
                      <a:pt x="197" y="134"/>
                      <a:pt x="197" y="134"/>
                      <a:pt x="197" y="134"/>
                    </a:cubicBezTo>
                    <a:cubicBezTo>
                      <a:pt x="195" y="159"/>
                      <a:pt x="195" y="159"/>
                      <a:pt x="195" y="159"/>
                    </a:cubicBezTo>
                    <a:cubicBezTo>
                      <a:pt x="182" y="159"/>
                      <a:pt x="182" y="159"/>
                      <a:pt x="182" y="159"/>
                    </a:cubicBezTo>
                    <a:cubicBezTo>
                      <a:pt x="176" y="128"/>
                      <a:pt x="176" y="128"/>
                      <a:pt x="176" y="128"/>
                    </a:cubicBezTo>
                    <a:cubicBezTo>
                      <a:pt x="207" y="128"/>
                      <a:pt x="207" y="128"/>
                      <a:pt x="207" y="128"/>
                    </a:cubicBezTo>
                    <a:lnTo>
                      <a:pt x="202" y="159"/>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94" name="Freeform 21"/>
              <p:cNvSpPr>
                <a:spLocks noEditPoints="1"/>
              </p:cNvSpPr>
              <p:nvPr/>
            </p:nvSpPr>
            <p:spPr bwMode="auto">
              <a:xfrm>
                <a:off x="6251547" y="1731944"/>
                <a:ext cx="227874" cy="184853"/>
              </a:xfrm>
              <a:custGeom>
                <a:avLst/>
                <a:gdLst>
                  <a:gd name="T0" fmla="*/ 19 w 204"/>
                  <a:gd name="T1" fmla="*/ 42 h 165"/>
                  <a:gd name="T2" fmla="*/ 58 w 204"/>
                  <a:gd name="T3" fmla="*/ 66 h 165"/>
                  <a:gd name="T4" fmla="*/ 203 w 204"/>
                  <a:gd name="T5" fmla="*/ 161 h 165"/>
                  <a:gd name="T6" fmla="*/ 128 w 204"/>
                  <a:gd name="T7" fmla="*/ 149 h 165"/>
                  <a:gd name="T8" fmla="*/ 100 w 204"/>
                  <a:gd name="T9" fmla="*/ 155 h 165"/>
                  <a:gd name="T10" fmla="*/ 24 w 204"/>
                  <a:gd name="T11" fmla="*/ 165 h 165"/>
                  <a:gd name="T12" fmla="*/ 0 w 204"/>
                  <a:gd name="T13" fmla="*/ 10 h 165"/>
                  <a:gd name="T14" fmla="*/ 47 w 204"/>
                  <a:gd name="T15" fmla="*/ 9 h 165"/>
                  <a:gd name="T16" fmla="*/ 128 w 204"/>
                  <a:gd name="T17" fmla="*/ 0 h 165"/>
                  <a:gd name="T18" fmla="*/ 198 w 204"/>
                  <a:gd name="T19" fmla="*/ 13 h 165"/>
                  <a:gd name="T20" fmla="*/ 100 w 204"/>
                  <a:gd name="T21" fmla="*/ 12 h 165"/>
                  <a:gd name="T22" fmla="*/ 24 w 204"/>
                  <a:gd name="T23" fmla="*/ 23 h 165"/>
                  <a:gd name="T24" fmla="*/ 24 w 204"/>
                  <a:gd name="T25" fmla="*/ 150 h 165"/>
                  <a:gd name="T26" fmla="*/ 100 w 204"/>
                  <a:gd name="T27" fmla="*/ 138 h 165"/>
                  <a:gd name="T28" fmla="*/ 180 w 204"/>
                  <a:gd name="T29" fmla="*/ 23 h 165"/>
                  <a:gd name="T30" fmla="*/ 104 w 204"/>
                  <a:gd name="T31" fmla="*/ 12 h 165"/>
                  <a:gd name="T32" fmla="*/ 156 w 204"/>
                  <a:gd name="T33" fmla="*/ 142 h 165"/>
                  <a:gd name="T34" fmla="*/ 198 w 204"/>
                  <a:gd name="T35" fmla="*/ 20 h 165"/>
                  <a:gd name="T36" fmla="*/ 118 w 204"/>
                  <a:gd name="T37" fmla="*/ 42 h 165"/>
                  <a:gd name="T38" fmla="*/ 154 w 204"/>
                  <a:gd name="T39" fmla="*/ 54 h 165"/>
                  <a:gd name="T40" fmla="*/ 183 w 204"/>
                  <a:gd name="T41" fmla="*/ 58 h 165"/>
                  <a:gd name="T42" fmla="*/ 156 w 204"/>
                  <a:gd name="T43" fmla="*/ 36 h 165"/>
                  <a:gd name="T44" fmla="*/ 154 w 204"/>
                  <a:gd name="T45" fmla="*/ 40 h 165"/>
                  <a:gd name="T46" fmla="*/ 183 w 204"/>
                  <a:gd name="T47" fmla="*/ 43 h 165"/>
                  <a:gd name="T48" fmla="*/ 156 w 204"/>
                  <a:gd name="T49" fmla="*/ 93 h 165"/>
                  <a:gd name="T50" fmla="*/ 118 w 204"/>
                  <a:gd name="T51" fmla="*/ 90 h 165"/>
                  <a:gd name="T52" fmla="*/ 180 w 204"/>
                  <a:gd name="T53" fmla="*/ 105 h 165"/>
                  <a:gd name="T54" fmla="*/ 180 w 204"/>
                  <a:gd name="T55" fmla="*/ 101 h 165"/>
                  <a:gd name="T56" fmla="*/ 128 w 204"/>
                  <a:gd name="T57" fmla="*/ 56 h 165"/>
                  <a:gd name="T58" fmla="*/ 128 w 204"/>
                  <a:gd name="T59" fmla="*/ 61 h 165"/>
                  <a:gd name="T60" fmla="*/ 183 w 204"/>
                  <a:gd name="T61" fmla="*/ 76 h 165"/>
                  <a:gd name="T62" fmla="*/ 156 w 204"/>
                  <a:gd name="T63" fmla="*/ 65 h 165"/>
                  <a:gd name="T64" fmla="*/ 118 w 204"/>
                  <a:gd name="T65" fmla="*/ 71 h 165"/>
                  <a:gd name="T66" fmla="*/ 154 w 204"/>
                  <a:gd name="T67" fmla="*/ 83 h 165"/>
                  <a:gd name="T68" fmla="*/ 183 w 204"/>
                  <a:gd name="T69" fmla="*/ 86 h 165"/>
                  <a:gd name="T70" fmla="*/ 66 w 204"/>
                  <a:gd name="T71" fmla="*/ 29 h 165"/>
                  <a:gd name="T72" fmla="*/ 85 w 204"/>
                  <a:gd name="T73" fmla="*/ 33 h 165"/>
                  <a:gd name="T74" fmla="*/ 66 w 204"/>
                  <a:gd name="T75" fmla="*/ 29 h 165"/>
                  <a:gd name="T76" fmla="*/ 118 w 204"/>
                  <a:gd name="T77" fmla="*/ 100 h 165"/>
                  <a:gd name="T78" fmla="*/ 154 w 204"/>
                  <a:gd name="T79" fmla="*/ 112 h 165"/>
                  <a:gd name="T80" fmla="*/ 183 w 204"/>
                  <a:gd name="T81" fmla="*/ 115 h 165"/>
                  <a:gd name="T82" fmla="*/ 48 w 204"/>
                  <a:gd name="T83" fmla="*/ 108 h 165"/>
                  <a:gd name="T84" fmla="*/ 20 w 204"/>
                  <a:gd name="T85" fmla="*/ 120 h 165"/>
                  <a:gd name="T86" fmla="*/ 76 w 204"/>
                  <a:gd name="T87" fmla="*/ 104 h 165"/>
                  <a:gd name="T88" fmla="*/ 76 w 204"/>
                  <a:gd name="T89" fmla="*/ 99 h 165"/>
                  <a:gd name="T90" fmla="*/ 20 w 204"/>
                  <a:gd name="T91" fmla="*/ 129 h 165"/>
                  <a:gd name="T92" fmla="*/ 49 w 204"/>
                  <a:gd name="T93" fmla="*/ 126 h 165"/>
                  <a:gd name="T94" fmla="*/ 48 w 204"/>
                  <a:gd name="T95" fmla="*/ 122 h 165"/>
                  <a:gd name="T96" fmla="*/ 118 w 204"/>
                  <a:gd name="T97" fmla="*/ 114 h 165"/>
                  <a:gd name="T98" fmla="*/ 154 w 204"/>
                  <a:gd name="T99" fmla="*/ 126 h 165"/>
                  <a:gd name="T100" fmla="*/ 156 w 204"/>
                  <a:gd name="T101" fmla="*/ 122 h 165"/>
                  <a:gd name="T102" fmla="*/ 66 w 204"/>
                  <a:gd name="T103" fmla="*/ 48 h 165"/>
                  <a:gd name="T104" fmla="*/ 85 w 204"/>
                  <a:gd name="T105" fmla="*/ 42 h 165"/>
                  <a:gd name="T106" fmla="*/ 48 w 204"/>
                  <a:gd name="T107" fmla="*/ 93 h 165"/>
                  <a:gd name="T108" fmla="*/ 20 w 204"/>
                  <a:gd name="T109" fmla="*/ 105 h 165"/>
                  <a:gd name="T110" fmla="*/ 76 w 204"/>
                  <a:gd name="T111" fmla="*/ 89 h 165"/>
                  <a:gd name="T112" fmla="*/ 76 w 204"/>
                  <a:gd name="T113" fmla="*/ 85 h 165"/>
                  <a:gd name="T114" fmla="*/ 66 w 204"/>
                  <a:gd name="T115" fmla="*/ 62 h 165"/>
                  <a:gd name="T116" fmla="*/ 85 w 204"/>
                  <a:gd name="T117" fmla="*/ 57 h 165"/>
                  <a:gd name="T118" fmla="*/ 48 w 204"/>
                  <a:gd name="T119" fmla="*/ 79 h 165"/>
                  <a:gd name="T120" fmla="*/ 20 w 204"/>
                  <a:gd name="T121" fmla="*/ 91 h 165"/>
                  <a:gd name="T122" fmla="*/ 76 w 204"/>
                  <a:gd name="T123" fmla="*/ 75 h 165"/>
                  <a:gd name="T124" fmla="*/ 76 w 204"/>
                  <a:gd name="T125" fmla="*/ 7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4" h="165">
                    <a:moveTo>
                      <a:pt x="24" y="78"/>
                    </a:moveTo>
                    <a:cubicBezTo>
                      <a:pt x="22" y="78"/>
                      <a:pt x="21" y="78"/>
                      <a:pt x="19" y="78"/>
                    </a:cubicBezTo>
                    <a:cubicBezTo>
                      <a:pt x="19" y="42"/>
                      <a:pt x="19" y="42"/>
                      <a:pt x="19" y="42"/>
                    </a:cubicBezTo>
                    <a:cubicBezTo>
                      <a:pt x="21" y="42"/>
                      <a:pt x="22" y="42"/>
                      <a:pt x="24" y="42"/>
                    </a:cubicBezTo>
                    <a:cubicBezTo>
                      <a:pt x="34" y="42"/>
                      <a:pt x="46" y="35"/>
                      <a:pt x="58" y="31"/>
                    </a:cubicBezTo>
                    <a:cubicBezTo>
                      <a:pt x="58" y="66"/>
                      <a:pt x="58" y="66"/>
                      <a:pt x="58" y="66"/>
                    </a:cubicBezTo>
                    <a:cubicBezTo>
                      <a:pt x="46" y="71"/>
                      <a:pt x="34" y="78"/>
                      <a:pt x="24" y="78"/>
                    </a:cubicBezTo>
                    <a:close/>
                    <a:moveTo>
                      <a:pt x="204" y="160"/>
                    </a:moveTo>
                    <a:cubicBezTo>
                      <a:pt x="203" y="161"/>
                      <a:pt x="203" y="161"/>
                      <a:pt x="203" y="161"/>
                    </a:cubicBezTo>
                    <a:cubicBezTo>
                      <a:pt x="202" y="161"/>
                      <a:pt x="195" y="165"/>
                      <a:pt x="180" y="165"/>
                    </a:cubicBezTo>
                    <a:cubicBezTo>
                      <a:pt x="172" y="165"/>
                      <a:pt x="163" y="162"/>
                      <a:pt x="154" y="157"/>
                    </a:cubicBezTo>
                    <a:cubicBezTo>
                      <a:pt x="145" y="154"/>
                      <a:pt x="135" y="149"/>
                      <a:pt x="128" y="149"/>
                    </a:cubicBezTo>
                    <a:cubicBezTo>
                      <a:pt x="112" y="149"/>
                      <a:pt x="104" y="155"/>
                      <a:pt x="104" y="155"/>
                    </a:cubicBezTo>
                    <a:cubicBezTo>
                      <a:pt x="102" y="156"/>
                      <a:pt x="102" y="156"/>
                      <a:pt x="102" y="156"/>
                    </a:cubicBezTo>
                    <a:cubicBezTo>
                      <a:pt x="100" y="155"/>
                      <a:pt x="100" y="155"/>
                      <a:pt x="100" y="155"/>
                    </a:cubicBezTo>
                    <a:cubicBezTo>
                      <a:pt x="100" y="155"/>
                      <a:pt x="92" y="149"/>
                      <a:pt x="76" y="149"/>
                    </a:cubicBezTo>
                    <a:cubicBezTo>
                      <a:pt x="68" y="149"/>
                      <a:pt x="59" y="154"/>
                      <a:pt x="50" y="157"/>
                    </a:cubicBezTo>
                    <a:cubicBezTo>
                      <a:pt x="41" y="162"/>
                      <a:pt x="32" y="165"/>
                      <a:pt x="24" y="165"/>
                    </a:cubicBezTo>
                    <a:cubicBezTo>
                      <a:pt x="8" y="165"/>
                      <a:pt x="1" y="161"/>
                      <a:pt x="1" y="161"/>
                    </a:cubicBezTo>
                    <a:cubicBezTo>
                      <a:pt x="0" y="160"/>
                      <a:pt x="0" y="160"/>
                      <a:pt x="0" y="160"/>
                    </a:cubicBezTo>
                    <a:cubicBezTo>
                      <a:pt x="0" y="10"/>
                      <a:pt x="0" y="10"/>
                      <a:pt x="0" y="10"/>
                    </a:cubicBezTo>
                    <a:cubicBezTo>
                      <a:pt x="5" y="13"/>
                      <a:pt x="5" y="13"/>
                      <a:pt x="5" y="13"/>
                    </a:cubicBezTo>
                    <a:cubicBezTo>
                      <a:pt x="5" y="13"/>
                      <a:pt x="10" y="16"/>
                      <a:pt x="24" y="16"/>
                    </a:cubicBezTo>
                    <a:cubicBezTo>
                      <a:pt x="30" y="16"/>
                      <a:pt x="38" y="13"/>
                      <a:pt x="47" y="9"/>
                    </a:cubicBezTo>
                    <a:cubicBezTo>
                      <a:pt x="57" y="5"/>
                      <a:pt x="67" y="0"/>
                      <a:pt x="76" y="0"/>
                    </a:cubicBezTo>
                    <a:cubicBezTo>
                      <a:pt x="90" y="0"/>
                      <a:pt x="98" y="4"/>
                      <a:pt x="102" y="6"/>
                    </a:cubicBezTo>
                    <a:cubicBezTo>
                      <a:pt x="106" y="4"/>
                      <a:pt x="114" y="0"/>
                      <a:pt x="128" y="0"/>
                    </a:cubicBezTo>
                    <a:cubicBezTo>
                      <a:pt x="137" y="0"/>
                      <a:pt x="147" y="5"/>
                      <a:pt x="157" y="9"/>
                    </a:cubicBezTo>
                    <a:cubicBezTo>
                      <a:pt x="165" y="13"/>
                      <a:pt x="173" y="16"/>
                      <a:pt x="180" y="16"/>
                    </a:cubicBezTo>
                    <a:cubicBezTo>
                      <a:pt x="194" y="16"/>
                      <a:pt x="198" y="13"/>
                      <a:pt x="198" y="13"/>
                    </a:cubicBezTo>
                    <a:cubicBezTo>
                      <a:pt x="204" y="10"/>
                      <a:pt x="204" y="10"/>
                      <a:pt x="204" y="10"/>
                    </a:cubicBezTo>
                    <a:lnTo>
                      <a:pt x="204" y="160"/>
                    </a:lnTo>
                    <a:close/>
                    <a:moveTo>
                      <a:pt x="100" y="12"/>
                    </a:moveTo>
                    <a:cubicBezTo>
                      <a:pt x="97" y="11"/>
                      <a:pt x="90" y="7"/>
                      <a:pt x="76" y="7"/>
                    </a:cubicBezTo>
                    <a:cubicBezTo>
                      <a:pt x="68" y="7"/>
                      <a:pt x="59" y="11"/>
                      <a:pt x="49" y="15"/>
                    </a:cubicBezTo>
                    <a:cubicBezTo>
                      <a:pt x="40" y="19"/>
                      <a:pt x="31" y="23"/>
                      <a:pt x="24" y="23"/>
                    </a:cubicBezTo>
                    <a:cubicBezTo>
                      <a:pt x="13" y="23"/>
                      <a:pt x="10" y="21"/>
                      <a:pt x="6" y="20"/>
                    </a:cubicBezTo>
                    <a:cubicBezTo>
                      <a:pt x="6" y="146"/>
                      <a:pt x="6" y="146"/>
                      <a:pt x="6" y="146"/>
                    </a:cubicBezTo>
                    <a:cubicBezTo>
                      <a:pt x="9" y="148"/>
                      <a:pt x="12" y="150"/>
                      <a:pt x="24" y="150"/>
                    </a:cubicBezTo>
                    <a:cubicBezTo>
                      <a:pt x="31" y="150"/>
                      <a:pt x="39" y="146"/>
                      <a:pt x="48" y="142"/>
                    </a:cubicBezTo>
                    <a:cubicBezTo>
                      <a:pt x="57" y="138"/>
                      <a:pt x="67" y="134"/>
                      <a:pt x="76" y="134"/>
                    </a:cubicBezTo>
                    <a:cubicBezTo>
                      <a:pt x="88" y="134"/>
                      <a:pt x="96" y="137"/>
                      <a:pt x="100" y="138"/>
                    </a:cubicBezTo>
                    <a:lnTo>
                      <a:pt x="100" y="12"/>
                    </a:lnTo>
                    <a:close/>
                    <a:moveTo>
                      <a:pt x="198" y="20"/>
                    </a:moveTo>
                    <a:cubicBezTo>
                      <a:pt x="194" y="21"/>
                      <a:pt x="190" y="23"/>
                      <a:pt x="180" y="23"/>
                    </a:cubicBezTo>
                    <a:cubicBezTo>
                      <a:pt x="172" y="23"/>
                      <a:pt x="164" y="19"/>
                      <a:pt x="154" y="15"/>
                    </a:cubicBezTo>
                    <a:cubicBezTo>
                      <a:pt x="145" y="11"/>
                      <a:pt x="136" y="7"/>
                      <a:pt x="128" y="7"/>
                    </a:cubicBezTo>
                    <a:cubicBezTo>
                      <a:pt x="114" y="7"/>
                      <a:pt x="106" y="11"/>
                      <a:pt x="104" y="12"/>
                    </a:cubicBezTo>
                    <a:cubicBezTo>
                      <a:pt x="104" y="138"/>
                      <a:pt x="104" y="138"/>
                      <a:pt x="104" y="138"/>
                    </a:cubicBezTo>
                    <a:cubicBezTo>
                      <a:pt x="108" y="137"/>
                      <a:pt x="116" y="134"/>
                      <a:pt x="128" y="134"/>
                    </a:cubicBezTo>
                    <a:cubicBezTo>
                      <a:pt x="137" y="134"/>
                      <a:pt x="146" y="138"/>
                      <a:pt x="156" y="142"/>
                    </a:cubicBezTo>
                    <a:cubicBezTo>
                      <a:pt x="165" y="146"/>
                      <a:pt x="173" y="150"/>
                      <a:pt x="180" y="150"/>
                    </a:cubicBezTo>
                    <a:cubicBezTo>
                      <a:pt x="191" y="150"/>
                      <a:pt x="195" y="148"/>
                      <a:pt x="198" y="146"/>
                    </a:cubicBezTo>
                    <a:lnTo>
                      <a:pt x="198" y="20"/>
                    </a:lnTo>
                    <a:close/>
                    <a:moveTo>
                      <a:pt x="156" y="50"/>
                    </a:moveTo>
                    <a:cubicBezTo>
                      <a:pt x="146" y="46"/>
                      <a:pt x="137" y="42"/>
                      <a:pt x="128" y="42"/>
                    </a:cubicBezTo>
                    <a:cubicBezTo>
                      <a:pt x="124" y="42"/>
                      <a:pt x="121" y="42"/>
                      <a:pt x="118" y="42"/>
                    </a:cubicBezTo>
                    <a:cubicBezTo>
                      <a:pt x="118" y="47"/>
                      <a:pt x="118" y="47"/>
                      <a:pt x="118" y="47"/>
                    </a:cubicBezTo>
                    <a:cubicBezTo>
                      <a:pt x="121" y="46"/>
                      <a:pt x="124" y="46"/>
                      <a:pt x="128" y="46"/>
                    </a:cubicBezTo>
                    <a:cubicBezTo>
                      <a:pt x="136" y="46"/>
                      <a:pt x="145" y="50"/>
                      <a:pt x="154" y="54"/>
                    </a:cubicBezTo>
                    <a:cubicBezTo>
                      <a:pt x="164" y="58"/>
                      <a:pt x="172" y="62"/>
                      <a:pt x="180" y="62"/>
                    </a:cubicBezTo>
                    <a:cubicBezTo>
                      <a:pt x="181" y="62"/>
                      <a:pt x="182" y="62"/>
                      <a:pt x="183" y="62"/>
                    </a:cubicBezTo>
                    <a:cubicBezTo>
                      <a:pt x="183" y="58"/>
                      <a:pt x="183" y="58"/>
                      <a:pt x="183" y="58"/>
                    </a:cubicBezTo>
                    <a:cubicBezTo>
                      <a:pt x="182" y="58"/>
                      <a:pt x="181" y="58"/>
                      <a:pt x="180" y="58"/>
                    </a:cubicBezTo>
                    <a:cubicBezTo>
                      <a:pt x="173" y="58"/>
                      <a:pt x="165" y="54"/>
                      <a:pt x="156" y="50"/>
                    </a:cubicBezTo>
                    <a:close/>
                    <a:moveTo>
                      <a:pt x="156" y="36"/>
                    </a:moveTo>
                    <a:cubicBezTo>
                      <a:pt x="150" y="33"/>
                      <a:pt x="144" y="31"/>
                      <a:pt x="138" y="29"/>
                    </a:cubicBezTo>
                    <a:cubicBezTo>
                      <a:pt x="138" y="34"/>
                      <a:pt x="138" y="34"/>
                      <a:pt x="138" y="34"/>
                    </a:cubicBezTo>
                    <a:cubicBezTo>
                      <a:pt x="143" y="35"/>
                      <a:pt x="149" y="38"/>
                      <a:pt x="154" y="40"/>
                    </a:cubicBezTo>
                    <a:cubicBezTo>
                      <a:pt x="164" y="44"/>
                      <a:pt x="172" y="48"/>
                      <a:pt x="180" y="48"/>
                    </a:cubicBezTo>
                    <a:cubicBezTo>
                      <a:pt x="181" y="48"/>
                      <a:pt x="182" y="48"/>
                      <a:pt x="183" y="48"/>
                    </a:cubicBezTo>
                    <a:cubicBezTo>
                      <a:pt x="183" y="43"/>
                      <a:pt x="183" y="43"/>
                      <a:pt x="183" y="43"/>
                    </a:cubicBezTo>
                    <a:cubicBezTo>
                      <a:pt x="182" y="43"/>
                      <a:pt x="181" y="43"/>
                      <a:pt x="180" y="43"/>
                    </a:cubicBezTo>
                    <a:cubicBezTo>
                      <a:pt x="173" y="43"/>
                      <a:pt x="165" y="40"/>
                      <a:pt x="156" y="36"/>
                    </a:cubicBezTo>
                    <a:close/>
                    <a:moveTo>
                      <a:pt x="156" y="93"/>
                    </a:moveTo>
                    <a:cubicBezTo>
                      <a:pt x="146" y="89"/>
                      <a:pt x="137" y="85"/>
                      <a:pt x="128" y="85"/>
                    </a:cubicBezTo>
                    <a:cubicBezTo>
                      <a:pt x="124" y="85"/>
                      <a:pt x="121" y="85"/>
                      <a:pt x="118" y="86"/>
                    </a:cubicBezTo>
                    <a:cubicBezTo>
                      <a:pt x="118" y="90"/>
                      <a:pt x="118" y="90"/>
                      <a:pt x="118" y="90"/>
                    </a:cubicBezTo>
                    <a:cubicBezTo>
                      <a:pt x="121" y="90"/>
                      <a:pt x="124" y="89"/>
                      <a:pt x="128" y="89"/>
                    </a:cubicBezTo>
                    <a:cubicBezTo>
                      <a:pt x="136" y="89"/>
                      <a:pt x="145" y="93"/>
                      <a:pt x="154" y="97"/>
                    </a:cubicBezTo>
                    <a:cubicBezTo>
                      <a:pt x="164" y="101"/>
                      <a:pt x="172" y="105"/>
                      <a:pt x="180" y="105"/>
                    </a:cubicBezTo>
                    <a:cubicBezTo>
                      <a:pt x="181" y="105"/>
                      <a:pt x="182" y="105"/>
                      <a:pt x="183" y="105"/>
                    </a:cubicBezTo>
                    <a:cubicBezTo>
                      <a:pt x="183" y="101"/>
                      <a:pt x="183" y="101"/>
                      <a:pt x="183" y="101"/>
                    </a:cubicBezTo>
                    <a:cubicBezTo>
                      <a:pt x="182" y="101"/>
                      <a:pt x="181" y="101"/>
                      <a:pt x="180" y="101"/>
                    </a:cubicBezTo>
                    <a:cubicBezTo>
                      <a:pt x="173" y="101"/>
                      <a:pt x="165" y="97"/>
                      <a:pt x="156" y="93"/>
                    </a:cubicBezTo>
                    <a:close/>
                    <a:moveTo>
                      <a:pt x="156" y="65"/>
                    </a:moveTo>
                    <a:cubicBezTo>
                      <a:pt x="146" y="60"/>
                      <a:pt x="137" y="56"/>
                      <a:pt x="128" y="56"/>
                    </a:cubicBezTo>
                    <a:cubicBezTo>
                      <a:pt x="124" y="56"/>
                      <a:pt x="121" y="56"/>
                      <a:pt x="118" y="57"/>
                    </a:cubicBezTo>
                    <a:cubicBezTo>
                      <a:pt x="118" y="61"/>
                      <a:pt x="118" y="61"/>
                      <a:pt x="118" y="61"/>
                    </a:cubicBezTo>
                    <a:cubicBezTo>
                      <a:pt x="121" y="61"/>
                      <a:pt x="124" y="61"/>
                      <a:pt x="128" y="61"/>
                    </a:cubicBezTo>
                    <a:cubicBezTo>
                      <a:pt x="136" y="61"/>
                      <a:pt x="145" y="65"/>
                      <a:pt x="154" y="69"/>
                    </a:cubicBezTo>
                    <a:cubicBezTo>
                      <a:pt x="164" y="73"/>
                      <a:pt x="172" y="77"/>
                      <a:pt x="180" y="77"/>
                    </a:cubicBezTo>
                    <a:cubicBezTo>
                      <a:pt x="181" y="77"/>
                      <a:pt x="182" y="76"/>
                      <a:pt x="183" y="76"/>
                    </a:cubicBezTo>
                    <a:cubicBezTo>
                      <a:pt x="183" y="72"/>
                      <a:pt x="183" y="72"/>
                      <a:pt x="183" y="72"/>
                    </a:cubicBezTo>
                    <a:cubicBezTo>
                      <a:pt x="182" y="72"/>
                      <a:pt x="181" y="72"/>
                      <a:pt x="180" y="72"/>
                    </a:cubicBezTo>
                    <a:cubicBezTo>
                      <a:pt x="173" y="72"/>
                      <a:pt x="165" y="68"/>
                      <a:pt x="156" y="65"/>
                    </a:cubicBezTo>
                    <a:close/>
                    <a:moveTo>
                      <a:pt x="156" y="79"/>
                    </a:moveTo>
                    <a:cubicBezTo>
                      <a:pt x="146" y="75"/>
                      <a:pt x="137" y="70"/>
                      <a:pt x="128" y="70"/>
                    </a:cubicBezTo>
                    <a:cubicBezTo>
                      <a:pt x="124" y="70"/>
                      <a:pt x="121" y="71"/>
                      <a:pt x="118" y="71"/>
                    </a:cubicBezTo>
                    <a:cubicBezTo>
                      <a:pt x="118" y="76"/>
                      <a:pt x="118" y="76"/>
                      <a:pt x="118" y="76"/>
                    </a:cubicBezTo>
                    <a:cubicBezTo>
                      <a:pt x="121" y="75"/>
                      <a:pt x="124" y="75"/>
                      <a:pt x="128" y="75"/>
                    </a:cubicBezTo>
                    <a:cubicBezTo>
                      <a:pt x="136" y="75"/>
                      <a:pt x="145" y="79"/>
                      <a:pt x="154" y="83"/>
                    </a:cubicBezTo>
                    <a:cubicBezTo>
                      <a:pt x="164" y="87"/>
                      <a:pt x="172" y="91"/>
                      <a:pt x="180" y="91"/>
                    </a:cubicBezTo>
                    <a:cubicBezTo>
                      <a:pt x="181" y="91"/>
                      <a:pt x="182" y="91"/>
                      <a:pt x="183" y="91"/>
                    </a:cubicBezTo>
                    <a:cubicBezTo>
                      <a:pt x="183" y="86"/>
                      <a:pt x="183" y="86"/>
                      <a:pt x="183" y="86"/>
                    </a:cubicBezTo>
                    <a:cubicBezTo>
                      <a:pt x="182" y="86"/>
                      <a:pt x="181" y="86"/>
                      <a:pt x="180" y="86"/>
                    </a:cubicBezTo>
                    <a:cubicBezTo>
                      <a:pt x="173" y="86"/>
                      <a:pt x="165" y="83"/>
                      <a:pt x="156" y="79"/>
                    </a:cubicBezTo>
                    <a:close/>
                    <a:moveTo>
                      <a:pt x="66" y="29"/>
                    </a:moveTo>
                    <a:cubicBezTo>
                      <a:pt x="66" y="34"/>
                      <a:pt x="66" y="34"/>
                      <a:pt x="66" y="34"/>
                    </a:cubicBezTo>
                    <a:cubicBezTo>
                      <a:pt x="70" y="32"/>
                      <a:pt x="73" y="32"/>
                      <a:pt x="76" y="32"/>
                    </a:cubicBezTo>
                    <a:cubicBezTo>
                      <a:pt x="79" y="32"/>
                      <a:pt x="82" y="32"/>
                      <a:pt x="85" y="33"/>
                    </a:cubicBezTo>
                    <a:cubicBezTo>
                      <a:pt x="85" y="28"/>
                      <a:pt x="85" y="28"/>
                      <a:pt x="85" y="28"/>
                    </a:cubicBezTo>
                    <a:cubicBezTo>
                      <a:pt x="82" y="28"/>
                      <a:pt x="79" y="27"/>
                      <a:pt x="76" y="27"/>
                    </a:cubicBezTo>
                    <a:cubicBezTo>
                      <a:pt x="73" y="27"/>
                      <a:pt x="70" y="28"/>
                      <a:pt x="66" y="29"/>
                    </a:cubicBezTo>
                    <a:close/>
                    <a:moveTo>
                      <a:pt x="156" y="108"/>
                    </a:moveTo>
                    <a:cubicBezTo>
                      <a:pt x="146" y="104"/>
                      <a:pt x="137" y="99"/>
                      <a:pt x="128" y="99"/>
                    </a:cubicBezTo>
                    <a:cubicBezTo>
                      <a:pt x="124" y="99"/>
                      <a:pt x="121" y="99"/>
                      <a:pt x="118" y="100"/>
                    </a:cubicBezTo>
                    <a:cubicBezTo>
                      <a:pt x="118" y="104"/>
                      <a:pt x="118" y="104"/>
                      <a:pt x="118" y="104"/>
                    </a:cubicBezTo>
                    <a:cubicBezTo>
                      <a:pt x="121" y="104"/>
                      <a:pt x="124" y="104"/>
                      <a:pt x="128" y="104"/>
                    </a:cubicBezTo>
                    <a:cubicBezTo>
                      <a:pt x="136" y="104"/>
                      <a:pt x="145" y="108"/>
                      <a:pt x="154" y="112"/>
                    </a:cubicBezTo>
                    <a:cubicBezTo>
                      <a:pt x="164" y="116"/>
                      <a:pt x="172" y="120"/>
                      <a:pt x="180" y="120"/>
                    </a:cubicBezTo>
                    <a:cubicBezTo>
                      <a:pt x="181" y="120"/>
                      <a:pt x="182" y="120"/>
                      <a:pt x="183" y="120"/>
                    </a:cubicBezTo>
                    <a:cubicBezTo>
                      <a:pt x="183" y="115"/>
                      <a:pt x="183" y="115"/>
                      <a:pt x="183" y="115"/>
                    </a:cubicBezTo>
                    <a:cubicBezTo>
                      <a:pt x="182" y="115"/>
                      <a:pt x="181" y="115"/>
                      <a:pt x="180" y="115"/>
                    </a:cubicBezTo>
                    <a:cubicBezTo>
                      <a:pt x="173" y="115"/>
                      <a:pt x="165" y="112"/>
                      <a:pt x="156" y="108"/>
                    </a:cubicBezTo>
                    <a:close/>
                    <a:moveTo>
                      <a:pt x="48" y="108"/>
                    </a:moveTo>
                    <a:cubicBezTo>
                      <a:pt x="39" y="112"/>
                      <a:pt x="31" y="115"/>
                      <a:pt x="24" y="115"/>
                    </a:cubicBezTo>
                    <a:cubicBezTo>
                      <a:pt x="23" y="115"/>
                      <a:pt x="21" y="115"/>
                      <a:pt x="20" y="115"/>
                    </a:cubicBezTo>
                    <a:cubicBezTo>
                      <a:pt x="20" y="120"/>
                      <a:pt x="20" y="120"/>
                      <a:pt x="20" y="120"/>
                    </a:cubicBezTo>
                    <a:cubicBezTo>
                      <a:pt x="21" y="120"/>
                      <a:pt x="23" y="120"/>
                      <a:pt x="24" y="120"/>
                    </a:cubicBezTo>
                    <a:cubicBezTo>
                      <a:pt x="31" y="120"/>
                      <a:pt x="40" y="116"/>
                      <a:pt x="49" y="112"/>
                    </a:cubicBezTo>
                    <a:cubicBezTo>
                      <a:pt x="59" y="108"/>
                      <a:pt x="68" y="104"/>
                      <a:pt x="76" y="104"/>
                    </a:cubicBezTo>
                    <a:cubicBezTo>
                      <a:pt x="79" y="104"/>
                      <a:pt x="82" y="104"/>
                      <a:pt x="85" y="104"/>
                    </a:cubicBezTo>
                    <a:cubicBezTo>
                      <a:pt x="85" y="100"/>
                      <a:pt x="85" y="100"/>
                      <a:pt x="85" y="100"/>
                    </a:cubicBezTo>
                    <a:cubicBezTo>
                      <a:pt x="82" y="99"/>
                      <a:pt x="79" y="99"/>
                      <a:pt x="76" y="99"/>
                    </a:cubicBezTo>
                    <a:cubicBezTo>
                      <a:pt x="67" y="99"/>
                      <a:pt x="57" y="104"/>
                      <a:pt x="48" y="108"/>
                    </a:cubicBezTo>
                    <a:close/>
                    <a:moveTo>
                      <a:pt x="24" y="130"/>
                    </a:moveTo>
                    <a:cubicBezTo>
                      <a:pt x="23" y="130"/>
                      <a:pt x="21" y="130"/>
                      <a:pt x="20" y="129"/>
                    </a:cubicBezTo>
                    <a:cubicBezTo>
                      <a:pt x="20" y="134"/>
                      <a:pt x="20" y="134"/>
                      <a:pt x="20" y="134"/>
                    </a:cubicBezTo>
                    <a:cubicBezTo>
                      <a:pt x="21" y="134"/>
                      <a:pt x="23" y="134"/>
                      <a:pt x="24" y="134"/>
                    </a:cubicBezTo>
                    <a:cubicBezTo>
                      <a:pt x="31" y="134"/>
                      <a:pt x="40" y="130"/>
                      <a:pt x="49" y="126"/>
                    </a:cubicBezTo>
                    <a:cubicBezTo>
                      <a:pt x="54" y="124"/>
                      <a:pt x="59" y="122"/>
                      <a:pt x="64" y="120"/>
                    </a:cubicBezTo>
                    <a:cubicBezTo>
                      <a:pt x="64" y="116"/>
                      <a:pt x="64" y="116"/>
                      <a:pt x="64" y="116"/>
                    </a:cubicBezTo>
                    <a:cubicBezTo>
                      <a:pt x="58" y="117"/>
                      <a:pt x="53" y="120"/>
                      <a:pt x="48" y="122"/>
                    </a:cubicBezTo>
                    <a:cubicBezTo>
                      <a:pt x="39" y="126"/>
                      <a:pt x="31" y="130"/>
                      <a:pt x="24" y="130"/>
                    </a:cubicBezTo>
                    <a:close/>
                    <a:moveTo>
                      <a:pt x="128" y="114"/>
                    </a:moveTo>
                    <a:cubicBezTo>
                      <a:pt x="124" y="114"/>
                      <a:pt x="121" y="114"/>
                      <a:pt x="118" y="114"/>
                    </a:cubicBezTo>
                    <a:cubicBezTo>
                      <a:pt x="118" y="119"/>
                      <a:pt x="118" y="119"/>
                      <a:pt x="118" y="119"/>
                    </a:cubicBezTo>
                    <a:cubicBezTo>
                      <a:pt x="121" y="118"/>
                      <a:pt x="124" y="118"/>
                      <a:pt x="128" y="118"/>
                    </a:cubicBezTo>
                    <a:cubicBezTo>
                      <a:pt x="136" y="118"/>
                      <a:pt x="145" y="122"/>
                      <a:pt x="154" y="126"/>
                    </a:cubicBezTo>
                    <a:cubicBezTo>
                      <a:pt x="157" y="127"/>
                      <a:pt x="160" y="129"/>
                      <a:pt x="163" y="130"/>
                    </a:cubicBezTo>
                    <a:cubicBezTo>
                      <a:pt x="163" y="125"/>
                      <a:pt x="163" y="125"/>
                      <a:pt x="163" y="125"/>
                    </a:cubicBezTo>
                    <a:cubicBezTo>
                      <a:pt x="161" y="124"/>
                      <a:pt x="158" y="123"/>
                      <a:pt x="156" y="122"/>
                    </a:cubicBezTo>
                    <a:cubicBezTo>
                      <a:pt x="146" y="118"/>
                      <a:pt x="137" y="114"/>
                      <a:pt x="128" y="114"/>
                    </a:cubicBezTo>
                    <a:close/>
                    <a:moveTo>
                      <a:pt x="66" y="43"/>
                    </a:moveTo>
                    <a:cubicBezTo>
                      <a:pt x="66" y="48"/>
                      <a:pt x="66" y="48"/>
                      <a:pt x="66" y="48"/>
                    </a:cubicBezTo>
                    <a:cubicBezTo>
                      <a:pt x="70" y="47"/>
                      <a:pt x="73" y="46"/>
                      <a:pt x="76" y="46"/>
                    </a:cubicBezTo>
                    <a:cubicBezTo>
                      <a:pt x="79" y="46"/>
                      <a:pt x="82" y="46"/>
                      <a:pt x="85" y="47"/>
                    </a:cubicBezTo>
                    <a:cubicBezTo>
                      <a:pt x="85" y="42"/>
                      <a:pt x="85" y="42"/>
                      <a:pt x="85" y="42"/>
                    </a:cubicBezTo>
                    <a:cubicBezTo>
                      <a:pt x="82" y="42"/>
                      <a:pt x="79" y="42"/>
                      <a:pt x="76" y="42"/>
                    </a:cubicBezTo>
                    <a:cubicBezTo>
                      <a:pt x="73" y="42"/>
                      <a:pt x="70" y="42"/>
                      <a:pt x="66" y="43"/>
                    </a:cubicBezTo>
                    <a:close/>
                    <a:moveTo>
                      <a:pt x="48" y="93"/>
                    </a:moveTo>
                    <a:cubicBezTo>
                      <a:pt x="39" y="97"/>
                      <a:pt x="31" y="101"/>
                      <a:pt x="24" y="101"/>
                    </a:cubicBezTo>
                    <a:cubicBezTo>
                      <a:pt x="23" y="101"/>
                      <a:pt x="21" y="101"/>
                      <a:pt x="20" y="101"/>
                    </a:cubicBezTo>
                    <a:cubicBezTo>
                      <a:pt x="20" y="105"/>
                      <a:pt x="20" y="105"/>
                      <a:pt x="20" y="105"/>
                    </a:cubicBezTo>
                    <a:cubicBezTo>
                      <a:pt x="21" y="105"/>
                      <a:pt x="23" y="105"/>
                      <a:pt x="24" y="105"/>
                    </a:cubicBezTo>
                    <a:cubicBezTo>
                      <a:pt x="31" y="105"/>
                      <a:pt x="40" y="101"/>
                      <a:pt x="49" y="97"/>
                    </a:cubicBezTo>
                    <a:cubicBezTo>
                      <a:pt x="59" y="93"/>
                      <a:pt x="68" y="89"/>
                      <a:pt x="76" y="89"/>
                    </a:cubicBezTo>
                    <a:cubicBezTo>
                      <a:pt x="79" y="89"/>
                      <a:pt x="82" y="90"/>
                      <a:pt x="85" y="90"/>
                    </a:cubicBezTo>
                    <a:cubicBezTo>
                      <a:pt x="85" y="86"/>
                      <a:pt x="85" y="86"/>
                      <a:pt x="85" y="86"/>
                    </a:cubicBezTo>
                    <a:cubicBezTo>
                      <a:pt x="82" y="85"/>
                      <a:pt x="79" y="85"/>
                      <a:pt x="76" y="85"/>
                    </a:cubicBezTo>
                    <a:cubicBezTo>
                      <a:pt x="67" y="85"/>
                      <a:pt x="57" y="89"/>
                      <a:pt x="48" y="93"/>
                    </a:cubicBezTo>
                    <a:close/>
                    <a:moveTo>
                      <a:pt x="66" y="58"/>
                    </a:moveTo>
                    <a:cubicBezTo>
                      <a:pt x="66" y="62"/>
                      <a:pt x="66" y="62"/>
                      <a:pt x="66" y="62"/>
                    </a:cubicBezTo>
                    <a:cubicBezTo>
                      <a:pt x="70" y="61"/>
                      <a:pt x="73" y="61"/>
                      <a:pt x="76" y="61"/>
                    </a:cubicBezTo>
                    <a:cubicBezTo>
                      <a:pt x="79" y="61"/>
                      <a:pt x="82" y="61"/>
                      <a:pt x="85" y="61"/>
                    </a:cubicBezTo>
                    <a:cubicBezTo>
                      <a:pt x="85" y="57"/>
                      <a:pt x="85" y="57"/>
                      <a:pt x="85" y="57"/>
                    </a:cubicBezTo>
                    <a:cubicBezTo>
                      <a:pt x="82" y="56"/>
                      <a:pt x="79" y="56"/>
                      <a:pt x="76" y="56"/>
                    </a:cubicBezTo>
                    <a:cubicBezTo>
                      <a:pt x="73" y="56"/>
                      <a:pt x="70" y="57"/>
                      <a:pt x="66" y="58"/>
                    </a:cubicBezTo>
                    <a:close/>
                    <a:moveTo>
                      <a:pt x="48" y="79"/>
                    </a:moveTo>
                    <a:cubicBezTo>
                      <a:pt x="39" y="83"/>
                      <a:pt x="31" y="86"/>
                      <a:pt x="24" y="86"/>
                    </a:cubicBezTo>
                    <a:cubicBezTo>
                      <a:pt x="23" y="86"/>
                      <a:pt x="21" y="86"/>
                      <a:pt x="20" y="86"/>
                    </a:cubicBezTo>
                    <a:cubicBezTo>
                      <a:pt x="20" y="91"/>
                      <a:pt x="20" y="91"/>
                      <a:pt x="20" y="91"/>
                    </a:cubicBezTo>
                    <a:cubicBezTo>
                      <a:pt x="21" y="91"/>
                      <a:pt x="23" y="91"/>
                      <a:pt x="24" y="91"/>
                    </a:cubicBezTo>
                    <a:cubicBezTo>
                      <a:pt x="31" y="91"/>
                      <a:pt x="40" y="87"/>
                      <a:pt x="49" y="83"/>
                    </a:cubicBezTo>
                    <a:cubicBezTo>
                      <a:pt x="59" y="79"/>
                      <a:pt x="68" y="75"/>
                      <a:pt x="76" y="75"/>
                    </a:cubicBezTo>
                    <a:cubicBezTo>
                      <a:pt x="79" y="75"/>
                      <a:pt x="82" y="75"/>
                      <a:pt x="85" y="76"/>
                    </a:cubicBezTo>
                    <a:cubicBezTo>
                      <a:pt x="85" y="71"/>
                      <a:pt x="85" y="71"/>
                      <a:pt x="85" y="71"/>
                    </a:cubicBezTo>
                    <a:cubicBezTo>
                      <a:pt x="82" y="71"/>
                      <a:pt x="79" y="70"/>
                      <a:pt x="76" y="70"/>
                    </a:cubicBezTo>
                    <a:cubicBezTo>
                      <a:pt x="67" y="70"/>
                      <a:pt x="57" y="75"/>
                      <a:pt x="48" y="7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95" name="Freeform 14"/>
              <p:cNvSpPr>
                <a:spLocks noEditPoints="1"/>
              </p:cNvSpPr>
              <p:nvPr/>
            </p:nvSpPr>
            <p:spPr bwMode="auto">
              <a:xfrm>
                <a:off x="4764575" y="1499626"/>
                <a:ext cx="218184" cy="200635"/>
              </a:xfrm>
              <a:custGeom>
                <a:avLst/>
                <a:gdLst>
                  <a:gd name="T0" fmla="*/ 152 w 192"/>
                  <a:gd name="T1" fmla="*/ 6 h 176"/>
                  <a:gd name="T2" fmla="*/ 151 w 192"/>
                  <a:gd name="T3" fmla="*/ 3 h 176"/>
                  <a:gd name="T4" fmla="*/ 147 w 192"/>
                  <a:gd name="T5" fmla="*/ 0 h 176"/>
                  <a:gd name="T6" fmla="*/ 43 w 192"/>
                  <a:gd name="T7" fmla="*/ 0 h 176"/>
                  <a:gd name="T8" fmla="*/ 40 w 192"/>
                  <a:gd name="T9" fmla="*/ 6 h 176"/>
                  <a:gd name="T10" fmla="*/ 39 w 192"/>
                  <a:gd name="T11" fmla="*/ 12 h 176"/>
                  <a:gd name="T12" fmla="*/ 0 w 192"/>
                  <a:gd name="T13" fmla="*/ 53 h 176"/>
                  <a:gd name="T14" fmla="*/ 66 w 192"/>
                  <a:gd name="T15" fmla="*/ 100 h 176"/>
                  <a:gd name="T16" fmla="*/ 88 w 192"/>
                  <a:gd name="T17" fmla="*/ 118 h 176"/>
                  <a:gd name="T18" fmla="*/ 86 w 192"/>
                  <a:gd name="T19" fmla="*/ 129 h 176"/>
                  <a:gd name="T20" fmla="*/ 89 w 192"/>
                  <a:gd name="T21" fmla="*/ 131 h 176"/>
                  <a:gd name="T22" fmla="*/ 70 w 192"/>
                  <a:gd name="T23" fmla="*/ 166 h 176"/>
                  <a:gd name="T24" fmla="*/ 58 w 192"/>
                  <a:gd name="T25" fmla="*/ 167 h 176"/>
                  <a:gd name="T26" fmla="*/ 54 w 192"/>
                  <a:gd name="T27" fmla="*/ 168 h 176"/>
                  <a:gd name="T28" fmla="*/ 53 w 192"/>
                  <a:gd name="T29" fmla="*/ 174 h 176"/>
                  <a:gd name="T30" fmla="*/ 137 w 192"/>
                  <a:gd name="T31" fmla="*/ 176 h 176"/>
                  <a:gd name="T32" fmla="*/ 138 w 192"/>
                  <a:gd name="T33" fmla="*/ 170 h 176"/>
                  <a:gd name="T34" fmla="*/ 134 w 192"/>
                  <a:gd name="T35" fmla="*/ 168 h 176"/>
                  <a:gd name="T36" fmla="*/ 131 w 192"/>
                  <a:gd name="T37" fmla="*/ 166 h 176"/>
                  <a:gd name="T38" fmla="*/ 102 w 192"/>
                  <a:gd name="T39" fmla="*/ 145 h 176"/>
                  <a:gd name="T40" fmla="*/ 103 w 192"/>
                  <a:gd name="T41" fmla="*/ 131 h 176"/>
                  <a:gd name="T42" fmla="*/ 106 w 192"/>
                  <a:gd name="T43" fmla="*/ 121 h 176"/>
                  <a:gd name="T44" fmla="*/ 103 w 192"/>
                  <a:gd name="T45" fmla="*/ 118 h 176"/>
                  <a:gd name="T46" fmla="*/ 146 w 192"/>
                  <a:gd name="T47" fmla="*/ 96 h 176"/>
                  <a:gd name="T48" fmla="*/ 192 w 192"/>
                  <a:gd name="T49" fmla="*/ 12 h 176"/>
                  <a:gd name="T50" fmla="*/ 48 w 192"/>
                  <a:gd name="T51" fmla="*/ 85 h 176"/>
                  <a:gd name="T52" fmla="*/ 10 w 192"/>
                  <a:gd name="T53" fmla="*/ 53 h 176"/>
                  <a:gd name="T54" fmla="*/ 40 w 192"/>
                  <a:gd name="T55" fmla="*/ 22 h 176"/>
                  <a:gd name="T56" fmla="*/ 52 w 192"/>
                  <a:gd name="T57" fmla="*/ 86 h 176"/>
                  <a:gd name="T58" fmla="*/ 109 w 192"/>
                  <a:gd name="T59" fmla="*/ 77 h 176"/>
                  <a:gd name="T60" fmla="*/ 85 w 192"/>
                  <a:gd name="T61" fmla="*/ 80 h 176"/>
                  <a:gd name="T62" fmla="*/ 82 w 192"/>
                  <a:gd name="T63" fmla="*/ 71 h 176"/>
                  <a:gd name="T64" fmla="*/ 90 w 192"/>
                  <a:gd name="T65" fmla="*/ 68 h 176"/>
                  <a:gd name="T66" fmla="*/ 87 w 192"/>
                  <a:gd name="T67" fmla="*/ 36 h 176"/>
                  <a:gd name="T68" fmla="*/ 83 w 192"/>
                  <a:gd name="T69" fmla="*/ 32 h 176"/>
                  <a:gd name="T70" fmla="*/ 92 w 192"/>
                  <a:gd name="T71" fmla="*/ 24 h 176"/>
                  <a:gd name="T72" fmla="*/ 99 w 192"/>
                  <a:gd name="T73" fmla="*/ 24 h 176"/>
                  <a:gd name="T74" fmla="*/ 102 w 192"/>
                  <a:gd name="T75" fmla="*/ 68 h 176"/>
                  <a:gd name="T76" fmla="*/ 109 w 192"/>
                  <a:gd name="T77" fmla="*/ 71 h 176"/>
                  <a:gd name="T78" fmla="*/ 181 w 192"/>
                  <a:gd name="T79" fmla="*/ 53 h 176"/>
                  <a:gd name="T80" fmla="*/ 143 w 192"/>
                  <a:gd name="T81" fmla="*/ 85 h 176"/>
                  <a:gd name="T82" fmla="*/ 151 w 192"/>
                  <a:gd name="T83" fmla="*/ 58 h 176"/>
                  <a:gd name="T84" fmla="*/ 181 w 192"/>
                  <a:gd name="T85" fmla="*/ 2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 h="176">
                    <a:moveTo>
                      <a:pt x="152" y="12"/>
                    </a:moveTo>
                    <a:cubicBezTo>
                      <a:pt x="152" y="6"/>
                      <a:pt x="152" y="6"/>
                      <a:pt x="152" y="6"/>
                    </a:cubicBezTo>
                    <a:cubicBezTo>
                      <a:pt x="151" y="6"/>
                      <a:pt x="151" y="6"/>
                      <a:pt x="151" y="6"/>
                    </a:cubicBezTo>
                    <a:cubicBezTo>
                      <a:pt x="151" y="3"/>
                      <a:pt x="151" y="3"/>
                      <a:pt x="151" y="3"/>
                    </a:cubicBezTo>
                    <a:cubicBezTo>
                      <a:pt x="151" y="1"/>
                      <a:pt x="149" y="0"/>
                      <a:pt x="148" y="0"/>
                    </a:cubicBezTo>
                    <a:cubicBezTo>
                      <a:pt x="147" y="0"/>
                      <a:pt x="147" y="0"/>
                      <a:pt x="147" y="0"/>
                    </a:cubicBezTo>
                    <a:cubicBezTo>
                      <a:pt x="44" y="0"/>
                      <a:pt x="44" y="0"/>
                      <a:pt x="44" y="0"/>
                    </a:cubicBezTo>
                    <a:cubicBezTo>
                      <a:pt x="43" y="0"/>
                      <a:pt x="43" y="0"/>
                      <a:pt x="43" y="0"/>
                    </a:cubicBezTo>
                    <a:cubicBezTo>
                      <a:pt x="42" y="0"/>
                      <a:pt x="40" y="1"/>
                      <a:pt x="40" y="3"/>
                    </a:cubicBezTo>
                    <a:cubicBezTo>
                      <a:pt x="40" y="6"/>
                      <a:pt x="40" y="6"/>
                      <a:pt x="40" y="6"/>
                    </a:cubicBezTo>
                    <a:cubicBezTo>
                      <a:pt x="39" y="6"/>
                      <a:pt x="39" y="6"/>
                      <a:pt x="39" y="6"/>
                    </a:cubicBezTo>
                    <a:cubicBezTo>
                      <a:pt x="39" y="12"/>
                      <a:pt x="39" y="12"/>
                      <a:pt x="39" y="12"/>
                    </a:cubicBezTo>
                    <a:cubicBezTo>
                      <a:pt x="0" y="12"/>
                      <a:pt x="0" y="12"/>
                      <a:pt x="0" y="12"/>
                    </a:cubicBezTo>
                    <a:cubicBezTo>
                      <a:pt x="0" y="12"/>
                      <a:pt x="0" y="43"/>
                      <a:pt x="0" y="53"/>
                    </a:cubicBezTo>
                    <a:cubicBezTo>
                      <a:pt x="0" y="73"/>
                      <a:pt x="26" y="91"/>
                      <a:pt x="45" y="96"/>
                    </a:cubicBezTo>
                    <a:cubicBezTo>
                      <a:pt x="52" y="98"/>
                      <a:pt x="60" y="99"/>
                      <a:pt x="66" y="100"/>
                    </a:cubicBezTo>
                    <a:cubicBezTo>
                      <a:pt x="76" y="108"/>
                      <a:pt x="87" y="114"/>
                      <a:pt x="89" y="118"/>
                    </a:cubicBezTo>
                    <a:cubicBezTo>
                      <a:pt x="88" y="118"/>
                      <a:pt x="88" y="118"/>
                      <a:pt x="88" y="118"/>
                    </a:cubicBezTo>
                    <a:cubicBezTo>
                      <a:pt x="87" y="118"/>
                      <a:pt x="86" y="119"/>
                      <a:pt x="86" y="121"/>
                    </a:cubicBezTo>
                    <a:cubicBezTo>
                      <a:pt x="86" y="129"/>
                      <a:pt x="86" y="129"/>
                      <a:pt x="86" y="129"/>
                    </a:cubicBezTo>
                    <a:cubicBezTo>
                      <a:pt x="86" y="130"/>
                      <a:pt x="87" y="131"/>
                      <a:pt x="88" y="131"/>
                    </a:cubicBezTo>
                    <a:cubicBezTo>
                      <a:pt x="89" y="131"/>
                      <a:pt x="89" y="131"/>
                      <a:pt x="89" y="131"/>
                    </a:cubicBezTo>
                    <a:cubicBezTo>
                      <a:pt x="89" y="137"/>
                      <a:pt x="89" y="142"/>
                      <a:pt x="89" y="145"/>
                    </a:cubicBezTo>
                    <a:cubicBezTo>
                      <a:pt x="89" y="157"/>
                      <a:pt x="78" y="166"/>
                      <a:pt x="70" y="166"/>
                    </a:cubicBezTo>
                    <a:cubicBezTo>
                      <a:pt x="66" y="166"/>
                      <a:pt x="62" y="166"/>
                      <a:pt x="60" y="166"/>
                    </a:cubicBezTo>
                    <a:cubicBezTo>
                      <a:pt x="58" y="166"/>
                      <a:pt x="58" y="166"/>
                      <a:pt x="58" y="167"/>
                    </a:cubicBezTo>
                    <a:cubicBezTo>
                      <a:pt x="58" y="168"/>
                      <a:pt x="58" y="168"/>
                      <a:pt x="58" y="168"/>
                    </a:cubicBezTo>
                    <a:cubicBezTo>
                      <a:pt x="54" y="168"/>
                      <a:pt x="54" y="168"/>
                      <a:pt x="54" y="168"/>
                    </a:cubicBezTo>
                    <a:cubicBezTo>
                      <a:pt x="54" y="168"/>
                      <a:pt x="53" y="169"/>
                      <a:pt x="53" y="170"/>
                    </a:cubicBezTo>
                    <a:cubicBezTo>
                      <a:pt x="53" y="170"/>
                      <a:pt x="53" y="174"/>
                      <a:pt x="53" y="174"/>
                    </a:cubicBezTo>
                    <a:cubicBezTo>
                      <a:pt x="53" y="175"/>
                      <a:pt x="54" y="176"/>
                      <a:pt x="54" y="176"/>
                    </a:cubicBezTo>
                    <a:cubicBezTo>
                      <a:pt x="137" y="176"/>
                      <a:pt x="137" y="176"/>
                      <a:pt x="137" y="176"/>
                    </a:cubicBezTo>
                    <a:cubicBezTo>
                      <a:pt x="137" y="176"/>
                      <a:pt x="138" y="175"/>
                      <a:pt x="138" y="174"/>
                    </a:cubicBezTo>
                    <a:cubicBezTo>
                      <a:pt x="138" y="174"/>
                      <a:pt x="138" y="170"/>
                      <a:pt x="138" y="170"/>
                    </a:cubicBezTo>
                    <a:cubicBezTo>
                      <a:pt x="138" y="169"/>
                      <a:pt x="137" y="168"/>
                      <a:pt x="137" y="168"/>
                    </a:cubicBezTo>
                    <a:cubicBezTo>
                      <a:pt x="134" y="168"/>
                      <a:pt x="134" y="168"/>
                      <a:pt x="134" y="168"/>
                    </a:cubicBezTo>
                    <a:cubicBezTo>
                      <a:pt x="134" y="168"/>
                      <a:pt x="134" y="168"/>
                      <a:pt x="134" y="167"/>
                    </a:cubicBezTo>
                    <a:cubicBezTo>
                      <a:pt x="134" y="166"/>
                      <a:pt x="133" y="166"/>
                      <a:pt x="131" y="166"/>
                    </a:cubicBezTo>
                    <a:cubicBezTo>
                      <a:pt x="130" y="166"/>
                      <a:pt x="125" y="166"/>
                      <a:pt x="121" y="166"/>
                    </a:cubicBezTo>
                    <a:cubicBezTo>
                      <a:pt x="113" y="166"/>
                      <a:pt x="102" y="157"/>
                      <a:pt x="102" y="145"/>
                    </a:cubicBezTo>
                    <a:cubicBezTo>
                      <a:pt x="102" y="142"/>
                      <a:pt x="102" y="137"/>
                      <a:pt x="102" y="131"/>
                    </a:cubicBezTo>
                    <a:cubicBezTo>
                      <a:pt x="103" y="131"/>
                      <a:pt x="103" y="131"/>
                      <a:pt x="103" y="131"/>
                    </a:cubicBezTo>
                    <a:cubicBezTo>
                      <a:pt x="104" y="131"/>
                      <a:pt x="106" y="130"/>
                      <a:pt x="106" y="129"/>
                    </a:cubicBezTo>
                    <a:cubicBezTo>
                      <a:pt x="106" y="121"/>
                      <a:pt x="106" y="121"/>
                      <a:pt x="106" y="121"/>
                    </a:cubicBezTo>
                    <a:cubicBezTo>
                      <a:pt x="106" y="119"/>
                      <a:pt x="104" y="118"/>
                      <a:pt x="103" y="118"/>
                    </a:cubicBezTo>
                    <a:cubicBezTo>
                      <a:pt x="103" y="118"/>
                      <a:pt x="103" y="118"/>
                      <a:pt x="103" y="118"/>
                    </a:cubicBezTo>
                    <a:cubicBezTo>
                      <a:pt x="105" y="114"/>
                      <a:pt x="115" y="108"/>
                      <a:pt x="125" y="100"/>
                    </a:cubicBezTo>
                    <a:cubicBezTo>
                      <a:pt x="132" y="99"/>
                      <a:pt x="139" y="98"/>
                      <a:pt x="146" y="96"/>
                    </a:cubicBezTo>
                    <a:cubicBezTo>
                      <a:pt x="165" y="91"/>
                      <a:pt x="192" y="73"/>
                      <a:pt x="192" y="53"/>
                    </a:cubicBezTo>
                    <a:cubicBezTo>
                      <a:pt x="192" y="43"/>
                      <a:pt x="192" y="12"/>
                      <a:pt x="192" y="12"/>
                    </a:cubicBezTo>
                    <a:lnTo>
                      <a:pt x="152" y="12"/>
                    </a:lnTo>
                    <a:close/>
                    <a:moveTo>
                      <a:pt x="48" y="85"/>
                    </a:moveTo>
                    <a:cubicBezTo>
                      <a:pt x="39" y="83"/>
                      <a:pt x="29" y="78"/>
                      <a:pt x="22" y="72"/>
                    </a:cubicBezTo>
                    <a:cubicBezTo>
                      <a:pt x="15" y="66"/>
                      <a:pt x="10" y="59"/>
                      <a:pt x="10" y="53"/>
                    </a:cubicBezTo>
                    <a:cubicBezTo>
                      <a:pt x="10" y="22"/>
                      <a:pt x="10" y="22"/>
                      <a:pt x="10" y="22"/>
                    </a:cubicBezTo>
                    <a:cubicBezTo>
                      <a:pt x="40" y="22"/>
                      <a:pt x="40" y="22"/>
                      <a:pt x="40" y="22"/>
                    </a:cubicBezTo>
                    <a:cubicBezTo>
                      <a:pt x="40" y="32"/>
                      <a:pt x="40" y="47"/>
                      <a:pt x="40" y="58"/>
                    </a:cubicBezTo>
                    <a:cubicBezTo>
                      <a:pt x="40" y="69"/>
                      <a:pt x="45" y="78"/>
                      <a:pt x="52" y="86"/>
                    </a:cubicBezTo>
                    <a:cubicBezTo>
                      <a:pt x="51" y="86"/>
                      <a:pt x="49" y="86"/>
                      <a:pt x="48" y="85"/>
                    </a:cubicBezTo>
                    <a:close/>
                    <a:moveTo>
                      <a:pt x="109" y="77"/>
                    </a:moveTo>
                    <a:cubicBezTo>
                      <a:pt x="109" y="78"/>
                      <a:pt x="108" y="80"/>
                      <a:pt x="106" y="80"/>
                    </a:cubicBezTo>
                    <a:cubicBezTo>
                      <a:pt x="85" y="80"/>
                      <a:pt x="85" y="80"/>
                      <a:pt x="85" y="80"/>
                    </a:cubicBezTo>
                    <a:cubicBezTo>
                      <a:pt x="83" y="80"/>
                      <a:pt x="82" y="78"/>
                      <a:pt x="82" y="77"/>
                    </a:cubicBezTo>
                    <a:cubicBezTo>
                      <a:pt x="82" y="71"/>
                      <a:pt x="82" y="71"/>
                      <a:pt x="82" y="71"/>
                    </a:cubicBezTo>
                    <a:cubicBezTo>
                      <a:pt x="82" y="69"/>
                      <a:pt x="83" y="68"/>
                      <a:pt x="85" y="68"/>
                    </a:cubicBezTo>
                    <a:cubicBezTo>
                      <a:pt x="90" y="68"/>
                      <a:pt x="90" y="68"/>
                      <a:pt x="90" y="68"/>
                    </a:cubicBezTo>
                    <a:cubicBezTo>
                      <a:pt x="90" y="36"/>
                      <a:pt x="90" y="36"/>
                      <a:pt x="90" y="36"/>
                    </a:cubicBezTo>
                    <a:cubicBezTo>
                      <a:pt x="87" y="36"/>
                      <a:pt x="87" y="36"/>
                      <a:pt x="87" y="36"/>
                    </a:cubicBezTo>
                    <a:cubicBezTo>
                      <a:pt x="85" y="37"/>
                      <a:pt x="84" y="36"/>
                      <a:pt x="83" y="34"/>
                    </a:cubicBezTo>
                    <a:cubicBezTo>
                      <a:pt x="83" y="32"/>
                      <a:pt x="83" y="32"/>
                      <a:pt x="83" y="32"/>
                    </a:cubicBezTo>
                    <a:cubicBezTo>
                      <a:pt x="82" y="30"/>
                      <a:pt x="83" y="29"/>
                      <a:pt x="84" y="29"/>
                    </a:cubicBezTo>
                    <a:cubicBezTo>
                      <a:pt x="92" y="24"/>
                      <a:pt x="92" y="24"/>
                      <a:pt x="92" y="24"/>
                    </a:cubicBezTo>
                    <a:cubicBezTo>
                      <a:pt x="93" y="24"/>
                      <a:pt x="93" y="24"/>
                      <a:pt x="94" y="24"/>
                    </a:cubicBezTo>
                    <a:cubicBezTo>
                      <a:pt x="99" y="24"/>
                      <a:pt x="99" y="24"/>
                      <a:pt x="99" y="24"/>
                    </a:cubicBezTo>
                    <a:cubicBezTo>
                      <a:pt x="100" y="24"/>
                      <a:pt x="102" y="25"/>
                      <a:pt x="102" y="27"/>
                    </a:cubicBezTo>
                    <a:cubicBezTo>
                      <a:pt x="102" y="68"/>
                      <a:pt x="102" y="68"/>
                      <a:pt x="102" y="68"/>
                    </a:cubicBezTo>
                    <a:cubicBezTo>
                      <a:pt x="106" y="68"/>
                      <a:pt x="106" y="68"/>
                      <a:pt x="106" y="68"/>
                    </a:cubicBezTo>
                    <a:cubicBezTo>
                      <a:pt x="108" y="68"/>
                      <a:pt x="109" y="69"/>
                      <a:pt x="109" y="71"/>
                    </a:cubicBezTo>
                    <a:lnTo>
                      <a:pt x="109" y="77"/>
                    </a:lnTo>
                    <a:close/>
                    <a:moveTo>
                      <a:pt x="181" y="53"/>
                    </a:moveTo>
                    <a:cubicBezTo>
                      <a:pt x="181" y="59"/>
                      <a:pt x="177" y="66"/>
                      <a:pt x="169" y="72"/>
                    </a:cubicBezTo>
                    <a:cubicBezTo>
                      <a:pt x="162" y="78"/>
                      <a:pt x="152" y="83"/>
                      <a:pt x="143" y="85"/>
                    </a:cubicBezTo>
                    <a:cubicBezTo>
                      <a:pt x="142" y="86"/>
                      <a:pt x="140" y="86"/>
                      <a:pt x="139" y="86"/>
                    </a:cubicBezTo>
                    <a:cubicBezTo>
                      <a:pt x="146" y="78"/>
                      <a:pt x="151" y="69"/>
                      <a:pt x="151" y="58"/>
                    </a:cubicBezTo>
                    <a:cubicBezTo>
                      <a:pt x="151" y="47"/>
                      <a:pt x="151" y="32"/>
                      <a:pt x="151" y="22"/>
                    </a:cubicBezTo>
                    <a:cubicBezTo>
                      <a:pt x="181" y="22"/>
                      <a:pt x="181" y="22"/>
                      <a:pt x="181" y="22"/>
                    </a:cubicBezTo>
                    <a:lnTo>
                      <a:pt x="181" y="53"/>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96" name="Freeform 95"/>
              <p:cNvSpPr>
                <a:spLocks noEditPoints="1"/>
              </p:cNvSpPr>
              <p:nvPr/>
            </p:nvSpPr>
            <p:spPr bwMode="auto">
              <a:xfrm>
                <a:off x="6524537" y="1642863"/>
                <a:ext cx="189729" cy="214053"/>
              </a:xfrm>
              <a:custGeom>
                <a:avLst/>
                <a:gdLst>
                  <a:gd name="T0" fmla="*/ 54 w 179"/>
                  <a:gd name="T1" fmla="*/ 73 h 202"/>
                  <a:gd name="T2" fmla="*/ 49 w 179"/>
                  <a:gd name="T3" fmla="*/ 73 h 202"/>
                  <a:gd name="T4" fmla="*/ 45 w 179"/>
                  <a:gd name="T5" fmla="*/ 65 h 202"/>
                  <a:gd name="T6" fmla="*/ 54 w 179"/>
                  <a:gd name="T7" fmla="*/ 69 h 202"/>
                  <a:gd name="T8" fmla="*/ 86 w 179"/>
                  <a:gd name="T9" fmla="*/ 162 h 202"/>
                  <a:gd name="T10" fmla="*/ 89 w 179"/>
                  <a:gd name="T11" fmla="*/ 171 h 202"/>
                  <a:gd name="T12" fmla="*/ 93 w 179"/>
                  <a:gd name="T13" fmla="*/ 162 h 202"/>
                  <a:gd name="T14" fmla="*/ 49 w 179"/>
                  <a:gd name="T15" fmla="*/ 144 h 202"/>
                  <a:gd name="T16" fmla="*/ 45 w 179"/>
                  <a:gd name="T17" fmla="*/ 153 h 202"/>
                  <a:gd name="T18" fmla="*/ 50 w 179"/>
                  <a:gd name="T19" fmla="*/ 153 h 202"/>
                  <a:gd name="T20" fmla="*/ 54 w 179"/>
                  <a:gd name="T21" fmla="*/ 144 h 202"/>
                  <a:gd name="T22" fmla="*/ 36 w 179"/>
                  <a:gd name="T23" fmla="*/ 106 h 202"/>
                  <a:gd name="T24" fmla="*/ 27 w 179"/>
                  <a:gd name="T25" fmla="*/ 109 h 202"/>
                  <a:gd name="T26" fmla="*/ 36 w 179"/>
                  <a:gd name="T27" fmla="*/ 112 h 202"/>
                  <a:gd name="T28" fmla="*/ 36 w 179"/>
                  <a:gd name="T29" fmla="*/ 106 h 202"/>
                  <a:gd name="T30" fmla="*/ 93 w 179"/>
                  <a:gd name="T31" fmla="*/ 55 h 202"/>
                  <a:gd name="T32" fmla="*/ 89 w 179"/>
                  <a:gd name="T33" fmla="*/ 46 h 202"/>
                  <a:gd name="T34" fmla="*/ 86 w 179"/>
                  <a:gd name="T35" fmla="*/ 55 h 202"/>
                  <a:gd name="T36" fmla="*/ 129 w 179"/>
                  <a:gd name="T37" fmla="*/ 144 h 202"/>
                  <a:gd name="T38" fmla="*/ 125 w 179"/>
                  <a:gd name="T39" fmla="*/ 149 h 202"/>
                  <a:gd name="T40" fmla="*/ 131 w 179"/>
                  <a:gd name="T41" fmla="*/ 154 h 202"/>
                  <a:gd name="T42" fmla="*/ 134 w 179"/>
                  <a:gd name="T43" fmla="*/ 148 h 202"/>
                  <a:gd name="T44" fmla="*/ 143 w 179"/>
                  <a:gd name="T45" fmla="*/ 112 h 202"/>
                  <a:gd name="T46" fmla="*/ 152 w 179"/>
                  <a:gd name="T47" fmla="*/ 109 h 202"/>
                  <a:gd name="T48" fmla="*/ 143 w 179"/>
                  <a:gd name="T49" fmla="*/ 106 h 202"/>
                  <a:gd name="T50" fmla="*/ 143 w 179"/>
                  <a:gd name="T51" fmla="*/ 112 h 202"/>
                  <a:gd name="T52" fmla="*/ 122 w 179"/>
                  <a:gd name="T53" fmla="*/ 106 h 202"/>
                  <a:gd name="T54" fmla="*/ 92 w 179"/>
                  <a:gd name="T55" fmla="*/ 103 h 202"/>
                  <a:gd name="T56" fmla="*/ 89 w 179"/>
                  <a:gd name="T57" fmla="*/ 64 h 202"/>
                  <a:gd name="T58" fmla="*/ 87 w 179"/>
                  <a:gd name="T59" fmla="*/ 103 h 202"/>
                  <a:gd name="T60" fmla="*/ 89 w 179"/>
                  <a:gd name="T61" fmla="*/ 115 h 202"/>
                  <a:gd name="T62" fmla="*/ 122 w 179"/>
                  <a:gd name="T63" fmla="*/ 112 h 202"/>
                  <a:gd name="T64" fmla="*/ 174 w 179"/>
                  <a:gd name="T65" fmla="*/ 109 h 202"/>
                  <a:gd name="T66" fmla="*/ 161 w 179"/>
                  <a:gd name="T67" fmla="*/ 186 h 202"/>
                  <a:gd name="T68" fmla="*/ 156 w 179"/>
                  <a:gd name="T69" fmla="*/ 201 h 202"/>
                  <a:gd name="T70" fmla="*/ 140 w 179"/>
                  <a:gd name="T71" fmla="*/ 195 h 202"/>
                  <a:gd name="T72" fmla="*/ 89 w 179"/>
                  <a:gd name="T73" fmla="*/ 193 h 202"/>
                  <a:gd name="T74" fmla="*/ 39 w 179"/>
                  <a:gd name="T75" fmla="*/ 195 h 202"/>
                  <a:gd name="T76" fmla="*/ 23 w 179"/>
                  <a:gd name="T77" fmla="*/ 201 h 202"/>
                  <a:gd name="T78" fmla="*/ 18 w 179"/>
                  <a:gd name="T79" fmla="*/ 186 h 202"/>
                  <a:gd name="T80" fmla="*/ 5 w 179"/>
                  <a:gd name="T81" fmla="*/ 109 h 202"/>
                  <a:gd name="T82" fmla="*/ 174 w 179"/>
                  <a:gd name="T83" fmla="*/ 109 h 202"/>
                  <a:gd name="T84" fmla="*/ 161 w 179"/>
                  <a:gd name="T85" fmla="*/ 109 h 202"/>
                  <a:gd name="T86" fmla="*/ 18 w 179"/>
                  <a:gd name="T87" fmla="*/ 109 h 202"/>
                  <a:gd name="T88" fmla="*/ 129 w 179"/>
                  <a:gd name="T89" fmla="*/ 65 h 202"/>
                  <a:gd name="T90" fmla="*/ 125 w 179"/>
                  <a:gd name="T91" fmla="*/ 73 h 202"/>
                  <a:gd name="T92" fmla="*/ 129 w 179"/>
                  <a:gd name="T93" fmla="*/ 73 h 202"/>
                  <a:gd name="T94" fmla="*/ 134 w 179"/>
                  <a:gd name="T95" fmla="*/ 65 h 202"/>
                  <a:gd name="T96" fmla="*/ 171 w 179"/>
                  <a:gd name="T97" fmla="*/ 51 h 202"/>
                  <a:gd name="T98" fmla="*/ 154 w 179"/>
                  <a:gd name="T99" fmla="*/ 7 h 202"/>
                  <a:gd name="T100" fmla="*/ 120 w 179"/>
                  <a:gd name="T101" fmla="*/ 18 h 202"/>
                  <a:gd name="T102" fmla="*/ 171 w 179"/>
                  <a:gd name="T103" fmla="*/ 51 h 202"/>
                  <a:gd name="T104" fmla="*/ 59 w 179"/>
                  <a:gd name="T105" fmla="*/ 18 h 202"/>
                  <a:gd name="T106" fmla="*/ 25 w 179"/>
                  <a:gd name="T107" fmla="*/ 7 h 202"/>
                  <a:gd name="T108" fmla="*/ 8 w 179"/>
                  <a:gd name="T109" fmla="*/ 5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 h="202">
                    <a:moveTo>
                      <a:pt x="54" y="69"/>
                    </a:moveTo>
                    <a:cubicBezTo>
                      <a:pt x="55" y="70"/>
                      <a:pt x="55" y="72"/>
                      <a:pt x="54" y="73"/>
                    </a:cubicBezTo>
                    <a:cubicBezTo>
                      <a:pt x="53" y="74"/>
                      <a:pt x="53" y="74"/>
                      <a:pt x="52" y="74"/>
                    </a:cubicBezTo>
                    <a:cubicBezTo>
                      <a:pt x="51" y="74"/>
                      <a:pt x="50" y="74"/>
                      <a:pt x="49" y="73"/>
                    </a:cubicBezTo>
                    <a:cubicBezTo>
                      <a:pt x="45" y="69"/>
                      <a:pt x="45" y="69"/>
                      <a:pt x="45" y="69"/>
                    </a:cubicBezTo>
                    <a:cubicBezTo>
                      <a:pt x="44" y="68"/>
                      <a:pt x="44" y="66"/>
                      <a:pt x="45" y="65"/>
                    </a:cubicBezTo>
                    <a:cubicBezTo>
                      <a:pt x="47" y="63"/>
                      <a:pt x="49" y="63"/>
                      <a:pt x="50" y="65"/>
                    </a:cubicBezTo>
                    <a:lnTo>
                      <a:pt x="54" y="69"/>
                    </a:lnTo>
                    <a:close/>
                    <a:moveTo>
                      <a:pt x="89" y="159"/>
                    </a:moveTo>
                    <a:cubicBezTo>
                      <a:pt x="88" y="159"/>
                      <a:pt x="86" y="160"/>
                      <a:pt x="86" y="162"/>
                    </a:cubicBezTo>
                    <a:cubicBezTo>
                      <a:pt x="86" y="168"/>
                      <a:pt x="86" y="168"/>
                      <a:pt x="86" y="168"/>
                    </a:cubicBezTo>
                    <a:cubicBezTo>
                      <a:pt x="86" y="170"/>
                      <a:pt x="88" y="171"/>
                      <a:pt x="89" y="171"/>
                    </a:cubicBezTo>
                    <a:cubicBezTo>
                      <a:pt x="91" y="171"/>
                      <a:pt x="93" y="170"/>
                      <a:pt x="93" y="168"/>
                    </a:cubicBezTo>
                    <a:cubicBezTo>
                      <a:pt x="93" y="162"/>
                      <a:pt x="93" y="162"/>
                      <a:pt x="93" y="162"/>
                    </a:cubicBezTo>
                    <a:cubicBezTo>
                      <a:pt x="93" y="160"/>
                      <a:pt x="91" y="159"/>
                      <a:pt x="89" y="159"/>
                    </a:cubicBezTo>
                    <a:close/>
                    <a:moveTo>
                      <a:pt x="49" y="144"/>
                    </a:moveTo>
                    <a:cubicBezTo>
                      <a:pt x="45" y="148"/>
                      <a:pt x="45" y="148"/>
                      <a:pt x="45" y="148"/>
                    </a:cubicBezTo>
                    <a:cubicBezTo>
                      <a:pt x="44" y="150"/>
                      <a:pt x="44" y="152"/>
                      <a:pt x="45" y="153"/>
                    </a:cubicBezTo>
                    <a:cubicBezTo>
                      <a:pt x="46" y="154"/>
                      <a:pt x="47" y="154"/>
                      <a:pt x="48" y="154"/>
                    </a:cubicBezTo>
                    <a:cubicBezTo>
                      <a:pt x="48" y="154"/>
                      <a:pt x="49" y="154"/>
                      <a:pt x="50" y="153"/>
                    </a:cubicBezTo>
                    <a:cubicBezTo>
                      <a:pt x="54" y="149"/>
                      <a:pt x="54" y="149"/>
                      <a:pt x="54" y="149"/>
                    </a:cubicBezTo>
                    <a:cubicBezTo>
                      <a:pt x="55" y="148"/>
                      <a:pt x="55" y="146"/>
                      <a:pt x="54" y="144"/>
                    </a:cubicBezTo>
                    <a:cubicBezTo>
                      <a:pt x="53" y="143"/>
                      <a:pt x="51" y="143"/>
                      <a:pt x="49" y="144"/>
                    </a:cubicBezTo>
                    <a:close/>
                    <a:moveTo>
                      <a:pt x="36" y="106"/>
                    </a:moveTo>
                    <a:cubicBezTo>
                      <a:pt x="30" y="106"/>
                      <a:pt x="30" y="106"/>
                      <a:pt x="30" y="106"/>
                    </a:cubicBezTo>
                    <a:cubicBezTo>
                      <a:pt x="29" y="106"/>
                      <a:pt x="27" y="107"/>
                      <a:pt x="27" y="109"/>
                    </a:cubicBezTo>
                    <a:cubicBezTo>
                      <a:pt x="27" y="111"/>
                      <a:pt x="29" y="112"/>
                      <a:pt x="30" y="112"/>
                    </a:cubicBezTo>
                    <a:cubicBezTo>
                      <a:pt x="36" y="112"/>
                      <a:pt x="36" y="112"/>
                      <a:pt x="36" y="112"/>
                    </a:cubicBezTo>
                    <a:cubicBezTo>
                      <a:pt x="38" y="112"/>
                      <a:pt x="39" y="111"/>
                      <a:pt x="39" y="109"/>
                    </a:cubicBezTo>
                    <a:cubicBezTo>
                      <a:pt x="39" y="107"/>
                      <a:pt x="38" y="106"/>
                      <a:pt x="36" y="106"/>
                    </a:cubicBezTo>
                    <a:close/>
                    <a:moveTo>
                      <a:pt x="89" y="59"/>
                    </a:moveTo>
                    <a:cubicBezTo>
                      <a:pt x="91" y="59"/>
                      <a:pt x="93" y="57"/>
                      <a:pt x="93" y="55"/>
                    </a:cubicBezTo>
                    <a:cubicBezTo>
                      <a:pt x="93" y="50"/>
                      <a:pt x="93" y="50"/>
                      <a:pt x="93" y="50"/>
                    </a:cubicBezTo>
                    <a:cubicBezTo>
                      <a:pt x="93" y="48"/>
                      <a:pt x="91" y="46"/>
                      <a:pt x="89" y="46"/>
                    </a:cubicBezTo>
                    <a:cubicBezTo>
                      <a:pt x="88" y="46"/>
                      <a:pt x="86" y="48"/>
                      <a:pt x="86" y="50"/>
                    </a:cubicBezTo>
                    <a:cubicBezTo>
                      <a:pt x="86" y="55"/>
                      <a:pt x="86" y="55"/>
                      <a:pt x="86" y="55"/>
                    </a:cubicBezTo>
                    <a:cubicBezTo>
                      <a:pt x="86" y="57"/>
                      <a:pt x="88" y="59"/>
                      <a:pt x="89" y="59"/>
                    </a:cubicBezTo>
                    <a:close/>
                    <a:moveTo>
                      <a:pt x="129" y="144"/>
                    </a:moveTo>
                    <a:cubicBezTo>
                      <a:pt x="128" y="143"/>
                      <a:pt x="126" y="143"/>
                      <a:pt x="125" y="144"/>
                    </a:cubicBezTo>
                    <a:cubicBezTo>
                      <a:pt x="124" y="146"/>
                      <a:pt x="124" y="148"/>
                      <a:pt x="125" y="149"/>
                    </a:cubicBezTo>
                    <a:cubicBezTo>
                      <a:pt x="129" y="153"/>
                      <a:pt x="129" y="153"/>
                      <a:pt x="129" y="153"/>
                    </a:cubicBezTo>
                    <a:cubicBezTo>
                      <a:pt x="130" y="154"/>
                      <a:pt x="130" y="154"/>
                      <a:pt x="131" y="154"/>
                    </a:cubicBezTo>
                    <a:cubicBezTo>
                      <a:pt x="132" y="154"/>
                      <a:pt x="133" y="154"/>
                      <a:pt x="134" y="153"/>
                    </a:cubicBezTo>
                    <a:cubicBezTo>
                      <a:pt x="135" y="152"/>
                      <a:pt x="135" y="150"/>
                      <a:pt x="134" y="148"/>
                    </a:cubicBezTo>
                    <a:lnTo>
                      <a:pt x="129" y="144"/>
                    </a:lnTo>
                    <a:close/>
                    <a:moveTo>
                      <a:pt x="143" y="112"/>
                    </a:moveTo>
                    <a:cubicBezTo>
                      <a:pt x="149" y="112"/>
                      <a:pt x="149" y="112"/>
                      <a:pt x="149" y="112"/>
                    </a:cubicBezTo>
                    <a:cubicBezTo>
                      <a:pt x="150" y="112"/>
                      <a:pt x="152" y="111"/>
                      <a:pt x="152" y="109"/>
                    </a:cubicBezTo>
                    <a:cubicBezTo>
                      <a:pt x="152" y="107"/>
                      <a:pt x="150" y="106"/>
                      <a:pt x="149" y="106"/>
                    </a:cubicBezTo>
                    <a:cubicBezTo>
                      <a:pt x="143" y="106"/>
                      <a:pt x="143" y="106"/>
                      <a:pt x="143" y="106"/>
                    </a:cubicBezTo>
                    <a:cubicBezTo>
                      <a:pt x="141" y="106"/>
                      <a:pt x="140" y="107"/>
                      <a:pt x="140" y="109"/>
                    </a:cubicBezTo>
                    <a:cubicBezTo>
                      <a:pt x="140" y="111"/>
                      <a:pt x="141" y="112"/>
                      <a:pt x="143" y="112"/>
                    </a:cubicBezTo>
                    <a:close/>
                    <a:moveTo>
                      <a:pt x="125" y="109"/>
                    </a:moveTo>
                    <a:cubicBezTo>
                      <a:pt x="125" y="107"/>
                      <a:pt x="124" y="106"/>
                      <a:pt x="122" y="106"/>
                    </a:cubicBezTo>
                    <a:cubicBezTo>
                      <a:pt x="94" y="106"/>
                      <a:pt x="94" y="106"/>
                      <a:pt x="94" y="106"/>
                    </a:cubicBezTo>
                    <a:cubicBezTo>
                      <a:pt x="94" y="105"/>
                      <a:pt x="93" y="104"/>
                      <a:pt x="92" y="103"/>
                    </a:cubicBezTo>
                    <a:cubicBezTo>
                      <a:pt x="92" y="67"/>
                      <a:pt x="92" y="67"/>
                      <a:pt x="92" y="67"/>
                    </a:cubicBezTo>
                    <a:cubicBezTo>
                      <a:pt x="92" y="65"/>
                      <a:pt x="91" y="64"/>
                      <a:pt x="89" y="64"/>
                    </a:cubicBezTo>
                    <a:cubicBezTo>
                      <a:pt x="88" y="64"/>
                      <a:pt x="87" y="65"/>
                      <a:pt x="87" y="67"/>
                    </a:cubicBezTo>
                    <a:cubicBezTo>
                      <a:pt x="87" y="103"/>
                      <a:pt x="87" y="103"/>
                      <a:pt x="87" y="103"/>
                    </a:cubicBezTo>
                    <a:cubicBezTo>
                      <a:pt x="85" y="104"/>
                      <a:pt x="84" y="106"/>
                      <a:pt x="84" y="109"/>
                    </a:cubicBezTo>
                    <a:cubicBezTo>
                      <a:pt x="84" y="112"/>
                      <a:pt x="86" y="115"/>
                      <a:pt x="89" y="115"/>
                    </a:cubicBezTo>
                    <a:cubicBezTo>
                      <a:pt x="92" y="115"/>
                      <a:pt x="93" y="114"/>
                      <a:pt x="94" y="112"/>
                    </a:cubicBezTo>
                    <a:cubicBezTo>
                      <a:pt x="122" y="112"/>
                      <a:pt x="122" y="112"/>
                      <a:pt x="122" y="112"/>
                    </a:cubicBezTo>
                    <a:cubicBezTo>
                      <a:pt x="124" y="112"/>
                      <a:pt x="125" y="111"/>
                      <a:pt x="125" y="109"/>
                    </a:cubicBezTo>
                    <a:close/>
                    <a:moveTo>
                      <a:pt x="174" y="109"/>
                    </a:moveTo>
                    <a:cubicBezTo>
                      <a:pt x="174" y="131"/>
                      <a:pt x="166" y="151"/>
                      <a:pt x="152" y="166"/>
                    </a:cubicBezTo>
                    <a:cubicBezTo>
                      <a:pt x="161" y="186"/>
                      <a:pt x="161" y="186"/>
                      <a:pt x="161" y="186"/>
                    </a:cubicBezTo>
                    <a:cubicBezTo>
                      <a:pt x="163" y="189"/>
                      <a:pt x="163" y="192"/>
                      <a:pt x="162" y="195"/>
                    </a:cubicBezTo>
                    <a:cubicBezTo>
                      <a:pt x="161" y="198"/>
                      <a:pt x="158" y="200"/>
                      <a:pt x="156" y="201"/>
                    </a:cubicBezTo>
                    <a:cubicBezTo>
                      <a:pt x="154" y="202"/>
                      <a:pt x="152" y="202"/>
                      <a:pt x="151" y="202"/>
                    </a:cubicBezTo>
                    <a:cubicBezTo>
                      <a:pt x="146" y="202"/>
                      <a:pt x="142" y="200"/>
                      <a:pt x="140" y="195"/>
                    </a:cubicBezTo>
                    <a:cubicBezTo>
                      <a:pt x="134" y="181"/>
                      <a:pt x="134" y="181"/>
                      <a:pt x="134" y="181"/>
                    </a:cubicBezTo>
                    <a:cubicBezTo>
                      <a:pt x="121" y="189"/>
                      <a:pt x="106" y="193"/>
                      <a:pt x="89" y="193"/>
                    </a:cubicBezTo>
                    <a:cubicBezTo>
                      <a:pt x="73" y="193"/>
                      <a:pt x="58" y="189"/>
                      <a:pt x="45" y="181"/>
                    </a:cubicBezTo>
                    <a:cubicBezTo>
                      <a:pt x="39" y="195"/>
                      <a:pt x="39" y="195"/>
                      <a:pt x="39" y="195"/>
                    </a:cubicBezTo>
                    <a:cubicBezTo>
                      <a:pt x="37" y="200"/>
                      <a:pt x="33" y="202"/>
                      <a:pt x="28" y="202"/>
                    </a:cubicBezTo>
                    <a:cubicBezTo>
                      <a:pt x="27" y="202"/>
                      <a:pt x="25" y="202"/>
                      <a:pt x="23" y="201"/>
                    </a:cubicBezTo>
                    <a:cubicBezTo>
                      <a:pt x="21" y="200"/>
                      <a:pt x="18" y="198"/>
                      <a:pt x="17" y="195"/>
                    </a:cubicBezTo>
                    <a:cubicBezTo>
                      <a:pt x="16" y="192"/>
                      <a:pt x="16" y="189"/>
                      <a:pt x="18" y="186"/>
                    </a:cubicBezTo>
                    <a:cubicBezTo>
                      <a:pt x="27" y="166"/>
                      <a:pt x="27" y="166"/>
                      <a:pt x="27" y="166"/>
                    </a:cubicBezTo>
                    <a:cubicBezTo>
                      <a:pt x="13" y="151"/>
                      <a:pt x="5" y="131"/>
                      <a:pt x="5" y="109"/>
                    </a:cubicBezTo>
                    <a:cubicBezTo>
                      <a:pt x="5" y="62"/>
                      <a:pt x="43" y="24"/>
                      <a:pt x="89" y="24"/>
                    </a:cubicBezTo>
                    <a:cubicBezTo>
                      <a:pt x="136" y="24"/>
                      <a:pt x="174" y="62"/>
                      <a:pt x="174" y="109"/>
                    </a:cubicBezTo>
                    <a:close/>
                    <a:moveTo>
                      <a:pt x="89" y="181"/>
                    </a:moveTo>
                    <a:cubicBezTo>
                      <a:pt x="129" y="181"/>
                      <a:pt x="161" y="148"/>
                      <a:pt x="161" y="109"/>
                    </a:cubicBezTo>
                    <a:cubicBezTo>
                      <a:pt x="161" y="69"/>
                      <a:pt x="129" y="37"/>
                      <a:pt x="89" y="37"/>
                    </a:cubicBezTo>
                    <a:cubicBezTo>
                      <a:pt x="50" y="37"/>
                      <a:pt x="18" y="69"/>
                      <a:pt x="18" y="109"/>
                    </a:cubicBezTo>
                    <a:cubicBezTo>
                      <a:pt x="18" y="148"/>
                      <a:pt x="50" y="181"/>
                      <a:pt x="89" y="181"/>
                    </a:cubicBezTo>
                    <a:close/>
                    <a:moveTo>
                      <a:pt x="129" y="65"/>
                    </a:moveTo>
                    <a:cubicBezTo>
                      <a:pt x="125" y="69"/>
                      <a:pt x="125" y="69"/>
                      <a:pt x="125" y="69"/>
                    </a:cubicBezTo>
                    <a:cubicBezTo>
                      <a:pt x="124" y="70"/>
                      <a:pt x="124" y="72"/>
                      <a:pt x="125" y="73"/>
                    </a:cubicBezTo>
                    <a:cubicBezTo>
                      <a:pt x="126" y="74"/>
                      <a:pt x="126" y="74"/>
                      <a:pt x="127" y="74"/>
                    </a:cubicBezTo>
                    <a:cubicBezTo>
                      <a:pt x="128" y="74"/>
                      <a:pt x="129" y="74"/>
                      <a:pt x="129" y="73"/>
                    </a:cubicBezTo>
                    <a:cubicBezTo>
                      <a:pt x="134" y="69"/>
                      <a:pt x="134" y="69"/>
                      <a:pt x="134" y="69"/>
                    </a:cubicBezTo>
                    <a:cubicBezTo>
                      <a:pt x="135" y="68"/>
                      <a:pt x="135" y="66"/>
                      <a:pt x="134" y="65"/>
                    </a:cubicBezTo>
                    <a:cubicBezTo>
                      <a:pt x="132" y="63"/>
                      <a:pt x="130" y="63"/>
                      <a:pt x="129" y="65"/>
                    </a:cubicBezTo>
                    <a:close/>
                    <a:moveTo>
                      <a:pt x="171" y="51"/>
                    </a:moveTo>
                    <a:cubicBezTo>
                      <a:pt x="179" y="40"/>
                      <a:pt x="179" y="26"/>
                      <a:pt x="170" y="19"/>
                    </a:cubicBezTo>
                    <a:cubicBezTo>
                      <a:pt x="154" y="7"/>
                      <a:pt x="154" y="7"/>
                      <a:pt x="154" y="7"/>
                    </a:cubicBezTo>
                    <a:cubicBezTo>
                      <a:pt x="145" y="0"/>
                      <a:pt x="131" y="4"/>
                      <a:pt x="122" y="15"/>
                    </a:cubicBezTo>
                    <a:cubicBezTo>
                      <a:pt x="120" y="18"/>
                      <a:pt x="120" y="18"/>
                      <a:pt x="120" y="18"/>
                    </a:cubicBezTo>
                    <a:cubicBezTo>
                      <a:pt x="168" y="55"/>
                      <a:pt x="168" y="55"/>
                      <a:pt x="168" y="55"/>
                    </a:cubicBezTo>
                    <a:lnTo>
                      <a:pt x="171" y="51"/>
                    </a:lnTo>
                    <a:close/>
                    <a:moveTo>
                      <a:pt x="10" y="55"/>
                    </a:moveTo>
                    <a:cubicBezTo>
                      <a:pt x="59" y="18"/>
                      <a:pt x="59" y="18"/>
                      <a:pt x="59" y="18"/>
                    </a:cubicBezTo>
                    <a:cubicBezTo>
                      <a:pt x="57" y="15"/>
                      <a:pt x="57" y="15"/>
                      <a:pt x="57" y="15"/>
                    </a:cubicBezTo>
                    <a:cubicBezTo>
                      <a:pt x="48" y="4"/>
                      <a:pt x="34" y="0"/>
                      <a:pt x="25" y="7"/>
                    </a:cubicBezTo>
                    <a:cubicBezTo>
                      <a:pt x="9" y="19"/>
                      <a:pt x="9" y="19"/>
                      <a:pt x="9" y="19"/>
                    </a:cubicBezTo>
                    <a:cubicBezTo>
                      <a:pt x="0" y="26"/>
                      <a:pt x="0" y="40"/>
                      <a:pt x="8" y="51"/>
                    </a:cubicBezTo>
                    <a:lnTo>
                      <a:pt x="10" y="55"/>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97" name="Freeform 9"/>
              <p:cNvSpPr>
                <a:spLocks noEditPoints="1"/>
              </p:cNvSpPr>
              <p:nvPr/>
            </p:nvSpPr>
            <p:spPr bwMode="auto">
              <a:xfrm>
                <a:off x="5923585" y="2306668"/>
                <a:ext cx="214013" cy="148721"/>
              </a:xfrm>
              <a:custGeom>
                <a:avLst/>
                <a:gdLst>
                  <a:gd name="T0" fmla="*/ 99 w 199"/>
                  <a:gd name="T1" fmla="*/ 101 h 136"/>
                  <a:gd name="T2" fmla="*/ 0 w 199"/>
                  <a:gd name="T3" fmla="*/ 50 h 136"/>
                  <a:gd name="T4" fmla="*/ 99 w 199"/>
                  <a:gd name="T5" fmla="*/ 0 h 136"/>
                  <a:gd name="T6" fmla="*/ 199 w 199"/>
                  <a:gd name="T7" fmla="*/ 50 h 136"/>
                  <a:gd name="T8" fmla="*/ 157 w 199"/>
                  <a:gd name="T9" fmla="*/ 72 h 136"/>
                  <a:gd name="T10" fmla="*/ 157 w 199"/>
                  <a:gd name="T11" fmla="*/ 71 h 136"/>
                  <a:gd name="T12" fmla="*/ 107 w 199"/>
                  <a:gd name="T13" fmla="*/ 45 h 136"/>
                  <a:gd name="T14" fmla="*/ 101 w 199"/>
                  <a:gd name="T15" fmla="*/ 44 h 136"/>
                  <a:gd name="T16" fmla="*/ 95 w 199"/>
                  <a:gd name="T17" fmla="*/ 46 h 136"/>
                  <a:gd name="T18" fmla="*/ 93 w 199"/>
                  <a:gd name="T19" fmla="*/ 52 h 136"/>
                  <a:gd name="T20" fmla="*/ 98 w 199"/>
                  <a:gd name="T21" fmla="*/ 59 h 136"/>
                  <a:gd name="T22" fmla="*/ 140 w 199"/>
                  <a:gd name="T23" fmla="*/ 80 h 136"/>
                  <a:gd name="T24" fmla="*/ 99 w 199"/>
                  <a:gd name="T25" fmla="*/ 101 h 136"/>
                  <a:gd name="T26" fmla="*/ 153 w 199"/>
                  <a:gd name="T27" fmla="*/ 117 h 136"/>
                  <a:gd name="T28" fmla="*/ 155 w 199"/>
                  <a:gd name="T29" fmla="*/ 114 h 136"/>
                  <a:gd name="T30" fmla="*/ 153 w 199"/>
                  <a:gd name="T31" fmla="*/ 111 h 136"/>
                  <a:gd name="T32" fmla="*/ 153 w 199"/>
                  <a:gd name="T33" fmla="*/ 73 h 136"/>
                  <a:gd name="T34" fmla="*/ 105 w 199"/>
                  <a:gd name="T35" fmla="*/ 49 h 136"/>
                  <a:gd name="T36" fmla="*/ 98 w 199"/>
                  <a:gd name="T37" fmla="*/ 49 h 136"/>
                  <a:gd name="T38" fmla="*/ 99 w 199"/>
                  <a:gd name="T39" fmla="*/ 55 h 136"/>
                  <a:gd name="T40" fmla="*/ 145 w 199"/>
                  <a:gd name="T41" fmla="*/ 78 h 136"/>
                  <a:gd name="T42" fmla="*/ 145 w 199"/>
                  <a:gd name="T43" fmla="*/ 111 h 136"/>
                  <a:gd name="T44" fmla="*/ 143 w 199"/>
                  <a:gd name="T45" fmla="*/ 114 h 136"/>
                  <a:gd name="T46" fmla="*/ 145 w 199"/>
                  <a:gd name="T47" fmla="*/ 117 h 136"/>
                  <a:gd name="T48" fmla="*/ 142 w 199"/>
                  <a:gd name="T49" fmla="*/ 124 h 136"/>
                  <a:gd name="T50" fmla="*/ 147 w 199"/>
                  <a:gd name="T51" fmla="*/ 131 h 136"/>
                  <a:gd name="T52" fmla="*/ 146 w 199"/>
                  <a:gd name="T53" fmla="*/ 136 h 136"/>
                  <a:gd name="T54" fmla="*/ 157 w 199"/>
                  <a:gd name="T55" fmla="*/ 124 h 136"/>
                  <a:gd name="T56" fmla="*/ 153 w 199"/>
                  <a:gd name="T57" fmla="*/ 117 h 136"/>
                  <a:gd name="T58" fmla="*/ 34 w 199"/>
                  <a:gd name="T59" fmla="*/ 75 h 136"/>
                  <a:gd name="T60" fmla="*/ 34 w 199"/>
                  <a:gd name="T61" fmla="*/ 116 h 136"/>
                  <a:gd name="T62" fmla="*/ 35 w 199"/>
                  <a:gd name="T63" fmla="*/ 117 h 136"/>
                  <a:gd name="T64" fmla="*/ 100 w 199"/>
                  <a:gd name="T65" fmla="*/ 135 h 136"/>
                  <a:gd name="T66" fmla="*/ 139 w 199"/>
                  <a:gd name="T67" fmla="*/ 129 h 136"/>
                  <a:gd name="T68" fmla="*/ 138 w 199"/>
                  <a:gd name="T69" fmla="*/ 124 h 136"/>
                  <a:gd name="T70" fmla="*/ 140 w 199"/>
                  <a:gd name="T71" fmla="*/ 117 h 136"/>
                  <a:gd name="T72" fmla="*/ 139 w 199"/>
                  <a:gd name="T73" fmla="*/ 114 h 136"/>
                  <a:gd name="T74" fmla="*/ 141 w 199"/>
                  <a:gd name="T75" fmla="*/ 109 h 136"/>
                  <a:gd name="T76" fmla="*/ 141 w 199"/>
                  <a:gd name="T77" fmla="*/ 87 h 136"/>
                  <a:gd name="T78" fmla="*/ 99 w 199"/>
                  <a:gd name="T79" fmla="*/ 108 h 136"/>
                  <a:gd name="T80" fmla="*/ 34 w 199"/>
                  <a:gd name="T81" fmla="*/ 75 h 136"/>
                  <a:gd name="T82" fmla="*/ 157 w 199"/>
                  <a:gd name="T83" fmla="*/ 109 h 136"/>
                  <a:gd name="T84" fmla="*/ 159 w 199"/>
                  <a:gd name="T85" fmla="*/ 114 h 136"/>
                  <a:gd name="T86" fmla="*/ 158 w 199"/>
                  <a:gd name="T87" fmla="*/ 117 h 136"/>
                  <a:gd name="T88" fmla="*/ 160 w 199"/>
                  <a:gd name="T89" fmla="*/ 119 h 136"/>
                  <a:gd name="T90" fmla="*/ 164 w 199"/>
                  <a:gd name="T91" fmla="*/ 117 h 136"/>
                  <a:gd name="T92" fmla="*/ 165 w 199"/>
                  <a:gd name="T93" fmla="*/ 116 h 136"/>
                  <a:gd name="T94" fmla="*/ 165 w 199"/>
                  <a:gd name="T95" fmla="*/ 74 h 136"/>
                  <a:gd name="T96" fmla="*/ 157 w 199"/>
                  <a:gd name="T97" fmla="*/ 78 h 136"/>
                  <a:gd name="T98" fmla="*/ 157 w 199"/>
                  <a:gd name="T99" fmla="*/ 10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9" h="136">
                    <a:moveTo>
                      <a:pt x="99" y="101"/>
                    </a:moveTo>
                    <a:cubicBezTo>
                      <a:pt x="0" y="50"/>
                      <a:pt x="0" y="50"/>
                      <a:pt x="0" y="50"/>
                    </a:cubicBezTo>
                    <a:cubicBezTo>
                      <a:pt x="99" y="0"/>
                      <a:pt x="99" y="0"/>
                      <a:pt x="99" y="0"/>
                    </a:cubicBezTo>
                    <a:cubicBezTo>
                      <a:pt x="199" y="50"/>
                      <a:pt x="199" y="50"/>
                      <a:pt x="199" y="50"/>
                    </a:cubicBezTo>
                    <a:cubicBezTo>
                      <a:pt x="157" y="72"/>
                      <a:pt x="157" y="72"/>
                      <a:pt x="157" y="72"/>
                    </a:cubicBezTo>
                    <a:cubicBezTo>
                      <a:pt x="157" y="71"/>
                      <a:pt x="157" y="71"/>
                      <a:pt x="157" y="71"/>
                    </a:cubicBezTo>
                    <a:cubicBezTo>
                      <a:pt x="107" y="45"/>
                      <a:pt x="107" y="45"/>
                      <a:pt x="107" y="45"/>
                    </a:cubicBezTo>
                    <a:cubicBezTo>
                      <a:pt x="106" y="45"/>
                      <a:pt x="104" y="44"/>
                      <a:pt x="101" y="44"/>
                    </a:cubicBezTo>
                    <a:cubicBezTo>
                      <a:pt x="99" y="44"/>
                      <a:pt x="97" y="44"/>
                      <a:pt x="95" y="46"/>
                    </a:cubicBezTo>
                    <a:cubicBezTo>
                      <a:pt x="93" y="48"/>
                      <a:pt x="93" y="50"/>
                      <a:pt x="93" y="52"/>
                    </a:cubicBezTo>
                    <a:cubicBezTo>
                      <a:pt x="93" y="56"/>
                      <a:pt x="97" y="58"/>
                      <a:pt x="98" y="59"/>
                    </a:cubicBezTo>
                    <a:cubicBezTo>
                      <a:pt x="140" y="80"/>
                      <a:pt x="140" y="80"/>
                      <a:pt x="140" y="80"/>
                    </a:cubicBezTo>
                    <a:lnTo>
                      <a:pt x="99" y="101"/>
                    </a:lnTo>
                    <a:close/>
                    <a:moveTo>
                      <a:pt x="153" y="117"/>
                    </a:moveTo>
                    <a:cubicBezTo>
                      <a:pt x="154" y="116"/>
                      <a:pt x="155" y="115"/>
                      <a:pt x="155" y="114"/>
                    </a:cubicBezTo>
                    <a:cubicBezTo>
                      <a:pt x="155" y="113"/>
                      <a:pt x="154" y="111"/>
                      <a:pt x="153" y="111"/>
                    </a:cubicBezTo>
                    <a:cubicBezTo>
                      <a:pt x="153" y="73"/>
                      <a:pt x="153" y="73"/>
                      <a:pt x="153" y="73"/>
                    </a:cubicBezTo>
                    <a:cubicBezTo>
                      <a:pt x="105" y="49"/>
                      <a:pt x="105" y="49"/>
                      <a:pt x="105" y="49"/>
                    </a:cubicBezTo>
                    <a:cubicBezTo>
                      <a:pt x="105" y="49"/>
                      <a:pt x="101" y="46"/>
                      <a:pt x="98" y="49"/>
                    </a:cubicBezTo>
                    <a:cubicBezTo>
                      <a:pt x="94" y="52"/>
                      <a:pt x="99" y="55"/>
                      <a:pt x="99" y="55"/>
                    </a:cubicBezTo>
                    <a:cubicBezTo>
                      <a:pt x="145" y="78"/>
                      <a:pt x="145" y="78"/>
                      <a:pt x="145" y="78"/>
                    </a:cubicBezTo>
                    <a:cubicBezTo>
                      <a:pt x="145" y="111"/>
                      <a:pt x="145" y="111"/>
                      <a:pt x="145" y="111"/>
                    </a:cubicBezTo>
                    <a:cubicBezTo>
                      <a:pt x="144" y="111"/>
                      <a:pt x="143" y="113"/>
                      <a:pt x="143" y="114"/>
                    </a:cubicBezTo>
                    <a:cubicBezTo>
                      <a:pt x="143" y="115"/>
                      <a:pt x="144" y="116"/>
                      <a:pt x="145" y="117"/>
                    </a:cubicBezTo>
                    <a:cubicBezTo>
                      <a:pt x="144" y="118"/>
                      <a:pt x="142" y="121"/>
                      <a:pt x="142" y="124"/>
                    </a:cubicBezTo>
                    <a:cubicBezTo>
                      <a:pt x="142" y="129"/>
                      <a:pt x="147" y="129"/>
                      <a:pt x="147" y="131"/>
                    </a:cubicBezTo>
                    <a:cubicBezTo>
                      <a:pt x="147" y="134"/>
                      <a:pt x="146" y="136"/>
                      <a:pt x="146" y="136"/>
                    </a:cubicBezTo>
                    <a:cubicBezTo>
                      <a:pt x="146" y="136"/>
                      <a:pt x="157" y="131"/>
                      <a:pt x="157" y="124"/>
                    </a:cubicBezTo>
                    <a:cubicBezTo>
                      <a:pt x="157" y="120"/>
                      <a:pt x="154" y="117"/>
                      <a:pt x="153" y="117"/>
                    </a:cubicBezTo>
                    <a:close/>
                    <a:moveTo>
                      <a:pt x="34" y="75"/>
                    </a:moveTo>
                    <a:cubicBezTo>
                      <a:pt x="34" y="116"/>
                      <a:pt x="34" y="116"/>
                      <a:pt x="34" y="116"/>
                    </a:cubicBezTo>
                    <a:cubicBezTo>
                      <a:pt x="35" y="117"/>
                      <a:pt x="35" y="117"/>
                      <a:pt x="35" y="117"/>
                    </a:cubicBezTo>
                    <a:cubicBezTo>
                      <a:pt x="53" y="128"/>
                      <a:pt x="76" y="135"/>
                      <a:pt x="100" y="135"/>
                    </a:cubicBezTo>
                    <a:cubicBezTo>
                      <a:pt x="113" y="135"/>
                      <a:pt x="127" y="133"/>
                      <a:pt x="139" y="129"/>
                    </a:cubicBezTo>
                    <a:cubicBezTo>
                      <a:pt x="138" y="128"/>
                      <a:pt x="138" y="126"/>
                      <a:pt x="138" y="124"/>
                    </a:cubicBezTo>
                    <a:cubicBezTo>
                      <a:pt x="138" y="122"/>
                      <a:pt x="139" y="119"/>
                      <a:pt x="140" y="117"/>
                    </a:cubicBezTo>
                    <a:cubicBezTo>
                      <a:pt x="139" y="116"/>
                      <a:pt x="139" y="115"/>
                      <a:pt x="139" y="114"/>
                    </a:cubicBezTo>
                    <a:cubicBezTo>
                      <a:pt x="139" y="112"/>
                      <a:pt x="140" y="110"/>
                      <a:pt x="141" y="109"/>
                    </a:cubicBezTo>
                    <a:cubicBezTo>
                      <a:pt x="141" y="87"/>
                      <a:pt x="141" y="87"/>
                      <a:pt x="141" y="87"/>
                    </a:cubicBezTo>
                    <a:cubicBezTo>
                      <a:pt x="99" y="108"/>
                      <a:pt x="99" y="108"/>
                      <a:pt x="99" y="108"/>
                    </a:cubicBezTo>
                    <a:lnTo>
                      <a:pt x="34" y="75"/>
                    </a:lnTo>
                    <a:close/>
                    <a:moveTo>
                      <a:pt x="157" y="109"/>
                    </a:moveTo>
                    <a:cubicBezTo>
                      <a:pt x="158" y="110"/>
                      <a:pt x="159" y="112"/>
                      <a:pt x="159" y="114"/>
                    </a:cubicBezTo>
                    <a:cubicBezTo>
                      <a:pt x="159" y="115"/>
                      <a:pt x="159" y="116"/>
                      <a:pt x="158" y="117"/>
                    </a:cubicBezTo>
                    <a:cubicBezTo>
                      <a:pt x="159" y="117"/>
                      <a:pt x="160" y="118"/>
                      <a:pt x="160" y="119"/>
                    </a:cubicBezTo>
                    <a:cubicBezTo>
                      <a:pt x="161" y="119"/>
                      <a:pt x="163" y="118"/>
                      <a:pt x="164" y="117"/>
                    </a:cubicBezTo>
                    <a:cubicBezTo>
                      <a:pt x="165" y="116"/>
                      <a:pt x="165" y="116"/>
                      <a:pt x="165" y="116"/>
                    </a:cubicBezTo>
                    <a:cubicBezTo>
                      <a:pt x="165" y="74"/>
                      <a:pt x="165" y="74"/>
                      <a:pt x="165" y="74"/>
                    </a:cubicBezTo>
                    <a:cubicBezTo>
                      <a:pt x="157" y="78"/>
                      <a:pt x="157" y="78"/>
                      <a:pt x="157" y="78"/>
                    </a:cubicBezTo>
                    <a:lnTo>
                      <a:pt x="157" y="109"/>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98" name="Freeform 18"/>
              <p:cNvSpPr>
                <a:spLocks noEditPoints="1"/>
              </p:cNvSpPr>
              <p:nvPr/>
            </p:nvSpPr>
            <p:spPr bwMode="auto">
              <a:xfrm>
                <a:off x="3646076" y="1855044"/>
                <a:ext cx="159815" cy="247213"/>
              </a:xfrm>
              <a:custGeom>
                <a:avLst/>
                <a:gdLst>
                  <a:gd name="T0" fmla="*/ 78 w 108"/>
                  <a:gd name="T1" fmla="*/ 144 h 167"/>
                  <a:gd name="T2" fmla="*/ 34 w 108"/>
                  <a:gd name="T3" fmla="*/ 148 h 167"/>
                  <a:gd name="T4" fmla="*/ 30 w 108"/>
                  <a:gd name="T5" fmla="*/ 143 h 167"/>
                  <a:gd name="T6" fmla="*/ 74 w 108"/>
                  <a:gd name="T7" fmla="*/ 139 h 167"/>
                  <a:gd name="T8" fmla="*/ 74 w 108"/>
                  <a:gd name="T9" fmla="*/ 151 h 167"/>
                  <a:gd name="T10" fmla="*/ 30 w 108"/>
                  <a:gd name="T11" fmla="*/ 155 h 167"/>
                  <a:gd name="T12" fmla="*/ 34 w 108"/>
                  <a:gd name="T13" fmla="*/ 161 h 167"/>
                  <a:gd name="T14" fmla="*/ 38 w 108"/>
                  <a:gd name="T15" fmla="*/ 163 h 167"/>
                  <a:gd name="T16" fmla="*/ 66 w 108"/>
                  <a:gd name="T17" fmla="*/ 167 h 167"/>
                  <a:gd name="T18" fmla="*/ 70 w 108"/>
                  <a:gd name="T19" fmla="*/ 161 h 167"/>
                  <a:gd name="T20" fmla="*/ 78 w 108"/>
                  <a:gd name="T21" fmla="*/ 157 h 167"/>
                  <a:gd name="T22" fmla="*/ 74 w 108"/>
                  <a:gd name="T23" fmla="*/ 151 h 167"/>
                  <a:gd name="T24" fmla="*/ 34 w 108"/>
                  <a:gd name="T25" fmla="*/ 128 h 167"/>
                  <a:gd name="T26" fmla="*/ 30 w 108"/>
                  <a:gd name="T27" fmla="*/ 132 h 167"/>
                  <a:gd name="T28" fmla="*/ 74 w 108"/>
                  <a:gd name="T29" fmla="*/ 136 h 167"/>
                  <a:gd name="T30" fmla="*/ 78 w 108"/>
                  <a:gd name="T31" fmla="*/ 132 h 167"/>
                  <a:gd name="T32" fmla="*/ 108 w 108"/>
                  <a:gd name="T33" fmla="*/ 54 h 167"/>
                  <a:gd name="T34" fmla="*/ 76 w 108"/>
                  <a:gd name="T35" fmla="*/ 124 h 167"/>
                  <a:gd name="T36" fmla="*/ 15 w 108"/>
                  <a:gd name="T37" fmla="*/ 91 h 167"/>
                  <a:gd name="T38" fmla="*/ 54 w 108"/>
                  <a:gd name="T39" fmla="*/ 0 h 167"/>
                  <a:gd name="T40" fmla="*/ 54 w 108"/>
                  <a:gd name="T41" fmla="*/ 0 h 167"/>
                  <a:gd name="T42" fmla="*/ 61 w 108"/>
                  <a:gd name="T43" fmla="*/ 116 h 167"/>
                  <a:gd name="T44" fmla="*/ 68 w 108"/>
                  <a:gd name="T45" fmla="*/ 73 h 167"/>
                  <a:gd name="T46" fmla="*/ 63 w 108"/>
                  <a:gd name="T47" fmla="*/ 77 h 167"/>
                  <a:gd name="T48" fmla="*/ 54 w 108"/>
                  <a:gd name="T49" fmla="*/ 69 h 167"/>
                  <a:gd name="T50" fmla="*/ 45 w 108"/>
                  <a:gd name="T51" fmla="*/ 77 h 167"/>
                  <a:gd name="T52" fmla="*/ 40 w 108"/>
                  <a:gd name="T53" fmla="*/ 73 h 167"/>
                  <a:gd name="T54" fmla="*/ 61 w 108"/>
                  <a:gd name="T55" fmla="*/ 116 h 167"/>
                  <a:gd name="T56" fmla="*/ 54 w 108"/>
                  <a:gd name="T57" fmla="*/ 8 h 167"/>
                  <a:gd name="T58" fmla="*/ 54 w 108"/>
                  <a:gd name="T59" fmla="*/ 8 h 167"/>
                  <a:gd name="T60" fmla="*/ 21 w 108"/>
                  <a:gd name="T61" fmla="*/ 85 h 167"/>
                  <a:gd name="T62" fmla="*/ 21 w 108"/>
                  <a:gd name="T63" fmla="*/ 85 h 167"/>
                  <a:gd name="T64" fmla="*/ 35 w 108"/>
                  <a:gd name="T65" fmla="*/ 116 h 167"/>
                  <a:gd name="T66" fmla="*/ 36 w 108"/>
                  <a:gd name="T67" fmla="*/ 73 h 167"/>
                  <a:gd name="T68" fmla="*/ 31 w 108"/>
                  <a:gd name="T69" fmla="*/ 72 h 167"/>
                  <a:gd name="T70" fmla="*/ 35 w 108"/>
                  <a:gd name="T71" fmla="*/ 71 h 167"/>
                  <a:gd name="T72" fmla="*/ 37 w 108"/>
                  <a:gd name="T73" fmla="*/ 68 h 167"/>
                  <a:gd name="T74" fmla="*/ 39 w 108"/>
                  <a:gd name="T75" fmla="*/ 71 h 167"/>
                  <a:gd name="T76" fmla="*/ 42 w 108"/>
                  <a:gd name="T77" fmla="*/ 71 h 167"/>
                  <a:gd name="T78" fmla="*/ 54 w 108"/>
                  <a:gd name="T79" fmla="*/ 67 h 167"/>
                  <a:gd name="T80" fmla="*/ 63 w 108"/>
                  <a:gd name="T81" fmla="*/ 75 h 167"/>
                  <a:gd name="T82" fmla="*/ 67 w 108"/>
                  <a:gd name="T83" fmla="*/ 71 h 167"/>
                  <a:gd name="T84" fmla="*/ 69 w 108"/>
                  <a:gd name="T85" fmla="*/ 69 h 167"/>
                  <a:gd name="T86" fmla="*/ 73 w 108"/>
                  <a:gd name="T87" fmla="*/ 70 h 167"/>
                  <a:gd name="T88" fmla="*/ 76 w 108"/>
                  <a:gd name="T89" fmla="*/ 71 h 167"/>
                  <a:gd name="T90" fmla="*/ 76 w 108"/>
                  <a:gd name="T91" fmla="*/ 73 h 167"/>
                  <a:gd name="T92" fmla="*/ 65 w 108"/>
                  <a:gd name="T93" fmla="*/ 116 h 167"/>
                  <a:gd name="T94" fmla="*/ 74 w 108"/>
                  <a:gd name="T95" fmla="*/ 116 h 167"/>
                  <a:gd name="T96" fmla="*/ 87 w 108"/>
                  <a:gd name="T97" fmla="*/ 85 h 167"/>
                  <a:gd name="T98" fmla="*/ 100 w 108"/>
                  <a:gd name="T99" fmla="*/ 5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8" h="167">
                    <a:moveTo>
                      <a:pt x="78" y="143"/>
                    </a:moveTo>
                    <a:cubicBezTo>
                      <a:pt x="78" y="144"/>
                      <a:pt x="78" y="144"/>
                      <a:pt x="78" y="144"/>
                    </a:cubicBezTo>
                    <a:cubicBezTo>
                      <a:pt x="78" y="146"/>
                      <a:pt x="77" y="148"/>
                      <a:pt x="74" y="148"/>
                    </a:cubicBezTo>
                    <a:cubicBezTo>
                      <a:pt x="34" y="148"/>
                      <a:pt x="34" y="148"/>
                      <a:pt x="34" y="148"/>
                    </a:cubicBezTo>
                    <a:cubicBezTo>
                      <a:pt x="32" y="148"/>
                      <a:pt x="30" y="146"/>
                      <a:pt x="30" y="144"/>
                    </a:cubicBezTo>
                    <a:cubicBezTo>
                      <a:pt x="30" y="143"/>
                      <a:pt x="30" y="143"/>
                      <a:pt x="30" y="143"/>
                    </a:cubicBezTo>
                    <a:cubicBezTo>
                      <a:pt x="30" y="141"/>
                      <a:pt x="32" y="139"/>
                      <a:pt x="34" y="139"/>
                    </a:cubicBezTo>
                    <a:cubicBezTo>
                      <a:pt x="74" y="139"/>
                      <a:pt x="74" y="139"/>
                      <a:pt x="74" y="139"/>
                    </a:cubicBezTo>
                    <a:cubicBezTo>
                      <a:pt x="77" y="139"/>
                      <a:pt x="78" y="141"/>
                      <a:pt x="78" y="143"/>
                    </a:cubicBezTo>
                    <a:moveTo>
                      <a:pt x="74" y="151"/>
                    </a:moveTo>
                    <a:cubicBezTo>
                      <a:pt x="34" y="151"/>
                      <a:pt x="34" y="151"/>
                      <a:pt x="34" y="151"/>
                    </a:cubicBezTo>
                    <a:cubicBezTo>
                      <a:pt x="32" y="151"/>
                      <a:pt x="30" y="153"/>
                      <a:pt x="30" y="155"/>
                    </a:cubicBezTo>
                    <a:cubicBezTo>
                      <a:pt x="30" y="157"/>
                      <a:pt x="30" y="157"/>
                      <a:pt x="30" y="157"/>
                    </a:cubicBezTo>
                    <a:cubicBezTo>
                      <a:pt x="30" y="159"/>
                      <a:pt x="32" y="161"/>
                      <a:pt x="34" y="161"/>
                    </a:cubicBezTo>
                    <a:cubicBezTo>
                      <a:pt x="38" y="161"/>
                      <a:pt x="38" y="161"/>
                      <a:pt x="38" y="161"/>
                    </a:cubicBezTo>
                    <a:cubicBezTo>
                      <a:pt x="38" y="163"/>
                      <a:pt x="38" y="163"/>
                      <a:pt x="38" y="163"/>
                    </a:cubicBezTo>
                    <a:cubicBezTo>
                      <a:pt x="38" y="165"/>
                      <a:pt x="40" y="167"/>
                      <a:pt x="42" y="167"/>
                    </a:cubicBezTo>
                    <a:cubicBezTo>
                      <a:pt x="66" y="167"/>
                      <a:pt x="66" y="167"/>
                      <a:pt x="66" y="167"/>
                    </a:cubicBezTo>
                    <a:cubicBezTo>
                      <a:pt x="68" y="167"/>
                      <a:pt x="70" y="165"/>
                      <a:pt x="70" y="163"/>
                    </a:cubicBezTo>
                    <a:cubicBezTo>
                      <a:pt x="70" y="161"/>
                      <a:pt x="70" y="161"/>
                      <a:pt x="70" y="161"/>
                    </a:cubicBezTo>
                    <a:cubicBezTo>
                      <a:pt x="74" y="161"/>
                      <a:pt x="74" y="161"/>
                      <a:pt x="74" y="161"/>
                    </a:cubicBezTo>
                    <a:cubicBezTo>
                      <a:pt x="77" y="161"/>
                      <a:pt x="78" y="159"/>
                      <a:pt x="78" y="157"/>
                    </a:cubicBezTo>
                    <a:cubicBezTo>
                      <a:pt x="78" y="155"/>
                      <a:pt x="78" y="155"/>
                      <a:pt x="78" y="155"/>
                    </a:cubicBezTo>
                    <a:cubicBezTo>
                      <a:pt x="78" y="153"/>
                      <a:pt x="77" y="151"/>
                      <a:pt x="74" y="151"/>
                    </a:cubicBezTo>
                    <a:moveTo>
                      <a:pt x="74" y="128"/>
                    </a:moveTo>
                    <a:cubicBezTo>
                      <a:pt x="34" y="128"/>
                      <a:pt x="34" y="128"/>
                      <a:pt x="34" y="128"/>
                    </a:cubicBezTo>
                    <a:cubicBezTo>
                      <a:pt x="32" y="128"/>
                      <a:pt x="30" y="129"/>
                      <a:pt x="30" y="132"/>
                    </a:cubicBezTo>
                    <a:cubicBezTo>
                      <a:pt x="30" y="132"/>
                      <a:pt x="30" y="132"/>
                      <a:pt x="30" y="132"/>
                    </a:cubicBezTo>
                    <a:cubicBezTo>
                      <a:pt x="30" y="134"/>
                      <a:pt x="32" y="136"/>
                      <a:pt x="34" y="136"/>
                    </a:cubicBezTo>
                    <a:cubicBezTo>
                      <a:pt x="74" y="136"/>
                      <a:pt x="74" y="136"/>
                      <a:pt x="74" y="136"/>
                    </a:cubicBezTo>
                    <a:cubicBezTo>
                      <a:pt x="77" y="136"/>
                      <a:pt x="78" y="134"/>
                      <a:pt x="78" y="132"/>
                    </a:cubicBezTo>
                    <a:cubicBezTo>
                      <a:pt x="78" y="132"/>
                      <a:pt x="78" y="132"/>
                      <a:pt x="78" y="132"/>
                    </a:cubicBezTo>
                    <a:cubicBezTo>
                      <a:pt x="78" y="129"/>
                      <a:pt x="77" y="128"/>
                      <a:pt x="74" y="128"/>
                    </a:cubicBezTo>
                    <a:moveTo>
                      <a:pt x="108" y="54"/>
                    </a:moveTo>
                    <a:cubicBezTo>
                      <a:pt x="108" y="68"/>
                      <a:pt x="102" y="81"/>
                      <a:pt x="93" y="91"/>
                    </a:cubicBezTo>
                    <a:cubicBezTo>
                      <a:pt x="76" y="111"/>
                      <a:pt x="86" y="124"/>
                      <a:pt x="76" y="124"/>
                    </a:cubicBezTo>
                    <a:cubicBezTo>
                      <a:pt x="32" y="124"/>
                      <a:pt x="32" y="124"/>
                      <a:pt x="32" y="124"/>
                    </a:cubicBezTo>
                    <a:cubicBezTo>
                      <a:pt x="22" y="124"/>
                      <a:pt x="33" y="111"/>
                      <a:pt x="15" y="91"/>
                    </a:cubicBezTo>
                    <a:cubicBezTo>
                      <a:pt x="6" y="81"/>
                      <a:pt x="0" y="68"/>
                      <a:pt x="0" y="54"/>
                    </a:cubicBezTo>
                    <a:cubicBezTo>
                      <a:pt x="0" y="24"/>
                      <a:pt x="24" y="0"/>
                      <a:pt x="54" y="0"/>
                    </a:cubicBezTo>
                    <a:cubicBezTo>
                      <a:pt x="54" y="0"/>
                      <a:pt x="54" y="0"/>
                      <a:pt x="54" y="0"/>
                    </a:cubicBezTo>
                    <a:cubicBezTo>
                      <a:pt x="54" y="0"/>
                      <a:pt x="54" y="0"/>
                      <a:pt x="54" y="0"/>
                    </a:cubicBezTo>
                    <a:cubicBezTo>
                      <a:pt x="84" y="0"/>
                      <a:pt x="108" y="24"/>
                      <a:pt x="108" y="54"/>
                    </a:cubicBezTo>
                    <a:moveTo>
                      <a:pt x="61" y="116"/>
                    </a:moveTo>
                    <a:cubicBezTo>
                      <a:pt x="69" y="73"/>
                      <a:pt x="69" y="73"/>
                      <a:pt x="69" y="73"/>
                    </a:cubicBezTo>
                    <a:cubicBezTo>
                      <a:pt x="68" y="73"/>
                      <a:pt x="68" y="73"/>
                      <a:pt x="68" y="73"/>
                    </a:cubicBezTo>
                    <a:cubicBezTo>
                      <a:pt x="63" y="77"/>
                      <a:pt x="63" y="77"/>
                      <a:pt x="63" y="77"/>
                    </a:cubicBezTo>
                    <a:cubicBezTo>
                      <a:pt x="63" y="77"/>
                      <a:pt x="63" y="77"/>
                      <a:pt x="63" y="77"/>
                    </a:cubicBezTo>
                    <a:cubicBezTo>
                      <a:pt x="63" y="77"/>
                      <a:pt x="62" y="77"/>
                      <a:pt x="62" y="77"/>
                    </a:cubicBezTo>
                    <a:cubicBezTo>
                      <a:pt x="54" y="69"/>
                      <a:pt x="54" y="69"/>
                      <a:pt x="54" y="69"/>
                    </a:cubicBezTo>
                    <a:cubicBezTo>
                      <a:pt x="47" y="77"/>
                      <a:pt x="47" y="77"/>
                      <a:pt x="47" y="77"/>
                    </a:cubicBezTo>
                    <a:cubicBezTo>
                      <a:pt x="46" y="77"/>
                      <a:pt x="46" y="77"/>
                      <a:pt x="45" y="77"/>
                    </a:cubicBezTo>
                    <a:cubicBezTo>
                      <a:pt x="41" y="73"/>
                      <a:pt x="41" y="73"/>
                      <a:pt x="41" y="73"/>
                    </a:cubicBezTo>
                    <a:cubicBezTo>
                      <a:pt x="40" y="73"/>
                      <a:pt x="40" y="73"/>
                      <a:pt x="40" y="73"/>
                    </a:cubicBezTo>
                    <a:cubicBezTo>
                      <a:pt x="47" y="116"/>
                      <a:pt x="47" y="116"/>
                      <a:pt x="47" y="116"/>
                    </a:cubicBezTo>
                    <a:lnTo>
                      <a:pt x="61" y="116"/>
                    </a:lnTo>
                    <a:close/>
                    <a:moveTo>
                      <a:pt x="100" y="54"/>
                    </a:moveTo>
                    <a:cubicBezTo>
                      <a:pt x="100" y="29"/>
                      <a:pt x="79" y="8"/>
                      <a:pt x="54" y="8"/>
                    </a:cubicBezTo>
                    <a:cubicBezTo>
                      <a:pt x="54" y="0"/>
                      <a:pt x="54" y="0"/>
                      <a:pt x="54" y="0"/>
                    </a:cubicBezTo>
                    <a:cubicBezTo>
                      <a:pt x="54" y="8"/>
                      <a:pt x="54" y="8"/>
                      <a:pt x="54" y="8"/>
                    </a:cubicBezTo>
                    <a:cubicBezTo>
                      <a:pt x="29" y="8"/>
                      <a:pt x="8" y="29"/>
                      <a:pt x="8" y="54"/>
                    </a:cubicBezTo>
                    <a:cubicBezTo>
                      <a:pt x="8" y="66"/>
                      <a:pt x="13" y="77"/>
                      <a:pt x="21" y="85"/>
                    </a:cubicBezTo>
                    <a:cubicBezTo>
                      <a:pt x="21" y="85"/>
                      <a:pt x="21" y="85"/>
                      <a:pt x="21" y="85"/>
                    </a:cubicBezTo>
                    <a:cubicBezTo>
                      <a:pt x="21" y="85"/>
                      <a:pt x="21" y="85"/>
                      <a:pt x="21" y="85"/>
                    </a:cubicBezTo>
                    <a:cubicBezTo>
                      <a:pt x="32" y="99"/>
                      <a:pt x="34" y="110"/>
                      <a:pt x="35" y="116"/>
                    </a:cubicBezTo>
                    <a:cubicBezTo>
                      <a:pt x="35" y="116"/>
                      <a:pt x="35" y="116"/>
                      <a:pt x="35" y="116"/>
                    </a:cubicBezTo>
                    <a:cubicBezTo>
                      <a:pt x="43" y="116"/>
                      <a:pt x="43" y="116"/>
                      <a:pt x="43" y="116"/>
                    </a:cubicBezTo>
                    <a:cubicBezTo>
                      <a:pt x="36" y="73"/>
                      <a:pt x="36" y="73"/>
                      <a:pt x="36" y="73"/>
                    </a:cubicBezTo>
                    <a:cubicBezTo>
                      <a:pt x="32" y="73"/>
                      <a:pt x="32" y="73"/>
                      <a:pt x="32" y="73"/>
                    </a:cubicBezTo>
                    <a:cubicBezTo>
                      <a:pt x="32" y="73"/>
                      <a:pt x="31" y="73"/>
                      <a:pt x="31" y="72"/>
                    </a:cubicBezTo>
                    <a:cubicBezTo>
                      <a:pt x="31" y="71"/>
                      <a:pt x="32" y="71"/>
                      <a:pt x="32" y="71"/>
                    </a:cubicBezTo>
                    <a:cubicBezTo>
                      <a:pt x="35" y="71"/>
                      <a:pt x="35" y="71"/>
                      <a:pt x="35" y="71"/>
                    </a:cubicBezTo>
                    <a:cubicBezTo>
                      <a:pt x="35" y="70"/>
                      <a:pt x="35" y="70"/>
                      <a:pt x="35" y="70"/>
                    </a:cubicBezTo>
                    <a:cubicBezTo>
                      <a:pt x="35" y="69"/>
                      <a:pt x="36" y="68"/>
                      <a:pt x="37" y="68"/>
                    </a:cubicBezTo>
                    <a:cubicBezTo>
                      <a:pt x="38" y="67"/>
                      <a:pt x="39" y="68"/>
                      <a:pt x="39" y="69"/>
                    </a:cubicBezTo>
                    <a:cubicBezTo>
                      <a:pt x="39" y="71"/>
                      <a:pt x="39" y="71"/>
                      <a:pt x="39" y="71"/>
                    </a:cubicBezTo>
                    <a:cubicBezTo>
                      <a:pt x="42" y="71"/>
                      <a:pt x="42" y="71"/>
                      <a:pt x="42" y="71"/>
                    </a:cubicBezTo>
                    <a:cubicBezTo>
                      <a:pt x="42" y="71"/>
                      <a:pt x="42" y="71"/>
                      <a:pt x="42" y="71"/>
                    </a:cubicBezTo>
                    <a:cubicBezTo>
                      <a:pt x="46" y="75"/>
                      <a:pt x="46" y="75"/>
                      <a:pt x="46" y="75"/>
                    </a:cubicBezTo>
                    <a:cubicBezTo>
                      <a:pt x="54" y="67"/>
                      <a:pt x="54" y="67"/>
                      <a:pt x="54" y="67"/>
                    </a:cubicBezTo>
                    <a:cubicBezTo>
                      <a:pt x="54" y="67"/>
                      <a:pt x="55" y="67"/>
                      <a:pt x="55" y="67"/>
                    </a:cubicBezTo>
                    <a:cubicBezTo>
                      <a:pt x="63" y="75"/>
                      <a:pt x="63" y="75"/>
                      <a:pt x="63" y="75"/>
                    </a:cubicBezTo>
                    <a:cubicBezTo>
                      <a:pt x="66" y="71"/>
                      <a:pt x="66" y="71"/>
                      <a:pt x="66" y="71"/>
                    </a:cubicBezTo>
                    <a:cubicBezTo>
                      <a:pt x="66" y="71"/>
                      <a:pt x="67" y="71"/>
                      <a:pt x="67" y="71"/>
                    </a:cubicBezTo>
                    <a:cubicBezTo>
                      <a:pt x="69" y="71"/>
                      <a:pt x="69" y="71"/>
                      <a:pt x="69" y="71"/>
                    </a:cubicBezTo>
                    <a:cubicBezTo>
                      <a:pt x="69" y="69"/>
                      <a:pt x="69" y="69"/>
                      <a:pt x="69" y="69"/>
                    </a:cubicBezTo>
                    <a:cubicBezTo>
                      <a:pt x="69" y="68"/>
                      <a:pt x="70" y="67"/>
                      <a:pt x="72" y="68"/>
                    </a:cubicBezTo>
                    <a:cubicBezTo>
                      <a:pt x="73" y="68"/>
                      <a:pt x="73" y="69"/>
                      <a:pt x="73" y="70"/>
                    </a:cubicBezTo>
                    <a:cubicBezTo>
                      <a:pt x="73" y="71"/>
                      <a:pt x="73" y="71"/>
                      <a:pt x="73" y="71"/>
                    </a:cubicBezTo>
                    <a:cubicBezTo>
                      <a:pt x="76" y="71"/>
                      <a:pt x="76" y="71"/>
                      <a:pt x="76" y="71"/>
                    </a:cubicBezTo>
                    <a:cubicBezTo>
                      <a:pt x="76" y="71"/>
                      <a:pt x="77" y="71"/>
                      <a:pt x="77" y="72"/>
                    </a:cubicBezTo>
                    <a:cubicBezTo>
                      <a:pt x="77" y="73"/>
                      <a:pt x="76" y="73"/>
                      <a:pt x="76" y="73"/>
                    </a:cubicBezTo>
                    <a:cubicBezTo>
                      <a:pt x="73" y="73"/>
                      <a:pt x="73" y="73"/>
                      <a:pt x="73" y="73"/>
                    </a:cubicBezTo>
                    <a:cubicBezTo>
                      <a:pt x="65" y="116"/>
                      <a:pt x="65" y="116"/>
                      <a:pt x="65" y="116"/>
                    </a:cubicBezTo>
                    <a:cubicBezTo>
                      <a:pt x="74" y="116"/>
                      <a:pt x="74" y="116"/>
                      <a:pt x="74" y="116"/>
                    </a:cubicBezTo>
                    <a:cubicBezTo>
                      <a:pt x="74" y="116"/>
                      <a:pt x="74" y="116"/>
                      <a:pt x="74" y="116"/>
                    </a:cubicBezTo>
                    <a:cubicBezTo>
                      <a:pt x="74" y="110"/>
                      <a:pt x="76" y="99"/>
                      <a:pt x="87" y="85"/>
                    </a:cubicBezTo>
                    <a:cubicBezTo>
                      <a:pt x="87" y="85"/>
                      <a:pt x="87" y="85"/>
                      <a:pt x="87" y="85"/>
                    </a:cubicBezTo>
                    <a:cubicBezTo>
                      <a:pt x="87" y="85"/>
                      <a:pt x="87" y="85"/>
                      <a:pt x="87" y="85"/>
                    </a:cubicBezTo>
                    <a:cubicBezTo>
                      <a:pt x="95" y="77"/>
                      <a:pt x="100" y="66"/>
                      <a:pt x="100" y="54"/>
                    </a:cubicBezTo>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99" name="Freeform 10"/>
              <p:cNvSpPr>
                <a:spLocks noEditPoints="1"/>
              </p:cNvSpPr>
              <p:nvPr/>
            </p:nvSpPr>
            <p:spPr bwMode="auto">
              <a:xfrm>
                <a:off x="6430652" y="2296297"/>
                <a:ext cx="239341" cy="182641"/>
              </a:xfrm>
              <a:custGeom>
                <a:avLst/>
                <a:gdLst>
                  <a:gd name="T0" fmla="*/ 60 w 201"/>
                  <a:gd name="T1" fmla="*/ 72 h 151"/>
                  <a:gd name="T2" fmla="*/ 36 w 201"/>
                  <a:gd name="T3" fmla="*/ 83 h 151"/>
                  <a:gd name="T4" fmla="*/ 16 w 201"/>
                  <a:gd name="T5" fmla="*/ 93 h 151"/>
                  <a:gd name="T6" fmla="*/ 54 w 201"/>
                  <a:gd name="T7" fmla="*/ 66 h 151"/>
                  <a:gd name="T8" fmla="*/ 73 w 201"/>
                  <a:gd name="T9" fmla="*/ 72 h 151"/>
                  <a:gd name="T10" fmla="*/ 64 w 201"/>
                  <a:gd name="T11" fmla="*/ 87 h 151"/>
                  <a:gd name="T12" fmla="*/ 88 w 201"/>
                  <a:gd name="T13" fmla="*/ 73 h 151"/>
                  <a:gd name="T14" fmla="*/ 73 w 201"/>
                  <a:gd name="T15" fmla="*/ 72 h 151"/>
                  <a:gd name="T16" fmla="*/ 88 w 201"/>
                  <a:gd name="T17" fmla="*/ 29 h 151"/>
                  <a:gd name="T18" fmla="*/ 69 w 201"/>
                  <a:gd name="T19" fmla="*/ 42 h 151"/>
                  <a:gd name="T20" fmla="*/ 39 w 201"/>
                  <a:gd name="T21" fmla="*/ 39 h 151"/>
                  <a:gd name="T22" fmla="*/ 16 w 201"/>
                  <a:gd name="T23" fmla="*/ 29 h 151"/>
                  <a:gd name="T24" fmla="*/ 78 w 201"/>
                  <a:gd name="T25" fmla="*/ 43 h 151"/>
                  <a:gd name="T26" fmla="*/ 78 w 201"/>
                  <a:gd name="T27" fmla="*/ 28 h 151"/>
                  <a:gd name="T28" fmla="*/ 115 w 201"/>
                  <a:gd name="T29" fmla="*/ 102 h 151"/>
                  <a:gd name="T30" fmla="*/ 156 w 201"/>
                  <a:gd name="T31" fmla="*/ 102 h 151"/>
                  <a:gd name="T32" fmla="*/ 115 w 201"/>
                  <a:gd name="T33" fmla="*/ 102 h 151"/>
                  <a:gd name="T34" fmla="*/ 115 w 201"/>
                  <a:gd name="T35" fmla="*/ 78 h 151"/>
                  <a:gd name="T36" fmla="*/ 184 w 201"/>
                  <a:gd name="T37" fmla="*/ 73 h 151"/>
                  <a:gd name="T38" fmla="*/ 136 w 201"/>
                  <a:gd name="T39" fmla="*/ 25 h 151"/>
                  <a:gd name="T40" fmla="*/ 184 w 201"/>
                  <a:gd name="T41" fmla="*/ 34 h 151"/>
                  <a:gd name="T42" fmla="*/ 136 w 201"/>
                  <a:gd name="T43" fmla="*/ 25 h 151"/>
                  <a:gd name="T44" fmla="*/ 115 w 201"/>
                  <a:gd name="T45" fmla="*/ 48 h 151"/>
                  <a:gd name="T46" fmla="*/ 184 w 201"/>
                  <a:gd name="T47" fmla="*/ 43 h 151"/>
                  <a:gd name="T48" fmla="*/ 115 w 201"/>
                  <a:gd name="T49" fmla="*/ 88 h 151"/>
                  <a:gd name="T50" fmla="*/ 184 w 201"/>
                  <a:gd name="T51" fmla="*/ 92 h 151"/>
                  <a:gd name="T52" fmla="*/ 115 w 201"/>
                  <a:gd name="T53" fmla="*/ 88 h 151"/>
                  <a:gd name="T54" fmla="*/ 115 w 201"/>
                  <a:gd name="T55" fmla="*/ 63 h 151"/>
                  <a:gd name="T56" fmla="*/ 184 w 201"/>
                  <a:gd name="T57" fmla="*/ 58 h 151"/>
                  <a:gd name="T58" fmla="*/ 201 w 201"/>
                  <a:gd name="T59" fmla="*/ 9 h 151"/>
                  <a:gd name="T60" fmla="*/ 201 w 201"/>
                  <a:gd name="T61" fmla="*/ 145 h 151"/>
                  <a:gd name="T62" fmla="*/ 154 w 201"/>
                  <a:gd name="T63" fmla="*/ 138 h 151"/>
                  <a:gd name="T64" fmla="*/ 101 w 201"/>
                  <a:gd name="T65" fmla="*/ 151 h 151"/>
                  <a:gd name="T66" fmla="*/ 47 w 201"/>
                  <a:gd name="T67" fmla="*/ 138 h 151"/>
                  <a:gd name="T68" fmla="*/ 0 w 201"/>
                  <a:gd name="T69" fmla="*/ 145 h 151"/>
                  <a:gd name="T70" fmla="*/ 0 w 201"/>
                  <a:gd name="T71" fmla="*/ 9 h 151"/>
                  <a:gd name="T72" fmla="*/ 47 w 201"/>
                  <a:gd name="T73" fmla="*/ 0 h 151"/>
                  <a:gd name="T74" fmla="*/ 154 w 201"/>
                  <a:gd name="T75" fmla="*/ 0 h 151"/>
                  <a:gd name="T76" fmla="*/ 201 w 201"/>
                  <a:gd name="T77" fmla="*/ 9 h 151"/>
                  <a:gd name="T78" fmla="*/ 47 w 201"/>
                  <a:gd name="T79" fmla="*/ 8 h 151"/>
                  <a:gd name="T80" fmla="*/ 8 w 201"/>
                  <a:gd name="T81" fmla="*/ 127 h 151"/>
                  <a:gd name="T82" fmla="*/ 97 w 201"/>
                  <a:gd name="T83" fmla="*/ 131 h 151"/>
                  <a:gd name="T84" fmla="*/ 193 w 201"/>
                  <a:gd name="T85" fmla="*/ 15 h 151"/>
                  <a:gd name="T86" fmla="*/ 105 w 201"/>
                  <a:gd name="T87" fmla="*/ 19 h 151"/>
                  <a:gd name="T88" fmla="*/ 154 w 201"/>
                  <a:gd name="T89" fmla="*/ 120 h 151"/>
                  <a:gd name="T90" fmla="*/ 193 w 201"/>
                  <a:gd name="T91" fmla="*/ 1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1" h="151">
                    <a:moveTo>
                      <a:pt x="61" y="71"/>
                    </a:moveTo>
                    <a:cubicBezTo>
                      <a:pt x="61" y="71"/>
                      <a:pt x="61" y="71"/>
                      <a:pt x="60" y="72"/>
                    </a:cubicBezTo>
                    <a:cubicBezTo>
                      <a:pt x="58" y="75"/>
                      <a:pt x="54" y="75"/>
                      <a:pt x="49" y="76"/>
                    </a:cubicBezTo>
                    <a:cubicBezTo>
                      <a:pt x="44" y="77"/>
                      <a:pt x="39" y="79"/>
                      <a:pt x="36" y="83"/>
                    </a:cubicBezTo>
                    <a:cubicBezTo>
                      <a:pt x="35" y="85"/>
                      <a:pt x="33" y="87"/>
                      <a:pt x="31" y="89"/>
                    </a:cubicBezTo>
                    <a:cubicBezTo>
                      <a:pt x="26" y="90"/>
                      <a:pt x="21" y="91"/>
                      <a:pt x="16" y="93"/>
                    </a:cubicBezTo>
                    <a:cubicBezTo>
                      <a:pt x="16" y="86"/>
                      <a:pt x="16" y="80"/>
                      <a:pt x="16" y="73"/>
                    </a:cubicBezTo>
                    <a:cubicBezTo>
                      <a:pt x="28" y="68"/>
                      <a:pt x="41" y="66"/>
                      <a:pt x="54" y="66"/>
                    </a:cubicBezTo>
                    <a:cubicBezTo>
                      <a:pt x="56" y="67"/>
                      <a:pt x="60" y="69"/>
                      <a:pt x="61" y="71"/>
                    </a:cubicBezTo>
                    <a:close/>
                    <a:moveTo>
                      <a:pt x="73" y="72"/>
                    </a:moveTo>
                    <a:cubicBezTo>
                      <a:pt x="76" y="78"/>
                      <a:pt x="73" y="81"/>
                      <a:pt x="67" y="83"/>
                    </a:cubicBezTo>
                    <a:cubicBezTo>
                      <a:pt x="64" y="84"/>
                      <a:pt x="64" y="86"/>
                      <a:pt x="64" y="87"/>
                    </a:cubicBezTo>
                    <a:cubicBezTo>
                      <a:pt x="72" y="88"/>
                      <a:pt x="80" y="90"/>
                      <a:pt x="88" y="93"/>
                    </a:cubicBezTo>
                    <a:cubicBezTo>
                      <a:pt x="88" y="86"/>
                      <a:pt x="88" y="80"/>
                      <a:pt x="88" y="73"/>
                    </a:cubicBezTo>
                    <a:cubicBezTo>
                      <a:pt x="82" y="71"/>
                      <a:pt x="76" y="69"/>
                      <a:pt x="70" y="68"/>
                    </a:cubicBezTo>
                    <a:cubicBezTo>
                      <a:pt x="71" y="69"/>
                      <a:pt x="73" y="70"/>
                      <a:pt x="73" y="72"/>
                    </a:cubicBezTo>
                    <a:close/>
                    <a:moveTo>
                      <a:pt x="16" y="29"/>
                    </a:moveTo>
                    <a:cubicBezTo>
                      <a:pt x="39" y="20"/>
                      <a:pt x="65" y="20"/>
                      <a:pt x="88" y="29"/>
                    </a:cubicBezTo>
                    <a:cubicBezTo>
                      <a:pt x="88" y="42"/>
                      <a:pt x="88" y="55"/>
                      <a:pt x="88" y="68"/>
                    </a:cubicBezTo>
                    <a:cubicBezTo>
                      <a:pt x="82" y="59"/>
                      <a:pt x="75" y="50"/>
                      <a:pt x="69" y="42"/>
                    </a:cubicBezTo>
                    <a:cubicBezTo>
                      <a:pt x="64" y="46"/>
                      <a:pt x="60" y="50"/>
                      <a:pt x="55" y="54"/>
                    </a:cubicBezTo>
                    <a:cubicBezTo>
                      <a:pt x="50" y="49"/>
                      <a:pt x="44" y="43"/>
                      <a:pt x="39" y="39"/>
                    </a:cubicBezTo>
                    <a:cubicBezTo>
                      <a:pt x="31" y="48"/>
                      <a:pt x="23" y="57"/>
                      <a:pt x="16" y="68"/>
                    </a:cubicBezTo>
                    <a:cubicBezTo>
                      <a:pt x="16" y="55"/>
                      <a:pt x="16" y="42"/>
                      <a:pt x="16" y="29"/>
                    </a:cubicBezTo>
                    <a:close/>
                    <a:moveTo>
                      <a:pt x="70" y="34"/>
                    </a:moveTo>
                    <a:cubicBezTo>
                      <a:pt x="70" y="38"/>
                      <a:pt x="74" y="42"/>
                      <a:pt x="78" y="43"/>
                    </a:cubicBezTo>
                    <a:cubicBezTo>
                      <a:pt x="82" y="44"/>
                      <a:pt x="85" y="42"/>
                      <a:pt x="85" y="38"/>
                    </a:cubicBezTo>
                    <a:cubicBezTo>
                      <a:pt x="85" y="34"/>
                      <a:pt x="82" y="29"/>
                      <a:pt x="78" y="28"/>
                    </a:cubicBezTo>
                    <a:cubicBezTo>
                      <a:pt x="74" y="27"/>
                      <a:pt x="70" y="30"/>
                      <a:pt x="70" y="34"/>
                    </a:cubicBezTo>
                    <a:close/>
                    <a:moveTo>
                      <a:pt x="115" y="102"/>
                    </a:moveTo>
                    <a:cubicBezTo>
                      <a:pt x="115" y="107"/>
                      <a:pt x="115" y="107"/>
                      <a:pt x="115" y="107"/>
                    </a:cubicBezTo>
                    <a:cubicBezTo>
                      <a:pt x="128" y="103"/>
                      <a:pt x="142" y="102"/>
                      <a:pt x="156" y="102"/>
                    </a:cubicBezTo>
                    <a:cubicBezTo>
                      <a:pt x="156" y="98"/>
                      <a:pt x="156" y="98"/>
                      <a:pt x="156" y="98"/>
                    </a:cubicBezTo>
                    <a:cubicBezTo>
                      <a:pt x="142" y="97"/>
                      <a:pt x="128" y="99"/>
                      <a:pt x="115" y="102"/>
                    </a:cubicBezTo>
                    <a:close/>
                    <a:moveTo>
                      <a:pt x="115" y="73"/>
                    </a:moveTo>
                    <a:cubicBezTo>
                      <a:pt x="115" y="78"/>
                      <a:pt x="115" y="78"/>
                      <a:pt x="115" y="78"/>
                    </a:cubicBezTo>
                    <a:cubicBezTo>
                      <a:pt x="137" y="71"/>
                      <a:pt x="162" y="71"/>
                      <a:pt x="184" y="78"/>
                    </a:cubicBezTo>
                    <a:cubicBezTo>
                      <a:pt x="184" y="73"/>
                      <a:pt x="184" y="73"/>
                      <a:pt x="184" y="73"/>
                    </a:cubicBezTo>
                    <a:cubicBezTo>
                      <a:pt x="161" y="67"/>
                      <a:pt x="137" y="67"/>
                      <a:pt x="115" y="73"/>
                    </a:cubicBezTo>
                    <a:close/>
                    <a:moveTo>
                      <a:pt x="136" y="25"/>
                    </a:moveTo>
                    <a:cubicBezTo>
                      <a:pt x="136" y="30"/>
                      <a:pt x="136" y="30"/>
                      <a:pt x="136" y="30"/>
                    </a:cubicBezTo>
                    <a:cubicBezTo>
                      <a:pt x="152" y="28"/>
                      <a:pt x="168" y="29"/>
                      <a:pt x="184" y="34"/>
                    </a:cubicBezTo>
                    <a:cubicBezTo>
                      <a:pt x="184" y="29"/>
                      <a:pt x="184" y="29"/>
                      <a:pt x="184" y="29"/>
                    </a:cubicBezTo>
                    <a:cubicBezTo>
                      <a:pt x="168" y="24"/>
                      <a:pt x="152" y="23"/>
                      <a:pt x="136" y="25"/>
                    </a:cubicBezTo>
                    <a:close/>
                    <a:moveTo>
                      <a:pt x="115" y="43"/>
                    </a:moveTo>
                    <a:cubicBezTo>
                      <a:pt x="115" y="48"/>
                      <a:pt x="115" y="48"/>
                      <a:pt x="115" y="48"/>
                    </a:cubicBezTo>
                    <a:cubicBezTo>
                      <a:pt x="137" y="42"/>
                      <a:pt x="162" y="42"/>
                      <a:pt x="184" y="48"/>
                    </a:cubicBezTo>
                    <a:cubicBezTo>
                      <a:pt x="184" y="43"/>
                      <a:pt x="184" y="43"/>
                      <a:pt x="184" y="43"/>
                    </a:cubicBezTo>
                    <a:cubicBezTo>
                      <a:pt x="161" y="37"/>
                      <a:pt x="137" y="37"/>
                      <a:pt x="115" y="43"/>
                    </a:cubicBezTo>
                    <a:close/>
                    <a:moveTo>
                      <a:pt x="115" y="88"/>
                    </a:moveTo>
                    <a:cubicBezTo>
                      <a:pt x="115" y="92"/>
                      <a:pt x="115" y="92"/>
                      <a:pt x="115" y="92"/>
                    </a:cubicBezTo>
                    <a:cubicBezTo>
                      <a:pt x="137" y="86"/>
                      <a:pt x="162" y="86"/>
                      <a:pt x="184" y="92"/>
                    </a:cubicBezTo>
                    <a:cubicBezTo>
                      <a:pt x="184" y="87"/>
                      <a:pt x="184" y="87"/>
                      <a:pt x="184" y="87"/>
                    </a:cubicBezTo>
                    <a:cubicBezTo>
                      <a:pt x="161" y="81"/>
                      <a:pt x="137" y="81"/>
                      <a:pt x="115" y="88"/>
                    </a:cubicBezTo>
                    <a:close/>
                    <a:moveTo>
                      <a:pt x="115" y="58"/>
                    </a:moveTo>
                    <a:cubicBezTo>
                      <a:pt x="115" y="63"/>
                      <a:pt x="115" y="63"/>
                      <a:pt x="115" y="63"/>
                    </a:cubicBezTo>
                    <a:cubicBezTo>
                      <a:pt x="137" y="57"/>
                      <a:pt x="162" y="57"/>
                      <a:pt x="184" y="63"/>
                    </a:cubicBezTo>
                    <a:cubicBezTo>
                      <a:pt x="184" y="58"/>
                      <a:pt x="184" y="58"/>
                      <a:pt x="184" y="58"/>
                    </a:cubicBezTo>
                    <a:cubicBezTo>
                      <a:pt x="161" y="52"/>
                      <a:pt x="137" y="52"/>
                      <a:pt x="115" y="58"/>
                    </a:cubicBezTo>
                    <a:close/>
                    <a:moveTo>
                      <a:pt x="201" y="9"/>
                    </a:moveTo>
                    <a:cubicBezTo>
                      <a:pt x="201" y="136"/>
                      <a:pt x="201" y="136"/>
                      <a:pt x="201" y="136"/>
                    </a:cubicBezTo>
                    <a:cubicBezTo>
                      <a:pt x="201" y="145"/>
                      <a:pt x="201" y="145"/>
                      <a:pt x="201" y="145"/>
                    </a:cubicBezTo>
                    <a:cubicBezTo>
                      <a:pt x="199" y="146"/>
                      <a:pt x="197" y="147"/>
                      <a:pt x="195" y="146"/>
                    </a:cubicBezTo>
                    <a:cubicBezTo>
                      <a:pt x="182" y="141"/>
                      <a:pt x="168" y="138"/>
                      <a:pt x="154" y="138"/>
                    </a:cubicBezTo>
                    <a:cubicBezTo>
                      <a:pt x="136" y="138"/>
                      <a:pt x="119" y="143"/>
                      <a:pt x="103" y="150"/>
                    </a:cubicBezTo>
                    <a:cubicBezTo>
                      <a:pt x="102" y="151"/>
                      <a:pt x="102" y="151"/>
                      <a:pt x="101" y="151"/>
                    </a:cubicBezTo>
                    <a:cubicBezTo>
                      <a:pt x="100" y="151"/>
                      <a:pt x="99" y="151"/>
                      <a:pt x="98" y="150"/>
                    </a:cubicBezTo>
                    <a:cubicBezTo>
                      <a:pt x="83" y="143"/>
                      <a:pt x="65" y="138"/>
                      <a:pt x="47" y="138"/>
                    </a:cubicBezTo>
                    <a:cubicBezTo>
                      <a:pt x="33" y="138"/>
                      <a:pt x="19" y="141"/>
                      <a:pt x="7" y="146"/>
                    </a:cubicBezTo>
                    <a:cubicBezTo>
                      <a:pt x="4" y="147"/>
                      <a:pt x="2" y="146"/>
                      <a:pt x="0" y="145"/>
                    </a:cubicBezTo>
                    <a:cubicBezTo>
                      <a:pt x="0" y="136"/>
                      <a:pt x="0" y="136"/>
                      <a:pt x="0" y="136"/>
                    </a:cubicBezTo>
                    <a:cubicBezTo>
                      <a:pt x="0" y="9"/>
                      <a:pt x="0" y="9"/>
                      <a:pt x="0" y="9"/>
                    </a:cubicBezTo>
                    <a:cubicBezTo>
                      <a:pt x="3" y="8"/>
                      <a:pt x="3" y="8"/>
                      <a:pt x="3" y="8"/>
                    </a:cubicBezTo>
                    <a:cubicBezTo>
                      <a:pt x="17" y="3"/>
                      <a:pt x="32" y="0"/>
                      <a:pt x="47" y="0"/>
                    </a:cubicBezTo>
                    <a:cubicBezTo>
                      <a:pt x="66" y="0"/>
                      <a:pt x="84" y="4"/>
                      <a:pt x="101" y="12"/>
                    </a:cubicBezTo>
                    <a:cubicBezTo>
                      <a:pt x="117" y="4"/>
                      <a:pt x="135" y="0"/>
                      <a:pt x="154" y="0"/>
                    </a:cubicBezTo>
                    <a:cubicBezTo>
                      <a:pt x="169" y="0"/>
                      <a:pt x="184" y="3"/>
                      <a:pt x="198" y="8"/>
                    </a:cubicBezTo>
                    <a:lnTo>
                      <a:pt x="201" y="9"/>
                    </a:lnTo>
                    <a:close/>
                    <a:moveTo>
                      <a:pt x="97" y="19"/>
                    </a:moveTo>
                    <a:cubicBezTo>
                      <a:pt x="82" y="12"/>
                      <a:pt x="65" y="8"/>
                      <a:pt x="47" y="8"/>
                    </a:cubicBezTo>
                    <a:cubicBezTo>
                      <a:pt x="34" y="8"/>
                      <a:pt x="21" y="10"/>
                      <a:pt x="8" y="15"/>
                    </a:cubicBezTo>
                    <a:cubicBezTo>
                      <a:pt x="8" y="127"/>
                      <a:pt x="8" y="127"/>
                      <a:pt x="8" y="127"/>
                    </a:cubicBezTo>
                    <a:cubicBezTo>
                      <a:pt x="21" y="123"/>
                      <a:pt x="34" y="120"/>
                      <a:pt x="47" y="120"/>
                    </a:cubicBezTo>
                    <a:cubicBezTo>
                      <a:pt x="64" y="120"/>
                      <a:pt x="81" y="124"/>
                      <a:pt x="97" y="131"/>
                    </a:cubicBezTo>
                    <a:lnTo>
                      <a:pt x="97" y="19"/>
                    </a:lnTo>
                    <a:close/>
                    <a:moveTo>
                      <a:pt x="193" y="15"/>
                    </a:moveTo>
                    <a:cubicBezTo>
                      <a:pt x="180" y="10"/>
                      <a:pt x="167" y="8"/>
                      <a:pt x="154" y="8"/>
                    </a:cubicBezTo>
                    <a:cubicBezTo>
                      <a:pt x="137" y="8"/>
                      <a:pt x="120" y="12"/>
                      <a:pt x="105" y="19"/>
                    </a:cubicBezTo>
                    <a:cubicBezTo>
                      <a:pt x="105" y="131"/>
                      <a:pt x="105" y="131"/>
                      <a:pt x="105" y="131"/>
                    </a:cubicBezTo>
                    <a:cubicBezTo>
                      <a:pt x="120" y="124"/>
                      <a:pt x="137" y="120"/>
                      <a:pt x="154" y="120"/>
                    </a:cubicBezTo>
                    <a:cubicBezTo>
                      <a:pt x="167" y="120"/>
                      <a:pt x="180" y="123"/>
                      <a:pt x="193" y="127"/>
                    </a:cubicBezTo>
                    <a:lnTo>
                      <a:pt x="193" y="15"/>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100" name="Freeform 33"/>
              <p:cNvSpPr>
                <a:spLocks noEditPoints="1"/>
              </p:cNvSpPr>
              <p:nvPr/>
            </p:nvSpPr>
            <p:spPr bwMode="auto">
              <a:xfrm>
                <a:off x="4491543" y="2064302"/>
                <a:ext cx="272548" cy="349439"/>
              </a:xfrm>
              <a:custGeom>
                <a:avLst/>
                <a:gdLst>
                  <a:gd name="T0" fmla="*/ 130 w 148"/>
                  <a:gd name="T1" fmla="*/ 111 h 191"/>
                  <a:gd name="T2" fmla="*/ 148 w 148"/>
                  <a:gd name="T3" fmla="*/ 66 h 191"/>
                  <a:gd name="T4" fmla="*/ 82 w 148"/>
                  <a:gd name="T5" fmla="*/ 0 h 191"/>
                  <a:gd name="T6" fmla="*/ 45 w 148"/>
                  <a:gd name="T7" fmla="*/ 11 h 191"/>
                  <a:gd name="T8" fmla="*/ 44 w 148"/>
                  <a:gd name="T9" fmla="*/ 11 h 191"/>
                  <a:gd name="T10" fmla="*/ 43 w 148"/>
                  <a:gd name="T11" fmla="*/ 12 h 191"/>
                  <a:gd name="T12" fmla="*/ 28 w 148"/>
                  <a:gd name="T13" fmla="*/ 28 h 191"/>
                  <a:gd name="T14" fmla="*/ 17 w 148"/>
                  <a:gd name="T15" fmla="*/ 52 h 191"/>
                  <a:gd name="T16" fmla="*/ 20 w 148"/>
                  <a:gd name="T17" fmla="*/ 74 h 191"/>
                  <a:gd name="T18" fmla="*/ 2 w 148"/>
                  <a:gd name="T19" fmla="*/ 101 h 191"/>
                  <a:gd name="T20" fmla="*/ 7 w 148"/>
                  <a:gd name="T21" fmla="*/ 110 h 191"/>
                  <a:gd name="T22" fmla="*/ 18 w 148"/>
                  <a:gd name="T23" fmla="*/ 110 h 191"/>
                  <a:gd name="T24" fmla="*/ 19 w 148"/>
                  <a:gd name="T25" fmla="*/ 118 h 191"/>
                  <a:gd name="T26" fmla="*/ 22 w 148"/>
                  <a:gd name="T27" fmla="*/ 122 h 191"/>
                  <a:gd name="T28" fmla="*/ 20 w 148"/>
                  <a:gd name="T29" fmla="*/ 129 h 191"/>
                  <a:gd name="T30" fmla="*/ 25 w 148"/>
                  <a:gd name="T31" fmla="*/ 132 h 191"/>
                  <a:gd name="T32" fmla="*/ 35 w 148"/>
                  <a:gd name="T33" fmla="*/ 152 h 191"/>
                  <a:gd name="T34" fmla="*/ 44 w 148"/>
                  <a:gd name="T35" fmla="*/ 150 h 191"/>
                  <a:gd name="T36" fmla="*/ 51 w 148"/>
                  <a:gd name="T37" fmla="*/ 150 h 191"/>
                  <a:gd name="T38" fmla="*/ 60 w 148"/>
                  <a:gd name="T39" fmla="*/ 159 h 191"/>
                  <a:gd name="T40" fmla="*/ 58 w 148"/>
                  <a:gd name="T41" fmla="*/ 170 h 191"/>
                  <a:gd name="T42" fmla="*/ 49 w 148"/>
                  <a:gd name="T43" fmla="*/ 191 h 191"/>
                  <a:gd name="T44" fmla="*/ 89 w 148"/>
                  <a:gd name="T45" fmla="*/ 170 h 191"/>
                  <a:gd name="T46" fmla="*/ 131 w 148"/>
                  <a:gd name="T47" fmla="*/ 162 h 191"/>
                  <a:gd name="T48" fmla="*/ 130 w 148"/>
                  <a:gd name="T49" fmla="*/ 111 h 191"/>
                  <a:gd name="T50" fmla="*/ 104 w 148"/>
                  <a:gd name="T51" fmla="*/ 76 h 191"/>
                  <a:gd name="T52" fmla="*/ 101 w 148"/>
                  <a:gd name="T53" fmla="*/ 71 h 191"/>
                  <a:gd name="T54" fmla="*/ 70 w 148"/>
                  <a:gd name="T55" fmla="*/ 113 h 191"/>
                  <a:gd name="T56" fmla="*/ 76 w 148"/>
                  <a:gd name="T57" fmla="*/ 78 h 191"/>
                  <a:gd name="T58" fmla="*/ 63 w 148"/>
                  <a:gd name="T59" fmla="*/ 78 h 191"/>
                  <a:gd name="T60" fmla="*/ 68 w 148"/>
                  <a:gd name="T61" fmla="*/ 58 h 191"/>
                  <a:gd name="T62" fmla="*/ 62 w 148"/>
                  <a:gd name="T63" fmla="*/ 59 h 191"/>
                  <a:gd name="T64" fmla="*/ 49 w 148"/>
                  <a:gd name="T65" fmla="*/ 21 h 191"/>
                  <a:gd name="T66" fmla="*/ 49 w 148"/>
                  <a:gd name="T67" fmla="*/ 21 h 191"/>
                  <a:gd name="T68" fmla="*/ 49 w 148"/>
                  <a:gd name="T69" fmla="*/ 21 h 191"/>
                  <a:gd name="T70" fmla="*/ 49 w 148"/>
                  <a:gd name="T71" fmla="*/ 21 h 191"/>
                  <a:gd name="T72" fmla="*/ 50 w 148"/>
                  <a:gd name="T73" fmla="*/ 20 h 191"/>
                  <a:gd name="T74" fmla="*/ 82 w 148"/>
                  <a:gd name="T75" fmla="*/ 10 h 191"/>
                  <a:gd name="T76" fmla="*/ 135 w 148"/>
                  <a:gd name="T77" fmla="*/ 48 h 191"/>
                  <a:gd name="T78" fmla="*/ 135 w 148"/>
                  <a:gd name="T79" fmla="*/ 69 h 191"/>
                  <a:gd name="T80" fmla="*/ 104 w 148"/>
                  <a:gd name="T81" fmla="*/ 76 h 191"/>
                  <a:gd name="T82" fmla="*/ 90 w 148"/>
                  <a:gd name="T83" fmla="*/ 61 h 191"/>
                  <a:gd name="T84" fmla="*/ 103 w 148"/>
                  <a:gd name="T85" fmla="*/ 61 h 191"/>
                  <a:gd name="T86" fmla="*/ 75 w 148"/>
                  <a:gd name="T87" fmla="*/ 101 h 191"/>
                  <a:gd name="T88" fmla="*/ 81 w 148"/>
                  <a:gd name="T89" fmla="*/ 74 h 191"/>
                  <a:gd name="T90" fmla="*/ 68 w 148"/>
                  <a:gd name="T91" fmla="*/ 74 h 191"/>
                  <a:gd name="T92" fmla="*/ 76 w 148"/>
                  <a:gd name="T93" fmla="*/ 39 h 191"/>
                  <a:gd name="T94" fmla="*/ 97 w 148"/>
                  <a:gd name="T95" fmla="*/ 39 h 191"/>
                  <a:gd name="T96" fmla="*/ 90 w 148"/>
                  <a:gd name="T97" fmla="*/ 6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8" h="191">
                    <a:moveTo>
                      <a:pt x="130" y="111"/>
                    </a:moveTo>
                    <a:cubicBezTo>
                      <a:pt x="142" y="92"/>
                      <a:pt x="148" y="84"/>
                      <a:pt x="148" y="66"/>
                    </a:cubicBezTo>
                    <a:cubicBezTo>
                      <a:pt x="148" y="30"/>
                      <a:pt x="118" y="0"/>
                      <a:pt x="82" y="0"/>
                    </a:cubicBezTo>
                    <a:cubicBezTo>
                      <a:pt x="68" y="0"/>
                      <a:pt x="55" y="4"/>
                      <a:pt x="45" y="11"/>
                    </a:cubicBezTo>
                    <a:cubicBezTo>
                      <a:pt x="45" y="11"/>
                      <a:pt x="44" y="11"/>
                      <a:pt x="44" y="11"/>
                    </a:cubicBezTo>
                    <a:cubicBezTo>
                      <a:pt x="44" y="11"/>
                      <a:pt x="44" y="12"/>
                      <a:pt x="43" y="12"/>
                    </a:cubicBezTo>
                    <a:cubicBezTo>
                      <a:pt x="37" y="17"/>
                      <a:pt x="32" y="21"/>
                      <a:pt x="28" y="28"/>
                    </a:cubicBezTo>
                    <a:cubicBezTo>
                      <a:pt x="23" y="35"/>
                      <a:pt x="19" y="44"/>
                      <a:pt x="17" y="52"/>
                    </a:cubicBezTo>
                    <a:cubicBezTo>
                      <a:pt x="14" y="67"/>
                      <a:pt x="20" y="67"/>
                      <a:pt x="20" y="74"/>
                    </a:cubicBezTo>
                    <a:cubicBezTo>
                      <a:pt x="20" y="79"/>
                      <a:pt x="11" y="89"/>
                      <a:pt x="2" y="101"/>
                    </a:cubicBezTo>
                    <a:cubicBezTo>
                      <a:pt x="0" y="104"/>
                      <a:pt x="1" y="110"/>
                      <a:pt x="7" y="110"/>
                    </a:cubicBezTo>
                    <a:cubicBezTo>
                      <a:pt x="18" y="110"/>
                      <a:pt x="18" y="110"/>
                      <a:pt x="18" y="110"/>
                    </a:cubicBezTo>
                    <a:cubicBezTo>
                      <a:pt x="25" y="110"/>
                      <a:pt x="20" y="117"/>
                      <a:pt x="19" y="118"/>
                    </a:cubicBezTo>
                    <a:cubicBezTo>
                      <a:pt x="19" y="119"/>
                      <a:pt x="22" y="122"/>
                      <a:pt x="22" y="122"/>
                    </a:cubicBezTo>
                    <a:cubicBezTo>
                      <a:pt x="22" y="122"/>
                      <a:pt x="18" y="126"/>
                      <a:pt x="20" y="129"/>
                    </a:cubicBezTo>
                    <a:cubicBezTo>
                      <a:pt x="21" y="129"/>
                      <a:pt x="26" y="128"/>
                      <a:pt x="25" y="132"/>
                    </a:cubicBezTo>
                    <a:cubicBezTo>
                      <a:pt x="21" y="149"/>
                      <a:pt x="30" y="152"/>
                      <a:pt x="35" y="152"/>
                    </a:cubicBezTo>
                    <a:cubicBezTo>
                      <a:pt x="38" y="152"/>
                      <a:pt x="41" y="151"/>
                      <a:pt x="44" y="150"/>
                    </a:cubicBezTo>
                    <a:cubicBezTo>
                      <a:pt x="47" y="150"/>
                      <a:pt x="49" y="150"/>
                      <a:pt x="51" y="150"/>
                    </a:cubicBezTo>
                    <a:cubicBezTo>
                      <a:pt x="58" y="150"/>
                      <a:pt x="61" y="153"/>
                      <a:pt x="60" y="159"/>
                    </a:cubicBezTo>
                    <a:cubicBezTo>
                      <a:pt x="58" y="164"/>
                      <a:pt x="59" y="167"/>
                      <a:pt x="58" y="170"/>
                    </a:cubicBezTo>
                    <a:cubicBezTo>
                      <a:pt x="57" y="174"/>
                      <a:pt x="49" y="191"/>
                      <a:pt x="49" y="191"/>
                    </a:cubicBezTo>
                    <a:cubicBezTo>
                      <a:pt x="49" y="191"/>
                      <a:pt x="62" y="181"/>
                      <a:pt x="89" y="170"/>
                    </a:cubicBezTo>
                    <a:cubicBezTo>
                      <a:pt x="115" y="159"/>
                      <a:pt x="131" y="162"/>
                      <a:pt x="131" y="162"/>
                    </a:cubicBezTo>
                    <a:cubicBezTo>
                      <a:pt x="131" y="162"/>
                      <a:pt x="118" y="131"/>
                      <a:pt x="130" y="111"/>
                    </a:cubicBezTo>
                    <a:close/>
                    <a:moveTo>
                      <a:pt x="104" y="76"/>
                    </a:moveTo>
                    <a:cubicBezTo>
                      <a:pt x="103" y="74"/>
                      <a:pt x="102" y="73"/>
                      <a:pt x="101" y="71"/>
                    </a:cubicBezTo>
                    <a:cubicBezTo>
                      <a:pt x="70" y="113"/>
                      <a:pt x="70" y="113"/>
                      <a:pt x="70" y="113"/>
                    </a:cubicBezTo>
                    <a:cubicBezTo>
                      <a:pt x="76" y="78"/>
                      <a:pt x="76" y="78"/>
                      <a:pt x="76" y="78"/>
                    </a:cubicBezTo>
                    <a:cubicBezTo>
                      <a:pt x="63" y="78"/>
                      <a:pt x="63" y="78"/>
                      <a:pt x="63" y="78"/>
                    </a:cubicBezTo>
                    <a:cubicBezTo>
                      <a:pt x="68" y="58"/>
                      <a:pt x="68" y="58"/>
                      <a:pt x="68" y="58"/>
                    </a:cubicBezTo>
                    <a:cubicBezTo>
                      <a:pt x="66" y="58"/>
                      <a:pt x="64" y="58"/>
                      <a:pt x="62" y="59"/>
                    </a:cubicBezTo>
                    <a:cubicBezTo>
                      <a:pt x="37" y="62"/>
                      <a:pt x="30" y="36"/>
                      <a:pt x="49" y="21"/>
                    </a:cubicBezTo>
                    <a:cubicBezTo>
                      <a:pt x="49" y="21"/>
                      <a:pt x="49" y="21"/>
                      <a:pt x="49" y="21"/>
                    </a:cubicBezTo>
                    <a:cubicBezTo>
                      <a:pt x="49" y="21"/>
                      <a:pt x="49" y="21"/>
                      <a:pt x="49" y="21"/>
                    </a:cubicBezTo>
                    <a:cubicBezTo>
                      <a:pt x="49" y="21"/>
                      <a:pt x="49" y="21"/>
                      <a:pt x="49" y="21"/>
                    </a:cubicBezTo>
                    <a:cubicBezTo>
                      <a:pt x="50" y="20"/>
                      <a:pt x="50" y="20"/>
                      <a:pt x="50" y="20"/>
                    </a:cubicBezTo>
                    <a:cubicBezTo>
                      <a:pt x="59" y="14"/>
                      <a:pt x="70" y="10"/>
                      <a:pt x="82" y="10"/>
                    </a:cubicBezTo>
                    <a:cubicBezTo>
                      <a:pt x="106" y="10"/>
                      <a:pt x="127" y="26"/>
                      <a:pt x="135" y="48"/>
                    </a:cubicBezTo>
                    <a:cubicBezTo>
                      <a:pt x="138" y="57"/>
                      <a:pt x="138" y="63"/>
                      <a:pt x="135" y="69"/>
                    </a:cubicBezTo>
                    <a:cubicBezTo>
                      <a:pt x="130" y="82"/>
                      <a:pt x="108" y="82"/>
                      <a:pt x="104" y="76"/>
                    </a:cubicBezTo>
                    <a:close/>
                    <a:moveTo>
                      <a:pt x="90" y="61"/>
                    </a:moveTo>
                    <a:cubicBezTo>
                      <a:pt x="103" y="61"/>
                      <a:pt x="103" y="61"/>
                      <a:pt x="103" y="61"/>
                    </a:cubicBezTo>
                    <a:cubicBezTo>
                      <a:pt x="75" y="101"/>
                      <a:pt x="75" y="101"/>
                      <a:pt x="75" y="101"/>
                    </a:cubicBezTo>
                    <a:cubicBezTo>
                      <a:pt x="81" y="74"/>
                      <a:pt x="81" y="74"/>
                      <a:pt x="81" y="74"/>
                    </a:cubicBezTo>
                    <a:cubicBezTo>
                      <a:pt x="68" y="74"/>
                      <a:pt x="68" y="74"/>
                      <a:pt x="68" y="74"/>
                    </a:cubicBezTo>
                    <a:cubicBezTo>
                      <a:pt x="76" y="39"/>
                      <a:pt x="76" y="39"/>
                      <a:pt x="76" y="39"/>
                    </a:cubicBezTo>
                    <a:cubicBezTo>
                      <a:pt x="97" y="39"/>
                      <a:pt x="97" y="39"/>
                      <a:pt x="97" y="39"/>
                    </a:cubicBezTo>
                    <a:lnTo>
                      <a:pt x="90" y="61"/>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101" name="Freeform 41"/>
              <p:cNvSpPr>
                <a:spLocks noEditPoints="1"/>
              </p:cNvSpPr>
              <p:nvPr/>
            </p:nvSpPr>
            <p:spPr bwMode="auto">
              <a:xfrm>
                <a:off x="4764644" y="2211667"/>
                <a:ext cx="250639" cy="250639"/>
              </a:xfrm>
              <a:custGeom>
                <a:avLst/>
                <a:gdLst>
                  <a:gd name="T0" fmla="*/ 193 w 198"/>
                  <a:gd name="T1" fmla="*/ 19 h 198"/>
                  <a:gd name="T2" fmla="*/ 185 w 198"/>
                  <a:gd name="T3" fmla="*/ 17 h 198"/>
                  <a:gd name="T4" fmla="*/ 190 w 198"/>
                  <a:gd name="T5" fmla="*/ 21 h 198"/>
                  <a:gd name="T6" fmla="*/ 177 w 198"/>
                  <a:gd name="T7" fmla="*/ 25 h 198"/>
                  <a:gd name="T8" fmla="*/ 182 w 198"/>
                  <a:gd name="T9" fmla="*/ 29 h 198"/>
                  <a:gd name="T10" fmla="*/ 169 w 198"/>
                  <a:gd name="T11" fmla="*/ 32 h 198"/>
                  <a:gd name="T12" fmla="*/ 98 w 198"/>
                  <a:gd name="T13" fmla="*/ 104 h 198"/>
                  <a:gd name="T14" fmla="*/ 94 w 198"/>
                  <a:gd name="T15" fmla="*/ 100 h 198"/>
                  <a:gd name="T16" fmla="*/ 165 w 198"/>
                  <a:gd name="T17" fmla="*/ 29 h 198"/>
                  <a:gd name="T18" fmla="*/ 168 w 198"/>
                  <a:gd name="T19" fmla="*/ 15 h 198"/>
                  <a:gd name="T20" fmla="*/ 173 w 198"/>
                  <a:gd name="T21" fmla="*/ 21 h 198"/>
                  <a:gd name="T22" fmla="*/ 176 w 198"/>
                  <a:gd name="T23" fmla="*/ 7 h 198"/>
                  <a:gd name="T24" fmla="*/ 181 w 198"/>
                  <a:gd name="T25" fmla="*/ 14 h 198"/>
                  <a:gd name="T26" fmla="*/ 179 w 198"/>
                  <a:gd name="T27" fmla="*/ 5 h 198"/>
                  <a:gd name="T28" fmla="*/ 187 w 198"/>
                  <a:gd name="T29" fmla="*/ 8 h 198"/>
                  <a:gd name="T30" fmla="*/ 193 w 198"/>
                  <a:gd name="T31" fmla="*/ 9 h 198"/>
                  <a:gd name="T32" fmla="*/ 198 w 198"/>
                  <a:gd name="T33" fmla="*/ 13 h 198"/>
                  <a:gd name="T34" fmla="*/ 105 w 198"/>
                  <a:gd name="T35" fmla="*/ 81 h 198"/>
                  <a:gd name="T36" fmla="*/ 72 w 198"/>
                  <a:gd name="T37" fmla="*/ 103 h 198"/>
                  <a:gd name="T38" fmla="*/ 119 w 198"/>
                  <a:gd name="T39" fmla="*/ 103 h 198"/>
                  <a:gd name="T40" fmla="*/ 102 w 198"/>
                  <a:gd name="T41" fmla="*/ 108 h 198"/>
                  <a:gd name="T42" fmla="*/ 96 w 198"/>
                  <a:gd name="T43" fmla="*/ 110 h 198"/>
                  <a:gd name="T44" fmla="*/ 88 w 198"/>
                  <a:gd name="T45" fmla="*/ 103 h 198"/>
                  <a:gd name="T46" fmla="*/ 90 w 198"/>
                  <a:gd name="T47" fmla="*/ 96 h 198"/>
                  <a:gd name="T48" fmla="*/ 95 w 198"/>
                  <a:gd name="T49" fmla="*/ 44 h 198"/>
                  <a:gd name="T50" fmla="*/ 95 w 198"/>
                  <a:gd name="T51" fmla="*/ 162 h 198"/>
                  <a:gd name="T52" fmla="*/ 143 w 198"/>
                  <a:gd name="T53" fmla="*/ 68 h 198"/>
                  <a:gd name="T54" fmla="*/ 139 w 198"/>
                  <a:gd name="T55" fmla="*/ 103 h 198"/>
                  <a:gd name="T56" fmla="*/ 52 w 198"/>
                  <a:gd name="T57" fmla="*/ 103 h 198"/>
                  <a:gd name="T58" fmla="*/ 119 w 198"/>
                  <a:gd name="T59" fmla="*/ 67 h 198"/>
                  <a:gd name="T60" fmla="*/ 157 w 198"/>
                  <a:gd name="T61" fmla="*/ 54 h 198"/>
                  <a:gd name="T62" fmla="*/ 95 w 198"/>
                  <a:gd name="T63" fmla="*/ 182 h 198"/>
                  <a:gd name="T64" fmla="*/ 95 w 198"/>
                  <a:gd name="T65" fmla="*/ 24 h 198"/>
                  <a:gd name="T66" fmla="*/ 156 w 198"/>
                  <a:gd name="T67" fmla="*/ 30 h 198"/>
                  <a:gd name="T68" fmla="*/ 0 w 198"/>
                  <a:gd name="T69" fmla="*/ 103 h 198"/>
                  <a:gd name="T70" fmla="*/ 190 w 198"/>
                  <a:gd name="T71" fmla="*/ 103 h 198"/>
                  <a:gd name="T72" fmla="*/ 157 w 198"/>
                  <a:gd name="T73" fmla="*/ 5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98">
                    <a:moveTo>
                      <a:pt x="198" y="13"/>
                    </a:moveTo>
                    <a:cubicBezTo>
                      <a:pt x="193" y="19"/>
                      <a:pt x="193" y="19"/>
                      <a:pt x="193" y="19"/>
                    </a:cubicBezTo>
                    <a:cubicBezTo>
                      <a:pt x="185" y="17"/>
                      <a:pt x="185" y="17"/>
                      <a:pt x="185" y="17"/>
                    </a:cubicBezTo>
                    <a:cubicBezTo>
                      <a:pt x="185" y="17"/>
                      <a:pt x="185" y="17"/>
                      <a:pt x="185" y="17"/>
                    </a:cubicBezTo>
                    <a:cubicBezTo>
                      <a:pt x="183" y="19"/>
                      <a:pt x="183" y="19"/>
                      <a:pt x="183" y="19"/>
                    </a:cubicBezTo>
                    <a:cubicBezTo>
                      <a:pt x="190" y="21"/>
                      <a:pt x="190" y="21"/>
                      <a:pt x="190" y="21"/>
                    </a:cubicBezTo>
                    <a:cubicBezTo>
                      <a:pt x="185" y="27"/>
                      <a:pt x="185" y="27"/>
                      <a:pt x="185" y="27"/>
                    </a:cubicBezTo>
                    <a:cubicBezTo>
                      <a:pt x="177" y="25"/>
                      <a:pt x="177" y="25"/>
                      <a:pt x="177" y="25"/>
                    </a:cubicBezTo>
                    <a:cubicBezTo>
                      <a:pt x="175" y="27"/>
                      <a:pt x="175" y="27"/>
                      <a:pt x="175" y="27"/>
                    </a:cubicBezTo>
                    <a:cubicBezTo>
                      <a:pt x="182" y="29"/>
                      <a:pt x="182" y="29"/>
                      <a:pt x="182" y="29"/>
                    </a:cubicBezTo>
                    <a:cubicBezTo>
                      <a:pt x="177" y="35"/>
                      <a:pt x="177" y="35"/>
                      <a:pt x="177" y="35"/>
                    </a:cubicBezTo>
                    <a:cubicBezTo>
                      <a:pt x="169" y="32"/>
                      <a:pt x="169" y="32"/>
                      <a:pt x="169" y="32"/>
                    </a:cubicBezTo>
                    <a:cubicBezTo>
                      <a:pt x="107" y="95"/>
                      <a:pt x="107" y="95"/>
                      <a:pt x="107" y="95"/>
                    </a:cubicBezTo>
                    <a:cubicBezTo>
                      <a:pt x="98" y="104"/>
                      <a:pt x="98" y="104"/>
                      <a:pt x="98" y="104"/>
                    </a:cubicBezTo>
                    <a:cubicBezTo>
                      <a:pt x="97" y="105"/>
                      <a:pt x="95" y="105"/>
                      <a:pt x="94" y="104"/>
                    </a:cubicBezTo>
                    <a:cubicBezTo>
                      <a:pt x="93" y="103"/>
                      <a:pt x="93" y="101"/>
                      <a:pt x="94" y="100"/>
                    </a:cubicBezTo>
                    <a:cubicBezTo>
                      <a:pt x="103" y="91"/>
                      <a:pt x="103" y="91"/>
                      <a:pt x="103" y="91"/>
                    </a:cubicBezTo>
                    <a:cubicBezTo>
                      <a:pt x="165" y="29"/>
                      <a:pt x="165" y="29"/>
                      <a:pt x="165" y="29"/>
                    </a:cubicBezTo>
                    <a:cubicBezTo>
                      <a:pt x="163" y="21"/>
                      <a:pt x="163" y="21"/>
                      <a:pt x="163" y="21"/>
                    </a:cubicBezTo>
                    <a:cubicBezTo>
                      <a:pt x="168" y="15"/>
                      <a:pt x="168" y="15"/>
                      <a:pt x="168" y="15"/>
                    </a:cubicBezTo>
                    <a:cubicBezTo>
                      <a:pt x="171" y="24"/>
                      <a:pt x="171" y="24"/>
                      <a:pt x="171" y="24"/>
                    </a:cubicBezTo>
                    <a:cubicBezTo>
                      <a:pt x="173" y="21"/>
                      <a:pt x="173" y="21"/>
                      <a:pt x="173" y="21"/>
                    </a:cubicBezTo>
                    <a:cubicBezTo>
                      <a:pt x="171" y="13"/>
                      <a:pt x="171" y="13"/>
                      <a:pt x="171" y="13"/>
                    </a:cubicBezTo>
                    <a:cubicBezTo>
                      <a:pt x="176" y="7"/>
                      <a:pt x="176" y="7"/>
                      <a:pt x="176" y="7"/>
                    </a:cubicBezTo>
                    <a:cubicBezTo>
                      <a:pt x="179" y="16"/>
                      <a:pt x="179" y="16"/>
                      <a:pt x="179" y="16"/>
                    </a:cubicBezTo>
                    <a:cubicBezTo>
                      <a:pt x="181" y="14"/>
                      <a:pt x="181" y="14"/>
                      <a:pt x="181" y="14"/>
                    </a:cubicBezTo>
                    <a:cubicBezTo>
                      <a:pt x="181" y="13"/>
                      <a:pt x="181" y="13"/>
                      <a:pt x="181" y="13"/>
                    </a:cubicBezTo>
                    <a:cubicBezTo>
                      <a:pt x="179" y="5"/>
                      <a:pt x="179" y="5"/>
                      <a:pt x="179" y="5"/>
                    </a:cubicBezTo>
                    <a:cubicBezTo>
                      <a:pt x="184" y="0"/>
                      <a:pt x="184" y="0"/>
                      <a:pt x="184" y="0"/>
                    </a:cubicBezTo>
                    <a:cubicBezTo>
                      <a:pt x="187" y="8"/>
                      <a:pt x="187" y="8"/>
                      <a:pt x="187" y="8"/>
                    </a:cubicBezTo>
                    <a:cubicBezTo>
                      <a:pt x="189" y="5"/>
                      <a:pt x="189" y="5"/>
                      <a:pt x="189" y="5"/>
                    </a:cubicBezTo>
                    <a:cubicBezTo>
                      <a:pt x="193" y="9"/>
                      <a:pt x="193" y="9"/>
                      <a:pt x="193" y="9"/>
                    </a:cubicBezTo>
                    <a:cubicBezTo>
                      <a:pt x="191" y="11"/>
                      <a:pt x="191" y="11"/>
                      <a:pt x="191" y="11"/>
                    </a:cubicBezTo>
                    <a:lnTo>
                      <a:pt x="198" y="13"/>
                    </a:lnTo>
                    <a:close/>
                    <a:moveTo>
                      <a:pt x="90" y="96"/>
                    </a:moveTo>
                    <a:cubicBezTo>
                      <a:pt x="105" y="81"/>
                      <a:pt x="105" y="81"/>
                      <a:pt x="105" y="81"/>
                    </a:cubicBezTo>
                    <a:cubicBezTo>
                      <a:pt x="102" y="80"/>
                      <a:pt x="99" y="79"/>
                      <a:pt x="95" y="79"/>
                    </a:cubicBezTo>
                    <a:cubicBezTo>
                      <a:pt x="82" y="79"/>
                      <a:pt x="72" y="90"/>
                      <a:pt x="72" y="103"/>
                    </a:cubicBezTo>
                    <a:cubicBezTo>
                      <a:pt x="72" y="116"/>
                      <a:pt x="82" y="127"/>
                      <a:pt x="95" y="127"/>
                    </a:cubicBezTo>
                    <a:cubicBezTo>
                      <a:pt x="108" y="127"/>
                      <a:pt x="119" y="116"/>
                      <a:pt x="119" y="103"/>
                    </a:cubicBezTo>
                    <a:cubicBezTo>
                      <a:pt x="119" y="99"/>
                      <a:pt x="118" y="96"/>
                      <a:pt x="117" y="93"/>
                    </a:cubicBezTo>
                    <a:cubicBezTo>
                      <a:pt x="102" y="108"/>
                      <a:pt x="102" y="108"/>
                      <a:pt x="102" y="108"/>
                    </a:cubicBezTo>
                    <a:cubicBezTo>
                      <a:pt x="101" y="110"/>
                      <a:pt x="99" y="111"/>
                      <a:pt x="96" y="111"/>
                    </a:cubicBezTo>
                    <a:cubicBezTo>
                      <a:pt x="96" y="111"/>
                      <a:pt x="96" y="110"/>
                      <a:pt x="96" y="110"/>
                    </a:cubicBezTo>
                    <a:cubicBezTo>
                      <a:pt x="96" y="111"/>
                      <a:pt x="96" y="111"/>
                      <a:pt x="95" y="111"/>
                    </a:cubicBezTo>
                    <a:cubicBezTo>
                      <a:pt x="91" y="111"/>
                      <a:pt x="88" y="107"/>
                      <a:pt x="88" y="103"/>
                    </a:cubicBezTo>
                    <a:cubicBezTo>
                      <a:pt x="88" y="103"/>
                      <a:pt x="88" y="103"/>
                      <a:pt x="88" y="103"/>
                    </a:cubicBezTo>
                    <a:cubicBezTo>
                      <a:pt x="88" y="100"/>
                      <a:pt x="88" y="98"/>
                      <a:pt x="90" y="96"/>
                    </a:cubicBezTo>
                    <a:close/>
                    <a:moveTo>
                      <a:pt x="131" y="55"/>
                    </a:moveTo>
                    <a:cubicBezTo>
                      <a:pt x="121" y="48"/>
                      <a:pt x="109" y="44"/>
                      <a:pt x="95" y="44"/>
                    </a:cubicBezTo>
                    <a:cubicBezTo>
                      <a:pt x="63" y="44"/>
                      <a:pt x="36" y="70"/>
                      <a:pt x="36" y="103"/>
                    </a:cubicBezTo>
                    <a:cubicBezTo>
                      <a:pt x="36" y="136"/>
                      <a:pt x="63" y="162"/>
                      <a:pt x="95" y="162"/>
                    </a:cubicBezTo>
                    <a:cubicBezTo>
                      <a:pt x="128" y="162"/>
                      <a:pt x="155" y="136"/>
                      <a:pt x="155" y="103"/>
                    </a:cubicBezTo>
                    <a:cubicBezTo>
                      <a:pt x="155" y="90"/>
                      <a:pt x="150" y="77"/>
                      <a:pt x="143" y="68"/>
                    </a:cubicBezTo>
                    <a:cubicBezTo>
                      <a:pt x="131" y="79"/>
                      <a:pt x="131" y="79"/>
                      <a:pt x="131" y="79"/>
                    </a:cubicBezTo>
                    <a:cubicBezTo>
                      <a:pt x="136" y="86"/>
                      <a:pt x="139" y="94"/>
                      <a:pt x="139" y="103"/>
                    </a:cubicBezTo>
                    <a:cubicBezTo>
                      <a:pt x="139" y="127"/>
                      <a:pt x="119" y="146"/>
                      <a:pt x="95" y="146"/>
                    </a:cubicBezTo>
                    <a:cubicBezTo>
                      <a:pt x="71" y="146"/>
                      <a:pt x="52" y="127"/>
                      <a:pt x="52" y="103"/>
                    </a:cubicBezTo>
                    <a:cubicBezTo>
                      <a:pt x="52" y="79"/>
                      <a:pt x="71" y="60"/>
                      <a:pt x="95" y="60"/>
                    </a:cubicBezTo>
                    <a:cubicBezTo>
                      <a:pt x="104" y="60"/>
                      <a:pt x="112" y="62"/>
                      <a:pt x="119" y="67"/>
                    </a:cubicBezTo>
                    <a:lnTo>
                      <a:pt x="131" y="55"/>
                    </a:lnTo>
                    <a:close/>
                    <a:moveTo>
                      <a:pt x="157" y="54"/>
                    </a:moveTo>
                    <a:cubicBezTo>
                      <a:pt x="168" y="67"/>
                      <a:pt x="174" y="84"/>
                      <a:pt x="174" y="103"/>
                    </a:cubicBezTo>
                    <a:cubicBezTo>
                      <a:pt x="174" y="146"/>
                      <a:pt x="139" y="182"/>
                      <a:pt x="95" y="182"/>
                    </a:cubicBezTo>
                    <a:cubicBezTo>
                      <a:pt x="52" y="182"/>
                      <a:pt x="16" y="146"/>
                      <a:pt x="16" y="103"/>
                    </a:cubicBezTo>
                    <a:cubicBezTo>
                      <a:pt x="16" y="59"/>
                      <a:pt x="52" y="24"/>
                      <a:pt x="95" y="24"/>
                    </a:cubicBezTo>
                    <a:cubicBezTo>
                      <a:pt x="114" y="24"/>
                      <a:pt x="131" y="30"/>
                      <a:pt x="145" y="41"/>
                    </a:cubicBezTo>
                    <a:cubicBezTo>
                      <a:pt x="156" y="30"/>
                      <a:pt x="156" y="30"/>
                      <a:pt x="156" y="30"/>
                    </a:cubicBezTo>
                    <a:cubicBezTo>
                      <a:pt x="140" y="16"/>
                      <a:pt x="118" y="8"/>
                      <a:pt x="95" y="8"/>
                    </a:cubicBezTo>
                    <a:cubicBezTo>
                      <a:pt x="43" y="8"/>
                      <a:pt x="0" y="50"/>
                      <a:pt x="0" y="103"/>
                    </a:cubicBezTo>
                    <a:cubicBezTo>
                      <a:pt x="0" y="155"/>
                      <a:pt x="43" y="198"/>
                      <a:pt x="95" y="198"/>
                    </a:cubicBezTo>
                    <a:cubicBezTo>
                      <a:pt x="148" y="198"/>
                      <a:pt x="190" y="155"/>
                      <a:pt x="190" y="103"/>
                    </a:cubicBezTo>
                    <a:cubicBezTo>
                      <a:pt x="190" y="80"/>
                      <a:pt x="182" y="59"/>
                      <a:pt x="168" y="42"/>
                    </a:cubicBezTo>
                    <a:lnTo>
                      <a:pt x="157" y="54"/>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102" name="Freeform 53"/>
              <p:cNvSpPr>
                <a:spLocks noEditPoints="1"/>
              </p:cNvSpPr>
              <p:nvPr/>
            </p:nvSpPr>
            <p:spPr bwMode="auto">
              <a:xfrm>
                <a:off x="6142693" y="2682718"/>
                <a:ext cx="222791" cy="189621"/>
              </a:xfrm>
              <a:custGeom>
                <a:avLst/>
                <a:gdLst>
                  <a:gd name="T0" fmla="*/ 450 w 450"/>
                  <a:gd name="T1" fmla="*/ 0 h 383"/>
                  <a:gd name="T2" fmla="*/ 337 w 450"/>
                  <a:gd name="T3" fmla="*/ 383 h 383"/>
                  <a:gd name="T4" fmla="*/ 149 w 450"/>
                  <a:gd name="T5" fmla="*/ 248 h 383"/>
                  <a:gd name="T6" fmla="*/ 450 w 450"/>
                  <a:gd name="T7" fmla="*/ 0 h 383"/>
                  <a:gd name="T8" fmla="*/ 128 w 450"/>
                  <a:gd name="T9" fmla="*/ 231 h 383"/>
                  <a:gd name="T10" fmla="*/ 450 w 450"/>
                  <a:gd name="T11" fmla="*/ 0 h 383"/>
                  <a:gd name="T12" fmla="*/ 0 w 450"/>
                  <a:gd name="T13" fmla="*/ 139 h 383"/>
                  <a:gd name="T14" fmla="*/ 128 w 450"/>
                  <a:gd name="T15" fmla="*/ 231 h 383"/>
                  <a:gd name="T16" fmla="*/ 149 w 450"/>
                  <a:gd name="T17" fmla="*/ 366 h 383"/>
                  <a:gd name="T18" fmla="*/ 202 w 450"/>
                  <a:gd name="T19" fmla="*/ 306 h 383"/>
                  <a:gd name="T20" fmla="*/ 149 w 450"/>
                  <a:gd name="T21" fmla="*/ 269 h 383"/>
                  <a:gd name="T22" fmla="*/ 149 w 450"/>
                  <a:gd name="T23" fmla="*/ 366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0" h="383">
                    <a:moveTo>
                      <a:pt x="450" y="0"/>
                    </a:moveTo>
                    <a:lnTo>
                      <a:pt x="337" y="383"/>
                    </a:lnTo>
                    <a:lnTo>
                      <a:pt x="149" y="248"/>
                    </a:lnTo>
                    <a:lnTo>
                      <a:pt x="450" y="0"/>
                    </a:lnTo>
                    <a:close/>
                    <a:moveTo>
                      <a:pt x="128" y="231"/>
                    </a:moveTo>
                    <a:lnTo>
                      <a:pt x="450" y="0"/>
                    </a:lnTo>
                    <a:lnTo>
                      <a:pt x="0" y="139"/>
                    </a:lnTo>
                    <a:lnTo>
                      <a:pt x="128" y="231"/>
                    </a:lnTo>
                    <a:close/>
                    <a:moveTo>
                      <a:pt x="149" y="366"/>
                    </a:moveTo>
                    <a:lnTo>
                      <a:pt x="202" y="306"/>
                    </a:lnTo>
                    <a:lnTo>
                      <a:pt x="149" y="269"/>
                    </a:lnTo>
                    <a:lnTo>
                      <a:pt x="149" y="366"/>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103" name="Freeform 90"/>
              <p:cNvSpPr>
                <a:spLocks noEditPoints="1"/>
              </p:cNvSpPr>
              <p:nvPr/>
            </p:nvSpPr>
            <p:spPr bwMode="auto">
              <a:xfrm>
                <a:off x="5626512" y="2297244"/>
                <a:ext cx="275905" cy="228431"/>
              </a:xfrm>
              <a:custGeom>
                <a:avLst/>
                <a:gdLst>
                  <a:gd name="T0" fmla="*/ 70 w 206"/>
                  <a:gd name="T1" fmla="*/ 42 h 170"/>
                  <a:gd name="T2" fmla="*/ 70 w 206"/>
                  <a:gd name="T3" fmla="*/ 9 h 170"/>
                  <a:gd name="T4" fmla="*/ 103 w 206"/>
                  <a:gd name="T5" fmla="*/ 9 h 170"/>
                  <a:gd name="T6" fmla="*/ 108 w 206"/>
                  <a:gd name="T7" fmla="*/ 14 h 170"/>
                  <a:gd name="T8" fmla="*/ 114 w 206"/>
                  <a:gd name="T9" fmla="*/ 9 h 170"/>
                  <a:gd name="T10" fmla="*/ 147 w 206"/>
                  <a:gd name="T11" fmla="*/ 9 h 170"/>
                  <a:gd name="T12" fmla="*/ 147 w 206"/>
                  <a:gd name="T13" fmla="*/ 42 h 170"/>
                  <a:gd name="T14" fmla="*/ 115 w 206"/>
                  <a:gd name="T15" fmla="*/ 74 h 170"/>
                  <a:gd name="T16" fmla="*/ 102 w 206"/>
                  <a:gd name="T17" fmla="*/ 74 h 170"/>
                  <a:gd name="T18" fmla="*/ 70 w 206"/>
                  <a:gd name="T19" fmla="*/ 42 h 170"/>
                  <a:gd name="T20" fmla="*/ 0 w 206"/>
                  <a:gd name="T21" fmla="*/ 99 h 170"/>
                  <a:gd name="T22" fmla="*/ 43 w 206"/>
                  <a:gd name="T23" fmla="*/ 99 h 170"/>
                  <a:gd name="T24" fmla="*/ 43 w 206"/>
                  <a:gd name="T25" fmla="*/ 170 h 170"/>
                  <a:gd name="T26" fmla="*/ 0 w 206"/>
                  <a:gd name="T27" fmla="*/ 170 h 170"/>
                  <a:gd name="T28" fmla="*/ 0 w 206"/>
                  <a:gd name="T29" fmla="*/ 99 h 170"/>
                  <a:gd name="T30" fmla="*/ 8 w 206"/>
                  <a:gd name="T31" fmla="*/ 155 h 170"/>
                  <a:gd name="T32" fmla="*/ 14 w 206"/>
                  <a:gd name="T33" fmla="*/ 161 h 170"/>
                  <a:gd name="T34" fmla="*/ 20 w 206"/>
                  <a:gd name="T35" fmla="*/ 155 h 170"/>
                  <a:gd name="T36" fmla="*/ 14 w 206"/>
                  <a:gd name="T37" fmla="*/ 148 h 170"/>
                  <a:gd name="T38" fmla="*/ 8 w 206"/>
                  <a:gd name="T39" fmla="*/ 155 h 170"/>
                  <a:gd name="T40" fmla="*/ 189 w 206"/>
                  <a:gd name="T41" fmla="*/ 99 h 170"/>
                  <a:gd name="T42" fmla="*/ 153 w 206"/>
                  <a:gd name="T43" fmla="*/ 119 h 170"/>
                  <a:gd name="T44" fmla="*/ 160 w 206"/>
                  <a:gd name="T45" fmla="*/ 125 h 170"/>
                  <a:gd name="T46" fmla="*/ 156 w 206"/>
                  <a:gd name="T47" fmla="*/ 132 h 170"/>
                  <a:gd name="T48" fmla="*/ 129 w 206"/>
                  <a:gd name="T49" fmla="*/ 139 h 170"/>
                  <a:gd name="T50" fmla="*/ 102 w 206"/>
                  <a:gd name="T51" fmla="*/ 124 h 170"/>
                  <a:gd name="T52" fmla="*/ 127 w 206"/>
                  <a:gd name="T53" fmla="*/ 136 h 170"/>
                  <a:gd name="T54" fmla="*/ 150 w 206"/>
                  <a:gd name="T55" fmla="*/ 126 h 170"/>
                  <a:gd name="T56" fmla="*/ 120 w 206"/>
                  <a:gd name="T57" fmla="*/ 106 h 170"/>
                  <a:gd name="T58" fmla="*/ 92 w 206"/>
                  <a:gd name="T59" fmla="*/ 95 h 170"/>
                  <a:gd name="T60" fmla="*/ 55 w 206"/>
                  <a:gd name="T61" fmla="*/ 103 h 170"/>
                  <a:gd name="T62" fmla="*/ 48 w 206"/>
                  <a:gd name="T63" fmla="*/ 103 h 170"/>
                  <a:gd name="T64" fmla="*/ 48 w 206"/>
                  <a:gd name="T65" fmla="*/ 151 h 170"/>
                  <a:gd name="T66" fmla="*/ 62 w 206"/>
                  <a:gd name="T67" fmla="*/ 151 h 170"/>
                  <a:gd name="T68" fmla="*/ 83 w 206"/>
                  <a:gd name="T69" fmla="*/ 153 h 170"/>
                  <a:gd name="T70" fmla="*/ 119 w 206"/>
                  <a:gd name="T71" fmla="*/ 164 h 170"/>
                  <a:gd name="T72" fmla="*/ 145 w 206"/>
                  <a:gd name="T73" fmla="*/ 156 h 170"/>
                  <a:gd name="T74" fmla="*/ 173 w 206"/>
                  <a:gd name="T75" fmla="*/ 136 h 170"/>
                  <a:gd name="T76" fmla="*/ 202 w 206"/>
                  <a:gd name="T77" fmla="*/ 111 h 170"/>
                  <a:gd name="T78" fmla="*/ 189 w 206"/>
                  <a:gd name="T79" fmla="*/ 9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6" h="170">
                    <a:moveTo>
                      <a:pt x="70" y="42"/>
                    </a:moveTo>
                    <a:cubicBezTo>
                      <a:pt x="61" y="33"/>
                      <a:pt x="61" y="18"/>
                      <a:pt x="70" y="9"/>
                    </a:cubicBezTo>
                    <a:cubicBezTo>
                      <a:pt x="79" y="0"/>
                      <a:pt x="94" y="0"/>
                      <a:pt x="103" y="9"/>
                    </a:cubicBezTo>
                    <a:cubicBezTo>
                      <a:pt x="108" y="14"/>
                      <a:pt x="108" y="14"/>
                      <a:pt x="108" y="14"/>
                    </a:cubicBezTo>
                    <a:cubicBezTo>
                      <a:pt x="114" y="9"/>
                      <a:pt x="114" y="9"/>
                      <a:pt x="114" y="9"/>
                    </a:cubicBezTo>
                    <a:cubicBezTo>
                      <a:pt x="123" y="0"/>
                      <a:pt x="138" y="0"/>
                      <a:pt x="147" y="9"/>
                    </a:cubicBezTo>
                    <a:cubicBezTo>
                      <a:pt x="156" y="18"/>
                      <a:pt x="156" y="33"/>
                      <a:pt x="147" y="42"/>
                    </a:cubicBezTo>
                    <a:cubicBezTo>
                      <a:pt x="115" y="74"/>
                      <a:pt x="115" y="74"/>
                      <a:pt x="115" y="74"/>
                    </a:cubicBezTo>
                    <a:cubicBezTo>
                      <a:pt x="111" y="77"/>
                      <a:pt x="105" y="77"/>
                      <a:pt x="102" y="74"/>
                    </a:cubicBezTo>
                    <a:lnTo>
                      <a:pt x="70" y="42"/>
                    </a:lnTo>
                    <a:close/>
                    <a:moveTo>
                      <a:pt x="0" y="99"/>
                    </a:moveTo>
                    <a:cubicBezTo>
                      <a:pt x="43" y="99"/>
                      <a:pt x="43" y="99"/>
                      <a:pt x="43" y="99"/>
                    </a:cubicBezTo>
                    <a:cubicBezTo>
                      <a:pt x="43" y="170"/>
                      <a:pt x="43" y="170"/>
                      <a:pt x="43" y="170"/>
                    </a:cubicBezTo>
                    <a:cubicBezTo>
                      <a:pt x="0" y="170"/>
                      <a:pt x="0" y="170"/>
                      <a:pt x="0" y="170"/>
                    </a:cubicBezTo>
                    <a:lnTo>
                      <a:pt x="0" y="99"/>
                    </a:lnTo>
                    <a:close/>
                    <a:moveTo>
                      <a:pt x="8" y="155"/>
                    </a:moveTo>
                    <a:cubicBezTo>
                      <a:pt x="8" y="158"/>
                      <a:pt x="11" y="161"/>
                      <a:pt x="14" y="161"/>
                    </a:cubicBezTo>
                    <a:cubicBezTo>
                      <a:pt x="17" y="161"/>
                      <a:pt x="20" y="158"/>
                      <a:pt x="20" y="155"/>
                    </a:cubicBezTo>
                    <a:cubicBezTo>
                      <a:pt x="20" y="151"/>
                      <a:pt x="17" y="148"/>
                      <a:pt x="14" y="148"/>
                    </a:cubicBezTo>
                    <a:cubicBezTo>
                      <a:pt x="11" y="148"/>
                      <a:pt x="8" y="151"/>
                      <a:pt x="8" y="155"/>
                    </a:cubicBezTo>
                    <a:moveTo>
                      <a:pt x="189" y="99"/>
                    </a:moveTo>
                    <a:cubicBezTo>
                      <a:pt x="179" y="98"/>
                      <a:pt x="153" y="119"/>
                      <a:pt x="153" y="119"/>
                    </a:cubicBezTo>
                    <a:cubicBezTo>
                      <a:pt x="153" y="119"/>
                      <a:pt x="157" y="123"/>
                      <a:pt x="160" y="125"/>
                    </a:cubicBezTo>
                    <a:cubicBezTo>
                      <a:pt x="162" y="126"/>
                      <a:pt x="159" y="130"/>
                      <a:pt x="156" y="132"/>
                    </a:cubicBezTo>
                    <a:cubicBezTo>
                      <a:pt x="152" y="135"/>
                      <a:pt x="139" y="142"/>
                      <a:pt x="129" y="139"/>
                    </a:cubicBezTo>
                    <a:cubicBezTo>
                      <a:pt x="119" y="136"/>
                      <a:pt x="102" y="124"/>
                      <a:pt x="102" y="124"/>
                    </a:cubicBezTo>
                    <a:cubicBezTo>
                      <a:pt x="102" y="124"/>
                      <a:pt x="118" y="132"/>
                      <a:pt x="127" y="136"/>
                    </a:cubicBezTo>
                    <a:cubicBezTo>
                      <a:pt x="136" y="139"/>
                      <a:pt x="154" y="129"/>
                      <a:pt x="150" y="126"/>
                    </a:cubicBezTo>
                    <a:cubicBezTo>
                      <a:pt x="146" y="122"/>
                      <a:pt x="132" y="116"/>
                      <a:pt x="120" y="106"/>
                    </a:cubicBezTo>
                    <a:cubicBezTo>
                      <a:pt x="115" y="101"/>
                      <a:pt x="102" y="95"/>
                      <a:pt x="92" y="95"/>
                    </a:cubicBezTo>
                    <a:cubicBezTo>
                      <a:pt x="82" y="95"/>
                      <a:pt x="63" y="103"/>
                      <a:pt x="55" y="103"/>
                    </a:cubicBezTo>
                    <a:cubicBezTo>
                      <a:pt x="48" y="103"/>
                      <a:pt x="48" y="103"/>
                      <a:pt x="48" y="103"/>
                    </a:cubicBezTo>
                    <a:cubicBezTo>
                      <a:pt x="48" y="151"/>
                      <a:pt x="48" y="151"/>
                      <a:pt x="48" y="151"/>
                    </a:cubicBezTo>
                    <a:cubicBezTo>
                      <a:pt x="62" y="151"/>
                      <a:pt x="62" y="151"/>
                      <a:pt x="62" y="151"/>
                    </a:cubicBezTo>
                    <a:cubicBezTo>
                      <a:pt x="69" y="151"/>
                      <a:pt x="79" y="151"/>
                      <a:pt x="83" y="153"/>
                    </a:cubicBezTo>
                    <a:cubicBezTo>
                      <a:pt x="87" y="155"/>
                      <a:pt x="112" y="164"/>
                      <a:pt x="119" y="164"/>
                    </a:cubicBezTo>
                    <a:cubicBezTo>
                      <a:pt x="126" y="164"/>
                      <a:pt x="137" y="161"/>
                      <a:pt x="145" y="156"/>
                    </a:cubicBezTo>
                    <a:cubicBezTo>
                      <a:pt x="153" y="150"/>
                      <a:pt x="167" y="141"/>
                      <a:pt x="173" y="136"/>
                    </a:cubicBezTo>
                    <a:cubicBezTo>
                      <a:pt x="179" y="131"/>
                      <a:pt x="199" y="115"/>
                      <a:pt x="202" y="111"/>
                    </a:cubicBezTo>
                    <a:cubicBezTo>
                      <a:pt x="206" y="108"/>
                      <a:pt x="199" y="100"/>
                      <a:pt x="189" y="99"/>
                    </a:cubicBezTo>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104" name="Freeform 49"/>
              <p:cNvSpPr>
                <a:spLocks noEditPoints="1"/>
              </p:cNvSpPr>
              <p:nvPr/>
            </p:nvSpPr>
            <p:spPr bwMode="auto">
              <a:xfrm>
                <a:off x="5182429" y="2049293"/>
                <a:ext cx="299230" cy="310813"/>
              </a:xfrm>
              <a:custGeom>
                <a:avLst/>
                <a:gdLst>
                  <a:gd name="T0" fmla="*/ 38 w 194"/>
                  <a:gd name="T1" fmla="*/ 132 h 201"/>
                  <a:gd name="T2" fmla="*/ 100 w 194"/>
                  <a:gd name="T3" fmla="*/ 132 h 201"/>
                  <a:gd name="T4" fmla="*/ 69 w 194"/>
                  <a:gd name="T5" fmla="*/ 153 h 201"/>
                  <a:gd name="T6" fmla="*/ 69 w 194"/>
                  <a:gd name="T7" fmla="*/ 111 h 201"/>
                  <a:gd name="T8" fmla="*/ 69 w 194"/>
                  <a:gd name="T9" fmla="*/ 153 h 201"/>
                  <a:gd name="T10" fmla="*/ 131 w 194"/>
                  <a:gd name="T11" fmla="*/ 96 h 201"/>
                  <a:gd name="T12" fmla="*/ 105 w 194"/>
                  <a:gd name="T13" fmla="*/ 71 h 201"/>
                  <a:gd name="T14" fmla="*/ 69 w 194"/>
                  <a:gd name="T15" fmla="*/ 76 h 201"/>
                  <a:gd name="T16" fmla="*/ 33 w 194"/>
                  <a:gd name="T17" fmla="*/ 71 h 201"/>
                  <a:gd name="T18" fmla="*/ 7 w 194"/>
                  <a:gd name="T19" fmla="*/ 96 h 201"/>
                  <a:gd name="T20" fmla="*/ 13 w 194"/>
                  <a:gd name="T21" fmla="*/ 132 h 201"/>
                  <a:gd name="T22" fmla="*/ 7 w 194"/>
                  <a:gd name="T23" fmla="*/ 168 h 201"/>
                  <a:gd name="T24" fmla="*/ 33 w 194"/>
                  <a:gd name="T25" fmla="*/ 194 h 201"/>
                  <a:gd name="T26" fmla="*/ 69 w 194"/>
                  <a:gd name="T27" fmla="*/ 188 h 201"/>
                  <a:gd name="T28" fmla="*/ 105 w 194"/>
                  <a:gd name="T29" fmla="*/ 194 h 201"/>
                  <a:gd name="T30" fmla="*/ 131 w 194"/>
                  <a:gd name="T31" fmla="*/ 168 h 201"/>
                  <a:gd name="T32" fmla="*/ 125 w 194"/>
                  <a:gd name="T33" fmla="*/ 132 h 201"/>
                  <a:gd name="T34" fmla="*/ 69 w 194"/>
                  <a:gd name="T35" fmla="*/ 167 h 201"/>
                  <a:gd name="T36" fmla="*/ 69 w 194"/>
                  <a:gd name="T37" fmla="*/ 98 h 201"/>
                  <a:gd name="T38" fmla="*/ 69 w 194"/>
                  <a:gd name="T39" fmla="*/ 167 h 201"/>
                  <a:gd name="T40" fmla="*/ 194 w 194"/>
                  <a:gd name="T41" fmla="*/ 29 h 201"/>
                  <a:gd name="T42" fmla="*/ 177 w 194"/>
                  <a:gd name="T43" fmla="*/ 17 h 201"/>
                  <a:gd name="T44" fmla="*/ 165 w 194"/>
                  <a:gd name="T45" fmla="*/ 0 h 201"/>
                  <a:gd name="T46" fmla="*/ 144 w 194"/>
                  <a:gd name="T47" fmla="*/ 0 h 201"/>
                  <a:gd name="T48" fmla="*/ 131 w 194"/>
                  <a:gd name="T49" fmla="*/ 17 h 201"/>
                  <a:gd name="T50" fmla="*/ 114 w 194"/>
                  <a:gd name="T51" fmla="*/ 29 h 201"/>
                  <a:gd name="T52" fmla="*/ 114 w 194"/>
                  <a:gd name="T53" fmla="*/ 50 h 201"/>
                  <a:gd name="T54" fmla="*/ 131 w 194"/>
                  <a:gd name="T55" fmla="*/ 63 h 201"/>
                  <a:gd name="T56" fmla="*/ 144 w 194"/>
                  <a:gd name="T57" fmla="*/ 80 h 201"/>
                  <a:gd name="T58" fmla="*/ 165 w 194"/>
                  <a:gd name="T59" fmla="*/ 80 h 201"/>
                  <a:gd name="T60" fmla="*/ 177 w 194"/>
                  <a:gd name="T61" fmla="*/ 63 h 201"/>
                  <a:gd name="T62" fmla="*/ 194 w 194"/>
                  <a:gd name="T63" fmla="*/ 50 h 201"/>
                  <a:gd name="T64" fmla="*/ 154 w 194"/>
                  <a:gd name="T65" fmla="*/ 57 h 201"/>
                  <a:gd name="T66" fmla="*/ 154 w 194"/>
                  <a:gd name="T67" fmla="*/ 23 h 201"/>
                  <a:gd name="T68" fmla="*/ 154 w 194"/>
                  <a:gd name="T69" fmla="*/ 5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4" h="201">
                    <a:moveTo>
                      <a:pt x="69" y="101"/>
                    </a:moveTo>
                    <a:cubicBezTo>
                      <a:pt x="52" y="101"/>
                      <a:pt x="38" y="115"/>
                      <a:pt x="38" y="132"/>
                    </a:cubicBezTo>
                    <a:cubicBezTo>
                      <a:pt x="38" y="149"/>
                      <a:pt x="52" y="163"/>
                      <a:pt x="69" y="163"/>
                    </a:cubicBezTo>
                    <a:cubicBezTo>
                      <a:pt x="86" y="163"/>
                      <a:pt x="100" y="149"/>
                      <a:pt x="100" y="132"/>
                    </a:cubicBezTo>
                    <a:cubicBezTo>
                      <a:pt x="100" y="115"/>
                      <a:pt x="86" y="101"/>
                      <a:pt x="69" y="101"/>
                    </a:cubicBezTo>
                    <a:moveTo>
                      <a:pt x="69" y="153"/>
                    </a:moveTo>
                    <a:cubicBezTo>
                      <a:pt x="57" y="153"/>
                      <a:pt x="48" y="144"/>
                      <a:pt x="48" y="132"/>
                    </a:cubicBezTo>
                    <a:cubicBezTo>
                      <a:pt x="48" y="121"/>
                      <a:pt x="57" y="111"/>
                      <a:pt x="69" y="111"/>
                    </a:cubicBezTo>
                    <a:cubicBezTo>
                      <a:pt x="80" y="111"/>
                      <a:pt x="90" y="121"/>
                      <a:pt x="90" y="132"/>
                    </a:cubicBezTo>
                    <a:cubicBezTo>
                      <a:pt x="90" y="144"/>
                      <a:pt x="80" y="153"/>
                      <a:pt x="69" y="153"/>
                    </a:cubicBezTo>
                    <a:moveTo>
                      <a:pt x="138" y="114"/>
                    </a:moveTo>
                    <a:cubicBezTo>
                      <a:pt x="136" y="108"/>
                      <a:pt x="134" y="102"/>
                      <a:pt x="131" y="96"/>
                    </a:cubicBezTo>
                    <a:cubicBezTo>
                      <a:pt x="123" y="100"/>
                      <a:pt x="115" y="99"/>
                      <a:pt x="109" y="93"/>
                    </a:cubicBezTo>
                    <a:cubicBezTo>
                      <a:pt x="103" y="87"/>
                      <a:pt x="101" y="78"/>
                      <a:pt x="105" y="71"/>
                    </a:cubicBezTo>
                    <a:cubicBezTo>
                      <a:pt x="99" y="67"/>
                      <a:pt x="93" y="65"/>
                      <a:pt x="87" y="63"/>
                    </a:cubicBezTo>
                    <a:cubicBezTo>
                      <a:pt x="85" y="71"/>
                      <a:pt x="77" y="76"/>
                      <a:pt x="69" y="76"/>
                    </a:cubicBezTo>
                    <a:cubicBezTo>
                      <a:pt x="60" y="76"/>
                      <a:pt x="53" y="71"/>
                      <a:pt x="50" y="63"/>
                    </a:cubicBezTo>
                    <a:cubicBezTo>
                      <a:pt x="44" y="65"/>
                      <a:pt x="38" y="67"/>
                      <a:pt x="33" y="71"/>
                    </a:cubicBezTo>
                    <a:cubicBezTo>
                      <a:pt x="36" y="78"/>
                      <a:pt x="35" y="87"/>
                      <a:pt x="29" y="93"/>
                    </a:cubicBezTo>
                    <a:cubicBezTo>
                      <a:pt x="23" y="99"/>
                      <a:pt x="14" y="100"/>
                      <a:pt x="7" y="96"/>
                    </a:cubicBezTo>
                    <a:cubicBezTo>
                      <a:pt x="4" y="102"/>
                      <a:pt x="1" y="108"/>
                      <a:pt x="0" y="114"/>
                    </a:cubicBezTo>
                    <a:cubicBezTo>
                      <a:pt x="7" y="117"/>
                      <a:pt x="13" y="124"/>
                      <a:pt x="13" y="132"/>
                    </a:cubicBezTo>
                    <a:cubicBezTo>
                      <a:pt x="13" y="141"/>
                      <a:pt x="7" y="148"/>
                      <a:pt x="0" y="151"/>
                    </a:cubicBezTo>
                    <a:cubicBezTo>
                      <a:pt x="1" y="157"/>
                      <a:pt x="4" y="163"/>
                      <a:pt x="7" y="168"/>
                    </a:cubicBezTo>
                    <a:cubicBezTo>
                      <a:pt x="14" y="165"/>
                      <a:pt x="23" y="166"/>
                      <a:pt x="29" y="172"/>
                    </a:cubicBezTo>
                    <a:cubicBezTo>
                      <a:pt x="35" y="178"/>
                      <a:pt x="36" y="187"/>
                      <a:pt x="33" y="194"/>
                    </a:cubicBezTo>
                    <a:cubicBezTo>
                      <a:pt x="38" y="197"/>
                      <a:pt x="44" y="200"/>
                      <a:pt x="50" y="201"/>
                    </a:cubicBezTo>
                    <a:cubicBezTo>
                      <a:pt x="53" y="194"/>
                      <a:pt x="60" y="188"/>
                      <a:pt x="69" y="188"/>
                    </a:cubicBezTo>
                    <a:cubicBezTo>
                      <a:pt x="77" y="188"/>
                      <a:pt x="85" y="194"/>
                      <a:pt x="87" y="201"/>
                    </a:cubicBezTo>
                    <a:cubicBezTo>
                      <a:pt x="93" y="200"/>
                      <a:pt x="99" y="197"/>
                      <a:pt x="105" y="194"/>
                    </a:cubicBezTo>
                    <a:cubicBezTo>
                      <a:pt x="101" y="187"/>
                      <a:pt x="103" y="178"/>
                      <a:pt x="109" y="172"/>
                    </a:cubicBezTo>
                    <a:cubicBezTo>
                      <a:pt x="115" y="166"/>
                      <a:pt x="123" y="165"/>
                      <a:pt x="131" y="168"/>
                    </a:cubicBezTo>
                    <a:cubicBezTo>
                      <a:pt x="134" y="163"/>
                      <a:pt x="136" y="157"/>
                      <a:pt x="138" y="151"/>
                    </a:cubicBezTo>
                    <a:cubicBezTo>
                      <a:pt x="130" y="148"/>
                      <a:pt x="125" y="141"/>
                      <a:pt x="125" y="132"/>
                    </a:cubicBezTo>
                    <a:cubicBezTo>
                      <a:pt x="125" y="124"/>
                      <a:pt x="130" y="117"/>
                      <a:pt x="138" y="114"/>
                    </a:cubicBezTo>
                    <a:moveTo>
                      <a:pt x="69" y="167"/>
                    </a:moveTo>
                    <a:cubicBezTo>
                      <a:pt x="50" y="167"/>
                      <a:pt x="34" y="151"/>
                      <a:pt x="34" y="132"/>
                    </a:cubicBezTo>
                    <a:cubicBezTo>
                      <a:pt x="34" y="113"/>
                      <a:pt x="50" y="98"/>
                      <a:pt x="69" y="98"/>
                    </a:cubicBezTo>
                    <a:cubicBezTo>
                      <a:pt x="88" y="98"/>
                      <a:pt x="103" y="113"/>
                      <a:pt x="103" y="132"/>
                    </a:cubicBezTo>
                    <a:cubicBezTo>
                      <a:pt x="103" y="151"/>
                      <a:pt x="88" y="167"/>
                      <a:pt x="69" y="167"/>
                    </a:cubicBezTo>
                    <a:moveTo>
                      <a:pt x="187" y="40"/>
                    </a:moveTo>
                    <a:cubicBezTo>
                      <a:pt x="187" y="35"/>
                      <a:pt x="190" y="31"/>
                      <a:pt x="194" y="29"/>
                    </a:cubicBezTo>
                    <a:cubicBezTo>
                      <a:pt x="193" y="26"/>
                      <a:pt x="192" y="22"/>
                      <a:pt x="190" y="19"/>
                    </a:cubicBezTo>
                    <a:cubicBezTo>
                      <a:pt x="186" y="21"/>
                      <a:pt x="181" y="20"/>
                      <a:pt x="177" y="17"/>
                    </a:cubicBezTo>
                    <a:cubicBezTo>
                      <a:pt x="174" y="13"/>
                      <a:pt x="173" y="8"/>
                      <a:pt x="175" y="4"/>
                    </a:cubicBezTo>
                    <a:cubicBezTo>
                      <a:pt x="172" y="2"/>
                      <a:pt x="169" y="1"/>
                      <a:pt x="165" y="0"/>
                    </a:cubicBezTo>
                    <a:cubicBezTo>
                      <a:pt x="163" y="4"/>
                      <a:pt x="159" y="7"/>
                      <a:pt x="154" y="7"/>
                    </a:cubicBezTo>
                    <a:cubicBezTo>
                      <a:pt x="150" y="7"/>
                      <a:pt x="145" y="4"/>
                      <a:pt x="144" y="0"/>
                    </a:cubicBezTo>
                    <a:cubicBezTo>
                      <a:pt x="140" y="1"/>
                      <a:pt x="137" y="2"/>
                      <a:pt x="134" y="4"/>
                    </a:cubicBezTo>
                    <a:cubicBezTo>
                      <a:pt x="136" y="8"/>
                      <a:pt x="135" y="13"/>
                      <a:pt x="131" y="17"/>
                    </a:cubicBezTo>
                    <a:cubicBezTo>
                      <a:pt x="128" y="20"/>
                      <a:pt x="123" y="21"/>
                      <a:pt x="119" y="19"/>
                    </a:cubicBezTo>
                    <a:cubicBezTo>
                      <a:pt x="117" y="22"/>
                      <a:pt x="115" y="26"/>
                      <a:pt x="114" y="29"/>
                    </a:cubicBezTo>
                    <a:cubicBezTo>
                      <a:pt x="119" y="31"/>
                      <a:pt x="122" y="35"/>
                      <a:pt x="122" y="40"/>
                    </a:cubicBezTo>
                    <a:cubicBezTo>
                      <a:pt x="122" y="45"/>
                      <a:pt x="119" y="49"/>
                      <a:pt x="114" y="50"/>
                    </a:cubicBezTo>
                    <a:cubicBezTo>
                      <a:pt x="115" y="54"/>
                      <a:pt x="117" y="57"/>
                      <a:pt x="119" y="60"/>
                    </a:cubicBezTo>
                    <a:cubicBezTo>
                      <a:pt x="123" y="58"/>
                      <a:pt x="128" y="59"/>
                      <a:pt x="131" y="63"/>
                    </a:cubicBezTo>
                    <a:cubicBezTo>
                      <a:pt x="135" y="66"/>
                      <a:pt x="136" y="71"/>
                      <a:pt x="134" y="75"/>
                    </a:cubicBezTo>
                    <a:cubicBezTo>
                      <a:pt x="137" y="77"/>
                      <a:pt x="140" y="79"/>
                      <a:pt x="144" y="80"/>
                    </a:cubicBezTo>
                    <a:cubicBezTo>
                      <a:pt x="145" y="75"/>
                      <a:pt x="150" y="72"/>
                      <a:pt x="154" y="72"/>
                    </a:cubicBezTo>
                    <a:cubicBezTo>
                      <a:pt x="159" y="72"/>
                      <a:pt x="163" y="75"/>
                      <a:pt x="165" y="80"/>
                    </a:cubicBezTo>
                    <a:cubicBezTo>
                      <a:pt x="169" y="79"/>
                      <a:pt x="172" y="77"/>
                      <a:pt x="175" y="75"/>
                    </a:cubicBezTo>
                    <a:cubicBezTo>
                      <a:pt x="173" y="71"/>
                      <a:pt x="174" y="66"/>
                      <a:pt x="177" y="63"/>
                    </a:cubicBezTo>
                    <a:cubicBezTo>
                      <a:pt x="181" y="59"/>
                      <a:pt x="186" y="58"/>
                      <a:pt x="190" y="60"/>
                    </a:cubicBezTo>
                    <a:cubicBezTo>
                      <a:pt x="192" y="57"/>
                      <a:pt x="193" y="54"/>
                      <a:pt x="194" y="50"/>
                    </a:cubicBezTo>
                    <a:cubicBezTo>
                      <a:pt x="190" y="49"/>
                      <a:pt x="187" y="45"/>
                      <a:pt x="187" y="40"/>
                    </a:cubicBezTo>
                    <a:moveTo>
                      <a:pt x="154" y="57"/>
                    </a:moveTo>
                    <a:cubicBezTo>
                      <a:pt x="145" y="57"/>
                      <a:pt x="137" y="49"/>
                      <a:pt x="137" y="40"/>
                    </a:cubicBezTo>
                    <a:cubicBezTo>
                      <a:pt x="137" y="30"/>
                      <a:pt x="145" y="23"/>
                      <a:pt x="154" y="23"/>
                    </a:cubicBezTo>
                    <a:cubicBezTo>
                      <a:pt x="164" y="23"/>
                      <a:pt x="172" y="30"/>
                      <a:pt x="172" y="40"/>
                    </a:cubicBezTo>
                    <a:cubicBezTo>
                      <a:pt x="172" y="49"/>
                      <a:pt x="164" y="57"/>
                      <a:pt x="154" y="57"/>
                    </a:cubicBezTo>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105" name="Freeform 78"/>
              <p:cNvSpPr>
                <a:spLocks noEditPoints="1"/>
              </p:cNvSpPr>
              <p:nvPr/>
            </p:nvSpPr>
            <p:spPr bwMode="auto">
              <a:xfrm>
                <a:off x="5050863" y="1671127"/>
                <a:ext cx="226031" cy="189604"/>
              </a:xfrm>
              <a:custGeom>
                <a:avLst/>
                <a:gdLst>
                  <a:gd name="T0" fmla="*/ 138 w 202"/>
                  <a:gd name="T1" fmla="*/ 142 h 169"/>
                  <a:gd name="T2" fmla="*/ 142 w 202"/>
                  <a:gd name="T3" fmla="*/ 153 h 169"/>
                  <a:gd name="T4" fmla="*/ 126 w 202"/>
                  <a:gd name="T5" fmla="*/ 153 h 169"/>
                  <a:gd name="T6" fmla="*/ 97 w 202"/>
                  <a:gd name="T7" fmla="*/ 148 h 169"/>
                  <a:gd name="T8" fmla="*/ 86 w 202"/>
                  <a:gd name="T9" fmla="*/ 151 h 169"/>
                  <a:gd name="T10" fmla="*/ 71 w 202"/>
                  <a:gd name="T11" fmla="*/ 147 h 169"/>
                  <a:gd name="T12" fmla="*/ 60 w 202"/>
                  <a:gd name="T13" fmla="*/ 147 h 169"/>
                  <a:gd name="T14" fmla="*/ 60 w 202"/>
                  <a:gd name="T15" fmla="*/ 73 h 169"/>
                  <a:gd name="T16" fmla="*/ 80 w 202"/>
                  <a:gd name="T17" fmla="*/ 70 h 169"/>
                  <a:gd name="T18" fmla="*/ 101 w 202"/>
                  <a:gd name="T19" fmla="*/ 48 h 169"/>
                  <a:gd name="T20" fmla="*/ 122 w 202"/>
                  <a:gd name="T21" fmla="*/ 21 h 169"/>
                  <a:gd name="T22" fmla="*/ 133 w 202"/>
                  <a:gd name="T23" fmla="*/ 3 h 169"/>
                  <a:gd name="T24" fmla="*/ 144 w 202"/>
                  <a:gd name="T25" fmla="*/ 29 h 169"/>
                  <a:gd name="T26" fmla="*/ 131 w 202"/>
                  <a:gd name="T27" fmla="*/ 67 h 169"/>
                  <a:gd name="T28" fmla="*/ 131 w 202"/>
                  <a:gd name="T29" fmla="*/ 91 h 169"/>
                  <a:gd name="T30" fmla="*/ 122 w 202"/>
                  <a:gd name="T31" fmla="*/ 113 h 169"/>
                  <a:gd name="T32" fmla="*/ 135 w 202"/>
                  <a:gd name="T33" fmla="*/ 98 h 169"/>
                  <a:gd name="T34" fmla="*/ 140 w 202"/>
                  <a:gd name="T35" fmla="*/ 70 h 169"/>
                  <a:gd name="T36" fmla="*/ 145 w 202"/>
                  <a:gd name="T37" fmla="*/ 66 h 169"/>
                  <a:gd name="T38" fmla="*/ 142 w 202"/>
                  <a:gd name="T39" fmla="*/ 76 h 169"/>
                  <a:gd name="T40" fmla="*/ 148 w 202"/>
                  <a:gd name="T41" fmla="*/ 90 h 169"/>
                  <a:gd name="T42" fmla="*/ 146 w 202"/>
                  <a:gd name="T43" fmla="*/ 98 h 169"/>
                  <a:gd name="T44" fmla="*/ 148 w 202"/>
                  <a:gd name="T45" fmla="*/ 107 h 169"/>
                  <a:gd name="T46" fmla="*/ 142 w 202"/>
                  <a:gd name="T47" fmla="*/ 120 h 169"/>
                  <a:gd name="T48" fmla="*/ 144 w 202"/>
                  <a:gd name="T49" fmla="*/ 129 h 169"/>
                  <a:gd name="T50" fmla="*/ 138 w 202"/>
                  <a:gd name="T51" fmla="*/ 142 h 169"/>
                  <a:gd name="T52" fmla="*/ 202 w 202"/>
                  <a:gd name="T53" fmla="*/ 98 h 169"/>
                  <a:gd name="T54" fmla="*/ 190 w 202"/>
                  <a:gd name="T55" fmla="*/ 87 h 169"/>
                  <a:gd name="T56" fmla="*/ 184 w 202"/>
                  <a:gd name="T57" fmla="*/ 87 h 169"/>
                  <a:gd name="T58" fmla="*/ 194 w 202"/>
                  <a:gd name="T59" fmla="*/ 76 h 169"/>
                  <a:gd name="T60" fmla="*/ 182 w 202"/>
                  <a:gd name="T61" fmla="*/ 65 h 169"/>
                  <a:gd name="T62" fmla="*/ 159 w 202"/>
                  <a:gd name="T63" fmla="*/ 65 h 169"/>
                  <a:gd name="T64" fmla="*/ 148 w 202"/>
                  <a:gd name="T65" fmla="*/ 76 h 169"/>
                  <a:gd name="T66" fmla="*/ 160 w 202"/>
                  <a:gd name="T67" fmla="*/ 87 h 169"/>
                  <a:gd name="T68" fmla="*/ 161 w 202"/>
                  <a:gd name="T69" fmla="*/ 87 h 169"/>
                  <a:gd name="T70" fmla="*/ 152 w 202"/>
                  <a:gd name="T71" fmla="*/ 98 h 169"/>
                  <a:gd name="T72" fmla="*/ 161 w 202"/>
                  <a:gd name="T73" fmla="*/ 109 h 169"/>
                  <a:gd name="T74" fmla="*/ 160 w 202"/>
                  <a:gd name="T75" fmla="*/ 109 h 169"/>
                  <a:gd name="T76" fmla="*/ 148 w 202"/>
                  <a:gd name="T77" fmla="*/ 120 h 169"/>
                  <a:gd name="T78" fmla="*/ 157 w 202"/>
                  <a:gd name="T79" fmla="*/ 131 h 169"/>
                  <a:gd name="T80" fmla="*/ 156 w 202"/>
                  <a:gd name="T81" fmla="*/ 131 h 169"/>
                  <a:gd name="T82" fmla="*/ 144 w 202"/>
                  <a:gd name="T83" fmla="*/ 142 h 169"/>
                  <a:gd name="T84" fmla="*/ 156 w 202"/>
                  <a:gd name="T85" fmla="*/ 153 h 169"/>
                  <a:gd name="T86" fmla="*/ 167 w 202"/>
                  <a:gd name="T87" fmla="*/ 153 h 169"/>
                  <a:gd name="T88" fmla="*/ 179 w 202"/>
                  <a:gd name="T89" fmla="*/ 153 h 169"/>
                  <a:gd name="T90" fmla="*/ 191 w 202"/>
                  <a:gd name="T91" fmla="*/ 142 h 169"/>
                  <a:gd name="T92" fmla="*/ 181 w 202"/>
                  <a:gd name="T93" fmla="*/ 131 h 169"/>
                  <a:gd name="T94" fmla="*/ 186 w 202"/>
                  <a:gd name="T95" fmla="*/ 131 h 169"/>
                  <a:gd name="T96" fmla="*/ 198 w 202"/>
                  <a:gd name="T97" fmla="*/ 120 h 169"/>
                  <a:gd name="T98" fmla="*/ 189 w 202"/>
                  <a:gd name="T99" fmla="*/ 109 h 169"/>
                  <a:gd name="T100" fmla="*/ 190 w 202"/>
                  <a:gd name="T101" fmla="*/ 109 h 169"/>
                  <a:gd name="T102" fmla="*/ 202 w 202"/>
                  <a:gd name="T103" fmla="*/ 98 h 169"/>
                  <a:gd name="T104" fmla="*/ 0 w 202"/>
                  <a:gd name="T105" fmla="*/ 66 h 169"/>
                  <a:gd name="T106" fmla="*/ 53 w 202"/>
                  <a:gd name="T107" fmla="*/ 66 h 169"/>
                  <a:gd name="T108" fmla="*/ 53 w 202"/>
                  <a:gd name="T109" fmla="*/ 169 h 169"/>
                  <a:gd name="T110" fmla="*/ 0 w 202"/>
                  <a:gd name="T111" fmla="*/ 169 h 169"/>
                  <a:gd name="T112" fmla="*/ 0 w 202"/>
                  <a:gd name="T113" fmla="*/ 66 h 169"/>
                  <a:gd name="T114" fmla="*/ 32 w 202"/>
                  <a:gd name="T115" fmla="*/ 152 h 169"/>
                  <a:gd name="T116" fmla="*/ 38 w 202"/>
                  <a:gd name="T117" fmla="*/ 159 h 169"/>
                  <a:gd name="T118" fmla="*/ 45 w 202"/>
                  <a:gd name="T119" fmla="*/ 152 h 169"/>
                  <a:gd name="T120" fmla="*/ 38 w 202"/>
                  <a:gd name="T121" fmla="*/ 146 h 169"/>
                  <a:gd name="T122" fmla="*/ 32 w 202"/>
                  <a:gd name="T123" fmla="*/ 15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2" h="169">
                    <a:moveTo>
                      <a:pt x="138" y="142"/>
                    </a:moveTo>
                    <a:cubicBezTo>
                      <a:pt x="138" y="146"/>
                      <a:pt x="139" y="150"/>
                      <a:pt x="142" y="153"/>
                    </a:cubicBezTo>
                    <a:cubicBezTo>
                      <a:pt x="126" y="153"/>
                      <a:pt x="126" y="153"/>
                      <a:pt x="126" y="153"/>
                    </a:cubicBezTo>
                    <a:cubicBezTo>
                      <a:pt x="119" y="153"/>
                      <a:pt x="102" y="148"/>
                      <a:pt x="97" y="148"/>
                    </a:cubicBezTo>
                    <a:cubicBezTo>
                      <a:pt x="92" y="148"/>
                      <a:pt x="90" y="151"/>
                      <a:pt x="86" y="151"/>
                    </a:cubicBezTo>
                    <a:cubicBezTo>
                      <a:pt x="82" y="151"/>
                      <a:pt x="75" y="147"/>
                      <a:pt x="71" y="147"/>
                    </a:cubicBezTo>
                    <a:cubicBezTo>
                      <a:pt x="60" y="147"/>
                      <a:pt x="60" y="147"/>
                      <a:pt x="60" y="147"/>
                    </a:cubicBezTo>
                    <a:cubicBezTo>
                      <a:pt x="60" y="73"/>
                      <a:pt x="60" y="73"/>
                      <a:pt x="60" y="73"/>
                    </a:cubicBezTo>
                    <a:cubicBezTo>
                      <a:pt x="64" y="73"/>
                      <a:pt x="73" y="74"/>
                      <a:pt x="80" y="70"/>
                    </a:cubicBezTo>
                    <a:cubicBezTo>
                      <a:pt x="89" y="64"/>
                      <a:pt x="96" y="54"/>
                      <a:pt x="101" y="48"/>
                    </a:cubicBezTo>
                    <a:cubicBezTo>
                      <a:pt x="106" y="41"/>
                      <a:pt x="116" y="35"/>
                      <a:pt x="122" y="21"/>
                    </a:cubicBezTo>
                    <a:cubicBezTo>
                      <a:pt x="125" y="14"/>
                      <a:pt x="123" y="0"/>
                      <a:pt x="133" y="3"/>
                    </a:cubicBezTo>
                    <a:cubicBezTo>
                      <a:pt x="144" y="7"/>
                      <a:pt x="144" y="17"/>
                      <a:pt x="144" y="29"/>
                    </a:cubicBezTo>
                    <a:cubicBezTo>
                      <a:pt x="143" y="40"/>
                      <a:pt x="132" y="63"/>
                      <a:pt x="131" y="67"/>
                    </a:cubicBezTo>
                    <a:cubicBezTo>
                      <a:pt x="129" y="76"/>
                      <a:pt x="131" y="82"/>
                      <a:pt x="131" y="91"/>
                    </a:cubicBezTo>
                    <a:cubicBezTo>
                      <a:pt x="130" y="104"/>
                      <a:pt x="122" y="113"/>
                      <a:pt x="122" y="113"/>
                    </a:cubicBezTo>
                    <a:cubicBezTo>
                      <a:pt x="122" y="113"/>
                      <a:pt x="133" y="106"/>
                      <a:pt x="135" y="98"/>
                    </a:cubicBezTo>
                    <a:cubicBezTo>
                      <a:pt x="137" y="89"/>
                      <a:pt x="135" y="80"/>
                      <a:pt x="140" y="70"/>
                    </a:cubicBezTo>
                    <a:cubicBezTo>
                      <a:pt x="142" y="68"/>
                      <a:pt x="143" y="67"/>
                      <a:pt x="145" y="66"/>
                    </a:cubicBezTo>
                    <a:cubicBezTo>
                      <a:pt x="143" y="69"/>
                      <a:pt x="142" y="72"/>
                      <a:pt x="142" y="76"/>
                    </a:cubicBezTo>
                    <a:cubicBezTo>
                      <a:pt x="142" y="82"/>
                      <a:pt x="144" y="86"/>
                      <a:pt x="148" y="90"/>
                    </a:cubicBezTo>
                    <a:cubicBezTo>
                      <a:pt x="147" y="92"/>
                      <a:pt x="146" y="95"/>
                      <a:pt x="146" y="98"/>
                    </a:cubicBezTo>
                    <a:cubicBezTo>
                      <a:pt x="146" y="101"/>
                      <a:pt x="147" y="104"/>
                      <a:pt x="148" y="107"/>
                    </a:cubicBezTo>
                    <a:cubicBezTo>
                      <a:pt x="144" y="110"/>
                      <a:pt x="142" y="115"/>
                      <a:pt x="142" y="120"/>
                    </a:cubicBezTo>
                    <a:cubicBezTo>
                      <a:pt x="142" y="123"/>
                      <a:pt x="143" y="126"/>
                      <a:pt x="144" y="129"/>
                    </a:cubicBezTo>
                    <a:cubicBezTo>
                      <a:pt x="140" y="132"/>
                      <a:pt x="138" y="137"/>
                      <a:pt x="138" y="142"/>
                    </a:cubicBezTo>
                    <a:moveTo>
                      <a:pt x="202" y="98"/>
                    </a:moveTo>
                    <a:cubicBezTo>
                      <a:pt x="202" y="92"/>
                      <a:pt x="197" y="87"/>
                      <a:pt x="190" y="87"/>
                    </a:cubicBezTo>
                    <a:cubicBezTo>
                      <a:pt x="184" y="87"/>
                      <a:pt x="184" y="87"/>
                      <a:pt x="184" y="87"/>
                    </a:cubicBezTo>
                    <a:cubicBezTo>
                      <a:pt x="190" y="86"/>
                      <a:pt x="194" y="82"/>
                      <a:pt x="194" y="76"/>
                    </a:cubicBezTo>
                    <a:cubicBezTo>
                      <a:pt x="194" y="70"/>
                      <a:pt x="188" y="65"/>
                      <a:pt x="182" y="65"/>
                    </a:cubicBezTo>
                    <a:cubicBezTo>
                      <a:pt x="159" y="65"/>
                      <a:pt x="159" y="65"/>
                      <a:pt x="159" y="65"/>
                    </a:cubicBezTo>
                    <a:cubicBezTo>
                      <a:pt x="152" y="65"/>
                      <a:pt x="148" y="70"/>
                      <a:pt x="148" y="76"/>
                    </a:cubicBezTo>
                    <a:cubicBezTo>
                      <a:pt x="148" y="82"/>
                      <a:pt x="153" y="87"/>
                      <a:pt x="160" y="87"/>
                    </a:cubicBezTo>
                    <a:cubicBezTo>
                      <a:pt x="161" y="87"/>
                      <a:pt x="161" y="87"/>
                      <a:pt x="161" y="87"/>
                    </a:cubicBezTo>
                    <a:cubicBezTo>
                      <a:pt x="156" y="89"/>
                      <a:pt x="152" y="93"/>
                      <a:pt x="152" y="98"/>
                    </a:cubicBezTo>
                    <a:cubicBezTo>
                      <a:pt x="152" y="104"/>
                      <a:pt x="156" y="108"/>
                      <a:pt x="161" y="109"/>
                    </a:cubicBezTo>
                    <a:cubicBezTo>
                      <a:pt x="160" y="109"/>
                      <a:pt x="160" y="109"/>
                      <a:pt x="160" y="109"/>
                    </a:cubicBezTo>
                    <a:cubicBezTo>
                      <a:pt x="153" y="109"/>
                      <a:pt x="148" y="114"/>
                      <a:pt x="148" y="120"/>
                    </a:cubicBezTo>
                    <a:cubicBezTo>
                      <a:pt x="148" y="126"/>
                      <a:pt x="152" y="130"/>
                      <a:pt x="157" y="131"/>
                    </a:cubicBezTo>
                    <a:cubicBezTo>
                      <a:pt x="156" y="131"/>
                      <a:pt x="156" y="131"/>
                      <a:pt x="156" y="131"/>
                    </a:cubicBezTo>
                    <a:cubicBezTo>
                      <a:pt x="149" y="131"/>
                      <a:pt x="144" y="136"/>
                      <a:pt x="144" y="142"/>
                    </a:cubicBezTo>
                    <a:cubicBezTo>
                      <a:pt x="144" y="148"/>
                      <a:pt x="149" y="153"/>
                      <a:pt x="156" y="153"/>
                    </a:cubicBezTo>
                    <a:cubicBezTo>
                      <a:pt x="167" y="153"/>
                      <a:pt x="167" y="153"/>
                      <a:pt x="167" y="153"/>
                    </a:cubicBezTo>
                    <a:cubicBezTo>
                      <a:pt x="179" y="153"/>
                      <a:pt x="179" y="153"/>
                      <a:pt x="179" y="153"/>
                    </a:cubicBezTo>
                    <a:cubicBezTo>
                      <a:pt x="185" y="153"/>
                      <a:pt x="191" y="148"/>
                      <a:pt x="191" y="142"/>
                    </a:cubicBezTo>
                    <a:cubicBezTo>
                      <a:pt x="191" y="137"/>
                      <a:pt x="186" y="132"/>
                      <a:pt x="181" y="131"/>
                    </a:cubicBezTo>
                    <a:cubicBezTo>
                      <a:pt x="186" y="131"/>
                      <a:pt x="186" y="131"/>
                      <a:pt x="186" y="131"/>
                    </a:cubicBezTo>
                    <a:cubicBezTo>
                      <a:pt x="193" y="131"/>
                      <a:pt x="198" y="126"/>
                      <a:pt x="198" y="120"/>
                    </a:cubicBezTo>
                    <a:cubicBezTo>
                      <a:pt x="198" y="115"/>
                      <a:pt x="194" y="111"/>
                      <a:pt x="189" y="109"/>
                    </a:cubicBezTo>
                    <a:cubicBezTo>
                      <a:pt x="190" y="109"/>
                      <a:pt x="190" y="109"/>
                      <a:pt x="190" y="109"/>
                    </a:cubicBezTo>
                    <a:cubicBezTo>
                      <a:pt x="197" y="109"/>
                      <a:pt x="202" y="104"/>
                      <a:pt x="202" y="98"/>
                    </a:cubicBezTo>
                    <a:moveTo>
                      <a:pt x="0" y="66"/>
                    </a:moveTo>
                    <a:cubicBezTo>
                      <a:pt x="53" y="66"/>
                      <a:pt x="53" y="66"/>
                      <a:pt x="53" y="66"/>
                    </a:cubicBezTo>
                    <a:cubicBezTo>
                      <a:pt x="53" y="169"/>
                      <a:pt x="53" y="169"/>
                      <a:pt x="53" y="169"/>
                    </a:cubicBezTo>
                    <a:cubicBezTo>
                      <a:pt x="0" y="169"/>
                      <a:pt x="0" y="169"/>
                      <a:pt x="0" y="169"/>
                    </a:cubicBezTo>
                    <a:lnTo>
                      <a:pt x="0" y="66"/>
                    </a:lnTo>
                    <a:close/>
                    <a:moveTo>
                      <a:pt x="32" y="152"/>
                    </a:moveTo>
                    <a:cubicBezTo>
                      <a:pt x="32" y="156"/>
                      <a:pt x="35" y="159"/>
                      <a:pt x="38" y="159"/>
                    </a:cubicBezTo>
                    <a:cubicBezTo>
                      <a:pt x="42" y="159"/>
                      <a:pt x="45" y="156"/>
                      <a:pt x="45" y="152"/>
                    </a:cubicBezTo>
                    <a:cubicBezTo>
                      <a:pt x="45" y="149"/>
                      <a:pt x="42" y="146"/>
                      <a:pt x="38" y="146"/>
                    </a:cubicBezTo>
                    <a:cubicBezTo>
                      <a:pt x="35" y="146"/>
                      <a:pt x="32" y="149"/>
                      <a:pt x="32" y="152"/>
                    </a:cubicBezTo>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106" name="Freeform 240"/>
              <p:cNvSpPr>
                <a:spLocks/>
              </p:cNvSpPr>
              <p:nvPr/>
            </p:nvSpPr>
            <p:spPr bwMode="auto">
              <a:xfrm>
                <a:off x="4319787" y="1944091"/>
                <a:ext cx="216009" cy="205767"/>
              </a:xfrm>
              <a:custGeom>
                <a:avLst/>
                <a:gdLst>
                  <a:gd name="T0" fmla="*/ 90 w 196"/>
                  <a:gd name="T1" fmla="*/ 9 h 187"/>
                  <a:gd name="T2" fmla="*/ 106 w 196"/>
                  <a:gd name="T3" fmla="*/ 9 h 187"/>
                  <a:gd name="T4" fmla="*/ 122 w 196"/>
                  <a:gd name="T5" fmla="*/ 42 h 187"/>
                  <a:gd name="T6" fmla="*/ 147 w 196"/>
                  <a:gd name="T7" fmla="*/ 61 h 187"/>
                  <a:gd name="T8" fmla="*/ 184 w 196"/>
                  <a:gd name="T9" fmla="*/ 66 h 187"/>
                  <a:gd name="T10" fmla="*/ 189 w 196"/>
                  <a:gd name="T11" fmla="*/ 81 h 187"/>
                  <a:gd name="T12" fmla="*/ 162 w 196"/>
                  <a:gd name="T13" fmla="*/ 107 h 187"/>
                  <a:gd name="T14" fmla="*/ 153 w 196"/>
                  <a:gd name="T15" fmla="*/ 136 h 187"/>
                  <a:gd name="T16" fmla="*/ 159 w 196"/>
                  <a:gd name="T17" fmla="*/ 173 h 187"/>
                  <a:gd name="T18" fmla="*/ 146 w 196"/>
                  <a:gd name="T19" fmla="*/ 182 h 187"/>
                  <a:gd name="T20" fmla="*/ 113 w 196"/>
                  <a:gd name="T21" fmla="*/ 165 h 187"/>
                  <a:gd name="T22" fmla="*/ 82 w 196"/>
                  <a:gd name="T23" fmla="*/ 165 h 187"/>
                  <a:gd name="T24" fmla="*/ 49 w 196"/>
                  <a:gd name="T25" fmla="*/ 182 h 187"/>
                  <a:gd name="T26" fmla="*/ 37 w 196"/>
                  <a:gd name="T27" fmla="*/ 173 h 187"/>
                  <a:gd name="T28" fmla="*/ 43 w 196"/>
                  <a:gd name="T29" fmla="*/ 136 h 187"/>
                  <a:gd name="T30" fmla="*/ 34 w 196"/>
                  <a:gd name="T31" fmla="*/ 107 h 187"/>
                  <a:gd name="T32" fmla="*/ 7 w 196"/>
                  <a:gd name="T33" fmla="*/ 81 h 187"/>
                  <a:gd name="T34" fmla="*/ 11 w 196"/>
                  <a:gd name="T35" fmla="*/ 66 h 187"/>
                  <a:gd name="T36" fmla="*/ 49 w 196"/>
                  <a:gd name="T37" fmla="*/ 61 h 187"/>
                  <a:gd name="T38" fmla="*/ 74 w 196"/>
                  <a:gd name="T39" fmla="*/ 42 h 187"/>
                  <a:gd name="T40" fmla="*/ 90 w 196"/>
                  <a:gd name="T41" fmla="*/ 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6" h="187">
                    <a:moveTo>
                      <a:pt x="90" y="9"/>
                    </a:moveTo>
                    <a:cubicBezTo>
                      <a:pt x="94" y="0"/>
                      <a:pt x="101" y="0"/>
                      <a:pt x="106" y="9"/>
                    </a:cubicBezTo>
                    <a:cubicBezTo>
                      <a:pt x="122" y="42"/>
                      <a:pt x="122" y="42"/>
                      <a:pt x="122" y="42"/>
                    </a:cubicBezTo>
                    <a:cubicBezTo>
                      <a:pt x="126" y="51"/>
                      <a:pt x="138" y="59"/>
                      <a:pt x="147" y="61"/>
                    </a:cubicBezTo>
                    <a:cubicBezTo>
                      <a:pt x="184" y="66"/>
                      <a:pt x="184" y="66"/>
                      <a:pt x="184" y="66"/>
                    </a:cubicBezTo>
                    <a:cubicBezTo>
                      <a:pt x="194" y="67"/>
                      <a:pt x="196" y="74"/>
                      <a:pt x="189" y="81"/>
                    </a:cubicBezTo>
                    <a:cubicBezTo>
                      <a:pt x="162" y="107"/>
                      <a:pt x="162" y="107"/>
                      <a:pt x="162" y="107"/>
                    </a:cubicBezTo>
                    <a:cubicBezTo>
                      <a:pt x="155" y="114"/>
                      <a:pt x="151" y="127"/>
                      <a:pt x="153" y="136"/>
                    </a:cubicBezTo>
                    <a:cubicBezTo>
                      <a:pt x="159" y="173"/>
                      <a:pt x="159" y="173"/>
                      <a:pt x="159" y="173"/>
                    </a:cubicBezTo>
                    <a:cubicBezTo>
                      <a:pt x="161" y="183"/>
                      <a:pt x="155" y="187"/>
                      <a:pt x="146" y="182"/>
                    </a:cubicBezTo>
                    <a:cubicBezTo>
                      <a:pt x="113" y="165"/>
                      <a:pt x="113" y="165"/>
                      <a:pt x="113" y="165"/>
                    </a:cubicBezTo>
                    <a:cubicBezTo>
                      <a:pt x="105" y="160"/>
                      <a:pt x="91" y="160"/>
                      <a:pt x="82" y="165"/>
                    </a:cubicBezTo>
                    <a:cubicBezTo>
                      <a:pt x="49" y="182"/>
                      <a:pt x="49" y="182"/>
                      <a:pt x="49" y="182"/>
                    </a:cubicBezTo>
                    <a:cubicBezTo>
                      <a:pt x="41" y="187"/>
                      <a:pt x="35" y="183"/>
                      <a:pt x="37" y="173"/>
                    </a:cubicBezTo>
                    <a:cubicBezTo>
                      <a:pt x="43" y="136"/>
                      <a:pt x="43" y="136"/>
                      <a:pt x="43" y="136"/>
                    </a:cubicBezTo>
                    <a:cubicBezTo>
                      <a:pt x="45" y="127"/>
                      <a:pt x="40" y="114"/>
                      <a:pt x="34" y="107"/>
                    </a:cubicBezTo>
                    <a:cubicBezTo>
                      <a:pt x="7" y="81"/>
                      <a:pt x="7" y="81"/>
                      <a:pt x="7" y="81"/>
                    </a:cubicBezTo>
                    <a:cubicBezTo>
                      <a:pt x="0" y="74"/>
                      <a:pt x="2" y="67"/>
                      <a:pt x="11" y="66"/>
                    </a:cubicBezTo>
                    <a:cubicBezTo>
                      <a:pt x="49" y="61"/>
                      <a:pt x="49" y="61"/>
                      <a:pt x="49" y="61"/>
                    </a:cubicBezTo>
                    <a:cubicBezTo>
                      <a:pt x="58" y="59"/>
                      <a:pt x="69" y="51"/>
                      <a:pt x="74" y="42"/>
                    </a:cubicBezTo>
                    <a:lnTo>
                      <a:pt x="90" y="9"/>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107" name="Freeform 53"/>
              <p:cNvSpPr>
                <a:spLocks noEditPoints="1"/>
              </p:cNvSpPr>
              <p:nvPr/>
            </p:nvSpPr>
            <p:spPr bwMode="auto">
              <a:xfrm>
                <a:off x="3826909" y="1806450"/>
                <a:ext cx="180125" cy="153307"/>
              </a:xfrm>
              <a:custGeom>
                <a:avLst/>
                <a:gdLst>
                  <a:gd name="T0" fmla="*/ 450 w 450"/>
                  <a:gd name="T1" fmla="*/ 0 h 383"/>
                  <a:gd name="T2" fmla="*/ 337 w 450"/>
                  <a:gd name="T3" fmla="*/ 383 h 383"/>
                  <a:gd name="T4" fmla="*/ 149 w 450"/>
                  <a:gd name="T5" fmla="*/ 248 h 383"/>
                  <a:gd name="T6" fmla="*/ 450 w 450"/>
                  <a:gd name="T7" fmla="*/ 0 h 383"/>
                  <a:gd name="T8" fmla="*/ 128 w 450"/>
                  <a:gd name="T9" fmla="*/ 231 h 383"/>
                  <a:gd name="T10" fmla="*/ 450 w 450"/>
                  <a:gd name="T11" fmla="*/ 0 h 383"/>
                  <a:gd name="T12" fmla="*/ 0 w 450"/>
                  <a:gd name="T13" fmla="*/ 139 h 383"/>
                  <a:gd name="T14" fmla="*/ 128 w 450"/>
                  <a:gd name="T15" fmla="*/ 231 h 383"/>
                  <a:gd name="T16" fmla="*/ 149 w 450"/>
                  <a:gd name="T17" fmla="*/ 366 h 383"/>
                  <a:gd name="T18" fmla="*/ 202 w 450"/>
                  <a:gd name="T19" fmla="*/ 306 h 383"/>
                  <a:gd name="T20" fmla="*/ 149 w 450"/>
                  <a:gd name="T21" fmla="*/ 269 h 383"/>
                  <a:gd name="T22" fmla="*/ 149 w 450"/>
                  <a:gd name="T23" fmla="*/ 366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0" h="383">
                    <a:moveTo>
                      <a:pt x="450" y="0"/>
                    </a:moveTo>
                    <a:lnTo>
                      <a:pt x="337" y="383"/>
                    </a:lnTo>
                    <a:lnTo>
                      <a:pt x="149" y="248"/>
                    </a:lnTo>
                    <a:lnTo>
                      <a:pt x="450" y="0"/>
                    </a:lnTo>
                    <a:close/>
                    <a:moveTo>
                      <a:pt x="128" y="231"/>
                    </a:moveTo>
                    <a:lnTo>
                      <a:pt x="450" y="0"/>
                    </a:lnTo>
                    <a:lnTo>
                      <a:pt x="0" y="139"/>
                    </a:lnTo>
                    <a:lnTo>
                      <a:pt x="128" y="231"/>
                    </a:lnTo>
                    <a:close/>
                    <a:moveTo>
                      <a:pt x="149" y="366"/>
                    </a:moveTo>
                    <a:lnTo>
                      <a:pt x="202" y="306"/>
                    </a:lnTo>
                    <a:lnTo>
                      <a:pt x="149" y="269"/>
                    </a:lnTo>
                    <a:lnTo>
                      <a:pt x="149" y="366"/>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108" name="Freeform 41"/>
              <p:cNvSpPr>
                <a:spLocks noEditPoints="1"/>
              </p:cNvSpPr>
              <p:nvPr/>
            </p:nvSpPr>
            <p:spPr bwMode="auto">
              <a:xfrm>
                <a:off x="6656846" y="1862160"/>
                <a:ext cx="205072" cy="205071"/>
              </a:xfrm>
              <a:custGeom>
                <a:avLst/>
                <a:gdLst>
                  <a:gd name="T0" fmla="*/ 193 w 198"/>
                  <a:gd name="T1" fmla="*/ 19 h 198"/>
                  <a:gd name="T2" fmla="*/ 185 w 198"/>
                  <a:gd name="T3" fmla="*/ 17 h 198"/>
                  <a:gd name="T4" fmla="*/ 190 w 198"/>
                  <a:gd name="T5" fmla="*/ 21 h 198"/>
                  <a:gd name="T6" fmla="*/ 177 w 198"/>
                  <a:gd name="T7" fmla="*/ 25 h 198"/>
                  <a:gd name="T8" fmla="*/ 182 w 198"/>
                  <a:gd name="T9" fmla="*/ 29 h 198"/>
                  <a:gd name="T10" fmla="*/ 169 w 198"/>
                  <a:gd name="T11" fmla="*/ 32 h 198"/>
                  <a:gd name="T12" fmla="*/ 98 w 198"/>
                  <a:gd name="T13" fmla="*/ 104 h 198"/>
                  <a:gd name="T14" fmla="*/ 94 w 198"/>
                  <a:gd name="T15" fmla="*/ 100 h 198"/>
                  <a:gd name="T16" fmla="*/ 165 w 198"/>
                  <a:gd name="T17" fmla="*/ 29 h 198"/>
                  <a:gd name="T18" fmla="*/ 168 w 198"/>
                  <a:gd name="T19" fmla="*/ 15 h 198"/>
                  <a:gd name="T20" fmla="*/ 173 w 198"/>
                  <a:gd name="T21" fmla="*/ 21 h 198"/>
                  <a:gd name="T22" fmla="*/ 176 w 198"/>
                  <a:gd name="T23" fmla="*/ 7 h 198"/>
                  <a:gd name="T24" fmla="*/ 181 w 198"/>
                  <a:gd name="T25" fmla="*/ 14 h 198"/>
                  <a:gd name="T26" fmla="*/ 179 w 198"/>
                  <a:gd name="T27" fmla="*/ 5 h 198"/>
                  <a:gd name="T28" fmla="*/ 187 w 198"/>
                  <a:gd name="T29" fmla="*/ 8 h 198"/>
                  <a:gd name="T30" fmla="*/ 193 w 198"/>
                  <a:gd name="T31" fmla="*/ 9 h 198"/>
                  <a:gd name="T32" fmla="*/ 198 w 198"/>
                  <a:gd name="T33" fmla="*/ 13 h 198"/>
                  <a:gd name="T34" fmla="*/ 105 w 198"/>
                  <a:gd name="T35" fmla="*/ 81 h 198"/>
                  <a:gd name="T36" fmla="*/ 72 w 198"/>
                  <a:gd name="T37" fmla="*/ 103 h 198"/>
                  <a:gd name="T38" fmla="*/ 119 w 198"/>
                  <a:gd name="T39" fmla="*/ 103 h 198"/>
                  <a:gd name="T40" fmla="*/ 102 w 198"/>
                  <a:gd name="T41" fmla="*/ 108 h 198"/>
                  <a:gd name="T42" fmla="*/ 96 w 198"/>
                  <a:gd name="T43" fmla="*/ 110 h 198"/>
                  <a:gd name="T44" fmla="*/ 88 w 198"/>
                  <a:gd name="T45" fmla="*/ 103 h 198"/>
                  <a:gd name="T46" fmla="*/ 90 w 198"/>
                  <a:gd name="T47" fmla="*/ 96 h 198"/>
                  <a:gd name="T48" fmla="*/ 95 w 198"/>
                  <a:gd name="T49" fmla="*/ 44 h 198"/>
                  <a:gd name="T50" fmla="*/ 95 w 198"/>
                  <a:gd name="T51" fmla="*/ 162 h 198"/>
                  <a:gd name="T52" fmla="*/ 143 w 198"/>
                  <a:gd name="T53" fmla="*/ 68 h 198"/>
                  <a:gd name="T54" fmla="*/ 139 w 198"/>
                  <a:gd name="T55" fmla="*/ 103 h 198"/>
                  <a:gd name="T56" fmla="*/ 52 w 198"/>
                  <a:gd name="T57" fmla="*/ 103 h 198"/>
                  <a:gd name="T58" fmla="*/ 119 w 198"/>
                  <a:gd name="T59" fmla="*/ 67 h 198"/>
                  <a:gd name="T60" fmla="*/ 157 w 198"/>
                  <a:gd name="T61" fmla="*/ 54 h 198"/>
                  <a:gd name="T62" fmla="*/ 95 w 198"/>
                  <a:gd name="T63" fmla="*/ 182 h 198"/>
                  <a:gd name="T64" fmla="*/ 95 w 198"/>
                  <a:gd name="T65" fmla="*/ 24 h 198"/>
                  <a:gd name="T66" fmla="*/ 156 w 198"/>
                  <a:gd name="T67" fmla="*/ 30 h 198"/>
                  <a:gd name="T68" fmla="*/ 0 w 198"/>
                  <a:gd name="T69" fmla="*/ 103 h 198"/>
                  <a:gd name="T70" fmla="*/ 190 w 198"/>
                  <a:gd name="T71" fmla="*/ 103 h 198"/>
                  <a:gd name="T72" fmla="*/ 157 w 198"/>
                  <a:gd name="T73" fmla="*/ 5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98">
                    <a:moveTo>
                      <a:pt x="198" y="13"/>
                    </a:moveTo>
                    <a:cubicBezTo>
                      <a:pt x="193" y="19"/>
                      <a:pt x="193" y="19"/>
                      <a:pt x="193" y="19"/>
                    </a:cubicBezTo>
                    <a:cubicBezTo>
                      <a:pt x="185" y="17"/>
                      <a:pt x="185" y="17"/>
                      <a:pt x="185" y="17"/>
                    </a:cubicBezTo>
                    <a:cubicBezTo>
                      <a:pt x="185" y="17"/>
                      <a:pt x="185" y="17"/>
                      <a:pt x="185" y="17"/>
                    </a:cubicBezTo>
                    <a:cubicBezTo>
                      <a:pt x="183" y="19"/>
                      <a:pt x="183" y="19"/>
                      <a:pt x="183" y="19"/>
                    </a:cubicBezTo>
                    <a:cubicBezTo>
                      <a:pt x="190" y="21"/>
                      <a:pt x="190" y="21"/>
                      <a:pt x="190" y="21"/>
                    </a:cubicBezTo>
                    <a:cubicBezTo>
                      <a:pt x="185" y="27"/>
                      <a:pt x="185" y="27"/>
                      <a:pt x="185" y="27"/>
                    </a:cubicBezTo>
                    <a:cubicBezTo>
                      <a:pt x="177" y="25"/>
                      <a:pt x="177" y="25"/>
                      <a:pt x="177" y="25"/>
                    </a:cubicBezTo>
                    <a:cubicBezTo>
                      <a:pt x="175" y="27"/>
                      <a:pt x="175" y="27"/>
                      <a:pt x="175" y="27"/>
                    </a:cubicBezTo>
                    <a:cubicBezTo>
                      <a:pt x="182" y="29"/>
                      <a:pt x="182" y="29"/>
                      <a:pt x="182" y="29"/>
                    </a:cubicBezTo>
                    <a:cubicBezTo>
                      <a:pt x="177" y="35"/>
                      <a:pt x="177" y="35"/>
                      <a:pt x="177" y="35"/>
                    </a:cubicBezTo>
                    <a:cubicBezTo>
                      <a:pt x="169" y="32"/>
                      <a:pt x="169" y="32"/>
                      <a:pt x="169" y="32"/>
                    </a:cubicBezTo>
                    <a:cubicBezTo>
                      <a:pt x="107" y="95"/>
                      <a:pt x="107" y="95"/>
                      <a:pt x="107" y="95"/>
                    </a:cubicBezTo>
                    <a:cubicBezTo>
                      <a:pt x="98" y="104"/>
                      <a:pt x="98" y="104"/>
                      <a:pt x="98" y="104"/>
                    </a:cubicBezTo>
                    <a:cubicBezTo>
                      <a:pt x="97" y="105"/>
                      <a:pt x="95" y="105"/>
                      <a:pt x="94" y="104"/>
                    </a:cubicBezTo>
                    <a:cubicBezTo>
                      <a:pt x="93" y="103"/>
                      <a:pt x="93" y="101"/>
                      <a:pt x="94" y="100"/>
                    </a:cubicBezTo>
                    <a:cubicBezTo>
                      <a:pt x="103" y="91"/>
                      <a:pt x="103" y="91"/>
                      <a:pt x="103" y="91"/>
                    </a:cubicBezTo>
                    <a:cubicBezTo>
                      <a:pt x="165" y="29"/>
                      <a:pt x="165" y="29"/>
                      <a:pt x="165" y="29"/>
                    </a:cubicBezTo>
                    <a:cubicBezTo>
                      <a:pt x="163" y="21"/>
                      <a:pt x="163" y="21"/>
                      <a:pt x="163" y="21"/>
                    </a:cubicBezTo>
                    <a:cubicBezTo>
                      <a:pt x="168" y="15"/>
                      <a:pt x="168" y="15"/>
                      <a:pt x="168" y="15"/>
                    </a:cubicBezTo>
                    <a:cubicBezTo>
                      <a:pt x="171" y="24"/>
                      <a:pt x="171" y="24"/>
                      <a:pt x="171" y="24"/>
                    </a:cubicBezTo>
                    <a:cubicBezTo>
                      <a:pt x="173" y="21"/>
                      <a:pt x="173" y="21"/>
                      <a:pt x="173" y="21"/>
                    </a:cubicBezTo>
                    <a:cubicBezTo>
                      <a:pt x="171" y="13"/>
                      <a:pt x="171" y="13"/>
                      <a:pt x="171" y="13"/>
                    </a:cubicBezTo>
                    <a:cubicBezTo>
                      <a:pt x="176" y="7"/>
                      <a:pt x="176" y="7"/>
                      <a:pt x="176" y="7"/>
                    </a:cubicBezTo>
                    <a:cubicBezTo>
                      <a:pt x="179" y="16"/>
                      <a:pt x="179" y="16"/>
                      <a:pt x="179" y="16"/>
                    </a:cubicBezTo>
                    <a:cubicBezTo>
                      <a:pt x="181" y="14"/>
                      <a:pt x="181" y="14"/>
                      <a:pt x="181" y="14"/>
                    </a:cubicBezTo>
                    <a:cubicBezTo>
                      <a:pt x="181" y="13"/>
                      <a:pt x="181" y="13"/>
                      <a:pt x="181" y="13"/>
                    </a:cubicBezTo>
                    <a:cubicBezTo>
                      <a:pt x="179" y="5"/>
                      <a:pt x="179" y="5"/>
                      <a:pt x="179" y="5"/>
                    </a:cubicBezTo>
                    <a:cubicBezTo>
                      <a:pt x="184" y="0"/>
                      <a:pt x="184" y="0"/>
                      <a:pt x="184" y="0"/>
                    </a:cubicBezTo>
                    <a:cubicBezTo>
                      <a:pt x="187" y="8"/>
                      <a:pt x="187" y="8"/>
                      <a:pt x="187" y="8"/>
                    </a:cubicBezTo>
                    <a:cubicBezTo>
                      <a:pt x="189" y="5"/>
                      <a:pt x="189" y="5"/>
                      <a:pt x="189" y="5"/>
                    </a:cubicBezTo>
                    <a:cubicBezTo>
                      <a:pt x="193" y="9"/>
                      <a:pt x="193" y="9"/>
                      <a:pt x="193" y="9"/>
                    </a:cubicBezTo>
                    <a:cubicBezTo>
                      <a:pt x="191" y="11"/>
                      <a:pt x="191" y="11"/>
                      <a:pt x="191" y="11"/>
                    </a:cubicBezTo>
                    <a:lnTo>
                      <a:pt x="198" y="13"/>
                    </a:lnTo>
                    <a:close/>
                    <a:moveTo>
                      <a:pt x="90" y="96"/>
                    </a:moveTo>
                    <a:cubicBezTo>
                      <a:pt x="105" y="81"/>
                      <a:pt x="105" y="81"/>
                      <a:pt x="105" y="81"/>
                    </a:cubicBezTo>
                    <a:cubicBezTo>
                      <a:pt x="102" y="80"/>
                      <a:pt x="99" y="79"/>
                      <a:pt x="95" y="79"/>
                    </a:cubicBezTo>
                    <a:cubicBezTo>
                      <a:pt x="82" y="79"/>
                      <a:pt x="72" y="90"/>
                      <a:pt x="72" y="103"/>
                    </a:cubicBezTo>
                    <a:cubicBezTo>
                      <a:pt x="72" y="116"/>
                      <a:pt x="82" y="127"/>
                      <a:pt x="95" y="127"/>
                    </a:cubicBezTo>
                    <a:cubicBezTo>
                      <a:pt x="108" y="127"/>
                      <a:pt x="119" y="116"/>
                      <a:pt x="119" y="103"/>
                    </a:cubicBezTo>
                    <a:cubicBezTo>
                      <a:pt x="119" y="99"/>
                      <a:pt x="118" y="96"/>
                      <a:pt x="117" y="93"/>
                    </a:cubicBezTo>
                    <a:cubicBezTo>
                      <a:pt x="102" y="108"/>
                      <a:pt x="102" y="108"/>
                      <a:pt x="102" y="108"/>
                    </a:cubicBezTo>
                    <a:cubicBezTo>
                      <a:pt x="101" y="110"/>
                      <a:pt x="99" y="111"/>
                      <a:pt x="96" y="111"/>
                    </a:cubicBezTo>
                    <a:cubicBezTo>
                      <a:pt x="96" y="111"/>
                      <a:pt x="96" y="110"/>
                      <a:pt x="96" y="110"/>
                    </a:cubicBezTo>
                    <a:cubicBezTo>
                      <a:pt x="96" y="111"/>
                      <a:pt x="96" y="111"/>
                      <a:pt x="95" y="111"/>
                    </a:cubicBezTo>
                    <a:cubicBezTo>
                      <a:pt x="91" y="111"/>
                      <a:pt x="88" y="107"/>
                      <a:pt x="88" y="103"/>
                    </a:cubicBezTo>
                    <a:cubicBezTo>
                      <a:pt x="88" y="103"/>
                      <a:pt x="88" y="103"/>
                      <a:pt x="88" y="103"/>
                    </a:cubicBezTo>
                    <a:cubicBezTo>
                      <a:pt x="88" y="100"/>
                      <a:pt x="88" y="98"/>
                      <a:pt x="90" y="96"/>
                    </a:cubicBezTo>
                    <a:close/>
                    <a:moveTo>
                      <a:pt x="131" y="55"/>
                    </a:moveTo>
                    <a:cubicBezTo>
                      <a:pt x="121" y="48"/>
                      <a:pt x="109" y="44"/>
                      <a:pt x="95" y="44"/>
                    </a:cubicBezTo>
                    <a:cubicBezTo>
                      <a:pt x="63" y="44"/>
                      <a:pt x="36" y="70"/>
                      <a:pt x="36" y="103"/>
                    </a:cubicBezTo>
                    <a:cubicBezTo>
                      <a:pt x="36" y="136"/>
                      <a:pt x="63" y="162"/>
                      <a:pt x="95" y="162"/>
                    </a:cubicBezTo>
                    <a:cubicBezTo>
                      <a:pt x="128" y="162"/>
                      <a:pt x="155" y="136"/>
                      <a:pt x="155" y="103"/>
                    </a:cubicBezTo>
                    <a:cubicBezTo>
                      <a:pt x="155" y="90"/>
                      <a:pt x="150" y="77"/>
                      <a:pt x="143" y="68"/>
                    </a:cubicBezTo>
                    <a:cubicBezTo>
                      <a:pt x="131" y="79"/>
                      <a:pt x="131" y="79"/>
                      <a:pt x="131" y="79"/>
                    </a:cubicBezTo>
                    <a:cubicBezTo>
                      <a:pt x="136" y="86"/>
                      <a:pt x="139" y="94"/>
                      <a:pt x="139" y="103"/>
                    </a:cubicBezTo>
                    <a:cubicBezTo>
                      <a:pt x="139" y="127"/>
                      <a:pt x="119" y="146"/>
                      <a:pt x="95" y="146"/>
                    </a:cubicBezTo>
                    <a:cubicBezTo>
                      <a:pt x="71" y="146"/>
                      <a:pt x="52" y="127"/>
                      <a:pt x="52" y="103"/>
                    </a:cubicBezTo>
                    <a:cubicBezTo>
                      <a:pt x="52" y="79"/>
                      <a:pt x="71" y="60"/>
                      <a:pt x="95" y="60"/>
                    </a:cubicBezTo>
                    <a:cubicBezTo>
                      <a:pt x="104" y="60"/>
                      <a:pt x="112" y="62"/>
                      <a:pt x="119" y="67"/>
                    </a:cubicBezTo>
                    <a:lnTo>
                      <a:pt x="131" y="55"/>
                    </a:lnTo>
                    <a:close/>
                    <a:moveTo>
                      <a:pt x="157" y="54"/>
                    </a:moveTo>
                    <a:cubicBezTo>
                      <a:pt x="168" y="67"/>
                      <a:pt x="174" y="84"/>
                      <a:pt x="174" y="103"/>
                    </a:cubicBezTo>
                    <a:cubicBezTo>
                      <a:pt x="174" y="146"/>
                      <a:pt x="139" y="182"/>
                      <a:pt x="95" y="182"/>
                    </a:cubicBezTo>
                    <a:cubicBezTo>
                      <a:pt x="52" y="182"/>
                      <a:pt x="16" y="146"/>
                      <a:pt x="16" y="103"/>
                    </a:cubicBezTo>
                    <a:cubicBezTo>
                      <a:pt x="16" y="59"/>
                      <a:pt x="52" y="24"/>
                      <a:pt x="95" y="24"/>
                    </a:cubicBezTo>
                    <a:cubicBezTo>
                      <a:pt x="114" y="24"/>
                      <a:pt x="131" y="30"/>
                      <a:pt x="145" y="41"/>
                    </a:cubicBezTo>
                    <a:cubicBezTo>
                      <a:pt x="156" y="30"/>
                      <a:pt x="156" y="30"/>
                      <a:pt x="156" y="30"/>
                    </a:cubicBezTo>
                    <a:cubicBezTo>
                      <a:pt x="140" y="16"/>
                      <a:pt x="118" y="8"/>
                      <a:pt x="95" y="8"/>
                    </a:cubicBezTo>
                    <a:cubicBezTo>
                      <a:pt x="43" y="8"/>
                      <a:pt x="0" y="50"/>
                      <a:pt x="0" y="103"/>
                    </a:cubicBezTo>
                    <a:cubicBezTo>
                      <a:pt x="0" y="155"/>
                      <a:pt x="43" y="198"/>
                      <a:pt x="95" y="198"/>
                    </a:cubicBezTo>
                    <a:cubicBezTo>
                      <a:pt x="148" y="198"/>
                      <a:pt x="190" y="155"/>
                      <a:pt x="190" y="103"/>
                    </a:cubicBezTo>
                    <a:cubicBezTo>
                      <a:pt x="190" y="80"/>
                      <a:pt x="182" y="59"/>
                      <a:pt x="168" y="42"/>
                    </a:cubicBezTo>
                    <a:lnTo>
                      <a:pt x="157" y="54"/>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109" name="Freeform 14"/>
              <p:cNvSpPr>
                <a:spLocks noEditPoints="1"/>
              </p:cNvSpPr>
              <p:nvPr/>
            </p:nvSpPr>
            <p:spPr bwMode="auto">
              <a:xfrm>
                <a:off x="6158766" y="2249652"/>
                <a:ext cx="200530" cy="184400"/>
              </a:xfrm>
              <a:custGeom>
                <a:avLst/>
                <a:gdLst>
                  <a:gd name="T0" fmla="*/ 152 w 192"/>
                  <a:gd name="T1" fmla="*/ 6 h 176"/>
                  <a:gd name="T2" fmla="*/ 151 w 192"/>
                  <a:gd name="T3" fmla="*/ 3 h 176"/>
                  <a:gd name="T4" fmla="*/ 147 w 192"/>
                  <a:gd name="T5" fmla="*/ 0 h 176"/>
                  <a:gd name="T6" fmla="*/ 43 w 192"/>
                  <a:gd name="T7" fmla="*/ 0 h 176"/>
                  <a:gd name="T8" fmla="*/ 40 w 192"/>
                  <a:gd name="T9" fmla="*/ 6 h 176"/>
                  <a:gd name="T10" fmla="*/ 39 w 192"/>
                  <a:gd name="T11" fmla="*/ 12 h 176"/>
                  <a:gd name="T12" fmla="*/ 0 w 192"/>
                  <a:gd name="T13" fmla="*/ 53 h 176"/>
                  <a:gd name="T14" fmla="*/ 66 w 192"/>
                  <a:gd name="T15" fmla="*/ 100 h 176"/>
                  <a:gd name="T16" fmla="*/ 88 w 192"/>
                  <a:gd name="T17" fmla="*/ 118 h 176"/>
                  <a:gd name="T18" fmla="*/ 86 w 192"/>
                  <a:gd name="T19" fmla="*/ 129 h 176"/>
                  <a:gd name="T20" fmla="*/ 89 w 192"/>
                  <a:gd name="T21" fmla="*/ 131 h 176"/>
                  <a:gd name="T22" fmla="*/ 70 w 192"/>
                  <a:gd name="T23" fmla="*/ 166 h 176"/>
                  <a:gd name="T24" fmla="*/ 58 w 192"/>
                  <a:gd name="T25" fmla="*/ 167 h 176"/>
                  <a:gd name="T26" fmla="*/ 54 w 192"/>
                  <a:gd name="T27" fmla="*/ 168 h 176"/>
                  <a:gd name="T28" fmla="*/ 53 w 192"/>
                  <a:gd name="T29" fmla="*/ 174 h 176"/>
                  <a:gd name="T30" fmla="*/ 137 w 192"/>
                  <a:gd name="T31" fmla="*/ 176 h 176"/>
                  <a:gd name="T32" fmla="*/ 138 w 192"/>
                  <a:gd name="T33" fmla="*/ 170 h 176"/>
                  <a:gd name="T34" fmla="*/ 134 w 192"/>
                  <a:gd name="T35" fmla="*/ 168 h 176"/>
                  <a:gd name="T36" fmla="*/ 131 w 192"/>
                  <a:gd name="T37" fmla="*/ 166 h 176"/>
                  <a:gd name="T38" fmla="*/ 102 w 192"/>
                  <a:gd name="T39" fmla="*/ 145 h 176"/>
                  <a:gd name="T40" fmla="*/ 103 w 192"/>
                  <a:gd name="T41" fmla="*/ 131 h 176"/>
                  <a:gd name="T42" fmla="*/ 106 w 192"/>
                  <a:gd name="T43" fmla="*/ 121 h 176"/>
                  <a:gd name="T44" fmla="*/ 103 w 192"/>
                  <a:gd name="T45" fmla="*/ 118 h 176"/>
                  <a:gd name="T46" fmla="*/ 146 w 192"/>
                  <a:gd name="T47" fmla="*/ 96 h 176"/>
                  <a:gd name="T48" fmla="*/ 192 w 192"/>
                  <a:gd name="T49" fmla="*/ 12 h 176"/>
                  <a:gd name="T50" fmla="*/ 48 w 192"/>
                  <a:gd name="T51" fmla="*/ 85 h 176"/>
                  <a:gd name="T52" fmla="*/ 10 w 192"/>
                  <a:gd name="T53" fmla="*/ 53 h 176"/>
                  <a:gd name="T54" fmla="*/ 40 w 192"/>
                  <a:gd name="T55" fmla="*/ 22 h 176"/>
                  <a:gd name="T56" fmla="*/ 52 w 192"/>
                  <a:gd name="T57" fmla="*/ 86 h 176"/>
                  <a:gd name="T58" fmla="*/ 109 w 192"/>
                  <a:gd name="T59" fmla="*/ 77 h 176"/>
                  <a:gd name="T60" fmla="*/ 85 w 192"/>
                  <a:gd name="T61" fmla="*/ 80 h 176"/>
                  <a:gd name="T62" fmla="*/ 82 w 192"/>
                  <a:gd name="T63" fmla="*/ 71 h 176"/>
                  <a:gd name="T64" fmla="*/ 90 w 192"/>
                  <a:gd name="T65" fmla="*/ 68 h 176"/>
                  <a:gd name="T66" fmla="*/ 87 w 192"/>
                  <a:gd name="T67" fmla="*/ 36 h 176"/>
                  <a:gd name="T68" fmla="*/ 83 w 192"/>
                  <a:gd name="T69" fmla="*/ 32 h 176"/>
                  <a:gd name="T70" fmla="*/ 92 w 192"/>
                  <a:gd name="T71" fmla="*/ 24 h 176"/>
                  <a:gd name="T72" fmla="*/ 99 w 192"/>
                  <a:gd name="T73" fmla="*/ 24 h 176"/>
                  <a:gd name="T74" fmla="*/ 102 w 192"/>
                  <a:gd name="T75" fmla="*/ 68 h 176"/>
                  <a:gd name="T76" fmla="*/ 109 w 192"/>
                  <a:gd name="T77" fmla="*/ 71 h 176"/>
                  <a:gd name="T78" fmla="*/ 181 w 192"/>
                  <a:gd name="T79" fmla="*/ 53 h 176"/>
                  <a:gd name="T80" fmla="*/ 143 w 192"/>
                  <a:gd name="T81" fmla="*/ 85 h 176"/>
                  <a:gd name="T82" fmla="*/ 151 w 192"/>
                  <a:gd name="T83" fmla="*/ 58 h 176"/>
                  <a:gd name="T84" fmla="*/ 181 w 192"/>
                  <a:gd name="T85" fmla="*/ 2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 h="176">
                    <a:moveTo>
                      <a:pt x="152" y="12"/>
                    </a:moveTo>
                    <a:cubicBezTo>
                      <a:pt x="152" y="6"/>
                      <a:pt x="152" y="6"/>
                      <a:pt x="152" y="6"/>
                    </a:cubicBezTo>
                    <a:cubicBezTo>
                      <a:pt x="151" y="6"/>
                      <a:pt x="151" y="6"/>
                      <a:pt x="151" y="6"/>
                    </a:cubicBezTo>
                    <a:cubicBezTo>
                      <a:pt x="151" y="3"/>
                      <a:pt x="151" y="3"/>
                      <a:pt x="151" y="3"/>
                    </a:cubicBezTo>
                    <a:cubicBezTo>
                      <a:pt x="151" y="1"/>
                      <a:pt x="149" y="0"/>
                      <a:pt x="148" y="0"/>
                    </a:cubicBezTo>
                    <a:cubicBezTo>
                      <a:pt x="147" y="0"/>
                      <a:pt x="147" y="0"/>
                      <a:pt x="147" y="0"/>
                    </a:cubicBezTo>
                    <a:cubicBezTo>
                      <a:pt x="44" y="0"/>
                      <a:pt x="44" y="0"/>
                      <a:pt x="44" y="0"/>
                    </a:cubicBezTo>
                    <a:cubicBezTo>
                      <a:pt x="43" y="0"/>
                      <a:pt x="43" y="0"/>
                      <a:pt x="43" y="0"/>
                    </a:cubicBezTo>
                    <a:cubicBezTo>
                      <a:pt x="42" y="0"/>
                      <a:pt x="40" y="1"/>
                      <a:pt x="40" y="3"/>
                    </a:cubicBezTo>
                    <a:cubicBezTo>
                      <a:pt x="40" y="6"/>
                      <a:pt x="40" y="6"/>
                      <a:pt x="40" y="6"/>
                    </a:cubicBezTo>
                    <a:cubicBezTo>
                      <a:pt x="39" y="6"/>
                      <a:pt x="39" y="6"/>
                      <a:pt x="39" y="6"/>
                    </a:cubicBezTo>
                    <a:cubicBezTo>
                      <a:pt x="39" y="12"/>
                      <a:pt x="39" y="12"/>
                      <a:pt x="39" y="12"/>
                    </a:cubicBezTo>
                    <a:cubicBezTo>
                      <a:pt x="0" y="12"/>
                      <a:pt x="0" y="12"/>
                      <a:pt x="0" y="12"/>
                    </a:cubicBezTo>
                    <a:cubicBezTo>
                      <a:pt x="0" y="12"/>
                      <a:pt x="0" y="43"/>
                      <a:pt x="0" y="53"/>
                    </a:cubicBezTo>
                    <a:cubicBezTo>
                      <a:pt x="0" y="73"/>
                      <a:pt x="26" y="91"/>
                      <a:pt x="45" y="96"/>
                    </a:cubicBezTo>
                    <a:cubicBezTo>
                      <a:pt x="52" y="98"/>
                      <a:pt x="60" y="99"/>
                      <a:pt x="66" y="100"/>
                    </a:cubicBezTo>
                    <a:cubicBezTo>
                      <a:pt x="76" y="108"/>
                      <a:pt x="87" y="114"/>
                      <a:pt x="89" y="118"/>
                    </a:cubicBezTo>
                    <a:cubicBezTo>
                      <a:pt x="88" y="118"/>
                      <a:pt x="88" y="118"/>
                      <a:pt x="88" y="118"/>
                    </a:cubicBezTo>
                    <a:cubicBezTo>
                      <a:pt x="87" y="118"/>
                      <a:pt x="86" y="119"/>
                      <a:pt x="86" y="121"/>
                    </a:cubicBezTo>
                    <a:cubicBezTo>
                      <a:pt x="86" y="129"/>
                      <a:pt x="86" y="129"/>
                      <a:pt x="86" y="129"/>
                    </a:cubicBezTo>
                    <a:cubicBezTo>
                      <a:pt x="86" y="130"/>
                      <a:pt x="87" y="131"/>
                      <a:pt x="88" y="131"/>
                    </a:cubicBezTo>
                    <a:cubicBezTo>
                      <a:pt x="89" y="131"/>
                      <a:pt x="89" y="131"/>
                      <a:pt x="89" y="131"/>
                    </a:cubicBezTo>
                    <a:cubicBezTo>
                      <a:pt x="89" y="137"/>
                      <a:pt x="89" y="142"/>
                      <a:pt x="89" y="145"/>
                    </a:cubicBezTo>
                    <a:cubicBezTo>
                      <a:pt x="89" y="157"/>
                      <a:pt x="78" y="166"/>
                      <a:pt x="70" y="166"/>
                    </a:cubicBezTo>
                    <a:cubicBezTo>
                      <a:pt x="66" y="166"/>
                      <a:pt x="62" y="166"/>
                      <a:pt x="60" y="166"/>
                    </a:cubicBezTo>
                    <a:cubicBezTo>
                      <a:pt x="58" y="166"/>
                      <a:pt x="58" y="166"/>
                      <a:pt x="58" y="167"/>
                    </a:cubicBezTo>
                    <a:cubicBezTo>
                      <a:pt x="58" y="168"/>
                      <a:pt x="58" y="168"/>
                      <a:pt x="58" y="168"/>
                    </a:cubicBezTo>
                    <a:cubicBezTo>
                      <a:pt x="54" y="168"/>
                      <a:pt x="54" y="168"/>
                      <a:pt x="54" y="168"/>
                    </a:cubicBezTo>
                    <a:cubicBezTo>
                      <a:pt x="54" y="168"/>
                      <a:pt x="53" y="169"/>
                      <a:pt x="53" y="170"/>
                    </a:cubicBezTo>
                    <a:cubicBezTo>
                      <a:pt x="53" y="170"/>
                      <a:pt x="53" y="174"/>
                      <a:pt x="53" y="174"/>
                    </a:cubicBezTo>
                    <a:cubicBezTo>
                      <a:pt x="53" y="175"/>
                      <a:pt x="54" y="176"/>
                      <a:pt x="54" y="176"/>
                    </a:cubicBezTo>
                    <a:cubicBezTo>
                      <a:pt x="137" y="176"/>
                      <a:pt x="137" y="176"/>
                      <a:pt x="137" y="176"/>
                    </a:cubicBezTo>
                    <a:cubicBezTo>
                      <a:pt x="137" y="176"/>
                      <a:pt x="138" y="175"/>
                      <a:pt x="138" y="174"/>
                    </a:cubicBezTo>
                    <a:cubicBezTo>
                      <a:pt x="138" y="174"/>
                      <a:pt x="138" y="170"/>
                      <a:pt x="138" y="170"/>
                    </a:cubicBezTo>
                    <a:cubicBezTo>
                      <a:pt x="138" y="169"/>
                      <a:pt x="137" y="168"/>
                      <a:pt x="137" y="168"/>
                    </a:cubicBezTo>
                    <a:cubicBezTo>
                      <a:pt x="134" y="168"/>
                      <a:pt x="134" y="168"/>
                      <a:pt x="134" y="168"/>
                    </a:cubicBezTo>
                    <a:cubicBezTo>
                      <a:pt x="134" y="168"/>
                      <a:pt x="134" y="168"/>
                      <a:pt x="134" y="167"/>
                    </a:cubicBezTo>
                    <a:cubicBezTo>
                      <a:pt x="134" y="166"/>
                      <a:pt x="133" y="166"/>
                      <a:pt x="131" y="166"/>
                    </a:cubicBezTo>
                    <a:cubicBezTo>
                      <a:pt x="130" y="166"/>
                      <a:pt x="125" y="166"/>
                      <a:pt x="121" y="166"/>
                    </a:cubicBezTo>
                    <a:cubicBezTo>
                      <a:pt x="113" y="166"/>
                      <a:pt x="102" y="157"/>
                      <a:pt x="102" y="145"/>
                    </a:cubicBezTo>
                    <a:cubicBezTo>
                      <a:pt x="102" y="142"/>
                      <a:pt x="102" y="137"/>
                      <a:pt x="102" y="131"/>
                    </a:cubicBezTo>
                    <a:cubicBezTo>
                      <a:pt x="103" y="131"/>
                      <a:pt x="103" y="131"/>
                      <a:pt x="103" y="131"/>
                    </a:cubicBezTo>
                    <a:cubicBezTo>
                      <a:pt x="104" y="131"/>
                      <a:pt x="106" y="130"/>
                      <a:pt x="106" y="129"/>
                    </a:cubicBezTo>
                    <a:cubicBezTo>
                      <a:pt x="106" y="121"/>
                      <a:pt x="106" y="121"/>
                      <a:pt x="106" y="121"/>
                    </a:cubicBezTo>
                    <a:cubicBezTo>
                      <a:pt x="106" y="119"/>
                      <a:pt x="104" y="118"/>
                      <a:pt x="103" y="118"/>
                    </a:cubicBezTo>
                    <a:cubicBezTo>
                      <a:pt x="103" y="118"/>
                      <a:pt x="103" y="118"/>
                      <a:pt x="103" y="118"/>
                    </a:cubicBezTo>
                    <a:cubicBezTo>
                      <a:pt x="105" y="114"/>
                      <a:pt x="115" y="108"/>
                      <a:pt x="125" y="100"/>
                    </a:cubicBezTo>
                    <a:cubicBezTo>
                      <a:pt x="132" y="99"/>
                      <a:pt x="139" y="98"/>
                      <a:pt x="146" y="96"/>
                    </a:cubicBezTo>
                    <a:cubicBezTo>
                      <a:pt x="165" y="91"/>
                      <a:pt x="192" y="73"/>
                      <a:pt x="192" y="53"/>
                    </a:cubicBezTo>
                    <a:cubicBezTo>
                      <a:pt x="192" y="43"/>
                      <a:pt x="192" y="12"/>
                      <a:pt x="192" y="12"/>
                    </a:cubicBezTo>
                    <a:lnTo>
                      <a:pt x="152" y="12"/>
                    </a:lnTo>
                    <a:close/>
                    <a:moveTo>
                      <a:pt x="48" y="85"/>
                    </a:moveTo>
                    <a:cubicBezTo>
                      <a:pt x="39" y="83"/>
                      <a:pt x="29" y="78"/>
                      <a:pt x="22" y="72"/>
                    </a:cubicBezTo>
                    <a:cubicBezTo>
                      <a:pt x="15" y="66"/>
                      <a:pt x="10" y="59"/>
                      <a:pt x="10" y="53"/>
                    </a:cubicBezTo>
                    <a:cubicBezTo>
                      <a:pt x="10" y="22"/>
                      <a:pt x="10" y="22"/>
                      <a:pt x="10" y="22"/>
                    </a:cubicBezTo>
                    <a:cubicBezTo>
                      <a:pt x="40" y="22"/>
                      <a:pt x="40" y="22"/>
                      <a:pt x="40" y="22"/>
                    </a:cubicBezTo>
                    <a:cubicBezTo>
                      <a:pt x="40" y="32"/>
                      <a:pt x="40" y="47"/>
                      <a:pt x="40" y="58"/>
                    </a:cubicBezTo>
                    <a:cubicBezTo>
                      <a:pt x="40" y="69"/>
                      <a:pt x="45" y="78"/>
                      <a:pt x="52" y="86"/>
                    </a:cubicBezTo>
                    <a:cubicBezTo>
                      <a:pt x="51" y="86"/>
                      <a:pt x="49" y="86"/>
                      <a:pt x="48" y="85"/>
                    </a:cubicBezTo>
                    <a:close/>
                    <a:moveTo>
                      <a:pt x="109" y="77"/>
                    </a:moveTo>
                    <a:cubicBezTo>
                      <a:pt x="109" y="78"/>
                      <a:pt x="108" y="80"/>
                      <a:pt x="106" y="80"/>
                    </a:cubicBezTo>
                    <a:cubicBezTo>
                      <a:pt x="85" y="80"/>
                      <a:pt x="85" y="80"/>
                      <a:pt x="85" y="80"/>
                    </a:cubicBezTo>
                    <a:cubicBezTo>
                      <a:pt x="83" y="80"/>
                      <a:pt x="82" y="78"/>
                      <a:pt x="82" y="77"/>
                    </a:cubicBezTo>
                    <a:cubicBezTo>
                      <a:pt x="82" y="71"/>
                      <a:pt x="82" y="71"/>
                      <a:pt x="82" y="71"/>
                    </a:cubicBezTo>
                    <a:cubicBezTo>
                      <a:pt x="82" y="69"/>
                      <a:pt x="83" y="68"/>
                      <a:pt x="85" y="68"/>
                    </a:cubicBezTo>
                    <a:cubicBezTo>
                      <a:pt x="90" y="68"/>
                      <a:pt x="90" y="68"/>
                      <a:pt x="90" y="68"/>
                    </a:cubicBezTo>
                    <a:cubicBezTo>
                      <a:pt x="90" y="36"/>
                      <a:pt x="90" y="36"/>
                      <a:pt x="90" y="36"/>
                    </a:cubicBezTo>
                    <a:cubicBezTo>
                      <a:pt x="87" y="36"/>
                      <a:pt x="87" y="36"/>
                      <a:pt x="87" y="36"/>
                    </a:cubicBezTo>
                    <a:cubicBezTo>
                      <a:pt x="85" y="37"/>
                      <a:pt x="84" y="36"/>
                      <a:pt x="83" y="34"/>
                    </a:cubicBezTo>
                    <a:cubicBezTo>
                      <a:pt x="83" y="32"/>
                      <a:pt x="83" y="32"/>
                      <a:pt x="83" y="32"/>
                    </a:cubicBezTo>
                    <a:cubicBezTo>
                      <a:pt x="82" y="30"/>
                      <a:pt x="83" y="29"/>
                      <a:pt x="84" y="29"/>
                    </a:cubicBezTo>
                    <a:cubicBezTo>
                      <a:pt x="92" y="24"/>
                      <a:pt x="92" y="24"/>
                      <a:pt x="92" y="24"/>
                    </a:cubicBezTo>
                    <a:cubicBezTo>
                      <a:pt x="93" y="24"/>
                      <a:pt x="93" y="24"/>
                      <a:pt x="94" y="24"/>
                    </a:cubicBezTo>
                    <a:cubicBezTo>
                      <a:pt x="99" y="24"/>
                      <a:pt x="99" y="24"/>
                      <a:pt x="99" y="24"/>
                    </a:cubicBezTo>
                    <a:cubicBezTo>
                      <a:pt x="100" y="24"/>
                      <a:pt x="102" y="25"/>
                      <a:pt x="102" y="27"/>
                    </a:cubicBezTo>
                    <a:cubicBezTo>
                      <a:pt x="102" y="68"/>
                      <a:pt x="102" y="68"/>
                      <a:pt x="102" y="68"/>
                    </a:cubicBezTo>
                    <a:cubicBezTo>
                      <a:pt x="106" y="68"/>
                      <a:pt x="106" y="68"/>
                      <a:pt x="106" y="68"/>
                    </a:cubicBezTo>
                    <a:cubicBezTo>
                      <a:pt x="108" y="68"/>
                      <a:pt x="109" y="69"/>
                      <a:pt x="109" y="71"/>
                    </a:cubicBezTo>
                    <a:lnTo>
                      <a:pt x="109" y="77"/>
                    </a:lnTo>
                    <a:close/>
                    <a:moveTo>
                      <a:pt x="181" y="53"/>
                    </a:moveTo>
                    <a:cubicBezTo>
                      <a:pt x="181" y="59"/>
                      <a:pt x="177" y="66"/>
                      <a:pt x="169" y="72"/>
                    </a:cubicBezTo>
                    <a:cubicBezTo>
                      <a:pt x="162" y="78"/>
                      <a:pt x="152" y="83"/>
                      <a:pt x="143" y="85"/>
                    </a:cubicBezTo>
                    <a:cubicBezTo>
                      <a:pt x="142" y="86"/>
                      <a:pt x="140" y="86"/>
                      <a:pt x="139" y="86"/>
                    </a:cubicBezTo>
                    <a:cubicBezTo>
                      <a:pt x="146" y="78"/>
                      <a:pt x="151" y="69"/>
                      <a:pt x="151" y="58"/>
                    </a:cubicBezTo>
                    <a:cubicBezTo>
                      <a:pt x="151" y="47"/>
                      <a:pt x="151" y="32"/>
                      <a:pt x="151" y="22"/>
                    </a:cubicBezTo>
                    <a:cubicBezTo>
                      <a:pt x="181" y="22"/>
                      <a:pt x="181" y="22"/>
                      <a:pt x="181" y="22"/>
                    </a:cubicBezTo>
                    <a:lnTo>
                      <a:pt x="181" y="53"/>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110" name="Freeform 22"/>
              <p:cNvSpPr>
                <a:spLocks noEditPoints="1"/>
              </p:cNvSpPr>
              <p:nvPr/>
            </p:nvSpPr>
            <p:spPr bwMode="auto">
              <a:xfrm>
                <a:off x="5962171" y="2501242"/>
                <a:ext cx="160345" cy="152577"/>
              </a:xfrm>
              <a:custGeom>
                <a:avLst/>
                <a:gdLst>
                  <a:gd name="T0" fmla="*/ 87 w 218"/>
                  <a:gd name="T1" fmla="*/ 189 h 207"/>
                  <a:gd name="T2" fmla="*/ 163 w 218"/>
                  <a:gd name="T3" fmla="*/ 108 h 207"/>
                  <a:gd name="T4" fmla="*/ 142 w 218"/>
                  <a:gd name="T5" fmla="*/ 15 h 207"/>
                  <a:gd name="T6" fmla="*/ 69 w 218"/>
                  <a:gd name="T7" fmla="*/ 114 h 207"/>
                  <a:gd name="T8" fmla="*/ 69 w 218"/>
                  <a:gd name="T9" fmla="*/ 85 h 207"/>
                  <a:gd name="T10" fmla="*/ 69 w 218"/>
                  <a:gd name="T11" fmla="*/ 114 h 207"/>
                  <a:gd name="T12" fmla="*/ 71 w 218"/>
                  <a:gd name="T13" fmla="*/ 58 h 207"/>
                  <a:gd name="T14" fmla="*/ 102 w 218"/>
                  <a:gd name="T15" fmla="*/ 58 h 207"/>
                  <a:gd name="T16" fmla="*/ 119 w 218"/>
                  <a:gd name="T17" fmla="*/ 172 h 207"/>
                  <a:gd name="T18" fmla="*/ 107 w 218"/>
                  <a:gd name="T19" fmla="*/ 130 h 207"/>
                  <a:gd name="T20" fmla="*/ 119 w 218"/>
                  <a:gd name="T21" fmla="*/ 172 h 207"/>
                  <a:gd name="T22" fmla="*/ 106 w 218"/>
                  <a:gd name="T23" fmla="*/ 74 h 207"/>
                  <a:gd name="T24" fmla="*/ 141 w 218"/>
                  <a:gd name="T25" fmla="*/ 74 h 207"/>
                  <a:gd name="T26" fmla="*/ 154 w 218"/>
                  <a:gd name="T27" fmla="*/ 36 h 207"/>
                  <a:gd name="T28" fmla="*/ 154 w 218"/>
                  <a:gd name="T29" fmla="*/ 63 h 207"/>
                  <a:gd name="T30" fmla="*/ 154 w 218"/>
                  <a:gd name="T31" fmla="*/ 36 h 207"/>
                  <a:gd name="T32" fmla="*/ 214 w 218"/>
                  <a:gd name="T33" fmla="*/ 126 h 207"/>
                  <a:gd name="T34" fmla="*/ 214 w 218"/>
                  <a:gd name="T35" fmla="*/ 125 h 207"/>
                  <a:gd name="T36" fmla="*/ 202 w 218"/>
                  <a:gd name="T37" fmla="*/ 0 h 207"/>
                  <a:gd name="T38" fmla="*/ 179 w 218"/>
                  <a:gd name="T39" fmla="*/ 3 h 207"/>
                  <a:gd name="T40" fmla="*/ 170 w 218"/>
                  <a:gd name="T41" fmla="*/ 125 h 207"/>
                  <a:gd name="T42" fmla="*/ 176 w 218"/>
                  <a:gd name="T43" fmla="*/ 163 h 207"/>
                  <a:gd name="T44" fmla="*/ 172 w 218"/>
                  <a:gd name="T45" fmla="*/ 179 h 207"/>
                  <a:gd name="T46" fmla="*/ 203 w 218"/>
                  <a:gd name="T47" fmla="*/ 199 h 207"/>
                  <a:gd name="T48" fmla="*/ 207 w 218"/>
                  <a:gd name="T49" fmla="*/ 206 h 207"/>
                  <a:gd name="T50" fmla="*/ 206 w 218"/>
                  <a:gd name="T51" fmla="*/ 182 h 207"/>
                  <a:gd name="T52" fmla="*/ 207 w 218"/>
                  <a:gd name="T53" fmla="*/ 166 h 207"/>
                  <a:gd name="T54" fmla="*/ 207 w 218"/>
                  <a:gd name="T55" fmla="*/ 165 h 207"/>
                  <a:gd name="T56" fmla="*/ 185 w 218"/>
                  <a:gd name="T57" fmla="*/ 7 h 207"/>
                  <a:gd name="T58" fmla="*/ 208 w 218"/>
                  <a:gd name="T59" fmla="*/ 122 h 207"/>
                  <a:gd name="T60" fmla="*/ 198 w 218"/>
                  <a:gd name="T61" fmla="*/ 30 h 207"/>
                  <a:gd name="T62" fmla="*/ 197 w 218"/>
                  <a:gd name="T63" fmla="*/ 122 h 207"/>
                  <a:gd name="T64" fmla="*/ 185 w 218"/>
                  <a:gd name="T65" fmla="*/ 7 h 207"/>
                  <a:gd name="T66" fmla="*/ 210 w 218"/>
                  <a:gd name="T67" fmla="*/ 201 h 207"/>
                  <a:gd name="T68" fmla="*/ 201 w 218"/>
                  <a:gd name="T69" fmla="*/ 189 h 207"/>
                  <a:gd name="T70" fmla="*/ 192 w 218"/>
                  <a:gd name="T71" fmla="*/ 173 h 207"/>
                  <a:gd name="T72" fmla="*/ 194 w 218"/>
                  <a:gd name="T73" fmla="*/ 186 h 207"/>
                  <a:gd name="T74" fmla="*/ 188 w 218"/>
                  <a:gd name="T75" fmla="*/ 169 h 207"/>
                  <a:gd name="T76" fmla="*/ 201 w 218"/>
                  <a:gd name="T77" fmla="*/ 166 h 207"/>
                  <a:gd name="T78" fmla="*/ 201 w 218"/>
                  <a:gd name="T79" fmla="*/ 182 h 207"/>
                  <a:gd name="T80" fmla="*/ 202 w 218"/>
                  <a:gd name="T81" fmla="*/ 159 h 207"/>
                  <a:gd name="T82" fmla="*/ 200 w 218"/>
                  <a:gd name="T83" fmla="*/ 134 h 207"/>
                  <a:gd name="T84" fmla="*/ 195 w 218"/>
                  <a:gd name="T85" fmla="*/ 159 h 207"/>
                  <a:gd name="T86" fmla="*/ 176 w 218"/>
                  <a:gd name="T87" fmla="*/ 128 h 207"/>
                  <a:gd name="T88" fmla="*/ 202 w 218"/>
                  <a:gd name="T89" fmla="*/ 15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8" h="207">
                    <a:moveTo>
                      <a:pt x="32" y="69"/>
                    </a:moveTo>
                    <a:cubicBezTo>
                      <a:pt x="0" y="134"/>
                      <a:pt x="55" y="181"/>
                      <a:pt x="87" y="189"/>
                    </a:cubicBezTo>
                    <a:cubicBezTo>
                      <a:pt x="143" y="203"/>
                      <a:pt x="147" y="164"/>
                      <a:pt x="146" y="138"/>
                    </a:cubicBezTo>
                    <a:cubicBezTo>
                      <a:pt x="145" y="127"/>
                      <a:pt x="153" y="118"/>
                      <a:pt x="163" y="108"/>
                    </a:cubicBezTo>
                    <a:cubicBezTo>
                      <a:pt x="170" y="22"/>
                      <a:pt x="170" y="22"/>
                      <a:pt x="170" y="22"/>
                    </a:cubicBezTo>
                    <a:cubicBezTo>
                      <a:pt x="161" y="18"/>
                      <a:pt x="152" y="16"/>
                      <a:pt x="142" y="15"/>
                    </a:cubicBezTo>
                    <a:cubicBezTo>
                      <a:pt x="91" y="13"/>
                      <a:pt x="49" y="34"/>
                      <a:pt x="32" y="69"/>
                    </a:cubicBezTo>
                    <a:close/>
                    <a:moveTo>
                      <a:pt x="69" y="114"/>
                    </a:moveTo>
                    <a:cubicBezTo>
                      <a:pt x="61" y="114"/>
                      <a:pt x="54" y="108"/>
                      <a:pt x="54" y="100"/>
                    </a:cubicBezTo>
                    <a:cubicBezTo>
                      <a:pt x="54" y="92"/>
                      <a:pt x="61" y="85"/>
                      <a:pt x="69" y="85"/>
                    </a:cubicBezTo>
                    <a:cubicBezTo>
                      <a:pt x="77" y="85"/>
                      <a:pt x="83" y="92"/>
                      <a:pt x="83" y="100"/>
                    </a:cubicBezTo>
                    <a:cubicBezTo>
                      <a:pt x="83" y="108"/>
                      <a:pt x="77" y="114"/>
                      <a:pt x="69" y="114"/>
                    </a:cubicBezTo>
                    <a:close/>
                    <a:moveTo>
                      <a:pt x="86" y="74"/>
                    </a:moveTo>
                    <a:cubicBezTo>
                      <a:pt x="78" y="74"/>
                      <a:pt x="71" y="67"/>
                      <a:pt x="71" y="58"/>
                    </a:cubicBezTo>
                    <a:cubicBezTo>
                      <a:pt x="71" y="50"/>
                      <a:pt x="78" y="43"/>
                      <a:pt x="86" y="43"/>
                    </a:cubicBezTo>
                    <a:cubicBezTo>
                      <a:pt x="95" y="43"/>
                      <a:pt x="102" y="50"/>
                      <a:pt x="102" y="58"/>
                    </a:cubicBezTo>
                    <a:cubicBezTo>
                      <a:pt x="102" y="67"/>
                      <a:pt x="95" y="74"/>
                      <a:pt x="86" y="74"/>
                    </a:cubicBezTo>
                    <a:close/>
                    <a:moveTo>
                      <a:pt x="119" y="172"/>
                    </a:moveTo>
                    <a:cubicBezTo>
                      <a:pt x="107" y="182"/>
                      <a:pt x="88" y="178"/>
                      <a:pt x="87" y="166"/>
                    </a:cubicBezTo>
                    <a:cubicBezTo>
                      <a:pt x="86" y="149"/>
                      <a:pt x="95" y="134"/>
                      <a:pt x="107" y="130"/>
                    </a:cubicBezTo>
                    <a:cubicBezTo>
                      <a:pt x="111" y="128"/>
                      <a:pt x="120" y="132"/>
                      <a:pt x="123" y="139"/>
                    </a:cubicBezTo>
                    <a:cubicBezTo>
                      <a:pt x="127" y="147"/>
                      <a:pt x="129" y="164"/>
                      <a:pt x="119" y="172"/>
                    </a:cubicBezTo>
                    <a:close/>
                    <a:moveTo>
                      <a:pt x="124" y="92"/>
                    </a:moveTo>
                    <a:cubicBezTo>
                      <a:pt x="114" y="92"/>
                      <a:pt x="106" y="84"/>
                      <a:pt x="106" y="74"/>
                    </a:cubicBezTo>
                    <a:cubicBezTo>
                      <a:pt x="106" y="65"/>
                      <a:pt x="114" y="57"/>
                      <a:pt x="124" y="57"/>
                    </a:cubicBezTo>
                    <a:cubicBezTo>
                      <a:pt x="133" y="57"/>
                      <a:pt x="141" y="65"/>
                      <a:pt x="141" y="74"/>
                    </a:cubicBezTo>
                    <a:cubicBezTo>
                      <a:pt x="141" y="84"/>
                      <a:pt x="133" y="92"/>
                      <a:pt x="124" y="92"/>
                    </a:cubicBezTo>
                    <a:close/>
                    <a:moveTo>
                      <a:pt x="154" y="36"/>
                    </a:moveTo>
                    <a:cubicBezTo>
                      <a:pt x="161" y="36"/>
                      <a:pt x="167" y="42"/>
                      <a:pt x="167" y="49"/>
                    </a:cubicBezTo>
                    <a:cubicBezTo>
                      <a:pt x="167" y="57"/>
                      <a:pt x="161" y="63"/>
                      <a:pt x="154" y="63"/>
                    </a:cubicBezTo>
                    <a:cubicBezTo>
                      <a:pt x="146" y="63"/>
                      <a:pt x="140" y="57"/>
                      <a:pt x="140" y="49"/>
                    </a:cubicBezTo>
                    <a:cubicBezTo>
                      <a:pt x="140" y="42"/>
                      <a:pt x="146" y="36"/>
                      <a:pt x="154" y="36"/>
                    </a:cubicBezTo>
                    <a:close/>
                    <a:moveTo>
                      <a:pt x="208" y="163"/>
                    </a:moveTo>
                    <a:cubicBezTo>
                      <a:pt x="214" y="126"/>
                      <a:pt x="214" y="126"/>
                      <a:pt x="214" y="126"/>
                    </a:cubicBezTo>
                    <a:cubicBezTo>
                      <a:pt x="214" y="126"/>
                      <a:pt x="214" y="126"/>
                      <a:pt x="214" y="125"/>
                    </a:cubicBezTo>
                    <a:cubicBezTo>
                      <a:pt x="214" y="125"/>
                      <a:pt x="214" y="125"/>
                      <a:pt x="214" y="125"/>
                    </a:cubicBezTo>
                    <a:cubicBezTo>
                      <a:pt x="205" y="3"/>
                      <a:pt x="205" y="3"/>
                      <a:pt x="205" y="3"/>
                    </a:cubicBezTo>
                    <a:cubicBezTo>
                      <a:pt x="205" y="2"/>
                      <a:pt x="203" y="0"/>
                      <a:pt x="202" y="0"/>
                    </a:cubicBezTo>
                    <a:cubicBezTo>
                      <a:pt x="182" y="0"/>
                      <a:pt x="182" y="0"/>
                      <a:pt x="182" y="0"/>
                    </a:cubicBezTo>
                    <a:cubicBezTo>
                      <a:pt x="180" y="0"/>
                      <a:pt x="179" y="2"/>
                      <a:pt x="179" y="3"/>
                    </a:cubicBezTo>
                    <a:cubicBezTo>
                      <a:pt x="170" y="125"/>
                      <a:pt x="170" y="125"/>
                      <a:pt x="170" y="125"/>
                    </a:cubicBezTo>
                    <a:cubicBezTo>
                      <a:pt x="170" y="125"/>
                      <a:pt x="170" y="125"/>
                      <a:pt x="170" y="125"/>
                    </a:cubicBezTo>
                    <a:cubicBezTo>
                      <a:pt x="170" y="126"/>
                      <a:pt x="170" y="126"/>
                      <a:pt x="170" y="126"/>
                    </a:cubicBezTo>
                    <a:cubicBezTo>
                      <a:pt x="176" y="163"/>
                      <a:pt x="176" y="163"/>
                      <a:pt x="176" y="163"/>
                    </a:cubicBezTo>
                    <a:cubicBezTo>
                      <a:pt x="176" y="164"/>
                      <a:pt x="176" y="165"/>
                      <a:pt x="177" y="165"/>
                    </a:cubicBezTo>
                    <a:cubicBezTo>
                      <a:pt x="175" y="168"/>
                      <a:pt x="172" y="172"/>
                      <a:pt x="172" y="179"/>
                    </a:cubicBezTo>
                    <a:cubicBezTo>
                      <a:pt x="172" y="190"/>
                      <a:pt x="188" y="195"/>
                      <a:pt x="197" y="197"/>
                    </a:cubicBezTo>
                    <a:cubicBezTo>
                      <a:pt x="200" y="198"/>
                      <a:pt x="202" y="199"/>
                      <a:pt x="203" y="199"/>
                    </a:cubicBezTo>
                    <a:cubicBezTo>
                      <a:pt x="206" y="201"/>
                      <a:pt x="207" y="205"/>
                      <a:pt x="205" y="207"/>
                    </a:cubicBezTo>
                    <a:cubicBezTo>
                      <a:pt x="207" y="206"/>
                      <a:pt x="207" y="206"/>
                      <a:pt x="207" y="206"/>
                    </a:cubicBezTo>
                    <a:cubicBezTo>
                      <a:pt x="211" y="204"/>
                      <a:pt x="218" y="197"/>
                      <a:pt x="209" y="187"/>
                    </a:cubicBezTo>
                    <a:cubicBezTo>
                      <a:pt x="207" y="185"/>
                      <a:pt x="206" y="184"/>
                      <a:pt x="206" y="182"/>
                    </a:cubicBezTo>
                    <a:cubicBezTo>
                      <a:pt x="206" y="181"/>
                      <a:pt x="206" y="180"/>
                      <a:pt x="207" y="179"/>
                    </a:cubicBezTo>
                    <a:cubicBezTo>
                      <a:pt x="208" y="176"/>
                      <a:pt x="210" y="172"/>
                      <a:pt x="207" y="166"/>
                    </a:cubicBezTo>
                    <a:cubicBezTo>
                      <a:pt x="206" y="166"/>
                      <a:pt x="206" y="166"/>
                      <a:pt x="206" y="165"/>
                    </a:cubicBezTo>
                    <a:cubicBezTo>
                      <a:pt x="206" y="165"/>
                      <a:pt x="207" y="165"/>
                      <a:pt x="207" y="165"/>
                    </a:cubicBezTo>
                    <a:cubicBezTo>
                      <a:pt x="207" y="164"/>
                      <a:pt x="208" y="164"/>
                      <a:pt x="208" y="163"/>
                    </a:cubicBezTo>
                    <a:close/>
                    <a:moveTo>
                      <a:pt x="185" y="7"/>
                    </a:moveTo>
                    <a:cubicBezTo>
                      <a:pt x="199" y="7"/>
                      <a:pt x="199" y="7"/>
                      <a:pt x="199" y="7"/>
                    </a:cubicBezTo>
                    <a:cubicBezTo>
                      <a:pt x="208" y="122"/>
                      <a:pt x="208" y="122"/>
                      <a:pt x="208" y="122"/>
                    </a:cubicBezTo>
                    <a:cubicBezTo>
                      <a:pt x="200" y="122"/>
                      <a:pt x="200" y="122"/>
                      <a:pt x="200" y="122"/>
                    </a:cubicBezTo>
                    <a:cubicBezTo>
                      <a:pt x="198" y="30"/>
                      <a:pt x="198" y="30"/>
                      <a:pt x="198" y="30"/>
                    </a:cubicBezTo>
                    <a:cubicBezTo>
                      <a:pt x="194" y="30"/>
                      <a:pt x="194" y="30"/>
                      <a:pt x="194" y="30"/>
                    </a:cubicBezTo>
                    <a:cubicBezTo>
                      <a:pt x="197" y="122"/>
                      <a:pt x="197" y="122"/>
                      <a:pt x="197" y="122"/>
                    </a:cubicBezTo>
                    <a:cubicBezTo>
                      <a:pt x="176" y="122"/>
                      <a:pt x="176" y="122"/>
                      <a:pt x="176" y="122"/>
                    </a:cubicBezTo>
                    <a:lnTo>
                      <a:pt x="185" y="7"/>
                    </a:lnTo>
                    <a:close/>
                    <a:moveTo>
                      <a:pt x="207" y="189"/>
                    </a:moveTo>
                    <a:cubicBezTo>
                      <a:pt x="213" y="194"/>
                      <a:pt x="210" y="201"/>
                      <a:pt x="210" y="201"/>
                    </a:cubicBezTo>
                    <a:cubicBezTo>
                      <a:pt x="210" y="201"/>
                      <a:pt x="210" y="197"/>
                      <a:pt x="208" y="194"/>
                    </a:cubicBezTo>
                    <a:cubicBezTo>
                      <a:pt x="207" y="191"/>
                      <a:pt x="204" y="191"/>
                      <a:pt x="201" y="189"/>
                    </a:cubicBezTo>
                    <a:cubicBezTo>
                      <a:pt x="197" y="187"/>
                      <a:pt x="194" y="185"/>
                      <a:pt x="192" y="180"/>
                    </a:cubicBezTo>
                    <a:cubicBezTo>
                      <a:pt x="191" y="176"/>
                      <a:pt x="192" y="173"/>
                      <a:pt x="192" y="173"/>
                    </a:cubicBezTo>
                    <a:cubicBezTo>
                      <a:pt x="192" y="173"/>
                      <a:pt x="190" y="175"/>
                      <a:pt x="190" y="178"/>
                    </a:cubicBezTo>
                    <a:cubicBezTo>
                      <a:pt x="190" y="183"/>
                      <a:pt x="194" y="186"/>
                      <a:pt x="194" y="186"/>
                    </a:cubicBezTo>
                    <a:cubicBezTo>
                      <a:pt x="194" y="186"/>
                      <a:pt x="189" y="185"/>
                      <a:pt x="187" y="180"/>
                    </a:cubicBezTo>
                    <a:cubicBezTo>
                      <a:pt x="185" y="177"/>
                      <a:pt x="187" y="174"/>
                      <a:pt x="188" y="169"/>
                    </a:cubicBezTo>
                    <a:cubicBezTo>
                      <a:pt x="188" y="168"/>
                      <a:pt x="188" y="167"/>
                      <a:pt x="188" y="166"/>
                    </a:cubicBezTo>
                    <a:cubicBezTo>
                      <a:pt x="201" y="166"/>
                      <a:pt x="201" y="166"/>
                      <a:pt x="201" y="166"/>
                    </a:cubicBezTo>
                    <a:cubicBezTo>
                      <a:pt x="202" y="167"/>
                      <a:pt x="203" y="169"/>
                      <a:pt x="203" y="172"/>
                    </a:cubicBezTo>
                    <a:cubicBezTo>
                      <a:pt x="203" y="178"/>
                      <a:pt x="201" y="179"/>
                      <a:pt x="201" y="182"/>
                    </a:cubicBezTo>
                    <a:cubicBezTo>
                      <a:pt x="202" y="185"/>
                      <a:pt x="205" y="187"/>
                      <a:pt x="207" y="189"/>
                    </a:cubicBezTo>
                    <a:close/>
                    <a:moveTo>
                      <a:pt x="202" y="159"/>
                    </a:moveTo>
                    <a:cubicBezTo>
                      <a:pt x="198" y="159"/>
                      <a:pt x="198" y="159"/>
                      <a:pt x="198" y="159"/>
                    </a:cubicBezTo>
                    <a:cubicBezTo>
                      <a:pt x="200" y="134"/>
                      <a:pt x="200" y="134"/>
                      <a:pt x="200" y="134"/>
                    </a:cubicBezTo>
                    <a:cubicBezTo>
                      <a:pt x="197" y="134"/>
                      <a:pt x="197" y="134"/>
                      <a:pt x="197" y="134"/>
                    </a:cubicBezTo>
                    <a:cubicBezTo>
                      <a:pt x="195" y="159"/>
                      <a:pt x="195" y="159"/>
                      <a:pt x="195" y="159"/>
                    </a:cubicBezTo>
                    <a:cubicBezTo>
                      <a:pt x="182" y="159"/>
                      <a:pt x="182" y="159"/>
                      <a:pt x="182" y="159"/>
                    </a:cubicBezTo>
                    <a:cubicBezTo>
                      <a:pt x="176" y="128"/>
                      <a:pt x="176" y="128"/>
                      <a:pt x="176" y="128"/>
                    </a:cubicBezTo>
                    <a:cubicBezTo>
                      <a:pt x="207" y="128"/>
                      <a:pt x="207" y="128"/>
                      <a:pt x="207" y="128"/>
                    </a:cubicBezTo>
                    <a:lnTo>
                      <a:pt x="202" y="159"/>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111" name="Freeform 110"/>
              <p:cNvSpPr>
                <a:spLocks noEditPoints="1"/>
              </p:cNvSpPr>
              <p:nvPr/>
            </p:nvSpPr>
            <p:spPr bwMode="auto">
              <a:xfrm>
                <a:off x="7266710" y="2109156"/>
                <a:ext cx="116761" cy="131730"/>
              </a:xfrm>
              <a:custGeom>
                <a:avLst/>
                <a:gdLst>
                  <a:gd name="T0" fmla="*/ 54 w 179"/>
                  <a:gd name="T1" fmla="*/ 73 h 202"/>
                  <a:gd name="T2" fmla="*/ 49 w 179"/>
                  <a:gd name="T3" fmla="*/ 73 h 202"/>
                  <a:gd name="T4" fmla="*/ 45 w 179"/>
                  <a:gd name="T5" fmla="*/ 65 h 202"/>
                  <a:gd name="T6" fmla="*/ 54 w 179"/>
                  <a:gd name="T7" fmla="*/ 69 h 202"/>
                  <a:gd name="T8" fmla="*/ 86 w 179"/>
                  <a:gd name="T9" fmla="*/ 162 h 202"/>
                  <a:gd name="T10" fmla="*/ 89 w 179"/>
                  <a:gd name="T11" fmla="*/ 171 h 202"/>
                  <a:gd name="T12" fmla="*/ 93 w 179"/>
                  <a:gd name="T13" fmla="*/ 162 h 202"/>
                  <a:gd name="T14" fmla="*/ 49 w 179"/>
                  <a:gd name="T15" fmla="*/ 144 h 202"/>
                  <a:gd name="T16" fmla="*/ 45 w 179"/>
                  <a:gd name="T17" fmla="*/ 153 h 202"/>
                  <a:gd name="T18" fmla="*/ 50 w 179"/>
                  <a:gd name="T19" fmla="*/ 153 h 202"/>
                  <a:gd name="T20" fmla="*/ 54 w 179"/>
                  <a:gd name="T21" fmla="*/ 144 h 202"/>
                  <a:gd name="T22" fmla="*/ 36 w 179"/>
                  <a:gd name="T23" fmla="*/ 106 h 202"/>
                  <a:gd name="T24" fmla="*/ 27 w 179"/>
                  <a:gd name="T25" fmla="*/ 109 h 202"/>
                  <a:gd name="T26" fmla="*/ 36 w 179"/>
                  <a:gd name="T27" fmla="*/ 112 h 202"/>
                  <a:gd name="T28" fmla="*/ 36 w 179"/>
                  <a:gd name="T29" fmla="*/ 106 h 202"/>
                  <a:gd name="T30" fmla="*/ 93 w 179"/>
                  <a:gd name="T31" fmla="*/ 55 h 202"/>
                  <a:gd name="T32" fmla="*/ 89 w 179"/>
                  <a:gd name="T33" fmla="*/ 46 h 202"/>
                  <a:gd name="T34" fmla="*/ 86 w 179"/>
                  <a:gd name="T35" fmla="*/ 55 h 202"/>
                  <a:gd name="T36" fmla="*/ 129 w 179"/>
                  <a:gd name="T37" fmla="*/ 144 h 202"/>
                  <a:gd name="T38" fmla="*/ 125 w 179"/>
                  <a:gd name="T39" fmla="*/ 149 h 202"/>
                  <a:gd name="T40" fmla="*/ 131 w 179"/>
                  <a:gd name="T41" fmla="*/ 154 h 202"/>
                  <a:gd name="T42" fmla="*/ 134 w 179"/>
                  <a:gd name="T43" fmla="*/ 148 h 202"/>
                  <a:gd name="T44" fmla="*/ 143 w 179"/>
                  <a:gd name="T45" fmla="*/ 112 h 202"/>
                  <a:gd name="T46" fmla="*/ 152 w 179"/>
                  <a:gd name="T47" fmla="*/ 109 h 202"/>
                  <a:gd name="T48" fmla="*/ 143 w 179"/>
                  <a:gd name="T49" fmla="*/ 106 h 202"/>
                  <a:gd name="T50" fmla="*/ 143 w 179"/>
                  <a:gd name="T51" fmla="*/ 112 h 202"/>
                  <a:gd name="T52" fmla="*/ 122 w 179"/>
                  <a:gd name="T53" fmla="*/ 106 h 202"/>
                  <a:gd name="T54" fmla="*/ 92 w 179"/>
                  <a:gd name="T55" fmla="*/ 103 h 202"/>
                  <a:gd name="T56" fmla="*/ 89 w 179"/>
                  <a:gd name="T57" fmla="*/ 64 h 202"/>
                  <a:gd name="T58" fmla="*/ 87 w 179"/>
                  <a:gd name="T59" fmla="*/ 103 h 202"/>
                  <a:gd name="T60" fmla="*/ 89 w 179"/>
                  <a:gd name="T61" fmla="*/ 115 h 202"/>
                  <a:gd name="T62" fmla="*/ 122 w 179"/>
                  <a:gd name="T63" fmla="*/ 112 h 202"/>
                  <a:gd name="T64" fmla="*/ 174 w 179"/>
                  <a:gd name="T65" fmla="*/ 109 h 202"/>
                  <a:gd name="T66" fmla="*/ 161 w 179"/>
                  <a:gd name="T67" fmla="*/ 186 h 202"/>
                  <a:gd name="T68" fmla="*/ 156 w 179"/>
                  <a:gd name="T69" fmla="*/ 201 h 202"/>
                  <a:gd name="T70" fmla="*/ 140 w 179"/>
                  <a:gd name="T71" fmla="*/ 195 h 202"/>
                  <a:gd name="T72" fmla="*/ 89 w 179"/>
                  <a:gd name="T73" fmla="*/ 193 h 202"/>
                  <a:gd name="T74" fmla="*/ 39 w 179"/>
                  <a:gd name="T75" fmla="*/ 195 h 202"/>
                  <a:gd name="T76" fmla="*/ 23 w 179"/>
                  <a:gd name="T77" fmla="*/ 201 h 202"/>
                  <a:gd name="T78" fmla="*/ 18 w 179"/>
                  <a:gd name="T79" fmla="*/ 186 h 202"/>
                  <a:gd name="T80" fmla="*/ 5 w 179"/>
                  <a:gd name="T81" fmla="*/ 109 h 202"/>
                  <a:gd name="T82" fmla="*/ 174 w 179"/>
                  <a:gd name="T83" fmla="*/ 109 h 202"/>
                  <a:gd name="T84" fmla="*/ 161 w 179"/>
                  <a:gd name="T85" fmla="*/ 109 h 202"/>
                  <a:gd name="T86" fmla="*/ 18 w 179"/>
                  <a:gd name="T87" fmla="*/ 109 h 202"/>
                  <a:gd name="T88" fmla="*/ 129 w 179"/>
                  <a:gd name="T89" fmla="*/ 65 h 202"/>
                  <a:gd name="T90" fmla="*/ 125 w 179"/>
                  <a:gd name="T91" fmla="*/ 73 h 202"/>
                  <a:gd name="T92" fmla="*/ 129 w 179"/>
                  <a:gd name="T93" fmla="*/ 73 h 202"/>
                  <a:gd name="T94" fmla="*/ 134 w 179"/>
                  <a:gd name="T95" fmla="*/ 65 h 202"/>
                  <a:gd name="T96" fmla="*/ 171 w 179"/>
                  <a:gd name="T97" fmla="*/ 51 h 202"/>
                  <a:gd name="T98" fmla="*/ 154 w 179"/>
                  <a:gd name="T99" fmla="*/ 7 h 202"/>
                  <a:gd name="T100" fmla="*/ 120 w 179"/>
                  <a:gd name="T101" fmla="*/ 18 h 202"/>
                  <a:gd name="T102" fmla="*/ 171 w 179"/>
                  <a:gd name="T103" fmla="*/ 51 h 202"/>
                  <a:gd name="T104" fmla="*/ 59 w 179"/>
                  <a:gd name="T105" fmla="*/ 18 h 202"/>
                  <a:gd name="T106" fmla="*/ 25 w 179"/>
                  <a:gd name="T107" fmla="*/ 7 h 202"/>
                  <a:gd name="T108" fmla="*/ 8 w 179"/>
                  <a:gd name="T109" fmla="*/ 5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 h="202">
                    <a:moveTo>
                      <a:pt x="54" y="69"/>
                    </a:moveTo>
                    <a:cubicBezTo>
                      <a:pt x="55" y="70"/>
                      <a:pt x="55" y="72"/>
                      <a:pt x="54" y="73"/>
                    </a:cubicBezTo>
                    <a:cubicBezTo>
                      <a:pt x="53" y="74"/>
                      <a:pt x="53" y="74"/>
                      <a:pt x="52" y="74"/>
                    </a:cubicBezTo>
                    <a:cubicBezTo>
                      <a:pt x="51" y="74"/>
                      <a:pt x="50" y="74"/>
                      <a:pt x="49" y="73"/>
                    </a:cubicBezTo>
                    <a:cubicBezTo>
                      <a:pt x="45" y="69"/>
                      <a:pt x="45" y="69"/>
                      <a:pt x="45" y="69"/>
                    </a:cubicBezTo>
                    <a:cubicBezTo>
                      <a:pt x="44" y="68"/>
                      <a:pt x="44" y="66"/>
                      <a:pt x="45" y="65"/>
                    </a:cubicBezTo>
                    <a:cubicBezTo>
                      <a:pt x="47" y="63"/>
                      <a:pt x="49" y="63"/>
                      <a:pt x="50" y="65"/>
                    </a:cubicBezTo>
                    <a:lnTo>
                      <a:pt x="54" y="69"/>
                    </a:lnTo>
                    <a:close/>
                    <a:moveTo>
                      <a:pt x="89" y="159"/>
                    </a:moveTo>
                    <a:cubicBezTo>
                      <a:pt x="88" y="159"/>
                      <a:pt x="86" y="160"/>
                      <a:pt x="86" y="162"/>
                    </a:cubicBezTo>
                    <a:cubicBezTo>
                      <a:pt x="86" y="168"/>
                      <a:pt x="86" y="168"/>
                      <a:pt x="86" y="168"/>
                    </a:cubicBezTo>
                    <a:cubicBezTo>
                      <a:pt x="86" y="170"/>
                      <a:pt x="88" y="171"/>
                      <a:pt x="89" y="171"/>
                    </a:cubicBezTo>
                    <a:cubicBezTo>
                      <a:pt x="91" y="171"/>
                      <a:pt x="93" y="170"/>
                      <a:pt x="93" y="168"/>
                    </a:cubicBezTo>
                    <a:cubicBezTo>
                      <a:pt x="93" y="162"/>
                      <a:pt x="93" y="162"/>
                      <a:pt x="93" y="162"/>
                    </a:cubicBezTo>
                    <a:cubicBezTo>
                      <a:pt x="93" y="160"/>
                      <a:pt x="91" y="159"/>
                      <a:pt x="89" y="159"/>
                    </a:cubicBezTo>
                    <a:close/>
                    <a:moveTo>
                      <a:pt x="49" y="144"/>
                    </a:moveTo>
                    <a:cubicBezTo>
                      <a:pt x="45" y="148"/>
                      <a:pt x="45" y="148"/>
                      <a:pt x="45" y="148"/>
                    </a:cubicBezTo>
                    <a:cubicBezTo>
                      <a:pt x="44" y="150"/>
                      <a:pt x="44" y="152"/>
                      <a:pt x="45" y="153"/>
                    </a:cubicBezTo>
                    <a:cubicBezTo>
                      <a:pt x="46" y="154"/>
                      <a:pt x="47" y="154"/>
                      <a:pt x="48" y="154"/>
                    </a:cubicBezTo>
                    <a:cubicBezTo>
                      <a:pt x="48" y="154"/>
                      <a:pt x="49" y="154"/>
                      <a:pt x="50" y="153"/>
                    </a:cubicBezTo>
                    <a:cubicBezTo>
                      <a:pt x="54" y="149"/>
                      <a:pt x="54" y="149"/>
                      <a:pt x="54" y="149"/>
                    </a:cubicBezTo>
                    <a:cubicBezTo>
                      <a:pt x="55" y="148"/>
                      <a:pt x="55" y="146"/>
                      <a:pt x="54" y="144"/>
                    </a:cubicBezTo>
                    <a:cubicBezTo>
                      <a:pt x="53" y="143"/>
                      <a:pt x="51" y="143"/>
                      <a:pt x="49" y="144"/>
                    </a:cubicBezTo>
                    <a:close/>
                    <a:moveTo>
                      <a:pt x="36" y="106"/>
                    </a:moveTo>
                    <a:cubicBezTo>
                      <a:pt x="30" y="106"/>
                      <a:pt x="30" y="106"/>
                      <a:pt x="30" y="106"/>
                    </a:cubicBezTo>
                    <a:cubicBezTo>
                      <a:pt x="29" y="106"/>
                      <a:pt x="27" y="107"/>
                      <a:pt x="27" y="109"/>
                    </a:cubicBezTo>
                    <a:cubicBezTo>
                      <a:pt x="27" y="111"/>
                      <a:pt x="29" y="112"/>
                      <a:pt x="30" y="112"/>
                    </a:cubicBezTo>
                    <a:cubicBezTo>
                      <a:pt x="36" y="112"/>
                      <a:pt x="36" y="112"/>
                      <a:pt x="36" y="112"/>
                    </a:cubicBezTo>
                    <a:cubicBezTo>
                      <a:pt x="38" y="112"/>
                      <a:pt x="39" y="111"/>
                      <a:pt x="39" y="109"/>
                    </a:cubicBezTo>
                    <a:cubicBezTo>
                      <a:pt x="39" y="107"/>
                      <a:pt x="38" y="106"/>
                      <a:pt x="36" y="106"/>
                    </a:cubicBezTo>
                    <a:close/>
                    <a:moveTo>
                      <a:pt x="89" y="59"/>
                    </a:moveTo>
                    <a:cubicBezTo>
                      <a:pt x="91" y="59"/>
                      <a:pt x="93" y="57"/>
                      <a:pt x="93" y="55"/>
                    </a:cubicBezTo>
                    <a:cubicBezTo>
                      <a:pt x="93" y="50"/>
                      <a:pt x="93" y="50"/>
                      <a:pt x="93" y="50"/>
                    </a:cubicBezTo>
                    <a:cubicBezTo>
                      <a:pt x="93" y="48"/>
                      <a:pt x="91" y="46"/>
                      <a:pt x="89" y="46"/>
                    </a:cubicBezTo>
                    <a:cubicBezTo>
                      <a:pt x="88" y="46"/>
                      <a:pt x="86" y="48"/>
                      <a:pt x="86" y="50"/>
                    </a:cubicBezTo>
                    <a:cubicBezTo>
                      <a:pt x="86" y="55"/>
                      <a:pt x="86" y="55"/>
                      <a:pt x="86" y="55"/>
                    </a:cubicBezTo>
                    <a:cubicBezTo>
                      <a:pt x="86" y="57"/>
                      <a:pt x="88" y="59"/>
                      <a:pt x="89" y="59"/>
                    </a:cubicBezTo>
                    <a:close/>
                    <a:moveTo>
                      <a:pt x="129" y="144"/>
                    </a:moveTo>
                    <a:cubicBezTo>
                      <a:pt x="128" y="143"/>
                      <a:pt x="126" y="143"/>
                      <a:pt x="125" y="144"/>
                    </a:cubicBezTo>
                    <a:cubicBezTo>
                      <a:pt x="124" y="146"/>
                      <a:pt x="124" y="148"/>
                      <a:pt x="125" y="149"/>
                    </a:cubicBezTo>
                    <a:cubicBezTo>
                      <a:pt x="129" y="153"/>
                      <a:pt x="129" y="153"/>
                      <a:pt x="129" y="153"/>
                    </a:cubicBezTo>
                    <a:cubicBezTo>
                      <a:pt x="130" y="154"/>
                      <a:pt x="130" y="154"/>
                      <a:pt x="131" y="154"/>
                    </a:cubicBezTo>
                    <a:cubicBezTo>
                      <a:pt x="132" y="154"/>
                      <a:pt x="133" y="154"/>
                      <a:pt x="134" y="153"/>
                    </a:cubicBezTo>
                    <a:cubicBezTo>
                      <a:pt x="135" y="152"/>
                      <a:pt x="135" y="150"/>
                      <a:pt x="134" y="148"/>
                    </a:cubicBezTo>
                    <a:lnTo>
                      <a:pt x="129" y="144"/>
                    </a:lnTo>
                    <a:close/>
                    <a:moveTo>
                      <a:pt x="143" y="112"/>
                    </a:moveTo>
                    <a:cubicBezTo>
                      <a:pt x="149" y="112"/>
                      <a:pt x="149" y="112"/>
                      <a:pt x="149" y="112"/>
                    </a:cubicBezTo>
                    <a:cubicBezTo>
                      <a:pt x="150" y="112"/>
                      <a:pt x="152" y="111"/>
                      <a:pt x="152" y="109"/>
                    </a:cubicBezTo>
                    <a:cubicBezTo>
                      <a:pt x="152" y="107"/>
                      <a:pt x="150" y="106"/>
                      <a:pt x="149" y="106"/>
                    </a:cubicBezTo>
                    <a:cubicBezTo>
                      <a:pt x="143" y="106"/>
                      <a:pt x="143" y="106"/>
                      <a:pt x="143" y="106"/>
                    </a:cubicBezTo>
                    <a:cubicBezTo>
                      <a:pt x="141" y="106"/>
                      <a:pt x="140" y="107"/>
                      <a:pt x="140" y="109"/>
                    </a:cubicBezTo>
                    <a:cubicBezTo>
                      <a:pt x="140" y="111"/>
                      <a:pt x="141" y="112"/>
                      <a:pt x="143" y="112"/>
                    </a:cubicBezTo>
                    <a:close/>
                    <a:moveTo>
                      <a:pt x="125" y="109"/>
                    </a:moveTo>
                    <a:cubicBezTo>
                      <a:pt x="125" y="107"/>
                      <a:pt x="124" y="106"/>
                      <a:pt x="122" y="106"/>
                    </a:cubicBezTo>
                    <a:cubicBezTo>
                      <a:pt x="94" y="106"/>
                      <a:pt x="94" y="106"/>
                      <a:pt x="94" y="106"/>
                    </a:cubicBezTo>
                    <a:cubicBezTo>
                      <a:pt x="94" y="105"/>
                      <a:pt x="93" y="104"/>
                      <a:pt x="92" y="103"/>
                    </a:cubicBezTo>
                    <a:cubicBezTo>
                      <a:pt x="92" y="67"/>
                      <a:pt x="92" y="67"/>
                      <a:pt x="92" y="67"/>
                    </a:cubicBezTo>
                    <a:cubicBezTo>
                      <a:pt x="92" y="65"/>
                      <a:pt x="91" y="64"/>
                      <a:pt x="89" y="64"/>
                    </a:cubicBezTo>
                    <a:cubicBezTo>
                      <a:pt x="88" y="64"/>
                      <a:pt x="87" y="65"/>
                      <a:pt x="87" y="67"/>
                    </a:cubicBezTo>
                    <a:cubicBezTo>
                      <a:pt x="87" y="103"/>
                      <a:pt x="87" y="103"/>
                      <a:pt x="87" y="103"/>
                    </a:cubicBezTo>
                    <a:cubicBezTo>
                      <a:pt x="85" y="104"/>
                      <a:pt x="84" y="106"/>
                      <a:pt x="84" y="109"/>
                    </a:cubicBezTo>
                    <a:cubicBezTo>
                      <a:pt x="84" y="112"/>
                      <a:pt x="86" y="115"/>
                      <a:pt x="89" y="115"/>
                    </a:cubicBezTo>
                    <a:cubicBezTo>
                      <a:pt x="92" y="115"/>
                      <a:pt x="93" y="114"/>
                      <a:pt x="94" y="112"/>
                    </a:cubicBezTo>
                    <a:cubicBezTo>
                      <a:pt x="122" y="112"/>
                      <a:pt x="122" y="112"/>
                      <a:pt x="122" y="112"/>
                    </a:cubicBezTo>
                    <a:cubicBezTo>
                      <a:pt x="124" y="112"/>
                      <a:pt x="125" y="111"/>
                      <a:pt x="125" y="109"/>
                    </a:cubicBezTo>
                    <a:close/>
                    <a:moveTo>
                      <a:pt x="174" y="109"/>
                    </a:moveTo>
                    <a:cubicBezTo>
                      <a:pt x="174" y="131"/>
                      <a:pt x="166" y="151"/>
                      <a:pt x="152" y="166"/>
                    </a:cubicBezTo>
                    <a:cubicBezTo>
                      <a:pt x="161" y="186"/>
                      <a:pt x="161" y="186"/>
                      <a:pt x="161" y="186"/>
                    </a:cubicBezTo>
                    <a:cubicBezTo>
                      <a:pt x="163" y="189"/>
                      <a:pt x="163" y="192"/>
                      <a:pt x="162" y="195"/>
                    </a:cubicBezTo>
                    <a:cubicBezTo>
                      <a:pt x="161" y="198"/>
                      <a:pt x="158" y="200"/>
                      <a:pt x="156" y="201"/>
                    </a:cubicBezTo>
                    <a:cubicBezTo>
                      <a:pt x="154" y="202"/>
                      <a:pt x="152" y="202"/>
                      <a:pt x="151" y="202"/>
                    </a:cubicBezTo>
                    <a:cubicBezTo>
                      <a:pt x="146" y="202"/>
                      <a:pt x="142" y="200"/>
                      <a:pt x="140" y="195"/>
                    </a:cubicBezTo>
                    <a:cubicBezTo>
                      <a:pt x="134" y="181"/>
                      <a:pt x="134" y="181"/>
                      <a:pt x="134" y="181"/>
                    </a:cubicBezTo>
                    <a:cubicBezTo>
                      <a:pt x="121" y="189"/>
                      <a:pt x="106" y="193"/>
                      <a:pt x="89" y="193"/>
                    </a:cubicBezTo>
                    <a:cubicBezTo>
                      <a:pt x="73" y="193"/>
                      <a:pt x="58" y="189"/>
                      <a:pt x="45" y="181"/>
                    </a:cubicBezTo>
                    <a:cubicBezTo>
                      <a:pt x="39" y="195"/>
                      <a:pt x="39" y="195"/>
                      <a:pt x="39" y="195"/>
                    </a:cubicBezTo>
                    <a:cubicBezTo>
                      <a:pt x="37" y="200"/>
                      <a:pt x="33" y="202"/>
                      <a:pt x="28" y="202"/>
                    </a:cubicBezTo>
                    <a:cubicBezTo>
                      <a:pt x="27" y="202"/>
                      <a:pt x="25" y="202"/>
                      <a:pt x="23" y="201"/>
                    </a:cubicBezTo>
                    <a:cubicBezTo>
                      <a:pt x="21" y="200"/>
                      <a:pt x="18" y="198"/>
                      <a:pt x="17" y="195"/>
                    </a:cubicBezTo>
                    <a:cubicBezTo>
                      <a:pt x="16" y="192"/>
                      <a:pt x="16" y="189"/>
                      <a:pt x="18" y="186"/>
                    </a:cubicBezTo>
                    <a:cubicBezTo>
                      <a:pt x="27" y="166"/>
                      <a:pt x="27" y="166"/>
                      <a:pt x="27" y="166"/>
                    </a:cubicBezTo>
                    <a:cubicBezTo>
                      <a:pt x="13" y="151"/>
                      <a:pt x="5" y="131"/>
                      <a:pt x="5" y="109"/>
                    </a:cubicBezTo>
                    <a:cubicBezTo>
                      <a:pt x="5" y="62"/>
                      <a:pt x="43" y="24"/>
                      <a:pt x="89" y="24"/>
                    </a:cubicBezTo>
                    <a:cubicBezTo>
                      <a:pt x="136" y="24"/>
                      <a:pt x="174" y="62"/>
                      <a:pt x="174" y="109"/>
                    </a:cubicBezTo>
                    <a:close/>
                    <a:moveTo>
                      <a:pt x="89" y="181"/>
                    </a:moveTo>
                    <a:cubicBezTo>
                      <a:pt x="129" y="181"/>
                      <a:pt x="161" y="148"/>
                      <a:pt x="161" y="109"/>
                    </a:cubicBezTo>
                    <a:cubicBezTo>
                      <a:pt x="161" y="69"/>
                      <a:pt x="129" y="37"/>
                      <a:pt x="89" y="37"/>
                    </a:cubicBezTo>
                    <a:cubicBezTo>
                      <a:pt x="50" y="37"/>
                      <a:pt x="18" y="69"/>
                      <a:pt x="18" y="109"/>
                    </a:cubicBezTo>
                    <a:cubicBezTo>
                      <a:pt x="18" y="148"/>
                      <a:pt x="50" y="181"/>
                      <a:pt x="89" y="181"/>
                    </a:cubicBezTo>
                    <a:close/>
                    <a:moveTo>
                      <a:pt x="129" y="65"/>
                    </a:moveTo>
                    <a:cubicBezTo>
                      <a:pt x="125" y="69"/>
                      <a:pt x="125" y="69"/>
                      <a:pt x="125" y="69"/>
                    </a:cubicBezTo>
                    <a:cubicBezTo>
                      <a:pt x="124" y="70"/>
                      <a:pt x="124" y="72"/>
                      <a:pt x="125" y="73"/>
                    </a:cubicBezTo>
                    <a:cubicBezTo>
                      <a:pt x="126" y="74"/>
                      <a:pt x="126" y="74"/>
                      <a:pt x="127" y="74"/>
                    </a:cubicBezTo>
                    <a:cubicBezTo>
                      <a:pt x="128" y="74"/>
                      <a:pt x="129" y="74"/>
                      <a:pt x="129" y="73"/>
                    </a:cubicBezTo>
                    <a:cubicBezTo>
                      <a:pt x="134" y="69"/>
                      <a:pt x="134" y="69"/>
                      <a:pt x="134" y="69"/>
                    </a:cubicBezTo>
                    <a:cubicBezTo>
                      <a:pt x="135" y="68"/>
                      <a:pt x="135" y="66"/>
                      <a:pt x="134" y="65"/>
                    </a:cubicBezTo>
                    <a:cubicBezTo>
                      <a:pt x="132" y="63"/>
                      <a:pt x="130" y="63"/>
                      <a:pt x="129" y="65"/>
                    </a:cubicBezTo>
                    <a:close/>
                    <a:moveTo>
                      <a:pt x="171" y="51"/>
                    </a:moveTo>
                    <a:cubicBezTo>
                      <a:pt x="179" y="40"/>
                      <a:pt x="179" y="26"/>
                      <a:pt x="170" y="19"/>
                    </a:cubicBezTo>
                    <a:cubicBezTo>
                      <a:pt x="154" y="7"/>
                      <a:pt x="154" y="7"/>
                      <a:pt x="154" y="7"/>
                    </a:cubicBezTo>
                    <a:cubicBezTo>
                      <a:pt x="145" y="0"/>
                      <a:pt x="131" y="4"/>
                      <a:pt x="122" y="15"/>
                    </a:cubicBezTo>
                    <a:cubicBezTo>
                      <a:pt x="120" y="18"/>
                      <a:pt x="120" y="18"/>
                      <a:pt x="120" y="18"/>
                    </a:cubicBezTo>
                    <a:cubicBezTo>
                      <a:pt x="168" y="55"/>
                      <a:pt x="168" y="55"/>
                      <a:pt x="168" y="55"/>
                    </a:cubicBezTo>
                    <a:lnTo>
                      <a:pt x="171" y="51"/>
                    </a:lnTo>
                    <a:close/>
                    <a:moveTo>
                      <a:pt x="10" y="55"/>
                    </a:moveTo>
                    <a:cubicBezTo>
                      <a:pt x="59" y="18"/>
                      <a:pt x="59" y="18"/>
                      <a:pt x="59" y="18"/>
                    </a:cubicBezTo>
                    <a:cubicBezTo>
                      <a:pt x="57" y="15"/>
                      <a:pt x="57" y="15"/>
                      <a:pt x="57" y="15"/>
                    </a:cubicBezTo>
                    <a:cubicBezTo>
                      <a:pt x="48" y="4"/>
                      <a:pt x="34" y="0"/>
                      <a:pt x="25" y="7"/>
                    </a:cubicBezTo>
                    <a:cubicBezTo>
                      <a:pt x="9" y="19"/>
                      <a:pt x="9" y="19"/>
                      <a:pt x="9" y="19"/>
                    </a:cubicBezTo>
                    <a:cubicBezTo>
                      <a:pt x="0" y="26"/>
                      <a:pt x="0" y="40"/>
                      <a:pt x="8" y="51"/>
                    </a:cubicBezTo>
                    <a:lnTo>
                      <a:pt x="10" y="55"/>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112" name="Freeform 49"/>
              <p:cNvSpPr>
                <a:spLocks noEditPoints="1"/>
              </p:cNvSpPr>
              <p:nvPr/>
            </p:nvSpPr>
            <p:spPr bwMode="auto">
              <a:xfrm>
                <a:off x="3795502" y="1978651"/>
                <a:ext cx="238578" cy="247813"/>
              </a:xfrm>
              <a:custGeom>
                <a:avLst/>
                <a:gdLst>
                  <a:gd name="T0" fmla="*/ 38 w 194"/>
                  <a:gd name="T1" fmla="*/ 132 h 201"/>
                  <a:gd name="T2" fmla="*/ 100 w 194"/>
                  <a:gd name="T3" fmla="*/ 132 h 201"/>
                  <a:gd name="T4" fmla="*/ 69 w 194"/>
                  <a:gd name="T5" fmla="*/ 153 h 201"/>
                  <a:gd name="T6" fmla="*/ 69 w 194"/>
                  <a:gd name="T7" fmla="*/ 111 h 201"/>
                  <a:gd name="T8" fmla="*/ 69 w 194"/>
                  <a:gd name="T9" fmla="*/ 153 h 201"/>
                  <a:gd name="T10" fmla="*/ 131 w 194"/>
                  <a:gd name="T11" fmla="*/ 96 h 201"/>
                  <a:gd name="T12" fmla="*/ 105 w 194"/>
                  <a:gd name="T13" fmla="*/ 71 h 201"/>
                  <a:gd name="T14" fmla="*/ 69 w 194"/>
                  <a:gd name="T15" fmla="*/ 76 h 201"/>
                  <a:gd name="T16" fmla="*/ 33 w 194"/>
                  <a:gd name="T17" fmla="*/ 71 h 201"/>
                  <a:gd name="T18" fmla="*/ 7 w 194"/>
                  <a:gd name="T19" fmla="*/ 96 h 201"/>
                  <a:gd name="T20" fmla="*/ 13 w 194"/>
                  <a:gd name="T21" fmla="*/ 132 h 201"/>
                  <a:gd name="T22" fmla="*/ 7 w 194"/>
                  <a:gd name="T23" fmla="*/ 168 h 201"/>
                  <a:gd name="T24" fmla="*/ 33 w 194"/>
                  <a:gd name="T25" fmla="*/ 194 h 201"/>
                  <a:gd name="T26" fmla="*/ 69 w 194"/>
                  <a:gd name="T27" fmla="*/ 188 h 201"/>
                  <a:gd name="T28" fmla="*/ 105 w 194"/>
                  <a:gd name="T29" fmla="*/ 194 h 201"/>
                  <a:gd name="T30" fmla="*/ 131 w 194"/>
                  <a:gd name="T31" fmla="*/ 168 h 201"/>
                  <a:gd name="T32" fmla="*/ 125 w 194"/>
                  <a:gd name="T33" fmla="*/ 132 h 201"/>
                  <a:gd name="T34" fmla="*/ 69 w 194"/>
                  <a:gd name="T35" fmla="*/ 167 h 201"/>
                  <a:gd name="T36" fmla="*/ 69 w 194"/>
                  <a:gd name="T37" fmla="*/ 98 h 201"/>
                  <a:gd name="T38" fmla="*/ 69 w 194"/>
                  <a:gd name="T39" fmla="*/ 167 h 201"/>
                  <a:gd name="T40" fmla="*/ 194 w 194"/>
                  <a:gd name="T41" fmla="*/ 29 h 201"/>
                  <a:gd name="T42" fmla="*/ 177 w 194"/>
                  <a:gd name="T43" fmla="*/ 17 h 201"/>
                  <a:gd name="T44" fmla="*/ 165 w 194"/>
                  <a:gd name="T45" fmla="*/ 0 h 201"/>
                  <a:gd name="T46" fmla="*/ 144 w 194"/>
                  <a:gd name="T47" fmla="*/ 0 h 201"/>
                  <a:gd name="T48" fmla="*/ 131 w 194"/>
                  <a:gd name="T49" fmla="*/ 17 h 201"/>
                  <a:gd name="T50" fmla="*/ 114 w 194"/>
                  <a:gd name="T51" fmla="*/ 29 h 201"/>
                  <a:gd name="T52" fmla="*/ 114 w 194"/>
                  <a:gd name="T53" fmla="*/ 50 h 201"/>
                  <a:gd name="T54" fmla="*/ 131 w 194"/>
                  <a:gd name="T55" fmla="*/ 63 h 201"/>
                  <a:gd name="T56" fmla="*/ 144 w 194"/>
                  <a:gd name="T57" fmla="*/ 80 h 201"/>
                  <a:gd name="T58" fmla="*/ 165 w 194"/>
                  <a:gd name="T59" fmla="*/ 80 h 201"/>
                  <a:gd name="T60" fmla="*/ 177 w 194"/>
                  <a:gd name="T61" fmla="*/ 63 h 201"/>
                  <a:gd name="T62" fmla="*/ 194 w 194"/>
                  <a:gd name="T63" fmla="*/ 50 h 201"/>
                  <a:gd name="T64" fmla="*/ 154 w 194"/>
                  <a:gd name="T65" fmla="*/ 57 h 201"/>
                  <a:gd name="T66" fmla="*/ 154 w 194"/>
                  <a:gd name="T67" fmla="*/ 23 h 201"/>
                  <a:gd name="T68" fmla="*/ 154 w 194"/>
                  <a:gd name="T69" fmla="*/ 5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4" h="201">
                    <a:moveTo>
                      <a:pt x="69" y="101"/>
                    </a:moveTo>
                    <a:cubicBezTo>
                      <a:pt x="52" y="101"/>
                      <a:pt x="38" y="115"/>
                      <a:pt x="38" y="132"/>
                    </a:cubicBezTo>
                    <a:cubicBezTo>
                      <a:pt x="38" y="149"/>
                      <a:pt x="52" y="163"/>
                      <a:pt x="69" y="163"/>
                    </a:cubicBezTo>
                    <a:cubicBezTo>
                      <a:pt x="86" y="163"/>
                      <a:pt x="100" y="149"/>
                      <a:pt x="100" y="132"/>
                    </a:cubicBezTo>
                    <a:cubicBezTo>
                      <a:pt x="100" y="115"/>
                      <a:pt x="86" y="101"/>
                      <a:pt x="69" y="101"/>
                    </a:cubicBezTo>
                    <a:moveTo>
                      <a:pt x="69" y="153"/>
                    </a:moveTo>
                    <a:cubicBezTo>
                      <a:pt x="57" y="153"/>
                      <a:pt x="48" y="144"/>
                      <a:pt x="48" y="132"/>
                    </a:cubicBezTo>
                    <a:cubicBezTo>
                      <a:pt x="48" y="121"/>
                      <a:pt x="57" y="111"/>
                      <a:pt x="69" y="111"/>
                    </a:cubicBezTo>
                    <a:cubicBezTo>
                      <a:pt x="80" y="111"/>
                      <a:pt x="90" y="121"/>
                      <a:pt x="90" y="132"/>
                    </a:cubicBezTo>
                    <a:cubicBezTo>
                      <a:pt x="90" y="144"/>
                      <a:pt x="80" y="153"/>
                      <a:pt x="69" y="153"/>
                    </a:cubicBezTo>
                    <a:moveTo>
                      <a:pt x="138" y="114"/>
                    </a:moveTo>
                    <a:cubicBezTo>
                      <a:pt x="136" y="108"/>
                      <a:pt x="134" y="102"/>
                      <a:pt x="131" y="96"/>
                    </a:cubicBezTo>
                    <a:cubicBezTo>
                      <a:pt x="123" y="100"/>
                      <a:pt x="115" y="99"/>
                      <a:pt x="109" y="93"/>
                    </a:cubicBezTo>
                    <a:cubicBezTo>
                      <a:pt x="103" y="87"/>
                      <a:pt x="101" y="78"/>
                      <a:pt x="105" y="71"/>
                    </a:cubicBezTo>
                    <a:cubicBezTo>
                      <a:pt x="99" y="67"/>
                      <a:pt x="93" y="65"/>
                      <a:pt x="87" y="63"/>
                    </a:cubicBezTo>
                    <a:cubicBezTo>
                      <a:pt x="85" y="71"/>
                      <a:pt x="77" y="76"/>
                      <a:pt x="69" y="76"/>
                    </a:cubicBezTo>
                    <a:cubicBezTo>
                      <a:pt x="60" y="76"/>
                      <a:pt x="53" y="71"/>
                      <a:pt x="50" y="63"/>
                    </a:cubicBezTo>
                    <a:cubicBezTo>
                      <a:pt x="44" y="65"/>
                      <a:pt x="38" y="67"/>
                      <a:pt x="33" y="71"/>
                    </a:cubicBezTo>
                    <a:cubicBezTo>
                      <a:pt x="36" y="78"/>
                      <a:pt x="35" y="87"/>
                      <a:pt x="29" y="93"/>
                    </a:cubicBezTo>
                    <a:cubicBezTo>
                      <a:pt x="23" y="99"/>
                      <a:pt x="14" y="100"/>
                      <a:pt x="7" y="96"/>
                    </a:cubicBezTo>
                    <a:cubicBezTo>
                      <a:pt x="4" y="102"/>
                      <a:pt x="1" y="108"/>
                      <a:pt x="0" y="114"/>
                    </a:cubicBezTo>
                    <a:cubicBezTo>
                      <a:pt x="7" y="117"/>
                      <a:pt x="13" y="124"/>
                      <a:pt x="13" y="132"/>
                    </a:cubicBezTo>
                    <a:cubicBezTo>
                      <a:pt x="13" y="141"/>
                      <a:pt x="7" y="148"/>
                      <a:pt x="0" y="151"/>
                    </a:cubicBezTo>
                    <a:cubicBezTo>
                      <a:pt x="1" y="157"/>
                      <a:pt x="4" y="163"/>
                      <a:pt x="7" y="168"/>
                    </a:cubicBezTo>
                    <a:cubicBezTo>
                      <a:pt x="14" y="165"/>
                      <a:pt x="23" y="166"/>
                      <a:pt x="29" y="172"/>
                    </a:cubicBezTo>
                    <a:cubicBezTo>
                      <a:pt x="35" y="178"/>
                      <a:pt x="36" y="187"/>
                      <a:pt x="33" y="194"/>
                    </a:cubicBezTo>
                    <a:cubicBezTo>
                      <a:pt x="38" y="197"/>
                      <a:pt x="44" y="200"/>
                      <a:pt x="50" y="201"/>
                    </a:cubicBezTo>
                    <a:cubicBezTo>
                      <a:pt x="53" y="194"/>
                      <a:pt x="60" y="188"/>
                      <a:pt x="69" y="188"/>
                    </a:cubicBezTo>
                    <a:cubicBezTo>
                      <a:pt x="77" y="188"/>
                      <a:pt x="85" y="194"/>
                      <a:pt x="87" y="201"/>
                    </a:cubicBezTo>
                    <a:cubicBezTo>
                      <a:pt x="93" y="200"/>
                      <a:pt x="99" y="197"/>
                      <a:pt x="105" y="194"/>
                    </a:cubicBezTo>
                    <a:cubicBezTo>
                      <a:pt x="101" y="187"/>
                      <a:pt x="103" y="178"/>
                      <a:pt x="109" y="172"/>
                    </a:cubicBezTo>
                    <a:cubicBezTo>
                      <a:pt x="115" y="166"/>
                      <a:pt x="123" y="165"/>
                      <a:pt x="131" y="168"/>
                    </a:cubicBezTo>
                    <a:cubicBezTo>
                      <a:pt x="134" y="163"/>
                      <a:pt x="136" y="157"/>
                      <a:pt x="138" y="151"/>
                    </a:cubicBezTo>
                    <a:cubicBezTo>
                      <a:pt x="130" y="148"/>
                      <a:pt x="125" y="141"/>
                      <a:pt x="125" y="132"/>
                    </a:cubicBezTo>
                    <a:cubicBezTo>
                      <a:pt x="125" y="124"/>
                      <a:pt x="130" y="117"/>
                      <a:pt x="138" y="114"/>
                    </a:cubicBezTo>
                    <a:moveTo>
                      <a:pt x="69" y="167"/>
                    </a:moveTo>
                    <a:cubicBezTo>
                      <a:pt x="50" y="167"/>
                      <a:pt x="34" y="151"/>
                      <a:pt x="34" y="132"/>
                    </a:cubicBezTo>
                    <a:cubicBezTo>
                      <a:pt x="34" y="113"/>
                      <a:pt x="50" y="98"/>
                      <a:pt x="69" y="98"/>
                    </a:cubicBezTo>
                    <a:cubicBezTo>
                      <a:pt x="88" y="98"/>
                      <a:pt x="103" y="113"/>
                      <a:pt x="103" y="132"/>
                    </a:cubicBezTo>
                    <a:cubicBezTo>
                      <a:pt x="103" y="151"/>
                      <a:pt x="88" y="167"/>
                      <a:pt x="69" y="167"/>
                    </a:cubicBezTo>
                    <a:moveTo>
                      <a:pt x="187" y="40"/>
                    </a:moveTo>
                    <a:cubicBezTo>
                      <a:pt x="187" y="35"/>
                      <a:pt x="190" y="31"/>
                      <a:pt x="194" y="29"/>
                    </a:cubicBezTo>
                    <a:cubicBezTo>
                      <a:pt x="193" y="26"/>
                      <a:pt x="192" y="22"/>
                      <a:pt x="190" y="19"/>
                    </a:cubicBezTo>
                    <a:cubicBezTo>
                      <a:pt x="186" y="21"/>
                      <a:pt x="181" y="20"/>
                      <a:pt x="177" y="17"/>
                    </a:cubicBezTo>
                    <a:cubicBezTo>
                      <a:pt x="174" y="13"/>
                      <a:pt x="173" y="8"/>
                      <a:pt x="175" y="4"/>
                    </a:cubicBezTo>
                    <a:cubicBezTo>
                      <a:pt x="172" y="2"/>
                      <a:pt x="169" y="1"/>
                      <a:pt x="165" y="0"/>
                    </a:cubicBezTo>
                    <a:cubicBezTo>
                      <a:pt x="163" y="4"/>
                      <a:pt x="159" y="7"/>
                      <a:pt x="154" y="7"/>
                    </a:cubicBezTo>
                    <a:cubicBezTo>
                      <a:pt x="150" y="7"/>
                      <a:pt x="145" y="4"/>
                      <a:pt x="144" y="0"/>
                    </a:cubicBezTo>
                    <a:cubicBezTo>
                      <a:pt x="140" y="1"/>
                      <a:pt x="137" y="2"/>
                      <a:pt x="134" y="4"/>
                    </a:cubicBezTo>
                    <a:cubicBezTo>
                      <a:pt x="136" y="8"/>
                      <a:pt x="135" y="13"/>
                      <a:pt x="131" y="17"/>
                    </a:cubicBezTo>
                    <a:cubicBezTo>
                      <a:pt x="128" y="20"/>
                      <a:pt x="123" y="21"/>
                      <a:pt x="119" y="19"/>
                    </a:cubicBezTo>
                    <a:cubicBezTo>
                      <a:pt x="117" y="22"/>
                      <a:pt x="115" y="26"/>
                      <a:pt x="114" y="29"/>
                    </a:cubicBezTo>
                    <a:cubicBezTo>
                      <a:pt x="119" y="31"/>
                      <a:pt x="122" y="35"/>
                      <a:pt x="122" y="40"/>
                    </a:cubicBezTo>
                    <a:cubicBezTo>
                      <a:pt x="122" y="45"/>
                      <a:pt x="119" y="49"/>
                      <a:pt x="114" y="50"/>
                    </a:cubicBezTo>
                    <a:cubicBezTo>
                      <a:pt x="115" y="54"/>
                      <a:pt x="117" y="57"/>
                      <a:pt x="119" y="60"/>
                    </a:cubicBezTo>
                    <a:cubicBezTo>
                      <a:pt x="123" y="58"/>
                      <a:pt x="128" y="59"/>
                      <a:pt x="131" y="63"/>
                    </a:cubicBezTo>
                    <a:cubicBezTo>
                      <a:pt x="135" y="66"/>
                      <a:pt x="136" y="71"/>
                      <a:pt x="134" y="75"/>
                    </a:cubicBezTo>
                    <a:cubicBezTo>
                      <a:pt x="137" y="77"/>
                      <a:pt x="140" y="79"/>
                      <a:pt x="144" y="80"/>
                    </a:cubicBezTo>
                    <a:cubicBezTo>
                      <a:pt x="145" y="75"/>
                      <a:pt x="150" y="72"/>
                      <a:pt x="154" y="72"/>
                    </a:cubicBezTo>
                    <a:cubicBezTo>
                      <a:pt x="159" y="72"/>
                      <a:pt x="163" y="75"/>
                      <a:pt x="165" y="80"/>
                    </a:cubicBezTo>
                    <a:cubicBezTo>
                      <a:pt x="169" y="79"/>
                      <a:pt x="172" y="77"/>
                      <a:pt x="175" y="75"/>
                    </a:cubicBezTo>
                    <a:cubicBezTo>
                      <a:pt x="173" y="71"/>
                      <a:pt x="174" y="66"/>
                      <a:pt x="177" y="63"/>
                    </a:cubicBezTo>
                    <a:cubicBezTo>
                      <a:pt x="181" y="59"/>
                      <a:pt x="186" y="58"/>
                      <a:pt x="190" y="60"/>
                    </a:cubicBezTo>
                    <a:cubicBezTo>
                      <a:pt x="192" y="57"/>
                      <a:pt x="193" y="54"/>
                      <a:pt x="194" y="50"/>
                    </a:cubicBezTo>
                    <a:cubicBezTo>
                      <a:pt x="190" y="49"/>
                      <a:pt x="187" y="45"/>
                      <a:pt x="187" y="40"/>
                    </a:cubicBezTo>
                    <a:moveTo>
                      <a:pt x="154" y="57"/>
                    </a:moveTo>
                    <a:cubicBezTo>
                      <a:pt x="145" y="57"/>
                      <a:pt x="137" y="49"/>
                      <a:pt x="137" y="40"/>
                    </a:cubicBezTo>
                    <a:cubicBezTo>
                      <a:pt x="137" y="30"/>
                      <a:pt x="145" y="23"/>
                      <a:pt x="154" y="23"/>
                    </a:cubicBezTo>
                    <a:cubicBezTo>
                      <a:pt x="164" y="23"/>
                      <a:pt x="172" y="30"/>
                      <a:pt x="172" y="40"/>
                    </a:cubicBezTo>
                    <a:cubicBezTo>
                      <a:pt x="172" y="49"/>
                      <a:pt x="164" y="57"/>
                      <a:pt x="154" y="57"/>
                    </a:cubicBezTo>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113" name="Freeform 9"/>
              <p:cNvSpPr>
                <a:spLocks noEditPoints="1"/>
              </p:cNvSpPr>
              <p:nvPr/>
            </p:nvSpPr>
            <p:spPr bwMode="auto">
              <a:xfrm>
                <a:off x="6999354" y="2079200"/>
                <a:ext cx="243386" cy="169132"/>
              </a:xfrm>
              <a:custGeom>
                <a:avLst/>
                <a:gdLst>
                  <a:gd name="T0" fmla="*/ 99 w 199"/>
                  <a:gd name="T1" fmla="*/ 101 h 136"/>
                  <a:gd name="T2" fmla="*/ 0 w 199"/>
                  <a:gd name="T3" fmla="*/ 50 h 136"/>
                  <a:gd name="T4" fmla="*/ 99 w 199"/>
                  <a:gd name="T5" fmla="*/ 0 h 136"/>
                  <a:gd name="T6" fmla="*/ 199 w 199"/>
                  <a:gd name="T7" fmla="*/ 50 h 136"/>
                  <a:gd name="T8" fmla="*/ 157 w 199"/>
                  <a:gd name="T9" fmla="*/ 72 h 136"/>
                  <a:gd name="T10" fmla="*/ 157 w 199"/>
                  <a:gd name="T11" fmla="*/ 71 h 136"/>
                  <a:gd name="T12" fmla="*/ 107 w 199"/>
                  <a:gd name="T13" fmla="*/ 45 h 136"/>
                  <a:gd name="T14" fmla="*/ 101 w 199"/>
                  <a:gd name="T15" fmla="*/ 44 h 136"/>
                  <a:gd name="T16" fmla="*/ 95 w 199"/>
                  <a:gd name="T17" fmla="*/ 46 h 136"/>
                  <a:gd name="T18" fmla="*/ 93 w 199"/>
                  <a:gd name="T19" fmla="*/ 52 h 136"/>
                  <a:gd name="T20" fmla="*/ 98 w 199"/>
                  <a:gd name="T21" fmla="*/ 59 h 136"/>
                  <a:gd name="T22" fmla="*/ 140 w 199"/>
                  <a:gd name="T23" fmla="*/ 80 h 136"/>
                  <a:gd name="T24" fmla="*/ 99 w 199"/>
                  <a:gd name="T25" fmla="*/ 101 h 136"/>
                  <a:gd name="T26" fmla="*/ 153 w 199"/>
                  <a:gd name="T27" fmla="*/ 117 h 136"/>
                  <a:gd name="T28" fmla="*/ 155 w 199"/>
                  <a:gd name="T29" fmla="*/ 114 h 136"/>
                  <a:gd name="T30" fmla="*/ 153 w 199"/>
                  <a:gd name="T31" fmla="*/ 111 h 136"/>
                  <a:gd name="T32" fmla="*/ 153 w 199"/>
                  <a:gd name="T33" fmla="*/ 73 h 136"/>
                  <a:gd name="T34" fmla="*/ 105 w 199"/>
                  <a:gd name="T35" fmla="*/ 49 h 136"/>
                  <a:gd name="T36" fmla="*/ 98 w 199"/>
                  <a:gd name="T37" fmla="*/ 49 h 136"/>
                  <a:gd name="T38" fmla="*/ 99 w 199"/>
                  <a:gd name="T39" fmla="*/ 55 h 136"/>
                  <a:gd name="T40" fmla="*/ 145 w 199"/>
                  <a:gd name="T41" fmla="*/ 78 h 136"/>
                  <a:gd name="T42" fmla="*/ 145 w 199"/>
                  <a:gd name="T43" fmla="*/ 111 h 136"/>
                  <a:gd name="T44" fmla="*/ 143 w 199"/>
                  <a:gd name="T45" fmla="*/ 114 h 136"/>
                  <a:gd name="T46" fmla="*/ 145 w 199"/>
                  <a:gd name="T47" fmla="*/ 117 h 136"/>
                  <a:gd name="T48" fmla="*/ 142 w 199"/>
                  <a:gd name="T49" fmla="*/ 124 h 136"/>
                  <a:gd name="T50" fmla="*/ 147 w 199"/>
                  <a:gd name="T51" fmla="*/ 131 h 136"/>
                  <a:gd name="T52" fmla="*/ 146 w 199"/>
                  <a:gd name="T53" fmla="*/ 136 h 136"/>
                  <a:gd name="T54" fmla="*/ 157 w 199"/>
                  <a:gd name="T55" fmla="*/ 124 h 136"/>
                  <a:gd name="T56" fmla="*/ 153 w 199"/>
                  <a:gd name="T57" fmla="*/ 117 h 136"/>
                  <a:gd name="T58" fmla="*/ 34 w 199"/>
                  <a:gd name="T59" fmla="*/ 75 h 136"/>
                  <a:gd name="T60" fmla="*/ 34 w 199"/>
                  <a:gd name="T61" fmla="*/ 116 h 136"/>
                  <a:gd name="T62" fmla="*/ 35 w 199"/>
                  <a:gd name="T63" fmla="*/ 117 h 136"/>
                  <a:gd name="T64" fmla="*/ 100 w 199"/>
                  <a:gd name="T65" fmla="*/ 135 h 136"/>
                  <a:gd name="T66" fmla="*/ 139 w 199"/>
                  <a:gd name="T67" fmla="*/ 129 h 136"/>
                  <a:gd name="T68" fmla="*/ 138 w 199"/>
                  <a:gd name="T69" fmla="*/ 124 h 136"/>
                  <a:gd name="T70" fmla="*/ 140 w 199"/>
                  <a:gd name="T71" fmla="*/ 117 h 136"/>
                  <a:gd name="T72" fmla="*/ 139 w 199"/>
                  <a:gd name="T73" fmla="*/ 114 h 136"/>
                  <a:gd name="T74" fmla="*/ 141 w 199"/>
                  <a:gd name="T75" fmla="*/ 109 h 136"/>
                  <a:gd name="T76" fmla="*/ 141 w 199"/>
                  <a:gd name="T77" fmla="*/ 87 h 136"/>
                  <a:gd name="T78" fmla="*/ 99 w 199"/>
                  <a:gd name="T79" fmla="*/ 108 h 136"/>
                  <a:gd name="T80" fmla="*/ 34 w 199"/>
                  <a:gd name="T81" fmla="*/ 75 h 136"/>
                  <a:gd name="T82" fmla="*/ 157 w 199"/>
                  <a:gd name="T83" fmla="*/ 109 h 136"/>
                  <a:gd name="T84" fmla="*/ 159 w 199"/>
                  <a:gd name="T85" fmla="*/ 114 h 136"/>
                  <a:gd name="T86" fmla="*/ 158 w 199"/>
                  <a:gd name="T87" fmla="*/ 117 h 136"/>
                  <a:gd name="T88" fmla="*/ 160 w 199"/>
                  <a:gd name="T89" fmla="*/ 119 h 136"/>
                  <a:gd name="T90" fmla="*/ 164 w 199"/>
                  <a:gd name="T91" fmla="*/ 117 h 136"/>
                  <a:gd name="T92" fmla="*/ 165 w 199"/>
                  <a:gd name="T93" fmla="*/ 116 h 136"/>
                  <a:gd name="T94" fmla="*/ 165 w 199"/>
                  <a:gd name="T95" fmla="*/ 74 h 136"/>
                  <a:gd name="T96" fmla="*/ 157 w 199"/>
                  <a:gd name="T97" fmla="*/ 78 h 136"/>
                  <a:gd name="T98" fmla="*/ 157 w 199"/>
                  <a:gd name="T99" fmla="*/ 10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9" h="136">
                    <a:moveTo>
                      <a:pt x="99" y="101"/>
                    </a:moveTo>
                    <a:cubicBezTo>
                      <a:pt x="0" y="50"/>
                      <a:pt x="0" y="50"/>
                      <a:pt x="0" y="50"/>
                    </a:cubicBezTo>
                    <a:cubicBezTo>
                      <a:pt x="99" y="0"/>
                      <a:pt x="99" y="0"/>
                      <a:pt x="99" y="0"/>
                    </a:cubicBezTo>
                    <a:cubicBezTo>
                      <a:pt x="199" y="50"/>
                      <a:pt x="199" y="50"/>
                      <a:pt x="199" y="50"/>
                    </a:cubicBezTo>
                    <a:cubicBezTo>
                      <a:pt x="157" y="72"/>
                      <a:pt x="157" y="72"/>
                      <a:pt x="157" y="72"/>
                    </a:cubicBezTo>
                    <a:cubicBezTo>
                      <a:pt x="157" y="71"/>
                      <a:pt x="157" y="71"/>
                      <a:pt x="157" y="71"/>
                    </a:cubicBezTo>
                    <a:cubicBezTo>
                      <a:pt x="107" y="45"/>
                      <a:pt x="107" y="45"/>
                      <a:pt x="107" y="45"/>
                    </a:cubicBezTo>
                    <a:cubicBezTo>
                      <a:pt x="106" y="45"/>
                      <a:pt x="104" y="44"/>
                      <a:pt x="101" y="44"/>
                    </a:cubicBezTo>
                    <a:cubicBezTo>
                      <a:pt x="99" y="44"/>
                      <a:pt x="97" y="44"/>
                      <a:pt x="95" y="46"/>
                    </a:cubicBezTo>
                    <a:cubicBezTo>
                      <a:pt x="93" y="48"/>
                      <a:pt x="93" y="50"/>
                      <a:pt x="93" y="52"/>
                    </a:cubicBezTo>
                    <a:cubicBezTo>
                      <a:pt x="93" y="56"/>
                      <a:pt x="97" y="58"/>
                      <a:pt x="98" y="59"/>
                    </a:cubicBezTo>
                    <a:cubicBezTo>
                      <a:pt x="140" y="80"/>
                      <a:pt x="140" y="80"/>
                      <a:pt x="140" y="80"/>
                    </a:cubicBezTo>
                    <a:lnTo>
                      <a:pt x="99" y="101"/>
                    </a:lnTo>
                    <a:close/>
                    <a:moveTo>
                      <a:pt x="153" y="117"/>
                    </a:moveTo>
                    <a:cubicBezTo>
                      <a:pt x="154" y="116"/>
                      <a:pt x="155" y="115"/>
                      <a:pt x="155" y="114"/>
                    </a:cubicBezTo>
                    <a:cubicBezTo>
                      <a:pt x="155" y="113"/>
                      <a:pt x="154" y="111"/>
                      <a:pt x="153" y="111"/>
                    </a:cubicBezTo>
                    <a:cubicBezTo>
                      <a:pt x="153" y="73"/>
                      <a:pt x="153" y="73"/>
                      <a:pt x="153" y="73"/>
                    </a:cubicBezTo>
                    <a:cubicBezTo>
                      <a:pt x="105" y="49"/>
                      <a:pt x="105" y="49"/>
                      <a:pt x="105" y="49"/>
                    </a:cubicBezTo>
                    <a:cubicBezTo>
                      <a:pt x="105" y="49"/>
                      <a:pt x="101" y="46"/>
                      <a:pt x="98" y="49"/>
                    </a:cubicBezTo>
                    <a:cubicBezTo>
                      <a:pt x="94" y="52"/>
                      <a:pt x="99" y="55"/>
                      <a:pt x="99" y="55"/>
                    </a:cubicBezTo>
                    <a:cubicBezTo>
                      <a:pt x="145" y="78"/>
                      <a:pt x="145" y="78"/>
                      <a:pt x="145" y="78"/>
                    </a:cubicBezTo>
                    <a:cubicBezTo>
                      <a:pt x="145" y="111"/>
                      <a:pt x="145" y="111"/>
                      <a:pt x="145" y="111"/>
                    </a:cubicBezTo>
                    <a:cubicBezTo>
                      <a:pt x="144" y="111"/>
                      <a:pt x="143" y="113"/>
                      <a:pt x="143" y="114"/>
                    </a:cubicBezTo>
                    <a:cubicBezTo>
                      <a:pt x="143" y="115"/>
                      <a:pt x="144" y="116"/>
                      <a:pt x="145" y="117"/>
                    </a:cubicBezTo>
                    <a:cubicBezTo>
                      <a:pt x="144" y="118"/>
                      <a:pt x="142" y="121"/>
                      <a:pt x="142" y="124"/>
                    </a:cubicBezTo>
                    <a:cubicBezTo>
                      <a:pt x="142" y="129"/>
                      <a:pt x="147" y="129"/>
                      <a:pt x="147" y="131"/>
                    </a:cubicBezTo>
                    <a:cubicBezTo>
                      <a:pt x="147" y="134"/>
                      <a:pt x="146" y="136"/>
                      <a:pt x="146" y="136"/>
                    </a:cubicBezTo>
                    <a:cubicBezTo>
                      <a:pt x="146" y="136"/>
                      <a:pt x="157" y="131"/>
                      <a:pt x="157" y="124"/>
                    </a:cubicBezTo>
                    <a:cubicBezTo>
                      <a:pt x="157" y="120"/>
                      <a:pt x="154" y="117"/>
                      <a:pt x="153" y="117"/>
                    </a:cubicBezTo>
                    <a:close/>
                    <a:moveTo>
                      <a:pt x="34" y="75"/>
                    </a:moveTo>
                    <a:cubicBezTo>
                      <a:pt x="34" y="116"/>
                      <a:pt x="34" y="116"/>
                      <a:pt x="34" y="116"/>
                    </a:cubicBezTo>
                    <a:cubicBezTo>
                      <a:pt x="35" y="117"/>
                      <a:pt x="35" y="117"/>
                      <a:pt x="35" y="117"/>
                    </a:cubicBezTo>
                    <a:cubicBezTo>
                      <a:pt x="53" y="128"/>
                      <a:pt x="76" y="135"/>
                      <a:pt x="100" y="135"/>
                    </a:cubicBezTo>
                    <a:cubicBezTo>
                      <a:pt x="113" y="135"/>
                      <a:pt x="127" y="133"/>
                      <a:pt x="139" y="129"/>
                    </a:cubicBezTo>
                    <a:cubicBezTo>
                      <a:pt x="138" y="128"/>
                      <a:pt x="138" y="126"/>
                      <a:pt x="138" y="124"/>
                    </a:cubicBezTo>
                    <a:cubicBezTo>
                      <a:pt x="138" y="122"/>
                      <a:pt x="139" y="119"/>
                      <a:pt x="140" y="117"/>
                    </a:cubicBezTo>
                    <a:cubicBezTo>
                      <a:pt x="139" y="116"/>
                      <a:pt x="139" y="115"/>
                      <a:pt x="139" y="114"/>
                    </a:cubicBezTo>
                    <a:cubicBezTo>
                      <a:pt x="139" y="112"/>
                      <a:pt x="140" y="110"/>
                      <a:pt x="141" y="109"/>
                    </a:cubicBezTo>
                    <a:cubicBezTo>
                      <a:pt x="141" y="87"/>
                      <a:pt x="141" y="87"/>
                      <a:pt x="141" y="87"/>
                    </a:cubicBezTo>
                    <a:cubicBezTo>
                      <a:pt x="99" y="108"/>
                      <a:pt x="99" y="108"/>
                      <a:pt x="99" y="108"/>
                    </a:cubicBezTo>
                    <a:lnTo>
                      <a:pt x="34" y="75"/>
                    </a:lnTo>
                    <a:close/>
                    <a:moveTo>
                      <a:pt x="157" y="109"/>
                    </a:moveTo>
                    <a:cubicBezTo>
                      <a:pt x="158" y="110"/>
                      <a:pt x="159" y="112"/>
                      <a:pt x="159" y="114"/>
                    </a:cubicBezTo>
                    <a:cubicBezTo>
                      <a:pt x="159" y="115"/>
                      <a:pt x="159" y="116"/>
                      <a:pt x="158" y="117"/>
                    </a:cubicBezTo>
                    <a:cubicBezTo>
                      <a:pt x="159" y="117"/>
                      <a:pt x="160" y="118"/>
                      <a:pt x="160" y="119"/>
                    </a:cubicBezTo>
                    <a:cubicBezTo>
                      <a:pt x="161" y="119"/>
                      <a:pt x="163" y="118"/>
                      <a:pt x="164" y="117"/>
                    </a:cubicBezTo>
                    <a:cubicBezTo>
                      <a:pt x="165" y="116"/>
                      <a:pt x="165" y="116"/>
                      <a:pt x="165" y="116"/>
                    </a:cubicBezTo>
                    <a:cubicBezTo>
                      <a:pt x="165" y="74"/>
                      <a:pt x="165" y="74"/>
                      <a:pt x="165" y="74"/>
                    </a:cubicBezTo>
                    <a:cubicBezTo>
                      <a:pt x="157" y="78"/>
                      <a:pt x="157" y="78"/>
                      <a:pt x="157" y="78"/>
                    </a:cubicBezTo>
                    <a:lnTo>
                      <a:pt x="157" y="109"/>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114" name="Freeform 240"/>
              <p:cNvSpPr>
                <a:spLocks/>
              </p:cNvSpPr>
              <p:nvPr/>
            </p:nvSpPr>
            <p:spPr bwMode="auto">
              <a:xfrm>
                <a:off x="3614570" y="2127901"/>
                <a:ext cx="161241" cy="153596"/>
              </a:xfrm>
              <a:custGeom>
                <a:avLst/>
                <a:gdLst>
                  <a:gd name="T0" fmla="*/ 90 w 196"/>
                  <a:gd name="T1" fmla="*/ 9 h 187"/>
                  <a:gd name="T2" fmla="*/ 106 w 196"/>
                  <a:gd name="T3" fmla="*/ 9 h 187"/>
                  <a:gd name="T4" fmla="*/ 122 w 196"/>
                  <a:gd name="T5" fmla="*/ 42 h 187"/>
                  <a:gd name="T6" fmla="*/ 147 w 196"/>
                  <a:gd name="T7" fmla="*/ 61 h 187"/>
                  <a:gd name="T8" fmla="*/ 184 w 196"/>
                  <a:gd name="T9" fmla="*/ 66 h 187"/>
                  <a:gd name="T10" fmla="*/ 189 w 196"/>
                  <a:gd name="T11" fmla="*/ 81 h 187"/>
                  <a:gd name="T12" fmla="*/ 162 w 196"/>
                  <a:gd name="T13" fmla="*/ 107 h 187"/>
                  <a:gd name="T14" fmla="*/ 153 w 196"/>
                  <a:gd name="T15" fmla="*/ 136 h 187"/>
                  <a:gd name="T16" fmla="*/ 159 w 196"/>
                  <a:gd name="T17" fmla="*/ 173 h 187"/>
                  <a:gd name="T18" fmla="*/ 146 w 196"/>
                  <a:gd name="T19" fmla="*/ 182 h 187"/>
                  <a:gd name="T20" fmla="*/ 113 w 196"/>
                  <a:gd name="T21" fmla="*/ 165 h 187"/>
                  <a:gd name="T22" fmla="*/ 82 w 196"/>
                  <a:gd name="T23" fmla="*/ 165 h 187"/>
                  <a:gd name="T24" fmla="*/ 49 w 196"/>
                  <a:gd name="T25" fmla="*/ 182 h 187"/>
                  <a:gd name="T26" fmla="*/ 37 w 196"/>
                  <a:gd name="T27" fmla="*/ 173 h 187"/>
                  <a:gd name="T28" fmla="*/ 43 w 196"/>
                  <a:gd name="T29" fmla="*/ 136 h 187"/>
                  <a:gd name="T30" fmla="*/ 34 w 196"/>
                  <a:gd name="T31" fmla="*/ 107 h 187"/>
                  <a:gd name="T32" fmla="*/ 7 w 196"/>
                  <a:gd name="T33" fmla="*/ 81 h 187"/>
                  <a:gd name="T34" fmla="*/ 11 w 196"/>
                  <a:gd name="T35" fmla="*/ 66 h 187"/>
                  <a:gd name="T36" fmla="*/ 49 w 196"/>
                  <a:gd name="T37" fmla="*/ 61 h 187"/>
                  <a:gd name="T38" fmla="*/ 74 w 196"/>
                  <a:gd name="T39" fmla="*/ 42 h 187"/>
                  <a:gd name="T40" fmla="*/ 90 w 196"/>
                  <a:gd name="T41" fmla="*/ 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6" h="187">
                    <a:moveTo>
                      <a:pt x="90" y="9"/>
                    </a:moveTo>
                    <a:cubicBezTo>
                      <a:pt x="94" y="0"/>
                      <a:pt x="101" y="0"/>
                      <a:pt x="106" y="9"/>
                    </a:cubicBezTo>
                    <a:cubicBezTo>
                      <a:pt x="122" y="42"/>
                      <a:pt x="122" y="42"/>
                      <a:pt x="122" y="42"/>
                    </a:cubicBezTo>
                    <a:cubicBezTo>
                      <a:pt x="126" y="51"/>
                      <a:pt x="138" y="59"/>
                      <a:pt x="147" y="61"/>
                    </a:cubicBezTo>
                    <a:cubicBezTo>
                      <a:pt x="184" y="66"/>
                      <a:pt x="184" y="66"/>
                      <a:pt x="184" y="66"/>
                    </a:cubicBezTo>
                    <a:cubicBezTo>
                      <a:pt x="194" y="67"/>
                      <a:pt x="196" y="74"/>
                      <a:pt x="189" y="81"/>
                    </a:cubicBezTo>
                    <a:cubicBezTo>
                      <a:pt x="162" y="107"/>
                      <a:pt x="162" y="107"/>
                      <a:pt x="162" y="107"/>
                    </a:cubicBezTo>
                    <a:cubicBezTo>
                      <a:pt x="155" y="114"/>
                      <a:pt x="151" y="127"/>
                      <a:pt x="153" y="136"/>
                    </a:cubicBezTo>
                    <a:cubicBezTo>
                      <a:pt x="159" y="173"/>
                      <a:pt x="159" y="173"/>
                      <a:pt x="159" y="173"/>
                    </a:cubicBezTo>
                    <a:cubicBezTo>
                      <a:pt x="161" y="183"/>
                      <a:pt x="155" y="187"/>
                      <a:pt x="146" y="182"/>
                    </a:cubicBezTo>
                    <a:cubicBezTo>
                      <a:pt x="113" y="165"/>
                      <a:pt x="113" y="165"/>
                      <a:pt x="113" y="165"/>
                    </a:cubicBezTo>
                    <a:cubicBezTo>
                      <a:pt x="105" y="160"/>
                      <a:pt x="91" y="160"/>
                      <a:pt x="82" y="165"/>
                    </a:cubicBezTo>
                    <a:cubicBezTo>
                      <a:pt x="49" y="182"/>
                      <a:pt x="49" y="182"/>
                      <a:pt x="49" y="182"/>
                    </a:cubicBezTo>
                    <a:cubicBezTo>
                      <a:pt x="41" y="187"/>
                      <a:pt x="35" y="183"/>
                      <a:pt x="37" y="173"/>
                    </a:cubicBezTo>
                    <a:cubicBezTo>
                      <a:pt x="43" y="136"/>
                      <a:pt x="43" y="136"/>
                      <a:pt x="43" y="136"/>
                    </a:cubicBezTo>
                    <a:cubicBezTo>
                      <a:pt x="45" y="127"/>
                      <a:pt x="40" y="114"/>
                      <a:pt x="34" y="107"/>
                    </a:cubicBezTo>
                    <a:cubicBezTo>
                      <a:pt x="7" y="81"/>
                      <a:pt x="7" y="81"/>
                      <a:pt x="7" y="81"/>
                    </a:cubicBezTo>
                    <a:cubicBezTo>
                      <a:pt x="0" y="74"/>
                      <a:pt x="2" y="67"/>
                      <a:pt x="11" y="66"/>
                    </a:cubicBezTo>
                    <a:cubicBezTo>
                      <a:pt x="49" y="61"/>
                      <a:pt x="49" y="61"/>
                      <a:pt x="49" y="61"/>
                    </a:cubicBezTo>
                    <a:cubicBezTo>
                      <a:pt x="58" y="59"/>
                      <a:pt x="69" y="51"/>
                      <a:pt x="74" y="42"/>
                    </a:cubicBezTo>
                    <a:lnTo>
                      <a:pt x="90" y="9"/>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115" name="Freeform 41"/>
              <p:cNvSpPr>
                <a:spLocks noEditPoints="1"/>
              </p:cNvSpPr>
              <p:nvPr/>
            </p:nvSpPr>
            <p:spPr bwMode="auto">
              <a:xfrm>
                <a:off x="5122181" y="2413741"/>
                <a:ext cx="246250" cy="246250"/>
              </a:xfrm>
              <a:custGeom>
                <a:avLst/>
                <a:gdLst>
                  <a:gd name="T0" fmla="*/ 193 w 198"/>
                  <a:gd name="T1" fmla="*/ 19 h 198"/>
                  <a:gd name="T2" fmla="*/ 185 w 198"/>
                  <a:gd name="T3" fmla="*/ 17 h 198"/>
                  <a:gd name="T4" fmla="*/ 190 w 198"/>
                  <a:gd name="T5" fmla="*/ 21 h 198"/>
                  <a:gd name="T6" fmla="*/ 177 w 198"/>
                  <a:gd name="T7" fmla="*/ 25 h 198"/>
                  <a:gd name="T8" fmla="*/ 182 w 198"/>
                  <a:gd name="T9" fmla="*/ 29 h 198"/>
                  <a:gd name="T10" fmla="*/ 169 w 198"/>
                  <a:gd name="T11" fmla="*/ 32 h 198"/>
                  <a:gd name="T12" fmla="*/ 98 w 198"/>
                  <a:gd name="T13" fmla="*/ 104 h 198"/>
                  <a:gd name="T14" fmla="*/ 94 w 198"/>
                  <a:gd name="T15" fmla="*/ 100 h 198"/>
                  <a:gd name="T16" fmla="*/ 165 w 198"/>
                  <a:gd name="T17" fmla="*/ 29 h 198"/>
                  <a:gd name="T18" fmla="*/ 168 w 198"/>
                  <a:gd name="T19" fmla="*/ 15 h 198"/>
                  <a:gd name="T20" fmla="*/ 173 w 198"/>
                  <a:gd name="T21" fmla="*/ 21 h 198"/>
                  <a:gd name="T22" fmla="*/ 176 w 198"/>
                  <a:gd name="T23" fmla="*/ 7 h 198"/>
                  <a:gd name="T24" fmla="*/ 181 w 198"/>
                  <a:gd name="T25" fmla="*/ 14 h 198"/>
                  <a:gd name="T26" fmla="*/ 179 w 198"/>
                  <a:gd name="T27" fmla="*/ 5 h 198"/>
                  <a:gd name="T28" fmla="*/ 187 w 198"/>
                  <a:gd name="T29" fmla="*/ 8 h 198"/>
                  <a:gd name="T30" fmla="*/ 193 w 198"/>
                  <a:gd name="T31" fmla="*/ 9 h 198"/>
                  <a:gd name="T32" fmla="*/ 198 w 198"/>
                  <a:gd name="T33" fmla="*/ 13 h 198"/>
                  <a:gd name="T34" fmla="*/ 105 w 198"/>
                  <a:gd name="T35" fmla="*/ 81 h 198"/>
                  <a:gd name="T36" fmla="*/ 72 w 198"/>
                  <a:gd name="T37" fmla="*/ 103 h 198"/>
                  <a:gd name="T38" fmla="*/ 119 w 198"/>
                  <a:gd name="T39" fmla="*/ 103 h 198"/>
                  <a:gd name="T40" fmla="*/ 102 w 198"/>
                  <a:gd name="T41" fmla="*/ 108 h 198"/>
                  <a:gd name="T42" fmla="*/ 96 w 198"/>
                  <a:gd name="T43" fmla="*/ 110 h 198"/>
                  <a:gd name="T44" fmla="*/ 88 w 198"/>
                  <a:gd name="T45" fmla="*/ 103 h 198"/>
                  <a:gd name="T46" fmla="*/ 90 w 198"/>
                  <a:gd name="T47" fmla="*/ 96 h 198"/>
                  <a:gd name="T48" fmla="*/ 95 w 198"/>
                  <a:gd name="T49" fmla="*/ 44 h 198"/>
                  <a:gd name="T50" fmla="*/ 95 w 198"/>
                  <a:gd name="T51" fmla="*/ 162 h 198"/>
                  <a:gd name="T52" fmla="*/ 143 w 198"/>
                  <a:gd name="T53" fmla="*/ 68 h 198"/>
                  <a:gd name="T54" fmla="*/ 139 w 198"/>
                  <a:gd name="T55" fmla="*/ 103 h 198"/>
                  <a:gd name="T56" fmla="*/ 52 w 198"/>
                  <a:gd name="T57" fmla="*/ 103 h 198"/>
                  <a:gd name="T58" fmla="*/ 119 w 198"/>
                  <a:gd name="T59" fmla="*/ 67 h 198"/>
                  <a:gd name="T60" fmla="*/ 157 w 198"/>
                  <a:gd name="T61" fmla="*/ 54 h 198"/>
                  <a:gd name="T62" fmla="*/ 95 w 198"/>
                  <a:gd name="T63" fmla="*/ 182 h 198"/>
                  <a:gd name="T64" fmla="*/ 95 w 198"/>
                  <a:gd name="T65" fmla="*/ 24 h 198"/>
                  <a:gd name="T66" fmla="*/ 156 w 198"/>
                  <a:gd name="T67" fmla="*/ 30 h 198"/>
                  <a:gd name="T68" fmla="*/ 0 w 198"/>
                  <a:gd name="T69" fmla="*/ 103 h 198"/>
                  <a:gd name="T70" fmla="*/ 190 w 198"/>
                  <a:gd name="T71" fmla="*/ 103 h 198"/>
                  <a:gd name="T72" fmla="*/ 157 w 198"/>
                  <a:gd name="T73" fmla="*/ 5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98">
                    <a:moveTo>
                      <a:pt x="198" y="13"/>
                    </a:moveTo>
                    <a:cubicBezTo>
                      <a:pt x="193" y="19"/>
                      <a:pt x="193" y="19"/>
                      <a:pt x="193" y="19"/>
                    </a:cubicBezTo>
                    <a:cubicBezTo>
                      <a:pt x="185" y="17"/>
                      <a:pt x="185" y="17"/>
                      <a:pt x="185" y="17"/>
                    </a:cubicBezTo>
                    <a:cubicBezTo>
                      <a:pt x="185" y="17"/>
                      <a:pt x="185" y="17"/>
                      <a:pt x="185" y="17"/>
                    </a:cubicBezTo>
                    <a:cubicBezTo>
                      <a:pt x="183" y="19"/>
                      <a:pt x="183" y="19"/>
                      <a:pt x="183" y="19"/>
                    </a:cubicBezTo>
                    <a:cubicBezTo>
                      <a:pt x="190" y="21"/>
                      <a:pt x="190" y="21"/>
                      <a:pt x="190" y="21"/>
                    </a:cubicBezTo>
                    <a:cubicBezTo>
                      <a:pt x="185" y="27"/>
                      <a:pt x="185" y="27"/>
                      <a:pt x="185" y="27"/>
                    </a:cubicBezTo>
                    <a:cubicBezTo>
                      <a:pt x="177" y="25"/>
                      <a:pt x="177" y="25"/>
                      <a:pt x="177" y="25"/>
                    </a:cubicBezTo>
                    <a:cubicBezTo>
                      <a:pt x="175" y="27"/>
                      <a:pt x="175" y="27"/>
                      <a:pt x="175" y="27"/>
                    </a:cubicBezTo>
                    <a:cubicBezTo>
                      <a:pt x="182" y="29"/>
                      <a:pt x="182" y="29"/>
                      <a:pt x="182" y="29"/>
                    </a:cubicBezTo>
                    <a:cubicBezTo>
                      <a:pt x="177" y="35"/>
                      <a:pt x="177" y="35"/>
                      <a:pt x="177" y="35"/>
                    </a:cubicBezTo>
                    <a:cubicBezTo>
                      <a:pt x="169" y="32"/>
                      <a:pt x="169" y="32"/>
                      <a:pt x="169" y="32"/>
                    </a:cubicBezTo>
                    <a:cubicBezTo>
                      <a:pt x="107" y="95"/>
                      <a:pt x="107" y="95"/>
                      <a:pt x="107" y="95"/>
                    </a:cubicBezTo>
                    <a:cubicBezTo>
                      <a:pt x="98" y="104"/>
                      <a:pt x="98" y="104"/>
                      <a:pt x="98" y="104"/>
                    </a:cubicBezTo>
                    <a:cubicBezTo>
                      <a:pt x="97" y="105"/>
                      <a:pt x="95" y="105"/>
                      <a:pt x="94" y="104"/>
                    </a:cubicBezTo>
                    <a:cubicBezTo>
                      <a:pt x="93" y="103"/>
                      <a:pt x="93" y="101"/>
                      <a:pt x="94" y="100"/>
                    </a:cubicBezTo>
                    <a:cubicBezTo>
                      <a:pt x="103" y="91"/>
                      <a:pt x="103" y="91"/>
                      <a:pt x="103" y="91"/>
                    </a:cubicBezTo>
                    <a:cubicBezTo>
                      <a:pt x="165" y="29"/>
                      <a:pt x="165" y="29"/>
                      <a:pt x="165" y="29"/>
                    </a:cubicBezTo>
                    <a:cubicBezTo>
                      <a:pt x="163" y="21"/>
                      <a:pt x="163" y="21"/>
                      <a:pt x="163" y="21"/>
                    </a:cubicBezTo>
                    <a:cubicBezTo>
                      <a:pt x="168" y="15"/>
                      <a:pt x="168" y="15"/>
                      <a:pt x="168" y="15"/>
                    </a:cubicBezTo>
                    <a:cubicBezTo>
                      <a:pt x="171" y="24"/>
                      <a:pt x="171" y="24"/>
                      <a:pt x="171" y="24"/>
                    </a:cubicBezTo>
                    <a:cubicBezTo>
                      <a:pt x="173" y="21"/>
                      <a:pt x="173" y="21"/>
                      <a:pt x="173" y="21"/>
                    </a:cubicBezTo>
                    <a:cubicBezTo>
                      <a:pt x="171" y="13"/>
                      <a:pt x="171" y="13"/>
                      <a:pt x="171" y="13"/>
                    </a:cubicBezTo>
                    <a:cubicBezTo>
                      <a:pt x="176" y="7"/>
                      <a:pt x="176" y="7"/>
                      <a:pt x="176" y="7"/>
                    </a:cubicBezTo>
                    <a:cubicBezTo>
                      <a:pt x="179" y="16"/>
                      <a:pt x="179" y="16"/>
                      <a:pt x="179" y="16"/>
                    </a:cubicBezTo>
                    <a:cubicBezTo>
                      <a:pt x="181" y="14"/>
                      <a:pt x="181" y="14"/>
                      <a:pt x="181" y="14"/>
                    </a:cubicBezTo>
                    <a:cubicBezTo>
                      <a:pt x="181" y="13"/>
                      <a:pt x="181" y="13"/>
                      <a:pt x="181" y="13"/>
                    </a:cubicBezTo>
                    <a:cubicBezTo>
                      <a:pt x="179" y="5"/>
                      <a:pt x="179" y="5"/>
                      <a:pt x="179" y="5"/>
                    </a:cubicBezTo>
                    <a:cubicBezTo>
                      <a:pt x="184" y="0"/>
                      <a:pt x="184" y="0"/>
                      <a:pt x="184" y="0"/>
                    </a:cubicBezTo>
                    <a:cubicBezTo>
                      <a:pt x="187" y="8"/>
                      <a:pt x="187" y="8"/>
                      <a:pt x="187" y="8"/>
                    </a:cubicBezTo>
                    <a:cubicBezTo>
                      <a:pt x="189" y="5"/>
                      <a:pt x="189" y="5"/>
                      <a:pt x="189" y="5"/>
                    </a:cubicBezTo>
                    <a:cubicBezTo>
                      <a:pt x="193" y="9"/>
                      <a:pt x="193" y="9"/>
                      <a:pt x="193" y="9"/>
                    </a:cubicBezTo>
                    <a:cubicBezTo>
                      <a:pt x="191" y="11"/>
                      <a:pt x="191" y="11"/>
                      <a:pt x="191" y="11"/>
                    </a:cubicBezTo>
                    <a:lnTo>
                      <a:pt x="198" y="13"/>
                    </a:lnTo>
                    <a:close/>
                    <a:moveTo>
                      <a:pt x="90" y="96"/>
                    </a:moveTo>
                    <a:cubicBezTo>
                      <a:pt x="105" y="81"/>
                      <a:pt x="105" y="81"/>
                      <a:pt x="105" y="81"/>
                    </a:cubicBezTo>
                    <a:cubicBezTo>
                      <a:pt x="102" y="80"/>
                      <a:pt x="99" y="79"/>
                      <a:pt x="95" y="79"/>
                    </a:cubicBezTo>
                    <a:cubicBezTo>
                      <a:pt x="82" y="79"/>
                      <a:pt x="72" y="90"/>
                      <a:pt x="72" y="103"/>
                    </a:cubicBezTo>
                    <a:cubicBezTo>
                      <a:pt x="72" y="116"/>
                      <a:pt x="82" y="127"/>
                      <a:pt x="95" y="127"/>
                    </a:cubicBezTo>
                    <a:cubicBezTo>
                      <a:pt x="108" y="127"/>
                      <a:pt x="119" y="116"/>
                      <a:pt x="119" y="103"/>
                    </a:cubicBezTo>
                    <a:cubicBezTo>
                      <a:pt x="119" y="99"/>
                      <a:pt x="118" y="96"/>
                      <a:pt x="117" y="93"/>
                    </a:cubicBezTo>
                    <a:cubicBezTo>
                      <a:pt x="102" y="108"/>
                      <a:pt x="102" y="108"/>
                      <a:pt x="102" y="108"/>
                    </a:cubicBezTo>
                    <a:cubicBezTo>
                      <a:pt x="101" y="110"/>
                      <a:pt x="99" y="111"/>
                      <a:pt x="96" y="111"/>
                    </a:cubicBezTo>
                    <a:cubicBezTo>
                      <a:pt x="96" y="111"/>
                      <a:pt x="96" y="110"/>
                      <a:pt x="96" y="110"/>
                    </a:cubicBezTo>
                    <a:cubicBezTo>
                      <a:pt x="96" y="111"/>
                      <a:pt x="96" y="111"/>
                      <a:pt x="95" y="111"/>
                    </a:cubicBezTo>
                    <a:cubicBezTo>
                      <a:pt x="91" y="111"/>
                      <a:pt x="88" y="107"/>
                      <a:pt x="88" y="103"/>
                    </a:cubicBezTo>
                    <a:cubicBezTo>
                      <a:pt x="88" y="103"/>
                      <a:pt x="88" y="103"/>
                      <a:pt x="88" y="103"/>
                    </a:cubicBezTo>
                    <a:cubicBezTo>
                      <a:pt x="88" y="100"/>
                      <a:pt x="88" y="98"/>
                      <a:pt x="90" y="96"/>
                    </a:cubicBezTo>
                    <a:close/>
                    <a:moveTo>
                      <a:pt x="131" y="55"/>
                    </a:moveTo>
                    <a:cubicBezTo>
                      <a:pt x="121" y="48"/>
                      <a:pt x="109" y="44"/>
                      <a:pt x="95" y="44"/>
                    </a:cubicBezTo>
                    <a:cubicBezTo>
                      <a:pt x="63" y="44"/>
                      <a:pt x="36" y="70"/>
                      <a:pt x="36" y="103"/>
                    </a:cubicBezTo>
                    <a:cubicBezTo>
                      <a:pt x="36" y="136"/>
                      <a:pt x="63" y="162"/>
                      <a:pt x="95" y="162"/>
                    </a:cubicBezTo>
                    <a:cubicBezTo>
                      <a:pt x="128" y="162"/>
                      <a:pt x="155" y="136"/>
                      <a:pt x="155" y="103"/>
                    </a:cubicBezTo>
                    <a:cubicBezTo>
                      <a:pt x="155" y="90"/>
                      <a:pt x="150" y="77"/>
                      <a:pt x="143" y="68"/>
                    </a:cubicBezTo>
                    <a:cubicBezTo>
                      <a:pt x="131" y="79"/>
                      <a:pt x="131" y="79"/>
                      <a:pt x="131" y="79"/>
                    </a:cubicBezTo>
                    <a:cubicBezTo>
                      <a:pt x="136" y="86"/>
                      <a:pt x="139" y="94"/>
                      <a:pt x="139" y="103"/>
                    </a:cubicBezTo>
                    <a:cubicBezTo>
                      <a:pt x="139" y="127"/>
                      <a:pt x="119" y="146"/>
                      <a:pt x="95" y="146"/>
                    </a:cubicBezTo>
                    <a:cubicBezTo>
                      <a:pt x="71" y="146"/>
                      <a:pt x="52" y="127"/>
                      <a:pt x="52" y="103"/>
                    </a:cubicBezTo>
                    <a:cubicBezTo>
                      <a:pt x="52" y="79"/>
                      <a:pt x="71" y="60"/>
                      <a:pt x="95" y="60"/>
                    </a:cubicBezTo>
                    <a:cubicBezTo>
                      <a:pt x="104" y="60"/>
                      <a:pt x="112" y="62"/>
                      <a:pt x="119" y="67"/>
                    </a:cubicBezTo>
                    <a:lnTo>
                      <a:pt x="131" y="55"/>
                    </a:lnTo>
                    <a:close/>
                    <a:moveTo>
                      <a:pt x="157" y="54"/>
                    </a:moveTo>
                    <a:cubicBezTo>
                      <a:pt x="168" y="67"/>
                      <a:pt x="174" y="84"/>
                      <a:pt x="174" y="103"/>
                    </a:cubicBezTo>
                    <a:cubicBezTo>
                      <a:pt x="174" y="146"/>
                      <a:pt x="139" y="182"/>
                      <a:pt x="95" y="182"/>
                    </a:cubicBezTo>
                    <a:cubicBezTo>
                      <a:pt x="52" y="182"/>
                      <a:pt x="16" y="146"/>
                      <a:pt x="16" y="103"/>
                    </a:cubicBezTo>
                    <a:cubicBezTo>
                      <a:pt x="16" y="59"/>
                      <a:pt x="52" y="24"/>
                      <a:pt x="95" y="24"/>
                    </a:cubicBezTo>
                    <a:cubicBezTo>
                      <a:pt x="114" y="24"/>
                      <a:pt x="131" y="30"/>
                      <a:pt x="145" y="41"/>
                    </a:cubicBezTo>
                    <a:cubicBezTo>
                      <a:pt x="156" y="30"/>
                      <a:pt x="156" y="30"/>
                      <a:pt x="156" y="30"/>
                    </a:cubicBezTo>
                    <a:cubicBezTo>
                      <a:pt x="140" y="16"/>
                      <a:pt x="118" y="8"/>
                      <a:pt x="95" y="8"/>
                    </a:cubicBezTo>
                    <a:cubicBezTo>
                      <a:pt x="43" y="8"/>
                      <a:pt x="0" y="50"/>
                      <a:pt x="0" y="103"/>
                    </a:cubicBezTo>
                    <a:cubicBezTo>
                      <a:pt x="0" y="155"/>
                      <a:pt x="43" y="198"/>
                      <a:pt x="95" y="198"/>
                    </a:cubicBezTo>
                    <a:cubicBezTo>
                      <a:pt x="148" y="198"/>
                      <a:pt x="190" y="155"/>
                      <a:pt x="190" y="103"/>
                    </a:cubicBezTo>
                    <a:cubicBezTo>
                      <a:pt x="190" y="80"/>
                      <a:pt x="182" y="59"/>
                      <a:pt x="168" y="42"/>
                    </a:cubicBezTo>
                    <a:lnTo>
                      <a:pt x="157" y="54"/>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116" name="Freeform 78"/>
              <p:cNvSpPr>
                <a:spLocks noEditPoints="1"/>
              </p:cNvSpPr>
              <p:nvPr/>
            </p:nvSpPr>
            <p:spPr bwMode="auto">
              <a:xfrm>
                <a:off x="6195608" y="2434052"/>
                <a:ext cx="226031" cy="189604"/>
              </a:xfrm>
              <a:custGeom>
                <a:avLst/>
                <a:gdLst>
                  <a:gd name="T0" fmla="*/ 138 w 202"/>
                  <a:gd name="T1" fmla="*/ 142 h 169"/>
                  <a:gd name="T2" fmla="*/ 142 w 202"/>
                  <a:gd name="T3" fmla="*/ 153 h 169"/>
                  <a:gd name="T4" fmla="*/ 126 w 202"/>
                  <a:gd name="T5" fmla="*/ 153 h 169"/>
                  <a:gd name="T6" fmla="*/ 97 w 202"/>
                  <a:gd name="T7" fmla="*/ 148 h 169"/>
                  <a:gd name="T8" fmla="*/ 86 w 202"/>
                  <a:gd name="T9" fmla="*/ 151 h 169"/>
                  <a:gd name="T10" fmla="*/ 71 w 202"/>
                  <a:gd name="T11" fmla="*/ 147 h 169"/>
                  <a:gd name="T12" fmla="*/ 60 w 202"/>
                  <a:gd name="T13" fmla="*/ 147 h 169"/>
                  <a:gd name="T14" fmla="*/ 60 w 202"/>
                  <a:gd name="T15" fmla="*/ 73 h 169"/>
                  <a:gd name="T16" fmla="*/ 80 w 202"/>
                  <a:gd name="T17" fmla="*/ 70 h 169"/>
                  <a:gd name="T18" fmla="*/ 101 w 202"/>
                  <a:gd name="T19" fmla="*/ 48 h 169"/>
                  <a:gd name="T20" fmla="*/ 122 w 202"/>
                  <a:gd name="T21" fmla="*/ 21 h 169"/>
                  <a:gd name="T22" fmla="*/ 133 w 202"/>
                  <a:gd name="T23" fmla="*/ 3 h 169"/>
                  <a:gd name="T24" fmla="*/ 144 w 202"/>
                  <a:gd name="T25" fmla="*/ 29 h 169"/>
                  <a:gd name="T26" fmla="*/ 131 w 202"/>
                  <a:gd name="T27" fmla="*/ 67 h 169"/>
                  <a:gd name="T28" fmla="*/ 131 w 202"/>
                  <a:gd name="T29" fmla="*/ 91 h 169"/>
                  <a:gd name="T30" fmla="*/ 122 w 202"/>
                  <a:gd name="T31" fmla="*/ 113 h 169"/>
                  <a:gd name="T32" fmla="*/ 135 w 202"/>
                  <a:gd name="T33" fmla="*/ 98 h 169"/>
                  <a:gd name="T34" fmla="*/ 140 w 202"/>
                  <a:gd name="T35" fmla="*/ 70 h 169"/>
                  <a:gd name="T36" fmla="*/ 145 w 202"/>
                  <a:gd name="T37" fmla="*/ 66 h 169"/>
                  <a:gd name="T38" fmla="*/ 142 w 202"/>
                  <a:gd name="T39" fmla="*/ 76 h 169"/>
                  <a:gd name="T40" fmla="*/ 148 w 202"/>
                  <a:gd name="T41" fmla="*/ 90 h 169"/>
                  <a:gd name="T42" fmla="*/ 146 w 202"/>
                  <a:gd name="T43" fmla="*/ 98 h 169"/>
                  <a:gd name="T44" fmla="*/ 148 w 202"/>
                  <a:gd name="T45" fmla="*/ 107 h 169"/>
                  <a:gd name="T46" fmla="*/ 142 w 202"/>
                  <a:gd name="T47" fmla="*/ 120 h 169"/>
                  <a:gd name="T48" fmla="*/ 144 w 202"/>
                  <a:gd name="T49" fmla="*/ 129 h 169"/>
                  <a:gd name="T50" fmla="*/ 138 w 202"/>
                  <a:gd name="T51" fmla="*/ 142 h 169"/>
                  <a:gd name="T52" fmla="*/ 202 w 202"/>
                  <a:gd name="T53" fmla="*/ 98 h 169"/>
                  <a:gd name="T54" fmla="*/ 190 w 202"/>
                  <a:gd name="T55" fmla="*/ 87 h 169"/>
                  <a:gd name="T56" fmla="*/ 184 w 202"/>
                  <a:gd name="T57" fmla="*/ 87 h 169"/>
                  <a:gd name="T58" fmla="*/ 194 w 202"/>
                  <a:gd name="T59" fmla="*/ 76 h 169"/>
                  <a:gd name="T60" fmla="*/ 182 w 202"/>
                  <a:gd name="T61" fmla="*/ 65 h 169"/>
                  <a:gd name="T62" fmla="*/ 159 w 202"/>
                  <a:gd name="T63" fmla="*/ 65 h 169"/>
                  <a:gd name="T64" fmla="*/ 148 w 202"/>
                  <a:gd name="T65" fmla="*/ 76 h 169"/>
                  <a:gd name="T66" fmla="*/ 160 w 202"/>
                  <a:gd name="T67" fmla="*/ 87 h 169"/>
                  <a:gd name="T68" fmla="*/ 161 w 202"/>
                  <a:gd name="T69" fmla="*/ 87 h 169"/>
                  <a:gd name="T70" fmla="*/ 152 w 202"/>
                  <a:gd name="T71" fmla="*/ 98 h 169"/>
                  <a:gd name="T72" fmla="*/ 161 w 202"/>
                  <a:gd name="T73" fmla="*/ 109 h 169"/>
                  <a:gd name="T74" fmla="*/ 160 w 202"/>
                  <a:gd name="T75" fmla="*/ 109 h 169"/>
                  <a:gd name="T76" fmla="*/ 148 w 202"/>
                  <a:gd name="T77" fmla="*/ 120 h 169"/>
                  <a:gd name="T78" fmla="*/ 157 w 202"/>
                  <a:gd name="T79" fmla="*/ 131 h 169"/>
                  <a:gd name="T80" fmla="*/ 156 w 202"/>
                  <a:gd name="T81" fmla="*/ 131 h 169"/>
                  <a:gd name="T82" fmla="*/ 144 w 202"/>
                  <a:gd name="T83" fmla="*/ 142 h 169"/>
                  <a:gd name="T84" fmla="*/ 156 w 202"/>
                  <a:gd name="T85" fmla="*/ 153 h 169"/>
                  <a:gd name="T86" fmla="*/ 167 w 202"/>
                  <a:gd name="T87" fmla="*/ 153 h 169"/>
                  <a:gd name="T88" fmla="*/ 179 w 202"/>
                  <a:gd name="T89" fmla="*/ 153 h 169"/>
                  <a:gd name="T90" fmla="*/ 191 w 202"/>
                  <a:gd name="T91" fmla="*/ 142 h 169"/>
                  <a:gd name="T92" fmla="*/ 181 w 202"/>
                  <a:gd name="T93" fmla="*/ 131 h 169"/>
                  <a:gd name="T94" fmla="*/ 186 w 202"/>
                  <a:gd name="T95" fmla="*/ 131 h 169"/>
                  <a:gd name="T96" fmla="*/ 198 w 202"/>
                  <a:gd name="T97" fmla="*/ 120 h 169"/>
                  <a:gd name="T98" fmla="*/ 189 w 202"/>
                  <a:gd name="T99" fmla="*/ 109 h 169"/>
                  <a:gd name="T100" fmla="*/ 190 w 202"/>
                  <a:gd name="T101" fmla="*/ 109 h 169"/>
                  <a:gd name="T102" fmla="*/ 202 w 202"/>
                  <a:gd name="T103" fmla="*/ 98 h 169"/>
                  <a:gd name="T104" fmla="*/ 0 w 202"/>
                  <a:gd name="T105" fmla="*/ 66 h 169"/>
                  <a:gd name="T106" fmla="*/ 53 w 202"/>
                  <a:gd name="T107" fmla="*/ 66 h 169"/>
                  <a:gd name="T108" fmla="*/ 53 w 202"/>
                  <a:gd name="T109" fmla="*/ 169 h 169"/>
                  <a:gd name="T110" fmla="*/ 0 w 202"/>
                  <a:gd name="T111" fmla="*/ 169 h 169"/>
                  <a:gd name="T112" fmla="*/ 0 w 202"/>
                  <a:gd name="T113" fmla="*/ 66 h 169"/>
                  <a:gd name="T114" fmla="*/ 32 w 202"/>
                  <a:gd name="T115" fmla="*/ 152 h 169"/>
                  <a:gd name="T116" fmla="*/ 38 w 202"/>
                  <a:gd name="T117" fmla="*/ 159 h 169"/>
                  <a:gd name="T118" fmla="*/ 45 w 202"/>
                  <a:gd name="T119" fmla="*/ 152 h 169"/>
                  <a:gd name="T120" fmla="*/ 38 w 202"/>
                  <a:gd name="T121" fmla="*/ 146 h 169"/>
                  <a:gd name="T122" fmla="*/ 32 w 202"/>
                  <a:gd name="T123" fmla="*/ 15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2" h="169">
                    <a:moveTo>
                      <a:pt x="138" y="142"/>
                    </a:moveTo>
                    <a:cubicBezTo>
                      <a:pt x="138" y="146"/>
                      <a:pt x="139" y="150"/>
                      <a:pt x="142" y="153"/>
                    </a:cubicBezTo>
                    <a:cubicBezTo>
                      <a:pt x="126" y="153"/>
                      <a:pt x="126" y="153"/>
                      <a:pt x="126" y="153"/>
                    </a:cubicBezTo>
                    <a:cubicBezTo>
                      <a:pt x="119" y="153"/>
                      <a:pt x="102" y="148"/>
                      <a:pt x="97" y="148"/>
                    </a:cubicBezTo>
                    <a:cubicBezTo>
                      <a:pt x="92" y="148"/>
                      <a:pt x="90" y="151"/>
                      <a:pt x="86" y="151"/>
                    </a:cubicBezTo>
                    <a:cubicBezTo>
                      <a:pt x="82" y="151"/>
                      <a:pt x="75" y="147"/>
                      <a:pt x="71" y="147"/>
                    </a:cubicBezTo>
                    <a:cubicBezTo>
                      <a:pt x="60" y="147"/>
                      <a:pt x="60" y="147"/>
                      <a:pt x="60" y="147"/>
                    </a:cubicBezTo>
                    <a:cubicBezTo>
                      <a:pt x="60" y="73"/>
                      <a:pt x="60" y="73"/>
                      <a:pt x="60" y="73"/>
                    </a:cubicBezTo>
                    <a:cubicBezTo>
                      <a:pt x="64" y="73"/>
                      <a:pt x="73" y="74"/>
                      <a:pt x="80" y="70"/>
                    </a:cubicBezTo>
                    <a:cubicBezTo>
                      <a:pt x="89" y="64"/>
                      <a:pt x="96" y="54"/>
                      <a:pt x="101" y="48"/>
                    </a:cubicBezTo>
                    <a:cubicBezTo>
                      <a:pt x="106" y="41"/>
                      <a:pt x="116" y="35"/>
                      <a:pt x="122" y="21"/>
                    </a:cubicBezTo>
                    <a:cubicBezTo>
                      <a:pt x="125" y="14"/>
                      <a:pt x="123" y="0"/>
                      <a:pt x="133" y="3"/>
                    </a:cubicBezTo>
                    <a:cubicBezTo>
                      <a:pt x="144" y="7"/>
                      <a:pt x="144" y="17"/>
                      <a:pt x="144" y="29"/>
                    </a:cubicBezTo>
                    <a:cubicBezTo>
                      <a:pt x="143" y="40"/>
                      <a:pt x="132" y="63"/>
                      <a:pt x="131" y="67"/>
                    </a:cubicBezTo>
                    <a:cubicBezTo>
                      <a:pt x="129" y="76"/>
                      <a:pt x="131" y="82"/>
                      <a:pt x="131" y="91"/>
                    </a:cubicBezTo>
                    <a:cubicBezTo>
                      <a:pt x="130" y="104"/>
                      <a:pt x="122" y="113"/>
                      <a:pt x="122" y="113"/>
                    </a:cubicBezTo>
                    <a:cubicBezTo>
                      <a:pt x="122" y="113"/>
                      <a:pt x="133" y="106"/>
                      <a:pt x="135" y="98"/>
                    </a:cubicBezTo>
                    <a:cubicBezTo>
                      <a:pt x="137" y="89"/>
                      <a:pt x="135" y="80"/>
                      <a:pt x="140" y="70"/>
                    </a:cubicBezTo>
                    <a:cubicBezTo>
                      <a:pt x="142" y="68"/>
                      <a:pt x="143" y="67"/>
                      <a:pt x="145" y="66"/>
                    </a:cubicBezTo>
                    <a:cubicBezTo>
                      <a:pt x="143" y="69"/>
                      <a:pt x="142" y="72"/>
                      <a:pt x="142" y="76"/>
                    </a:cubicBezTo>
                    <a:cubicBezTo>
                      <a:pt x="142" y="82"/>
                      <a:pt x="144" y="86"/>
                      <a:pt x="148" y="90"/>
                    </a:cubicBezTo>
                    <a:cubicBezTo>
                      <a:pt x="147" y="92"/>
                      <a:pt x="146" y="95"/>
                      <a:pt x="146" y="98"/>
                    </a:cubicBezTo>
                    <a:cubicBezTo>
                      <a:pt x="146" y="101"/>
                      <a:pt x="147" y="104"/>
                      <a:pt x="148" y="107"/>
                    </a:cubicBezTo>
                    <a:cubicBezTo>
                      <a:pt x="144" y="110"/>
                      <a:pt x="142" y="115"/>
                      <a:pt x="142" y="120"/>
                    </a:cubicBezTo>
                    <a:cubicBezTo>
                      <a:pt x="142" y="123"/>
                      <a:pt x="143" y="126"/>
                      <a:pt x="144" y="129"/>
                    </a:cubicBezTo>
                    <a:cubicBezTo>
                      <a:pt x="140" y="132"/>
                      <a:pt x="138" y="137"/>
                      <a:pt x="138" y="142"/>
                    </a:cubicBezTo>
                    <a:moveTo>
                      <a:pt x="202" y="98"/>
                    </a:moveTo>
                    <a:cubicBezTo>
                      <a:pt x="202" y="92"/>
                      <a:pt x="197" y="87"/>
                      <a:pt x="190" y="87"/>
                    </a:cubicBezTo>
                    <a:cubicBezTo>
                      <a:pt x="184" y="87"/>
                      <a:pt x="184" y="87"/>
                      <a:pt x="184" y="87"/>
                    </a:cubicBezTo>
                    <a:cubicBezTo>
                      <a:pt x="190" y="86"/>
                      <a:pt x="194" y="82"/>
                      <a:pt x="194" y="76"/>
                    </a:cubicBezTo>
                    <a:cubicBezTo>
                      <a:pt x="194" y="70"/>
                      <a:pt x="188" y="65"/>
                      <a:pt x="182" y="65"/>
                    </a:cubicBezTo>
                    <a:cubicBezTo>
                      <a:pt x="159" y="65"/>
                      <a:pt x="159" y="65"/>
                      <a:pt x="159" y="65"/>
                    </a:cubicBezTo>
                    <a:cubicBezTo>
                      <a:pt x="152" y="65"/>
                      <a:pt x="148" y="70"/>
                      <a:pt x="148" y="76"/>
                    </a:cubicBezTo>
                    <a:cubicBezTo>
                      <a:pt x="148" y="82"/>
                      <a:pt x="153" y="87"/>
                      <a:pt x="160" y="87"/>
                    </a:cubicBezTo>
                    <a:cubicBezTo>
                      <a:pt x="161" y="87"/>
                      <a:pt x="161" y="87"/>
                      <a:pt x="161" y="87"/>
                    </a:cubicBezTo>
                    <a:cubicBezTo>
                      <a:pt x="156" y="89"/>
                      <a:pt x="152" y="93"/>
                      <a:pt x="152" y="98"/>
                    </a:cubicBezTo>
                    <a:cubicBezTo>
                      <a:pt x="152" y="104"/>
                      <a:pt x="156" y="108"/>
                      <a:pt x="161" y="109"/>
                    </a:cubicBezTo>
                    <a:cubicBezTo>
                      <a:pt x="160" y="109"/>
                      <a:pt x="160" y="109"/>
                      <a:pt x="160" y="109"/>
                    </a:cubicBezTo>
                    <a:cubicBezTo>
                      <a:pt x="153" y="109"/>
                      <a:pt x="148" y="114"/>
                      <a:pt x="148" y="120"/>
                    </a:cubicBezTo>
                    <a:cubicBezTo>
                      <a:pt x="148" y="126"/>
                      <a:pt x="152" y="130"/>
                      <a:pt x="157" y="131"/>
                    </a:cubicBezTo>
                    <a:cubicBezTo>
                      <a:pt x="156" y="131"/>
                      <a:pt x="156" y="131"/>
                      <a:pt x="156" y="131"/>
                    </a:cubicBezTo>
                    <a:cubicBezTo>
                      <a:pt x="149" y="131"/>
                      <a:pt x="144" y="136"/>
                      <a:pt x="144" y="142"/>
                    </a:cubicBezTo>
                    <a:cubicBezTo>
                      <a:pt x="144" y="148"/>
                      <a:pt x="149" y="153"/>
                      <a:pt x="156" y="153"/>
                    </a:cubicBezTo>
                    <a:cubicBezTo>
                      <a:pt x="167" y="153"/>
                      <a:pt x="167" y="153"/>
                      <a:pt x="167" y="153"/>
                    </a:cubicBezTo>
                    <a:cubicBezTo>
                      <a:pt x="179" y="153"/>
                      <a:pt x="179" y="153"/>
                      <a:pt x="179" y="153"/>
                    </a:cubicBezTo>
                    <a:cubicBezTo>
                      <a:pt x="185" y="153"/>
                      <a:pt x="191" y="148"/>
                      <a:pt x="191" y="142"/>
                    </a:cubicBezTo>
                    <a:cubicBezTo>
                      <a:pt x="191" y="137"/>
                      <a:pt x="186" y="132"/>
                      <a:pt x="181" y="131"/>
                    </a:cubicBezTo>
                    <a:cubicBezTo>
                      <a:pt x="186" y="131"/>
                      <a:pt x="186" y="131"/>
                      <a:pt x="186" y="131"/>
                    </a:cubicBezTo>
                    <a:cubicBezTo>
                      <a:pt x="193" y="131"/>
                      <a:pt x="198" y="126"/>
                      <a:pt x="198" y="120"/>
                    </a:cubicBezTo>
                    <a:cubicBezTo>
                      <a:pt x="198" y="115"/>
                      <a:pt x="194" y="111"/>
                      <a:pt x="189" y="109"/>
                    </a:cubicBezTo>
                    <a:cubicBezTo>
                      <a:pt x="190" y="109"/>
                      <a:pt x="190" y="109"/>
                      <a:pt x="190" y="109"/>
                    </a:cubicBezTo>
                    <a:cubicBezTo>
                      <a:pt x="197" y="109"/>
                      <a:pt x="202" y="104"/>
                      <a:pt x="202" y="98"/>
                    </a:cubicBezTo>
                    <a:moveTo>
                      <a:pt x="0" y="66"/>
                    </a:moveTo>
                    <a:cubicBezTo>
                      <a:pt x="53" y="66"/>
                      <a:pt x="53" y="66"/>
                      <a:pt x="53" y="66"/>
                    </a:cubicBezTo>
                    <a:cubicBezTo>
                      <a:pt x="53" y="169"/>
                      <a:pt x="53" y="169"/>
                      <a:pt x="53" y="169"/>
                    </a:cubicBezTo>
                    <a:cubicBezTo>
                      <a:pt x="0" y="169"/>
                      <a:pt x="0" y="169"/>
                      <a:pt x="0" y="169"/>
                    </a:cubicBezTo>
                    <a:lnTo>
                      <a:pt x="0" y="66"/>
                    </a:lnTo>
                    <a:close/>
                    <a:moveTo>
                      <a:pt x="32" y="152"/>
                    </a:moveTo>
                    <a:cubicBezTo>
                      <a:pt x="32" y="156"/>
                      <a:pt x="35" y="159"/>
                      <a:pt x="38" y="159"/>
                    </a:cubicBezTo>
                    <a:cubicBezTo>
                      <a:pt x="42" y="159"/>
                      <a:pt x="45" y="156"/>
                      <a:pt x="45" y="152"/>
                    </a:cubicBezTo>
                    <a:cubicBezTo>
                      <a:pt x="45" y="149"/>
                      <a:pt x="42" y="146"/>
                      <a:pt x="38" y="146"/>
                    </a:cubicBezTo>
                    <a:cubicBezTo>
                      <a:pt x="35" y="146"/>
                      <a:pt x="32" y="149"/>
                      <a:pt x="32" y="152"/>
                    </a:cubicBezTo>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117" name="Freeform 10"/>
              <p:cNvSpPr>
                <a:spLocks noEditPoints="1"/>
              </p:cNvSpPr>
              <p:nvPr/>
            </p:nvSpPr>
            <p:spPr bwMode="auto">
              <a:xfrm>
                <a:off x="5392176" y="2562499"/>
                <a:ext cx="239341" cy="182641"/>
              </a:xfrm>
              <a:custGeom>
                <a:avLst/>
                <a:gdLst>
                  <a:gd name="T0" fmla="*/ 60 w 201"/>
                  <a:gd name="T1" fmla="*/ 72 h 151"/>
                  <a:gd name="T2" fmla="*/ 36 w 201"/>
                  <a:gd name="T3" fmla="*/ 83 h 151"/>
                  <a:gd name="T4" fmla="*/ 16 w 201"/>
                  <a:gd name="T5" fmla="*/ 93 h 151"/>
                  <a:gd name="T6" fmla="*/ 54 w 201"/>
                  <a:gd name="T7" fmla="*/ 66 h 151"/>
                  <a:gd name="T8" fmla="*/ 73 w 201"/>
                  <a:gd name="T9" fmla="*/ 72 h 151"/>
                  <a:gd name="T10" fmla="*/ 64 w 201"/>
                  <a:gd name="T11" fmla="*/ 87 h 151"/>
                  <a:gd name="T12" fmla="*/ 88 w 201"/>
                  <a:gd name="T13" fmla="*/ 73 h 151"/>
                  <a:gd name="T14" fmla="*/ 73 w 201"/>
                  <a:gd name="T15" fmla="*/ 72 h 151"/>
                  <a:gd name="T16" fmla="*/ 88 w 201"/>
                  <a:gd name="T17" fmla="*/ 29 h 151"/>
                  <a:gd name="T18" fmla="*/ 69 w 201"/>
                  <a:gd name="T19" fmla="*/ 42 h 151"/>
                  <a:gd name="T20" fmla="*/ 39 w 201"/>
                  <a:gd name="T21" fmla="*/ 39 h 151"/>
                  <a:gd name="T22" fmla="*/ 16 w 201"/>
                  <a:gd name="T23" fmla="*/ 29 h 151"/>
                  <a:gd name="T24" fmla="*/ 78 w 201"/>
                  <a:gd name="T25" fmla="*/ 43 h 151"/>
                  <a:gd name="T26" fmla="*/ 78 w 201"/>
                  <a:gd name="T27" fmla="*/ 28 h 151"/>
                  <a:gd name="T28" fmla="*/ 115 w 201"/>
                  <a:gd name="T29" fmla="*/ 102 h 151"/>
                  <a:gd name="T30" fmla="*/ 156 w 201"/>
                  <a:gd name="T31" fmla="*/ 102 h 151"/>
                  <a:gd name="T32" fmla="*/ 115 w 201"/>
                  <a:gd name="T33" fmla="*/ 102 h 151"/>
                  <a:gd name="T34" fmla="*/ 115 w 201"/>
                  <a:gd name="T35" fmla="*/ 78 h 151"/>
                  <a:gd name="T36" fmla="*/ 184 w 201"/>
                  <a:gd name="T37" fmla="*/ 73 h 151"/>
                  <a:gd name="T38" fmla="*/ 136 w 201"/>
                  <a:gd name="T39" fmla="*/ 25 h 151"/>
                  <a:gd name="T40" fmla="*/ 184 w 201"/>
                  <a:gd name="T41" fmla="*/ 34 h 151"/>
                  <a:gd name="T42" fmla="*/ 136 w 201"/>
                  <a:gd name="T43" fmla="*/ 25 h 151"/>
                  <a:gd name="T44" fmla="*/ 115 w 201"/>
                  <a:gd name="T45" fmla="*/ 48 h 151"/>
                  <a:gd name="T46" fmla="*/ 184 w 201"/>
                  <a:gd name="T47" fmla="*/ 43 h 151"/>
                  <a:gd name="T48" fmla="*/ 115 w 201"/>
                  <a:gd name="T49" fmla="*/ 88 h 151"/>
                  <a:gd name="T50" fmla="*/ 184 w 201"/>
                  <a:gd name="T51" fmla="*/ 92 h 151"/>
                  <a:gd name="T52" fmla="*/ 115 w 201"/>
                  <a:gd name="T53" fmla="*/ 88 h 151"/>
                  <a:gd name="T54" fmla="*/ 115 w 201"/>
                  <a:gd name="T55" fmla="*/ 63 h 151"/>
                  <a:gd name="T56" fmla="*/ 184 w 201"/>
                  <a:gd name="T57" fmla="*/ 58 h 151"/>
                  <a:gd name="T58" fmla="*/ 201 w 201"/>
                  <a:gd name="T59" fmla="*/ 9 h 151"/>
                  <a:gd name="T60" fmla="*/ 201 w 201"/>
                  <a:gd name="T61" fmla="*/ 145 h 151"/>
                  <a:gd name="T62" fmla="*/ 154 w 201"/>
                  <a:gd name="T63" fmla="*/ 138 h 151"/>
                  <a:gd name="T64" fmla="*/ 101 w 201"/>
                  <a:gd name="T65" fmla="*/ 151 h 151"/>
                  <a:gd name="T66" fmla="*/ 47 w 201"/>
                  <a:gd name="T67" fmla="*/ 138 h 151"/>
                  <a:gd name="T68" fmla="*/ 0 w 201"/>
                  <a:gd name="T69" fmla="*/ 145 h 151"/>
                  <a:gd name="T70" fmla="*/ 0 w 201"/>
                  <a:gd name="T71" fmla="*/ 9 h 151"/>
                  <a:gd name="T72" fmla="*/ 47 w 201"/>
                  <a:gd name="T73" fmla="*/ 0 h 151"/>
                  <a:gd name="T74" fmla="*/ 154 w 201"/>
                  <a:gd name="T75" fmla="*/ 0 h 151"/>
                  <a:gd name="T76" fmla="*/ 201 w 201"/>
                  <a:gd name="T77" fmla="*/ 9 h 151"/>
                  <a:gd name="T78" fmla="*/ 47 w 201"/>
                  <a:gd name="T79" fmla="*/ 8 h 151"/>
                  <a:gd name="T80" fmla="*/ 8 w 201"/>
                  <a:gd name="T81" fmla="*/ 127 h 151"/>
                  <a:gd name="T82" fmla="*/ 97 w 201"/>
                  <a:gd name="T83" fmla="*/ 131 h 151"/>
                  <a:gd name="T84" fmla="*/ 193 w 201"/>
                  <a:gd name="T85" fmla="*/ 15 h 151"/>
                  <a:gd name="T86" fmla="*/ 105 w 201"/>
                  <a:gd name="T87" fmla="*/ 19 h 151"/>
                  <a:gd name="T88" fmla="*/ 154 w 201"/>
                  <a:gd name="T89" fmla="*/ 120 h 151"/>
                  <a:gd name="T90" fmla="*/ 193 w 201"/>
                  <a:gd name="T91" fmla="*/ 1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1" h="151">
                    <a:moveTo>
                      <a:pt x="61" y="71"/>
                    </a:moveTo>
                    <a:cubicBezTo>
                      <a:pt x="61" y="71"/>
                      <a:pt x="61" y="71"/>
                      <a:pt x="60" y="72"/>
                    </a:cubicBezTo>
                    <a:cubicBezTo>
                      <a:pt x="58" y="75"/>
                      <a:pt x="54" y="75"/>
                      <a:pt x="49" y="76"/>
                    </a:cubicBezTo>
                    <a:cubicBezTo>
                      <a:pt x="44" y="77"/>
                      <a:pt x="39" y="79"/>
                      <a:pt x="36" y="83"/>
                    </a:cubicBezTo>
                    <a:cubicBezTo>
                      <a:pt x="35" y="85"/>
                      <a:pt x="33" y="87"/>
                      <a:pt x="31" y="89"/>
                    </a:cubicBezTo>
                    <a:cubicBezTo>
                      <a:pt x="26" y="90"/>
                      <a:pt x="21" y="91"/>
                      <a:pt x="16" y="93"/>
                    </a:cubicBezTo>
                    <a:cubicBezTo>
                      <a:pt x="16" y="86"/>
                      <a:pt x="16" y="80"/>
                      <a:pt x="16" y="73"/>
                    </a:cubicBezTo>
                    <a:cubicBezTo>
                      <a:pt x="28" y="68"/>
                      <a:pt x="41" y="66"/>
                      <a:pt x="54" y="66"/>
                    </a:cubicBezTo>
                    <a:cubicBezTo>
                      <a:pt x="56" y="67"/>
                      <a:pt x="60" y="69"/>
                      <a:pt x="61" y="71"/>
                    </a:cubicBezTo>
                    <a:close/>
                    <a:moveTo>
                      <a:pt x="73" y="72"/>
                    </a:moveTo>
                    <a:cubicBezTo>
                      <a:pt x="76" y="78"/>
                      <a:pt x="73" y="81"/>
                      <a:pt x="67" y="83"/>
                    </a:cubicBezTo>
                    <a:cubicBezTo>
                      <a:pt x="64" y="84"/>
                      <a:pt x="64" y="86"/>
                      <a:pt x="64" y="87"/>
                    </a:cubicBezTo>
                    <a:cubicBezTo>
                      <a:pt x="72" y="88"/>
                      <a:pt x="80" y="90"/>
                      <a:pt x="88" y="93"/>
                    </a:cubicBezTo>
                    <a:cubicBezTo>
                      <a:pt x="88" y="86"/>
                      <a:pt x="88" y="80"/>
                      <a:pt x="88" y="73"/>
                    </a:cubicBezTo>
                    <a:cubicBezTo>
                      <a:pt x="82" y="71"/>
                      <a:pt x="76" y="69"/>
                      <a:pt x="70" y="68"/>
                    </a:cubicBezTo>
                    <a:cubicBezTo>
                      <a:pt x="71" y="69"/>
                      <a:pt x="73" y="70"/>
                      <a:pt x="73" y="72"/>
                    </a:cubicBezTo>
                    <a:close/>
                    <a:moveTo>
                      <a:pt x="16" y="29"/>
                    </a:moveTo>
                    <a:cubicBezTo>
                      <a:pt x="39" y="20"/>
                      <a:pt x="65" y="20"/>
                      <a:pt x="88" y="29"/>
                    </a:cubicBezTo>
                    <a:cubicBezTo>
                      <a:pt x="88" y="42"/>
                      <a:pt x="88" y="55"/>
                      <a:pt x="88" y="68"/>
                    </a:cubicBezTo>
                    <a:cubicBezTo>
                      <a:pt x="82" y="59"/>
                      <a:pt x="75" y="50"/>
                      <a:pt x="69" y="42"/>
                    </a:cubicBezTo>
                    <a:cubicBezTo>
                      <a:pt x="64" y="46"/>
                      <a:pt x="60" y="50"/>
                      <a:pt x="55" y="54"/>
                    </a:cubicBezTo>
                    <a:cubicBezTo>
                      <a:pt x="50" y="49"/>
                      <a:pt x="44" y="43"/>
                      <a:pt x="39" y="39"/>
                    </a:cubicBezTo>
                    <a:cubicBezTo>
                      <a:pt x="31" y="48"/>
                      <a:pt x="23" y="57"/>
                      <a:pt x="16" y="68"/>
                    </a:cubicBezTo>
                    <a:cubicBezTo>
                      <a:pt x="16" y="55"/>
                      <a:pt x="16" y="42"/>
                      <a:pt x="16" y="29"/>
                    </a:cubicBezTo>
                    <a:close/>
                    <a:moveTo>
                      <a:pt x="70" y="34"/>
                    </a:moveTo>
                    <a:cubicBezTo>
                      <a:pt x="70" y="38"/>
                      <a:pt x="74" y="42"/>
                      <a:pt x="78" y="43"/>
                    </a:cubicBezTo>
                    <a:cubicBezTo>
                      <a:pt x="82" y="44"/>
                      <a:pt x="85" y="42"/>
                      <a:pt x="85" y="38"/>
                    </a:cubicBezTo>
                    <a:cubicBezTo>
                      <a:pt x="85" y="34"/>
                      <a:pt x="82" y="29"/>
                      <a:pt x="78" y="28"/>
                    </a:cubicBezTo>
                    <a:cubicBezTo>
                      <a:pt x="74" y="27"/>
                      <a:pt x="70" y="30"/>
                      <a:pt x="70" y="34"/>
                    </a:cubicBezTo>
                    <a:close/>
                    <a:moveTo>
                      <a:pt x="115" y="102"/>
                    </a:moveTo>
                    <a:cubicBezTo>
                      <a:pt x="115" y="107"/>
                      <a:pt x="115" y="107"/>
                      <a:pt x="115" y="107"/>
                    </a:cubicBezTo>
                    <a:cubicBezTo>
                      <a:pt x="128" y="103"/>
                      <a:pt x="142" y="102"/>
                      <a:pt x="156" y="102"/>
                    </a:cubicBezTo>
                    <a:cubicBezTo>
                      <a:pt x="156" y="98"/>
                      <a:pt x="156" y="98"/>
                      <a:pt x="156" y="98"/>
                    </a:cubicBezTo>
                    <a:cubicBezTo>
                      <a:pt x="142" y="97"/>
                      <a:pt x="128" y="99"/>
                      <a:pt x="115" y="102"/>
                    </a:cubicBezTo>
                    <a:close/>
                    <a:moveTo>
                      <a:pt x="115" y="73"/>
                    </a:moveTo>
                    <a:cubicBezTo>
                      <a:pt x="115" y="78"/>
                      <a:pt x="115" y="78"/>
                      <a:pt x="115" y="78"/>
                    </a:cubicBezTo>
                    <a:cubicBezTo>
                      <a:pt x="137" y="71"/>
                      <a:pt x="162" y="71"/>
                      <a:pt x="184" y="78"/>
                    </a:cubicBezTo>
                    <a:cubicBezTo>
                      <a:pt x="184" y="73"/>
                      <a:pt x="184" y="73"/>
                      <a:pt x="184" y="73"/>
                    </a:cubicBezTo>
                    <a:cubicBezTo>
                      <a:pt x="161" y="67"/>
                      <a:pt x="137" y="67"/>
                      <a:pt x="115" y="73"/>
                    </a:cubicBezTo>
                    <a:close/>
                    <a:moveTo>
                      <a:pt x="136" y="25"/>
                    </a:moveTo>
                    <a:cubicBezTo>
                      <a:pt x="136" y="30"/>
                      <a:pt x="136" y="30"/>
                      <a:pt x="136" y="30"/>
                    </a:cubicBezTo>
                    <a:cubicBezTo>
                      <a:pt x="152" y="28"/>
                      <a:pt x="168" y="29"/>
                      <a:pt x="184" y="34"/>
                    </a:cubicBezTo>
                    <a:cubicBezTo>
                      <a:pt x="184" y="29"/>
                      <a:pt x="184" y="29"/>
                      <a:pt x="184" y="29"/>
                    </a:cubicBezTo>
                    <a:cubicBezTo>
                      <a:pt x="168" y="24"/>
                      <a:pt x="152" y="23"/>
                      <a:pt x="136" y="25"/>
                    </a:cubicBezTo>
                    <a:close/>
                    <a:moveTo>
                      <a:pt x="115" y="43"/>
                    </a:moveTo>
                    <a:cubicBezTo>
                      <a:pt x="115" y="48"/>
                      <a:pt x="115" y="48"/>
                      <a:pt x="115" y="48"/>
                    </a:cubicBezTo>
                    <a:cubicBezTo>
                      <a:pt x="137" y="42"/>
                      <a:pt x="162" y="42"/>
                      <a:pt x="184" y="48"/>
                    </a:cubicBezTo>
                    <a:cubicBezTo>
                      <a:pt x="184" y="43"/>
                      <a:pt x="184" y="43"/>
                      <a:pt x="184" y="43"/>
                    </a:cubicBezTo>
                    <a:cubicBezTo>
                      <a:pt x="161" y="37"/>
                      <a:pt x="137" y="37"/>
                      <a:pt x="115" y="43"/>
                    </a:cubicBezTo>
                    <a:close/>
                    <a:moveTo>
                      <a:pt x="115" y="88"/>
                    </a:moveTo>
                    <a:cubicBezTo>
                      <a:pt x="115" y="92"/>
                      <a:pt x="115" y="92"/>
                      <a:pt x="115" y="92"/>
                    </a:cubicBezTo>
                    <a:cubicBezTo>
                      <a:pt x="137" y="86"/>
                      <a:pt x="162" y="86"/>
                      <a:pt x="184" y="92"/>
                    </a:cubicBezTo>
                    <a:cubicBezTo>
                      <a:pt x="184" y="87"/>
                      <a:pt x="184" y="87"/>
                      <a:pt x="184" y="87"/>
                    </a:cubicBezTo>
                    <a:cubicBezTo>
                      <a:pt x="161" y="81"/>
                      <a:pt x="137" y="81"/>
                      <a:pt x="115" y="88"/>
                    </a:cubicBezTo>
                    <a:close/>
                    <a:moveTo>
                      <a:pt x="115" y="58"/>
                    </a:moveTo>
                    <a:cubicBezTo>
                      <a:pt x="115" y="63"/>
                      <a:pt x="115" y="63"/>
                      <a:pt x="115" y="63"/>
                    </a:cubicBezTo>
                    <a:cubicBezTo>
                      <a:pt x="137" y="57"/>
                      <a:pt x="162" y="57"/>
                      <a:pt x="184" y="63"/>
                    </a:cubicBezTo>
                    <a:cubicBezTo>
                      <a:pt x="184" y="58"/>
                      <a:pt x="184" y="58"/>
                      <a:pt x="184" y="58"/>
                    </a:cubicBezTo>
                    <a:cubicBezTo>
                      <a:pt x="161" y="52"/>
                      <a:pt x="137" y="52"/>
                      <a:pt x="115" y="58"/>
                    </a:cubicBezTo>
                    <a:close/>
                    <a:moveTo>
                      <a:pt x="201" y="9"/>
                    </a:moveTo>
                    <a:cubicBezTo>
                      <a:pt x="201" y="136"/>
                      <a:pt x="201" y="136"/>
                      <a:pt x="201" y="136"/>
                    </a:cubicBezTo>
                    <a:cubicBezTo>
                      <a:pt x="201" y="145"/>
                      <a:pt x="201" y="145"/>
                      <a:pt x="201" y="145"/>
                    </a:cubicBezTo>
                    <a:cubicBezTo>
                      <a:pt x="199" y="146"/>
                      <a:pt x="197" y="147"/>
                      <a:pt x="195" y="146"/>
                    </a:cubicBezTo>
                    <a:cubicBezTo>
                      <a:pt x="182" y="141"/>
                      <a:pt x="168" y="138"/>
                      <a:pt x="154" y="138"/>
                    </a:cubicBezTo>
                    <a:cubicBezTo>
                      <a:pt x="136" y="138"/>
                      <a:pt x="119" y="143"/>
                      <a:pt x="103" y="150"/>
                    </a:cubicBezTo>
                    <a:cubicBezTo>
                      <a:pt x="102" y="151"/>
                      <a:pt x="102" y="151"/>
                      <a:pt x="101" y="151"/>
                    </a:cubicBezTo>
                    <a:cubicBezTo>
                      <a:pt x="100" y="151"/>
                      <a:pt x="99" y="151"/>
                      <a:pt x="98" y="150"/>
                    </a:cubicBezTo>
                    <a:cubicBezTo>
                      <a:pt x="83" y="143"/>
                      <a:pt x="65" y="138"/>
                      <a:pt x="47" y="138"/>
                    </a:cubicBezTo>
                    <a:cubicBezTo>
                      <a:pt x="33" y="138"/>
                      <a:pt x="19" y="141"/>
                      <a:pt x="7" y="146"/>
                    </a:cubicBezTo>
                    <a:cubicBezTo>
                      <a:pt x="4" y="147"/>
                      <a:pt x="2" y="146"/>
                      <a:pt x="0" y="145"/>
                    </a:cubicBezTo>
                    <a:cubicBezTo>
                      <a:pt x="0" y="136"/>
                      <a:pt x="0" y="136"/>
                      <a:pt x="0" y="136"/>
                    </a:cubicBezTo>
                    <a:cubicBezTo>
                      <a:pt x="0" y="9"/>
                      <a:pt x="0" y="9"/>
                      <a:pt x="0" y="9"/>
                    </a:cubicBezTo>
                    <a:cubicBezTo>
                      <a:pt x="3" y="8"/>
                      <a:pt x="3" y="8"/>
                      <a:pt x="3" y="8"/>
                    </a:cubicBezTo>
                    <a:cubicBezTo>
                      <a:pt x="17" y="3"/>
                      <a:pt x="32" y="0"/>
                      <a:pt x="47" y="0"/>
                    </a:cubicBezTo>
                    <a:cubicBezTo>
                      <a:pt x="66" y="0"/>
                      <a:pt x="84" y="4"/>
                      <a:pt x="101" y="12"/>
                    </a:cubicBezTo>
                    <a:cubicBezTo>
                      <a:pt x="117" y="4"/>
                      <a:pt x="135" y="0"/>
                      <a:pt x="154" y="0"/>
                    </a:cubicBezTo>
                    <a:cubicBezTo>
                      <a:pt x="169" y="0"/>
                      <a:pt x="184" y="3"/>
                      <a:pt x="198" y="8"/>
                    </a:cubicBezTo>
                    <a:lnTo>
                      <a:pt x="201" y="9"/>
                    </a:lnTo>
                    <a:close/>
                    <a:moveTo>
                      <a:pt x="97" y="19"/>
                    </a:moveTo>
                    <a:cubicBezTo>
                      <a:pt x="82" y="12"/>
                      <a:pt x="65" y="8"/>
                      <a:pt x="47" y="8"/>
                    </a:cubicBezTo>
                    <a:cubicBezTo>
                      <a:pt x="34" y="8"/>
                      <a:pt x="21" y="10"/>
                      <a:pt x="8" y="15"/>
                    </a:cubicBezTo>
                    <a:cubicBezTo>
                      <a:pt x="8" y="127"/>
                      <a:pt x="8" y="127"/>
                      <a:pt x="8" y="127"/>
                    </a:cubicBezTo>
                    <a:cubicBezTo>
                      <a:pt x="21" y="123"/>
                      <a:pt x="34" y="120"/>
                      <a:pt x="47" y="120"/>
                    </a:cubicBezTo>
                    <a:cubicBezTo>
                      <a:pt x="64" y="120"/>
                      <a:pt x="81" y="124"/>
                      <a:pt x="97" y="131"/>
                    </a:cubicBezTo>
                    <a:lnTo>
                      <a:pt x="97" y="19"/>
                    </a:lnTo>
                    <a:close/>
                    <a:moveTo>
                      <a:pt x="193" y="15"/>
                    </a:moveTo>
                    <a:cubicBezTo>
                      <a:pt x="180" y="10"/>
                      <a:pt x="167" y="8"/>
                      <a:pt x="154" y="8"/>
                    </a:cubicBezTo>
                    <a:cubicBezTo>
                      <a:pt x="137" y="8"/>
                      <a:pt x="120" y="12"/>
                      <a:pt x="105" y="19"/>
                    </a:cubicBezTo>
                    <a:cubicBezTo>
                      <a:pt x="105" y="131"/>
                      <a:pt x="105" y="131"/>
                      <a:pt x="105" y="131"/>
                    </a:cubicBezTo>
                    <a:cubicBezTo>
                      <a:pt x="120" y="124"/>
                      <a:pt x="137" y="120"/>
                      <a:pt x="154" y="120"/>
                    </a:cubicBezTo>
                    <a:cubicBezTo>
                      <a:pt x="167" y="120"/>
                      <a:pt x="180" y="123"/>
                      <a:pt x="193" y="127"/>
                    </a:cubicBezTo>
                    <a:lnTo>
                      <a:pt x="193" y="15"/>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118" name="Freeform 18"/>
              <p:cNvSpPr>
                <a:spLocks noEditPoints="1"/>
              </p:cNvSpPr>
              <p:nvPr/>
            </p:nvSpPr>
            <p:spPr bwMode="auto">
              <a:xfrm>
                <a:off x="5406943" y="2278462"/>
                <a:ext cx="159815" cy="247213"/>
              </a:xfrm>
              <a:custGeom>
                <a:avLst/>
                <a:gdLst>
                  <a:gd name="T0" fmla="*/ 78 w 108"/>
                  <a:gd name="T1" fmla="*/ 144 h 167"/>
                  <a:gd name="T2" fmla="*/ 34 w 108"/>
                  <a:gd name="T3" fmla="*/ 148 h 167"/>
                  <a:gd name="T4" fmla="*/ 30 w 108"/>
                  <a:gd name="T5" fmla="*/ 143 h 167"/>
                  <a:gd name="T6" fmla="*/ 74 w 108"/>
                  <a:gd name="T7" fmla="*/ 139 h 167"/>
                  <a:gd name="T8" fmla="*/ 74 w 108"/>
                  <a:gd name="T9" fmla="*/ 151 h 167"/>
                  <a:gd name="T10" fmla="*/ 30 w 108"/>
                  <a:gd name="T11" fmla="*/ 155 h 167"/>
                  <a:gd name="T12" fmla="*/ 34 w 108"/>
                  <a:gd name="T13" fmla="*/ 161 h 167"/>
                  <a:gd name="T14" fmla="*/ 38 w 108"/>
                  <a:gd name="T15" fmla="*/ 163 h 167"/>
                  <a:gd name="T16" fmla="*/ 66 w 108"/>
                  <a:gd name="T17" fmla="*/ 167 h 167"/>
                  <a:gd name="T18" fmla="*/ 70 w 108"/>
                  <a:gd name="T19" fmla="*/ 161 h 167"/>
                  <a:gd name="T20" fmla="*/ 78 w 108"/>
                  <a:gd name="T21" fmla="*/ 157 h 167"/>
                  <a:gd name="T22" fmla="*/ 74 w 108"/>
                  <a:gd name="T23" fmla="*/ 151 h 167"/>
                  <a:gd name="T24" fmla="*/ 34 w 108"/>
                  <a:gd name="T25" fmla="*/ 128 h 167"/>
                  <a:gd name="T26" fmla="*/ 30 w 108"/>
                  <a:gd name="T27" fmla="*/ 132 h 167"/>
                  <a:gd name="T28" fmla="*/ 74 w 108"/>
                  <a:gd name="T29" fmla="*/ 136 h 167"/>
                  <a:gd name="T30" fmla="*/ 78 w 108"/>
                  <a:gd name="T31" fmla="*/ 132 h 167"/>
                  <a:gd name="T32" fmla="*/ 108 w 108"/>
                  <a:gd name="T33" fmla="*/ 54 h 167"/>
                  <a:gd name="T34" fmla="*/ 76 w 108"/>
                  <a:gd name="T35" fmla="*/ 124 h 167"/>
                  <a:gd name="T36" fmla="*/ 15 w 108"/>
                  <a:gd name="T37" fmla="*/ 91 h 167"/>
                  <a:gd name="T38" fmla="*/ 54 w 108"/>
                  <a:gd name="T39" fmla="*/ 0 h 167"/>
                  <a:gd name="T40" fmla="*/ 54 w 108"/>
                  <a:gd name="T41" fmla="*/ 0 h 167"/>
                  <a:gd name="T42" fmla="*/ 61 w 108"/>
                  <a:gd name="T43" fmla="*/ 116 h 167"/>
                  <a:gd name="T44" fmla="*/ 68 w 108"/>
                  <a:gd name="T45" fmla="*/ 73 h 167"/>
                  <a:gd name="T46" fmla="*/ 63 w 108"/>
                  <a:gd name="T47" fmla="*/ 77 h 167"/>
                  <a:gd name="T48" fmla="*/ 54 w 108"/>
                  <a:gd name="T49" fmla="*/ 69 h 167"/>
                  <a:gd name="T50" fmla="*/ 45 w 108"/>
                  <a:gd name="T51" fmla="*/ 77 h 167"/>
                  <a:gd name="T52" fmla="*/ 40 w 108"/>
                  <a:gd name="T53" fmla="*/ 73 h 167"/>
                  <a:gd name="T54" fmla="*/ 61 w 108"/>
                  <a:gd name="T55" fmla="*/ 116 h 167"/>
                  <a:gd name="T56" fmla="*/ 54 w 108"/>
                  <a:gd name="T57" fmla="*/ 8 h 167"/>
                  <a:gd name="T58" fmla="*/ 54 w 108"/>
                  <a:gd name="T59" fmla="*/ 8 h 167"/>
                  <a:gd name="T60" fmla="*/ 21 w 108"/>
                  <a:gd name="T61" fmla="*/ 85 h 167"/>
                  <a:gd name="T62" fmla="*/ 21 w 108"/>
                  <a:gd name="T63" fmla="*/ 85 h 167"/>
                  <a:gd name="T64" fmla="*/ 35 w 108"/>
                  <a:gd name="T65" fmla="*/ 116 h 167"/>
                  <a:gd name="T66" fmla="*/ 36 w 108"/>
                  <a:gd name="T67" fmla="*/ 73 h 167"/>
                  <a:gd name="T68" fmla="*/ 31 w 108"/>
                  <a:gd name="T69" fmla="*/ 72 h 167"/>
                  <a:gd name="T70" fmla="*/ 35 w 108"/>
                  <a:gd name="T71" fmla="*/ 71 h 167"/>
                  <a:gd name="T72" fmla="*/ 37 w 108"/>
                  <a:gd name="T73" fmla="*/ 68 h 167"/>
                  <a:gd name="T74" fmla="*/ 39 w 108"/>
                  <a:gd name="T75" fmla="*/ 71 h 167"/>
                  <a:gd name="T76" fmla="*/ 42 w 108"/>
                  <a:gd name="T77" fmla="*/ 71 h 167"/>
                  <a:gd name="T78" fmla="*/ 54 w 108"/>
                  <a:gd name="T79" fmla="*/ 67 h 167"/>
                  <a:gd name="T80" fmla="*/ 63 w 108"/>
                  <a:gd name="T81" fmla="*/ 75 h 167"/>
                  <a:gd name="T82" fmla="*/ 67 w 108"/>
                  <a:gd name="T83" fmla="*/ 71 h 167"/>
                  <a:gd name="T84" fmla="*/ 69 w 108"/>
                  <a:gd name="T85" fmla="*/ 69 h 167"/>
                  <a:gd name="T86" fmla="*/ 73 w 108"/>
                  <a:gd name="T87" fmla="*/ 70 h 167"/>
                  <a:gd name="T88" fmla="*/ 76 w 108"/>
                  <a:gd name="T89" fmla="*/ 71 h 167"/>
                  <a:gd name="T90" fmla="*/ 76 w 108"/>
                  <a:gd name="T91" fmla="*/ 73 h 167"/>
                  <a:gd name="T92" fmla="*/ 65 w 108"/>
                  <a:gd name="T93" fmla="*/ 116 h 167"/>
                  <a:gd name="T94" fmla="*/ 74 w 108"/>
                  <a:gd name="T95" fmla="*/ 116 h 167"/>
                  <a:gd name="T96" fmla="*/ 87 w 108"/>
                  <a:gd name="T97" fmla="*/ 85 h 167"/>
                  <a:gd name="T98" fmla="*/ 100 w 108"/>
                  <a:gd name="T99" fmla="*/ 5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8" h="167">
                    <a:moveTo>
                      <a:pt x="78" y="143"/>
                    </a:moveTo>
                    <a:cubicBezTo>
                      <a:pt x="78" y="144"/>
                      <a:pt x="78" y="144"/>
                      <a:pt x="78" y="144"/>
                    </a:cubicBezTo>
                    <a:cubicBezTo>
                      <a:pt x="78" y="146"/>
                      <a:pt x="77" y="148"/>
                      <a:pt x="74" y="148"/>
                    </a:cubicBezTo>
                    <a:cubicBezTo>
                      <a:pt x="34" y="148"/>
                      <a:pt x="34" y="148"/>
                      <a:pt x="34" y="148"/>
                    </a:cubicBezTo>
                    <a:cubicBezTo>
                      <a:pt x="32" y="148"/>
                      <a:pt x="30" y="146"/>
                      <a:pt x="30" y="144"/>
                    </a:cubicBezTo>
                    <a:cubicBezTo>
                      <a:pt x="30" y="143"/>
                      <a:pt x="30" y="143"/>
                      <a:pt x="30" y="143"/>
                    </a:cubicBezTo>
                    <a:cubicBezTo>
                      <a:pt x="30" y="141"/>
                      <a:pt x="32" y="139"/>
                      <a:pt x="34" y="139"/>
                    </a:cubicBezTo>
                    <a:cubicBezTo>
                      <a:pt x="74" y="139"/>
                      <a:pt x="74" y="139"/>
                      <a:pt x="74" y="139"/>
                    </a:cubicBezTo>
                    <a:cubicBezTo>
                      <a:pt x="77" y="139"/>
                      <a:pt x="78" y="141"/>
                      <a:pt x="78" y="143"/>
                    </a:cubicBezTo>
                    <a:moveTo>
                      <a:pt x="74" y="151"/>
                    </a:moveTo>
                    <a:cubicBezTo>
                      <a:pt x="34" y="151"/>
                      <a:pt x="34" y="151"/>
                      <a:pt x="34" y="151"/>
                    </a:cubicBezTo>
                    <a:cubicBezTo>
                      <a:pt x="32" y="151"/>
                      <a:pt x="30" y="153"/>
                      <a:pt x="30" y="155"/>
                    </a:cubicBezTo>
                    <a:cubicBezTo>
                      <a:pt x="30" y="157"/>
                      <a:pt x="30" y="157"/>
                      <a:pt x="30" y="157"/>
                    </a:cubicBezTo>
                    <a:cubicBezTo>
                      <a:pt x="30" y="159"/>
                      <a:pt x="32" y="161"/>
                      <a:pt x="34" y="161"/>
                    </a:cubicBezTo>
                    <a:cubicBezTo>
                      <a:pt x="38" y="161"/>
                      <a:pt x="38" y="161"/>
                      <a:pt x="38" y="161"/>
                    </a:cubicBezTo>
                    <a:cubicBezTo>
                      <a:pt x="38" y="163"/>
                      <a:pt x="38" y="163"/>
                      <a:pt x="38" y="163"/>
                    </a:cubicBezTo>
                    <a:cubicBezTo>
                      <a:pt x="38" y="165"/>
                      <a:pt x="40" y="167"/>
                      <a:pt x="42" y="167"/>
                    </a:cubicBezTo>
                    <a:cubicBezTo>
                      <a:pt x="66" y="167"/>
                      <a:pt x="66" y="167"/>
                      <a:pt x="66" y="167"/>
                    </a:cubicBezTo>
                    <a:cubicBezTo>
                      <a:pt x="68" y="167"/>
                      <a:pt x="70" y="165"/>
                      <a:pt x="70" y="163"/>
                    </a:cubicBezTo>
                    <a:cubicBezTo>
                      <a:pt x="70" y="161"/>
                      <a:pt x="70" y="161"/>
                      <a:pt x="70" y="161"/>
                    </a:cubicBezTo>
                    <a:cubicBezTo>
                      <a:pt x="74" y="161"/>
                      <a:pt x="74" y="161"/>
                      <a:pt x="74" y="161"/>
                    </a:cubicBezTo>
                    <a:cubicBezTo>
                      <a:pt x="77" y="161"/>
                      <a:pt x="78" y="159"/>
                      <a:pt x="78" y="157"/>
                    </a:cubicBezTo>
                    <a:cubicBezTo>
                      <a:pt x="78" y="155"/>
                      <a:pt x="78" y="155"/>
                      <a:pt x="78" y="155"/>
                    </a:cubicBezTo>
                    <a:cubicBezTo>
                      <a:pt x="78" y="153"/>
                      <a:pt x="77" y="151"/>
                      <a:pt x="74" y="151"/>
                    </a:cubicBezTo>
                    <a:moveTo>
                      <a:pt x="74" y="128"/>
                    </a:moveTo>
                    <a:cubicBezTo>
                      <a:pt x="34" y="128"/>
                      <a:pt x="34" y="128"/>
                      <a:pt x="34" y="128"/>
                    </a:cubicBezTo>
                    <a:cubicBezTo>
                      <a:pt x="32" y="128"/>
                      <a:pt x="30" y="129"/>
                      <a:pt x="30" y="132"/>
                    </a:cubicBezTo>
                    <a:cubicBezTo>
                      <a:pt x="30" y="132"/>
                      <a:pt x="30" y="132"/>
                      <a:pt x="30" y="132"/>
                    </a:cubicBezTo>
                    <a:cubicBezTo>
                      <a:pt x="30" y="134"/>
                      <a:pt x="32" y="136"/>
                      <a:pt x="34" y="136"/>
                    </a:cubicBezTo>
                    <a:cubicBezTo>
                      <a:pt x="74" y="136"/>
                      <a:pt x="74" y="136"/>
                      <a:pt x="74" y="136"/>
                    </a:cubicBezTo>
                    <a:cubicBezTo>
                      <a:pt x="77" y="136"/>
                      <a:pt x="78" y="134"/>
                      <a:pt x="78" y="132"/>
                    </a:cubicBezTo>
                    <a:cubicBezTo>
                      <a:pt x="78" y="132"/>
                      <a:pt x="78" y="132"/>
                      <a:pt x="78" y="132"/>
                    </a:cubicBezTo>
                    <a:cubicBezTo>
                      <a:pt x="78" y="129"/>
                      <a:pt x="77" y="128"/>
                      <a:pt x="74" y="128"/>
                    </a:cubicBezTo>
                    <a:moveTo>
                      <a:pt x="108" y="54"/>
                    </a:moveTo>
                    <a:cubicBezTo>
                      <a:pt x="108" y="68"/>
                      <a:pt x="102" y="81"/>
                      <a:pt x="93" y="91"/>
                    </a:cubicBezTo>
                    <a:cubicBezTo>
                      <a:pt x="76" y="111"/>
                      <a:pt x="86" y="124"/>
                      <a:pt x="76" y="124"/>
                    </a:cubicBezTo>
                    <a:cubicBezTo>
                      <a:pt x="32" y="124"/>
                      <a:pt x="32" y="124"/>
                      <a:pt x="32" y="124"/>
                    </a:cubicBezTo>
                    <a:cubicBezTo>
                      <a:pt x="22" y="124"/>
                      <a:pt x="33" y="111"/>
                      <a:pt x="15" y="91"/>
                    </a:cubicBezTo>
                    <a:cubicBezTo>
                      <a:pt x="6" y="81"/>
                      <a:pt x="0" y="68"/>
                      <a:pt x="0" y="54"/>
                    </a:cubicBezTo>
                    <a:cubicBezTo>
                      <a:pt x="0" y="24"/>
                      <a:pt x="24" y="0"/>
                      <a:pt x="54" y="0"/>
                    </a:cubicBezTo>
                    <a:cubicBezTo>
                      <a:pt x="54" y="0"/>
                      <a:pt x="54" y="0"/>
                      <a:pt x="54" y="0"/>
                    </a:cubicBezTo>
                    <a:cubicBezTo>
                      <a:pt x="54" y="0"/>
                      <a:pt x="54" y="0"/>
                      <a:pt x="54" y="0"/>
                    </a:cubicBezTo>
                    <a:cubicBezTo>
                      <a:pt x="84" y="0"/>
                      <a:pt x="108" y="24"/>
                      <a:pt x="108" y="54"/>
                    </a:cubicBezTo>
                    <a:moveTo>
                      <a:pt x="61" y="116"/>
                    </a:moveTo>
                    <a:cubicBezTo>
                      <a:pt x="69" y="73"/>
                      <a:pt x="69" y="73"/>
                      <a:pt x="69" y="73"/>
                    </a:cubicBezTo>
                    <a:cubicBezTo>
                      <a:pt x="68" y="73"/>
                      <a:pt x="68" y="73"/>
                      <a:pt x="68" y="73"/>
                    </a:cubicBezTo>
                    <a:cubicBezTo>
                      <a:pt x="63" y="77"/>
                      <a:pt x="63" y="77"/>
                      <a:pt x="63" y="77"/>
                    </a:cubicBezTo>
                    <a:cubicBezTo>
                      <a:pt x="63" y="77"/>
                      <a:pt x="63" y="77"/>
                      <a:pt x="63" y="77"/>
                    </a:cubicBezTo>
                    <a:cubicBezTo>
                      <a:pt x="63" y="77"/>
                      <a:pt x="62" y="77"/>
                      <a:pt x="62" y="77"/>
                    </a:cubicBezTo>
                    <a:cubicBezTo>
                      <a:pt x="54" y="69"/>
                      <a:pt x="54" y="69"/>
                      <a:pt x="54" y="69"/>
                    </a:cubicBezTo>
                    <a:cubicBezTo>
                      <a:pt x="47" y="77"/>
                      <a:pt x="47" y="77"/>
                      <a:pt x="47" y="77"/>
                    </a:cubicBezTo>
                    <a:cubicBezTo>
                      <a:pt x="46" y="77"/>
                      <a:pt x="46" y="77"/>
                      <a:pt x="45" y="77"/>
                    </a:cubicBezTo>
                    <a:cubicBezTo>
                      <a:pt x="41" y="73"/>
                      <a:pt x="41" y="73"/>
                      <a:pt x="41" y="73"/>
                    </a:cubicBezTo>
                    <a:cubicBezTo>
                      <a:pt x="40" y="73"/>
                      <a:pt x="40" y="73"/>
                      <a:pt x="40" y="73"/>
                    </a:cubicBezTo>
                    <a:cubicBezTo>
                      <a:pt x="47" y="116"/>
                      <a:pt x="47" y="116"/>
                      <a:pt x="47" y="116"/>
                    </a:cubicBezTo>
                    <a:lnTo>
                      <a:pt x="61" y="116"/>
                    </a:lnTo>
                    <a:close/>
                    <a:moveTo>
                      <a:pt x="100" y="54"/>
                    </a:moveTo>
                    <a:cubicBezTo>
                      <a:pt x="100" y="29"/>
                      <a:pt x="79" y="8"/>
                      <a:pt x="54" y="8"/>
                    </a:cubicBezTo>
                    <a:cubicBezTo>
                      <a:pt x="54" y="0"/>
                      <a:pt x="54" y="0"/>
                      <a:pt x="54" y="0"/>
                    </a:cubicBezTo>
                    <a:cubicBezTo>
                      <a:pt x="54" y="8"/>
                      <a:pt x="54" y="8"/>
                      <a:pt x="54" y="8"/>
                    </a:cubicBezTo>
                    <a:cubicBezTo>
                      <a:pt x="29" y="8"/>
                      <a:pt x="8" y="29"/>
                      <a:pt x="8" y="54"/>
                    </a:cubicBezTo>
                    <a:cubicBezTo>
                      <a:pt x="8" y="66"/>
                      <a:pt x="13" y="77"/>
                      <a:pt x="21" y="85"/>
                    </a:cubicBezTo>
                    <a:cubicBezTo>
                      <a:pt x="21" y="85"/>
                      <a:pt x="21" y="85"/>
                      <a:pt x="21" y="85"/>
                    </a:cubicBezTo>
                    <a:cubicBezTo>
                      <a:pt x="21" y="85"/>
                      <a:pt x="21" y="85"/>
                      <a:pt x="21" y="85"/>
                    </a:cubicBezTo>
                    <a:cubicBezTo>
                      <a:pt x="32" y="99"/>
                      <a:pt x="34" y="110"/>
                      <a:pt x="35" y="116"/>
                    </a:cubicBezTo>
                    <a:cubicBezTo>
                      <a:pt x="35" y="116"/>
                      <a:pt x="35" y="116"/>
                      <a:pt x="35" y="116"/>
                    </a:cubicBezTo>
                    <a:cubicBezTo>
                      <a:pt x="43" y="116"/>
                      <a:pt x="43" y="116"/>
                      <a:pt x="43" y="116"/>
                    </a:cubicBezTo>
                    <a:cubicBezTo>
                      <a:pt x="36" y="73"/>
                      <a:pt x="36" y="73"/>
                      <a:pt x="36" y="73"/>
                    </a:cubicBezTo>
                    <a:cubicBezTo>
                      <a:pt x="32" y="73"/>
                      <a:pt x="32" y="73"/>
                      <a:pt x="32" y="73"/>
                    </a:cubicBezTo>
                    <a:cubicBezTo>
                      <a:pt x="32" y="73"/>
                      <a:pt x="31" y="73"/>
                      <a:pt x="31" y="72"/>
                    </a:cubicBezTo>
                    <a:cubicBezTo>
                      <a:pt x="31" y="71"/>
                      <a:pt x="32" y="71"/>
                      <a:pt x="32" y="71"/>
                    </a:cubicBezTo>
                    <a:cubicBezTo>
                      <a:pt x="35" y="71"/>
                      <a:pt x="35" y="71"/>
                      <a:pt x="35" y="71"/>
                    </a:cubicBezTo>
                    <a:cubicBezTo>
                      <a:pt x="35" y="70"/>
                      <a:pt x="35" y="70"/>
                      <a:pt x="35" y="70"/>
                    </a:cubicBezTo>
                    <a:cubicBezTo>
                      <a:pt x="35" y="69"/>
                      <a:pt x="36" y="68"/>
                      <a:pt x="37" y="68"/>
                    </a:cubicBezTo>
                    <a:cubicBezTo>
                      <a:pt x="38" y="67"/>
                      <a:pt x="39" y="68"/>
                      <a:pt x="39" y="69"/>
                    </a:cubicBezTo>
                    <a:cubicBezTo>
                      <a:pt x="39" y="71"/>
                      <a:pt x="39" y="71"/>
                      <a:pt x="39" y="71"/>
                    </a:cubicBezTo>
                    <a:cubicBezTo>
                      <a:pt x="42" y="71"/>
                      <a:pt x="42" y="71"/>
                      <a:pt x="42" y="71"/>
                    </a:cubicBezTo>
                    <a:cubicBezTo>
                      <a:pt x="42" y="71"/>
                      <a:pt x="42" y="71"/>
                      <a:pt x="42" y="71"/>
                    </a:cubicBezTo>
                    <a:cubicBezTo>
                      <a:pt x="46" y="75"/>
                      <a:pt x="46" y="75"/>
                      <a:pt x="46" y="75"/>
                    </a:cubicBezTo>
                    <a:cubicBezTo>
                      <a:pt x="54" y="67"/>
                      <a:pt x="54" y="67"/>
                      <a:pt x="54" y="67"/>
                    </a:cubicBezTo>
                    <a:cubicBezTo>
                      <a:pt x="54" y="67"/>
                      <a:pt x="55" y="67"/>
                      <a:pt x="55" y="67"/>
                    </a:cubicBezTo>
                    <a:cubicBezTo>
                      <a:pt x="63" y="75"/>
                      <a:pt x="63" y="75"/>
                      <a:pt x="63" y="75"/>
                    </a:cubicBezTo>
                    <a:cubicBezTo>
                      <a:pt x="66" y="71"/>
                      <a:pt x="66" y="71"/>
                      <a:pt x="66" y="71"/>
                    </a:cubicBezTo>
                    <a:cubicBezTo>
                      <a:pt x="66" y="71"/>
                      <a:pt x="67" y="71"/>
                      <a:pt x="67" y="71"/>
                    </a:cubicBezTo>
                    <a:cubicBezTo>
                      <a:pt x="69" y="71"/>
                      <a:pt x="69" y="71"/>
                      <a:pt x="69" y="71"/>
                    </a:cubicBezTo>
                    <a:cubicBezTo>
                      <a:pt x="69" y="69"/>
                      <a:pt x="69" y="69"/>
                      <a:pt x="69" y="69"/>
                    </a:cubicBezTo>
                    <a:cubicBezTo>
                      <a:pt x="69" y="68"/>
                      <a:pt x="70" y="67"/>
                      <a:pt x="72" y="68"/>
                    </a:cubicBezTo>
                    <a:cubicBezTo>
                      <a:pt x="73" y="68"/>
                      <a:pt x="73" y="69"/>
                      <a:pt x="73" y="70"/>
                    </a:cubicBezTo>
                    <a:cubicBezTo>
                      <a:pt x="73" y="71"/>
                      <a:pt x="73" y="71"/>
                      <a:pt x="73" y="71"/>
                    </a:cubicBezTo>
                    <a:cubicBezTo>
                      <a:pt x="76" y="71"/>
                      <a:pt x="76" y="71"/>
                      <a:pt x="76" y="71"/>
                    </a:cubicBezTo>
                    <a:cubicBezTo>
                      <a:pt x="76" y="71"/>
                      <a:pt x="77" y="71"/>
                      <a:pt x="77" y="72"/>
                    </a:cubicBezTo>
                    <a:cubicBezTo>
                      <a:pt x="77" y="73"/>
                      <a:pt x="76" y="73"/>
                      <a:pt x="76" y="73"/>
                    </a:cubicBezTo>
                    <a:cubicBezTo>
                      <a:pt x="73" y="73"/>
                      <a:pt x="73" y="73"/>
                      <a:pt x="73" y="73"/>
                    </a:cubicBezTo>
                    <a:cubicBezTo>
                      <a:pt x="65" y="116"/>
                      <a:pt x="65" y="116"/>
                      <a:pt x="65" y="116"/>
                    </a:cubicBezTo>
                    <a:cubicBezTo>
                      <a:pt x="74" y="116"/>
                      <a:pt x="74" y="116"/>
                      <a:pt x="74" y="116"/>
                    </a:cubicBezTo>
                    <a:cubicBezTo>
                      <a:pt x="74" y="116"/>
                      <a:pt x="74" y="116"/>
                      <a:pt x="74" y="116"/>
                    </a:cubicBezTo>
                    <a:cubicBezTo>
                      <a:pt x="74" y="110"/>
                      <a:pt x="76" y="99"/>
                      <a:pt x="87" y="85"/>
                    </a:cubicBezTo>
                    <a:cubicBezTo>
                      <a:pt x="87" y="85"/>
                      <a:pt x="87" y="85"/>
                      <a:pt x="87" y="85"/>
                    </a:cubicBezTo>
                    <a:cubicBezTo>
                      <a:pt x="87" y="85"/>
                      <a:pt x="87" y="85"/>
                      <a:pt x="87" y="85"/>
                    </a:cubicBezTo>
                    <a:cubicBezTo>
                      <a:pt x="95" y="77"/>
                      <a:pt x="100" y="66"/>
                      <a:pt x="100" y="54"/>
                    </a:cubicBezTo>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119" name="Freeform 22"/>
              <p:cNvSpPr>
                <a:spLocks noEditPoints="1"/>
              </p:cNvSpPr>
              <p:nvPr/>
            </p:nvSpPr>
            <p:spPr bwMode="auto">
              <a:xfrm>
                <a:off x="6749577" y="1581849"/>
                <a:ext cx="254869" cy="242521"/>
              </a:xfrm>
              <a:custGeom>
                <a:avLst/>
                <a:gdLst>
                  <a:gd name="T0" fmla="*/ 87 w 218"/>
                  <a:gd name="T1" fmla="*/ 189 h 207"/>
                  <a:gd name="T2" fmla="*/ 163 w 218"/>
                  <a:gd name="T3" fmla="*/ 108 h 207"/>
                  <a:gd name="T4" fmla="*/ 142 w 218"/>
                  <a:gd name="T5" fmla="*/ 15 h 207"/>
                  <a:gd name="T6" fmla="*/ 69 w 218"/>
                  <a:gd name="T7" fmla="*/ 114 h 207"/>
                  <a:gd name="T8" fmla="*/ 69 w 218"/>
                  <a:gd name="T9" fmla="*/ 85 h 207"/>
                  <a:gd name="T10" fmla="*/ 69 w 218"/>
                  <a:gd name="T11" fmla="*/ 114 h 207"/>
                  <a:gd name="T12" fmla="*/ 71 w 218"/>
                  <a:gd name="T13" fmla="*/ 58 h 207"/>
                  <a:gd name="T14" fmla="*/ 102 w 218"/>
                  <a:gd name="T15" fmla="*/ 58 h 207"/>
                  <a:gd name="T16" fmla="*/ 119 w 218"/>
                  <a:gd name="T17" fmla="*/ 172 h 207"/>
                  <a:gd name="T18" fmla="*/ 107 w 218"/>
                  <a:gd name="T19" fmla="*/ 130 h 207"/>
                  <a:gd name="T20" fmla="*/ 119 w 218"/>
                  <a:gd name="T21" fmla="*/ 172 h 207"/>
                  <a:gd name="T22" fmla="*/ 106 w 218"/>
                  <a:gd name="T23" fmla="*/ 74 h 207"/>
                  <a:gd name="T24" fmla="*/ 141 w 218"/>
                  <a:gd name="T25" fmla="*/ 74 h 207"/>
                  <a:gd name="T26" fmla="*/ 154 w 218"/>
                  <a:gd name="T27" fmla="*/ 36 h 207"/>
                  <a:gd name="T28" fmla="*/ 154 w 218"/>
                  <a:gd name="T29" fmla="*/ 63 h 207"/>
                  <a:gd name="T30" fmla="*/ 154 w 218"/>
                  <a:gd name="T31" fmla="*/ 36 h 207"/>
                  <a:gd name="T32" fmla="*/ 214 w 218"/>
                  <a:gd name="T33" fmla="*/ 126 h 207"/>
                  <a:gd name="T34" fmla="*/ 214 w 218"/>
                  <a:gd name="T35" fmla="*/ 125 h 207"/>
                  <a:gd name="T36" fmla="*/ 202 w 218"/>
                  <a:gd name="T37" fmla="*/ 0 h 207"/>
                  <a:gd name="T38" fmla="*/ 179 w 218"/>
                  <a:gd name="T39" fmla="*/ 3 h 207"/>
                  <a:gd name="T40" fmla="*/ 170 w 218"/>
                  <a:gd name="T41" fmla="*/ 125 h 207"/>
                  <a:gd name="T42" fmla="*/ 176 w 218"/>
                  <a:gd name="T43" fmla="*/ 163 h 207"/>
                  <a:gd name="T44" fmla="*/ 172 w 218"/>
                  <a:gd name="T45" fmla="*/ 179 h 207"/>
                  <a:gd name="T46" fmla="*/ 203 w 218"/>
                  <a:gd name="T47" fmla="*/ 199 h 207"/>
                  <a:gd name="T48" fmla="*/ 207 w 218"/>
                  <a:gd name="T49" fmla="*/ 206 h 207"/>
                  <a:gd name="T50" fmla="*/ 206 w 218"/>
                  <a:gd name="T51" fmla="*/ 182 h 207"/>
                  <a:gd name="T52" fmla="*/ 207 w 218"/>
                  <a:gd name="T53" fmla="*/ 166 h 207"/>
                  <a:gd name="T54" fmla="*/ 207 w 218"/>
                  <a:gd name="T55" fmla="*/ 165 h 207"/>
                  <a:gd name="T56" fmla="*/ 185 w 218"/>
                  <a:gd name="T57" fmla="*/ 7 h 207"/>
                  <a:gd name="T58" fmla="*/ 208 w 218"/>
                  <a:gd name="T59" fmla="*/ 122 h 207"/>
                  <a:gd name="T60" fmla="*/ 198 w 218"/>
                  <a:gd name="T61" fmla="*/ 30 h 207"/>
                  <a:gd name="T62" fmla="*/ 197 w 218"/>
                  <a:gd name="T63" fmla="*/ 122 h 207"/>
                  <a:gd name="T64" fmla="*/ 185 w 218"/>
                  <a:gd name="T65" fmla="*/ 7 h 207"/>
                  <a:gd name="T66" fmla="*/ 210 w 218"/>
                  <a:gd name="T67" fmla="*/ 201 h 207"/>
                  <a:gd name="T68" fmla="*/ 201 w 218"/>
                  <a:gd name="T69" fmla="*/ 189 h 207"/>
                  <a:gd name="T70" fmla="*/ 192 w 218"/>
                  <a:gd name="T71" fmla="*/ 173 h 207"/>
                  <a:gd name="T72" fmla="*/ 194 w 218"/>
                  <a:gd name="T73" fmla="*/ 186 h 207"/>
                  <a:gd name="T74" fmla="*/ 188 w 218"/>
                  <a:gd name="T75" fmla="*/ 169 h 207"/>
                  <a:gd name="T76" fmla="*/ 201 w 218"/>
                  <a:gd name="T77" fmla="*/ 166 h 207"/>
                  <a:gd name="T78" fmla="*/ 201 w 218"/>
                  <a:gd name="T79" fmla="*/ 182 h 207"/>
                  <a:gd name="T80" fmla="*/ 202 w 218"/>
                  <a:gd name="T81" fmla="*/ 159 h 207"/>
                  <a:gd name="T82" fmla="*/ 200 w 218"/>
                  <a:gd name="T83" fmla="*/ 134 h 207"/>
                  <a:gd name="T84" fmla="*/ 195 w 218"/>
                  <a:gd name="T85" fmla="*/ 159 h 207"/>
                  <a:gd name="T86" fmla="*/ 176 w 218"/>
                  <a:gd name="T87" fmla="*/ 128 h 207"/>
                  <a:gd name="T88" fmla="*/ 202 w 218"/>
                  <a:gd name="T89" fmla="*/ 15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8" h="207">
                    <a:moveTo>
                      <a:pt x="32" y="69"/>
                    </a:moveTo>
                    <a:cubicBezTo>
                      <a:pt x="0" y="134"/>
                      <a:pt x="55" y="181"/>
                      <a:pt x="87" y="189"/>
                    </a:cubicBezTo>
                    <a:cubicBezTo>
                      <a:pt x="143" y="203"/>
                      <a:pt x="147" y="164"/>
                      <a:pt x="146" y="138"/>
                    </a:cubicBezTo>
                    <a:cubicBezTo>
                      <a:pt x="145" y="127"/>
                      <a:pt x="153" y="118"/>
                      <a:pt x="163" y="108"/>
                    </a:cubicBezTo>
                    <a:cubicBezTo>
                      <a:pt x="170" y="22"/>
                      <a:pt x="170" y="22"/>
                      <a:pt x="170" y="22"/>
                    </a:cubicBezTo>
                    <a:cubicBezTo>
                      <a:pt x="161" y="18"/>
                      <a:pt x="152" y="16"/>
                      <a:pt x="142" y="15"/>
                    </a:cubicBezTo>
                    <a:cubicBezTo>
                      <a:pt x="91" y="13"/>
                      <a:pt x="49" y="34"/>
                      <a:pt x="32" y="69"/>
                    </a:cubicBezTo>
                    <a:close/>
                    <a:moveTo>
                      <a:pt x="69" y="114"/>
                    </a:moveTo>
                    <a:cubicBezTo>
                      <a:pt x="61" y="114"/>
                      <a:pt x="54" y="108"/>
                      <a:pt x="54" y="100"/>
                    </a:cubicBezTo>
                    <a:cubicBezTo>
                      <a:pt x="54" y="92"/>
                      <a:pt x="61" y="85"/>
                      <a:pt x="69" y="85"/>
                    </a:cubicBezTo>
                    <a:cubicBezTo>
                      <a:pt x="77" y="85"/>
                      <a:pt x="83" y="92"/>
                      <a:pt x="83" y="100"/>
                    </a:cubicBezTo>
                    <a:cubicBezTo>
                      <a:pt x="83" y="108"/>
                      <a:pt x="77" y="114"/>
                      <a:pt x="69" y="114"/>
                    </a:cubicBezTo>
                    <a:close/>
                    <a:moveTo>
                      <a:pt x="86" y="74"/>
                    </a:moveTo>
                    <a:cubicBezTo>
                      <a:pt x="78" y="74"/>
                      <a:pt x="71" y="67"/>
                      <a:pt x="71" y="58"/>
                    </a:cubicBezTo>
                    <a:cubicBezTo>
                      <a:pt x="71" y="50"/>
                      <a:pt x="78" y="43"/>
                      <a:pt x="86" y="43"/>
                    </a:cubicBezTo>
                    <a:cubicBezTo>
                      <a:pt x="95" y="43"/>
                      <a:pt x="102" y="50"/>
                      <a:pt x="102" y="58"/>
                    </a:cubicBezTo>
                    <a:cubicBezTo>
                      <a:pt x="102" y="67"/>
                      <a:pt x="95" y="74"/>
                      <a:pt x="86" y="74"/>
                    </a:cubicBezTo>
                    <a:close/>
                    <a:moveTo>
                      <a:pt x="119" y="172"/>
                    </a:moveTo>
                    <a:cubicBezTo>
                      <a:pt x="107" y="182"/>
                      <a:pt x="88" y="178"/>
                      <a:pt x="87" y="166"/>
                    </a:cubicBezTo>
                    <a:cubicBezTo>
                      <a:pt x="86" y="149"/>
                      <a:pt x="95" y="134"/>
                      <a:pt x="107" y="130"/>
                    </a:cubicBezTo>
                    <a:cubicBezTo>
                      <a:pt x="111" y="128"/>
                      <a:pt x="120" y="132"/>
                      <a:pt x="123" y="139"/>
                    </a:cubicBezTo>
                    <a:cubicBezTo>
                      <a:pt x="127" y="147"/>
                      <a:pt x="129" y="164"/>
                      <a:pt x="119" y="172"/>
                    </a:cubicBezTo>
                    <a:close/>
                    <a:moveTo>
                      <a:pt x="124" y="92"/>
                    </a:moveTo>
                    <a:cubicBezTo>
                      <a:pt x="114" y="92"/>
                      <a:pt x="106" y="84"/>
                      <a:pt x="106" y="74"/>
                    </a:cubicBezTo>
                    <a:cubicBezTo>
                      <a:pt x="106" y="65"/>
                      <a:pt x="114" y="57"/>
                      <a:pt x="124" y="57"/>
                    </a:cubicBezTo>
                    <a:cubicBezTo>
                      <a:pt x="133" y="57"/>
                      <a:pt x="141" y="65"/>
                      <a:pt x="141" y="74"/>
                    </a:cubicBezTo>
                    <a:cubicBezTo>
                      <a:pt x="141" y="84"/>
                      <a:pt x="133" y="92"/>
                      <a:pt x="124" y="92"/>
                    </a:cubicBezTo>
                    <a:close/>
                    <a:moveTo>
                      <a:pt x="154" y="36"/>
                    </a:moveTo>
                    <a:cubicBezTo>
                      <a:pt x="161" y="36"/>
                      <a:pt x="167" y="42"/>
                      <a:pt x="167" y="49"/>
                    </a:cubicBezTo>
                    <a:cubicBezTo>
                      <a:pt x="167" y="57"/>
                      <a:pt x="161" y="63"/>
                      <a:pt x="154" y="63"/>
                    </a:cubicBezTo>
                    <a:cubicBezTo>
                      <a:pt x="146" y="63"/>
                      <a:pt x="140" y="57"/>
                      <a:pt x="140" y="49"/>
                    </a:cubicBezTo>
                    <a:cubicBezTo>
                      <a:pt x="140" y="42"/>
                      <a:pt x="146" y="36"/>
                      <a:pt x="154" y="36"/>
                    </a:cubicBezTo>
                    <a:close/>
                    <a:moveTo>
                      <a:pt x="208" y="163"/>
                    </a:moveTo>
                    <a:cubicBezTo>
                      <a:pt x="214" y="126"/>
                      <a:pt x="214" y="126"/>
                      <a:pt x="214" y="126"/>
                    </a:cubicBezTo>
                    <a:cubicBezTo>
                      <a:pt x="214" y="126"/>
                      <a:pt x="214" y="126"/>
                      <a:pt x="214" y="125"/>
                    </a:cubicBezTo>
                    <a:cubicBezTo>
                      <a:pt x="214" y="125"/>
                      <a:pt x="214" y="125"/>
                      <a:pt x="214" y="125"/>
                    </a:cubicBezTo>
                    <a:cubicBezTo>
                      <a:pt x="205" y="3"/>
                      <a:pt x="205" y="3"/>
                      <a:pt x="205" y="3"/>
                    </a:cubicBezTo>
                    <a:cubicBezTo>
                      <a:pt x="205" y="2"/>
                      <a:pt x="203" y="0"/>
                      <a:pt x="202" y="0"/>
                    </a:cubicBezTo>
                    <a:cubicBezTo>
                      <a:pt x="182" y="0"/>
                      <a:pt x="182" y="0"/>
                      <a:pt x="182" y="0"/>
                    </a:cubicBezTo>
                    <a:cubicBezTo>
                      <a:pt x="180" y="0"/>
                      <a:pt x="179" y="2"/>
                      <a:pt x="179" y="3"/>
                    </a:cubicBezTo>
                    <a:cubicBezTo>
                      <a:pt x="170" y="125"/>
                      <a:pt x="170" y="125"/>
                      <a:pt x="170" y="125"/>
                    </a:cubicBezTo>
                    <a:cubicBezTo>
                      <a:pt x="170" y="125"/>
                      <a:pt x="170" y="125"/>
                      <a:pt x="170" y="125"/>
                    </a:cubicBezTo>
                    <a:cubicBezTo>
                      <a:pt x="170" y="126"/>
                      <a:pt x="170" y="126"/>
                      <a:pt x="170" y="126"/>
                    </a:cubicBezTo>
                    <a:cubicBezTo>
                      <a:pt x="176" y="163"/>
                      <a:pt x="176" y="163"/>
                      <a:pt x="176" y="163"/>
                    </a:cubicBezTo>
                    <a:cubicBezTo>
                      <a:pt x="176" y="164"/>
                      <a:pt x="176" y="165"/>
                      <a:pt x="177" y="165"/>
                    </a:cubicBezTo>
                    <a:cubicBezTo>
                      <a:pt x="175" y="168"/>
                      <a:pt x="172" y="172"/>
                      <a:pt x="172" y="179"/>
                    </a:cubicBezTo>
                    <a:cubicBezTo>
                      <a:pt x="172" y="190"/>
                      <a:pt x="188" y="195"/>
                      <a:pt x="197" y="197"/>
                    </a:cubicBezTo>
                    <a:cubicBezTo>
                      <a:pt x="200" y="198"/>
                      <a:pt x="202" y="199"/>
                      <a:pt x="203" y="199"/>
                    </a:cubicBezTo>
                    <a:cubicBezTo>
                      <a:pt x="206" y="201"/>
                      <a:pt x="207" y="205"/>
                      <a:pt x="205" y="207"/>
                    </a:cubicBezTo>
                    <a:cubicBezTo>
                      <a:pt x="207" y="206"/>
                      <a:pt x="207" y="206"/>
                      <a:pt x="207" y="206"/>
                    </a:cubicBezTo>
                    <a:cubicBezTo>
                      <a:pt x="211" y="204"/>
                      <a:pt x="218" y="197"/>
                      <a:pt x="209" y="187"/>
                    </a:cubicBezTo>
                    <a:cubicBezTo>
                      <a:pt x="207" y="185"/>
                      <a:pt x="206" y="184"/>
                      <a:pt x="206" y="182"/>
                    </a:cubicBezTo>
                    <a:cubicBezTo>
                      <a:pt x="206" y="181"/>
                      <a:pt x="206" y="180"/>
                      <a:pt x="207" y="179"/>
                    </a:cubicBezTo>
                    <a:cubicBezTo>
                      <a:pt x="208" y="176"/>
                      <a:pt x="210" y="172"/>
                      <a:pt x="207" y="166"/>
                    </a:cubicBezTo>
                    <a:cubicBezTo>
                      <a:pt x="206" y="166"/>
                      <a:pt x="206" y="166"/>
                      <a:pt x="206" y="165"/>
                    </a:cubicBezTo>
                    <a:cubicBezTo>
                      <a:pt x="206" y="165"/>
                      <a:pt x="207" y="165"/>
                      <a:pt x="207" y="165"/>
                    </a:cubicBezTo>
                    <a:cubicBezTo>
                      <a:pt x="207" y="164"/>
                      <a:pt x="208" y="164"/>
                      <a:pt x="208" y="163"/>
                    </a:cubicBezTo>
                    <a:close/>
                    <a:moveTo>
                      <a:pt x="185" y="7"/>
                    </a:moveTo>
                    <a:cubicBezTo>
                      <a:pt x="199" y="7"/>
                      <a:pt x="199" y="7"/>
                      <a:pt x="199" y="7"/>
                    </a:cubicBezTo>
                    <a:cubicBezTo>
                      <a:pt x="208" y="122"/>
                      <a:pt x="208" y="122"/>
                      <a:pt x="208" y="122"/>
                    </a:cubicBezTo>
                    <a:cubicBezTo>
                      <a:pt x="200" y="122"/>
                      <a:pt x="200" y="122"/>
                      <a:pt x="200" y="122"/>
                    </a:cubicBezTo>
                    <a:cubicBezTo>
                      <a:pt x="198" y="30"/>
                      <a:pt x="198" y="30"/>
                      <a:pt x="198" y="30"/>
                    </a:cubicBezTo>
                    <a:cubicBezTo>
                      <a:pt x="194" y="30"/>
                      <a:pt x="194" y="30"/>
                      <a:pt x="194" y="30"/>
                    </a:cubicBezTo>
                    <a:cubicBezTo>
                      <a:pt x="197" y="122"/>
                      <a:pt x="197" y="122"/>
                      <a:pt x="197" y="122"/>
                    </a:cubicBezTo>
                    <a:cubicBezTo>
                      <a:pt x="176" y="122"/>
                      <a:pt x="176" y="122"/>
                      <a:pt x="176" y="122"/>
                    </a:cubicBezTo>
                    <a:lnTo>
                      <a:pt x="185" y="7"/>
                    </a:lnTo>
                    <a:close/>
                    <a:moveTo>
                      <a:pt x="207" y="189"/>
                    </a:moveTo>
                    <a:cubicBezTo>
                      <a:pt x="213" y="194"/>
                      <a:pt x="210" y="201"/>
                      <a:pt x="210" y="201"/>
                    </a:cubicBezTo>
                    <a:cubicBezTo>
                      <a:pt x="210" y="201"/>
                      <a:pt x="210" y="197"/>
                      <a:pt x="208" y="194"/>
                    </a:cubicBezTo>
                    <a:cubicBezTo>
                      <a:pt x="207" y="191"/>
                      <a:pt x="204" y="191"/>
                      <a:pt x="201" y="189"/>
                    </a:cubicBezTo>
                    <a:cubicBezTo>
                      <a:pt x="197" y="187"/>
                      <a:pt x="194" y="185"/>
                      <a:pt x="192" y="180"/>
                    </a:cubicBezTo>
                    <a:cubicBezTo>
                      <a:pt x="191" y="176"/>
                      <a:pt x="192" y="173"/>
                      <a:pt x="192" y="173"/>
                    </a:cubicBezTo>
                    <a:cubicBezTo>
                      <a:pt x="192" y="173"/>
                      <a:pt x="190" y="175"/>
                      <a:pt x="190" y="178"/>
                    </a:cubicBezTo>
                    <a:cubicBezTo>
                      <a:pt x="190" y="183"/>
                      <a:pt x="194" y="186"/>
                      <a:pt x="194" y="186"/>
                    </a:cubicBezTo>
                    <a:cubicBezTo>
                      <a:pt x="194" y="186"/>
                      <a:pt x="189" y="185"/>
                      <a:pt x="187" y="180"/>
                    </a:cubicBezTo>
                    <a:cubicBezTo>
                      <a:pt x="185" y="177"/>
                      <a:pt x="187" y="174"/>
                      <a:pt x="188" y="169"/>
                    </a:cubicBezTo>
                    <a:cubicBezTo>
                      <a:pt x="188" y="168"/>
                      <a:pt x="188" y="167"/>
                      <a:pt x="188" y="166"/>
                    </a:cubicBezTo>
                    <a:cubicBezTo>
                      <a:pt x="201" y="166"/>
                      <a:pt x="201" y="166"/>
                      <a:pt x="201" y="166"/>
                    </a:cubicBezTo>
                    <a:cubicBezTo>
                      <a:pt x="202" y="167"/>
                      <a:pt x="203" y="169"/>
                      <a:pt x="203" y="172"/>
                    </a:cubicBezTo>
                    <a:cubicBezTo>
                      <a:pt x="203" y="178"/>
                      <a:pt x="201" y="179"/>
                      <a:pt x="201" y="182"/>
                    </a:cubicBezTo>
                    <a:cubicBezTo>
                      <a:pt x="202" y="185"/>
                      <a:pt x="205" y="187"/>
                      <a:pt x="207" y="189"/>
                    </a:cubicBezTo>
                    <a:close/>
                    <a:moveTo>
                      <a:pt x="202" y="159"/>
                    </a:moveTo>
                    <a:cubicBezTo>
                      <a:pt x="198" y="159"/>
                      <a:pt x="198" y="159"/>
                      <a:pt x="198" y="159"/>
                    </a:cubicBezTo>
                    <a:cubicBezTo>
                      <a:pt x="200" y="134"/>
                      <a:pt x="200" y="134"/>
                      <a:pt x="200" y="134"/>
                    </a:cubicBezTo>
                    <a:cubicBezTo>
                      <a:pt x="197" y="134"/>
                      <a:pt x="197" y="134"/>
                      <a:pt x="197" y="134"/>
                    </a:cubicBezTo>
                    <a:cubicBezTo>
                      <a:pt x="195" y="159"/>
                      <a:pt x="195" y="159"/>
                      <a:pt x="195" y="159"/>
                    </a:cubicBezTo>
                    <a:cubicBezTo>
                      <a:pt x="182" y="159"/>
                      <a:pt x="182" y="159"/>
                      <a:pt x="182" y="159"/>
                    </a:cubicBezTo>
                    <a:cubicBezTo>
                      <a:pt x="176" y="128"/>
                      <a:pt x="176" y="128"/>
                      <a:pt x="176" y="128"/>
                    </a:cubicBezTo>
                    <a:cubicBezTo>
                      <a:pt x="207" y="128"/>
                      <a:pt x="207" y="128"/>
                      <a:pt x="207" y="128"/>
                    </a:cubicBezTo>
                    <a:lnTo>
                      <a:pt x="202" y="159"/>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120" name="Freeform 78"/>
              <p:cNvSpPr>
                <a:spLocks noEditPoints="1"/>
              </p:cNvSpPr>
              <p:nvPr/>
            </p:nvSpPr>
            <p:spPr bwMode="auto">
              <a:xfrm>
                <a:off x="7617938" y="1883103"/>
                <a:ext cx="149177" cy="125136"/>
              </a:xfrm>
              <a:custGeom>
                <a:avLst/>
                <a:gdLst>
                  <a:gd name="T0" fmla="*/ 138 w 202"/>
                  <a:gd name="T1" fmla="*/ 142 h 169"/>
                  <a:gd name="T2" fmla="*/ 142 w 202"/>
                  <a:gd name="T3" fmla="*/ 153 h 169"/>
                  <a:gd name="T4" fmla="*/ 126 w 202"/>
                  <a:gd name="T5" fmla="*/ 153 h 169"/>
                  <a:gd name="T6" fmla="*/ 97 w 202"/>
                  <a:gd name="T7" fmla="*/ 148 h 169"/>
                  <a:gd name="T8" fmla="*/ 86 w 202"/>
                  <a:gd name="T9" fmla="*/ 151 h 169"/>
                  <a:gd name="T10" fmla="*/ 71 w 202"/>
                  <a:gd name="T11" fmla="*/ 147 h 169"/>
                  <a:gd name="T12" fmla="*/ 60 w 202"/>
                  <a:gd name="T13" fmla="*/ 147 h 169"/>
                  <a:gd name="T14" fmla="*/ 60 w 202"/>
                  <a:gd name="T15" fmla="*/ 73 h 169"/>
                  <a:gd name="T16" fmla="*/ 80 w 202"/>
                  <a:gd name="T17" fmla="*/ 70 h 169"/>
                  <a:gd name="T18" fmla="*/ 101 w 202"/>
                  <a:gd name="T19" fmla="*/ 48 h 169"/>
                  <a:gd name="T20" fmla="*/ 122 w 202"/>
                  <a:gd name="T21" fmla="*/ 21 h 169"/>
                  <a:gd name="T22" fmla="*/ 133 w 202"/>
                  <a:gd name="T23" fmla="*/ 3 h 169"/>
                  <a:gd name="T24" fmla="*/ 144 w 202"/>
                  <a:gd name="T25" fmla="*/ 29 h 169"/>
                  <a:gd name="T26" fmla="*/ 131 w 202"/>
                  <a:gd name="T27" fmla="*/ 67 h 169"/>
                  <a:gd name="T28" fmla="*/ 131 w 202"/>
                  <a:gd name="T29" fmla="*/ 91 h 169"/>
                  <a:gd name="T30" fmla="*/ 122 w 202"/>
                  <a:gd name="T31" fmla="*/ 113 h 169"/>
                  <a:gd name="T32" fmla="*/ 135 w 202"/>
                  <a:gd name="T33" fmla="*/ 98 h 169"/>
                  <a:gd name="T34" fmla="*/ 140 w 202"/>
                  <a:gd name="T35" fmla="*/ 70 h 169"/>
                  <a:gd name="T36" fmla="*/ 145 w 202"/>
                  <a:gd name="T37" fmla="*/ 66 h 169"/>
                  <a:gd name="T38" fmla="*/ 142 w 202"/>
                  <a:gd name="T39" fmla="*/ 76 h 169"/>
                  <a:gd name="T40" fmla="*/ 148 w 202"/>
                  <a:gd name="T41" fmla="*/ 90 h 169"/>
                  <a:gd name="T42" fmla="*/ 146 w 202"/>
                  <a:gd name="T43" fmla="*/ 98 h 169"/>
                  <a:gd name="T44" fmla="*/ 148 w 202"/>
                  <a:gd name="T45" fmla="*/ 107 h 169"/>
                  <a:gd name="T46" fmla="*/ 142 w 202"/>
                  <a:gd name="T47" fmla="*/ 120 h 169"/>
                  <a:gd name="T48" fmla="*/ 144 w 202"/>
                  <a:gd name="T49" fmla="*/ 129 h 169"/>
                  <a:gd name="T50" fmla="*/ 138 w 202"/>
                  <a:gd name="T51" fmla="*/ 142 h 169"/>
                  <a:gd name="T52" fmla="*/ 202 w 202"/>
                  <a:gd name="T53" fmla="*/ 98 h 169"/>
                  <a:gd name="T54" fmla="*/ 190 w 202"/>
                  <a:gd name="T55" fmla="*/ 87 h 169"/>
                  <a:gd name="T56" fmla="*/ 184 w 202"/>
                  <a:gd name="T57" fmla="*/ 87 h 169"/>
                  <a:gd name="T58" fmla="*/ 194 w 202"/>
                  <a:gd name="T59" fmla="*/ 76 h 169"/>
                  <a:gd name="T60" fmla="*/ 182 w 202"/>
                  <a:gd name="T61" fmla="*/ 65 h 169"/>
                  <a:gd name="T62" fmla="*/ 159 w 202"/>
                  <a:gd name="T63" fmla="*/ 65 h 169"/>
                  <a:gd name="T64" fmla="*/ 148 w 202"/>
                  <a:gd name="T65" fmla="*/ 76 h 169"/>
                  <a:gd name="T66" fmla="*/ 160 w 202"/>
                  <a:gd name="T67" fmla="*/ 87 h 169"/>
                  <a:gd name="T68" fmla="*/ 161 w 202"/>
                  <a:gd name="T69" fmla="*/ 87 h 169"/>
                  <a:gd name="T70" fmla="*/ 152 w 202"/>
                  <a:gd name="T71" fmla="*/ 98 h 169"/>
                  <a:gd name="T72" fmla="*/ 161 w 202"/>
                  <a:gd name="T73" fmla="*/ 109 h 169"/>
                  <a:gd name="T74" fmla="*/ 160 w 202"/>
                  <a:gd name="T75" fmla="*/ 109 h 169"/>
                  <a:gd name="T76" fmla="*/ 148 w 202"/>
                  <a:gd name="T77" fmla="*/ 120 h 169"/>
                  <a:gd name="T78" fmla="*/ 157 w 202"/>
                  <a:gd name="T79" fmla="*/ 131 h 169"/>
                  <a:gd name="T80" fmla="*/ 156 w 202"/>
                  <a:gd name="T81" fmla="*/ 131 h 169"/>
                  <a:gd name="T82" fmla="*/ 144 w 202"/>
                  <a:gd name="T83" fmla="*/ 142 h 169"/>
                  <a:gd name="T84" fmla="*/ 156 w 202"/>
                  <a:gd name="T85" fmla="*/ 153 h 169"/>
                  <a:gd name="T86" fmla="*/ 167 w 202"/>
                  <a:gd name="T87" fmla="*/ 153 h 169"/>
                  <a:gd name="T88" fmla="*/ 179 w 202"/>
                  <a:gd name="T89" fmla="*/ 153 h 169"/>
                  <a:gd name="T90" fmla="*/ 191 w 202"/>
                  <a:gd name="T91" fmla="*/ 142 h 169"/>
                  <a:gd name="T92" fmla="*/ 181 w 202"/>
                  <a:gd name="T93" fmla="*/ 131 h 169"/>
                  <a:gd name="T94" fmla="*/ 186 w 202"/>
                  <a:gd name="T95" fmla="*/ 131 h 169"/>
                  <a:gd name="T96" fmla="*/ 198 w 202"/>
                  <a:gd name="T97" fmla="*/ 120 h 169"/>
                  <a:gd name="T98" fmla="*/ 189 w 202"/>
                  <a:gd name="T99" fmla="*/ 109 h 169"/>
                  <a:gd name="T100" fmla="*/ 190 w 202"/>
                  <a:gd name="T101" fmla="*/ 109 h 169"/>
                  <a:gd name="T102" fmla="*/ 202 w 202"/>
                  <a:gd name="T103" fmla="*/ 98 h 169"/>
                  <a:gd name="T104" fmla="*/ 0 w 202"/>
                  <a:gd name="T105" fmla="*/ 66 h 169"/>
                  <a:gd name="T106" fmla="*/ 53 w 202"/>
                  <a:gd name="T107" fmla="*/ 66 h 169"/>
                  <a:gd name="T108" fmla="*/ 53 w 202"/>
                  <a:gd name="T109" fmla="*/ 169 h 169"/>
                  <a:gd name="T110" fmla="*/ 0 w 202"/>
                  <a:gd name="T111" fmla="*/ 169 h 169"/>
                  <a:gd name="T112" fmla="*/ 0 w 202"/>
                  <a:gd name="T113" fmla="*/ 66 h 169"/>
                  <a:gd name="T114" fmla="*/ 32 w 202"/>
                  <a:gd name="T115" fmla="*/ 152 h 169"/>
                  <a:gd name="T116" fmla="*/ 38 w 202"/>
                  <a:gd name="T117" fmla="*/ 159 h 169"/>
                  <a:gd name="T118" fmla="*/ 45 w 202"/>
                  <a:gd name="T119" fmla="*/ 152 h 169"/>
                  <a:gd name="T120" fmla="*/ 38 w 202"/>
                  <a:gd name="T121" fmla="*/ 146 h 169"/>
                  <a:gd name="T122" fmla="*/ 32 w 202"/>
                  <a:gd name="T123" fmla="*/ 15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2" h="169">
                    <a:moveTo>
                      <a:pt x="138" y="142"/>
                    </a:moveTo>
                    <a:cubicBezTo>
                      <a:pt x="138" y="146"/>
                      <a:pt x="139" y="150"/>
                      <a:pt x="142" y="153"/>
                    </a:cubicBezTo>
                    <a:cubicBezTo>
                      <a:pt x="126" y="153"/>
                      <a:pt x="126" y="153"/>
                      <a:pt x="126" y="153"/>
                    </a:cubicBezTo>
                    <a:cubicBezTo>
                      <a:pt x="119" y="153"/>
                      <a:pt x="102" y="148"/>
                      <a:pt x="97" y="148"/>
                    </a:cubicBezTo>
                    <a:cubicBezTo>
                      <a:pt x="92" y="148"/>
                      <a:pt x="90" y="151"/>
                      <a:pt x="86" y="151"/>
                    </a:cubicBezTo>
                    <a:cubicBezTo>
                      <a:pt x="82" y="151"/>
                      <a:pt x="75" y="147"/>
                      <a:pt x="71" y="147"/>
                    </a:cubicBezTo>
                    <a:cubicBezTo>
                      <a:pt x="60" y="147"/>
                      <a:pt x="60" y="147"/>
                      <a:pt x="60" y="147"/>
                    </a:cubicBezTo>
                    <a:cubicBezTo>
                      <a:pt x="60" y="73"/>
                      <a:pt x="60" y="73"/>
                      <a:pt x="60" y="73"/>
                    </a:cubicBezTo>
                    <a:cubicBezTo>
                      <a:pt x="64" y="73"/>
                      <a:pt x="73" y="74"/>
                      <a:pt x="80" y="70"/>
                    </a:cubicBezTo>
                    <a:cubicBezTo>
                      <a:pt x="89" y="64"/>
                      <a:pt x="96" y="54"/>
                      <a:pt x="101" y="48"/>
                    </a:cubicBezTo>
                    <a:cubicBezTo>
                      <a:pt x="106" y="41"/>
                      <a:pt x="116" y="35"/>
                      <a:pt x="122" y="21"/>
                    </a:cubicBezTo>
                    <a:cubicBezTo>
                      <a:pt x="125" y="14"/>
                      <a:pt x="123" y="0"/>
                      <a:pt x="133" y="3"/>
                    </a:cubicBezTo>
                    <a:cubicBezTo>
                      <a:pt x="144" y="7"/>
                      <a:pt x="144" y="17"/>
                      <a:pt x="144" y="29"/>
                    </a:cubicBezTo>
                    <a:cubicBezTo>
                      <a:pt x="143" y="40"/>
                      <a:pt x="132" y="63"/>
                      <a:pt x="131" y="67"/>
                    </a:cubicBezTo>
                    <a:cubicBezTo>
                      <a:pt x="129" y="76"/>
                      <a:pt x="131" y="82"/>
                      <a:pt x="131" y="91"/>
                    </a:cubicBezTo>
                    <a:cubicBezTo>
                      <a:pt x="130" y="104"/>
                      <a:pt x="122" y="113"/>
                      <a:pt x="122" y="113"/>
                    </a:cubicBezTo>
                    <a:cubicBezTo>
                      <a:pt x="122" y="113"/>
                      <a:pt x="133" y="106"/>
                      <a:pt x="135" y="98"/>
                    </a:cubicBezTo>
                    <a:cubicBezTo>
                      <a:pt x="137" y="89"/>
                      <a:pt x="135" y="80"/>
                      <a:pt x="140" y="70"/>
                    </a:cubicBezTo>
                    <a:cubicBezTo>
                      <a:pt x="142" y="68"/>
                      <a:pt x="143" y="67"/>
                      <a:pt x="145" y="66"/>
                    </a:cubicBezTo>
                    <a:cubicBezTo>
                      <a:pt x="143" y="69"/>
                      <a:pt x="142" y="72"/>
                      <a:pt x="142" y="76"/>
                    </a:cubicBezTo>
                    <a:cubicBezTo>
                      <a:pt x="142" y="82"/>
                      <a:pt x="144" y="86"/>
                      <a:pt x="148" y="90"/>
                    </a:cubicBezTo>
                    <a:cubicBezTo>
                      <a:pt x="147" y="92"/>
                      <a:pt x="146" y="95"/>
                      <a:pt x="146" y="98"/>
                    </a:cubicBezTo>
                    <a:cubicBezTo>
                      <a:pt x="146" y="101"/>
                      <a:pt x="147" y="104"/>
                      <a:pt x="148" y="107"/>
                    </a:cubicBezTo>
                    <a:cubicBezTo>
                      <a:pt x="144" y="110"/>
                      <a:pt x="142" y="115"/>
                      <a:pt x="142" y="120"/>
                    </a:cubicBezTo>
                    <a:cubicBezTo>
                      <a:pt x="142" y="123"/>
                      <a:pt x="143" y="126"/>
                      <a:pt x="144" y="129"/>
                    </a:cubicBezTo>
                    <a:cubicBezTo>
                      <a:pt x="140" y="132"/>
                      <a:pt x="138" y="137"/>
                      <a:pt x="138" y="142"/>
                    </a:cubicBezTo>
                    <a:moveTo>
                      <a:pt x="202" y="98"/>
                    </a:moveTo>
                    <a:cubicBezTo>
                      <a:pt x="202" y="92"/>
                      <a:pt x="197" y="87"/>
                      <a:pt x="190" y="87"/>
                    </a:cubicBezTo>
                    <a:cubicBezTo>
                      <a:pt x="184" y="87"/>
                      <a:pt x="184" y="87"/>
                      <a:pt x="184" y="87"/>
                    </a:cubicBezTo>
                    <a:cubicBezTo>
                      <a:pt x="190" y="86"/>
                      <a:pt x="194" y="82"/>
                      <a:pt x="194" y="76"/>
                    </a:cubicBezTo>
                    <a:cubicBezTo>
                      <a:pt x="194" y="70"/>
                      <a:pt x="188" y="65"/>
                      <a:pt x="182" y="65"/>
                    </a:cubicBezTo>
                    <a:cubicBezTo>
                      <a:pt x="159" y="65"/>
                      <a:pt x="159" y="65"/>
                      <a:pt x="159" y="65"/>
                    </a:cubicBezTo>
                    <a:cubicBezTo>
                      <a:pt x="152" y="65"/>
                      <a:pt x="148" y="70"/>
                      <a:pt x="148" y="76"/>
                    </a:cubicBezTo>
                    <a:cubicBezTo>
                      <a:pt x="148" y="82"/>
                      <a:pt x="153" y="87"/>
                      <a:pt x="160" y="87"/>
                    </a:cubicBezTo>
                    <a:cubicBezTo>
                      <a:pt x="161" y="87"/>
                      <a:pt x="161" y="87"/>
                      <a:pt x="161" y="87"/>
                    </a:cubicBezTo>
                    <a:cubicBezTo>
                      <a:pt x="156" y="89"/>
                      <a:pt x="152" y="93"/>
                      <a:pt x="152" y="98"/>
                    </a:cubicBezTo>
                    <a:cubicBezTo>
                      <a:pt x="152" y="104"/>
                      <a:pt x="156" y="108"/>
                      <a:pt x="161" y="109"/>
                    </a:cubicBezTo>
                    <a:cubicBezTo>
                      <a:pt x="160" y="109"/>
                      <a:pt x="160" y="109"/>
                      <a:pt x="160" y="109"/>
                    </a:cubicBezTo>
                    <a:cubicBezTo>
                      <a:pt x="153" y="109"/>
                      <a:pt x="148" y="114"/>
                      <a:pt x="148" y="120"/>
                    </a:cubicBezTo>
                    <a:cubicBezTo>
                      <a:pt x="148" y="126"/>
                      <a:pt x="152" y="130"/>
                      <a:pt x="157" y="131"/>
                    </a:cubicBezTo>
                    <a:cubicBezTo>
                      <a:pt x="156" y="131"/>
                      <a:pt x="156" y="131"/>
                      <a:pt x="156" y="131"/>
                    </a:cubicBezTo>
                    <a:cubicBezTo>
                      <a:pt x="149" y="131"/>
                      <a:pt x="144" y="136"/>
                      <a:pt x="144" y="142"/>
                    </a:cubicBezTo>
                    <a:cubicBezTo>
                      <a:pt x="144" y="148"/>
                      <a:pt x="149" y="153"/>
                      <a:pt x="156" y="153"/>
                    </a:cubicBezTo>
                    <a:cubicBezTo>
                      <a:pt x="167" y="153"/>
                      <a:pt x="167" y="153"/>
                      <a:pt x="167" y="153"/>
                    </a:cubicBezTo>
                    <a:cubicBezTo>
                      <a:pt x="179" y="153"/>
                      <a:pt x="179" y="153"/>
                      <a:pt x="179" y="153"/>
                    </a:cubicBezTo>
                    <a:cubicBezTo>
                      <a:pt x="185" y="153"/>
                      <a:pt x="191" y="148"/>
                      <a:pt x="191" y="142"/>
                    </a:cubicBezTo>
                    <a:cubicBezTo>
                      <a:pt x="191" y="137"/>
                      <a:pt x="186" y="132"/>
                      <a:pt x="181" y="131"/>
                    </a:cubicBezTo>
                    <a:cubicBezTo>
                      <a:pt x="186" y="131"/>
                      <a:pt x="186" y="131"/>
                      <a:pt x="186" y="131"/>
                    </a:cubicBezTo>
                    <a:cubicBezTo>
                      <a:pt x="193" y="131"/>
                      <a:pt x="198" y="126"/>
                      <a:pt x="198" y="120"/>
                    </a:cubicBezTo>
                    <a:cubicBezTo>
                      <a:pt x="198" y="115"/>
                      <a:pt x="194" y="111"/>
                      <a:pt x="189" y="109"/>
                    </a:cubicBezTo>
                    <a:cubicBezTo>
                      <a:pt x="190" y="109"/>
                      <a:pt x="190" y="109"/>
                      <a:pt x="190" y="109"/>
                    </a:cubicBezTo>
                    <a:cubicBezTo>
                      <a:pt x="197" y="109"/>
                      <a:pt x="202" y="104"/>
                      <a:pt x="202" y="98"/>
                    </a:cubicBezTo>
                    <a:moveTo>
                      <a:pt x="0" y="66"/>
                    </a:moveTo>
                    <a:cubicBezTo>
                      <a:pt x="53" y="66"/>
                      <a:pt x="53" y="66"/>
                      <a:pt x="53" y="66"/>
                    </a:cubicBezTo>
                    <a:cubicBezTo>
                      <a:pt x="53" y="169"/>
                      <a:pt x="53" y="169"/>
                      <a:pt x="53" y="169"/>
                    </a:cubicBezTo>
                    <a:cubicBezTo>
                      <a:pt x="0" y="169"/>
                      <a:pt x="0" y="169"/>
                      <a:pt x="0" y="169"/>
                    </a:cubicBezTo>
                    <a:lnTo>
                      <a:pt x="0" y="66"/>
                    </a:lnTo>
                    <a:close/>
                    <a:moveTo>
                      <a:pt x="32" y="152"/>
                    </a:moveTo>
                    <a:cubicBezTo>
                      <a:pt x="32" y="156"/>
                      <a:pt x="35" y="159"/>
                      <a:pt x="38" y="159"/>
                    </a:cubicBezTo>
                    <a:cubicBezTo>
                      <a:pt x="42" y="159"/>
                      <a:pt x="45" y="156"/>
                      <a:pt x="45" y="152"/>
                    </a:cubicBezTo>
                    <a:cubicBezTo>
                      <a:pt x="45" y="149"/>
                      <a:pt x="42" y="146"/>
                      <a:pt x="38" y="146"/>
                    </a:cubicBezTo>
                    <a:cubicBezTo>
                      <a:pt x="35" y="146"/>
                      <a:pt x="32" y="149"/>
                      <a:pt x="32" y="152"/>
                    </a:cubicBezTo>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121" name="Freeform 20"/>
              <p:cNvSpPr>
                <a:spLocks noEditPoints="1"/>
              </p:cNvSpPr>
              <p:nvPr/>
            </p:nvSpPr>
            <p:spPr bwMode="auto">
              <a:xfrm>
                <a:off x="7388641" y="1897099"/>
                <a:ext cx="204702" cy="206506"/>
              </a:xfrm>
              <a:custGeom>
                <a:avLst/>
                <a:gdLst>
                  <a:gd name="T0" fmla="*/ 188 w 192"/>
                  <a:gd name="T1" fmla="*/ 15 h 193"/>
                  <a:gd name="T2" fmla="*/ 177 w 192"/>
                  <a:gd name="T3" fmla="*/ 5 h 193"/>
                  <a:gd name="T4" fmla="*/ 161 w 192"/>
                  <a:gd name="T5" fmla="*/ 5 h 193"/>
                  <a:gd name="T6" fmla="*/ 146 w 192"/>
                  <a:gd name="T7" fmla="*/ 20 h 193"/>
                  <a:gd name="T8" fmla="*/ 123 w 192"/>
                  <a:gd name="T9" fmla="*/ 25 h 193"/>
                  <a:gd name="T10" fmla="*/ 121 w 192"/>
                  <a:gd name="T11" fmla="*/ 28 h 193"/>
                  <a:gd name="T12" fmla="*/ 112 w 192"/>
                  <a:gd name="T13" fmla="*/ 25 h 193"/>
                  <a:gd name="T14" fmla="*/ 96 w 192"/>
                  <a:gd name="T15" fmla="*/ 32 h 193"/>
                  <a:gd name="T16" fmla="*/ 42 w 192"/>
                  <a:gd name="T17" fmla="*/ 87 h 193"/>
                  <a:gd name="T18" fmla="*/ 41 w 192"/>
                  <a:gd name="T19" fmla="*/ 90 h 193"/>
                  <a:gd name="T20" fmla="*/ 42 w 192"/>
                  <a:gd name="T21" fmla="*/ 91 h 193"/>
                  <a:gd name="T22" fmla="*/ 44 w 192"/>
                  <a:gd name="T23" fmla="*/ 92 h 193"/>
                  <a:gd name="T24" fmla="*/ 60 w 192"/>
                  <a:gd name="T25" fmla="*/ 84 h 193"/>
                  <a:gd name="T26" fmla="*/ 59 w 192"/>
                  <a:gd name="T27" fmla="*/ 78 h 193"/>
                  <a:gd name="T28" fmla="*/ 101 w 192"/>
                  <a:gd name="T29" fmla="*/ 37 h 193"/>
                  <a:gd name="T30" fmla="*/ 112 w 192"/>
                  <a:gd name="T31" fmla="*/ 31 h 193"/>
                  <a:gd name="T32" fmla="*/ 117 w 192"/>
                  <a:gd name="T33" fmla="*/ 32 h 193"/>
                  <a:gd name="T34" fmla="*/ 94 w 192"/>
                  <a:gd name="T35" fmla="*/ 55 h 193"/>
                  <a:gd name="T36" fmla="*/ 94 w 192"/>
                  <a:gd name="T37" fmla="*/ 55 h 193"/>
                  <a:gd name="T38" fmla="*/ 37 w 192"/>
                  <a:gd name="T39" fmla="*/ 112 h 193"/>
                  <a:gd name="T40" fmla="*/ 33 w 192"/>
                  <a:gd name="T41" fmla="*/ 116 h 193"/>
                  <a:gd name="T42" fmla="*/ 4 w 192"/>
                  <a:gd name="T43" fmla="*/ 174 h 193"/>
                  <a:gd name="T44" fmla="*/ 5 w 192"/>
                  <a:gd name="T45" fmla="*/ 176 h 193"/>
                  <a:gd name="T46" fmla="*/ 1 w 192"/>
                  <a:gd name="T47" fmla="*/ 186 h 193"/>
                  <a:gd name="T48" fmla="*/ 7 w 192"/>
                  <a:gd name="T49" fmla="*/ 191 h 193"/>
                  <a:gd name="T50" fmla="*/ 17 w 192"/>
                  <a:gd name="T51" fmla="*/ 188 h 193"/>
                  <a:gd name="T52" fmla="*/ 19 w 192"/>
                  <a:gd name="T53" fmla="*/ 189 h 193"/>
                  <a:gd name="T54" fmla="*/ 76 w 192"/>
                  <a:gd name="T55" fmla="*/ 160 h 193"/>
                  <a:gd name="T56" fmla="*/ 80 w 192"/>
                  <a:gd name="T57" fmla="*/ 156 h 193"/>
                  <a:gd name="T58" fmla="*/ 125 w 192"/>
                  <a:gd name="T59" fmla="*/ 112 h 193"/>
                  <a:gd name="T60" fmla="*/ 141 w 192"/>
                  <a:gd name="T61" fmla="*/ 96 h 193"/>
                  <a:gd name="T62" fmla="*/ 167 w 192"/>
                  <a:gd name="T63" fmla="*/ 69 h 193"/>
                  <a:gd name="T64" fmla="*/ 173 w 192"/>
                  <a:gd name="T65" fmla="*/ 47 h 193"/>
                  <a:gd name="T66" fmla="*/ 188 w 192"/>
                  <a:gd name="T67" fmla="*/ 31 h 193"/>
                  <a:gd name="T68" fmla="*/ 188 w 192"/>
                  <a:gd name="T69" fmla="*/ 15 h 193"/>
                  <a:gd name="T70" fmla="*/ 21 w 192"/>
                  <a:gd name="T71" fmla="*/ 180 h 193"/>
                  <a:gd name="T72" fmla="*/ 13 w 192"/>
                  <a:gd name="T73" fmla="*/ 172 h 193"/>
                  <a:gd name="T74" fmla="*/ 38 w 192"/>
                  <a:gd name="T75" fmla="*/ 122 h 193"/>
                  <a:gd name="T76" fmla="*/ 71 w 192"/>
                  <a:gd name="T77" fmla="*/ 155 h 193"/>
                  <a:gd name="T78" fmla="*/ 21 w 192"/>
                  <a:gd name="T79" fmla="*/ 180 h 193"/>
                  <a:gd name="T80" fmla="*/ 162 w 192"/>
                  <a:gd name="T81" fmla="*/ 64 h 193"/>
                  <a:gd name="T82" fmla="*/ 133 w 192"/>
                  <a:gd name="T83" fmla="*/ 92 h 193"/>
                  <a:gd name="T84" fmla="*/ 84 w 192"/>
                  <a:gd name="T85" fmla="*/ 141 h 193"/>
                  <a:gd name="T86" fmla="*/ 52 w 192"/>
                  <a:gd name="T87" fmla="*/ 108 h 193"/>
                  <a:gd name="T88" fmla="*/ 129 w 192"/>
                  <a:gd name="T89" fmla="*/ 31 h 193"/>
                  <a:gd name="T90" fmla="*/ 142 w 192"/>
                  <a:gd name="T91" fmla="*/ 27 h 193"/>
                  <a:gd name="T92" fmla="*/ 166 w 192"/>
                  <a:gd name="T93" fmla="*/ 51 h 193"/>
                  <a:gd name="T94" fmla="*/ 162 w 192"/>
                  <a:gd name="T95" fmla="*/ 64 h 193"/>
                  <a:gd name="T96" fmla="*/ 182 w 192"/>
                  <a:gd name="T97" fmla="*/ 26 h 193"/>
                  <a:gd name="T98" fmla="*/ 167 w 192"/>
                  <a:gd name="T99" fmla="*/ 41 h 193"/>
                  <a:gd name="T100" fmla="*/ 152 w 192"/>
                  <a:gd name="T101" fmla="*/ 26 h 193"/>
                  <a:gd name="T102" fmla="*/ 167 w 192"/>
                  <a:gd name="T103" fmla="*/ 11 h 193"/>
                  <a:gd name="T104" fmla="*/ 172 w 192"/>
                  <a:gd name="T105" fmla="*/ 11 h 193"/>
                  <a:gd name="T106" fmla="*/ 182 w 192"/>
                  <a:gd name="T107" fmla="*/ 21 h 193"/>
                  <a:gd name="T108" fmla="*/ 182 w 192"/>
                  <a:gd name="T109" fmla="*/ 2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2" h="193">
                    <a:moveTo>
                      <a:pt x="188" y="15"/>
                    </a:moveTo>
                    <a:cubicBezTo>
                      <a:pt x="177" y="5"/>
                      <a:pt x="177" y="5"/>
                      <a:pt x="177" y="5"/>
                    </a:cubicBezTo>
                    <a:cubicBezTo>
                      <a:pt x="173" y="0"/>
                      <a:pt x="166" y="0"/>
                      <a:pt x="161" y="5"/>
                    </a:cubicBezTo>
                    <a:cubicBezTo>
                      <a:pt x="146" y="20"/>
                      <a:pt x="146" y="20"/>
                      <a:pt x="146" y="20"/>
                    </a:cubicBezTo>
                    <a:cubicBezTo>
                      <a:pt x="140" y="16"/>
                      <a:pt x="128" y="20"/>
                      <a:pt x="123" y="25"/>
                    </a:cubicBezTo>
                    <a:cubicBezTo>
                      <a:pt x="121" y="28"/>
                      <a:pt x="121" y="28"/>
                      <a:pt x="121" y="28"/>
                    </a:cubicBezTo>
                    <a:cubicBezTo>
                      <a:pt x="119" y="26"/>
                      <a:pt x="116" y="25"/>
                      <a:pt x="112" y="25"/>
                    </a:cubicBezTo>
                    <a:cubicBezTo>
                      <a:pt x="107" y="25"/>
                      <a:pt x="101" y="27"/>
                      <a:pt x="96" y="32"/>
                    </a:cubicBezTo>
                    <a:cubicBezTo>
                      <a:pt x="42" y="87"/>
                      <a:pt x="42" y="87"/>
                      <a:pt x="42" y="87"/>
                    </a:cubicBezTo>
                    <a:cubicBezTo>
                      <a:pt x="41" y="88"/>
                      <a:pt x="41" y="89"/>
                      <a:pt x="41" y="90"/>
                    </a:cubicBezTo>
                    <a:cubicBezTo>
                      <a:pt x="41" y="90"/>
                      <a:pt x="42" y="91"/>
                      <a:pt x="42" y="91"/>
                    </a:cubicBezTo>
                    <a:cubicBezTo>
                      <a:pt x="43" y="92"/>
                      <a:pt x="43" y="92"/>
                      <a:pt x="44" y="92"/>
                    </a:cubicBezTo>
                    <a:cubicBezTo>
                      <a:pt x="49" y="92"/>
                      <a:pt x="60" y="91"/>
                      <a:pt x="60" y="84"/>
                    </a:cubicBezTo>
                    <a:cubicBezTo>
                      <a:pt x="60" y="82"/>
                      <a:pt x="60" y="79"/>
                      <a:pt x="59" y="78"/>
                    </a:cubicBezTo>
                    <a:cubicBezTo>
                      <a:pt x="101" y="37"/>
                      <a:pt x="101" y="37"/>
                      <a:pt x="101" y="37"/>
                    </a:cubicBezTo>
                    <a:cubicBezTo>
                      <a:pt x="104" y="33"/>
                      <a:pt x="108" y="31"/>
                      <a:pt x="112" y="31"/>
                    </a:cubicBezTo>
                    <a:cubicBezTo>
                      <a:pt x="114" y="31"/>
                      <a:pt x="115" y="32"/>
                      <a:pt x="117" y="32"/>
                    </a:cubicBezTo>
                    <a:cubicBezTo>
                      <a:pt x="94" y="55"/>
                      <a:pt x="94" y="55"/>
                      <a:pt x="94" y="55"/>
                    </a:cubicBezTo>
                    <a:cubicBezTo>
                      <a:pt x="94" y="55"/>
                      <a:pt x="94" y="55"/>
                      <a:pt x="94" y="55"/>
                    </a:cubicBezTo>
                    <a:cubicBezTo>
                      <a:pt x="37" y="112"/>
                      <a:pt x="37" y="112"/>
                      <a:pt x="37" y="112"/>
                    </a:cubicBezTo>
                    <a:cubicBezTo>
                      <a:pt x="33" y="116"/>
                      <a:pt x="33" y="116"/>
                      <a:pt x="33" y="116"/>
                    </a:cubicBezTo>
                    <a:cubicBezTo>
                      <a:pt x="14" y="134"/>
                      <a:pt x="4" y="174"/>
                      <a:pt x="4" y="174"/>
                    </a:cubicBezTo>
                    <a:cubicBezTo>
                      <a:pt x="5" y="176"/>
                      <a:pt x="5" y="176"/>
                      <a:pt x="5" y="176"/>
                    </a:cubicBezTo>
                    <a:cubicBezTo>
                      <a:pt x="1" y="186"/>
                      <a:pt x="1" y="186"/>
                      <a:pt x="1" y="186"/>
                    </a:cubicBezTo>
                    <a:cubicBezTo>
                      <a:pt x="0" y="191"/>
                      <a:pt x="2" y="193"/>
                      <a:pt x="7" y="191"/>
                    </a:cubicBezTo>
                    <a:cubicBezTo>
                      <a:pt x="17" y="188"/>
                      <a:pt x="17" y="188"/>
                      <a:pt x="17" y="188"/>
                    </a:cubicBezTo>
                    <a:cubicBezTo>
                      <a:pt x="19" y="189"/>
                      <a:pt x="19" y="189"/>
                      <a:pt x="19" y="189"/>
                    </a:cubicBezTo>
                    <a:cubicBezTo>
                      <a:pt x="19" y="189"/>
                      <a:pt x="58" y="178"/>
                      <a:pt x="76" y="160"/>
                    </a:cubicBezTo>
                    <a:cubicBezTo>
                      <a:pt x="80" y="156"/>
                      <a:pt x="80" y="156"/>
                      <a:pt x="80" y="156"/>
                    </a:cubicBezTo>
                    <a:cubicBezTo>
                      <a:pt x="125" y="112"/>
                      <a:pt x="125" y="112"/>
                      <a:pt x="125" y="112"/>
                    </a:cubicBezTo>
                    <a:cubicBezTo>
                      <a:pt x="141" y="96"/>
                      <a:pt x="141" y="96"/>
                      <a:pt x="141" y="96"/>
                    </a:cubicBezTo>
                    <a:cubicBezTo>
                      <a:pt x="167" y="69"/>
                      <a:pt x="167" y="69"/>
                      <a:pt x="167" y="69"/>
                    </a:cubicBezTo>
                    <a:cubicBezTo>
                      <a:pt x="172" y="64"/>
                      <a:pt x="176" y="53"/>
                      <a:pt x="173" y="47"/>
                    </a:cubicBezTo>
                    <a:cubicBezTo>
                      <a:pt x="188" y="31"/>
                      <a:pt x="188" y="31"/>
                      <a:pt x="188" y="31"/>
                    </a:cubicBezTo>
                    <a:cubicBezTo>
                      <a:pt x="192" y="27"/>
                      <a:pt x="192" y="20"/>
                      <a:pt x="188" y="15"/>
                    </a:cubicBezTo>
                    <a:close/>
                    <a:moveTo>
                      <a:pt x="21" y="180"/>
                    </a:moveTo>
                    <a:cubicBezTo>
                      <a:pt x="13" y="172"/>
                      <a:pt x="13" y="172"/>
                      <a:pt x="13" y="172"/>
                    </a:cubicBezTo>
                    <a:cubicBezTo>
                      <a:pt x="16" y="162"/>
                      <a:pt x="25" y="135"/>
                      <a:pt x="38" y="122"/>
                    </a:cubicBezTo>
                    <a:cubicBezTo>
                      <a:pt x="71" y="155"/>
                      <a:pt x="71" y="155"/>
                      <a:pt x="71" y="155"/>
                    </a:cubicBezTo>
                    <a:cubicBezTo>
                      <a:pt x="58" y="168"/>
                      <a:pt x="31" y="177"/>
                      <a:pt x="21" y="180"/>
                    </a:cubicBezTo>
                    <a:close/>
                    <a:moveTo>
                      <a:pt x="162" y="64"/>
                    </a:moveTo>
                    <a:cubicBezTo>
                      <a:pt x="133" y="92"/>
                      <a:pt x="133" y="92"/>
                      <a:pt x="133" y="92"/>
                    </a:cubicBezTo>
                    <a:cubicBezTo>
                      <a:pt x="84" y="141"/>
                      <a:pt x="84" y="141"/>
                      <a:pt x="84" y="141"/>
                    </a:cubicBezTo>
                    <a:cubicBezTo>
                      <a:pt x="52" y="108"/>
                      <a:pt x="52" y="108"/>
                      <a:pt x="52" y="108"/>
                    </a:cubicBezTo>
                    <a:cubicBezTo>
                      <a:pt x="129" y="31"/>
                      <a:pt x="129" y="31"/>
                      <a:pt x="129" y="31"/>
                    </a:cubicBezTo>
                    <a:cubicBezTo>
                      <a:pt x="132" y="28"/>
                      <a:pt x="140" y="26"/>
                      <a:pt x="142" y="27"/>
                    </a:cubicBezTo>
                    <a:cubicBezTo>
                      <a:pt x="166" y="51"/>
                      <a:pt x="166" y="51"/>
                      <a:pt x="166" y="51"/>
                    </a:cubicBezTo>
                    <a:cubicBezTo>
                      <a:pt x="167" y="53"/>
                      <a:pt x="165" y="60"/>
                      <a:pt x="162" y="64"/>
                    </a:cubicBezTo>
                    <a:close/>
                    <a:moveTo>
                      <a:pt x="182" y="26"/>
                    </a:moveTo>
                    <a:cubicBezTo>
                      <a:pt x="167" y="41"/>
                      <a:pt x="167" y="41"/>
                      <a:pt x="167" y="41"/>
                    </a:cubicBezTo>
                    <a:cubicBezTo>
                      <a:pt x="152" y="26"/>
                      <a:pt x="152" y="26"/>
                      <a:pt x="152" y="26"/>
                    </a:cubicBezTo>
                    <a:cubicBezTo>
                      <a:pt x="167" y="11"/>
                      <a:pt x="167" y="11"/>
                      <a:pt x="167" y="11"/>
                    </a:cubicBezTo>
                    <a:cubicBezTo>
                      <a:pt x="168" y="9"/>
                      <a:pt x="171" y="9"/>
                      <a:pt x="172" y="11"/>
                    </a:cubicBezTo>
                    <a:cubicBezTo>
                      <a:pt x="182" y="21"/>
                      <a:pt x="182" y="21"/>
                      <a:pt x="182" y="21"/>
                    </a:cubicBezTo>
                    <a:cubicBezTo>
                      <a:pt x="184" y="22"/>
                      <a:pt x="184" y="24"/>
                      <a:pt x="182" y="2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122" name="Freeform 53"/>
              <p:cNvSpPr>
                <a:spLocks noEditPoints="1"/>
              </p:cNvSpPr>
              <p:nvPr/>
            </p:nvSpPr>
            <p:spPr bwMode="auto">
              <a:xfrm>
                <a:off x="6615644" y="2127901"/>
                <a:ext cx="139027" cy="118328"/>
              </a:xfrm>
              <a:custGeom>
                <a:avLst/>
                <a:gdLst>
                  <a:gd name="T0" fmla="*/ 450 w 450"/>
                  <a:gd name="T1" fmla="*/ 0 h 383"/>
                  <a:gd name="T2" fmla="*/ 337 w 450"/>
                  <a:gd name="T3" fmla="*/ 383 h 383"/>
                  <a:gd name="T4" fmla="*/ 149 w 450"/>
                  <a:gd name="T5" fmla="*/ 248 h 383"/>
                  <a:gd name="T6" fmla="*/ 450 w 450"/>
                  <a:gd name="T7" fmla="*/ 0 h 383"/>
                  <a:gd name="T8" fmla="*/ 128 w 450"/>
                  <a:gd name="T9" fmla="*/ 231 h 383"/>
                  <a:gd name="T10" fmla="*/ 450 w 450"/>
                  <a:gd name="T11" fmla="*/ 0 h 383"/>
                  <a:gd name="T12" fmla="*/ 0 w 450"/>
                  <a:gd name="T13" fmla="*/ 139 h 383"/>
                  <a:gd name="T14" fmla="*/ 128 w 450"/>
                  <a:gd name="T15" fmla="*/ 231 h 383"/>
                  <a:gd name="T16" fmla="*/ 149 w 450"/>
                  <a:gd name="T17" fmla="*/ 366 h 383"/>
                  <a:gd name="T18" fmla="*/ 202 w 450"/>
                  <a:gd name="T19" fmla="*/ 306 h 383"/>
                  <a:gd name="T20" fmla="*/ 149 w 450"/>
                  <a:gd name="T21" fmla="*/ 269 h 383"/>
                  <a:gd name="T22" fmla="*/ 149 w 450"/>
                  <a:gd name="T23" fmla="*/ 366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0" h="383">
                    <a:moveTo>
                      <a:pt x="450" y="0"/>
                    </a:moveTo>
                    <a:lnTo>
                      <a:pt x="337" y="383"/>
                    </a:lnTo>
                    <a:lnTo>
                      <a:pt x="149" y="248"/>
                    </a:lnTo>
                    <a:lnTo>
                      <a:pt x="450" y="0"/>
                    </a:lnTo>
                    <a:close/>
                    <a:moveTo>
                      <a:pt x="128" y="231"/>
                    </a:moveTo>
                    <a:lnTo>
                      <a:pt x="450" y="0"/>
                    </a:lnTo>
                    <a:lnTo>
                      <a:pt x="0" y="139"/>
                    </a:lnTo>
                    <a:lnTo>
                      <a:pt x="128" y="231"/>
                    </a:lnTo>
                    <a:close/>
                    <a:moveTo>
                      <a:pt x="149" y="366"/>
                    </a:moveTo>
                    <a:lnTo>
                      <a:pt x="202" y="306"/>
                    </a:lnTo>
                    <a:lnTo>
                      <a:pt x="149" y="269"/>
                    </a:lnTo>
                    <a:lnTo>
                      <a:pt x="149" y="366"/>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123" name="Freeform 14"/>
              <p:cNvSpPr>
                <a:spLocks noEditPoints="1"/>
              </p:cNvSpPr>
              <p:nvPr/>
            </p:nvSpPr>
            <p:spPr bwMode="auto">
              <a:xfrm>
                <a:off x="6898678" y="1857002"/>
                <a:ext cx="218184" cy="200635"/>
              </a:xfrm>
              <a:custGeom>
                <a:avLst/>
                <a:gdLst>
                  <a:gd name="T0" fmla="*/ 152 w 192"/>
                  <a:gd name="T1" fmla="*/ 6 h 176"/>
                  <a:gd name="T2" fmla="*/ 151 w 192"/>
                  <a:gd name="T3" fmla="*/ 3 h 176"/>
                  <a:gd name="T4" fmla="*/ 147 w 192"/>
                  <a:gd name="T5" fmla="*/ 0 h 176"/>
                  <a:gd name="T6" fmla="*/ 43 w 192"/>
                  <a:gd name="T7" fmla="*/ 0 h 176"/>
                  <a:gd name="T8" fmla="*/ 40 w 192"/>
                  <a:gd name="T9" fmla="*/ 6 h 176"/>
                  <a:gd name="T10" fmla="*/ 39 w 192"/>
                  <a:gd name="T11" fmla="*/ 12 h 176"/>
                  <a:gd name="T12" fmla="*/ 0 w 192"/>
                  <a:gd name="T13" fmla="*/ 53 h 176"/>
                  <a:gd name="T14" fmla="*/ 66 w 192"/>
                  <a:gd name="T15" fmla="*/ 100 h 176"/>
                  <a:gd name="T16" fmla="*/ 88 w 192"/>
                  <a:gd name="T17" fmla="*/ 118 h 176"/>
                  <a:gd name="T18" fmla="*/ 86 w 192"/>
                  <a:gd name="T19" fmla="*/ 129 h 176"/>
                  <a:gd name="T20" fmla="*/ 89 w 192"/>
                  <a:gd name="T21" fmla="*/ 131 h 176"/>
                  <a:gd name="T22" fmla="*/ 70 w 192"/>
                  <a:gd name="T23" fmla="*/ 166 h 176"/>
                  <a:gd name="T24" fmla="*/ 58 w 192"/>
                  <a:gd name="T25" fmla="*/ 167 h 176"/>
                  <a:gd name="T26" fmla="*/ 54 w 192"/>
                  <a:gd name="T27" fmla="*/ 168 h 176"/>
                  <a:gd name="T28" fmla="*/ 53 w 192"/>
                  <a:gd name="T29" fmla="*/ 174 h 176"/>
                  <a:gd name="T30" fmla="*/ 137 w 192"/>
                  <a:gd name="T31" fmla="*/ 176 h 176"/>
                  <a:gd name="T32" fmla="*/ 138 w 192"/>
                  <a:gd name="T33" fmla="*/ 170 h 176"/>
                  <a:gd name="T34" fmla="*/ 134 w 192"/>
                  <a:gd name="T35" fmla="*/ 168 h 176"/>
                  <a:gd name="T36" fmla="*/ 131 w 192"/>
                  <a:gd name="T37" fmla="*/ 166 h 176"/>
                  <a:gd name="T38" fmla="*/ 102 w 192"/>
                  <a:gd name="T39" fmla="*/ 145 h 176"/>
                  <a:gd name="T40" fmla="*/ 103 w 192"/>
                  <a:gd name="T41" fmla="*/ 131 h 176"/>
                  <a:gd name="T42" fmla="*/ 106 w 192"/>
                  <a:gd name="T43" fmla="*/ 121 h 176"/>
                  <a:gd name="T44" fmla="*/ 103 w 192"/>
                  <a:gd name="T45" fmla="*/ 118 h 176"/>
                  <a:gd name="T46" fmla="*/ 146 w 192"/>
                  <a:gd name="T47" fmla="*/ 96 h 176"/>
                  <a:gd name="T48" fmla="*/ 192 w 192"/>
                  <a:gd name="T49" fmla="*/ 12 h 176"/>
                  <a:gd name="T50" fmla="*/ 48 w 192"/>
                  <a:gd name="T51" fmla="*/ 85 h 176"/>
                  <a:gd name="T52" fmla="*/ 10 w 192"/>
                  <a:gd name="T53" fmla="*/ 53 h 176"/>
                  <a:gd name="T54" fmla="*/ 40 w 192"/>
                  <a:gd name="T55" fmla="*/ 22 h 176"/>
                  <a:gd name="T56" fmla="*/ 52 w 192"/>
                  <a:gd name="T57" fmla="*/ 86 h 176"/>
                  <a:gd name="T58" fmla="*/ 109 w 192"/>
                  <a:gd name="T59" fmla="*/ 77 h 176"/>
                  <a:gd name="T60" fmla="*/ 85 w 192"/>
                  <a:gd name="T61" fmla="*/ 80 h 176"/>
                  <a:gd name="T62" fmla="*/ 82 w 192"/>
                  <a:gd name="T63" fmla="*/ 71 h 176"/>
                  <a:gd name="T64" fmla="*/ 90 w 192"/>
                  <a:gd name="T65" fmla="*/ 68 h 176"/>
                  <a:gd name="T66" fmla="*/ 87 w 192"/>
                  <a:gd name="T67" fmla="*/ 36 h 176"/>
                  <a:gd name="T68" fmla="*/ 83 w 192"/>
                  <a:gd name="T69" fmla="*/ 32 h 176"/>
                  <a:gd name="T70" fmla="*/ 92 w 192"/>
                  <a:gd name="T71" fmla="*/ 24 h 176"/>
                  <a:gd name="T72" fmla="*/ 99 w 192"/>
                  <a:gd name="T73" fmla="*/ 24 h 176"/>
                  <a:gd name="T74" fmla="*/ 102 w 192"/>
                  <a:gd name="T75" fmla="*/ 68 h 176"/>
                  <a:gd name="T76" fmla="*/ 109 w 192"/>
                  <a:gd name="T77" fmla="*/ 71 h 176"/>
                  <a:gd name="T78" fmla="*/ 181 w 192"/>
                  <a:gd name="T79" fmla="*/ 53 h 176"/>
                  <a:gd name="T80" fmla="*/ 143 w 192"/>
                  <a:gd name="T81" fmla="*/ 85 h 176"/>
                  <a:gd name="T82" fmla="*/ 151 w 192"/>
                  <a:gd name="T83" fmla="*/ 58 h 176"/>
                  <a:gd name="T84" fmla="*/ 181 w 192"/>
                  <a:gd name="T85" fmla="*/ 2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 h="176">
                    <a:moveTo>
                      <a:pt x="152" y="12"/>
                    </a:moveTo>
                    <a:cubicBezTo>
                      <a:pt x="152" y="6"/>
                      <a:pt x="152" y="6"/>
                      <a:pt x="152" y="6"/>
                    </a:cubicBezTo>
                    <a:cubicBezTo>
                      <a:pt x="151" y="6"/>
                      <a:pt x="151" y="6"/>
                      <a:pt x="151" y="6"/>
                    </a:cubicBezTo>
                    <a:cubicBezTo>
                      <a:pt x="151" y="3"/>
                      <a:pt x="151" y="3"/>
                      <a:pt x="151" y="3"/>
                    </a:cubicBezTo>
                    <a:cubicBezTo>
                      <a:pt x="151" y="1"/>
                      <a:pt x="149" y="0"/>
                      <a:pt x="148" y="0"/>
                    </a:cubicBezTo>
                    <a:cubicBezTo>
                      <a:pt x="147" y="0"/>
                      <a:pt x="147" y="0"/>
                      <a:pt x="147" y="0"/>
                    </a:cubicBezTo>
                    <a:cubicBezTo>
                      <a:pt x="44" y="0"/>
                      <a:pt x="44" y="0"/>
                      <a:pt x="44" y="0"/>
                    </a:cubicBezTo>
                    <a:cubicBezTo>
                      <a:pt x="43" y="0"/>
                      <a:pt x="43" y="0"/>
                      <a:pt x="43" y="0"/>
                    </a:cubicBezTo>
                    <a:cubicBezTo>
                      <a:pt x="42" y="0"/>
                      <a:pt x="40" y="1"/>
                      <a:pt x="40" y="3"/>
                    </a:cubicBezTo>
                    <a:cubicBezTo>
                      <a:pt x="40" y="6"/>
                      <a:pt x="40" y="6"/>
                      <a:pt x="40" y="6"/>
                    </a:cubicBezTo>
                    <a:cubicBezTo>
                      <a:pt x="39" y="6"/>
                      <a:pt x="39" y="6"/>
                      <a:pt x="39" y="6"/>
                    </a:cubicBezTo>
                    <a:cubicBezTo>
                      <a:pt x="39" y="12"/>
                      <a:pt x="39" y="12"/>
                      <a:pt x="39" y="12"/>
                    </a:cubicBezTo>
                    <a:cubicBezTo>
                      <a:pt x="0" y="12"/>
                      <a:pt x="0" y="12"/>
                      <a:pt x="0" y="12"/>
                    </a:cubicBezTo>
                    <a:cubicBezTo>
                      <a:pt x="0" y="12"/>
                      <a:pt x="0" y="43"/>
                      <a:pt x="0" y="53"/>
                    </a:cubicBezTo>
                    <a:cubicBezTo>
                      <a:pt x="0" y="73"/>
                      <a:pt x="26" y="91"/>
                      <a:pt x="45" y="96"/>
                    </a:cubicBezTo>
                    <a:cubicBezTo>
                      <a:pt x="52" y="98"/>
                      <a:pt x="60" y="99"/>
                      <a:pt x="66" y="100"/>
                    </a:cubicBezTo>
                    <a:cubicBezTo>
                      <a:pt x="76" y="108"/>
                      <a:pt x="87" y="114"/>
                      <a:pt x="89" y="118"/>
                    </a:cubicBezTo>
                    <a:cubicBezTo>
                      <a:pt x="88" y="118"/>
                      <a:pt x="88" y="118"/>
                      <a:pt x="88" y="118"/>
                    </a:cubicBezTo>
                    <a:cubicBezTo>
                      <a:pt x="87" y="118"/>
                      <a:pt x="86" y="119"/>
                      <a:pt x="86" y="121"/>
                    </a:cubicBezTo>
                    <a:cubicBezTo>
                      <a:pt x="86" y="129"/>
                      <a:pt x="86" y="129"/>
                      <a:pt x="86" y="129"/>
                    </a:cubicBezTo>
                    <a:cubicBezTo>
                      <a:pt x="86" y="130"/>
                      <a:pt x="87" y="131"/>
                      <a:pt x="88" y="131"/>
                    </a:cubicBezTo>
                    <a:cubicBezTo>
                      <a:pt x="89" y="131"/>
                      <a:pt x="89" y="131"/>
                      <a:pt x="89" y="131"/>
                    </a:cubicBezTo>
                    <a:cubicBezTo>
                      <a:pt x="89" y="137"/>
                      <a:pt x="89" y="142"/>
                      <a:pt x="89" y="145"/>
                    </a:cubicBezTo>
                    <a:cubicBezTo>
                      <a:pt x="89" y="157"/>
                      <a:pt x="78" y="166"/>
                      <a:pt x="70" y="166"/>
                    </a:cubicBezTo>
                    <a:cubicBezTo>
                      <a:pt x="66" y="166"/>
                      <a:pt x="62" y="166"/>
                      <a:pt x="60" y="166"/>
                    </a:cubicBezTo>
                    <a:cubicBezTo>
                      <a:pt x="58" y="166"/>
                      <a:pt x="58" y="166"/>
                      <a:pt x="58" y="167"/>
                    </a:cubicBezTo>
                    <a:cubicBezTo>
                      <a:pt x="58" y="168"/>
                      <a:pt x="58" y="168"/>
                      <a:pt x="58" y="168"/>
                    </a:cubicBezTo>
                    <a:cubicBezTo>
                      <a:pt x="54" y="168"/>
                      <a:pt x="54" y="168"/>
                      <a:pt x="54" y="168"/>
                    </a:cubicBezTo>
                    <a:cubicBezTo>
                      <a:pt x="54" y="168"/>
                      <a:pt x="53" y="169"/>
                      <a:pt x="53" y="170"/>
                    </a:cubicBezTo>
                    <a:cubicBezTo>
                      <a:pt x="53" y="170"/>
                      <a:pt x="53" y="174"/>
                      <a:pt x="53" y="174"/>
                    </a:cubicBezTo>
                    <a:cubicBezTo>
                      <a:pt x="53" y="175"/>
                      <a:pt x="54" y="176"/>
                      <a:pt x="54" y="176"/>
                    </a:cubicBezTo>
                    <a:cubicBezTo>
                      <a:pt x="137" y="176"/>
                      <a:pt x="137" y="176"/>
                      <a:pt x="137" y="176"/>
                    </a:cubicBezTo>
                    <a:cubicBezTo>
                      <a:pt x="137" y="176"/>
                      <a:pt x="138" y="175"/>
                      <a:pt x="138" y="174"/>
                    </a:cubicBezTo>
                    <a:cubicBezTo>
                      <a:pt x="138" y="174"/>
                      <a:pt x="138" y="170"/>
                      <a:pt x="138" y="170"/>
                    </a:cubicBezTo>
                    <a:cubicBezTo>
                      <a:pt x="138" y="169"/>
                      <a:pt x="137" y="168"/>
                      <a:pt x="137" y="168"/>
                    </a:cubicBezTo>
                    <a:cubicBezTo>
                      <a:pt x="134" y="168"/>
                      <a:pt x="134" y="168"/>
                      <a:pt x="134" y="168"/>
                    </a:cubicBezTo>
                    <a:cubicBezTo>
                      <a:pt x="134" y="168"/>
                      <a:pt x="134" y="168"/>
                      <a:pt x="134" y="167"/>
                    </a:cubicBezTo>
                    <a:cubicBezTo>
                      <a:pt x="134" y="166"/>
                      <a:pt x="133" y="166"/>
                      <a:pt x="131" y="166"/>
                    </a:cubicBezTo>
                    <a:cubicBezTo>
                      <a:pt x="130" y="166"/>
                      <a:pt x="125" y="166"/>
                      <a:pt x="121" y="166"/>
                    </a:cubicBezTo>
                    <a:cubicBezTo>
                      <a:pt x="113" y="166"/>
                      <a:pt x="102" y="157"/>
                      <a:pt x="102" y="145"/>
                    </a:cubicBezTo>
                    <a:cubicBezTo>
                      <a:pt x="102" y="142"/>
                      <a:pt x="102" y="137"/>
                      <a:pt x="102" y="131"/>
                    </a:cubicBezTo>
                    <a:cubicBezTo>
                      <a:pt x="103" y="131"/>
                      <a:pt x="103" y="131"/>
                      <a:pt x="103" y="131"/>
                    </a:cubicBezTo>
                    <a:cubicBezTo>
                      <a:pt x="104" y="131"/>
                      <a:pt x="106" y="130"/>
                      <a:pt x="106" y="129"/>
                    </a:cubicBezTo>
                    <a:cubicBezTo>
                      <a:pt x="106" y="121"/>
                      <a:pt x="106" y="121"/>
                      <a:pt x="106" y="121"/>
                    </a:cubicBezTo>
                    <a:cubicBezTo>
                      <a:pt x="106" y="119"/>
                      <a:pt x="104" y="118"/>
                      <a:pt x="103" y="118"/>
                    </a:cubicBezTo>
                    <a:cubicBezTo>
                      <a:pt x="103" y="118"/>
                      <a:pt x="103" y="118"/>
                      <a:pt x="103" y="118"/>
                    </a:cubicBezTo>
                    <a:cubicBezTo>
                      <a:pt x="105" y="114"/>
                      <a:pt x="115" y="108"/>
                      <a:pt x="125" y="100"/>
                    </a:cubicBezTo>
                    <a:cubicBezTo>
                      <a:pt x="132" y="99"/>
                      <a:pt x="139" y="98"/>
                      <a:pt x="146" y="96"/>
                    </a:cubicBezTo>
                    <a:cubicBezTo>
                      <a:pt x="165" y="91"/>
                      <a:pt x="192" y="73"/>
                      <a:pt x="192" y="53"/>
                    </a:cubicBezTo>
                    <a:cubicBezTo>
                      <a:pt x="192" y="43"/>
                      <a:pt x="192" y="12"/>
                      <a:pt x="192" y="12"/>
                    </a:cubicBezTo>
                    <a:lnTo>
                      <a:pt x="152" y="12"/>
                    </a:lnTo>
                    <a:close/>
                    <a:moveTo>
                      <a:pt x="48" y="85"/>
                    </a:moveTo>
                    <a:cubicBezTo>
                      <a:pt x="39" y="83"/>
                      <a:pt x="29" y="78"/>
                      <a:pt x="22" y="72"/>
                    </a:cubicBezTo>
                    <a:cubicBezTo>
                      <a:pt x="15" y="66"/>
                      <a:pt x="10" y="59"/>
                      <a:pt x="10" y="53"/>
                    </a:cubicBezTo>
                    <a:cubicBezTo>
                      <a:pt x="10" y="22"/>
                      <a:pt x="10" y="22"/>
                      <a:pt x="10" y="22"/>
                    </a:cubicBezTo>
                    <a:cubicBezTo>
                      <a:pt x="40" y="22"/>
                      <a:pt x="40" y="22"/>
                      <a:pt x="40" y="22"/>
                    </a:cubicBezTo>
                    <a:cubicBezTo>
                      <a:pt x="40" y="32"/>
                      <a:pt x="40" y="47"/>
                      <a:pt x="40" y="58"/>
                    </a:cubicBezTo>
                    <a:cubicBezTo>
                      <a:pt x="40" y="69"/>
                      <a:pt x="45" y="78"/>
                      <a:pt x="52" y="86"/>
                    </a:cubicBezTo>
                    <a:cubicBezTo>
                      <a:pt x="51" y="86"/>
                      <a:pt x="49" y="86"/>
                      <a:pt x="48" y="85"/>
                    </a:cubicBezTo>
                    <a:close/>
                    <a:moveTo>
                      <a:pt x="109" y="77"/>
                    </a:moveTo>
                    <a:cubicBezTo>
                      <a:pt x="109" y="78"/>
                      <a:pt x="108" y="80"/>
                      <a:pt x="106" y="80"/>
                    </a:cubicBezTo>
                    <a:cubicBezTo>
                      <a:pt x="85" y="80"/>
                      <a:pt x="85" y="80"/>
                      <a:pt x="85" y="80"/>
                    </a:cubicBezTo>
                    <a:cubicBezTo>
                      <a:pt x="83" y="80"/>
                      <a:pt x="82" y="78"/>
                      <a:pt x="82" y="77"/>
                    </a:cubicBezTo>
                    <a:cubicBezTo>
                      <a:pt x="82" y="71"/>
                      <a:pt x="82" y="71"/>
                      <a:pt x="82" y="71"/>
                    </a:cubicBezTo>
                    <a:cubicBezTo>
                      <a:pt x="82" y="69"/>
                      <a:pt x="83" y="68"/>
                      <a:pt x="85" y="68"/>
                    </a:cubicBezTo>
                    <a:cubicBezTo>
                      <a:pt x="90" y="68"/>
                      <a:pt x="90" y="68"/>
                      <a:pt x="90" y="68"/>
                    </a:cubicBezTo>
                    <a:cubicBezTo>
                      <a:pt x="90" y="36"/>
                      <a:pt x="90" y="36"/>
                      <a:pt x="90" y="36"/>
                    </a:cubicBezTo>
                    <a:cubicBezTo>
                      <a:pt x="87" y="36"/>
                      <a:pt x="87" y="36"/>
                      <a:pt x="87" y="36"/>
                    </a:cubicBezTo>
                    <a:cubicBezTo>
                      <a:pt x="85" y="37"/>
                      <a:pt x="84" y="36"/>
                      <a:pt x="83" y="34"/>
                    </a:cubicBezTo>
                    <a:cubicBezTo>
                      <a:pt x="83" y="32"/>
                      <a:pt x="83" y="32"/>
                      <a:pt x="83" y="32"/>
                    </a:cubicBezTo>
                    <a:cubicBezTo>
                      <a:pt x="82" y="30"/>
                      <a:pt x="83" y="29"/>
                      <a:pt x="84" y="29"/>
                    </a:cubicBezTo>
                    <a:cubicBezTo>
                      <a:pt x="92" y="24"/>
                      <a:pt x="92" y="24"/>
                      <a:pt x="92" y="24"/>
                    </a:cubicBezTo>
                    <a:cubicBezTo>
                      <a:pt x="93" y="24"/>
                      <a:pt x="93" y="24"/>
                      <a:pt x="94" y="24"/>
                    </a:cubicBezTo>
                    <a:cubicBezTo>
                      <a:pt x="99" y="24"/>
                      <a:pt x="99" y="24"/>
                      <a:pt x="99" y="24"/>
                    </a:cubicBezTo>
                    <a:cubicBezTo>
                      <a:pt x="100" y="24"/>
                      <a:pt x="102" y="25"/>
                      <a:pt x="102" y="27"/>
                    </a:cubicBezTo>
                    <a:cubicBezTo>
                      <a:pt x="102" y="68"/>
                      <a:pt x="102" y="68"/>
                      <a:pt x="102" y="68"/>
                    </a:cubicBezTo>
                    <a:cubicBezTo>
                      <a:pt x="106" y="68"/>
                      <a:pt x="106" y="68"/>
                      <a:pt x="106" y="68"/>
                    </a:cubicBezTo>
                    <a:cubicBezTo>
                      <a:pt x="108" y="68"/>
                      <a:pt x="109" y="69"/>
                      <a:pt x="109" y="71"/>
                    </a:cubicBezTo>
                    <a:lnTo>
                      <a:pt x="109" y="77"/>
                    </a:lnTo>
                    <a:close/>
                    <a:moveTo>
                      <a:pt x="181" y="53"/>
                    </a:moveTo>
                    <a:cubicBezTo>
                      <a:pt x="181" y="59"/>
                      <a:pt x="177" y="66"/>
                      <a:pt x="169" y="72"/>
                    </a:cubicBezTo>
                    <a:cubicBezTo>
                      <a:pt x="162" y="78"/>
                      <a:pt x="152" y="83"/>
                      <a:pt x="143" y="85"/>
                    </a:cubicBezTo>
                    <a:cubicBezTo>
                      <a:pt x="142" y="86"/>
                      <a:pt x="140" y="86"/>
                      <a:pt x="139" y="86"/>
                    </a:cubicBezTo>
                    <a:cubicBezTo>
                      <a:pt x="146" y="78"/>
                      <a:pt x="151" y="69"/>
                      <a:pt x="151" y="58"/>
                    </a:cubicBezTo>
                    <a:cubicBezTo>
                      <a:pt x="151" y="47"/>
                      <a:pt x="151" y="32"/>
                      <a:pt x="151" y="22"/>
                    </a:cubicBezTo>
                    <a:cubicBezTo>
                      <a:pt x="181" y="22"/>
                      <a:pt x="181" y="22"/>
                      <a:pt x="181" y="22"/>
                    </a:cubicBezTo>
                    <a:lnTo>
                      <a:pt x="181" y="53"/>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124" name="Freeform 240"/>
              <p:cNvSpPr>
                <a:spLocks/>
              </p:cNvSpPr>
              <p:nvPr/>
            </p:nvSpPr>
            <p:spPr bwMode="auto">
              <a:xfrm>
                <a:off x="5935341" y="2698556"/>
                <a:ext cx="149136" cy="142065"/>
              </a:xfrm>
              <a:custGeom>
                <a:avLst/>
                <a:gdLst>
                  <a:gd name="T0" fmla="*/ 90 w 196"/>
                  <a:gd name="T1" fmla="*/ 9 h 187"/>
                  <a:gd name="T2" fmla="*/ 106 w 196"/>
                  <a:gd name="T3" fmla="*/ 9 h 187"/>
                  <a:gd name="T4" fmla="*/ 122 w 196"/>
                  <a:gd name="T5" fmla="*/ 42 h 187"/>
                  <a:gd name="T6" fmla="*/ 147 w 196"/>
                  <a:gd name="T7" fmla="*/ 61 h 187"/>
                  <a:gd name="T8" fmla="*/ 184 w 196"/>
                  <a:gd name="T9" fmla="*/ 66 h 187"/>
                  <a:gd name="T10" fmla="*/ 189 w 196"/>
                  <a:gd name="T11" fmla="*/ 81 h 187"/>
                  <a:gd name="T12" fmla="*/ 162 w 196"/>
                  <a:gd name="T13" fmla="*/ 107 h 187"/>
                  <a:gd name="T14" fmla="*/ 153 w 196"/>
                  <a:gd name="T15" fmla="*/ 136 h 187"/>
                  <a:gd name="T16" fmla="*/ 159 w 196"/>
                  <a:gd name="T17" fmla="*/ 173 h 187"/>
                  <a:gd name="T18" fmla="*/ 146 w 196"/>
                  <a:gd name="T19" fmla="*/ 182 h 187"/>
                  <a:gd name="T20" fmla="*/ 113 w 196"/>
                  <a:gd name="T21" fmla="*/ 165 h 187"/>
                  <a:gd name="T22" fmla="*/ 82 w 196"/>
                  <a:gd name="T23" fmla="*/ 165 h 187"/>
                  <a:gd name="T24" fmla="*/ 49 w 196"/>
                  <a:gd name="T25" fmla="*/ 182 h 187"/>
                  <a:gd name="T26" fmla="*/ 37 w 196"/>
                  <a:gd name="T27" fmla="*/ 173 h 187"/>
                  <a:gd name="T28" fmla="*/ 43 w 196"/>
                  <a:gd name="T29" fmla="*/ 136 h 187"/>
                  <a:gd name="T30" fmla="*/ 34 w 196"/>
                  <a:gd name="T31" fmla="*/ 107 h 187"/>
                  <a:gd name="T32" fmla="*/ 7 w 196"/>
                  <a:gd name="T33" fmla="*/ 81 h 187"/>
                  <a:gd name="T34" fmla="*/ 11 w 196"/>
                  <a:gd name="T35" fmla="*/ 66 h 187"/>
                  <a:gd name="T36" fmla="*/ 49 w 196"/>
                  <a:gd name="T37" fmla="*/ 61 h 187"/>
                  <a:gd name="T38" fmla="*/ 74 w 196"/>
                  <a:gd name="T39" fmla="*/ 42 h 187"/>
                  <a:gd name="T40" fmla="*/ 90 w 196"/>
                  <a:gd name="T41" fmla="*/ 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6" h="187">
                    <a:moveTo>
                      <a:pt x="90" y="9"/>
                    </a:moveTo>
                    <a:cubicBezTo>
                      <a:pt x="94" y="0"/>
                      <a:pt x="101" y="0"/>
                      <a:pt x="106" y="9"/>
                    </a:cubicBezTo>
                    <a:cubicBezTo>
                      <a:pt x="122" y="42"/>
                      <a:pt x="122" y="42"/>
                      <a:pt x="122" y="42"/>
                    </a:cubicBezTo>
                    <a:cubicBezTo>
                      <a:pt x="126" y="51"/>
                      <a:pt x="138" y="59"/>
                      <a:pt x="147" y="61"/>
                    </a:cubicBezTo>
                    <a:cubicBezTo>
                      <a:pt x="184" y="66"/>
                      <a:pt x="184" y="66"/>
                      <a:pt x="184" y="66"/>
                    </a:cubicBezTo>
                    <a:cubicBezTo>
                      <a:pt x="194" y="67"/>
                      <a:pt x="196" y="74"/>
                      <a:pt x="189" y="81"/>
                    </a:cubicBezTo>
                    <a:cubicBezTo>
                      <a:pt x="162" y="107"/>
                      <a:pt x="162" y="107"/>
                      <a:pt x="162" y="107"/>
                    </a:cubicBezTo>
                    <a:cubicBezTo>
                      <a:pt x="155" y="114"/>
                      <a:pt x="151" y="127"/>
                      <a:pt x="153" y="136"/>
                    </a:cubicBezTo>
                    <a:cubicBezTo>
                      <a:pt x="159" y="173"/>
                      <a:pt x="159" y="173"/>
                      <a:pt x="159" y="173"/>
                    </a:cubicBezTo>
                    <a:cubicBezTo>
                      <a:pt x="161" y="183"/>
                      <a:pt x="155" y="187"/>
                      <a:pt x="146" y="182"/>
                    </a:cubicBezTo>
                    <a:cubicBezTo>
                      <a:pt x="113" y="165"/>
                      <a:pt x="113" y="165"/>
                      <a:pt x="113" y="165"/>
                    </a:cubicBezTo>
                    <a:cubicBezTo>
                      <a:pt x="105" y="160"/>
                      <a:pt x="91" y="160"/>
                      <a:pt x="82" y="165"/>
                    </a:cubicBezTo>
                    <a:cubicBezTo>
                      <a:pt x="49" y="182"/>
                      <a:pt x="49" y="182"/>
                      <a:pt x="49" y="182"/>
                    </a:cubicBezTo>
                    <a:cubicBezTo>
                      <a:pt x="41" y="187"/>
                      <a:pt x="35" y="183"/>
                      <a:pt x="37" y="173"/>
                    </a:cubicBezTo>
                    <a:cubicBezTo>
                      <a:pt x="43" y="136"/>
                      <a:pt x="43" y="136"/>
                      <a:pt x="43" y="136"/>
                    </a:cubicBezTo>
                    <a:cubicBezTo>
                      <a:pt x="45" y="127"/>
                      <a:pt x="40" y="114"/>
                      <a:pt x="34" y="107"/>
                    </a:cubicBezTo>
                    <a:cubicBezTo>
                      <a:pt x="7" y="81"/>
                      <a:pt x="7" y="81"/>
                      <a:pt x="7" y="81"/>
                    </a:cubicBezTo>
                    <a:cubicBezTo>
                      <a:pt x="0" y="74"/>
                      <a:pt x="2" y="67"/>
                      <a:pt x="11" y="66"/>
                    </a:cubicBezTo>
                    <a:cubicBezTo>
                      <a:pt x="49" y="61"/>
                      <a:pt x="49" y="61"/>
                      <a:pt x="49" y="61"/>
                    </a:cubicBezTo>
                    <a:cubicBezTo>
                      <a:pt x="58" y="59"/>
                      <a:pt x="69" y="51"/>
                      <a:pt x="74" y="42"/>
                    </a:cubicBezTo>
                    <a:lnTo>
                      <a:pt x="90" y="9"/>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125" name="Freeform 240"/>
              <p:cNvSpPr>
                <a:spLocks/>
              </p:cNvSpPr>
              <p:nvPr/>
            </p:nvSpPr>
            <p:spPr bwMode="auto">
              <a:xfrm>
                <a:off x="5518457" y="2107587"/>
                <a:ext cx="149136" cy="142065"/>
              </a:xfrm>
              <a:custGeom>
                <a:avLst/>
                <a:gdLst>
                  <a:gd name="T0" fmla="*/ 90 w 196"/>
                  <a:gd name="T1" fmla="*/ 9 h 187"/>
                  <a:gd name="T2" fmla="*/ 106 w 196"/>
                  <a:gd name="T3" fmla="*/ 9 h 187"/>
                  <a:gd name="T4" fmla="*/ 122 w 196"/>
                  <a:gd name="T5" fmla="*/ 42 h 187"/>
                  <a:gd name="T6" fmla="*/ 147 w 196"/>
                  <a:gd name="T7" fmla="*/ 61 h 187"/>
                  <a:gd name="T8" fmla="*/ 184 w 196"/>
                  <a:gd name="T9" fmla="*/ 66 h 187"/>
                  <a:gd name="T10" fmla="*/ 189 w 196"/>
                  <a:gd name="T11" fmla="*/ 81 h 187"/>
                  <a:gd name="T12" fmla="*/ 162 w 196"/>
                  <a:gd name="T13" fmla="*/ 107 h 187"/>
                  <a:gd name="T14" fmla="*/ 153 w 196"/>
                  <a:gd name="T15" fmla="*/ 136 h 187"/>
                  <a:gd name="T16" fmla="*/ 159 w 196"/>
                  <a:gd name="T17" fmla="*/ 173 h 187"/>
                  <a:gd name="T18" fmla="*/ 146 w 196"/>
                  <a:gd name="T19" fmla="*/ 182 h 187"/>
                  <a:gd name="T20" fmla="*/ 113 w 196"/>
                  <a:gd name="T21" fmla="*/ 165 h 187"/>
                  <a:gd name="T22" fmla="*/ 82 w 196"/>
                  <a:gd name="T23" fmla="*/ 165 h 187"/>
                  <a:gd name="T24" fmla="*/ 49 w 196"/>
                  <a:gd name="T25" fmla="*/ 182 h 187"/>
                  <a:gd name="T26" fmla="*/ 37 w 196"/>
                  <a:gd name="T27" fmla="*/ 173 h 187"/>
                  <a:gd name="T28" fmla="*/ 43 w 196"/>
                  <a:gd name="T29" fmla="*/ 136 h 187"/>
                  <a:gd name="T30" fmla="*/ 34 w 196"/>
                  <a:gd name="T31" fmla="*/ 107 h 187"/>
                  <a:gd name="T32" fmla="*/ 7 w 196"/>
                  <a:gd name="T33" fmla="*/ 81 h 187"/>
                  <a:gd name="T34" fmla="*/ 11 w 196"/>
                  <a:gd name="T35" fmla="*/ 66 h 187"/>
                  <a:gd name="T36" fmla="*/ 49 w 196"/>
                  <a:gd name="T37" fmla="*/ 61 h 187"/>
                  <a:gd name="T38" fmla="*/ 74 w 196"/>
                  <a:gd name="T39" fmla="*/ 42 h 187"/>
                  <a:gd name="T40" fmla="*/ 90 w 196"/>
                  <a:gd name="T41" fmla="*/ 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6" h="187">
                    <a:moveTo>
                      <a:pt x="90" y="9"/>
                    </a:moveTo>
                    <a:cubicBezTo>
                      <a:pt x="94" y="0"/>
                      <a:pt x="101" y="0"/>
                      <a:pt x="106" y="9"/>
                    </a:cubicBezTo>
                    <a:cubicBezTo>
                      <a:pt x="122" y="42"/>
                      <a:pt x="122" y="42"/>
                      <a:pt x="122" y="42"/>
                    </a:cubicBezTo>
                    <a:cubicBezTo>
                      <a:pt x="126" y="51"/>
                      <a:pt x="138" y="59"/>
                      <a:pt x="147" y="61"/>
                    </a:cubicBezTo>
                    <a:cubicBezTo>
                      <a:pt x="184" y="66"/>
                      <a:pt x="184" y="66"/>
                      <a:pt x="184" y="66"/>
                    </a:cubicBezTo>
                    <a:cubicBezTo>
                      <a:pt x="194" y="67"/>
                      <a:pt x="196" y="74"/>
                      <a:pt x="189" y="81"/>
                    </a:cubicBezTo>
                    <a:cubicBezTo>
                      <a:pt x="162" y="107"/>
                      <a:pt x="162" y="107"/>
                      <a:pt x="162" y="107"/>
                    </a:cubicBezTo>
                    <a:cubicBezTo>
                      <a:pt x="155" y="114"/>
                      <a:pt x="151" y="127"/>
                      <a:pt x="153" y="136"/>
                    </a:cubicBezTo>
                    <a:cubicBezTo>
                      <a:pt x="159" y="173"/>
                      <a:pt x="159" y="173"/>
                      <a:pt x="159" y="173"/>
                    </a:cubicBezTo>
                    <a:cubicBezTo>
                      <a:pt x="161" y="183"/>
                      <a:pt x="155" y="187"/>
                      <a:pt x="146" y="182"/>
                    </a:cubicBezTo>
                    <a:cubicBezTo>
                      <a:pt x="113" y="165"/>
                      <a:pt x="113" y="165"/>
                      <a:pt x="113" y="165"/>
                    </a:cubicBezTo>
                    <a:cubicBezTo>
                      <a:pt x="105" y="160"/>
                      <a:pt x="91" y="160"/>
                      <a:pt x="82" y="165"/>
                    </a:cubicBezTo>
                    <a:cubicBezTo>
                      <a:pt x="49" y="182"/>
                      <a:pt x="49" y="182"/>
                      <a:pt x="49" y="182"/>
                    </a:cubicBezTo>
                    <a:cubicBezTo>
                      <a:pt x="41" y="187"/>
                      <a:pt x="35" y="183"/>
                      <a:pt x="37" y="173"/>
                    </a:cubicBezTo>
                    <a:cubicBezTo>
                      <a:pt x="43" y="136"/>
                      <a:pt x="43" y="136"/>
                      <a:pt x="43" y="136"/>
                    </a:cubicBezTo>
                    <a:cubicBezTo>
                      <a:pt x="45" y="127"/>
                      <a:pt x="40" y="114"/>
                      <a:pt x="34" y="107"/>
                    </a:cubicBezTo>
                    <a:cubicBezTo>
                      <a:pt x="7" y="81"/>
                      <a:pt x="7" y="81"/>
                      <a:pt x="7" y="81"/>
                    </a:cubicBezTo>
                    <a:cubicBezTo>
                      <a:pt x="0" y="74"/>
                      <a:pt x="2" y="67"/>
                      <a:pt x="11" y="66"/>
                    </a:cubicBezTo>
                    <a:cubicBezTo>
                      <a:pt x="49" y="61"/>
                      <a:pt x="49" y="61"/>
                      <a:pt x="49" y="61"/>
                    </a:cubicBezTo>
                    <a:cubicBezTo>
                      <a:pt x="58" y="59"/>
                      <a:pt x="69" y="51"/>
                      <a:pt x="74" y="42"/>
                    </a:cubicBezTo>
                    <a:lnTo>
                      <a:pt x="90" y="9"/>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126" name="Freeform 78"/>
              <p:cNvSpPr>
                <a:spLocks noEditPoints="1"/>
              </p:cNvSpPr>
              <p:nvPr/>
            </p:nvSpPr>
            <p:spPr bwMode="auto">
              <a:xfrm>
                <a:off x="4605739" y="1602848"/>
                <a:ext cx="192277" cy="161290"/>
              </a:xfrm>
              <a:custGeom>
                <a:avLst/>
                <a:gdLst>
                  <a:gd name="T0" fmla="*/ 138 w 202"/>
                  <a:gd name="T1" fmla="*/ 142 h 169"/>
                  <a:gd name="T2" fmla="*/ 142 w 202"/>
                  <a:gd name="T3" fmla="*/ 153 h 169"/>
                  <a:gd name="T4" fmla="*/ 126 w 202"/>
                  <a:gd name="T5" fmla="*/ 153 h 169"/>
                  <a:gd name="T6" fmla="*/ 97 w 202"/>
                  <a:gd name="T7" fmla="*/ 148 h 169"/>
                  <a:gd name="T8" fmla="*/ 86 w 202"/>
                  <a:gd name="T9" fmla="*/ 151 h 169"/>
                  <a:gd name="T10" fmla="*/ 71 w 202"/>
                  <a:gd name="T11" fmla="*/ 147 h 169"/>
                  <a:gd name="T12" fmla="*/ 60 w 202"/>
                  <a:gd name="T13" fmla="*/ 147 h 169"/>
                  <a:gd name="T14" fmla="*/ 60 w 202"/>
                  <a:gd name="T15" fmla="*/ 73 h 169"/>
                  <a:gd name="T16" fmla="*/ 80 w 202"/>
                  <a:gd name="T17" fmla="*/ 70 h 169"/>
                  <a:gd name="T18" fmla="*/ 101 w 202"/>
                  <a:gd name="T19" fmla="*/ 48 h 169"/>
                  <a:gd name="T20" fmla="*/ 122 w 202"/>
                  <a:gd name="T21" fmla="*/ 21 h 169"/>
                  <a:gd name="T22" fmla="*/ 133 w 202"/>
                  <a:gd name="T23" fmla="*/ 3 h 169"/>
                  <a:gd name="T24" fmla="*/ 144 w 202"/>
                  <a:gd name="T25" fmla="*/ 29 h 169"/>
                  <a:gd name="T26" fmla="*/ 131 w 202"/>
                  <a:gd name="T27" fmla="*/ 67 h 169"/>
                  <a:gd name="T28" fmla="*/ 131 w 202"/>
                  <a:gd name="T29" fmla="*/ 91 h 169"/>
                  <a:gd name="T30" fmla="*/ 122 w 202"/>
                  <a:gd name="T31" fmla="*/ 113 h 169"/>
                  <a:gd name="T32" fmla="*/ 135 w 202"/>
                  <a:gd name="T33" fmla="*/ 98 h 169"/>
                  <a:gd name="T34" fmla="*/ 140 w 202"/>
                  <a:gd name="T35" fmla="*/ 70 h 169"/>
                  <a:gd name="T36" fmla="*/ 145 w 202"/>
                  <a:gd name="T37" fmla="*/ 66 h 169"/>
                  <a:gd name="T38" fmla="*/ 142 w 202"/>
                  <a:gd name="T39" fmla="*/ 76 h 169"/>
                  <a:gd name="T40" fmla="*/ 148 w 202"/>
                  <a:gd name="T41" fmla="*/ 90 h 169"/>
                  <a:gd name="T42" fmla="*/ 146 w 202"/>
                  <a:gd name="T43" fmla="*/ 98 h 169"/>
                  <a:gd name="T44" fmla="*/ 148 w 202"/>
                  <a:gd name="T45" fmla="*/ 107 h 169"/>
                  <a:gd name="T46" fmla="*/ 142 w 202"/>
                  <a:gd name="T47" fmla="*/ 120 h 169"/>
                  <a:gd name="T48" fmla="*/ 144 w 202"/>
                  <a:gd name="T49" fmla="*/ 129 h 169"/>
                  <a:gd name="T50" fmla="*/ 138 w 202"/>
                  <a:gd name="T51" fmla="*/ 142 h 169"/>
                  <a:gd name="T52" fmla="*/ 202 w 202"/>
                  <a:gd name="T53" fmla="*/ 98 h 169"/>
                  <a:gd name="T54" fmla="*/ 190 w 202"/>
                  <a:gd name="T55" fmla="*/ 87 h 169"/>
                  <a:gd name="T56" fmla="*/ 184 w 202"/>
                  <a:gd name="T57" fmla="*/ 87 h 169"/>
                  <a:gd name="T58" fmla="*/ 194 w 202"/>
                  <a:gd name="T59" fmla="*/ 76 h 169"/>
                  <a:gd name="T60" fmla="*/ 182 w 202"/>
                  <a:gd name="T61" fmla="*/ 65 h 169"/>
                  <a:gd name="T62" fmla="*/ 159 w 202"/>
                  <a:gd name="T63" fmla="*/ 65 h 169"/>
                  <a:gd name="T64" fmla="*/ 148 w 202"/>
                  <a:gd name="T65" fmla="*/ 76 h 169"/>
                  <a:gd name="T66" fmla="*/ 160 w 202"/>
                  <a:gd name="T67" fmla="*/ 87 h 169"/>
                  <a:gd name="T68" fmla="*/ 161 w 202"/>
                  <a:gd name="T69" fmla="*/ 87 h 169"/>
                  <a:gd name="T70" fmla="*/ 152 w 202"/>
                  <a:gd name="T71" fmla="*/ 98 h 169"/>
                  <a:gd name="T72" fmla="*/ 161 w 202"/>
                  <a:gd name="T73" fmla="*/ 109 h 169"/>
                  <a:gd name="T74" fmla="*/ 160 w 202"/>
                  <a:gd name="T75" fmla="*/ 109 h 169"/>
                  <a:gd name="T76" fmla="*/ 148 w 202"/>
                  <a:gd name="T77" fmla="*/ 120 h 169"/>
                  <a:gd name="T78" fmla="*/ 157 w 202"/>
                  <a:gd name="T79" fmla="*/ 131 h 169"/>
                  <a:gd name="T80" fmla="*/ 156 w 202"/>
                  <a:gd name="T81" fmla="*/ 131 h 169"/>
                  <a:gd name="T82" fmla="*/ 144 w 202"/>
                  <a:gd name="T83" fmla="*/ 142 h 169"/>
                  <a:gd name="T84" fmla="*/ 156 w 202"/>
                  <a:gd name="T85" fmla="*/ 153 h 169"/>
                  <a:gd name="T86" fmla="*/ 167 w 202"/>
                  <a:gd name="T87" fmla="*/ 153 h 169"/>
                  <a:gd name="T88" fmla="*/ 179 w 202"/>
                  <a:gd name="T89" fmla="*/ 153 h 169"/>
                  <a:gd name="T90" fmla="*/ 191 w 202"/>
                  <a:gd name="T91" fmla="*/ 142 h 169"/>
                  <a:gd name="T92" fmla="*/ 181 w 202"/>
                  <a:gd name="T93" fmla="*/ 131 h 169"/>
                  <a:gd name="T94" fmla="*/ 186 w 202"/>
                  <a:gd name="T95" fmla="*/ 131 h 169"/>
                  <a:gd name="T96" fmla="*/ 198 w 202"/>
                  <a:gd name="T97" fmla="*/ 120 h 169"/>
                  <a:gd name="T98" fmla="*/ 189 w 202"/>
                  <a:gd name="T99" fmla="*/ 109 h 169"/>
                  <a:gd name="T100" fmla="*/ 190 w 202"/>
                  <a:gd name="T101" fmla="*/ 109 h 169"/>
                  <a:gd name="T102" fmla="*/ 202 w 202"/>
                  <a:gd name="T103" fmla="*/ 98 h 169"/>
                  <a:gd name="T104" fmla="*/ 0 w 202"/>
                  <a:gd name="T105" fmla="*/ 66 h 169"/>
                  <a:gd name="T106" fmla="*/ 53 w 202"/>
                  <a:gd name="T107" fmla="*/ 66 h 169"/>
                  <a:gd name="T108" fmla="*/ 53 w 202"/>
                  <a:gd name="T109" fmla="*/ 169 h 169"/>
                  <a:gd name="T110" fmla="*/ 0 w 202"/>
                  <a:gd name="T111" fmla="*/ 169 h 169"/>
                  <a:gd name="T112" fmla="*/ 0 w 202"/>
                  <a:gd name="T113" fmla="*/ 66 h 169"/>
                  <a:gd name="T114" fmla="*/ 32 w 202"/>
                  <a:gd name="T115" fmla="*/ 152 h 169"/>
                  <a:gd name="T116" fmla="*/ 38 w 202"/>
                  <a:gd name="T117" fmla="*/ 159 h 169"/>
                  <a:gd name="T118" fmla="*/ 45 w 202"/>
                  <a:gd name="T119" fmla="*/ 152 h 169"/>
                  <a:gd name="T120" fmla="*/ 38 w 202"/>
                  <a:gd name="T121" fmla="*/ 146 h 169"/>
                  <a:gd name="T122" fmla="*/ 32 w 202"/>
                  <a:gd name="T123" fmla="*/ 15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2" h="169">
                    <a:moveTo>
                      <a:pt x="138" y="142"/>
                    </a:moveTo>
                    <a:cubicBezTo>
                      <a:pt x="138" y="146"/>
                      <a:pt x="139" y="150"/>
                      <a:pt x="142" y="153"/>
                    </a:cubicBezTo>
                    <a:cubicBezTo>
                      <a:pt x="126" y="153"/>
                      <a:pt x="126" y="153"/>
                      <a:pt x="126" y="153"/>
                    </a:cubicBezTo>
                    <a:cubicBezTo>
                      <a:pt x="119" y="153"/>
                      <a:pt x="102" y="148"/>
                      <a:pt x="97" y="148"/>
                    </a:cubicBezTo>
                    <a:cubicBezTo>
                      <a:pt x="92" y="148"/>
                      <a:pt x="90" y="151"/>
                      <a:pt x="86" y="151"/>
                    </a:cubicBezTo>
                    <a:cubicBezTo>
                      <a:pt x="82" y="151"/>
                      <a:pt x="75" y="147"/>
                      <a:pt x="71" y="147"/>
                    </a:cubicBezTo>
                    <a:cubicBezTo>
                      <a:pt x="60" y="147"/>
                      <a:pt x="60" y="147"/>
                      <a:pt x="60" y="147"/>
                    </a:cubicBezTo>
                    <a:cubicBezTo>
                      <a:pt x="60" y="73"/>
                      <a:pt x="60" y="73"/>
                      <a:pt x="60" y="73"/>
                    </a:cubicBezTo>
                    <a:cubicBezTo>
                      <a:pt x="64" y="73"/>
                      <a:pt x="73" y="74"/>
                      <a:pt x="80" y="70"/>
                    </a:cubicBezTo>
                    <a:cubicBezTo>
                      <a:pt x="89" y="64"/>
                      <a:pt x="96" y="54"/>
                      <a:pt x="101" y="48"/>
                    </a:cubicBezTo>
                    <a:cubicBezTo>
                      <a:pt x="106" y="41"/>
                      <a:pt x="116" y="35"/>
                      <a:pt x="122" y="21"/>
                    </a:cubicBezTo>
                    <a:cubicBezTo>
                      <a:pt x="125" y="14"/>
                      <a:pt x="123" y="0"/>
                      <a:pt x="133" y="3"/>
                    </a:cubicBezTo>
                    <a:cubicBezTo>
                      <a:pt x="144" y="7"/>
                      <a:pt x="144" y="17"/>
                      <a:pt x="144" y="29"/>
                    </a:cubicBezTo>
                    <a:cubicBezTo>
                      <a:pt x="143" y="40"/>
                      <a:pt x="132" y="63"/>
                      <a:pt x="131" y="67"/>
                    </a:cubicBezTo>
                    <a:cubicBezTo>
                      <a:pt x="129" y="76"/>
                      <a:pt x="131" y="82"/>
                      <a:pt x="131" y="91"/>
                    </a:cubicBezTo>
                    <a:cubicBezTo>
                      <a:pt x="130" y="104"/>
                      <a:pt x="122" y="113"/>
                      <a:pt x="122" y="113"/>
                    </a:cubicBezTo>
                    <a:cubicBezTo>
                      <a:pt x="122" y="113"/>
                      <a:pt x="133" y="106"/>
                      <a:pt x="135" y="98"/>
                    </a:cubicBezTo>
                    <a:cubicBezTo>
                      <a:pt x="137" y="89"/>
                      <a:pt x="135" y="80"/>
                      <a:pt x="140" y="70"/>
                    </a:cubicBezTo>
                    <a:cubicBezTo>
                      <a:pt x="142" y="68"/>
                      <a:pt x="143" y="67"/>
                      <a:pt x="145" y="66"/>
                    </a:cubicBezTo>
                    <a:cubicBezTo>
                      <a:pt x="143" y="69"/>
                      <a:pt x="142" y="72"/>
                      <a:pt x="142" y="76"/>
                    </a:cubicBezTo>
                    <a:cubicBezTo>
                      <a:pt x="142" y="82"/>
                      <a:pt x="144" y="86"/>
                      <a:pt x="148" y="90"/>
                    </a:cubicBezTo>
                    <a:cubicBezTo>
                      <a:pt x="147" y="92"/>
                      <a:pt x="146" y="95"/>
                      <a:pt x="146" y="98"/>
                    </a:cubicBezTo>
                    <a:cubicBezTo>
                      <a:pt x="146" y="101"/>
                      <a:pt x="147" y="104"/>
                      <a:pt x="148" y="107"/>
                    </a:cubicBezTo>
                    <a:cubicBezTo>
                      <a:pt x="144" y="110"/>
                      <a:pt x="142" y="115"/>
                      <a:pt x="142" y="120"/>
                    </a:cubicBezTo>
                    <a:cubicBezTo>
                      <a:pt x="142" y="123"/>
                      <a:pt x="143" y="126"/>
                      <a:pt x="144" y="129"/>
                    </a:cubicBezTo>
                    <a:cubicBezTo>
                      <a:pt x="140" y="132"/>
                      <a:pt x="138" y="137"/>
                      <a:pt x="138" y="142"/>
                    </a:cubicBezTo>
                    <a:moveTo>
                      <a:pt x="202" y="98"/>
                    </a:moveTo>
                    <a:cubicBezTo>
                      <a:pt x="202" y="92"/>
                      <a:pt x="197" y="87"/>
                      <a:pt x="190" y="87"/>
                    </a:cubicBezTo>
                    <a:cubicBezTo>
                      <a:pt x="184" y="87"/>
                      <a:pt x="184" y="87"/>
                      <a:pt x="184" y="87"/>
                    </a:cubicBezTo>
                    <a:cubicBezTo>
                      <a:pt x="190" y="86"/>
                      <a:pt x="194" y="82"/>
                      <a:pt x="194" y="76"/>
                    </a:cubicBezTo>
                    <a:cubicBezTo>
                      <a:pt x="194" y="70"/>
                      <a:pt x="188" y="65"/>
                      <a:pt x="182" y="65"/>
                    </a:cubicBezTo>
                    <a:cubicBezTo>
                      <a:pt x="159" y="65"/>
                      <a:pt x="159" y="65"/>
                      <a:pt x="159" y="65"/>
                    </a:cubicBezTo>
                    <a:cubicBezTo>
                      <a:pt x="152" y="65"/>
                      <a:pt x="148" y="70"/>
                      <a:pt x="148" y="76"/>
                    </a:cubicBezTo>
                    <a:cubicBezTo>
                      <a:pt x="148" y="82"/>
                      <a:pt x="153" y="87"/>
                      <a:pt x="160" y="87"/>
                    </a:cubicBezTo>
                    <a:cubicBezTo>
                      <a:pt x="161" y="87"/>
                      <a:pt x="161" y="87"/>
                      <a:pt x="161" y="87"/>
                    </a:cubicBezTo>
                    <a:cubicBezTo>
                      <a:pt x="156" y="89"/>
                      <a:pt x="152" y="93"/>
                      <a:pt x="152" y="98"/>
                    </a:cubicBezTo>
                    <a:cubicBezTo>
                      <a:pt x="152" y="104"/>
                      <a:pt x="156" y="108"/>
                      <a:pt x="161" y="109"/>
                    </a:cubicBezTo>
                    <a:cubicBezTo>
                      <a:pt x="160" y="109"/>
                      <a:pt x="160" y="109"/>
                      <a:pt x="160" y="109"/>
                    </a:cubicBezTo>
                    <a:cubicBezTo>
                      <a:pt x="153" y="109"/>
                      <a:pt x="148" y="114"/>
                      <a:pt x="148" y="120"/>
                    </a:cubicBezTo>
                    <a:cubicBezTo>
                      <a:pt x="148" y="126"/>
                      <a:pt x="152" y="130"/>
                      <a:pt x="157" y="131"/>
                    </a:cubicBezTo>
                    <a:cubicBezTo>
                      <a:pt x="156" y="131"/>
                      <a:pt x="156" y="131"/>
                      <a:pt x="156" y="131"/>
                    </a:cubicBezTo>
                    <a:cubicBezTo>
                      <a:pt x="149" y="131"/>
                      <a:pt x="144" y="136"/>
                      <a:pt x="144" y="142"/>
                    </a:cubicBezTo>
                    <a:cubicBezTo>
                      <a:pt x="144" y="148"/>
                      <a:pt x="149" y="153"/>
                      <a:pt x="156" y="153"/>
                    </a:cubicBezTo>
                    <a:cubicBezTo>
                      <a:pt x="167" y="153"/>
                      <a:pt x="167" y="153"/>
                      <a:pt x="167" y="153"/>
                    </a:cubicBezTo>
                    <a:cubicBezTo>
                      <a:pt x="179" y="153"/>
                      <a:pt x="179" y="153"/>
                      <a:pt x="179" y="153"/>
                    </a:cubicBezTo>
                    <a:cubicBezTo>
                      <a:pt x="185" y="153"/>
                      <a:pt x="191" y="148"/>
                      <a:pt x="191" y="142"/>
                    </a:cubicBezTo>
                    <a:cubicBezTo>
                      <a:pt x="191" y="137"/>
                      <a:pt x="186" y="132"/>
                      <a:pt x="181" y="131"/>
                    </a:cubicBezTo>
                    <a:cubicBezTo>
                      <a:pt x="186" y="131"/>
                      <a:pt x="186" y="131"/>
                      <a:pt x="186" y="131"/>
                    </a:cubicBezTo>
                    <a:cubicBezTo>
                      <a:pt x="193" y="131"/>
                      <a:pt x="198" y="126"/>
                      <a:pt x="198" y="120"/>
                    </a:cubicBezTo>
                    <a:cubicBezTo>
                      <a:pt x="198" y="115"/>
                      <a:pt x="194" y="111"/>
                      <a:pt x="189" y="109"/>
                    </a:cubicBezTo>
                    <a:cubicBezTo>
                      <a:pt x="190" y="109"/>
                      <a:pt x="190" y="109"/>
                      <a:pt x="190" y="109"/>
                    </a:cubicBezTo>
                    <a:cubicBezTo>
                      <a:pt x="197" y="109"/>
                      <a:pt x="202" y="104"/>
                      <a:pt x="202" y="98"/>
                    </a:cubicBezTo>
                    <a:moveTo>
                      <a:pt x="0" y="66"/>
                    </a:moveTo>
                    <a:cubicBezTo>
                      <a:pt x="53" y="66"/>
                      <a:pt x="53" y="66"/>
                      <a:pt x="53" y="66"/>
                    </a:cubicBezTo>
                    <a:cubicBezTo>
                      <a:pt x="53" y="169"/>
                      <a:pt x="53" y="169"/>
                      <a:pt x="53" y="169"/>
                    </a:cubicBezTo>
                    <a:cubicBezTo>
                      <a:pt x="0" y="169"/>
                      <a:pt x="0" y="169"/>
                      <a:pt x="0" y="169"/>
                    </a:cubicBezTo>
                    <a:lnTo>
                      <a:pt x="0" y="66"/>
                    </a:lnTo>
                    <a:close/>
                    <a:moveTo>
                      <a:pt x="32" y="152"/>
                    </a:moveTo>
                    <a:cubicBezTo>
                      <a:pt x="32" y="156"/>
                      <a:pt x="35" y="159"/>
                      <a:pt x="38" y="159"/>
                    </a:cubicBezTo>
                    <a:cubicBezTo>
                      <a:pt x="42" y="159"/>
                      <a:pt x="45" y="156"/>
                      <a:pt x="45" y="152"/>
                    </a:cubicBezTo>
                    <a:cubicBezTo>
                      <a:pt x="45" y="149"/>
                      <a:pt x="42" y="146"/>
                      <a:pt x="38" y="146"/>
                    </a:cubicBezTo>
                    <a:cubicBezTo>
                      <a:pt x="35" y="146"/>
                      <a:pt x="32" y="149"/>
                      <a:pt x="32" y="152"/>
                    </a:cubicBezTo>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127" name="Freeform 240"/>
              <p:cNvSpPr>
                <a:spLocks/>
              </p:cNvSpPr>
              <p:nvPr/>
            </p:nvSpPr>
            <p:spPr bwMode="auto">
              <a:xfrm>
                <a:off x="4564914" y="1444657"/>
                <a:ext cx="157386" cy="149924"/>
              </a:xfrm>
              <a:custGeom>
                <a:avLst/>
                <a:gdLst>
                  <a:gd name="T0" fmla="*/ 90 w 196"/>
                  <a:gd name="T1" fmla="*/ 9 h 187"/>
                  <a:gd name="T2" fmla="*/ 106 w 196"/>
                  <a:gd name="T3" fmla="*/ 9 h 187"/>
                  <a:gd name="T4" fmla="*/ 122 w 196"/>
                  <a:gd name="T5" fmla="*/ 42 h 187"/>
                  <a:gd name="T6" fmla="*/ 147 w 196"/>
                  <a:gd name="T7" fmla="*/ 61 h 187"/>
                  <a:gd name="T8" fmla="*/ 184 w 196"/>
                  <a:gd name="T9" fmla="*/ 66 h 187"/>
                  <a:gd name="T10" fmla="*/ 189 w 196"/>
                  <a:gd name="T11" fmla="*/ 81 h 187"/>
                  <a:gd name="T12" fmla="*/ 162 w 196"/>
                  <a:gd name="T13" fmla="*/ 107 h 187"/>
                  <a:gd name="T14" fmla="*/ 153 w 196"/>
                  <a:gd name="T15" fmla="*/ 136 h 187"/>
                  <a:gd name="T16" fmla="*/ 159 w 196"/>
                  <a:gd name="T17" fmla="*/ 173 h 187"/>
                  <a:gd name="T18" fmla="*/ 146 w 196"/>
                  <a:gd name="T19" fmla="*/ 182 h 187"/>
                  <a:gd name="T20" fmla="*/ 113 w 196"/>
                  <a:gd name="T21" fmla="*/ 165 h 187"/>
                  <a:gd name="T22" fmla="*/ 82 w 196"/>
                  <a:gd name="T23" fmla="*/ 165 h 187"/>
                  <a:gd name="T24" fmla="*/ 49 w 196"/>
                  <a:gd name="T25" fmla="*/ 182 h 187"/>
                  <a:gd name="T26" fmla="*/ 37 w 196"/>
                  <a:gd name="T27" fmla="*/ 173 h 187"/>
                  <a:gd name="T28" fmla="*/ 43 w 196"/>
                  <a:gd name="T29" fmla="*/ 136 h 187"/>
                  <a:gd name="T30" fmla="*/ 34 w 196"/>
                  <a:gd name="T31" fmla="*/ 107 h 187"/>
                  <a:gd name="T32" fmla="*/ 7 w 196"/>
                  <a:gd name="T33" fmla="*/ 81 h 187"/>
                  <a:gd name="T34" fmla="*/ 11 w 196"/>
                  <a:gd name="T35" fmla="*/ 66 h 187"/>
                  <a:gd name="T36" fmla="*/ 49 w 196"/>
                  <a:gd name="T37" fmla="*/ 61 h 187"/>
                  <a:gd name="T38" fmla="*/ 74 w 196"/>
                  <a:gd name="T39" fmla="*/ 42 h 187"/>
                  <a:gd name="T40" fmla="*/ 90 w 196"/>
                  <a:gd name="T41" fmla="*/ 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6" h="187">
                    <a:moveTo>
                      <a:pt x="90" y="9"/>
                    </a:moveTo>
                    <a:cubicBezTo>
                      <a:pt x="94" y="0"/>
                      <a:pt x="101" y="0"/>
                      <a:pt x="106" y="9"/>
                    </a:cubicBezTo>
                    <a:cubicBezTo>
                      <a:pt x="122" y="42"/>
                      <a:pt x="122" y="42"/>
                      <a:pt x="122" y="42"/>
                    </a:cubicBezTo>
                    <a:cubicBezTo>
                      <a:pt x="126" y="51"/>
                      <a:pt x="138" y="59"/>
                      <a:pt x="147" y="61"/>
                    </a:cubicBezTo>
                    <a:cubicBezTo>
                      <a:pt x="184" y="66"/>
                      <a:pt x="184" y="66"/>
                      <a:pt x="184" y="66"/>
                    </a:cubicBezTo>
                    <a:cubicBezTo>
                      <a:pt x="194" y="67"/>
                      <a:pt x="196" y="74"/>
                      <a:pt x="189" y="81"/>
                    </a:cubicBezTo>
                    <a:cubicBezTo>
                      <a:pt x="162" y="107"/>
                      <a:pt x="162" y="107"/>
                      <a:pt x="162" y="107"/>
                    </a:cubicBezTo>
                    <a:cubicBezTo>
                      <a:pt x="155" y="114"/>
                      <a:pt x="151" y="127"/>
                      <a:pt x="153" y="136"/>
                    </a:cubicBezTo>
                    <a:cubicBezTo>
                      <a:pt x="159" y="173"/>
                      <a:pt x="159" y="173"/>
                      <a:pt x="159" y="173"/>
                    </a:cubicBezTo>
                    <a:cubicBezTo>
                      <a:pt x="161" y="183"/>
                      <a:pt x="155" y="187"/>
                      <a:pt x="146" y="182"/>
                    </a:cubicBezTo>
                    <a:cubicBezTo>
                      <a:pt x="113" y="165"/>
                      <a:pt x="113" y="165"/>
                      <a:pt x="113" y="165"/>
                    </a:cubicBezTo>
                    <a:cubicBezTo>
                      <a:pt x="105" y="160"/>
                      <a:pt x="91" y="160"/>
                      <a:pt x="82" y="165"/>
                    </a:cubicBezTo>
                    <a:cubicBezTo>
                      <a:pt x="49" y="182"/>
                      <a:pt x="49" y="182"/>
                      <a:pt x="49" y="182"/>
                    </a:cubicBezTo>
                    <a:cubicBezTo>
                      <a:pt x="41" y="187"/>
                      <a:pt x="35" y="183"/>
                      <a:pt x="37" y="173"/>
                    </a:cubicBezTo>
                    <a:cubicBezTo>
                      <a:pt x="43" y="136"/>
                      <a:pt x="43" y="136"/>
                      <a:pt x="43" y="136"/>
                    </a:cubicBezTo>
                    <a:cubicBezTo>
                      <a:pt x="45" y="127"/>
                      <a:pt x="40" y="114"/>
                      <a:pt x="34" y="107"/>
                    </a:cubicBezTo>
                    <a:cubicBezTo>
                      <a:pt x="7" y="81"/>
                      <a:pt x="7" y="81"/>
                      <a:pt x="7" y="81"/>
                    </a:cubicBezTo>
                    <a:cubicBezTo>
                      <a:pt x="0" y="74"/>
                      <a:pt x="2" y="67"/>
                      <a:pt x="11" y="66"/>
                    </a:cubicBezTo>
                    <a:cubicBezTo>
                      <a:pt x="49" y="61"/>
                      <a:pt x="49" y="61"/>
                      <a:pt x="49" y="61"/>
                    </a:cubicBezTo>
                    <a:cubicBezTo>
                      <a:pt x="58" y="59"/>
                      <a:pt x="69" y="51"/>
                      <a:pt x="74" y="42"/>
                    </a:cubicBezTo>
                    <a:lnTo>
                      <a:pt x="90" y="9"/>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128" name="Freeform 10"/>
              <p:cNvSpPr>
                <a:spLocks noEditPoints="1"/>
              </p:cNvSpPr>
              <p:nvPr/>
            </p:nvSpPr>
            <p:spPr bwMode="auto">
              <a:xfrm>
                <a:off x="7074668" y="1645865"/>
                <a:ext cx="194078" cy="148101"/>
              </a:xfrm>
              <a:custGeom>
                <a:avLst/>
                <a:gdLst>
                  <a:gd name="T0" fmla="*/ 60 w 201"/>
                  <a:gd name="T1" fmla="*/ 72 h 151"/>
                  <a:gd name="T2" fmla="*/ 36 w 201"/>
                  <a:gd name="T3" fmla="*/ 83 h 151"/>
                  <a:gd name="T4" fmla="*/ 16 w 201"/>
                  <a:gd name="T5" fmla="*/ 93 h 151"/>
                  <a:gd name="T6" fmla="*/ 54 w 201"/>
                  <a:gd name="T7" fmla="*/ 66 h 151"/>
                  <a:gd name="T8" fmla="*/ 73 w 201"/>
                  <a:gd name="T9" fmla="*/ 72 h 151"/>
                  <a:gd name="T10" fmla="*/ 64 w 201"/>
                  <a:gd name="T11" fmla="*/ 87 h 151"/>
                  <a:gd name="T12" fmla="*/ 88 w 201"/>
                  <a:gd name="T13" fmla="*/ 73 h 151"/>
                  <a:gd name="T14" fmla="*/ 73 w 201"/>
                  <a:gd name="T15" fmla="*/ 72 h 151"/>
                  <a:gd name="T16" fmla="*/ 88 w 201"/>
                  <a:gd name="T17" fmla="*/ 29 h 151"/>
                  <a:gd name="T18" fmla="*/ 69 w 201"/>
                  <a:gd name="T19" fmla="*/ 42 h 151"/>
                  <a:gd name="T20" fmla="*/ 39 w 201"/>
                  <a:gd name="T21" fmla="*/ 39 h 151"/>
                  <a:gd name="T22" fmla="*/ 16 w 201"/>
                  <a:gd name="T23" fmla="*/ 29 h 151"/>
                  <a:gd name="T24" fmla="*/ 78 w 201"/>
                  <a:gd name="T25" fmla="*/ 43 h 151"/>
                  <a:gd name="T26" fmla="*/ 78 w 201"/>
                  <a:gd name="T27" fmla="*/ 28 h 151"/>
                  <a:gd name="T28" fmla="*/ 115 w 201"/>
                  <a:gd name="T29" fmla="*/ 102 h 151"/>
                  <a:gd name="T30" fmla="*/ 156 w 201"/>
                  <a:gd name="T31" fmla="*/ 102 h 151"/>
                  <a:gd name="T32" fmla="*/ 115 w 201"/>
                  <a:gd name="T33" fmla="*/ 102 h 151"/>
                  <a:gd name="T34" fmla="*/ 115 w 201"/>
                  <a:gd name="T35" fmla="*/ 78 h 151"/>
                  <a:gd name="T36" fmla="*/ 184 w 201"/>
                  <a:gd name="T37" fmla="*/ 73 h 151"/>
                  <a:gd name="T38" fmla="*/ 136 w 201"/>
                  <a:gd name="T39" fmla="*/ 25 h 151"/>
                  <a:gd name="T40" fmla="*/ 184 w 201"/>
                  <a:gd name="T41" fmla="*/ 34 h 151"/>
                  <a:gd name="T42" fmla="*/ 136 w 201"/>
                  <a:gd name="T43" fmla="*/ 25 h 151"/>
                  <a:gd name="T44" fmla="*/ 115 w 201"/>
                  <a:gd name="T45" fmla="*/ 48 h 151"/>
                  <a:gd name="T46" fmla="*/ 184 w 201"/>
                  <a:gd name="T47" fmla="*/ 43 h 151"/>
                  <a:gd name="T48" fmla="*/ 115 w 201"/>
                  <a:gd name="T49" fmla="*/ 88 h 151"/>
                  <a:gd name="T50" fmla="*/ 184 w 201"/>
                  <a:gd name="T51" fmla="*/ 92 h 151"/>
                  <a:gd name="T52" fmla="*/ 115 w 201"/>
                  <a:gd name="T53" fmla="*/ 88 h 151"/>
                  <a:gd name="T54" fmla="*/ 115 w 201"/>
                  <a:gd name="T55" fmla="*/ 63 h 151"/>
                  <a:gd name="T56" fmla="*/ 184 w 201"/>
                  <a:gd name="T57" fmla="*/ 58 h 151"/>
                  <a:gd name="T58" fmla="*/ 201 w 201"/>
                  <a:gd name="T59" fmla="*/ 9 h 151"/>
                  <a:gd name="T60" fmla="*/ 201 w 201"/>
                  <a:gd name="T61" fmla="*/ 145 h 151"/>
                  <a:gd name="T62" fmla="*/ 154 w 201"/>
                  <a:gd name="T63" fmla="*/ 138 h 151"/>
                  <a:gd name="T64" fmla="*/ 101 w 201"/>
                  <a:gd name="T65" fmla="*/ 151 h 151"/>
                  <a:gd name="T66" fmla="*/ 47 w 201"/>
                  <a:gd name="T67" fmla="*/ 138 h 151"/>
                  <a:gd name="T68" fmla="*/ 0 w 201"/>
                  <a:gd name="T69" fmla="*/ 145 h 151"/>
                  <a:gd name="T70" fmla="*/ 0 w 201"/>
                  <a:gd name="T71" fmla="*/ 9 h 151"/>
                  <a:gd name="T72" fmla="*/ 47 w 201"/>
                  <a:gd name="T73" fmla="*/ 0 h 151"/>
                  <a:gd name="T74" fmla="*/ 154 w 201"/>
                  <a:gd name="T75" fmla="*/ 0 h 151"/>
                  <a:gd name="T76" fmla="*/ 201 w 201"/>
                  <a:gd name="T77" fmla="*/ 9 h 151"/>
                  <a:gd name="T78" fmla="*/ 47 w 201"/>
                  <a:gd name="T79" fmla="*/ 8 h 151"/>
                  <a:gd name="T80" fmla="*/ 8 w 201"/>
                  <a:gd name="T81" fmla="*/ 127 h 151"/>
                  <a:gd name="T82" fmla="*/ 97 w 201"/>
                  <a:gd name="T83" fmla="*/ 131 h 151"/>
                  <a:gd name="T84" fmla="*/ 193 w 201"/>
                  <a:gd name="T85" fmla="*/ 15 h 151"/>
                  <a:gd name="T86" fmla="*/ 105 w 201"/>
                  <a:gd name="T87" fmla="*/ 19 h 151"/>
                  <a:gd name="T88" fmla="*/ 154 w 201"/>
                  <a:gd name="T89" fmla="*/ 120 h 151"/>
                  <a:gd name="T90" fmla="*/ 193 w 201"/>
                  <a:gd name="T91" fmla="*/ 1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1" h="151">
                    <a:moveTo>
                      <a:pt x="61" y="71"/>
                    </a:moveTo>
                    <a:cubicBezTo>
                      <a:pt x="61" y="71"/>
                      <a:pt x="61" y="71"/>
                      <a:pt x="60" y="72"/>
                    </a:cubicBezTo>
                    <a:cubicBezTo>
                      <a:pt x="58" y="75"/>
                      <a:pt x="54" y="75"/>
                      <a:pt x="49" y="76"/>
                    </a:cubicBezTo>
                    <a:cubicBezTo>
                      <a:pt x="44" y="77"/>
                      <a:pt x="39" y="79"/>
                      <a:pt x="36" y="83"/>
                    </a:cubicBezTo>
                    <a:cubicBezTo>
                      <a:pt x="35" y="85"/>
                      <a:pt x="33" y="87"/>
                      <a:pt x="31" y="89"/>
                    </a:cubicBezTo>
                    <a:cubicBezTo>
                      <a:pt x="26" y="90"/>
                      <a:pt x="21" y="91"/>
                      <a:pt x="16" y="93"/>
                    </a:cubicBezTo>
                    <a:cubicBezTo>
                      <a:pt x="16" y="86"/>
                      <a:pt x="16" y="80"/>
                      <a:pt x="16" y="73"/>
                    </a:cubicBezTo>
                    <a:cubicBezTo>
                      <a:pt x="28" y="68"/>
                      <a:pt x="41" y="66"/>
                      <a:pt x="54" y="66"/>
                    </a:cubicBezTo>
                    <a:cubicBezTo>
                      <a:pt x="56" y="67"/>
                      <a:pt x="60" y="69"/>
                      <a:pt x="61" y="71"/>
                    </a:cubicBezTo>
                    <a:close/>
                    <a:moveTo>
                      <a:pt x="73" y="72"/>
                    </a:moveTo>
                    <a:cubicBezTo>
                      <a:pt x="76" y="78"/>
                      <a:pt x="73" y="81"/>
                      <a:pt x="67" y="83"/>
                    </a:cubicBezTo>
                    <a:cubicBezTo>
                      <a:pt x="64" y="84"/>
                      <a:pt x="64" y="86"/>
                      <a:pt x="64" y="87"/>
                    </a:cubicBezTo>
                    <a:cubicBezTo>
                      <a:pt x="72" y="88"/>
                      <a:pt x="80" y="90"/>
                      <a:pt x="88" y="93"/>
                    </a:cubicBezTo>
                    <a:cubicBezTo>
                      <a:pt x="88" y="86"/>
                      <a:pt x="88" y="80"/>
                      <a:pt x="88" y="73"/>
                    </a:cubicBezTo>
                    <a:cubicBezTo>
                      <a:pt x="82" y="71"/>
                      <a:pt x="76" y="69"/>
                      <a:pt x="70" y="68"/>
                    </a:cubicBezTo>
                    <a:cubicBezTo>
                      <a:pt x="71" y="69"/>
                      <a:pt x="73" y="70"/>
                      <a:pt x="73" y="72"/>
                    </a:cubicBezTo>
                    <a:close/>
                    <a:moveTo>
                      <a:pt x="16" y="29"/>
                    </a:moveTo>
                    <a:cubicBezTo>
                      <a:pt x="39" y="20"/>
                      <a:pt x="65" y="20"/>
                      <a:pt x="88" y="29"/>
                    </a:cubicBezTo>
                    <a:cubicBezTo>
                      <a:pt x="88" y="42"/>
                      <a:pt x="88" y="55"/>
                      <a:pt x="88" y="68"/>
                    </a:cubicBezTo>
                    <a:cubicBezTo>
                      <a:pt x="82" y="59"/>
                      <a:pt x="75" y="50"/>
                      <a:pt x="69" y="42"/>
                    </a:cubicBezTo>
                    <a:cubicBezTo>
                      <a:pt x="64" y="46"/>
                      <a:pt x="60" y="50"/>
                      <a:pt x="55" y="54"/>
                    </a:cubicBezTo>
                    <a:cubicBezTo>
                      <a:pt x="50" y="49"/>
                      <a:pt x="44" y="43"/>
                      <a:pt x="39" y="39"/>
                    </a:cubicBezTo>
                    <a:cubicBezTo>
                      <a:pt x="31" y="48"/>
                      <a:pt x="23" y="57"/>
                      <a:pt x="16" y="68"/>
                    </a:cubicBezTo>
                    <a:cubicBezTo>
                      <a:pt x="16" y="55"/>
                      <a:pt x="16" y="42"/>
                      <a:pt x="16" y="29"/>
                    </a:cubicBezTo>
                    <a:close/>
                    <a:moveTo>
                      <a:pt x="70" y="34"/>
                    </a:moveTo>
                    <a:cubicBezTo>
                      <a:pt x="70" y="38"/>
                      <a:pt x="74" y="42"/>
                      <a:pt x="78" y="43"/>
                    </a:cubicBezTo>
                    <a:cubicBezTo>
                      <a:pt x="82" y="44"/>
                      <a:pt x="85" y="42"/>
                      <a:pt x="85" y="38"/>
                    </a:cubicBezTo>
                    <a:cubicBezTo>
                      <a:pt x="85" y="34"/>
                      <a:pt x="82" y="29"/>
                      <a:pt x="78" y="28"/>
                    </a:cubicBezTo>
                    <a:cubicBezTo>
                      <a:pt x="74" y="27"/>
                      <a:pt x="70" y="30"/>
                      <a:pt x="70" y="34"/>
                    </a:cubicBezTo>
                    <a:close/>
                    <a:moveTo>
                      <a:pt x="115" y="102"/>
                    </a:moveTo>
                    <a:cubicBezTo>
                      <a:pt x="115" y="107"/>
                      <a:pt x="115" y="107"/>
                      <a:pt x="115" y="107"/>
                    </a:cubicBezTo>
                    <a:cubicBezTo>
                      <a:pt x="128" y="103"/>
                      <a:pt x="142" y="102"/>
                      <a:pt x="156" y="102"/>
                    </a:cubicBezTo>
                    <a:cubicBezTo>
                      <a:pt x="156" y="98"/>
                      <a:pt x="156" y="98"/>
                      <a:pt x="156" y="98"/>
                    </a:cubicBezTo>
                    <a:cubicBezTo>
                      <a:pt x="142" y="97"/>
                      <a:pt x="128" y="99"/>
                      <a:pt x="115" y="102"/>
                    </a:cubicBezTo>
                    <a:close/>
                    <a:moveTo>
                      <a:pt x="115" y="73"/>
                    </a:moveTo>
                    <a:cubicBezTo>
                      <a:pt x="115" y="78"/>
                      <a:pt x="115" y="78"/>
                      <a:pt x="115" y="78"/>
                    </a:cubicBezTo>
                    <a:cubicBezTo>
                      <a:pt x="137" y="71"/>
                      <a:pt x="162" y="71"/>
                      <a:pt x="184" y="78"/>
                    </a:cubicBezTo>
                    <a:cubicBezTo>
                      <a:pt x="184" y="73"/>
                      <a:pt x="184" y="73"/>
                      <a:pt x="184" y="73"/>
                    </a:cubicBezTo>
                    <a:cubicBezTo>
                      <a:pt x="161" y="67"/>
                      <a:pt x="137" y="67"/>
                      <a:pt x="115" y="73"/>
                    </a:cubicBezTo>
                    <a:close/>
                    <a:moveTo>
                      <a:pt x="136" y="25"/>
                    </a:moveTo>
                    <a:cubicBezTo>
                      <a:pt x="136" y="30"/>
                      <a:pt x="136" y="30"/>
                      <a:pt x="136" y="30"/>
                    </a:cubicBezTo>
                    <a:cubicBezTo>
                      <a:pt x="152" y="28"/>
                      <a:pt x="168" y="29"/>
                      <a:pt x="184" y="34"/>
                    </a:cubicBezTo>
                    <a:cubicBezTo>
                      <a:pt x="184" y="29"/>
                      <a:pt x="184" y="29"/>
                      <a:pt x="184" y="29"/>
                    </a:cubicBezTo>
                    <a:cubicBezTo>
                      <a:pt x="168" y="24"/>
                      <a:pt x="152" y="23"/>
                      <a:pt x="136" y="25"/>
                    </a:cubicBezTo>
                    <a:close/>
                    <a:moveTo>
                      <a:pt x="115" y="43"/>
                    </a:moveTo>
                    <a:cubicBezTo>
                      <a:pt x="115" y="48"/>
                      <a:pt x="115" y="48"/>
                      <a:pt x="115" y="48"/>
                    </a:cubicBezTo>
                    <a:cubicBezTo>
                      <a:pt x="137" y="42"/>
                      <a:pt x="162" y="42"/>
                      <a:pt x="184" y="48"/>
                    </a:cubicBezTo>
                    <a:cubicBezTo>
                      <a:pt x="184" y="43"/>
                      <a:pt x="184" y="43"/>
                      <a:pt x="184" y="43"/>
                    </a:cubicBezTo>
                    <a:cubicBezTo>
                      <a:pt x="161" y="37"/>
                      <a:pt x="137" y="37"/>
                      <a:pt x="115" y="43"/>
                    </a:cubicBezTo>
                    <a:close/>
                    <a:moveTo>
                      <a:pt x="115" y="88"/>
                    </a:moveTo>
                    <a:cubicBezTo>
                      <a:pt x="115" y="92"/>
                      <a:pt x="115" y="92"/>
                      <a:pt x="115" y="92"/>
                    </a:cubicBezTo>
                    <a:cubicBezTo>
                      <a:pt x="137" y="86"/>
                      <a:pt x="162" y="86"/>
                      <a:pt x="184" y="92"/>
                    </a:cubicBezTo>
                    <a:cubicBezTo>
                      <a:pt x="184" y="87"/>
                      <a:pt x="184" y="87"/>
                      <a:pt x="184" y="87"/>
                    </a:cubicBezTo>
                    <a:cubicBezTo>
                      <a:pt x="161" y="81"/>
                      <a:pt x="137" y="81"/>
                      <a:pt x="115" y="88"/>
                    </a:cubicBezTo>
                    <a:close/>
                    <a:moveTo>
                      <a:pt x="115" y="58"/>
                    </a:moveTo>
                    <a:cubicBezTo>
                      <a:pt x="115" y="63"/>
                      <a:pt x="115" y="63"/>
                      <a:pt x="115" y="63"/>
                    </a:cubicBezTo>
                    <a:cubicBezTo>
                      <a:pt x="137" y="57"/>
                      <a:pt x="162" y="57"/>
                      <a:pt x="184" y="63"/>
                    </a:cubicBezTo>
                    <a:cubicBezTo>
                      <a:pt x="184" y="58"/>
                      <a:pt x="184" y="58"/>
                      <a:pt x="184" y="58"/>
                    </a:cubicBezTo>
                    <a:cubicBezTo>
                      <a:pt x="161" y="52"/>
                      <a:pt x="137" y="52"/>
                      <a:pt x="115" y="58"/>
                    </a:cubicBezTo>
                    <a:close/>
                    <a:moveTo>
                      <a:pt x="201" y="9"/>
                    </a:moveTo>
                    <a:cubicBezTo>
                      <a:pt x="201" y="136"/>
                      <a:pt x="201" y="136"/>
                      <a:pt x="201" y="136"/>
                    </a:cubicBezTo>
                    <a:cubicBezTo>
                      <a:pt x="201" y="145"/>
                      <a:pt x="201" y="145"/>
                      <a:pt x="201" y="145"/>
                    </a:cubicBezTo>
                    <a:cubicBezTo>
                      <a:pt x="199" y="146"/>
                      <a:pt x="197" y="147"/>
                      <a:pt x="195" y="146"/>
                    </a:cubicBezTo>
                    <a:cubicBezTo>
                      <a:pt x="182" y="141"/>
                      <a:pt x="168" y="138"/>
                      <a:pt x="154" y="138"/>
                    </a:cubicBezTo>
                    <a:cubicBezTo>
                      <a:pt x="136" y="138"/>
                      <a:pt x="119" y="143"/>
                      <a:pt x="103" y="150"/>
                    </a:cubicBezTo>
                    <a:cubicBezTo>
                      <a:pt x="102" y="151"/>
                      <a:pt x="102" y="151"/>
                      <a:pt x="101" y="151"/>
                    </a:cubicBezTo>
                    <a:cubicBezTo>
                      <a:pt x="100" y="151"/>
                      <a:pt x="99" y="151"/>
                      <a:pt x="98" y="150"/>
                    </a:cubicBezTo>
                    <a:cubicBezTo>
                      <a:pt x="83" y="143"/>
                      <a:pt x="65" y="138"/>
                      <a:pt x="47" y="138"/>
                    </a:cubicBezTo>
                    <a:cubicBezTo>
                      <a:pt x="33" y="138"/>
                      <a:pt x="19" y="141"/>
                      <a:pt x="7" y="146"/>
                    </a:cubicBezTo>
                    <a:cubicBezTo>
                      <a:pt x="4" y="147"/>
                      <a:pt x="2" y="146"/>
                      <a:pt x="0" y="145"/>
                    </a:cubicBezTo>
                    <a:cubicBezTo>
                      <a:pt x="0" y="136"/>
                      <a:pt x="0" y="136"/>
                      <a:pt x="0" y="136"/>
                    </a:cubicBezTo>
                    <a:cubicBezTo>
                      <a:pt x="0" y="9"/>
                      <a:pt x="0" y="9"/>
                      <a:pt x="0" y="9"/>
                    </a:cubicBezTo>
                    <a:cubicBezTo>
                      <a:pt x="3" y="8"/>
                      <a:pt x="3" y="8"/>
                      <a:pt x="3" y="8"/>
                    </a:cubicBezTo>
                    <a:cubicBezTo>
                      <a:pt x="17" y="3"/>
                      <a:pt x="32" y="0"/>
                      <a:pt x="47" y="0"/>
                    </a:cubicBezTo>
                    <a:cubicBezTo>
                      <a:pt x="66" y="0"/>
                      <a:pt x="84" y="4"/>
                      <a:pt x="101" y="12"/>
                    </a:cubicBezTo>
                    <a:cubicBezTo>
                      <a:pt x="117" y="4"/>
                      <a:pt x="135" y="0"/>
                      <a:pt x="154" y="0"/>
                    </a:cubicBezTo>
                    <a:cubicBezTo>
                      <a:pt x="169" y="0"/>
                      <a:pt x="184" y="3"/>
                      <a:pt x="198" y="8"/>
                    </a:cubicBezTo>
                    <a:lnTo>
                      <a:pt x="201" y="9"/>
                    </a:lnTo>
                    <a:close/>
                    <a:moveTo>
                      <a:pt x="97" y="19"/>
                    </a:moveTo>
                    <a:cubicBezTo>
                      <a:pt x="82" y="12"/>
                      <a:pt x="65" y="8"/>
                      <a:pt x="47" y="8"/>
                    </a:cubicBezTo>
                    <a:cubicBezTo>
                      <a:pt x="34" y="8"/>
                      <a:pt x="21" y="10"/>
                      <a:pt x="8" y="15"/>
                    </a:cubicBezTo>
                    <a:cubicBezTo>
                      <a:pt x="8" y="127"/>
                      <a:pt x="8" y="127"/>
                      <a:pt x="8" y="127"/>
                    </a:cubicBezTo>
                    <a:cubicBezTo>
                      <a:pt x="21" y="123"/>
                      <a:pt x="34" y="120"/>
                      <a:pt x="47" y="120"/>
                    </a:cubicBezTo>
                    <a:cubicBezTo>
                      <a:pt x="64" y="120"/>
                      <a:pt x="81" y="124"/>
                      <a:pt x="97" y="131"/>
                    </a:cubicBezTo>
                    <a:lnTo>
                      <a:pt x="97" y="19"/>
                    </a:lnTo>
                    <a:close/>
                    <a:moveTo>
                      <a:pt x="193" y="15"/>
                    </a:moveTo>
                    <a:cubicBezTo>
                      <a:pt x="180" y="10"/>
                      <a:pt x="167" y="8"/>
                      <a:pt x="154" y="8"/>
                    </a:cubicBezTo>
                    <a:cubicBezTo>
                      <a:pt x="137" y="8"/>
                      <a:pt x="120" y="12"/>
                      <a:pt x="105" y="19"/>
                    </a:cubicBezTo>
                    <a:cubicBezTo>
                      <a:pt x="105" y="131"/>
                      <a:pt x="105" y="131"/>
                      <a:pt x="105" y="131"/>
                    </a:cubicBezTo>
                    <a:cubicBezTo>
                      <a:pt x="120" y="124"/>
                      <a:pt x="137" y="120"/>
                      <a:pt x="154" y="120"/>
                    </a:cubicBezTo>
                    <a:cubicBezTo>
                      <a:pt x="167" y="120"/>
                      <a:pt x="180" y="123"/>
                      <a:pt x="193" y="127"/>
                    </a:cubicBezTo>
                    <a:lnTo>
                      <a:pt x="193" y="15"/>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129" name="Freeform 49"/>
              <p:cNvSpPr>
                <a:spLocks noEditPoints="1"/>
              </p:cNvSpPr>
              <p:nvPr/>
            </p:nvSpPr>
            <p:spPr bwMode="auto">
              <a:xfrm>
                <a:off x="6430652" y="2494723"/>
                <a:ext cx="241085" cy="250417"/>
              </a:xfrm>
              <a:custGeom>
                <a:avLst/>
                <a:gdLst>
                  <a:gd name="T0" fmla="*/ 38 w 194"/>
                  <a:gd name="T1" fmla="*/ 132 h 201"/>
                  <a:gd name="T2" fmla="*/ 100 w 194"/>
                  <a:gd name="T3" fmla="*/ 132 h 201"/>
                  <a:gd name="T4" fmla="*/ 69 w 194"/>
                  <a:gd name="T5" fmla="*/ 153 h 201"/>
                  <a:gd name="T6" fmla="*/ 69 w 194"/>
                  <a:gd name="T7" fmla="*/ 111 h 201"/>
                  <a:gd name="T8" fmla="*/ 69 w 194"/>
                  <a:gd name="T9" fmla="*/ 153 h 201"/>
                  <a:gd name="T10" fmla="*/ 131 w 194"/>
                  <a:gd name="T11" fmla="*/ 96 h 201"/>
                  <a:gd name="T12" fmla="*/ 105 w 194"/>
                  <a:gd name="T13" fmla="*/ 71 h 201"/>
                  <a:gd name="T14" fmla="*/ 69 w 194"/>
                  <a:gd name="T15" fmla="*/ 76 h 201"/>
                  <a:gd name="T16" fmla="*/ 33 w 194"/>
                  <a:gd name="T17" fmla="*/ 71 h 201"/>
                  <a:gd name="T18" fmla="*/ 7 w 194"/>
                  <a:gd name="T19" fmla="*/ 96 h 201"/>
                  <a:gd name="T20" fmla="*/ 13 w 194"/>
                  <a:gd name="T21" fmla="*/ 132 h 201"/>
                  <a:gd name="T22" fmla="*/ 7 w 194"/>
                  <a:gd name="T23" fmla="*/ 168 h 201"/>
                  <a:gd name="T24" fmla="*/ 33 w 194"/>
                  <a:gd name="T25" fmla="*/ 194 h 201"/>
                  <a:gd name="T26" fmla="*/ 69 w 194"/>
                  <a:gd name="T27" fmla="*/ 188 h 201"/>
                  <a:gd name="T28" fmla="*/ 105 w 194"/>
                  <a:gd name="T29" fmla="*/ 194 h 201"/>
                  <a:gd name="T30" fmla="*/ 131 w 194"/>
                  <a:gd name="T31" fmla="*/ 168 h 201"/>
                  <a:gd name="T32" fmla="*/ 125 w 194"/>
                  <a:gd name="T33" fmla="*/ 132 h 201"/>
                  <a:gd name="T34" fmla="*/ 69 w 194"/>
                  <a:gd name="T35" fmla="*/ 167 h 201"/>
                  <a:gd name="T36" fmla="*/ 69 w 194"/>
                  <a:gd name="T37" fmla="*/ 98 h 201"/>
                  <a:gd name="T38" fmla="*/ 69 w 194"/>
                  <a:gd name="T39" fmla="*/ 167 h 201"/>
                  <a:gd name="T40" fmla="*/ 194 w 194"/>
                  <a:gd name="T41" fmla="*/ 29 h 201"/>
                  <a:gd name="T42" fmla="*/ 177 w 194"/>
                  <a:gd name="T43" fmla="*/ 17 h 201"/>
                  <a:gd name="T44" fmla="*/ 165 w 194"/>
                  <a:gd name="T45" fmla="*/ 0 h 201"/>
                  <a:gd name="T46" fmla="*/ 144 w 194"/>
                  <a:gd name="T47" fmla="*/ 0 h 201"/>
                  <a:gd name="T48" fmla="*/ 131 w 194"/>
                  <a:gd name="T49" fmla="*/ 17 h 201"/>
                  <a:gd name="T50" fmla="*/ 114 w 194"/>
                  <a:gd name="T51" fmla="*/ 29 h 201"/>
                  <a:gd name="T52" fmla="*/ 114 w 194"/>
                  <a:gd name="T53" fmla="*/ 50 h 201"/>
                  <a:gd name="T54" fmla="*/ 131 w 194"/>
                  <a:gd name="T55" fmla="*/ 63 h 201"/>
                  <a:gd name="T56" fmla="*/ 144 w 194"/>
                  <a:gd name="T57" fmla="*/ 80 h 201"/>
                  <a:gd name="T58" fmla="*/ 165 w 194"/>
                  <a:gd name="T59" fmla="*/ 80 h 201"/>
                  <a:gd name="T60" fmla="*/ 177 w 194"/>
                  <a:gd name="T61" fmla="*/ 63 h 201"/>
                  <a:gd name="T62" fmla="*/ 194 w 194"/>
                  <a:gd name="T63" fmla="*/ 50 h 201"/>
                  <a:gd name="T64" fmla="*/ 154 w 194"/>
                  <a:gd name="T65" fmla="*/ 57 h 201"/>
                  <a:gd name="T66" fmla="*/ 154 w 194"/>
                  <a:gd name="T67" fmla="*/ 23 h 201"/>
                  <a:gd name="T68" fmla="*/ 154 w 194"/>
                  <a:gd name="T69" fmla="*/ 5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4" h="201">
                    <a:moveTo>
                      <a:pt x="69" y="101"/>
                    </a:moveTo>
                    <a:cubicBezTo>
                      <a:pt x="52" y="101"/>
                      <a:pt x="38" y="115"/>
                      <a:pt x="38" y="132"/>
                    </a:cubicBezTo>
                    <a:cubicBezTo>
                      <a:pt x="38" y="149"/>
                      <a:pt x="52" y="163"/>
                      <a:pt x="69" y="163"/>
                    </a:cubicBezTo>
                    <a:cubicBezTo>
                      <a:pt x="86" y="163"/>
                      <a:pt x="100" y="149"/>
                      <a:pt x="100" y="132"/>
                    </a:cubicBezTo>
                    <a:cubicBezTo>
                      <a:pt x="100" y="115"/>
                      <a:pt x="86" y="101"/>
                      <a:pt x="69" y="101"/>
                    </a:cubicBezTo>
                    <a:moveTo>
                      <a:pt x="69" y="153"/>
                    </a:moveTo>
                    <a:cubicBezTo>
                      <a:pt x="57" y="153"/>
                      <a:pt x="48" y="144"/>
                      <a:pt x="48" y="132"/>
                    </a:cubicBezTo>
                    <a:cubicBezTo>
                      <a:pt x="48" y="121"/>
                      <a:pt x="57" y="111"/>
                      <a:pt x="69" y="111"/>
                    </a:cubicBezTo>
                    <a:cubicBezTo>
                      <a:pt x="80" y="111"/>
                      <a:pt x="90" y="121"/>
                      <a:pt x="90" y="132"/>
                    </a:cubicBezTo>
                    <a:cubicBezTo>
                      <a:pt x="90" y="144"/>
                      <a:pt x="80" y="153"/>
                      <a:pt x="69" y="153"/>
                    </a:cubicBezTo>
                    <a:moveTo>
                      <a:pt x="138" y="114"/>
                    </a:moveTo>
                    <a:cubicBezTo>
                      <a:pt x="136" y="108"/>
                      <a:pt x="134" y="102"/>
                      <a:pt x="131" y="96"/>
                    </a:cubicBezTo>
                    <a:cubicBezTo>
                      <a:pt x="123" y="100"/>
                      <a:pt x="115" y="99"/>
                      <a:pt x="109" y="93"/>
                    </a:cubicBezTo>
                    <a:cubicBezTo>
                      <a:pt x="103" y="87"/>
                      <a:pt x="101" y="78"/>
                      <a:pt x="105" y="71"/>
                    </a:cubicBezTo>
                    <a:cubicBezTo>
                      <a:pt x="99" y="67"/>
                      <a:pt x="93" y="65"/>
                      <a:pt x="87" y="63"/>
                    </a:cubicBezTo>
                    <a:cubicBezTo>
                      <a:pt x="85" y="71"/>
                      <a:pt x="77" y="76"/>
                      <a:pt x="69" y="76"/>
                    </a:cubicBezTo>
                    <a:cubicBezTo>
                      <a:pt x="60" y="76"/>
                      <a:pt x="53" y="71"/>
                      <a:pt x="50" y="63"/>
                    </a:cubicBezTo>
                    <a:cubicBezTo>
                      <a:pt x="44" y="65"/>
                      <a:pt x="38" y="67"/>
                      <a:pt x="33" y="71"/>
                    </a:cubicBezTo>
                    <a:cubicBezTo>
                      <a:pt x="36" y="78"/>
                      <a:pt x="35" y="87"/>
                      <a:pt x="29" y="93"/>
                    </a:cubicBezTo>
                    <a:cubicBezTo>
                      <a:pt x="23" y="99"/>
                      <a:pt x="14" y="100"/>
                      <a:pt x="7" y="96"/>
                    </a:cubicBezTo>
                    <a:cubicBezTo>
                      <a:pt x="4" y="102"/>
                      <a:pt x="1" y="108"/>
                      <a:pt x="0" y="114"/>
                    </a:cubicBezTo>
                    <a:cubicBezTo>
                      <a:pt x="7" y="117"/>
                      <a:pt x="13" y="124"/>
                      <a:pt x="13" y="132"/>
                    </a:cubicBezTo>
                    <a:cubicBezTo>
                      <a:pt x="13" y="141"/>
                      <a:pt x="7" y="148"/>
                      <a:pt x="0" y="151"/>
                    </a:cubicBezTo>
                    <a:cubicBezTo>
                      <a:pt x="1" y="157"/>
                      <a:pt x="4" y="163"/>
                      <a:pt x="7" y="168"/>
                    </a:cubicBezTo>
                    <a:cubicBezTo>
                      <a:pt x="14" y="165"/>
                      <a:pt x="23" y="166"/>
                      <a:pt x="29" y="172"/>
                    </a:cubicBezTo>
                    <a:cubicBezTo>
                      <a:pt x="35" y="178"/>
                      <a:pt x="36" y="187"/>
                      <a:pt x="33" y="194"/>
                    </a:cubicBezTo>
                    <a:cubicBezTo>
                      <a:pt x="38" y="197"/>
                      <a:pt x="44" y="200"/>
                      <a:pt x="50" y="201"/>
                    </a:cubicBezTo>
                    <a:cubicBezTo>
                      <a:pt x="53" y="194"/>
                      <a:pt x="60" y="188"/>
                      <a:pt x="69" y="188"/>
                    </a:cubicBezTo>
                    <a:cubicBezTo>
                      <a:pt x="77" y="188"/>
                      <a:pt x="85" y="194"/>
                      <a:pt x="87" y="201"/>
                    </a:cubicBezTo>
                    <a:cubicBezTo>
                      <a:pt x="93" y="200"/>
                      <a:pt x="99" y="197"/>
                      <a:pt x="105" y="194"/>
                    </a:cubicBezTo>
                    <a:cubicBezTo>
                      <a:pt x="101" y="187"/>
                      <a:pt x="103" y="178"/>
                      <a:pt x="109" y="172"/>
                    </a:cubicBezTo>
                    <a:cubicBezTo>
                      <a:pt x="115" y="166"/>
                      <a:pt x="123" y="165"/>
                      <a:pt x="131" y="168"/>
                    </a:cubicBezTo>
                    <a:cubicBezTo>
                      <a:pt x="134" y="163"/>
                      <a:pt x="136" y="157"/>
                      <a:pt x="138" y="151"/>
                    </a:cubicBezTo>
                    <a:cubicBezTo>
                      <a:pt x="130" y="148"/>
                      <a:pt x="125" y="141"/>
                      <a:pt x="125" y="132"/>
                    </a:cubicBezTo>
                    <a:cubicBezTo>
                      <a:pt x="125" y="124"/>
                      <a:pt x="130" y="117"/>
                      <a:pt x="138" y="114"/>
                    </a:cubicBezTo>
                    <a:moveTo>
                      <a:pt x="69" y="167"/>
                    </a:moveTo>
                    <a:cubicBezTo>
                      <a:pt x="50" y="167"/>
                      <a:pt x="34" y="151"/>
                      <a:pt x="34" y="132"/>
                    </a:cubicBezTo>
                    <a:cubicBezTo>
                      <a:pt x="34" y="113"/>
                      <a:pt x="50" y="98"/>
                      <a:pt x="69" y="98"/>
                    </a:cubicBezTo>
                    <a:cubicBezTo>
                      <a:pt x="88" y="98"/>
                      <a:pt x="103" y="113"/>
                      <a:pt x="103" y="132"/>
                    </a:cubicBezTo>
                    <a:cubicBezTo>
                      <a:pt x="103" y="151"/>
                      <a:pt x="88" y="167"/>
                      <a:pt x="69" y="167"/>
                    </a:cubicBezTo>
                    <a:moveTo>
                      <a:pt x="187" y="40"/>
                    </a:moveTo>
                    <a:cubicBezTo>
                      <a:pt x="187" y="35"/>
                      <a:pt x="190" y="31"/>
                      <a:pt x="194" y="29"/>
                    </a:cubicBezTo>
                    <a:cubicBezTo>
                      <a:pt x="193" y="26"/>
                      <a:pt x="192" y="22"/>
                      <a:pt x="190" y="19"/>
                    </a:cubicBezTo>
                    <a:cubicBezTo>
                      <a:pt x="186" y="21"/>
                      <a:pt x="181" y="20"/>
                      <a:pt x="177" y="17"/>
                    </a:cubicBezTo>
                    <a:cubicBezTo>
                      <a:pt x="174" y="13"/>
                      <a:pt x="173" y="8"/>
                      <a:pt x="175" y="4"/>
                    </a:cubicBezTo>
                    <a:cubicBezTo>
                      <a:pt x="172" y="2"/>
                      <a:pt x="169" y="1"/>
                      <a:pt x="165" y="0"/>
                    </a:cubicBezTo>
                    <a:cubicBezTo>
                      <a:pt x="163" y="4"/>
                      <a:pt x="159" y="7"/>
                      <a:pt x="154" y="7"/>
                    </a:cubicBezTo>
                    <a:cubicBezTo>
                      <a:pt x="150" y="7"/>
                      <a:pt x="145" y="4"/>
                      <a:pt x="144" y="0"/>
                    </a:cubicBezTo>
                    <a:cubicBezTo>
                      <a:pt x="140" y="1"/>
                      <a:pt x="137" y="2"/>
                      <a:pt x="134" y="4"/>
                    </a:cubicBezTo>
                    <a:cubicBezTo>
                      <a:pt x="136" y="8"/>
                      <a:pt x="135" y="13"/>
                      <a:pt x="131" y="17"/>
                    </a:cubicBezTo>
                    <a:cubicBezTo>
                      <a:pt x="128" y="20"/>
                      <a:pt x="123" y="21"/>
                      <a:pt x="119" y="19"/>
                    </a:cubicBezTo>
                    <a:cubicBezTo>
                      <a:pt x="117" y="22"/>
                      <a:pt x="115" y="26"/>
                      <a:pt x="114" y="29"/>
                    </a:cubicBezTo>
                    <a:cubicBezTo>
                      <a:pt x="119" y="31"/>
                      <a:pt x="122" y="35"/>
                      <a:pt x="122" y="40"/>
                    </a:cubicBezTo>
                    <a:cubicBezTo>
                      <a:pt x="122" y="45"/>
                      <a:pt x="119" y="49"/>
                      <a:pt x="114" y="50"/>
                    </a:cubicBezTo>
                    <a:cubicBezTo>
                      <a:pt x="115" y="54"/>
                      <a:pt x="117" y="57"/>
                      <a:pt x="119" y="60"/>
                    </a:cubicBezTo>
                    <a:cubicBezTo>
                      <a:pt x="123" y="58"/>
                      <a:pt x="128" y="59"/>
                      <a:pt x="131" y="63"/>
                    </a:cubicBezTo>
                    <a:cubicBezTo>
                      <a:pt x="135" y="66"/>
                      <a:pt x="136" y="71"/>
                      <a:pt x="134" y="75"/>
                    </a:cubicBezTo>
                    <a:cubicBezTo>
                      <a:pt x="137" y="77"/>
                      <a:pt x="140" y="79"/>
                      <a:pt x="144" y="80"/>
                    </a:cubicBezTo>
                    <a:cubicBezTo>
                      <a:pt x="145" y="75"/>
                      <a:pt x="150" y="72"/>
                      <a:pt x="154" y="72"/>
                    </a:cubicBezTo>
                    <a:cubicBezTo>
                      <a:pt x="159" y="72"/>
                      <a:pt x="163" y="75"/>
                      <a:pt x="165" y="80"/>
                    </a:cubicBezTo>
                    <a:cubicBezTo>
                      <a:pt x="169" y="79"/>
                      <a:pt x="172" y="77"/>
                      <a:pt x="175" y="75"/>
                    </a:cubicBezTo>
                    <a:cubicBezTo>
                      <a:pt x="173" y="71"/>
                      <a:pt x="174" y="66"/>
                      <a:pt x="177" y="63"/>
                    </a:cubicBezTo>
                    <a:cubicBezTo>
                      <a:pt x="181" y="59"/>
                      <a:pt x="186" y="58"/>
                      <a:pt x="190" y="60"/>
                    </a:cubicBezTo>
                    <a:cubicBezTo>
                      <a:pt x="192" y="57"/>
                      <a:pt x="193" y="54"/>
                      <a:pt x="194" y="50"/>
                    </a:cubicBezTo>
                    <a:cubicBezTo>
                      <a:pt x="190" y="49"/>
                      <a:pt x="187" y="45"/>
                      <a:pt x="187" y="40"/>
                    </a:cubicBezTo>
                    <a:moveTo>
                      <a:pt x="154" y="57"/>
                    </a:moveTo>
                    <a:cubicBezTo>
                      <a:pt x="145" y="57"/>
                      <a:pt x="137" y="49"/>
                      <a:pt x="137" y="40"/>
                    </a:cubicBezTo>
                    <a:cubicBezTo>
                      <a:pt x="137" y="30"/>
                      <a:pt x="145" y="23"/>
                      <a:pt x="154" y="23"/>
                    </a:cubicBezTo>
                    <a:cubicBezTo>
                      <a:pt x="164" y="23"/>
                      <a:pt x="172" y="30"/>
                      <a:pt x="172" y="40"/>
                    </a:cubicBezTo>
                    <a:cubicBezTo>
                      <a:pt x="172" y="49"/>
                      <a:pt x="164" y="57"/>
                      <a:pt x="154" y="57"/>
                    </a:cubicBezTo>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130" name="Freeform 53"/>
              <p:cNvSpPr>
                <a:spLocks noEditPoints="1"/>
              </p:cNvSpPr>
              <p:nvPr/>
            </p:nvSpPr>
            <p:spPr bwMode="auto">
              <a:xfrm>
                <a:off x="4253333" y="2176056"/>
                <a:ext cx="153461" cy="130612"/>
              </a:xfrm>
              <a:custGeom>
                <a:avLst/>
                <a:gdLst>
                  <a:gd name="T0" fmla="*/ 450 w 450"/>
                  <a:gd name="T1" fmla="*/ 0 h 383"/>
                  <a:gd name="T2" fmla="*/ 337 w 450"/>
                  <a:gd name="T3" fmla="*/ 383 h 383"/>
                  <a:gd name="T4" fmla="*/ 149 w 450"/>
                  <a:gd name="T5" fmla="*/ 248 h 383"/>
                  <a:gd name="T6" fmla="*/ 450 w 450"/>
                  <a:gd name="T7" fmla="*/ 0 h 383"/>
                  <a:gd name="T8" fmla="*/ 128 w 450"/>
                  <a:gd name="T9" fmla="*/ 231 h 383"/>
                  <a:gd name="T10" fmla="*/ 450 w 450"/>
                  <a:gd name="T11" fmla="*/ 0 h 383"/>
                  <a:gd name="T12" fmla="*/ 0 w 450"/>
                  <a:gd name="T13" fmla="*/ 139 h 383"/>
                  <a:gd name="T14" fmla="*/ 128 w 450"/>
                  <a:gd name="T15" fmla="*/ 231 h 383"/>
                  <a:gd name="T16" fmla="*/ 149 w 450"/>
                  <a:gd name="T17" fmla="*/ 366 h 383"/>
                  <a:gd name="T18" fmla="*/ 202 w 450"/>
                  <a:gd name="T19" fmla="*/ 306 h 383"/>
                  <a:gd name="T20" fmla="*/ 149 w 450"/>
                  <a:gd name="T21" fmla="*/ 269 h 383"/>
                  <a:gd name="T22" fmla="*/ 149 w 450"/>
                  <a:gd name="T23" fmla="*/ 366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0" h="383">
                    <a:moveTo>
                      <a:pt x="450" y="0"/>
                    </a:moveTo>
                    <a:lnTo>
                      <a:pt x="337" y="383"/>
                    </a:lnTo>
                    <a:lnTo>
                      <a:pt x="149" y="248"/>
                    </a:lnTo>
                    <a:lnTo>
                      <a:pt x="450" y="0"/>
                    </a:lnTo>
                    <a:close/>
                    <a:moveTo>
                      <a:pt x="128" y="231"/>
                    </a:moveTo>
                    <a:lnTo>
                      <a:pt x="450" y="0"/>
                    </a:lnTo>
                    <a:lnTo>
                      <a:pt x="0" y="139"/>
                    </a:lnTo>
                    <a:lnTo>
                      <a:pt x="128" y="231"/>
                    </a:lnTo>
                    <a:close/>
                    <a:moveTo>
                      <a:pt x="149" y="366"/>
                    </a:moveTo>
                    <a:lnTo>
                      <a:pt x="202" y="306"/>
                    </a:lnTo>
                    <a:lnTo>
                      <a:pt x="149" y="269"/>
                    </a:lnTo>
                    <a:lnTo>
                      <a:pt x="149" y="366"/>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131" name="Freeform 9"/>
              <p:cNvSpPr>
                <a:spLocks noEditPoints="1"/>
              </p:cNvSpPr>
              <p:nvPr/>
            </p:nvSpPr>
            <p:spPr bwMode="auto">
              <a:xfrm>
                <a:off x="5128724" y="1889434"/>
                <a:ext cx="243386" cy="169132"/>
              </a:xfrm>
              <a:custGeom>
                <a:avLst/>
                <a:gdLst>
                  <a:gd name="T0" fmla="*/ 99 w 199"/>
                  <a:gd name="T1" fmla="*/ 101 h 136"/>
                  <a:gd name="T2" fmla="*/ 0 w 199"/>
                  <a:gd name="T3" fmla="*/ 50 h 136"/>
                  <a:gd name="T4" fmla="*/ 99 w 199"/>
                  <a:gd name="T5" fmla="*/ 0 h 136"/>
                  <a:gd name="T6" fmla="*/ 199 w 199"/>
                  <a:gd name="T7" fmla="*/ 50 h 136"/>
                  <a:gd name="T8" fmla="*/ 157 w 199"/>
                  <a:gd name="T9" fmla="*/ 72 h 136"/>
                  <a:gd name="T10" fmla="*/ 157 w 199"/>
                  <a:gd name="T11" fmla="*/ 71 h 136"/>
                  <a:gd name="T12" fmla="*/ 107 w 199"/>
                  <a:gd name="T13" fmla="*/ 45 h 136"/>
                  <a:gd name="T14" fmla="*/ 101 w 199"/>
                  <a:gd name="T15" fmla="*/ 44 h 136"/>
                  <a:gd name="T16" fmla="*/ 95 w 199"/>
                  <a:gd name="T17" fmla="*/ 46 h 136"/>
                  <a:gd name="T18" fmla="*/ 93 w 199"/>
                  <a:gd name="T19" fmla="*/ 52 h 136"/>
                  <a:gd name="T20" fmla="*/ 98 w 199"/>
                  <a:gd name="T21" fmla="*/ 59 h 136"/>
                  <a:gd name="T22" fmla="*/ 140 w 199"/>
                  <a:gd name="T23" fmla="*/ 80 h 136"/>
                  <a:gd name="T24" fmla="*/ 99 w 199"/>
                  <a:gd name="T25" fmla="*/ 101 h 136"/>
                  <a:gd name="T26" fmla="*/ 153 w 199"/>
                  <a:gd name="T27" fmla="*/ 117 h 136"/>
                  <a:gd name="T28" fmla="*/ 155 w 199"/>
                  <a:gd name="T29" fmla="*/ 114 h 136"/>
                  <a:gd name="T30" fmla="*/ 153 w 199"/>
                  <a:gd name="T31" fmla="*/ 111 h 136"/>
                  <a:gd name="T32" fmla="*/ 153 w 199"/>
                  <a:gd name="T33" fmla="*/ 73 h 136"/>
                  <a:gd name="T34" fmla="*/ 105 w 199"/>
                  <a:gd name="T35" fmla="*/ 49 h 136"/>
                  <a:gd name="T36" fmla="*/ 98 w 199"/>
                  <a:gd name="T37" fmla="*/ 49 h 136"/>
                  <a:gd name="T38" fmla="*/ 99 w 199"/>
                  <a:gd name="T39" fmla="*/ 55 h 136"/>
                  <a:gd name="T40" fmla="*/ 145 w 199"/>
                  <a:gd name="T41" fmla="*/ 78 h 136"/>
                  <a:gd name="T42" fmla="*/ 145 w 199"/>
                  <a:gd name="T43" fmla="*/ 111 h 136"/>
                  <a:gd name="T44" fmla="*/ 143 w 199"/>
                  <a:gd name="T45" fmla="*/ 114 h 136"/>
                  <a:gd name="T46" fmla="*/ 145 w 199"/>
                  <a:gd name="T47" fmla="*/ 117 h 136"/>
                  <a:gd name="T48" fmla="*/ 142 w 199"/>
                  <a:gd name="T49" fmla="*/ 124 h 136"/>
                  <a:gd name="T50" fmla="*/ 147 w 199"/>
                  <a:gd name="T51" fmla="*/ 131 h 136"/>
                  <a:gd name="T52" fmla="*/ 146 w 199"/>
                  <a:gd name="T53" fmla="*/ 136 h 136"/>
                  <a:gd name="T54" fmla="*/ 157 w 199"/>
                  <a:gd name="T55" fmla="*/ 124 h 136"/>
                  <a:gd name="T56" fmla="*/ 153 w 199"/>
                  <a:gd name="T57" fmla="*/ 117 h 136"/>
                  <a:gd name="T58" fmla="*/ 34 w 199"/>
                  <a:gd name="T59" fmla="*/ 75 h 136"/>
                  <a:gd name="T60" fmla="*/ 34 w 199"/>
                  <a:gd name="T61" fmla="*/ 116 h 136"/>
                  <a:gd name="T62" fmla="*/ 35 w 199"/>
                  <a:gd name="T63" fmla="*/ 117 h 136"/>
                  <a:gd name="T64" fmla="*/ 100 w 199"/>
                  <a:gd name="T65" fmla="*/ 135 h 136"/>
                  <a:gd name="T66" fmla="*/ 139 w 199"/>
                  <a:gd name="T67" fmla="*/ 129 h 136"/>
                  <a:gd name="T68" fmla="*/ 138 w 199"/>
                  <a:gd name="T69" fmla="*/ 124 h 136"/>
                  <a:gd name="T70" fmla="*/ 140 w 199"/>
                  <a:gd name="T71" fmla="*/ 117 h 136"/>
                  <a:gd name="T72" fmla="*/ 139 w 199"/>
                  <a:gd name="T73" fmla="*/ 114 h 136"/>
                  <a:gd name="T74" fmla="*/ 141 w 199"/>
                  <a:gd name="T75" fmla="*/ 109 h 136"/>
                  <a:gd name="T76" fmla="*/ 141 w 199"/>
                  <a:gd name="T77" fmla="*/ 87 h 136"/>
                  <a:gd name="T78" fmla="*/ 99 w 199"/>
                  <a:gd name="T79" fmla="*/ 108 h 136"/>
                  <a:gd name="T80" fmla="*/ 34 w 199"/>
                  <a:gd name="T81" fmla="*/ 75 h 136"/>
                  <a:gd name="T82" fmla="*/ 157 w 199"/>
                  <a:gd name="T83" fmla="*/ 109 h 136"/>
                  <a:gd name="T84" fmla="*/ 159 w 199"/>
                  <a:gd name="T85" fmla="*/ 114 h 136"/>
                  <a:gd name="T86" fmla="*/ 158 w 199"/>
                  <a:gd name="T87" fmla="*/ 117 h 136"/>
                  <a:gd name="T88" fmla="*/ 160 w 199"/>
                  <a:gd name="T89" fmla="*/ 119 h 136"/>
                  <a:gd name="T90" fmla="*/ 164 w 199"/>
                  <a:gd name="T91" fmla="*/ 117 h 136"/>
                  <a:gd name="T92" fmla="*/ 165 w 199"/>
                  <a:gd name="T93" fmla="*/ 116 h 136"/>
                  <a:gd name="T94" fmla="*/ 165 w 199"/>
                  <a:gd name="T95" fmla="*/ 74 h 136"/>
                  <a:gd name="T96" fmla="*/ 157 w 199"/>
                  <a:gd name="T97" fmla="*/ 78 h 136"/>
                  <a:gd name="T98" fmla="*/ 157 w 199"/>
                  <a:gd name="T99" fmla="*/ 10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9" h="136">
                    <a:moveTo>
                      <a:pt x="99" y="101"/>
                    </a:moveTo>
                    <a:cubicBezTo>
                      <a:pt x="0" y="50"/>
                      <a:pt x="0" y="50"/>
                      <a:pt x="0" y="50"/>
                    </a:cubicBezTo>
                    <a:cubicBezTo>
                      <a:pt x="99" y="0"/>
                      <a:pt x="99" y="0"/>
                      <a:pt x="99" y="0"/>
                    </a:cubicBezTo>
                    <a:cubicBezTo>
                      <a:pt x="199" y="50"/>
                      <a:pt x="199" y="50"/>
                      <a:pt x="199" y="50"/>
                    </a:cubicBezTo>
                    <a:cubicBezTo>
                      <a:pt x="157" y="72"/>
                      <a:pt x="157" y="72"/>
                      <a:pt x="157" y="72"/>
                    </a:cubicBezTo>
                    <a:cubicBezTo>
                      <a:pt x="157" y="71"/>
                      <a:pt x="157" y="71"/>
                      <a:pt x="157" y="71"/>
                    </a:cubicBezTo>
                    <a:cubicBezTo>
                      <a:pt x="107" y="45"/>
                      <a:pt x="107" y="45"/>
                      <a:pt x="107" y="45"/>
                    </a:cubicBezTo>
                    <a:cubicBezTo>
                      <a:pt x="106" y="45"/>
                      <a:pt x="104" y="44"/>
                      <a:pt x="101" y="44"/>
                    </a:cubicBezTo>
                    <a:cubicBezTo>
                      <a:pt x="99" y="44"/>
                      <a:pt x="97" y="44"/>
                      <a:pt x="95" y="46"/>
                    </a:cubicBezTo>
                    <a:cubicBezTo>
                      <a:pt x="93" y="48"/>
                      <a:pt x="93" y="50"/>
                      <a:pt x="93" y="52"/>
                    </a:cubicBezTo>
                    <a:cubicBezTo>
                      <a:pt x="93" y="56"/>
                      <a:pt x="97" y="58"/>
                      <a:pt x="98" y="59"/>
                    </a:cubicBezTo>
                    <a:cubicBezTo>
                      <a:pt x="140" y="80"/>
                      <a:pt x="140" y="80"/>
                      <a:pt x="140" y="80"/>
                    </a:cubicBezTo>
                    <a:lnTo>
                      <a:pt x="99" y="101"/>
                    </a:lnTo>
                    <a:close/>
                    <a:moveTo>
                      <a:pt x="153" y="117"/>
                    </a:moveTo>
                    <a:cubicBezTo>
                      <a:pt x="154" y="116"/>
                      <a:pt x="155" y="115"/>
                      <a:pt x="155" y="114"/>
                    </a:cubicBezTo>
                    <a:cubicBezTo>
                      <a:pt x="155" y="113"/>
                      <a:pt x="154" y="111"/>
                      <a:pt x="153" y="111"/>
                    </a:cubicBezTo>
                    <a:cubicBezTo>
                      <a:pt x="153" y="73"/>
                      <a:pt x="153" y="73"/>
                      <a:pt x="153" y="73"/>
                    </a:cubicBezTo>
                    <a:cubicBezTo>
                      <a:pt x="105" y="49"/>
                      <a:pt x="105" y="49"/>
                      <a:pt x="105" y="49"/>
                    </a:cubicBezTo>
                    <a:cubicBezTo>
                      <a:pt x="105" y="49"/>
                      <a:pt x="101" y="46"/>
                      <a:pt x="98" y="49"/>
                    </a:cubicBezTo>
                    <a:cubicBezTo>
                      <a:pt x="94" y="52"/>
                      <a:pt x="99" y="55"/>
                      <a:pt x="99" y="55"/>
                    </a:cubicBezTo>
                    <a:cubicBezTo>
                      <a:pt x="145" y="78"/>
                      <a:pt x="145" y="78"/>
                      <a:pt x="145" y="78"/>
                    </a:cubicBezTo>
                    <a:cubicBezTo>
                      <a:pt x="145" y="111"/>
                      <a:pt x="145" y="111"/>
                      <a:pt x="145" y="111"/>
                    </a:cubicBezTo>
                    <a:cubicBezTo>
                      <a:pt x="144" y="111"/>
                      <a:pt x="143" y="113"/>
                      <a:pt x="143" y="114"/>
                    </a:cubicBezTo>
                    <a:cubicBezTo>
                      <a:pt x="143" y="115"/>
                      <a:pt x="144" y="116"/>
                      <a:pt x="145" y="117"/>
                    </a:cubicBezTo>
                    <a:cubicBezTo>
                      <a:pt x="144" y="118"/>
                      <a:pt x="142" y="121"/>
                      <a:pt x="142" y="124"/>
                    </a:cubicBezTo>
                    <a:cubicBezTo>
                      <a:pt x="142" y="129"/>
                      <a:pt x="147" y="129"/>
                      <a:pt x="147" y="131"/>
                    </a:cubicBezTo>
                    <a:cubicBezTo>
                      <a:pt x="147" y="134"/>
                      <a:pt x="146" y="136"/>
                      <a:pt x="146" y="136"/>
                    </a:cubicBezTo>
                    <a:cubicBezTo>
                      <a:pt x="146" y="136"/>
                      <a:pt x="157" y="131"/>
                      <a:pt x="157" y="124"/>
                    </a:cubicBezTo>
                    <a:cubicBezTo>
                      <a:pt x="157" y="120"/>
                      <a:pt x="154" y="117"/>
                      <a:pt x="153" y="117"/>
                    </a:cubicBezTo>
                    <a:close/>
                    <a:moveTo>
                      <a:pt x="34" y="75"/>
                    </a:moveTo>
                    <a:cubicBezTo>
                      <a:pt x="34" y="116"/>
                      <a:pt x="34" y="116"/>
                      <a:pt x="34" y="116"/>
                    </a:cubicBezTo>
                    <a:cubicBezTo>
                      <a:pt x="35" y="117"/>
                      <a:pt x="35" y="117"/>
                      <a:pt x="35" y="117"/>
                    </a:cubicBezTo>
                    <a:cubicBezTo>
                      <a:pt x="53" y="128"/>
                      <a:pt x="76" y="135"/>
                      <a:pt x="100" y="135"/>
                    </a:cubicBezTo>
                    <a:cubicBezTo>
                      <a:pt x="113" y="135"/>
                      <a:pt x="127" y="133"/>
                      <a:pt x="139" y="129"/>
                    </a:cubicBezTo>
                    <a:cubicBezTo>
                      <a:pt x="138" y="128"/>
                      <a:pt x="138" y="126"/>
                      <a:pt x="138" y="124"/>
                    </a:cubicBezTo>
                    <a:cubicBezTo>
                      <a:pt x="138" y="122"/>
                      <a:pt x="139" y="119"/>
                      <a:pt x="140" y="117"/>
                    </a:cubicBezTo>
                    <a:cubicBezTo>
                      <a:pt x="139" y="116"/>
                      <a:pt x="139" y="115"/>
                      <a:pt x="139" y="114"/>
                    </a:cubicBezTo>
                    <a:cubicBezTo>
                      <a:pt x="139" y="112"/>
                      <a:pt x="140" y="110"/>
                      <a:pt x="141" y="109"/>
                    </a:cubicBezTo>
                    <a:cubicBezTo>
                      <a:pt x="141" y="87"/>
                      <a:pt x="141" y="87"/>
                      <a:pt x="141" y="87"/>
                    </a:cubicBezTo>
                    <a:cubicBezTo>
                      <a:pt x="99" y="108"/>
                      <a:pt x="99" y="108"/>
                      <a:pt x="99" y="108"/>
                    </a:cubicBezTo>
                    <a:lnTo>
                      <a:pt x="34" y="75"/>
                    </a:lnTo>
                    <a:close/>
                    <a:moveTo>
                      <a:pt x="157" y="109"/>
                    </a:moveTo>
                    <a:cubicBezTo>
                      <a:pt x="158" y="110"/>
                      <a:pt x="159" y="112"/>
                      <a:pt x="159" y="114"/>
                    </a:cubicBezTo>
                    <a:cubicBezTo>
                      <a:pt x="159" y="115"/>
                      <a:pt x="159" y="116"/>
                      <a:pt x="158" y="117"/>
                    </a:cubicBezTo>
                    <a:cubicBezTo>
                      <a:pt x="159" y="117"/>
                      <a:pt x="160" y="118"/>
                      <a:pt x="160" y="119"/>
                    </a:cubicBezTo>
                    <a:cubicBezTo>
                      <a:pt x="161" y="119"/>
                      <a:pt x="163" y="118"/>
                      <a:pt x="164" y="117"/>
                    </a:cubicBezTo>
                    <a:cubicBezTo>
                      <a:pt x="165" y="116"/>
                      <a:pt x="165" y="116"/>
                      <a:pt x="165" y="116"/>
                    </a:cubicBezTo>
                    <a:cubicBezTo>
                      <a:pt x="165" y="74"/>
                      <a:pt x="165" y="74"/>
                      <a:pt x="165" y="74"/>
                    </a:cubicBezTo>
                    <a:cubicBezTo>
                      <a:pt x="157" y="78"/>
                      <a:pt x="157" y="78"/>
                      <a:pt x="157" y="78"/>
                    </a:cubicBezTo>
                    <a:lnTo>
                      <a:pt x="157" y="109"/>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132" name="Freeform 90"/>
              <p:cNvSpPr>
                <a:spLocks noEditPoints="1"/>
              </p:cNvSpPr>
              <p:nvPr/>
            </p:nvSpPr>
            <p:spPr bwMode="auto">
              <a:xfrm>
                <a:off x="7460290" y="2023967"/>
                <a:ext cx="315297" cy="261046"/>
              </a:xfrm>
              <a:custGeom>
                <a:avLst/>
                <a:gdLst>
                  <a:gd name="T0" fmla="*/ 70 w 206"/>
                  <a:gd name="T1" fmla="*/ 42 h 170"/>
                  <a:gd name="T2" fmla="*/ 70 w 206"/>
                  <a:gd name="T3" fmla="*/ 9 h 170"/>
                  <a:gd name="T4" fmla="*/ 103 w 206"/>
                  <a:gd name="T5" fmla="*/ 9 h 170"/>
                  <a:gd name="T6" fmla="*/ 108 w 206"/>
                  <a:gd name="T7" fmla="*/ 14 h 170"/>
                  <a:gd name="T8" fmla="*/ 114 w 206"/>
                  <a:gd name="T9" fmla="*/ 9 h 170"/>
                  <a:gd name="T10" fmla="*/ 147 w 206"/>
                  <a:gd name="T11" fmla="*/ 9 h 170"/>
                  <a:gd name="T12" fmla="*/ 147 w 206"/>
                  <a:gd name="T13" fmla="*/ 42 h 170"/>
                  <a:gd name="T14" fmla="*/ 115 w 206"/>
                  <a:gd name="T15" fmla="*/ 74 h 170"/>
                  <a:gd name="T16" fmla="*/ 102 w 206"/>
                  <a:gd name="T17" fmla="*/ 74 h 170"/>
                  <a:gd name="T18" fmla="*/ 70 w 206"/>
                  <a:gd name="T19" fmla="*/ 42 h 170"/>
                  <a:gd name="T20" fmla="*/ 0 w 206"/>
                  <a:gd name="T21" fmla="*/ 99 h 170"/>
                  <a:gd name="T22" fmla="*/ 43 w 206"/>
                  <a:gd name="T23" fmla="*/ 99 h 170"/>
                  <a:gd name="T24" fmla="*/ 43 w 206"/>
                  <a:gd name="T25" fmla="*/ 170 h 170"/>
                  <a:gd name="T26" fmla="*/ 0 w 206"/>
                  <a:gd name="T27" fmla="*/ 170 h 170"/>
                  <a:gd name="T28" fmla="*/ 0 w 206"/>
                  <a:gd name="T29" fmla="*/ 99 h 170"/>
                  <a:gd name="T30" fmla="*/ 8 w 206"/>
                  <a:gd name="T31" fmla="*/ 155 h 170"/>
                  <a:gd name="T32" fmla="*/ 14 w 206"/>
                  <a:gd name="T33" fmla="*/ 161 h 170"/>
                  <a:gd name="T34" fmla="*/ 20 w 206"/>
                  <a:gd name="T35" fmla="*/ 155 h 170"/>
                  <a:gd name="T36" fmla="*/ 14 w 206"/>
                  <a:gd name="T37" fmla="*/ 148 h 170"/>
                  <a:gd name="T38" fmla="*/ 8 w 206"/>
                  <a:gd name="T39" fmla="*/ 155 h 170"/>
                  <a:gd name="T40" fmla="*/ 189 w 206"/>
                  <a:gd name="T41" fmla="*/ 99 h 170"/>
                  <a:gd name="T42" fmla="*/ 153 w 206"/>
                  <a:gd name="T43" fmla="*/ 119 h 170"/>
                  <a:gd name="T44" fmla="*/ 160 w 206"/>
                  <a:gd name="T45" fmla="*/ 125 h 170"/>
                  <a:gd name="T46" fmla="*/ 156 w 206"/>
                  <a:gd name="T47" fmla="*/ 132 h 170"/>
                  <a:gd name="T48" fmla="*/ 129 w 206"/>
                  <a:gd name="T49" fmla="*/ 139 h 170"/>
                  <a:gd name="T50" fmla="*/ 102 w 206"/>
                  <a:gd name="T51" fmla="*/ 124 h 170"/>
                  <a:gd name="T52" fmla="*/ 127 w 206"/>
                  <a:gd name="T53" fmla="*/ 136 h 170"/>
                  <a:gd name="T54" fmla="*/ 150 w 206"/>
                  <a:gd name="T55" fmla="*/ 126 h 170"/>
                  <a:gd name="T56" fmla="*/ 120 w 206"/>
                  <a:gd name="T57" fmla="*/ 106 h 170"/>
                  <a:gd name="T58" fmla="*/ 92 w 206"/>
                  <a:gd name="T59" fmla="*/ 95 h 170"/>
                  <a:gd name="T60" fmla="*/ 55 w 206"/>
                  <a:gd name="T61" fmla="*/ 103 h 170"/>
                  <a:gd name="T62" fmla="*/ 48 w 206"/>
                  <a:gd name="T63" fmla="*/ 103 h 170"/>
                  <a:gd name="T64" fmla="*/ 48 w 206"/>
                  <a:gd name="T65" fmla="*/ 151 h 170"/>
                  <a:gd name="T66" fmla="*/ 62 w 206"/>
                  <a:gd name="T67" fmla="*/ 151 h 170"/>
                  <a:gd name="T68" fmla="*/ 83 w 206"/>
                  <a:gd name="T69" fmla="*/ 153 h 170"/>
                  <a:gd name="T70" fmla="*/ 119 w 206"/>
                  <a:gd name="T71" fmla="*/ 164 h 170"/>
                  <a:gd name="T72" fmla="*/ 145 w 206"/>
                  <a:gd name="T73" fmla="*/ 156 h 170"/>
                  <a:gd name="T74" fmla="*/ 173 w 206"/>
                  <a:gd name="T75" fmla="*/ 136 h 170"/>
                  <a:gd name="T76" fmla="*/ 202 w 206"/>
                  <a:gd name="T77" fmla="*/ 111 h 170"/>
                  <a:gd name="T78" fmla="*/ 189 w 206"/>
                  <a:gd name="T79" fmla="*/ 9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6" h="170">
                    <a:moveTo>
                      <a:pt x="70" y="42"/>
                    </a:moveTo>
                    <a:cubicBezTo>
                      <a:pt x="61" y="33"/>
                      <a:pt x="61" y="18"/>
                      <a:pt x="70" y="9"/>
                    </a:cubicBezTo>
                    <a:cubicBezTo>
                      <a:pt x="79" y="0"/>
                      <a:pt x="94" y="0"/>
                      <a:pt x="103" y="9"/>
                    </a:cubicBezTo>
                    <a:cubicBezTo>
                      <a:pt x="108" y="14"/>
                      <a:pt x="108" y="14"/>
                      <a:pt x="108" y="14"/>
                    </a:cubicBezTo>
                    <a:cubicBezTo>
                      <a:pt x="114" y="9"/>
                      <a:pt x="114" y="9"/>
                      <a:pt x="114" y="9"/>
                    </a:cubicBezTo>
                    <a:cubicBezTo>
                      <a:pt x="123" y="0"/>
                      <a:pt x="138" y="0"/>
                      <a:pt x="147" y="9"/>
                    </a:cubicBezTo>
                    <a:cubicBezTo>
                      <a:pt x="156" y="18"/>
                      <a:pt x="156" y="33"/>
                      <a:pt x="147" y="42"/>
                    </a:cubicBezTo>
                    <a:cubicBezTo>
                      <a:pt x="115" y="74"/>
                      <a:pt x="115" y="74"/>
                      <a:pt x="115" y="74"/>
                    </a:cubicBezTo>
                    <a:cubicBezTo>
                      <a:pt x="111" y="77"/>
                      <a:pt x="105" y="77"/>
                      <a:pt x="102" y="74"/>
                    </a:cubicBezTo>
                    <a:lnTo>
                      <a:pt x="70" y="42"/>
                    </a:lnTo>
                    <a:close/>
                    <a:moveTo>
                      <a:pt x="0" y="99"/>
                    </a:moveTo>
                    <a:cubicBezTo>
                      <a:pt x="43" y="99"/>
                      <a:pt x="43" y="99"/>
                      <a:pt x="43" y="99"/>
                    </a:cubicBezTo>
                    <a:cubicBezTo>
                      <a:pt x="43" y="170"/>
                      <a:pt x="43" y="170"/>
                      <a:pt x="43" y="170"/>
                    </a:cubicBezTo>
                    <a:cubicBezTo>
                      <a:pt x="0" y="170"/>
                      <a:pt x="0" y="170"/>
                      <a:pt x="0" y="170"/>
                    </a:cubicBezTo>
                    <a:lnTo>
                      <a:pt x="0" y="99"/>
                    </a:lnTo>
                    <a:close/>
                    <a:moveTo>
                      <a:pt x="8" y="155"/>
                    </a:moveTo>
                    <a:cubicBezTo>
                      <a:pt x="8" y="158"/>
                      <a:pt x="11" y="161"/>
                      <a:pt x="14" y="161"/>
                    </a:cubicBezTo>
                    <a:cubicBezTo>
                      <a:pt x="17" y="161"/>
                      <a:pt x="20" y="158"/>
                      <a:pt x="20" y="155"/>
                    </a:cubicBezTo>
                    <a:cubicBezTo>
                      <a:pt x="20" y="151"/>
                      <a:pt x="17" y="148"/>
                      <a:pt x="14" y="148"/>
                    </a:cubicBezTo>
                    <a:cubicBezTo>
                      <a:pt x="11" y="148"/>
                      <a:pt x="8" y="151"/>
                      <a:pt x="8" y="155"/>
                    </a:cubicBezTo>
                    <a:moveTo>
                      <a:pt x="189" y="99"/>
                    </a:moveTo>
                    <a:cubicBezTo>
                      <a:pt x="179" y="98"/>
                      <a:pt x="153" y="119"/>
                      <a:pt x="153" y="119"/>
                    </a:cubicBezTo>
                    <a:cubicBezTo>
                      <a:pt x="153" y="119"/>
                      <a:pt x="157" y="123"/>
                      <a:pt x="160" y="125"/>
                    </a:cubicBezTo>
                    <a:cubicBezTo>
                      <a:pt x="162" y="126"/>
                      <a:pt x="159" y="130"/>
                      <a:pt x="156" y="132"/>
                    </a:cubicBezTo>
                    <a:cubicBezTo>
                      <a:pt x="152" y="135"/>
                      <a:pt x="139" y="142"/>
                      <a:pt x="129" y="139"/>
                    </a:cubicBezTo>
                    <a:cubicBezTo>
                      <a:pt x="119" y="136"/>
                      <a:pt x="102" y="124"/>
                      <a:pt x="102" y="124"/>
                    </a:cubicBezTo>
                    <a:cubicBezTo>
                      <a:pt x="102" y="124"/>
                      <a:pt x="118" y="132"/>
                      <a:pt x="127" y="136"/>
                    </a:cubicBezTo>
                    <a:cubicBezTo>
                      <a:pt x="136" y="139"/>
                      <a:pt x="154" y="129"/>
                      <a:pt x="150" y="126"/>
                    </a:cubicBezTo>
                    <a:cubicBezTo>
                      <a:pt x="146" y="122"/>
                      <a:pt x="132" y="116"/>
                      <a:pt x="120" y="106"/>
                    </a:cubicBezTo>
                    <a:cubicBezTo>
                      <a:pt x="115" y="101"/>
                      <a:pt x="102" y="95"/>
                      <a:pt x="92" y="95"/>
                    </a:cubicBezTo>
                    <a:cubicBezTo>
                      <a:pt x="82" y="95"/>
                      <a:pt x="63" y="103"/>
                      <a:pt x="55" y="103"/>
                    </a:cubicBezTo>
                    <a:cubicBezTo>
                      <a:pt x="48" y="103"/>
                      <a:pt x="48" y="103"/>
                      <a:pt x="48" y="103"/>
                    </a:cubicBezTo>
                    <a:cubicBezTo>
                      <a:pt x="48" y="151"/>
                      <a:pt x="48" y="151"/>
                      <a:pt x="48" y="151"/>
                    </a:cubicBezTo>
                    <a:cubicBezTo>
                      <a:pt x="62" y="151"/>
                      <a:pt x="62" y="151"/>
                      <a:pt x="62" y="151"/>
                    </a:cubicBezTo>
                    <a:cubicBezTo>
                      <a:pt x="69" y="151"/>
                      <a:pt x="79" y="151"/>
                      <a:pt x="83" y="153"/>
                    </a:cubicBezTo>
                    <a:cubicBezTo>
                      <a:pt x="87" y="155"/>
                      <a:pt x="112" y="164"/>
                      <a:pt x="119" y="164"/>
                    </a:cubicBezTo>
                    <a:cubicBezTo>
                      <a:pt x="126" y="164"/>
                      <a:pt x="137" y="161"/>
                      <a:pt x="145" y="156"/>
                    </a:cubicBezTo>
                    <a:cubicBezTo>
                      <a:pt x="153" y="150"/>
                      <a:pt x="167" y="141"/>
                      <a:pt x="173" y="136"/>
                    </a:cubicBezTo>
                    <a:cubicBezTo>
                      <a:pt x="179" y="131"/>
                      <a:pt x="199" y="115"/>
                      <a:pt x="202" y="111"/>
                    </a:cubicBezTo>
                    <a:cubicBezTo>
                      <a:pt x="206" y="108"/>
                      <a:pt x="199" y="100"/>
                      <a:pt x="189" y="99"/>
                    </a:cubicBezTo>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133" name="Freeform 10"/>
              <p:cNvSpPr>
                <a:spLocks noEditPoints="1"/>
              </p:cNvSpPr>
              <p:nvPr/>
            </p:nvSpPr>
            <p:spPr bwMode="auto">
              <a:xfrm>
                <a:off x="4211218" y="1729981"/>
                <a:ext cx="264703" cy="201995"/>
              </a:xfrm>
              <a:custGeom>
                <a:avLst/>
                <a:gdLst>
                  <a:gd name="T0" fmla="*/ 60 w 201"/>
                  <a:gd name="T1" fmla="*/ 72 h 151"/>
                  <a:gd name="T2" fmla="*/ 36 w 201"/>
                  <a:gd name="T3" fmla="*/ 83 h 151"/>
                  <a:gd name="T4" fmla="*/ 16 w 201"/>
                  <a:gd name="T5" fmla="*/ 93 h 151"/>
                  <a:gd name="T6" fmla="*/ 54 w 201"/>
                  <a:gd name="T7" fmla="*/ 66 h 151"/>
                  <a:gd name="T8" fmla="*/ 73 w 201"/>
                  <a:gd name="T9" fmla="*/ 72 h 151"/>
                  <a:gd name="T10" fmla="*/ 64 w 201"/>
                  <a:gd name="T11" fmla="*/ 87 h 151"/>
                  <a:gd name="T12" fmla="*/ 88 w 201"/>
                  <a:gd name="T13" fmla="*/ 73 h 151"/>
                  <a:gd name="T14" fmla="*/ 73 w 201"/>
                  <a:gd name="T15" fmla="*/ 72 h 151"/>
                  <a:gd name="T16" fmla="*/ 88 w 201"/>
                  <a:gd name="T17" fmla="*/ 29 h 151"/>
                  <a:gd name="T18" fmla="*/ 69 w 201"/>
                  <a:gd name="T19" fmla="*/ 42 h 151"/>
                  <a:gd name="T20" fmla="*/ 39 w 201"/>
                  <a:gd name="T21" fmla="*/ 39 h 151"/>
                  <a:gd name="T22" fmla="*/ 16 w 201"/>
                  <a:gd name="T23" fmla="*/ 29 h 151"/>
                  <a:gd name="T24" fmla="*/ 78 w 201"/>
                  <a:gd name="T25" fmla="*/ 43 h 151"/>
                  <a:gd name="T26" fmla="*/ 78 w 201"/>
                  <a:gd name="T27" fmla="*/ 28 h 151"/>
                  <a:gd name="T28" fmla="*/ 115 w 201"/>
                  <a:gd name="T29" fmla="*/ 102 h 151"/>
                  <a:gd name="T30" fmla="*/ 156 w 201"/>
                  <a:gd name="T31" fmla="*/ 102 h 151"/>
                  <a:gd name="T32" fmla="*/ 115 w 201"/>
                  <a:gd name="T33" fmla="*/ 102 h 151"/>
                  <a:gd name="T34" fmla="*/ 115 w 201"/>
                  <a:gd name="T35" fmla="*/ 78 h 151"/>
                  <a:gd name="T36" fmla="*/ 184 w 201"/>
                  <a:gd name="T37" fmla="*/ 73 h 151"/>
                  <a:gd name="T38" fmla="*/ 136 w 201"/>
                  <a:gd name="T39" fmla="*/ 25 h 151"/>
                  <a:gd name="T40" fmla="*/ 184 w 201"/>
                  <a:gd name="T41" fmla="*/ 34 h 151"/>
                  <a:gd name="T42" fmla="*/ 136 w 201"/>
                  <a:gd name="T43" fmla="*/ 25 h 151"/>
                  <a:gd name="T44" fmla="*/ 115 w 201"/>
                  <a:gd name="T45" fmla="*/ 48 h 151"/>
                  <a:gd name="T46" fmla="*/ 184 w 201"/>
                  <a:gd name="T47" fmla="*/ 43 h 151"/>
                  <a:gd name="T48" fmla="*/ 115 w 201"/>
                  <a:gd name="T49" fmla="*/ 88 h 151"/>
                  <a:gd name="T50" fmla="*/ 184 w 201"/>
                  <a:gd name="T51" fmla="*/ 92 h 151"/>
                  <a:gd name="T52" fmla="*/ 115 w 201"/>
                  <a:gd name="T53" fmla="*/ 88 h 151"/>
                  <a:gd name="T54" fmla="*/ 115 w 201"/>
                  <a:gd name="T55" fmla="*/ 63 h 151"/>
                  <a:gd name="T56" fmla="*/ 184 w 201"/>
                  <a:gd name="T57" fmla="*/ 58 h 151"/>
                  <a:gd name="T58" fmla="*/ 201 w 201"/>
                  <a:gd name="T59" fmla="*/ 9 h 151"/>
                  <a:gd name="T60" fmla="*/ 201 w 201"/>
                  <a:gd name="T61" fmla="*/ 145 h 151"/>
                  <a:gd name="T62" fmla="*/ 154 w 201"/>
                  <a:gd name="T63" fmla="*/ 138 h 151"/>
                  <a:gd name="T64" fmla="*/ 101 w 201"/>
                  <a:gd name="T65" fmla="*/ 151 h 151"/>
                  <a:gd name="T66" fmla="*/ 47 w 201"/>
                  <a:gd name="T67" fmla="*/ 138 h 151"/>
                  <a:gd name="T68" fmla="*/ 0 w 201"/>
                  <a:gd name="T69" fmla="*/ 145 h 151"/>
                  <a:gd name="T70" fmla="*/ 0 w 201"/>
                  <a:gd name="T71" fmla="*/ 9 h 151"/>
                  <a:gd name="T72" fmla="*/ 47 w 201"/>
                  <a:gd name="T73" fmla="*/ 0 h 151"/>
                  <a:gd name="T74" fmla="*/ 154 w 201"/>
                  <a:gd name="T75" fmla="*/ 0 h 151"/>
                  <a:gd name="T76" fmla="*/ 201 w 201"/>
                  <a:gd name="T77" fmla="*/ 9 h 151"/>
                  <a:gd name="T78" fmla="*/ 47 w 201"/>
                  <a:gd name="T79" fmla="*/ 8 h 151"/>
                  <a:gd name="T80" fmla="*/ 8 w 201"/>
                  <a:gd name="T81" fmla="*/ 127 h 151"/>
                  <a:gd name="T82" fmla="*/ 97 w 201"/>
                  <a:gd name="T83" fmla="*/ 131 h 151"/>
                  <a:gd name="T84" fmla="*/ 193 w 201"/>
                  <a:gd name="T85" fmla="*/ 15 h 151"/>
                  <a:gd name="T86" fmla="*/ 105 w 201"/>
                  <a:gd name="T87" fmla="*/ 19 h 151"/>
                  <a:gd name="T88" fmla="*/ 154 w 201"/>
                  <a:gd name="T89" fmla="*/ 120 h 151"/>
                  <a:gd name="T90" fmla="*/ 193 w 201"/>
                  <a:gd name="T91" fmla="*/ 1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1" h="151">
                    <a:moveTo>
                      <a:pt x="61" y="71"/>
                    </a:moveTo>
                    <a:cubicBezTo>
                      <a:pt x="61" y="71"/>
                      <a:pt x="61" y="71"/>
                      <a:pt x="60" y="72"/>
                    </a:cubicBezTo>
                    <a:cubicBezTo>
                      <a:pt x="58" y="75"/>
                      <a:pt x="54" y="75"/>
                      <a:pt x="49" y="76"/>
                    </a:cubicBezTo>
                    <a:cubicBezTo>
                      <a:pt x="44" y="77"/>
                      <a:pt x="39" y="79"/>
                      <a:pt x="36" y="83"/>
                    </a:cubicBezTo>
                    <a:cubicBezTo>
                      <a:pt x="35" y="85"/>
                      <a:pt x="33" y="87"/>
                      <a:pt x="31" y="89"/>
                    </a:cubicBezTo>
                    <a:cubicBezTo>
                      <a:pt x="26" y="90"/>
                      <a:pt x="21" y="91"/>
                      <a:pt x="16" y="93"/>
                    </a:cubicBezTo>
                    <a:cubicBezTo>
                      <a:pt x="16" y="86"/>
                      <a:pt x="16" y="80"/>
                      <a:pt x="16" y="73"/>
                    </a:cubicBezTo>
                    <a:cubicBezTo>
                      <a:pt x="28" y="68"/>
                      <a:pt x="41" y="66"/>
                      <a:pt x="54" y="66"/>
                    </a:cubicBezTo>
                    <a:cubicBezTo>
                      <a:pt x="56" y="67"/>
                      <a:pt x="60" y="69"/>
                      <a:pt x="61" y="71"/>
                    </a:cubicBezTo>
                    <a:close/>
                    <a:moveTo>
                      <a:pt x="73" y="72"/>
                    </a:moveTo>
                    <a:cubicBezTo>
                      <a:pt x="76" y="78"/>
                      <a:pt x="73" y="81"/>
                      <a:pt x="67" y="83"/>
                    </a:cubicBezTo>
                    <a:cubicBezTo>
                      <a:pt x="64" y="84"/>
                      <a:pt x="64" y="86"/>
                      <a:pt x="64" y="87"/>
                    </a:cubicBezTo>
                    <a:cubicBezTo>
                      <a:pt x="72" y="88"/>
                      <a:pt x="80" y="90"/>
                      <a:pt x="88" y="93"/>
                    </a:cubicBezTo>
                    <a:cubicBezTo>
                      <a:pt x="88" y="86"/>
                      <a:pt x="88" y="80"/>
                      <a:pt x="88" y="73"/>
                    </a:cubicBezTo>
                    <a:cubicBezTo>
                      <a:pt x="82" y="71"/>
                      <a:pt x="76" y="69"/>
                      <a:pt x="70" y="68"/>
                    </a:cubicBezTo>
                    <a:cubicBezTo>
                      <a:pt x="71" y="69"/>
                      <a:pt x="73" y="70"/>
                      <a:pt x="73" y="72"/>
                    </a:cubicBezTo>
                    <a:close/>
                    <a:moveTo>
                      <a:pt x="16" y="29"/>
                    </a:moveTo>
                    <a:cubicBezTo>
                      <a:pt x="39" y="20"/>
                      <a:pt x="65" y="20"/>
                      <a:pt x="88" y="29"/>
                    </a:cubicBezTo>
                    <a:cubicBezTo>
                      <a:pt x="88" y="42"/>
                      <a:pt x="88" y="55"/>
                      <a:pt x="88" y="68"/>
                    </a:cubicBezTo>
                    <a:cubicBezTo>
                      <a:pt x="82" y="59"/>
                      <a:pt x="75" y="50"/>
                      <a:pt x="69" y="42"/>
                    </a:cubicBezTo>
                    <a:cubicBezTo>
                      <a:pt x="64" y="46"/>
                      <a:pt x="60" y="50"/>
                      <a:pt x="55" y="54"/>
                    </a:cubicBezTo>
                    <a:cubicBezTo>
                      <a:pt x="50" y="49"/>
                      <a:pt x="44" y="43"/>
                      <a:pt x="39" y="39"/>
                    </a:cubicBezTo>
                    <a:cubicBezTo>
                      <a:pt x="31" y="48"/>
                      <a:pt x="23" y="57"/>
                      <a:pt x="16" y="68"/>
                    </a:cubicBezTo>
                    <a:cubicBezTo>
                      <a:pt x="16" y="55"/>
                      <a:pt x="16" y="42"/>
                      <a:pt x="16" y="29"/>
                    </a:cubicBezTo>
                    <a:close/>
                    <a:moveTo>
                      <a:pt x="70" y="34"/>
                    </a:moveTo>
                    <a:cubicBezTo>
                      <a:pt x="70" y="38"/>
                      <a:pt x="74" y="42"/>
                      <a:pt x="78" y="43"/>
                    </a:cubicBezTo>
                    <a:cubicBezTo>
                      <a:pt x="82" y="44"/>
                      <a:pt x="85" y="42"/>
                      <a:pt x="85" y="38"/>
                    </a:cubicBezTo>
                    <a:cubicBezTo>
                      <a:pt x="85" y="34"/>
                      <a:pt x="82" y="29"/>
                      <a:pt x="78" y="28"/>
                    </a:cubicBezTo>
                    <a:cubicBezTo>
                      <a:pt x="74" y="27"/>
                      <a:pt x="70" y="30"/>
                      <a:pt x="70" y="34"/>
                    </a:cubicBezTo>
                    <a:close/>
                    <a:moveTo>
                      <a:pt x="115" y="102"/>
                    </a:moveTo>
                    <a:cubicBezTo>
                      <a:pt x="115" y="107"/>
                      <a:pt x="115" y="107"/>
                      <a:pt x="115" y="107"/>
                    </a:cubicBezTo>
                    <a:cubicBezTo>
                      <a:pt x="128" y="103"/>
                      <a:pt x="142" y="102"/>
                      <a:pt x="156" y="102"/>
                    </a:cubicBezTo>
                    <a:cubicBezTo>
                      <a:pt x="156" y="98"/>
                      <a:pt x="156" y="98"/>
                      <a:pt x="156" y="98"/>
                    </a:cubicBezTo>
                    <a:cubicBezTo>
                      <a:pt x="142" y="97"/>
                      <a:pt x="128" y="99"/>
                      <a:pt x="115" y="102"/>
                    </a:cubicBezTo>
                    <a:close/>
                    <a:moveTo>
                      <a:pt x="115" y="73"/>
                    </a:moveTo>
                    <a:cubicBezTo>
                      <a:pt x="115" y="78"/>
                      <a:pt x="115" y="78"/>
                      <a:pt x="115" y="78"/>
                    </a:cubicBezTo>
                    <a:cubicBezTo>
                      <a:pt x="137" y="71"/>
                      <a:pt x="162" y="71"/>
                      <a:pt x="184" y="78"/>
                    </a:cubicBezTo>
                    <a:cubicBezTo>
                      <a:pt x="184" y="73"/>
                      <a:pt x="184" y="73"/>
                      <a:pt x="184" y="73"/>
                    </a:cubicBezTo>
                    <a:cubicBezTo>
                      <a:pt x="161" y="67"/>
                      <a:pt x="137" y="67"/>
                      <a:pt x="115" y="73"/>
                    </a:cubicBezTo>
                    <a:close/>
                    <a:moveTo>
                      <a:pt x="136" y="25"/>
                    </a:moveTo>
                    <a:cubicBezTo>
                      <a:pt x="136" y="30"/>
                      <a:pt x="136" y="30"/>
                      <a:pt x="136" y="30"/>
                    </a:cubicBezTo>
                    <a:cubicBezTo>
                      <a:pt x="152" y="28"/>
                      <a:pt x="168" y="29"/>
                      <a:pt x="184" y="34"/>
                    </a:cubicBezTo>
                    <a:cubicBezTo>
                      <a:pt x="184" y="29"/>
                      <a:pt x="184" y="29"/>
                      <a:pt x="184" y="29"/>
                    </a:cubicBezTo>
                    <a:cubicBezTo>
                      <a:pt x="168" y="24"/>
                      <a:pt x="152" y="23"/>
                      <a:pt x="136" y="25"/>
                    </a:cubicBezTo>
                    <a:close/>
                    <a:moveTo>
                      <a:pt x="115" y="43"/>
                    </a:moveTo>
                    <a:cubicBezTo>
                      <a:pt x="115" y="48"/>
                      <a:pt x="115" y="48"/>
                      <a:pt x="115" y="48"/>
                    </a:cubicBezTo>
                    <a:cubicBezTo>
                      <a:pt x="137" y="42"/>
                      <a:pt x="162" y="42"/>
                      <a:pt x="184" y="48"/>
                    </a:cubicBezTo>
                    <a:cubicBezTo>
                      <a:pt x="184" y="43"/>
                      <a:pt x="184" y="43"/>
                      <a:pt x="184" y="43"/>
                    </a:cubicBezTo>
                    <a:cubicBezTo>
                      <a:pt x="161" y="37"/>
                      <a:pt x="137" y="37"/>
                      <a:pt x="115" y="43"/>
                    </a:cubicBezTo>
                    <a:close/>
                    <a:moveTo>
                      <a:pt x="115" y="88"/>
                    </a:moveTo>
                    <a:cubicBezTo>
                      <a:pt x="115" y="92"/>
                      <a:pt x="115" y="92"/>
                      <a:pt x="115" y="92"/>
                    </a:cubicBezTo>
                    <a:cubicBezTo>
                      <a:pt x="137" y="86"/>
                      <a:pt x="162" y="86"/>
                      <a:pt x="184" y="92"/>
                    </a:cubicBezTo>
                    <a:cubicBezTo>
                      <a:pt x="184" y="87"/>
                      <a:pt x="184" y="87"/>
                      <a:pt x="184" y="87"/>
                    </a:cubicBezTo>
                    <a:cubicBezTo>
                      <a:pt x="161" y="81"/>
                      <a:pt x="137" y="81"/>
                      <a:pt x="115" y="88"/>
                    </a:cubicBezTo>
                    <a:close/>
                    <a:moveTo>
                      <a:pt x="115" y="58"/>
                    </a:moveTo>
                    <a:cubicBezTo>
                      <a:pt x="115" y="63"/>
                      <a:pt x="115" y="63"/>
                      <a:pt x="115" y="63"/>
                    </a:cubicBezTo>
                    <a:cubicBezTo>
                      <a:pt x="137" y="57"/>
                      <a:pt x="162" y="57"/>
                      <a:pt x="184" y="63"/>
                    </a:cubicBezTo>
                    <a:cubicBezTo>
                      <a:pt x="184" y="58"/>
                      <a:pt x="184" y="58"/>
                      <a:pt x="184" y="58"/>
                    </a:cubicBezTo>
                    <a:cubicBezTo>
                      <a:pt x="161" y="52"/>
                      <a:pt x="137" y="52"/>
                      <a:pt x="115" y="58"/>
                    </a:cubicBezTo>
                    <a:close/>
                    <a:moveTo>
                      <a:pt x="201" y="9"/>
                    </a:moveTo>
                    <a:cubicBezTo>
                      <a:pt x="201" y="136"/>
                      <a:pt x="201" y="136"/>
                      <a:pt x="201" y="136"/>
                    </a:cubicBezTo>
                    <a:cubicBezTo>
                      <a:pt x="201" y="145"/>
                      <a:pt x="201" y="145"/>
                      <a:pt x="201" y="145"/>
                    </a:cubicBezTo>
                    <a:cubicBezTo>
                      <a:pt x="199" y="146"/>
                      <a:pt x="197" y="147"/>
                      <a:pt x="195" y="146"/>
                    </a:cubicBezTo>
                    <a:cubicBezTo>
                      <a:pt x="182" y="141"/>
                      <a:pt x="168" y="138"/>
                      <a:pt x="154" y="138"/>
                    </a:cubicBezTo>
                    <a:cubicBezTo>
                      <a:pt x="136" y="138"/>
                      <a:pt x="119" y="143"/>
                      <a:pt x="103" y="150"/>
                    </a:cubicBezTo>
                    <a:cubicBezTo>
                      <a:pt x="102" y="151"/>
                      <a:pt x="102" y="151"/>
                      <a:pt x="101" y="151"/>
                    </a:cubicBezTo>
                    <a:cubicBezTo>
                      <a:pt x="100" y="151"/>
                      <a:pt x="99" y="151"/>
                      <a:pt x="98" y="150"/>
                    </a:cubicBezTo>
                    <a:cubicBezTo>
                      <a:pt x="83" y="143"/>
                      <a:pt x="65" y="138"/>
                      <a:pt x="47" y="138"/>
                    </a:cubicBezTo>
                    <a:cubicBezTo>
                      <a:pt x="33" y="138"/>
                      <a:pt x="19" y="141"/>
                      <a:pt x="7" y="146"/>
                    </a:cubicBezTo>
                    <a:cubicBezTo>
                      <a:pt x="4" y="147"/>
                      <a:pt x="2" y="146"/>
                      <a:pt x="0" y="145"/>
                    </a:cubicBezTo>
                    <a:cubicBezTo>
                      <a:pt x="0" y="136"/>
                      <a:pt x="0" y="136"/>
                      <a:pt x="0" y="136"/>
                    </a:cubicBezTo>
                    <a:cubicBezTo>
                      <a:pt x="0" y="9"/>
                      <a:pt x="0" y="9"/>
                      <a:pt x="0" y="9"/>
                    </a:cubicBezTo>
                    <a:cubicBezTo>
                      <a:pt x="3" y="8"/>
                      <a:pt x="3" y="8"/>
                      <a:pt x="3" y="8"/>
                    </a:cubicBezTo>
                    <a:cubicBezTo>
                      <a:pt x="17" y="3"/>
                      <a:pt x="32" y="0"/>
                      <a:pt x="47" y="0"/>
                    </a:cubicBezTo>
                    <a:cubicBezTo>
                      <a:pt x="66" y="0"/>
                      <a:pt x="84" y="4"/>
                      <a:pt x="101" y="12"/>
                    </a:cubicBezTo>
                    <a:cubicBezTo>
                      <a:pt x="117" y="4"/>
                      <a:pt x="135" y="0"/>
                      <a:pt x="154" y="0"/>
                    </a:cubicBezTo>
                    <a:cubicBezTo>
                      <a:pt x="169" y="0"/>
                      <a:pt x="184" y="3"/>
                      <a:pt x="198" y="8"/>
                    </a:cubicBezTo>
                    <a:lnTo>
                      <a:pt x="201" y="9"/>
                    </a:lnTo>
                    <a:close/>
                    <a:moveTo>
                      <a:pt x="97" y="19"/>
                    </a:moveTo>
                    <a:cubicBezTo>
                      <a:pt x="82" y="12"/>
                      <a:pt x="65" y="8"/>
                      <a:pt x="47" y="8"/>
                    </a:cubicBezTo>
                    <a:cubicBezTo>
                      <a:pt x="34" y="8"/>
                      <a:pt x="21" y="10"/>
                      <a:pt x="8" y="15"/>
                    </a:cubicBezTo>
                    <a:cubicBezTo>
                      <a:pt x="8" y="127"/>
                      <a:pt x="8" y="127"/>
                      <a:pt x="8" y="127"/>
                    </a:cubicBezTo>
                    <a:cubicBezTo>
                      <a:pt x="21" y="123"/>
                      <a:pt x="34" y="120"/>
                      <a:pt x="47" y="120"/>
                    </a:cubicBezTo>
                    <a:cubicBezTo>
                      <a:pt x="64" y="120"/>
                      <a:pt x="81" y="124"/>
                      <a:pt x="97" y="131"/>
                    </a:cubicBezTo>
                    <a:lnTo>
                      <a:pt x="97" y="19"/>
                    </a:lnTo>
                    <a:close/>
                    <a:moveTo>
                      <a:pt x="193" y="15"/>
                    </a:moveTo>
                    <a:cubicBezTo>
                      <a:pt x="180" y="10"/>
                      <a:pt x="167" y="8"/>
                      <a:pt x="154" y="8"/>
                    </a:cubicBezTo>
                    <a:cubicBezTo>
                      <a:pt x="137" y="8"/>
                      <a:pt x="120" y="12"/>
                      <a:pt x="105" y="19"/>
                    </a:cubicBezTo>
                    <a:cubicBezTo>
                      <a:pt x="105" y="131"/>
                      <a:pt x="105" y="131"/>
                      <a:pt x="105" y="131"/>
                    </a:cubicBezTo>
                    <a:cubicBezTo>
                      <a:pt x="120" y="124"/>
                      <a:pt x="137" y="120"/>
                      <a:pt x="154" y="120"/>
                    </a:cubicBezTo>
                    <a:cubicBezTo>
                      <a:pt x="167" y="120"/>
                      <a:pt x="180" y="123"/>
                      <a:pt x="193" y="127"/>
                    </a:cubicBezTo>
                    <a:lnTo>
                      <a:pt x="193" y="15"/>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134" name="Freeform 22"/>
              <p:cNvSpPr>
                <a:spLocks noEditPoints="1"/>
              </p:cNvSpPr>
              <p:nvPr/>
            </p:nvSpPr>
            <p:spPr bwMode="auto">
              <a:xfrm>
                <a:off x="4027140" y="1709583"/>
                <a:ext cx="160345" cy="152577"/>
              </a:xfrm>
              <a:custGeom>
                <a:avLst/>
                <a:gdLst>
                  <a:gd name="T0" fmla="*/ 87 w 218"/>
                  <a:gd name="T1" fmla="*/ 189 h 207"/>
                  <a:gd name="T2" fmla="*/ 163 w 218"/>
                  <a:gd name="T3" fmla="*/ 108 h 207"/>
                  <a:gd name="T4" fmla="*/ 142 w 218"/>
                  <a:gd name="T5" fmla="*/ 15 h 207"/>
                  <a:gd name="T6" fmla="*/ 69 w 218"/>
                  <a:gd name="T7" fmla="*/ 114 h 207"/>
                  <a:gd name="T8" fmla="*/ 69 w 218"/>
                  <a:gd name="T9" fmla="*/ 85 h 207"/>
                  <a:gd name="T10" fmla="*/ 69 w 218"/>
                  <a:gd name="T11" fmla="*/ 114 h 207"/>
                  <a:gd name="T12" fmla="*/ 71 w 218"/>
                  <a:gd name="T13" fmla="*/ 58 h 207"/>
                  <a:gd name="T14" fmla="*/ 102 w 218"/>
                  <a:gd name="T15" fmla="*/ 58 h 207"/>
                  <a:gd name="T16" fmla="*/ 119 w 218"/>
                  <a:gd name="T17" fmla="*/ 172 h 207"/>
                  <a:gd name="T18" fmla="*/ 107 w 218"/>
                  <a:gd name="T19" fmla="*/ 130 h 207"/>
                  <a:gd name="T20" fmla="*/ 119 w 218"/>
                  <a:gd name="T21" fmla="*/ 172 h 207"/>
                  <a:gd name="T22" fmla="*/ 106 w 218"/>
                  <a:gd name="T23" fmla="*/ 74 h 207"/>
                  <a:gd name="T24" fmla="*/ 141 w 218"/>
                  <a:gd name="T25" fmla="*/ 74 h 207"/>
                  <a:gd name="T26" fmla="*/ 154 w 218"/>
                  <a:gd name="T27" fmla="*/ 36 h 207"/>
                  <a:gd name="T28" fmla="*/ 154 w 218"/>
                  <a:gd name="T29" fmla="*/ 63 h 207"/>
                  <a:gd name="T30" fmla="*/ 154 w 218"/>
                  <a:gd name="T31" fmla="*/ 36 h 207"/>
                  <a:gd name="T32" fmla="*/ 214 w 218"/>
                  <a:gd name="T33" fmla="*/ 126 h 207"/>
                  <a:gd name="T34" fmla="*/ 214 w 218"/>
                  <a:gd name="T35" fmla="*/ 125 h 207"/>
                  <a:gd name="T36" fmla="*/ 202 w 218"/>
                  <a:gd name="T37" fmla="*/ 0 h 207"/>
                  <a:gd name="T38" fmla="*/ 179 w 218"/>
                  <a:gd name="T39" fmla="*/ 3 h 207"/>
                  <a:gd name="T40" fmla="*/ 170 w 218"/>
                  <a:gd name="T41" fmla="*/ 125 h 207"/>
                  <a:gd name="T42" fmla="*/ 176 w 218"/>
                  <a:gd name="T43" fmla="*/ 163 h 207"/>
                  <a:gd name="T44" fmla="*/ 172 w 218"/>
                  <a:gd name="T45" fmla="*/ 179 h 207"/>
                  <a:gd name="T46" fmla="*/ 203 w 218"/>
                  <a:gd name="T47" fmla="*/ 199 h 207"/>
                  <a:gd name="T48" fmla="*/ 207 w 218"/>
                  <a:gd name="T49" fmla="*/ 206 h 207"/>
                  <a:gd name="T50" fmla="*/ 206 w 218"/>
                  <a:gd name="T51" fmla="*/ 182 h 207"/>
                  <a:gd name="T52" fmla="*/ 207 w 218"/>
                  <a:gd name="T53" fmla="*/ 166 h 207"/>
                  <a:gd name="T54" fmla="*/ 207 w 218"/>
                  <a:gd name="T55" fmla="*/ 165 h 207"/>
                  <a:gd name="T56" fmla="*/ 185 w 218"/>
                  <a:gd name="T57" fmla="*/ 7 h 207"/>
                  <a:gd name="T58" fmla="*/ 208 w 218"/>
                  <a:gd name="T59" fmla="*/ 122 h 207"/>
                  <a:gd name="T60" fmla="*/ 198 w 218"/>
                  <a:gd name="T61" fmla="*/ 30 h 207"/>
                  <a:gd name="T62" fmla="*/ 197 w 218"/>
                  <a:gd name="T63" fmla="*/ 122 h 207"/>
                  <a:gd name="T64" fmla="*/ 185 w 218"/>
                  <a:gd name="T65" fmla="*/ 7 h 207"/>
                  <a:gd name="T66" fmla="*/ 210 w 218"/>
                  <a:gd name="T67" fmla="*/ 201 h 207"/>
                  <a:gd name="T68" fmla="*/ 201 w 218"/>
                  <a:gd name="T69" fmla="*/ 189 h 207"/>
                  <a:gd name="T70" fmla="*/ 192 w 218"/>
                  <a:gd name="T71" fmla="*/ 173 h 207"/>
                  <a:gd name="T72" fmla="*/ 194 w 218"/>
                  <a:gd name="T73" fmla="*/ 186 h 207"/>
                  <a:gd name="T74" fmla="*/ 188 w 218"/>
                  <a:gd name="T75" fmla="*/ 169 h 207"/>
                  <a:gd name="T76" fmla="*/ 201 w 218"/>
                  <a:gd name="T77" fmla="*/ 166 h 207"/>
                  <a:gd name="T78" fmla="*/ 201 w 218"/>
                  <a:gd name="T79" fmla="*/ 182 h 207"/>
                  <a:gd name="T80" fmla="*/ 202 w 218"/>
                  <a:gd name="T81" fmla="*/ 159 h 207"/>
                  <a:gd name="T82" fmla="*/ 200 w 218"/>
                  <a:gd name="T83" fmla="*/ 134 h 207"/>
                  <a:gd name="T84" fmla="*/ 195 w 218"/>
                  <a:gd name="T85" fmla="*/ 159 h 207"/>
                  <a:gd name="T86" fmla="*/ 176 w 218"/>
                  <a:gd name="T87" fmla="*/ 128 h 207"/>
                  <a:gd name="T88" fmla="*/ 202 w 218"/>
                  <a:gd name="T89" fmla="*/ 15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8" h="207">
                    <a:moveTo>
                      <a:pt x="32" y="69"/>
                    </a:moveTo>
                    <a:cubicBezTo>
                      <a:pt x="0" y="134"/>
                      <a:pt x="55" y="181"/>
                      <a:pt x="87" y="189"/>
                    </a:cubicBezTo>
                    <a:cubicBezTo>
                      <a:pt x="143" y="203"/>
                      <a:pt x="147" y="164"/>
                      <a:pt x="146" y="138"/>
                    </a:cubicBezTo>
                    <a:cubicBezTo>
                      <a:pt x="145" y="127"/>
                      <a:pt x="153" y="118"/>
                      <a:pt x="163" y="108"/>
                    </a:cubicBezTo>
                    <a:cubicBezTo>
                      <a:pt x="170" y="22"/>
                      <a:pt x="170" y="22"/>
                      <a:pt x="170" y="22"/>
                    </a:cubicBezTo>
                    <a:cubicBezTo>
                      <a:pt x="161" y="18"/>
                      <a:pt x="152" y="16"/>
                      <a:pt x="142" y="15"/>
                    </a:cubicBezTo>
                    <a:cubicBezTo>
                      <a:pt x="91" y="13"/>
                      <a:pt x="49" y="34"/>
                      <a:pt x="32" y="69"/>
                    </a:cubicBezTo>
                    <a:close/>
                    <a:moveTo>
                      <a:pt x="69" y="114"/>
                    </a:moveTo>
                    <a:cubicBezTo>
                      <a:pt x="61" y="114"/>
                      <a:pt x="54" y="108"/>
                      <a:pt x="54" y="100"/>
                    </a:cubicBezTo>
                    <a:cubicBezTo>
                      <a:pt x="54" y="92"/>
                      <a:pt x="61" y="85"/>
                      <a:pt x="69" y="85"/>
                    </a:cubicBezTo>
                    <a:cubicBezTo>
                      <a:pt x="77" y="85"/>
                      <a:pt x="83" y="92"/>
                      <a:pt x="83" y="100"/>
                    </a:cubicBezTo>
                    <a:cubicBezTo>
                      <a:pt x="83" y="108"/>
                      <a:pt x="77" y="114"/>
                      <a:pt x="69" y="114"/>
                    </a:cubicBezTo>
                    <a:close/>
                    <a:moveTo>
                      <a:pt x="86" y="74"/>
                    </a:moveTo>
                    <a:cubicBezTo>
                      <a:pt x="78" y="74"/>
                      <a:pt x="71" y="67"/>
                      <a:pt x="71" y="58"/>
                    </a:cubicBezTo>
                    <a:cubicBezTo>
                      <a:pt x="71" y="50"/>
                      <a:pt x="78" y="43"/>
                      <a:pt x="86" y="43"/>
                    </a:cubicBezTo>
                    <a:cubicBezTo>
                      <a:pt x="95" y="43"/>
                      <a:pt x="102" y="50"/>
                      <a:pt x="102" y="58"/>
                    </a:cubicBezTo>
                    <a:cubicBezTo>
                      <a:pt x="102" y="67"/>
                      <a:pt x="95" y="74"/>
                      <a:pt x="86" y="74"/>
                    </a:cubicBezTo>
                    <a:close/>
                    <a:moveTo>
                      <a:pt x="119" y="172"/>
                    </a:moveTo>
                    <a:cubicBezTo>
                      <a:pt x="107" y="182"/>
                      <a:pt x="88" y="178"/>
                      <a:pt x="87" y="166"/>
                    </a:cubicBezTo>
                    <a:cubicBezTo>
                      <a:pt x="86" y="149"/>
                      <a:pt x="95" y="134"/>
                      <a:pt x="107" y="130"/>
                    </a:cubicBezTo>
                    <a:cubicBezTo>
                      <a:pt x="111" y="128"/>
                      <a:pt x="120" y="132"/>
                      <a:pt x="123" y="139"/>
                    </a:cubicBezTo>
                    <a:cubicBezTo>
                      <a:pt x="127" y="147"/>
                      <a:pt x="129" y="164"/>
                      <a:pt x="119" y="172"/>
                    </a:cubicBezTo>
                    <a:close/>
                    <a:moveTo>
                      <a:pt x="124" y="92"/>
                    </a:moveTo>
                    <a:cubicBezTo>
                      <a:pt x="114" y="92"/>
                      <a:pt x="106" y="84"/>
                      <a:pt x="106" y="74"/>
                    </a:cubicBezTo>
                    <a:cubicBezTo>
                      <a:pt x="106" y="65"/>
                      <a:pt x="114" y="57"/>
                      <a:pt x="124" y="57"/>
                    </a:cubicBezTo>
                    <a:cubicBezTo>
                      <a:pt x="133" y="57"/>
                      <a:pt x="141" y="65"/>
                      <a:pt x="141" y="74"/>
                    </a:cubicBezTo>
                    <a:cubicBezTo>
                      <a:pt x="141" y="84"/>
                      <a:pt x="133" y="92"/>
                      <a:pt x="124" y="92"/>
                    </a:cubicBezTo>
                    <a:close/>
                    <a:moveTo>
                      <a:pt x="154" y="36"/>
                    </a:moveTo>
                    <a:cubicBezTo>
                      <a:pt x="161" y="36"/>
                      <a:pt x="167" y="42"/>
                      <a:pt x="167" y="49"/>
                    </a:cubicBezTo>
                    <a:cubicBezTo>
                      <a:pt x="167" y="57"/>
                      <a:pt x="161" y="63"/>
                      <a:pt x="154" y="63"/>
                    </a:cubicBezTo>
                    <a:cubicBezTo>
                      <a:pt x="146" y="63"/>
                      <a:pt x="140" y="57"/>
                      <a:pt x="140" y="49"/>
                    </a:cubicBezTo>
                    <a:cubicBezTo>
                      <a:pt x="140" y="42"/>
                      <a:pt x="146" y="36"/>
                      <a:pt x="154" y="36"/>
                    </a:cubicBezTo>
                    <a:close/>
                    <a:moveTo>
                      <a:pt x="208" y="163"/>
                    </a:moveTo>
                    <a:cubicBezTo>
                      <a:pt x="214" y="126"/>
                      <a:pt x="214" y="126"/>
                      <a:pt x="214" y="126"/>
                    </a:cubicBezTo>
                    <a:cubicBezTo>
                      <a:pt x="214" y="126"/>
                      <a:pt x="214" y="126"/>
                      <a:pt x="214" y="125"/>
                    </a:cubicBezTo>
                    <a:cubicBezTo>
                      <a:pt x="214" y="125"/>
                      <a:pt x="214" y="125"/>
                      <a:pt x="214" y="125"/>
                    </a:cubicBezTo>
                    <a:cubicBezTo>
                      <a:pt x="205" y="3"/>
                      <a:pt x="205" y="3"/>
                      <a:pt x="205" y="3"/>
                    </a:cubicBezTo>
                    <a:cubicBezTo>
                      <a:pt x="205" y="2"/>
                      <a:pt x="203" y="0"/>
                      <a:pt x="202" y="0"/>
                    </a:cubicBezTo>
                    <a:cubicBezTo>
                      <a:pt x="182" y="0"/>
                      <a:pt x="182" y="0"/>
                      <a:pt x="182" y="0"/>
                    </a:cubicBezTo>
                    <a:cubicBezTo>
                      <a:pt x="180" y="0"/>
                      <a:pt x="179" y="2"/>
                      <a:pt x="179" y="3"/>
                    </a:cubicBezTo>
                    <a:cubicBezTo>
                      <a:pt x="170" y="125"/>
                      <a:pt x="170" y="125"/>
                      <a:pt x="170" y="125"/>
                    </a:cubicBezTo>
                    <a:cubicBezTo>
                      <a:pt x="170" y="125"/>
                      <a:pt x="170" y="125"/>
                      <a:pt x="170" y="125"/>
                    </a:cubicBezTo>
                    <a:cubicBezTo>
                      <a:pt x="170" y="126"/>
                      <a:pt x="170" y="126"/>
                      <a:pt x="170" y="126"/>
                    </a:cubicBezTo>
                    <a:cubicBezTo>
                      <a:pt x="176" y="163"/>
                      <a:pt x="176" y="163"/>
                      <a:pt x="176" y="163"/>
                    </a:cubicBezTo>
                    <a:cubicBezTo>
                      <a:pt x="176" y="164"/>
                      <a:pt x="176" y="165"/>
                      <a:pt x="177" y="165"/>
                    </a:cubicBezTo>
                    <a:cubicBezTo>
                      <a:pt x="175" y="168"/>
                      <a:pt x="172" y="172"/>
                      <a:pt x="172" y="179"/>
                    </a:cubicBezTo>
                    <a:cubicBezTo>
                      <a:pt x="172" y="190"/>
                      <a:pt x="188" y="195"/>
                      <a:pt x="197" y="197"/>
                    </a:cubicBezTo>
                    <a:cubicBezTo>
                      <a:pt x="200" y="198"/>
                      <a:pt x="202" y="199"/>
                      <a:pt x="203" y="199"/>
                    </a:cubicBezTo>
                    <a:cubicBezTo>
                      <a:pt x="206" y="201"/>
                      <a:pt x="207" y="205"/>
                      <a:pt x="205" y="207"/>
                    </a:cubicBezTo>
                    <a:cubicBezTo>
                      <a:pt x="207" y="206"/>
                      <a:pt x="207" y="206"/>
                      <a:pt x="207" y="206"/>
                    </a:cubicBezTo>
                    <a:cubicBezTo>
                      <a:pt x="211" y="204"/>
                      <a:pt x="218" y="197"/>
                      <a:pt x="209" y="187"/>
                    </a:cubicBezTo>
                    <a:cubicBezTo>
                      <a:pt x="207" y="185"/>
                      <a:pt x="206" y="184"/>
                      <a:pt x="206" y="182"/>
                    </a:cubicBezTo>
                    <a:cubicBezTo>
                      <a:pt x="206" y="181"/>
                      <a:pt x="206" y="180"/>
                      <a:pt x="207" y="179"/>
                    </a:cubicBezTo>
                    <a:cubicBezTo>
                      <a:pt x="208" y="176"/>
                      <a:pt x="210" y="172"/>
                      <a:pt x="207" y="166"/>
                    </a:cubicBezTo>
                    <a:cubicBezTo>
                      <a:pt x="206" y="166"/>
                      <a:pt x="206" y="166"/>
                      <a:pt x="206" y="165"/>
                    </a:cubicBezTo>
                    <a:cubicBezTo>
                      <a:pt x="206" y="165"/>
                      <a:pt x="207" y="165"/>
                      <a:pt x="207" y="165"/>
                    </a:cubicBezTo>
                    <a:cubicBezTo>
                      <a:pt x="207" y="164"/>
                      <a:pt x="208" y="164"/>
                      <a:pt x="208" y="163"/>
                    </a:cubicBezTo>
                    <a:close/>
                    <a:moveTo>
                      <a:pt x="185" y="7"/>
                    </a:moveTo>
                    <a:cubicBezTo>
                      <a:pt x="199" y="7"/>
                      <a:pt x="199" y="7"/>
                      <a:pt x="199" y="7"/>
                    </a:cubicBezTo>
                    <a:cubicBezTo>
                      <a:pt x="208" y="122"/>
                      <a:pt x="208" y="122"/>
                      <a:pt x="208" y="122"/>
                    </a:cubicBezTo>
                    <a:cubicBezTo>
                      <a:pt x="200" y="122"/>
                      <a:pt x="200" y="122"/>
                      <a:pt x="200" y="122"/>
                    </a:cubicBezTo>
                    <a:cubicBezTo>
                      <a:pt x="198" y="30"/>
                      <a:pt x="198" y="30"/>
                      <a:pt x="198" y="30"/>
                    </a:cubicBezTo>
                    <a:cubicBezTo>
                      <a:pt x="194" y="30"/>
                      <a:pt x="194" y="30"/>
                      <a:pt x="194" y="30"/>
                    </a:cubicBezTo>
                    <a:cubicBezTo>
                      <a:pt x="197" y="122"/>
                      <a:pt x="197" y="122"/>
                      <a:pt x="197" y="122"/>
                    </a:cubicBezTo>
                    <a:cubicBezTo>
                      <a:pt x="176" y="122"/>
                      <a:pt x="176" y="122"/>
                      <a:pt x="176" y="122"/>
                    </a:cubicBezTo>
                    <a:lnTo>
                      <a:pt x="185" y="7"/>
                    </a:lnTo>
                    <a:close/>
                    <a:moveTo>
                      <a:pt x="207" y="189"/>
                    </a:moveTo>
                    <a:cubicBezTo>
                      <a:pt x="213" y="194"/>
                      <a:pt x="210" y="201"/>
                      <a:pt x="210" y="201"/>
                    </a:cubicBezTo>
                    <a:cubicBezTo>
                      <a:pt x="210" y="201"/>
                      <a:pt x="210" y="197"/>
                      <a:pt x="208" y="194"/>
                    </a:cubicBezTo>
                    <a:cubicBezTo>
                      <a:pt x="207" y="191"/>
                      <a:pt x="204" y="191"/>
                      <a:pt x="201" y="189"/>
                    </a:cubicBezTo>
                    <a:cubicBezTo>
                      <a:pt x="197" y="187"/>
                      <a:pt x="194" y="185"/>
                      <a:pt x="192" y="180"/>
                    </a:cubicBezTo>
                    <a:cubicBezTo>
                      <a:pt x="191" y="176"/>
                      <a:pt x="192" y="173"/>
                      <a:pt x="192" y="173"/>
                    </a:cubicBezTo>
                    <a:cubicBezTo>
                      <a:pt x="192" y="173"/>
                      <a:pt x="190" y="175"/>
                      <a:pt x="190" y="178"/>
                    </a:cubicBezTo>
                    <a:cubicBezTo>
                      <a:pt x="190" y="183"/>
                      <a:pt x="194" y="186"/>
                      <a:pt x="194" y="186"/>
                    </a:cubicBezTo>
                    <a:cubicBezTo>
                      <a:pt x="194" y="186"/>
                      <a:pt x="189" y="185"/>
                      <a:pt x="187" y="180"/>
                    </a:cubicBezTo>
                    <a:cubicBezTo>
                      <a:pt x="185" y="177"/>
                      <a:pt x="187" y="174"/>
                      <a:pt x="188" y="169"/>
                    </a:cubicBezTo>
                    <a:cubicBezTo>
                      <a:pt x="188" y="168"/>
                      <a:pt x="188" y="167"/>
                      <a:pt x="188" y="166"/>
                    </a:cubicBezTo>
                    <a:cubicBezTo>
                      <a:pt x="201" y="166"/>
                      <a:pt x="201" y="166"/>
                      <a:pt x="201" y="166"/>
                    </a:cubicBezTo>
                    <a:cubicBezTo>
                      <a:pt x="202" y="167"/>
                      <a:pt x="203" y="169"/>
                      <a:pt x="203" y="172"/>
                    </a:cubicBezTo>
                    <a:cubicBezTo>
                      <a:pt x="203" y="178"/>
                      <a:pt x="201" y="179"/>
                      <a:pt x="201" y="182"/>
                    </a:cubicBezTo>
                    <a:cubicBezTo>
                      <a:pt x="202" y="185"/>
                      <a:pt x="205" y="187"/>
                      <a:pt x="207" y="189"/>
                    </a:cubicBezTo>
                    <a:close/>
                    <a:moveTo>
                      <a:pt x="202" y="159"/>
                    </a:moveTo>
                    <a:cubicBezTo>
                      <a:pt x="198" y="159"/>
                      <a:pt x="198" y="159"/>
                      <a:pt x="198" y="159"/>
                    </a:cubicBezTo>
                    <a:cubicBezTo>
                      <a:pt x="200" y="134"/>
                      <a:pt x="200" y="134"/>
                      <a:pt x="200" y="134"/>
                    </a:cubicBezTo>
                    <a:cubicBezTo>
                      <a:pt x="197" y="134"/>
                      <a:pt x="197" y="134"/>
                      <a:pt x="197" y="134"/>
                    </a:cubicBezTo>
                    <a:cubicBezTo>
                      <a:pt x="195" y="159"/>
                      <a:pt x="195" y="159"/>
                      <a:pt x="195" y="159"/>
                    </a:cubicBezTo>
                    <a:cubicBezTo>
                      <a:pt x="182" y="159"/>
                      <a:pt x="182" y="159"/>
                      <a:pt x="182" y="159"/>
                    </a:cubicBezTo>
                    <a:cubicBezTo>
                      <a:pt x="176" y="128"/>
                      <a:pt x="176" y="128"/>
                      <a:pt x="176" y="128"/>
                    </a:cubicBezTo>
                    <a:cubicBezTo>
                      <a:pt x="207" y="128"/>
                      <a:pt x="207" y="128"/>
                      <a:pt x="207" y="128"/>
                    </a:cubicBezTo>
                    <a:lnTo>
                      <a:pt x="202" y="159"/>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135" name="Freeform 90"/>
              <p:cNvSpPr>
                <a:spLocks noEditPoints="1"/>
              </p:cNvSpPr>
              <p:nvPr/>
            </p:nvSpPr>
            <p:spPr bwMode="auto">
              <a:xfrm>
                <a:off x="4187466" y="1456540"/>
                <a:ext cx="275905" cy="228431"/>
              </a:xfrm>
              <a:custGeom>
                <a:avLst/>
                <a:gdLst>
                  <a:gd name="T0" fmla="*/ 70 w 206"/>
                  <a:gd name="T1" fmla="*/ 42 h 170"/>
                  <a:gd name="T2" fmla="*/ 70 w 206"/>
                  <a:gd name="T3" fmla="*/ 9 h 170"/>
                  <a:gd name="T4" fmla="*/ 103 w 206"/>
                  <a:gd name="T5" fmla="*/ 9 h 170"/>
                  <a:gd name="T6" fmla="*/ 108 w 206"/>
                  <a:gd name="T7" fmla="*/ 14 h 170"/>
                  <a:gd name="T8" fmla="*/ 114 w 206"/>
                  <a:gd name="T9" fmla="*/ 9 h 170"/>
                  <a:gd name="T10" fmla="*/ 147 w 206"/>
                  <a:gd name="T11" fmla="*/ 9 h 170"/>
                  <a:gd name="T12" fmla="*/ 147 w 206"/>
                  <a:gd name="T13" fmla="*/ 42 h 170"/>
                  <a:gd name="T14" fmla="*/ 115 w 206"/>
                  <a:gd name="T15" fmla="*/ 74 h 170"/>
                  <a:gd name="T16" fmla="*/ 102 w 206"/>
                  <a:gd name="T17" fmla="*/ 74 h 170"/>
                  <a:gd name="T18" fmla="*/ 70 w 206"/>
                  <a:gd name="T19" fmla="*/ 42 h 170"/>
                  <a:gd name="T20" fmla="*/ 0 w 206"/>
                  <a:gd name="T21" fmla="*/ 99 h 170"/>
                  <a:gd name="T22" fmla="*/ 43 w 206"/>
                  <a:gd name="T23" fmla="*/ 99 h 170"/>
                  <a:gd name="T24" fmla="*/ 43 w 206"/>
                  <a:gd name="T25" fmla="*/ 170 h 170"/>
                  <a:gd name="T26" fmla="*/ 0 w 206"/>
                  <a:gd name="T27" fmla="*/ 170 h 170"/>
                  <a:gd name="T28" fmla="*/ 0 w 206"/>
                  <a:gd name="T29" fmla="*/ 99 h 170"/>
                  <a:gd name="T30" fmla="*/ 8 w 206"/>
                  <a:gd name="T31" fmla="*/ 155 h 170"/>
                  <a:gd name="T32" fmla="*/ 14 w 206"/>
                  <a:gd name="T33" fmla="*/ 161 h 170"/>
                  <a:gd name="T34" fmla="*/ 20 w 206"/>
                  <a:gd name="T35" fmla="*/ 155 h 170"/>
                  <a:gd name="T36" fmla="*/ 14 w 206"/>
                  <a:gd name="T37" fmla="*/ 148 h 170"/>
                  <a:gd name="T38" fmla="*/ 8 w 206"/>
                  <a:gd name="T39" fmla="*/ 155 h 170"/>
                  <a:gd name="T40" fmla="*/ 189 w 206"/>
                  <a:gd name="T41" fmla="*/ 99 h 170"/>
                  <a:gd name="T42" fmla="*/ 153 w 206"/>
                  <a:gd name="T43" fmla="*/ 119 h 170"/>
                  <a:gd name="T44" fmla="*/ 160 w 206"/>
                  <a:gd name="T45" fmla="*/ 125 h 170"/>
                  <a:gd name="T46" fmla="*/ 156 w 206"/>
                  <a:gd name="T47" fmla="*/ 132 h 170"/>
                  <a:gd name="T48" fmla="*/ 129 w 206"/>
                  <a:gd name="T49" fmla="*/ 139 h 170"/>
                  <a:gd name="T50" fmla="*/ 102 w 206"/>
                  <a:gd name="T51" fmla="*/ 124 h 170"/>
                  <a:gd name="T52" fmla="*/ 127 w 206"/>
                  <a:gd name="T53" fmla="*/ 136 h 170"/>
                  <a:gd name="T54" fmla="*/ 150 w 206"/>
                  <a:gd name="T55" fmla="*/ 126 h 170"/>
                  <a:gd name="T56" fmla="*/ 120 w 206"/>
                  <a:gd name="T57" fmla="*/ 106 h 170"/>
                  <a:gd name="T58" fmla="*/ 92 w 206"/>
                  <a:gd name="T59" fmla="*/ 95 h 170"/>
                  <a:gd name="T60" fmla="*/ 55 w 206"/>
                  <a:gd name="T61" fmla="*/ 103 h 170"/>
                  <a:gd name="T62" fmla="*/ 48 w 206"/>
                  <a:gd name="T63" fmla="*/ 103 h 170"/>
                  <a:gd name="T64" fmla="*/ 48 w 206"/>
                  <a:gd name="T65" fmla="*/ 151 h 170"/>
                  <a:gd name="T66" fmla="*/ 62 w 206"/>
                  <a:gd name="T67" fmla="*/ 151 h 170"/>
                  <a:gd name="T68" fmla="*/ 83 w 206"/>
                  <a:gd name="T69" fmla="*/ 153 h 170"/>
                  <a:gd name="T70" fmla="*/ 119 w 206"/>
                  <a:gd name="T71" fmla="*/ 164 h 170"/>
                  <a:gd name="T72" fmla="*/ 145 w 206"/>
                  <a:gd name="T73" fmla="*/ 156 h 170"/>
                  <a:gd name="T74" fmla="*/ 173 w 206"/>
                  <a:gd name="T75" fmla="*/ 136 h 170"/>
                  <a:gd name="T76" fmla="*/ 202 w 206"/>
                  <a:gd name="T77" fmla="*/ 111 h 170"/>
                  <a:gd name="T78" fmla="*/ 189 w 206"/>
                  <a:gd name="T79" fmla="*/ 9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6" h="170">
                    <a:moveTo>
                      <a:pt x="70" y="42"/>
                    </a:moveTo>
                    <a:cubicBezTo>
                      <a:pt x="61" y="33"/>
                      <a:pt x="61" y="18"/>
                      <a:pt x="70" y="9"/>
                    </a:cubicBezTo>
                    <a:cubicBezTo>
                      <a:pt x="79" y="0"/>
                      <a:pt x="94" y="0"/>
                      <a:pt x="103" y="9"/>
                    </a:cubicBezTo>
                    <a:cubicBezTo>
                      <a:pt x="108" y="14"/>
                      <a:pt x="108" y="14"/>
                      <a:pt x="108" y="14"/>
                    </a:cubicBezTo>
                    <a:cubicBezTo>
                      <a:pt x="114" y="9"/>
                      <a:pt x="114" y="9"/>
                      <a:pt x="114" y="9"/>
                    </a:cubicBezTo>
                    <a:cubicBezTo>
                      <a:pt x="123" y="0"/>
                      <a:pt x="138" y="0"/>
                      <a:pt x="147" y="9"/>
                    </a:cubicBezTo>
                    <a:cubicBezTo>
                      <a:pt x="156" y="18"/>
                      <a:pt x="156" y="33"/>
                      <a:pt x="147" y="42"/>
                    </a:cubicBezTo>
                    <a:cubicBezTo>
                      <a:pt x="115" y="74"/>
                      <a:pt x="115" y="74"/>
                      <a:pt x="115" y="74"/>
                    </a:cubicBezTo>
                    <a:cubicBezTo>
                      <a:pt x="111" y="77"/>
                      <a:pt x="105" y="77"/>
                      <a:pt x="102" y="74"/>
                    </a:cubicBezTo>
                    <a:lnTo>
                      <a:pt x="70" y="42"/>
                    </a:lnTo>
                    <a:close/>
                    <a:moveTo>
                      <a:pt x="0" y="99"/>
                    </a:moveTo>
                    <a:cubicBezTo>
                      <a:pt x="43" y="99"/>
                      <a:pt x="43" y="99"/>
                      <a:pt x="43" y="99"/>
                    </a:cubicBezTo>
                    <a:cubicBezTo>
                      <a:pt x="43" y="170"/>
                      <a:pt x="43" y="170"/>
                      <a:pt x="43" y="170"/>
                    </a:cubicBezTo>
                    <a:cubicBezTo>
                      <a:pt x="0" y="170"/>
                      <a:pt x="0" y="170"/>
                      <a:pt x="0" y="170"/>
                    </a:cubicBezTo>
                    <a:lnTo>
                      <a:pt x="0" y="99"/>
                    </a:lnTo>
                    <a:close/>
                    <a:moveTo>
                      <a:pt x="8" y="155"/>
                    </a:moveTo>
                    <a:cubicBezTo>
                      <a:pt x="8" y="158"/>
                      <a:pt x="11" y="161"/>
                      <a:pt x="14" y="161"/>
                    </a:cubicBezTo>
                    <a:cubicBezTo>
                      <a:pt x="17" y="161"/>
                      <a:pt x="20" y="158"/>
                      <a:pt x="20" y="155"/>
                    </a:cubicBezTo>
                    <a:cubicBezTo>
                      <a:pt x="20" y="151"/>
                      <a:pt x="17" y="148"/>
                      <a:pt x="14" y="148"/>
                    </a:cubicBezTo>
                    <a:cubicBezTo>
                      <a:pt x="11" y="148"/>
                      <a:pt x="8" y="151"/>
                      <a:pt x="8" y="155"/>
                    </a:cubicBezTo>
                    <a:moveTo>
                      <a:pt x="189" y="99"/>
                    </a:moveTo>
                    <a:cubicBezTo>
                      <a:pt x="179" y="98"/>
                      <a:pt x="153" y="119"/>
                      <a:pt x="153" y="119"/>
                    </a:cubicBezTo>
                    <a:cubicBezTo>
                      <a:pt x="153" y="119"/>
                      <a:pt x="157" y="123"/>
                      <a:pt x="160" y="125"/>
                    </a:cubicBezTo>
                    <a:cubicBezTo>
                      <a:pt x="162" y="126"/>
                      <a:pt x="159" y="130"/>
                      <a:pt x="156" y="132"/>
                    </a:cubicBezTo>
                    <a:cubicBezTo>
                      <a:pt x="152" y="135"/>
                      <a:pt x="139" y="142"/>
                      <a:pt x="129" y="139"/>
                    </a:cubicBezTo>
                    <a:cubicBezTo>
                      <a:pt x="119" y="136"/>
                      <a:pt x="102" y="124"/>
                      <a:pt x="102" y="124"/>
                    </a:cubicBezTo>
                    <a:cubicBezTo>
                      <a:pt x="102" y="124"/>
                      <a:pt x="118" y="132"/>
                      <a:pt x="127" y="136"/>
                    </a:cubicBezTo>
                    <a:cubicBezTo>
                      <a:pt x="136" y="139"/>
                      <a:pt x="154" y="129"/>
                      <a:pt x="150" y="126"/>
                    </a:cubicBezTo>
                    <a:cubicBezTo>
                      <a:pt x="146" y="122"/>
                      <a:pt x="132" y="116"/>
                      <a:pt x="120" y="106"/>
                    </a:cubicBezTo>
                    <a:cubicBezTo>
                      <a:pt x="115" y="101"/>
                      <a:pt x="102" y="95"/>
                      <a:pt x="92" y="95"/>
                    </a:cubicBezTo>
                    <a:cubicBezTo>
                      <a:pt x="82" y="95"/>
                      <a:pt x="63" y="103"/>
                      <a:pt x="55" y="103"/>
                    </a:cubicBezTo>
                    <a:cubicBezTo>
                      <a:pt x="48" y="103"/>
                      <a:pt x="48" y="103"/>
                      <a:pt x="48" y="103"/>
                    </a:cubicBezTo>
                    <a:cubicBezTo>
                      <a:pt x="48" y="151"/>
                      <a:pt x="48" y="151"/>
                      <a:pt x="48" y="151"/>
                    </a:cubicBezTo>
                    <a:cubicBezTo>
                      <a:pt x="62" y="151"/>
                      <a:pt x="62" y="151"/>
                      <a:pt x="62" y="151"/>
                    </a:cubicBezTo>
                    <a:cubicBezTo>
                      <a:pt x="69" y="151"/>
                      <a:pt x="79" y="151"/>
                      <a:pt x="83" y="153"/>
                    </a:cubicBezTo>
                    <a:cubicBezTo>
                      <a:pt x="87" y="155"/>
                      <a:pt x="112" y="164"/>
                      <a:pt x="119" y="164"/>
                    </a:cubicBezTo>
                    <a:cubicBezTo>
                      <a:pt x="126" y="164"/>
                      <a:pt x="137" y="161"/>
                      <a:pt x="145" y="156"/>
                    </a:cubicBezTo>
                    <a:cubicBezTo>
                      <a:pt x="153" y="150"/>
                      <a:pt x="167" y="141"/>
                      <a:pt x="173" y="136"/>
                    </a:cubicBezTo>
                    <a:cubicBezTo>
                      <a:pt x="179" y="131"/>
                      <a:pt x="199" y="115"/>
                      <a:pt x="202" y="111"/>
                    </a:cubicBezTo>
                    <a:cubicBezTo>
                      <a:pt x="206" y="108"/>
                      <a:pt x="199" y="100"/>
                      <a:pt x="189" y="99"/>
                    </a:cubicBezTo>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136" name="Freeform 33"/>
              <p:cNvSpPr>
                <a:spLocks noEditPoints="1"/>
              </p:cNvSpPr>
              <p:nvPr/>
            </p:nvSpPr>
            <p:spPr bwMode="auto">
              <a:xfrm>
                <a:off x="6003857" y="1745807"/>
                <a:ext cx="198534" cy="254545"/>
              </a:xfrm>
              <a:custGeom>
                <a:avLst/>
                <a:gdLst>
                  <a:gd name="T0" fmla="*/ 130 w 148"/>
                  <a:gd name="T1" fmla="*/ 111 h 191"/>
                  <a:gd name="T2" fmla="*/ 148 w 148"/>
                  <a:gd name="T3" fmla="*/ 66 h 191"/>
                  <a:gd name="T4" fmla="*/ 82 w 148"/>
                  <a:gd name="T5" fmla="*/ 0 h 191"/>
                  <a:gd name="T6" fmla="*/ 45 w 148"/>
                  <a:gd name="T7" fmla="*/ 11 h 191"/>
                  <a:gd name="T8" fmla="*/ 44 w 148"/>
                  <a:gd name="T9" fmla="*/ 11 h 191"/>
                  <a:gd name="T10" fmla="*/ 43 w 148"/>
                  <a:gd name="T11" fmla="*/ 12 h 191"/>
                  <a:gd name="T12" fmla="*/ 28 w 148"/>
                  <a:gd name="T13" fmla="*/ 28 h 191"/>
                  <a:gd name="T14" fmla="*/ 17 w 148"/>
                  <a:gd name="T15" fmla="*/ 52 h 191"/>
                  <a:gd name="T16" fmla="*/ 20 w 148"/>
                  <a:gd name="T17" fmla="*/ 74 h 191"/>
                  <a:gd name="T18" fmla="*/ 2 w 148"/>
                  <a:gd name="T19" fmla="*/ 101 h 191"/>
                  <a:gd name="T20" fmla="*/ 7 w 148"/>
                  <a:gd name="T21" fmla="*/ 110 h 191"/>
                  <a:gd name="T22" fmla="*/ 18 w 148"/>
                  <a:gd name="T23" fmla="*/ 110 h 191"/>
                  <a:gd name="T24" fmla="*/ 19 w 148"/>
                  <a:gd name="T25" fmla="*/ 118 h 191"/>
                  <a:gd name="T26" fmla="*/ 22 w 148"/>
                  <a:gd name="T27" fmla="*/ 122 h 191"/>
                  <a:gd name="T28" fmla="*/ 20 w 148"/>
                  <a:gd name="T29" fmla="*/ 129 h 191"/>
                  <a:gd name="T30" fmla="*/ 25 w 148"/>
                  <a:gd name="T31" fmla="*/ 132 h 191"/>
                  <a:gd name="T32" fmla="*/ 35 w 148"/>
                  <a:gd name="T33" fmla="*/ 152 h 191"/>
                  <a:gd name="T34" fmla="*/ 44 w 148"/>
                  <a:gd name="T35" fmla="*/ 150 h 191"/>
                  <a:gd name="T36" fmla="*/ 51 w 148"/>
                  <a:gd name="T37" fmla="*/ 150 h 191"/>
                  <a:gd name="T38" fmla="*/ 60 w 148"/>
                  <a:gd name="T39" fmla="*/ 159 h 191"/>
                  <a:gd name="T40" fmla="*/ 58 w 148"/>
                  <a:gd name="T41" fmla="*/ 170 h 191"/>
                  <a:gd name="T42" fmla="*/ 49 w 148"/>
                  <a:gd name="T43" fmla="*/ 191 h 191"/>
                  <a:gd name="T44" fmla="*/ 89 w 148"/>
                  <a:gd name="T45" fmla="*/ 170 h 191"/>
                  <a:gd name="T46" fmla="*/ 131 w 148"/>
                  <a:gd name="T47" fmla="*/ 162 h 191"/>
                  <a:gd name="T48" fmla="*/ 130 w 148"/>
                  <a:gd name="T49" fmla="*/ 111 h 191"/>
                  <a:gd name="T50" fmla="*/ 104 w 148"/>
                  <a:gd name="T51" fmla="*/ 76 h 191"/>
                  <a:gd name="T52" fmla="*/ 101 w 148"/>
                  <a:gd name="T53" fmla="*/ 71 h 191"/>
                  <a:gd name="T54" fmla="*/ 70 w 148"/>
                  <a:gd name="T55" fmla="*/ 113 h 191"/>
                  <a:gd name="T56" fmla="*/ 76 w 148"/>
                  <a:gd name="T57" fmla="*/ 78 h 191"/>
                  <a:gd name="T58" fmla="*/ 63 w 148"/>
                  <a:gd name="T59" fmla="*/ 78 h 191"/>
                  <a:gd name="T60" fmla="*/ 68 w 148"/>
                  <a:gd name="T61" fmla="*/ 58 h 191"/>
                  <a:gd name="T62" fmla="*/ 62 w 148"/>
                  <a:gd name="T63" fmla="*/ 59 h 191"/>
                  <a:gd name="T64" fmla="*/ 49 w 148"/>
                  <a:gd name="T65" fmla="*/ 21 h 191"/>
                  <a:gd name="T66" fmla="*/ 49 w 148"/>
                  <a:gd name="T67" fmla="*/ 21 h 191"/>
                  <a:gd name="T68" fmla="*/ 49 w 148"/>
                  <a:gd name="T69" fmla="*/ 21 h 191"/>
                  <a:gd name="T70" fmla="*/ 49 w 148"/>
                  <a:gd name="T71" fmla="*/ 21 h 191"/>
                  <a:gd name="T72" fmla="*/ 50 w 148"/>
                  <a:gd name="T73" fmla="*/ 20 h 191"/>
                  <a:gd name="T74" fmla="*/ 82 w 148"/>
                  <a:gd name="T75" fmla="*/ 10 h 191"/>
                  <a:gd name="T76" fmla="*/ 135 w 148"/>
                  <a:gd name="T77" fmla="*/ 48 h 191"/>
                  <a:gd name="T78" fmla="*/ 135 w 148"/>
                  <a:gd name="T79" fmla="*/ 69 h 191"/>
                  <a:gd name="T80" fmla="*/ 104 w 148"/>
                  <a:gd name="T81" fmla="*/ 76 h 191"/>
                  <a:gd name="T82" fmla="*/ 90 w 148"/>
                  <a:gd name="T83" fmla="*/ 61 h 191"/>
                  <a:gd name="T84" fmla="*/ 103 w 148"/>
                  <a:gd name="T85" fmla="*/ 61 h 191"/>
                  <a:gd name="T86" fmla="*/ 75 w 148"/>
                  <a:gd name="T87" fmla="*/ 101 h 191"/>
                  <a:gd name="T88" fmla="*/ 81 w 148"/>
                  <a:gd name="T89" fmla="*/ 74 h 191"/>
                  <a:gd name="T90" fmla="*/ 68 w 148"/>
                  <a:gd name="T91" fmla="*/ 74 h 191"/>
                  <a:gd name="T92" fmla="*/ 76 w 148"/>
                  <a:gd name="T93" fmla="*/ 39 h 191"/>
                  <a:gd name="T94" fmla="*/ 97 w 148"/>
                  <a:gd name="T95" fmla="*/ 39 h 191"/>
                  <a:gd name="T96" fmla="*/ 90 w 148"/>
                  <a:gd name="T97" fmla="*/ 6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8" h="191">
                    <a:moveTo>
                      <a:pt x="130" y="111"/>
                    </a:moveTo>
                    <a:cubicBezTo>
                      <a:pt x="142" y="92"/>
                      <a:pt x="148" y="84"/>
                      <a:pt x="148" y="66"/>
                    </a:cubicBezTo>
                    <a:cubicBezTo>
                      <a:pt x="148" y="30"/>
                      <a:pt x="118" y="0"/>
                      <a:pt x="82" y="0"/>
                    </a:cubicBezTo>
                    <a:cubicBezTo>
                      <a:pt x="68" y="0"/>
                      <a:pt x="55" y="4"/>
                      <a:pt x="45" y="11"/>
                    </a:cubicBezTo>
                    <a:cubicBezTo>
                      <a:pt x="45" y="11"/>
                      <a:pt x="44" y="11"/>
                      <a:pt x="44" y="11"/>
                    </a:cubicBezTo>
                    <a:cubicBezTo>
                      <a:pt x="44" y="11"/>
                      <a:pt x="44" y="12"/>
                      <a:pt x="43" y="12"/>
                    </a:cubicBezTo>
                    <a:cubicBezTo>
                      <a:pt x="37" y="17"/>
                      <a:pt x="32" y="21"/>
                      <a:pt x="28" y="28"/>
                    </a:cubicBezTo>
                    <a:cubicBezTo>
                      <a:pt x="23" y="35"/>
                      <a:pt x="19" y="44"/>
                      <a:pt x="17" y="52"/>
                    </a:cubicBezTo>
                    <a:cubicBezTo>
                      <a:pt x="14" y="67"/>
                      <a:pt x="20" y="67"/>
                      <a:pt x="20" y="74"/>
                    </a:cubicBezTo>
                    <a:cubicBezTo>
                      <a:pt x="20" y="79"/>
                      <a:pt x="11" y="89"/>
                      <a:pt x="2" y="101"/>
                    </a:cubicBezTo>
                    <a:cubicBezTo>
                      <a:pt x="0" y="104"/>
                      <a:pt x="1" y="110"/>
                      <a:pt x="7" y="110"/>
                    </a:cubicBezTo>
                    <a:cubicBezTo>
                      <a:pt x="18" y="110"/>
                      <a:pt x="18" y="110"/>
                      <a:pt x="18" y="110"/>
                    </a:cubicBezTo>
                    <a:cubicBezTo>
                      <a:pt x="25" y="110"/>
                      <a:pt x="20" y="117"/>
                      <a:pt x="19" y="118"/>
                    </a:cubicBezTo>
                    <a:cubicBezTo>
                      <a:pt x="19" y="119"/>
                      <a:pt x="22" y="122"/>
                      <a:pt x="22" y="122"/>
                    </a:cubicBezTo>
                    <a:cubicBezTo>
                      <a:pt x="22" y="122"/>
                      <a:pt x="18" y="126"/>
                      <a:pt x="20" y="129"/>
                    </a:cubicBezTo>
                    <a:cubicBezTo>
                      <a:pt x="21" y="129"/>
                      <a:pt x="26" y="128"/>
                      <a:pt x="25" y="132"/>
                    </a:cubicBezTo>
                    <a:cubicBezTo>
                      <a:pt x="21" y="149"/>
                      <a:pt x="30" y="152"/>
                      <a:pt x="35" y="152"/>
                    </a:cubicBezTo>
                    <a:cubicBezTo>
                      <a:pt x="38" y="152"/>
                      <a:pt x="41" y="151"/>
                      <a:pt x="44" y="150"/>
                    </a:cubicBezTo>
                    <a:cubicBezTo>
                      <a:pt x="47" y="150"/>
                      <a:pt x="49" y="150"/>
                      <a:pt x="51" y="150"/>
                    </a:cubicBezTo>
                    <a:cubicBezTo>
                      <a:pt x="58" y="150"/>
                      <a:pt x="61" y="153"/>
                      <a:pt x="60" y="159"/>
                    </a:cubicBezTo>
                    <a:cubicBezTo>
                      <a:pt x="58" y="164"/>
                      <a:pt x="59" y="167"/>
                      <a:pt x="58" y="170"/>
                    </a:cubicBezTo>
                    <a:cubicBezTo>
                      <a:pt x="57" y="174"/>
                      <a:pt x="49" y="191"/>
                      <a:pt x="49" y="191"/>
                    </a:cubicBezTo>
                    <a:cubicBezTo>
                      <a:pt x="49" y="191"/>
                      <a:pt x="62" y="181"/>
                      <a:pt x="89" y="170"/>
                    </a:cubicBezTo>
                    <a:cubicBezTo>
                      <a:pt x="115" y="159"/>
                      <a:pt x="131" y="162"/>
                      <a:pt x="131" y="162"/>
                    </a:cubicBezTo>
                    <a:cubicBezTo>
                      <a:pt x="131" y="162"/>
                      <a:pt x="118" y="131"/>
                      <a:pt x="130" y="111"/>
                    </a:cubicBezTo>
                    <a:close/>
                    <a:moveTo>
                      <a:pt x="104" y="76"/>
                    </a:moveTo>
                    <a:cubicBezTo>
                      <a:pt x="103" y="74"/>
                      <a:pt x="102" y="73"/>
                      <a:pt x="101" y="71"/>
                    </a:cubicBezTo>
                    <a:cubicBezTo>
                      <a:pt x="70" y="113"/>
                      <a:pt x="70" y="113"/>
                      <a:pt x="70" y="113"/>
                    </a:cubicBezTo>
                    <a:cubicBezTo>
                      <a:pt x="76" y="78"/>
                      <a:pt x="76" y="78"/>
                      <a:pt x="76" y="78"/>
                    </a:cubicBezTo>
                    <a:cubicBezTo>
                      <a:pt x="63" y="78"/>
                      <a:pt x="63" y="78"/>
                      <a:pt x="63" y="78"/>
                    </a:cubicBezTo>
                    <a:cubicBezTo>
                      <a:pt x="68" y="58"/>
                      <a:pt x="68" y="58"/>
                      <a:pt x="68" y="58"/>
                    </a:cubicBezTo>
                    <a:cubicBezTo>
                      <a:pt x="66" y="58"/>
                      <a:pt x="64" y="58"/>
                      <a:pt x="62" y="59"/>
                    </a:cubicBezTo>
                    <a:cubicBezTo>
                      <a:pt x="37" y="62"/>
                      <a:pt x="30" y="36"/>
                      <a:pt x="49" y="21"/>
                    </a:cubicBezTo>
                    <a:cubicBezTo>
                      <a:pt x="49" y="21"/>
                      <a:pt x="49" y="21"/>
                      <a:pt x="49" y="21"/>
                    </a:cubicBezTo>
                    <a:cubicBezTo>
                      <a:pt x="49" y="21"/>
                      <a:pt x="49" y="21"/>
                      <a:pt x="49" y="21"/>
                    </a:cubicBezTo>
                    <a:cubicBezTo>
                      <a:pt x="49" y="21"/>
                      <a:pt x="49" y="21"/>
                      <a:pt x="49" y="21"/>
                    </a:cubicBezTo>
                    <a:cubicBezTo>
                      <a:pt x="50" y="20"/>
                      <a:pt x="50" y="20"/>
                      <a:pt x="50" y="20"/>
                    </a:cubicBezTo>
                    <a:cubicBezTo>
                      <a:pt x="59" y="14"/>
                      <a:pt x="70" y="10"/>
                      <a:pt x="82" y="10"/>
                    </a:cubicBezTo>
                    <a:cubicBezTo>
                      <a:pt x="106" y="10"/>
                      <a:pt x="127" y="26"/>
                      <a:pt x="135" y="48"/>
                    </a:cubicBezTo>
                    <a:cubicBezTo>
                      <a:pt x="138" y="57"/>
                      <a:pt x="138" y="63"/>
                      <a:pt x="135" y="69"/>
                    </a:cubicBezTo>
                    <a:cubicBezTo>
                      <a:pt x="130" y="82"/>
                      <a:pt x="108" y="82"/>
                      <a:pt x="104" y="76"/>
                    </a:cubicBezTo>
                    <a:close/>
                    <a:moveTo>
                      <a:pt x="90" y="61"/>
                    </a:moveTo>
                    <a:cubicBezTo>
                      <a:pt x="103" y="61"/>
                      <a:pt x="103" y="61"/>
                      <a:pt x="103" y="61"/>
                    </a:cubicBezTo>
                    <a:cubicBezTo>
                      <a:pt x="75" y="101"/>
                      <a:pt x="75" y="101"/>
                      <a:pt x="75" y="101"/>
                    </a:cubicBezTo>
                    <a:cubicBezTo>
                      <a:pt x="81" y="74"/>
                      <a:pt x="81" y="74"/>
                      <a:pt x="81" y="74"/>
                    </a:cubicBezTo>
                    <a:cubicBezTo>
                      <a:pt x="68" y="74"/>
                      <a:pt x="68" y="74"/>
                      <a:pt x="68" y="74"/>
                    </a:cubicBezTo>
                    <a:cubicBezTo>
                      <a:pt x="76" y="39"/>
                      <a:pt x="76" y="39"/>
                      <a:pt x="76" y="39"/>
                    </a:cubicBezTo>
                    <a:cubicBezTo>
                      <a:pt x="97" y="39"/>
                      <a:pt x="97" y="39"/>
                      <a:pt x="97" y="39"/>
                    </a:cubicBezTo>
                    <a:lnTo>
                      <a:pt x="90" y="61"/>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137" name="Freeform 33"/>
              <p:cNvSpPr>
                <a:spLocks noEditPoints="1"/>
              </p:cNvSpPr>
              <p:nvPr/>
            </p:nvSpPr>
            <p:spPr bwMode="auto">
              <a:xfrm>
                <a:off x="6353285" y="1940485"/>
                <a:ext cx="275478" cy="353197"/>
              </a:xfrm>
              <a:custGeom>
                <a:avLst/>
                <a:gdLst>
                  <a:gd name="T0" fmla="*/ 130 w 148"/>
                  <a:gd name="T1" fmla="*/ 111 h 191"/>
                  <a:gd name="T2" fmla="*/ 148 w 148"/>
                  <a:gd name="T3" fmla="*/ 66 h 191"/>
                  <a:gd name="T4" fmla="*/ 82 w 148"/>
                  <a:gd name="T5" fmla="*/ 0 h 191"/>
                  <a:gd name="T6" fmla="*/ 45 w 148"/>
                  <a:gd name="T7" fmla="*/ 11 h 191"/>
                  <a:gd name="T8" fmla="*/ 44 w 148"/>
                  <a:gd name="T9" fmla="*/ 11 h 191"/>
                  <a:gd name="T10" fmla="*/ 43 w 148"/>
                  <a:gd name="T11" fmla="*/ 12 h 191"/>
                  <a:gd name="T12" fmla="*/ 28 w 148"/>
                  <a:gd name="T13" fmla="*/ 28 h 191"/>
                  <a:gd name="T14" fmla="*/ 17 w 148"/>
                  <a:gd name="T15" fmla="*/ 52 h 191"/>
                  <a:gd name="T16" fmla="*/ 20 w 148"/>
                  <a:gd name="T17" fmla="*/ 74 h 191"/>
                  <a:gd name="T18" fmla="*/ 2 w 148"/>
                  <a:gd name="T19" fmla="*/ 101 h 191"/>
                  <a:gd name="T20" fmla="*/ 7 w 148"/>
                  <a:gd name="T21" fmla="*/ 110 h 191"/>
                  <a:gd name="T22" fmla="*/ 18 w 148"/>
                  <a:gd name="T23" fmla="*/ 110 h 191"/>
                  <a:gd name="T24" fmla="*/ 19 w 148"/>
                  <a:gd name="T25" fmla="*/ 118 h 191"/>
                  <a:gd name="T26" fmla="*/ 22 w 148"/>
                  <a:gd name="T27" fmla="*/ 122 h 191"/>
                  <a:gd name="T28" fmla="*/ 20 w 148"/>
                  <a:gd name="T29" fmla="*/ 129 h 191"/>
                  <a:gd name="T30" fmla="*/ 25 w 148"/>
                  <a:gd name="T31" fmla="*/ 132 h 191"/>
                  <a:gd name="T32" fmla="*/ 35 w 148"/>
                  <a:gd name="T33" fmla="*/ 152 h 191"/>
                  <a:gd name="T34" fmla="*/ 44 w 148"/>
                  <a:gd name="T35" fmla="*/ 150 h 191"/>
                  <a:gd name="T36" fmla="*/ 51 w 148"/>
                  <a:gd name="T37" fmla="*/ 150 h 191"/>
                  <a:gd name="T38" fmla="*/ 60 w 148"/>
                  <a:gd name="T39" fmla="*/ 159 h 191"/>
                  <a:gd name="T40" fmla="*/ 58 w 148"/>
                  <a:gd name="T41" fmla="*/ 170 h 191"/>
                  <a:gd name="T42" fmla="*/ 49 w 148"/>
                  <a:gd name="T43" fmla="*/ 191 h 191"/>
                  <a:gd name="T44" fmla="*/ 89 w 148"/>
                  <a:gd name="T45" fmla="*/ 170 h 191"/>
                  <a:gd name="T46" fmla="*/ 131 w 148"/>
                  <a:gd name="T47" fmla="*/ 162 h 191"/>
                  <a:gd name="T48" fmla="*/ 130 w 148"/>
                  <a:gd name="T49" fmla="*/ 111 h 191"/>
                  <a:gd name="T50" fmla="*/ 104 w 148"/>
                  <a:gd name="T51" fmla="*/ 76 h 191"/>
                  <a:gd name="T52" fmla="*/ 101 w 148"/>
                  <a:gd name="T53" fmla="*/ 71 h 191"/>
                  <a:gd name="T54" fmla="*/ 70 w 148"/>
                  <a:gd name="T55" fmla="*/ 113 h 191"/>
                  <a:gd name="T56" fmla="*/ 76 w 148"/>
                  <a:gd name="T57" fmla="*/ 78 h 191"/>
                  <a:gd name="T58" fmla="*/ 63 w 148"/>
                  <a:gd name="T59" fmla="*/ 78 h 191"/>
                  <a:gd name="T60" fmla="*/ 68 w 148"/>
                  <a:gd name="T61" fmla="*/ 58 h 191"/>
                  <a:gd name="T62" fmla="*/ 62 w 148"/>
                  <a:gd name="T63" fmla="*/ 59 h 191"/>
                  <a:gd name="T64" fmla="*/ 49 w 148"/>
                  <a:gd name="T65" fmla="*/ 21 h 191"/>
                  <a:gd name="T66" fmla="*/ 49 w 148"/>
                  <a:gd name="T67" fmla="*/ 21 h 191"/>
                  <a:gd name="T68" fmla="*/ 49 w 148"/>
                  <a:gd name="T69" fmla="*/ 21 h 191"/>
                  <a:gd name="T70" fmla="*/ 49 w 148"/>
                  <a:gd name="T71" fmla="*/ 21 h 191"/>
                  <a:gd name="T72" fmla="*/ 50 w 148"/>
                  <a:gd name="T73" fmla="*/ 20 h 191"/>
                  <a:gd name="T74" fmla="*/ 82 w 148"/>
                  <a:gd name="T75" fmla="*/ 10 h 191"/>
                  <a:gd name="T76" fmla="*/ 135 w 148"/>
                  <a:gd name="T77" fmla="*/ 48 h 191"/>
                  <a:gd name="T78" fmla="*/ 135 w 148"/>
                  <a:gd name="T79" fmla="*/ 69 h 191"/>
                  <a:gd name="T80" fmla="*/ 104 w 148"/>
                  <a:gd name="T81" fmla="*/ 76 h 191"/>
                  <a:gd name="T82" fmla="*/ 90 w 148"/>
                  <a:gd name="T83" fmla="*/ 61 h 191"/>
                  <a:gd name="T84" fmla="*/ 103 w 148"/>
                  <a:gd name="T85" fmla="*/ 61 h 191"/>
                  <a:gd name="T86" fmla="*/ 75 w 148"/>
                  <a:gd name="T87" fmla="*/ 101 h 191"/>
                  <a:gd name="T88" fmla="*/ 81 w 148"/>
                  <a:gd name="T89" fmla="*/ 74 h 191"/>
                  <a:gd name="T90" fmla="*/ 68 w 148"/>
                  <a:gd name="T91" fmla="*/ 74 h 191"/>
                  <a:gd name="T92" fmla="*/ 76 w 148"/>
                  <a:gd name="T93" fmla="*/ 39 h 191"/>
                  <a:gd name="T94" fmla="*/ 97 w 148"/>
                  <a:gd name="T95" fmla="*/ 39 h 191"/>
                  <a:gd name="T96" fmla="*/ 90 w 148"/>
                  <a:gd name="T97" fmla="*/ 6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8" h="191">
                    <a:moveTo>
                      <a:pt x="130" y="111"/>
                    </a:moveTo>
                    <a:cubicBezTo>
                      <a:pt x="142" y="92"/>
                      <a:pt x="148" y="84"/>
                      <a:pt x="148" y="66"/>
                    </a:cubicBezTo>
                    <a:cubicBezTo>
                      <a:pt x="148" y="30"/>
                      <a:pt x="118" y="0"/>
                      <a:pt x="82" y="0"/>
                    </a:cubicBezTo>
                    <a:cubicBezTo>
                      <a:pt x="68" y="0"/>
                      <a:pt x="55" y="4"/>
                      <a:pt x="45" y="11"/>
                    </a:cubicBezTo>
                    <a:cubicBezTo>
                      <a:pt x="45" y="11"/>
                      <a:pt x="44" y="11"/>
                      <a:pt x="44" y="11"/>
                    </a:cubicBezTo>
                    <a:cubicBezTo>
                      <a:pt x="44" y="11"/>
                      <a:pt x="44" y="12"/>
                      <a:pt x="43" y="12"/>
                    </a:cubicBezTo>
                    <a:cubicBezTo>
                      <a:pt x="37" y="17"/>
                      <a:pt x="32" y="21"/>
                      <a:pt x="28" y="28"/>
                    </a:cubicBezTo>
                    <a:cubicBezTo>
                      <a:pt x="23" y="35"/>
                      <a:pt x="19" y="44"/>
                      <a:pt x="17" y="52"/>
                    </a:cubicBezTo>
                    <a:cubicBezTo>
                      <a:pt x="14" y="67"/>
                      <a:pt x="20" y="67"/>
                      <a:pt x="20" y="74"/>
                    </a:cubicBezTo>
                    <a:cubicBezTo>
                      <a:pt x="20" y="79"/>
                      <a:pt x="11" y="89"/>
                      <a:pt x="2" y="101"/>
                    </a:cubicBezTo>
                    <a:cubicBezTo>
                      <a:pt x="0" y="104"/>
                      <a:pt x="1" y="110"/>
                      <a:pt x="7" y="110"/>
                    </a:cubicBezTo>
                    <a:cubicBezTo>
                      <a:pt x="18" y="110"/>
                      <a:pt x="18" y="110"/>
                      <a:pt x="18" y="110"/>
                    </a:cubicBezTo>
                    <a:cubicBezTo>
                      <a:pt x="25" y="110"/>
                      <a:pt x="20" y="117"/>
                      <a:pt x="19" y="118"/>
                    </a:cubicBezTo>
                    <a:cubicBezTo>
                      <a:pt x="19" y="119"/>
                      <a:pt x="22" y="122"/>
                      <a:pt x="22" y="122"/>
                    </a:cubicBezTo>
                    <a:cubicBezTo>
                      <a:pt x="22" y="122"/>
                      <a:pt x="18" y="126"/>
                      <a:pt x="20" y="129"/>
                    </a:cubicBezTo>
                    <a:cubicBezTo>
                      <a:pt x="21" y="129"/>
                      <a:pt x="26" y="128"/>
                      <a:pt x="25" y="132"/>
                    </a:cubicBezTo>
                    <a:cubicBezTo>
                      <a:pt x="21" y="149"/>
                      <a:pt x="30" y="152"/>
                      <a:pt x="35" y="152"/>
                    </a:cubicBezTo>
                    <a:cubicBezTo>
                      <a:pt x="38" y="152"/>
                      <a:pt x="41" y="151"/>
                      <a:pt x="44" y="150"/>
                    </a:cubicBezTo>
                    <a:cubicBezTo>
                      <a:pt x="47" y="150"/>
                      <a:pt x="49" y="150"/>
                      <a:pt x="51" y="150"/>
                    </a:cubicBezTo>
                    <a:cubicBezTo>
                      <a:pt x="58" y="150"/>
                      <a:pt x="61" y="153"/>
                      <a:pt x="60" y="159"/>
                    </a:cubicBezTo>
                    <a:cubicBezTo>
                      <a:pt x="58" y="164"/>
                      <a:pt x="59" y="167"/>
                      <a:pt x="58" y="170"/>
                    </a:cubicBezTo>
                    <a:cubicBezTo>
                      <a:pt x="57" y="174"/>
                      <a:pt x="49" y="191"/>
                      <a:pt x="49" y="191"/>
                    </a:cubicBezTo>
                    <a:cubicBezTo>
                      <a:pt x="49" y="191"/>
                      <a:pt x="62" y="181"/>
                      <a:pt x="89" y="170"/>
                    </a:cubicBezTo>
                    <a:cubicBezTo>
                      <a:pt x="115" y="159"/>
                      <a:pt x="131" y="162"/>
                      <a:pt x="131" y="162"/>
                    </a:cubicBezTo>
                    <a:cubicBezTo>
                      <a:pt x="131" y="162"/>
                      <a:pt x="118" y="131"/>
                      <a:pt x="130" y="111"/>
                    </a:cubicBezTo>
                    <a:close/>
                    <a:moveTo>
                      <a:pt x="104" y="76"/>
                    </a:moveTo>
                    <a:cubicBezTo>
                      <a:pt x="103" y="74"/>
                      <a:pt x="102" y="73"/>
                      <a:pt x="101" y="71"/>
                    </a:cubicBezTo>
                    <a:cubicBezTo>
                      <a:pt x="70" y="113"/>
                      <a:pt x="70" y="113"/>
                      <a:pt x="70" y="113"/>
                    </a:cubicBezTo>
                    <a:cubicBezTo>
                      <a:pt x="76" y="78"/>
                      <a:pt x="76" y="78"/>
                      <a:pt x="76" y="78"/>
                    </a:cubicBezTo>
                    <a:cubicBezTo>
                      <a:pt x="63" y="78"/>
                      <a:pt x="63" y="78"/>
                      <a:pt x="63" y="78"/>
                    </a:cubicBezTo>
                    <a:cubicBezTo>
                      <a:pt x="68" y="58"/>
                      <a:pt x="68" y="58"/>
                      <a:pt x="68" y="58"/>
                    </a:cubicBezTo>
                    <a:cubicBezTo>
                      <a:pt x="66" y="58"/>
                      <a:pt x="64" y="58"/>
                      <a:pt x="62" y="59"/>
                    </a:cubicBezTo>
                    <a:cubicBezTo>
                      <a:pt x="37" y="62"/>
                      <a:pt x="30" y="36"/>
                      <a:pt x="49" y="21"/>
                    </a:cubicBezTo>
                    <a:cubicBezTo>
                      <a:pt x="49" y="21"/>
                      <a:pt x="49" y="21"/>
                      <a:pt x="49" y="21"/>
                    </a:cubicBezTo>
                    <a:cubicBezTo>
                      <a:pt x="49" y="21"/>
                      <a:pt x="49" y="21"/>
                      <a:pt x="49" y="21"/>
                    </a:cubicBezTo>
                    <a:cubicBezTo>
                      <a:pt x="49" y="21"/>
                      <a:pt x="49" y="21"/>
                      <a:pt x="49" y="21"/>
                    </a:cubicBezTo>
                    <a:cubicBezTo>
                      <a:pt x="50" y="20"/>
                      <a:pt x="50" y="20"/>
                      <a:pt x="50" y="20"/>
                    </a:cubicBezTo>
                    <a:cubicBezTo>
                      <a:pt x="59" y="14"/>
                      <a:pt x="70" y="10"/>
                      <a:pt x="82" y="10"/>
                    </a:cubicBezTo>
                    <a:cubicBezTo>
                      <a:pt x="106" y="10"/>
                      <a:pt x="127" y="26"/>
                      <a:pt x="135" y="48"/>
                    </a:cubicBezTo>
                    <a:cubicBezTo>
                      <a:pt x="138" y="57"/>
                      <a:pt x="138" y="63"/>
                      <a:pt x="135" y="69"/>
                    </a:cubicBezTo>
                    <a:cubicBezTo>
                      <a:pt x="130" y="82"/>
                      <a:pt x="108" y="82"/>
                      <a:pt x="104" y="76"/>
                    </a:cubicBezTo>
                    <a:close/>
                    <a:moveTo>
                      <a:pt x="90" y="61"/>
                    </a:moveTo>
                    <a:cubicBezTo>
                      <a:pt x="103" y="61"/>
                      <a:pt x="103" y="61"/>
                      <a:pt x="103" y="61"/>
                    </a:cubicBezTo>
                    <a:cubicBezTo>
                      <a:pt x="75" y="101"/>
                      <a:pt x="75" y="101"/>
                      <a:pt x="75" y="101"/>
                    </a:cubicBezTo>
                    <a:cubicBezTo>
                      <a:pt x="81" y="74"/>
                      <a:pt x="81" y="74"/>
                      <a:pt x="81" y="74"/>
                    </a:cubicBezTo>
                    <a:cubicBezTo>
                      <a:pt x="68" y="74"/>
                      <a:pt x="68" y="74"/>
                      <a:pt x="68" y="74"/>
                    </a:cubicBezTo>
                    <a:cubicBezTo>
                      <a:pt x="76" y="39"/>
                      <a:pt x="76" y="39"/>
                      <a:pt x="76" y="39"/>
                    </a:cubicBezTo>
                    <a:cubicBezTo>
                      <a:pt x="97" y="39"/>
                      <a:pt x="97" y="39"/>
                      <a:pt x="97" y="39"/>
                    </a:cubicBezTo>
                    <a:lnTo>
                      <a:pt x="90" y="61"/>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138" name="Freeform 90"/>
              <p:cNvSpPr>
                <a:spLocks noEditPoints="1"/>
              </p:cNvSpPr>
              <p:nvPr/>
            </p:nvSpPr>
            <p:spPr bwMode="auto">
              <a:xfrm>
                <a:off x="7160415" y="1824370"/>
                <a:ext cx="275905" cy="228431"/>
              </a:xfrm>
              <a:custGeom>
                <a:avLst/>
                <a:gdLst>
                  <a:gd name="T0" fmla="*/ 70 w 206"/>
                  <a:gd name="T1" fmla="*/ 42 h 170"/>
                  <a:gd name="T2" fmla="*/ 70 w 206"/>
                  <a:gd name="T3" fmla="*/ 9 h 170"/>
                  <a:gd name="T4" fmla="*/ 103 w 206"/>
                  <a:gd name="T5" fmla="*/ 9 h 170"/>
                  <a:gd name="T6" fmla="*/ 108 w 206"/>
                  <a:gd name="T7" fmla="*/ 14 h 170"/>
                  <a:gd name="T8" fmla="*/ 114 w 206"/>
                  <a:gd name="T9" fmla="*/ 9 h 170"/>
                  <a:gd name="T10" fmla="*/ 147 w 206"/>
                  <a:gd name="T11" fmla="*/ 9 h 170"/>
                  <a:gd name="T12" fmla="*/ 147 w 206"/>
                  <a:gd name="T13" fmla="*/ 42 h 170"/>
                  <a:gd name="T14" fmla="*/ 115 w 206"/>
                  <a:gd name="T15" fmla="*/ 74 h 170"/>
                  <a:gd name="T16" fmla="*/ 102 w 206"/>
                  <a:gd name="T17" fmla="*/ 74 h 170"/>
                  <a:gd name="T18" fmla="*/ 70 w 206"/>
                  <a:gd name="T19" fmla="*/ 42 h 170"/>
                  <a:gd name="T20" fmla="*/ 0 w 206"/>
                  <a:gd name="T21" fmla="*/ 99 h 170"/>
                  <a:gd name="T22" fmla="*/ 43 w 206"/>
                  <a:gd name="T23" fmla="*/ 99 h 170"/>
                  <a:gd name="T24" fmla="*/ 43 w 206"/>
                  <a:gd name="T25" fmla="*/ 170 h 170"/>
                  <a:gd name="T26" fmla="*/ 0 w 206"/>
                  <a:gd name="T27" fmla="*/ 170 h 170"/>
                  <a:gd name="T28" fmla="*/ 0 w 206"/>
                  <a:gd name="T29" fmla="*/ 99 h 170"/>
                  <a:gd name="T30" fmla="*/ 8 w 206"/>
                  <a:gd name="T31" fmla="*/ 155 h 170"/>
                  <a:gd name="T32" fmla="*/ 14 w 206"/>
                  <a:gd name="T33" fmla="*/ 161 h 170"/>
                  <a:gd name="T34" fmla="*/ 20 w 206"/>
                  <a:gd name="T35" fmla="*/ 155 h 170"/>
                  <a:gd name="T36" fmla="*/ 14 w 206"/>
                  <a:gd name="T37" fmla="*/ 148 h 170"/>
                  <a:gd name="T38" fmla="*/ 8 w 206"/>
                  <a:gd name="T39" fmla="*/ 155 h 170"/>
                  <a:gd name="T40" fmla="*/ 189 w 206"/>
                  <a:gd name="T41" fmla="*/ 99 h 170"/>
                  <a:gd name="T42" fmla="*/ 153 w 206"/>
                  <a:gd name="T43" fmla="*/ 119 h 170"/>
                  <a:gd name="T44" fmla="*/ 160 w 206"/>
                  <a:gd name="T45" fmla="*/ 125 h 170"/>
                  <a:gd name="T46" fmla="*/ 156 w 206"/>
                  <a:gd name="T47" fmla="*/ 132 h 170"/>
                  <a:gd name="T48" fmla="*/ 129 w 206"/>
                  <a:gd name="T49" fmla="*/ 139 h 170"/>
                  <a:gd name="T50" fmla="*/ 102 w 206"/>
                  <a:gd name="T51" fmla="*/ 124 h 170"/>
                  <a:gd name="T52" fmla="*/ 127 w 206"/>
                  <a:gd name="T53" fmla="*/ 136 h 170"/>
                  <a:gd name="T54" fmla="*/ 150 w 206"/>
                  <a:gd name="T55" fmla="*/ 126 h 170"/>
                  <a:gd name="T56" fmla="*/ 120 w 206"/>
                  <a:gd name="T57" fmla="*/ 106 h 170"/>
                  <a:gd name="T58" fmla="*/ 92 w 206"/>
                  <a:gd name="T59" fmla="*/ 95 h 170"/>
                  <a:gd name="T60" fmla="*/ 55 w 206"/>
                  <a:gd name="T61" fmla="*/ 103 h 170"/>
                  <a:gd name="T62" fmla="*/ 48 w 206"/>
                  <a:gd name="T63" fmla="*/ 103 h 170"/>
                  <a:gd name="T64" fmla="*/ 48 w 206"/>
                  <a:gd name="T65" fmla="*/ 151 h 170"/>
                  <a:gd name="T66" fmla="*/ 62 w 206"/>
                  <a:gd name="T67" fmla="*/ 151 h 170"/>
                  <a:gd name="T68" fmla="*/ 83 w 206"/>
                  <a:gd name="T69" fmla="*/ 153 h 170"/>
                  <a:gd name="T70" fmla="*/ 119 w 206"/>
                  <a:gd name="T71" fmla="*/ 164 h 170"/>
                  <a:gd name="T72" fmla="*/ 145 w 206"/>
                  <a:gd name="T73" fmla="*/ 156 h 170"/>
                  <a:gd name="T74" fmla="*/ 173 w 206"/>
                  <a:gd name="T75" fmla="*/ 136 h 170"/>
                  <a:gd name="T76" fmla="*/ 202 w 206"/>
                  <a:gd name="T77" fmla="*/ 111 h 170"/>
                  <a:gd name="T78" fmla="*/ 189 w 206"/>
                  <a:gd name="T79" fmla="*/ 9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6" h="170">
                    <a:moveTo>
                      <a:pt x="70" y="42"/>
                    </a:moveTo>
                    <a:cubicBezTo>
                      <a:pt x="61" y="33"/>
                      <a:pt x="61" y="18"/>
                      <a:pt x="70" y="9"/>
                    </a:cubicBezTo>
                    <a:cubicBezTo>
                      <a:pt x="79" y="0"/>
                      <a:pt x="94" y="0"/>
                      <a:pt x="103" y="9"/>
                    </a:cubicBezTo>
                    <a:cubicBezTo>
                      <a:pt x="108" y="14"/>
                      <a:pt x="108" y="14"/>
                      <a:pt x="108" y="14"/>
                    </a:cubicBezTo>
                    <a:cubicBezTo>
                      <a:pt x="114" y="9"/>
                      <a:pt x="114" y="9"/>
                      <a:pt x="114" y="9"/>
                    </a:cubicBezTo>
                    <a:cubicBezTo>
                      <a:pt x="123" y="0"/>
                      <a:pt x="138" y="0"/>
                      <a:pt x="147" y="9"/>
                    </a:cubicBezTo>
                    <a:cubicBezTo>
                      <a:pt x="156" y="18"/>
                      <a:pt x="156" y="33"/>
                      <a:pt x="147" y="42"/>
                    </a:cubicBezTo>
                    <a:cubicBezTo>
                      <a:pt x="115" y="74"/>
                      <a:pt x="115" y="74"/>
                      <a:pt x="115" y="74"/>
                    </a:cubicBezTo>
                    <a:cubicBezTo>
                      <a:pt x="111" y="77"/>
                      <a:pt x="105" y="77"/>
                      <a:pt x="102" y="74"/>
                    </a:cubicBezTo>
                    <a:lnTo>
                      <a:pt x="70" y="42"/>
                    </a:lnTo>
                    <a:close/>
                    <a:moveTo>
                      <a:pt x="0" y="99"/>
                    </a:moveTo>
                    <a:cubicBezTo>
                      <a:pt x="43" y="99"/>
                      <a:pt x="43" y="99"/>
                      <a:pt x="43" y="99"/>
                    </a:cubicBezTo>
                    <a:cubicBezTo>
                      <a:pt x="43" y="170"/>
                      <a:pt x="43" y="170"/>
                      <a:pt x="43" y="170"/>
                    </a:cubicBezTo>
                    <a:cubicBezTo>
                      <a:pt x="0" y="170"/>
                      <a:pt x="0" y="170"/>
                      <a:pt x="0" y="170"/>
                    </a:cubicBezTo>
                    <a:lnTo>
                      <a:pt x="0" y="99"/>
                    </a:lnTo>
                    <a:close/>
                    <a:moveTo>
                      <a:pt x="8" y="155"/>
                    </a:moveTo>
                    <a:cubicBezTo>
                      <a:pt x="8" y="158"/>
                      <a:pt x="11" y="161"/>
                      <a:pt x="14" y="161"/>
                    </a:cubicBezTo>
                    <a:cubicBezTo>
                      <a:pt x="17" y="161"/>
                      <a:pt x="20" y="158"/>
                      <a:pt x="20" y="155"/>
                    </a:cubicBezTo>
                    <a:cubicBezTo>
                      <a:pt x="20" y="151"/>
                      <a:pt x="17" y="148"/>
                      <a:pt x="14" y="148"/>
                    </a:cubicBezTo>
                    <a:cubicBezTo>
                      <a:pt x="11" y="148"/>
                      <a:pt x="8" y="151"/>
                      <a:pt x="8" y="155"/>
                    </a:cubicBezTo>
                    <a:moveTo>
                      <a:pt x="189" y="99"/>
                    </a:moveTo>
                    <a:cubicBezTo>
                      <a:pt x="179" y="98"/>
                      <a:pt x="153" y="119"/>
                      <a:pt x="153" y="119"/>
                    </a:cubicBezTo>
                    <a:cubicBezTo>
                      <a:pt x="153" y="119"/>
                      <a:pt x="157" y="123"/>
                      <a:pt x="160" y="125"/>
                    </a:cubicBezTo>
                    <a:cubicBezTo>
                      <a:pt x="162" y="126"/>
                      <a:pt x="159" y="130"/>
                      <a:pt x="156" y="132"/>
                    </a:cubicBezTo>
                    <a:cubicBezTo>
                      <a:pt x="152" y="135"/>
                      <a:pt x="139" y="142"/>
                      <a:pt x="129" y="139"/>
                    </a:cubicBezTo>
                    <a:cubicBezTo>
                      <a:pt x="119" y="136"/>
                      <a:pt x="102" y="124"/>
                      <a:pt x="102" y="124"/>
                    </a:cubicBezTo>
                    <a:cubicBezTo>
                      <a:pt x="102" y="124"/>
                      <a:pt x="118" y="132"/>
                      <a:pt x="127" y="136"/>
                    </a:cubicBezTo>
                    <a:cubicBezTo>
                      <a:pt x="136" y="139"/>
                      <a:pt x="154" y="129"/>
                      <a:pt x="150" y="126"/>
                    </a:cubicBezTo>
                    <a:cubicBezTo>
                      <a:pt x="146" y="122"/>
                      <a:pt x="132" y="116"/>
                      <a:pt x="120" y="106"/>
                    </a:cubicBezTo>
                    <a:cubicBezTo>
                      <a:pt x="115" y="101"/>
                      <a:pt x="102" y="95"/>
                      <a:pt x="92" y="95"/>
                    </a:cubicBezTo>
                    <a:cubicBezTo>
                      <a:pt x="82" y="95"/>
                      <a:pt x="63" y="103"/>
                      <a:pt x="55" y="103"/>
                    </a:cubicBezTo>
                    <a:cubicBezTo>
                      <a:pt x="48" y="103"/>
                      <a:pt x="48" y="103"/>
                      <a:pt x="48" y="103"/>
                    </a:cubicBezTo>
                    <a:cubicBezTo>
                      <a:pt x="48" y="151"/>
                      <a:pt x="48" y="151"/>
                      <a:pt x="48" y="151"/>
                    </a:cubicBezTo>
                    <a:cubicBezTo>
                      <a:pt x="62" y="151"/>
                      <a:pt x="62" y="151"/>
                      <a:pt x="62" y="151"/>
                    </a:cubicBezTo>
                    <a:cubicBezTo>
                      <a:pt x="69" y="151"/>
                      <a:pt x="79" y="151"/>
                      <a:pt x="83" y="153"/>
                    </a:cubicBezTo>
                    <a:cubicBezTo>
                      <a:pt x="87" y="155"/>
                      <a:pt x="112" y="164"/>
                      <a:pt x="119" y="164"/>
                    </a:cubicBezTo>
                    <a:cubicBezTo>
                      <a:pt x="126" y="164"/>
                      <a:pt x="137" y="161"/>
                      <a:pt x="145" y="156"/>
                    </a:cubicBezTo>
                    <a:cubicBezTo>
                      <a:pt x="153" y="150"/>
                      <a:pt x="167" y="141"/>
                      <a:pt x="173" y="136"/>
                    </a:cubicBezTo>
                    <a:cubicBezTo>
                      <a:pt x="179" y="131"/>
                      <a:pt x="199" y="115"/>
                      <a:pt x="202" y="111"/>
                    </a:cubicBezTo>
                    <a:cubicBezTo>
                      <a:pt x="206" y="108"/>
                      <a:pt x="199" y="100"/>
                      <a:pt x="189" y="99"/>
                    </a:cubicBezTo>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139" name="Freeform 20"/>
              <p:cNvSpPr>
                <a:spLocks noEditPoints="1"/>
              </p:cNvSpPr>
              <p:nvPr/>
            </p:nvSpPr>
            <p:spPr bwMode="auto">
              <a:xfrm>
                <a:off x="6098108" y="1975859"/>
                <a:ext cx="248417" cy="250605"/>
              </a:xfrm>
              <a:custGeom>
                <a:avLst/>
                <a:gdLst>
                  <a:gd name="T0" fmla="*/ 188 w 192"/>
                  <a:gd name="T1" fmla="*/ 15 h 193"/>
                  <a:gd name="T2" fmla="*/ 177 w 192"/>
                  <a:gd name="T3" fmla="*/ 5 h 193"/>
                  <a:gd name="T4" fmla="*/ 161 w 192"/>
                  <a:gd name="T5" fmla="*/ 5 h 193"/>
                  <a:gd name="T6" fmla="*/ 146 w 192"/>
                  <a:gd name="T7" fmla="*/ 20 h 193"/>
                  <a:gd name="T8" fmla="*/ 123 w 192"/>
                  <a:gd name="T9" fmla="*/ 25 h 193"/>
                  <a:gd name="T10" fmla="*/ 121 w 192"/>
                  <a:gd name="T11" fmla="*/ 28 h 193"/>
                  <a:gd name="T12" fmla="*/ 112 w 192"/>
                  <a:gd name="T13" fmla="*/ 25 h 193"/>
                  <a:gd name="T14" fmla="*/ 96 w 192"/>
                  <a:gd name="T15" fmla="*/ 32 h 193"/>
                  <a:gd name="T16" fmla="*/ 42 w 192"/>
                  <a:gd name="T17" fmla="*/ 87 h 193"/>
                  <a:gd name="T18" fmla="*/ 41 w 192"/>
                  <a:gd name="T19" fmla="*/ 90 h 193"/>
                  <a:gd name="T20" fmla="*/ 42 w 192"/>
                  <a:gd name="T21" fmla="*/ 91 h 193"/>
                  <a:gd name="T22" fmla="*/ 44 w 192"/>
                  <a:gd name="T23" fmla="*/ 92 h 193"/>
                  <a:gd name="T24" fmla="*/ 60 w 192"/>
                  <a:gd name="T25" fmla="*/ 84 h 193"/>
                  <a:gd name="T26" fmla="*/ 59 w 192"/>
                  <a:gd name="T27" fmla="*/ 78 h 193"/>
                  <a:gd name="T28" fmla="*/ 101 w 192"/>
                  <a:gd name="T29" fmla="*/ 37 h 193"/>
                  <a:gd name="T30" fmla="*/ 112 w 192"/>
                  <a:gd name="T31" fmla="*/ 31 h 193"/>
                  <a:gd name="T32" fmla="*/ 117 w 192"/>
                  <a:gd name="T33" fmla="*/ 32 h 193"/>
                  <a:gd name="T34" fmla="*/ 94 w 192"/>
                  <a:gd name="T35" fmla="*/ 55 h 193"/>
                  <a:gd name="T36" fmla="*/ 94 w 192"/>
                  <a:gd name="T37" fmla="*/ 55 h 193"/>
                  <a:gd name="T38" fmla="*/ 37 w 192"/>
                  <a:gd name="T39" fmla="*/ 112 h 193"/>
                  <a:gd name="T40" fmla="*/ 33 w 192"/>
                  <a:gd name="T41" fmla="*/ 116 h 193"/>
                  <a:gd name="T42" fmla="*/ 4 w 192"/>
                  <a:gd name="T43" fmla="*/ 174 h 193"/>
                  <a:gd name="T44" fmla="*/ 5 w 192"/>
                  <a:gd name="T45" fmla="*/ 176 h 193"/>
                  <a:gd name="T46" fmla="*/ 1 w 192"/>
                  <a:gd name="T47" fmla="*/ 186 h 193"/>
                  <a:gd name="T48" fmla="*/ 7 w 192"/>
                  <a:gd name="T49" fmla="*/ 191 h 193"/>
                  <a:gd name="T50" fmla="*/ 17 w 192"/>
                  <a:gd name="T51" fmla="*/ 188 h 193"/>
                  <a:gd name="T52" fmla="*/ 19 w 192"/>
                  <a:gd name="T53" fmla="*/ 189 h 193"/>
                  <a:gd name="T54" fmla="*/ 76 w 192"/>
                  <a:gd name="T55" fmla="*/ 160 h 193"/>
                  <a:gd name="T56" fmla="*/ 80 w 192"/>
                  <a:gd name="T57" fmla="*/ 156 h 193"/>
                  <a:gd name="T58" fmla="*/ 125 w 192"/>
                  <a:gd name="T59" fmla="*/ 112 h 193"/>
                  <a:gd name="T60" fmla="*/ 141 w 192"/>
                  <a:gd name="T61" fmla="*/ 96 h 193"/>
                  <a:gd name="T62" fmla="*/ 167 w 192"/>
                  <a:gd name="T63" fmla="*/ 69 h 193"/>
                  <a:gd name="T64" fmla="*/ 173 w 192"/>
                  <a:gd name="T65" fmla="*/ 47 h 193"/>
                  <a:gd name="T66" fmla="*/ 188 w 192"/>
                  <a:gd name="T67" fmla="*/ 31 h 193"/>
                  <a:gd name="T68" fmla="*/ 188 w 192"/>
                  <a:gd name="T69" fmla="*/ 15 h 193"/>
                  <a:gd name="T70" fmla="*/ 21 w 192"/>
                  <a:gd name="T71" fmla="*/ 180 h 193"/>
                  <a:gd name="T72" fmla="*/ 13 w 192"/>
                  <a:gd name="T73" fmla="*/ 172 h 193"/>
                  <a:gd name="T74" fmla="*/ 38 w 192"/>
                  <a:gd name="T75" fmla="*/ 122 h 193"/>
                  <a:gd name="T76" fmla="*/ 71 w 192"/>
                  <a:gd name="T77" fmla="*/ 155 h 193"/>
                  <a:gd name="T78" fmla="*/ 21 w 192"/>
                  <a:gd name="T79" fmla="*/ 180 h 193"/>
                  <a:gd name="T80" fmla="*/ 162 w 192"/>
                  <a:gd name="T81" fmla="*/ 64 h 193"/>
                  <a:gd name="T82" fmla="*/ 133 w 192"/>
                  <a:gd name="T83" fmla="*/ 92 h 193"/>
                  <a:gd name="T84" fmla="*/ 84 w 192"/>
                  <a:gd name="T85" fmla="*/ 141 h 193"/>
                  <a:gd name="T86" fmla="*/ 52 w 192"/>
                  <a:gd name="T87" fmla="*/ 108 h 193"/>
                  <a:gd name="T88" fmla="*/ 129 w 192"/>
                  <a:gd name="T89" fmla="*/ 31 h 193"/>
                  <a:gd name="T90" fmla="*/ 142 w 192"/>
                  <a:gd name="T91" fmla="*/ 27 h 193"/>
                  <a:gd name="T92" fmla="*/ 166 w 192"/>
                  <a:gd name="T93" fmla="*/ 51 h 193"/>
                  <a:gd name="T94" fmla="*/ 162 w 192"/>
                  <a:gd name="T95" fmla="*/ 64 h 193"/>
                  <a:gd name="T96" fmla="*/ 182 w 192"/>
                  <a:gd name="T97" fmla="*/ 26 h 193"/>
                  <a:gd name="T98" fmla="*/ 167 w 192"/>
                  <a:gd name="T99" fmla="*/ 41 h 193"/>
                  <a:gd name="T100" fmla="*/ 152 w 192"/>
                  <a:gd name="T101" fmla="*/ 26 h 193"/>
                  <a:gd name="T102" fmla="*/ 167 w 192"/>
                  <a:gd name="T103" fmla="*/ 11 h 193"/>
                  <a:gd name="T104" fmla="*/ 172 w 192"/>
                  <a:gd name="T105" fmla="*/ 11 h 193"/>
                  <a:gd name="T106" fmla="*/ 182 w 192"/>
                  <a:gd name="T107" fmla="*/ 21 h 193"/>
                  <a:gd name="T108" fmla="*/ 182 w 192"/>
                  <a:gd name="T109" fmla="*/ 2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2" h="193">
                    <a:moveTo>
                      <a:pt x="188" y="15"/>
                    </a:moveTo>
                    <a:cubicBezTo>
                      <a:pt x="177" y="5"/>
                      <a:pt x="177" y="5"/>
                      <a:pt x="177" y="5"/>
                    </a:cubicBezTo>
                    <a:cubicBezTo>
                      <a:pt x="173" y="0"/>
                      <a:pt x="166" y="0"/>
                      <a:pt x="161" y="5"/>
                    </a:cubicBezTo>
                    <a:cubicBezTo>
                      <a:pt x="146" y="20"/>
                      <a:pt x="146" y="20"/>
                      <a:pt x="146" y="20"/>
                    </a:cubicBezTo>
                    <a:cubicBezTo>
                      <a:pt x="140" y="16"/>
                      <a:pt x="128" y="20"/>
                      <a:pt x="123" y="25"/>
                    </a:cubicBezTo>
                    <a:cubicBezTo>
                      <a:pt x="121" y="28"/>
                      <a:pt x="121" y="28"/>
                      <a:pt x="121" y="28"/>
                    </a:cubicBezTo>
                    <a:cubicBezTo>
                      <a:pt x="119" y="26"/>
                      <a:pt x="116" y="25"/>
                      <a:pt x="112" y="25"/>
                    </a:cubicBezTo>
                    <a:cubicBezTo>
                      <a:pt x="107" y="25"/>
                      <a:pt x="101" y="27"/>
                      <a:pt x="96" y="32"/>
                    </a:cubicBezTo>
                    <a:cubicBezTo>
                      <a:pt x="42" y="87"/>
                      <a:pt x="42" y="87"/>
                      <a:pt x="42" y="87"/>
                    </a:cubicBezTo>
                    <a:cubicBezTo>
                      <a:pt x="41" y="88"/>
                      <a:pt x="41" y="89"/>
                      <a:pt x="41" y="90"/>
                    </a:cubicBezTo>
                    <a:cubicBezTo>
                      <a:pt x="41" y="90"/>
                      <a:pt x="42" y="91"/>
                      <a:pt x="42" y="91"/>
                    </a:cubicBezTo>
                    <a:cubicBezTo>
                      <a:pt x="43" y="92"/>
                      <a:pt x="43" y="92"/>
                      <a:pt x="44" y="92"/>
                    </a:cubicBezTo>
                    <a:cubicBezTo>
                      <a:pt x="49" y="92"/>
                      <a:pt x="60" y="91"/>
                      <a:pt x="60" y="84"/>
                    </a:cubicBezTo>
                    <a:cubicBezTo>
                      <a:pt x="60" y="82"/>
                      <a:pt x="60" y="79"/>
                      <a:pt x="59" y="78"/>
                    </a:cubicBezTo>
                    <a:cubicBezTo>
                      <a:pt x="101" y="37"/>
                      <a:pt x="101" y="37"/>
                      <a:pt x="101" y="37"/>
                    </a:cubicBezTo>
                    <a:cubicBezTo>
                      <a:pt x="104" y="33"/>
                      <a:pt x="108" y="31"/>
                      <a:pt x="112" y="31"/>
                    </a:cubicBezTo>
                    <a:cubicBezTo>
                      <a:pt x="114" y="31"/>
                      <a:pt x="115" y="32"/>
                      <a:pt x="117" y="32"/>
                    </a:cubicBezTo>
                    <a:cubicBezTo>
                      <a:pt x="94" y="55"/>
                      <a:pt x="94" y="55"/>
                      <a:pt x="94" y="55"/>
                    </a:cubicBezTo>
                    <a:cubicBezTo>
                      <a:pt x="94" y="55"/>
                      <a:pt x="94" y="55"/>
                      <a:pt x="94" y="55"/>
                    </a:cubicBezTo>
                    <a:cubicBezTo>
                      <a:pt x="37" y="112"/>
                      <a:pt x="37" y="112"/>
                      <a:pt x="37" y="112"/>
                    </a:cubicBezTo>
                    <a:cubicBezTo>
                      <a:pt x="33" y="116"/>
                      <a:pt x="33" y="116"/>
                      <a:pt x="33" y="116"/>
                    </a:cubicBezTo>
                    <a:cubicBezTo>
                      <a:pt x="14" y="134"/>
                      <a:pt x="4" y="174"/>
                      <a:pt x="4" y="174"/>
                    </a:cubicBezTo>
                    <a:cubicBezTo>
                      <a:pt x="5" y="176"/>
                      <a:pt x="5" y="176"/>
                      <a:pt x="5" y="176"/>
                    </a:cubicBezTo>
                    <a:cubicBezTo>
                      <a:pt x="1" y="186"/>
                      <a:pt x="1" y="186"/>
                      <a:pt x="1" y="186"/>
                    </a:cubicBezTo>
                    <a:cubicBezTo>
                      <a:pt x="0" y="191"/>
                      <a:pt x="2" y="193"/>
                      <a:pt x="7" y="191"/>
                    </a:cubicBezTo>
                    <a:cubicBezTo>
                      <a:pt x="17" y="188"/>
                      <a:pt x="17" y="188"/>
                      <a:pt x="17" y="188"/>
                    </a:cubicBezTo>
                    <a:cubicBezTo>
                      <a:pt x="19" y="189"/>
                      <a:pt x="19" y="189"/>
                      <a:pt x="19" y="189"/>
                    </a:cubicBezTo>
                    <a:cubicBezTo>
                      <a:pt x="19" y="189"/>
                      <a:pt x="58" y="178"/>
                      <a:pt x="76" y="160"/>
                    </a:cubicBezTo>
                    <a:cubicBezTo>
                      <a:pt x="80" y="156"/>
                      <a:pt x="80" y="156"/>
                      <a:pt x="80" y="156"/>
                    </a:cubicBezTo>
                    <a:cubicBezTo>
                      <a:pt x="125" y="112"/>
                      <a:pt x="125" y="112"/>
                      <a:pt x="125" y="112"/>
                    </a:cubicBezTo>
                    <a:cubicBezTo>
                      <a:pt x="141" y="96"/>
                      <a:pt x="141" y="96"/>
                      <a:pt x="141" y="96"/>
                    </a:cubicBezTo>
                    <a:cubicBezTo>
                      <a:pt x="167" y="69"/>
                      <a:pt x="167" y="69"/>
                      <a:pt x="167" y="69"/>
                    </a:cubicBezTo>
                    <a:cubicBezTo>
                      <a:pt x="172" y="64"/>
                      <a:pt x="176" y="53"/>
                      <a:pt x="173" y="47"/>
                    </a:cubicBezTo>
                    <a:cubicBezTo>
                      <a:pt x="188" y="31"/>
                      <a:pt x="188" y="31"/>
                      <a:pt x="188" y="31"/>
                    </a:cubicBezTo>
                    <a:cubicBezTo>
                      <a:pt x="192" y="27"/>
                      <a:pt x="192" y="20"/>
                      <a:pt x="188" y="15"/>
                    </a:cubicBezTo>
                    <a:close/>
                    <a:moveTo>
                      <a:pt x="21" y="180"/>
                    </a:moveTo>
                    <a:cubicBezTo>
                      <a:pt x="13" y="172"/>
                      <a:pt x="13" y="172"/>
                      <a:pt x="13" y="172"/>
                    </a:cubicBezTo>
                    <a:cubicBezTo>
                      <a:pt x="16" y="162"/>
                      <a:pt x="25" y="135"/>
                      <a:pt x="38" y="122"/>
                    </a:cubicBezTo>
                    <a:cubicBezTo>
                      <a:pt x="71" y="155"/>
                      <a:pt x="71" y="155"/>
                      <a:pt x="71" y="155"/>
                    </a:cubicBezTo>
                    <a:cubicBezTo>
                      <a:pt x="58" y="168"/>
                      <a:pt x="31" y="177"/>
                      <a:pt x="21" y="180"/>
                    </a:cubicBezTo>
                    <a:close/>
                    <a:moveTo>
                      <a:pt x="162" y="64"/>
                    </a:moveTo>
                    <a:cubicBezTo>
                      <a:pt x="133" y="92"/>
                      <a:pt x="133" y="92"/>
                      <a:pt x="133" y="92"/>
                    </a:cubicBezTo>
                    <a:cubicBezTo>
                      <a:pt x="84" y="141"/>
                      <a:pt x="84" y="141"/>
                      <a:pt x="84" y="141"/>
                    </a:cubicBezTo>
                    <a:cubicBezTo>
                      <a:pt x="52" y="108"/>
                      <a:pt x="52" y="108"/>
                      <a:pt x="52" y="108"/>
                    </a:cubicBezTo>
                    <a:cubicBezTo>
                      <a:pt x="129" y="31"/>
                      <a:pt x="129" y="31"/>
                      <a:pt x="129" y="31"/>
                    </a:cubicBezTo>
                    <a:cubicBezTo>
                      <a:pt x="132" y="28"/>
                      <a:pt x="140" y="26"/>
                      <a:pt x="142" y="27"/>
                    </a:cubicBezTo>
                    <a:cubicBezTo>
                      <a:pt x="166" y="51"/>
                      <a:pt x="166" y="51"/>
                      <a:pt x="166" y="51"/>
                    </a:cubicBezTo>
                    <a:cubicBezTo>
                      <a:pt x="167" y="53"/>
                      <a:pt x="165" y="60"/>
                      <a:pt x="162" y="64"/>
                    </a:cubicBezTo>
                    <a:close/>
                    <a:moveTo>
                      <a:pt x="182" y="26"/>
                    </a:moveTo>
                    <a:cubicBezTo>
                      <a:pt x="167" y="41"/>
                      <a:pt x="167" y="41"/>
                      <a:pt x="167" y="41"/>
                    </a:cubicBezTo>
                    <a:cubicBezTo>
                      <a:pt x="152" y="26"/>
                      <a:pt x="152" y="26"/>
                      <a:pt x="152" y="26"/>
                    </a:cubicBezTo>
                    <a:cubicBezTo>
                      <a:pt x="167" y="11"/>
                      <a:pt x="167" y="11"/>
                      <a:pt x="167" y="11"/>
                    </a:cubicBezTo>
                    <a:cubicBezTo>
                      <a:pt x="168" y="9"/>
                      <a:pt x="171" y="9"/>
                      <a:pt x="172" y="11"/>
                    </a:cubicBezTo>
                    <a:cubicBezTo>
                      <a:pt x="182" y="21"/>
                      <a:pt x="182" y="21"/>
                      <a:pt x="182" y="21"/>
                    </a:cubicBezTo>
                    <a:cubicBezTo>
                      <a:pt x="184" y="22"/>
                      <a:pt x="184" y="24"/>
                      <a:pt x="182" y="2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140" name="Freeform 18"/>
              <p:cNvSpPr>
                <a:spLocks noEditPoints="1"/>
              </p:cNvSpPr>
              <p:nvPr/>
            </p:nvSpPr>
            <p:spPr bwMode="auto">
              <a:xfrm>
                <a:off x="4830613" y="1735087"/>
                <a:ext cx="132782" cy="205398"/>
              </a:xfrm>
              <a:custGeom>
                <a:avLst/>
                <a:gdLst>
                  <a:gd name="T0" fmla="*/ 78 w 108"/>
                  <a:gd name="T1" fmla="*/ 144 h 167"/>
                  <a:gd name="T2" fmla="*/ 34 w 108"/>
                  <a:gd name="T3" fmla="*/ 148 h 167"/>
                  <a:gd name="T4" fmla="*/ 30 w 108"/>
                  <a:gd name="T5" fmla="*/ 143 h 167"/>
                  <a:gd name="T6" fmla="*/ 74 w 108"/>
                  <a:gd name="T7" fmla="*/ 139 h 167"/>
                  <a:gd name="T8" fmla="*/ 74 w 108"/>
                  <a:gd name="T9" fmla="*/ 151 h 167"/>
                  <a:gd name="T10" fmla="*/ 30 w 108"/>
                  <a:gd name="T11" fmla="*/ 155 h 167"/>
                  <a:gd name="T12" fmla="*/ 34 w 108"/>
                  <a:gd name="T13" fmla="*/ 161 h 167"/>
                  <a:gd name="T14" fmla="*/ 38 w 108"/>
                  <a:gd name="T15" fmla="*/ 163 h 167"/>
                  <a:gd name="T16" fmla="*/ 66 w 108"/>
                  <a:gd name="T17" fmla="*/ 167 h 167"/>
                  <a:gd name="T18" fmla="*/ 70 w 108"/>
                  <a:gd name="T19" fmla="*/ 161 h 167"/>
                  <a:gd name="T20" fmla="*/ 78 w 108"/>
                  <a:gd name="T21" fmla="*/ 157 h 167"/>
                  <a:gd name="T22" fmla="*/ 74 w 108"/>
                  <a:gd name="T23" fmla="*/ 151 h 167"/>
                  <a:gd name="T24" fmla="*/ 34 w 108"/>
                  <a:gd name="T25" fmla="*/ 128 h 167"/>
                  <a:gd name="T26" fmla="*/ 30 w 108"/>
                  <a:gd name="T27" fmla="*/ 132 h 167"/>
                  <a:gd name="T28" fmla="*/ 74 w 108"/>
                  <a:gd name="T29" fmla="*/ 136 h 167"/>
                  <a:gd name="T30" fmla="*/ 78 w 108"/>
                  <a:gd name="T31" fmla="*/ 132 h 167"/>
                  <a:gd name="T32" fmla="*/ 108 w 108"/>
                  <a:gd name="T33" fmla="*/ 54 h 167"/>
                  <a:gd name="T34" fmla="*/ 76 w 108"/>
                  <a:gd name="T35" fmla="*/ 124 h 167"/>
                  <a:gd name="T36" fmla="*/ 15 w 108"/>
                  <a:gd name="T37" fmla="*/ 91 h 167"/>
                  <a:gd name="T38" fmla="*/ 54 w 108"/>
                  <a:gd name="T39" fmla="*/ 0 h 167"/>
                  <a:gd name="T40" fmla="*/ 54 w 108"/>
                  <a:gd name="T41" fmla="*/ 0 h 167"/>
                  <a:gd name="T42" fmla="*/ 61 w 108"/>
                  <a:gd name="T43" fmla="*/ 116 h 167"/>
                  <a:gd name="T44" fmla="*/ 68 w 108"/>
                  <a:gd name="T45" fmla="*/ 73 h 167"/>
                  <a:gd name="T46" fmla="*/ 63 w 108"/>
                  <a:gd name="T47" fmla="*/ 77 h 167"/>
                  <a:gd name="T48" fmla="*/ 54 w 108"/>
                  <a:gd name="T49" fmla="*/ 69 h 167"/>
                  <a:gd name="T50" fmla="*/ 45 w 108"/>
                  <a:gd name="T51" fmla="*/ 77 h 167"/>
                  <a:gd name="T52" fmla="*/ 40 w 108"/>
                  <a:gd name="T53" fmla="*/ 73 h 167"/>
                  <a:gd name="T54" fmla="*/ 61 w 108"/>
                  <a:gd name="T55" fmla="*/ 116 h 167"/>
                  <a:gd name="T56" fmla="*/ 54 w 108"/>
                  <a:gd name="T57" fmla="*/ 8 h 167"/>
                  <a:gd name="T58" fmla="*/ 54 w 108"/>
                  <a:gd name="T59" fmla="*/ 8 h 167"/>
                  <a:gd name="T60" fmla="*/ 21 w 108"/>
                  <a:gd name="T61" fmla="*/ 85 h 167"/>
                  <a:gd name="T62" fmla="*/ 21 w 108"/>
                  <a:gd name="T63" fmla="*/ 85 h 167"/>
                  <a:gd name="T64" fmla="*/ 35 w 108"/>
                  <a:gd name="T65" fmla="*/ 116 h 167"/>
                  <a:gd name="T66" fmla="*/ 36 w 108"/>
                  <a:gd name="T67" fmla="*/ 73 h 167"/>
                  <a:gd name="T68" fmla="*/ 31 w 108"/>
                  <a:gd name="T69" fmla="*/ 72 h 167"/>
                  <a:gd name="T70" fmla="*/ 35 w 108"/>
                  <a:gd name="T71" fmla="*/ 71 h 167"/>
                  <a:gd name="T72" fmla="*/ 37 w 108"/>
                  <a:gd name="T73" fmla="*/ 68 h 167"/>
                  <a:gd name="T74" fmla="*/ 39 w 108"/>
                  <a:gd name="T75" fmla="*/ 71 h 167"/>
                  <a:gd name="T76" fmla="*/ 42 w 108"/>
                  <a:gd name="T77" fmla="*/ 71 h 167"/>
                  <a:gd name="T78" fmla="*/ 54 w 108"/>
                  <a:gd name="T79" fmla="*/ 67 h 167"/>
                  <a:gd name="T80" fmla="*/ 63 w 108"/>
                  <a:gd name="T81" fmla="*/ 75 h 167"/>
                  <a:gd name="T82" fmla="*/ 67 w 108"/>
                  <a:gd name="T83" fmla="*/ 71 h 167"/>
                  <a:gd name="T84" fmla="*/ 69 w 108"/>
                  <a:gd name="T85" fmla="*/ 69 h 167"/>
                  <a:gd name="T86" fmla="*/ 73 w 108"/>
                  <a:gd name="T87" fmla="*/ 70 h 167"/>
                  <a:gd name="T88" fmla="*/ 76 w 108"/>
                  <a:gd name="T89" fmla="*/ 71 h 167"/>
                  <a:gd name="T90" fmla="*/ 76 w 108"/>
                  <a:gd name="T91" fmla="*/ 73 h 167"/>
                  <a:gd name="T92" fmla="*/ 65 w 108"/>
                  <a:gd name="T93" fmla="*/ 116 h 167"/>
                  <a:gd name="T94" fmla="*/ 74 w 108"/>
                  <a:gd name="T95" fmla="*/ 116 h 167"/>
                  <a:gd name="T96" fmla="*/ 87 w 108"/>
                  <a:gd name="T97" fmla="*/ 85 h 167"/>
                  <a:gd name="T98" fmla="*/ 100 w 108"/>
                  <a:gd name="T99" fmla="*/ 5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8" h="167">
                    <a:moveTo>
                      <a:pt x="78" y="143"/>
                    </a:moveTo>
                    <a:cubicBezTo>
                      <a:pt x="78" y="144"/>
                      <a:pt x="78" y="144"/>
                      <a:pt x="78" y="144"/>
                    </a:cubicBezTo>
                    <a:cubicBezTo>
                      <a:pt x="78" y="146"/>
                      <a:pt x="77" y="148"/>
                      <a:pt x="74" y="148"/>
                    </a:cubicBezTo>
                    <a:cubicBezTo>
                      <a:pt x="34" y="148"/>
                      <a:pt x="34" y="148"/>
                      <a:pt x="34" y="148"/>
                    </a:cubicBezTo>
                    <a:cubicBezTo>
                      <a:pt x="32" y="148"/>
                      <a:pt x="30" y="146"/>
                      <a:pt x="30" y="144"/>
                    </a:cubicBezTo>
                    <a:cubicBezTo>
                      <a:pt x="30" y="143"/>
                      <a:pt x="30" y="143"/>
                      <a:pt x="30" y="143"/>
                    </a:cubicBezTo>
                    <a:cubicBezTo>
                      <a:pt x="30" y="141"/>
                      <a:pt x="32" y="139"/>
                      <a:pt x="34" y="139"/>
                    </a:cubicBezTo>
                    <a:cubicBezTo>
                      <a:pt x="74" y="139"/>
                      <a:pt x="74" y="139"/>
                      <a:pt x="74" y="139"/>
                    </a:cubicBezTo>
                    <a:cubicBezTo>
                      <a:pt x="77" y="139"/>
                      <a:pt x="78" y="141"/>
                      <a:pt x="78" y="143"/>
                    </a:cubicBezTo>
                    <a:moveTo>
                      <a:pt x="74" y="151"/>
                    </a:moveTo>
                    <a:cubicBezTo>
                      <a:pt x="34" y="151"/>
                      <a:pt x="34" y="151"/>
                      <a:pt x="34" y="151"/>
                    </a:cubicBezTo>
                    <a:cubicBezTo>
                      <a:pt x="32" y="151"/>
                      <a:pt x="30" y="153"/>
                      <a:pt x="30" y="155"/>
                    </a:cubicBezTo>
                    <a:cubicBezTo>
                      <a:pt x="30" y="157"/>
                      <a:pt x="30" y="157"/>
                      <a:pt x="30" y="157"/>
                    </a:cubicBezTo>
                    <a:cubicBezTo>
                      <a:pt x="30" y="159"/>
                      <a:pt x="32" y="161"/>
                      <a:pt x="34" y="161"/>
                    </a:cubicBezTo>
                    <a:cubicBezTo>
                      <a:pt x="38" y="161"/>
                      <a:pt x="38" y="161"/>
                      <a:pt x="38" y="161"/>
                    </a:cubicBezTo>
                    <a:cubicBezTo>
                      <a:pt x="38" y="163"/>
                      <a:pt x="38" y="163"/>
                      <a:pt x="38" y="163"/>
                    </a:cubicBezTo>
                    <a:cubicBezTo>
                      <a:pt x="38" y="165"/>
                      <a:pt x="40" y="167"/>
                      <a:pt x="42" y="167"/>
                    </a:cubicBezTo>
                    <a:cubicBezTo>
                      <a:pt x="66" y="167"/>
                      <a:pt x="66" y="167"/>
                      <a:pt x="66" y="167"/>
                    </a:cubicBezTo>
                    <a:cubicBezTo>
                      <a:pt x="68" y="167"/>
                      <a:pt x="70" y="165"/>
                      <a:pt x="70" y="163"/>
                    </a:cubicBezTo>
                    <a:cubicBezTo>
                      <a:pt x="70" y="161"/>
                      <a:pt x="70" y="161"/>
                      <a:pt x="70" y="161"/>
                    </a:cubicBezTo>
                    <a:cubicBezTo>
                      <a:pt x="74" y="161"/>
                      <a:pt x="74" y="161"/>
                      <a:pt x="74" y="161"/>
                    </a:cubicBezTo>
                    <a:cubicBezTo>
                      <a:pt x="77" y="161"/>
                      <a:pt x="78" y="159"/>
                      <a:pt x="78" y="157"/>
                    </a:cubicBezTo>
                    <a:cubicBezTo>
                      <a:pt x="78" y="155"/>
                      <a:pt x="78" y="155"/>
                      <a:pt x="78" y="155"/>
                    </a:cubicBezTo>
                    <a:cubicBezTo>
                      <a:pt x="78" y="153"/>
                      <a:pt x="77" y="151"/>
                      <a:pt x="74" y="151"/>
                    </a:cubicBezTo>
                    <a:moveTo>
                      <a:pt x="74" y="128"/>
                    </a:moveTo>
                    <a:cubicBezTo>
                      <a:pt x="34" y="128"/>
                      <a:pt x="34" y="128"/>
                      <a:pt x="34" y="128"/>
                    </a:cubicBezTo>
                    <a:cubicBezTo>
                      <a:pt x="32" y="128"/>
                      <a:pt x="30" y="129"/>
                      <a:pt x="30" y="132"/>
                    </a:cubicBezTo>
                    <a:cubicBezTo>
                      <a:pt x="30" y="132"/>
                      <a:pt x="30" y="132"/>
                      <a:pt x="30" y="132"/>
                    </a:cubicBezTo>
                    <a:cubicBezTo>
                      <a:pt x="30" y="134"/>
                      <a:pt x="32" y="136"/>
                      <a:pt x="34" y="136"/>
                    </a:cubicBezTo>
                    <a:cubicBezTo>
                      <a:pt x="74" y="136"/>
                      <a:pt x="74" y="136"/>
                      <a:pt x="74" y="136"/>
                    </a:cubicBezTo>
                    <a:cubicBezTo>
                      <a:pt x="77" y="136"/>
                      <a:pt x="78" y="134"/>
                      <a:pt x="78" y="132"/>
                    </a:cubicBezTo>
                    <a:cubicBezTo>
                      <a:pt x="78" y="132"/>
                      <a:pt x="78" y="132"/>
                      <a:pt x="78" y="132"/>
                    </a:cubicBezTo>
                    <a:cubicBezTo>
                      <a:pt x="78" y="129"/>
                      <a:pt x="77" y="128"/>
                      <a:pt x="74" y="128"/>
                    </a:cubicBezTo>
                    <a:moveTo>
                      <a:pt x="108" y="54"/>
                    </a:moveTo>
                    <a:cubicBezTo>
                      <a:pt x="108" y="68"/>
                      <a:pt x="102" y="81"/>
                      <a:pt x="93" y="91"/>
                    </a:cubicBezTo>
                    <a:cubicBezTo>
                      <a:pt x="76" y="111"/>
                      <a:pt x="86" y="124"/>
                      <a:pt x="76" y="124"/>
                    </a:cubicBezTo>
                    <a:cubicBezTo>
                      <a:pt x="32" y="124"/>
                      <a:pt x="32" y="124"/>
                      <a:pt x="32" y="124"/>
                    </a:cubicBezTo>
                    <a:cubicBezTo>
                      <a:pt x="22" y="124"/>
                      <a:pt x="33" y="111"/>
                      <a:pt x="15" y="91"/>
                    </a:cubicBezTo>
                    <a:cubicBezTo>
                      <a:pt x="6" y="81"/>
                      <a:pt x="0" y="68"/>
                      <a:pt x="0" y="54"/>
                    </a:cubicBezTo>
                    <a:cubicBezTo>
                      <a:pt x="0" y="24"/>
                      <a:pt x="24" y="0"/>
                      <a:pt x="54" y="0"/>
                    </a:cubicBezTo>
                    <a:cubicBezTo>
                      <a:pt x="54" y="0"/>
                      <a:pt x="54" y="0"/>
                      <a:pt x="54" y="0"/>
                    </a:cubicBezTo>
                    <a:cubicBezTo>
                      <a:pt x="54" y="0"/>
                      <a:pt x="54" y="0"/>
                      <a:pt x="54" y="0"/>
                    </a:cubicBezTo>
                    <a:cubicBezTo>
                      <a:pt x="84" y="0"/>
                      <a:pt x="108" y="24"/>
                      <a:pt x="108" y="54"/>
                    </a:cubicBezTo>
                    <a:moveTo>
                      <a:pt x="61" y="116"/>
                    </a:moveTo>
                    <a:cubicBezTo>
                      <a:pt x="69" y="73"/>
                      <a:pt x="69" y="73"/>
                      <a:pt x="69" y="73"/>
                    </a:cubicBezTo>
                    <a:cubicBezTo>
                      <a:pt x="68" y="73"/>
                      <a:pt x="68" y="73"/>
                      <a:pt x="68" y="73"/>
                    </a:cubicBezTo>
                    <a:cubicBezTo>
                      <a:pt x="63" y="77"/>
                      <a:pt x="63" y="77"/>
                      <a:pt x="63" y="77"/>
                    </a:cubicBezTo>
                    <a:cubicBezTo>
                      <a:pt x="63" y="77"/>
                      <a:pt x="63" y="77"/>
                      <a:pt x="63" y="77"/>
                    </a:cubicBezTo>
                    <a:cubicBezTo>
                      <a:pt x="63" y="77"/>
                      <a:pt x="62" y="77"/>
                      <a:pt x="62" y="77"/>
                    </a:cubicBezTo>
                    <a:cubicBezTo>
                      <a:pt x="54" y="69"/>
                      <a:pt x="54" y="69"/>
                      <a:pt x="54" y="69"/>
                    </a:cubicBezTo>
                    <a:cubicBezTo>
                      <a:pt x="47" y="77"/>
                      <a:pt x="47" y="77"/>
                      <a:pt x="47" y="77"/>
                    </a:cubicBezTo>
                    <a:cubicBezTo>
                      <a:pt x="46" y="77"/>
                      <a:pt x="46" y="77"/>
                      <a:pt x="45" y="77"/>
                    </a:cubicBezTo>
                    <a:cubicBezTo>
                      <a:pt x="41" y="73"/>
                      <a:pt x="41" y="73"/>
                      <a:pt x="41" y="73"/>
                    </a:cubicBezTo>
                    <a:cubicBezTo>
                      <a:pt x="40" y="73"/>
                      <a:pt x="40" y="73"/>
                      <a:pt x="40" y="73"/>
                    </a:cubicBezTo>
                    <a:cubicBezTo>
                      <a:pt x="47" y="116"/>
                      <a:pt x="47" y="116"/>
                      <a:pt x="47" y="116"/>
                    </a:cubicBezTo>
                    <a:lnTo>
                      <a:pt x="61" y="116"/>
                    </a:lnTo>
                    <a:close/>
                    <a:moveTo>
                      <a:pt x="100" y="54"/>
                    </a:moveTo>
                    <a:cubicBezTo>
                      <a:pt x="100" y="29"/>
                      <a:pt x="79" y="8"/>
                      <a:pt x="54" y="8"/>
                    </a:cubicBezTo>
                    <a:cubicBezTo>
                      <a:pt x="54" y="0"/>
                      <a:pt x="54" y="0"/>
                      <a:pt x="54" y="0"/>
                    </a:cubicBezTo>
                    <a:cubicBezTo>
                      <a:pt x="54" y="8"/>
                      <a:pt x="54" y="8"/>
                      <a:pt x="54" y="8"/>
                    </a:cubicBezTo>
                    <a:cubicBezTo>
                      <a:pt x="29" y="8"/>
                      <a:pt x="8" y="29"/>
                      <a:pt x="8" y="54"/>
                    </a:cubicBezTo>
                    <a:cubicBezTo>
                      <a:pt x="8" y="66"/>
                      <a:pt x="13" y="77"/>
                      <a:pt x="21" y="85"/>
                    </a:cubicBezTo>
                    <a:cubicBezTo>
                      <a:pt x="21" y="85"/>
                      <a:pt x="21" y="85"/>
                      <a:pt x="21" y="85"/>
                    </a:cubicBezTo>
                    <a:cubicBezTo>
                      <a:pt x="21" y="85"/>
                      <a:pt x="21" y="85"/>
                      <a:pt x="21" y="85"/>
                    </a:cubicBezTo>
                    <a:cubicBezTo>
                      <a:pt x="32" y="99"/>
                      <a:pt x="34" y="110"/>
                      <a:pt x="35" y="116"/>
                    </a:cubicBezTo>
                    <a:cubicBezTo>
                      <a:pt x="35" y="116"/>
                      <a:pt x="35" y="116"/>
                      <a:pt x="35" y="116"/>
                    </a:cubicBezTo>
                    <a:cubicBezTo>
                      <a:pt x="43" y="116"/>
                      <a:pt x="43" y="116"/>
                      <a:pt x="43" y="116"/>
                    </a:cubicBezTo>
                    <a:cubicBezTo>
                      <a:pt x="36" y="73"/>
                      <a:pt x="36" y="73"/>
                      <a:pt x="36" y="73"/>
                    </a:cubicBezTo>
                    <a:cubicBezTo>
                      <a:pt x="32" y="73"/>
                      <a:pt x="32" y="73"/>
                      <a:pt x="32" y="73"/>
                    </a:cubicBezTo>
                    <a:cubicBezTo>
                      <a:pt x="32" y="73"/>
                      <a:pt x="31" y="73"/>
                      <a:pt x="31" y="72"/>
                    </a:cubicBezTo>
                    <a:cubicBezTo>
                      <a:pt x="31" y="71"/>
                      <a:pt x="32" y="71"/>
                      <a:pt x="32" y="71"/>
                    </a:cubicBezTo>
                    <a:cubicBezTo>
                      <a:pt x="35" y="71"/>
                      <a:pt x="35" y="71"/>
                      <a:pt x="35" y="71"/>
                    </a:cubicBezTo>
                    <a:cubicBezTo>
                      <a:pt x="35" y="70"/>
                      <a:pt x="35" y="70"/>
                      <a:pt x="35" y="70"/>
                    </a:cubicBezTo>
                    <a:cubicBezTo>
                      <a:pt x="35" y="69"/>
                      <a:pt x="36" y="68"/>
                      <a:pt x="37" y="68"/>
                    </a:cubicBezTo>
                    <a:cubicBezTo>
                      <a:pt x="38" y="67"/>
                      <a:pt x="39" y="68"/>
                      <a:pt x="39" y="69"/>
                    </a:cubicBezTo>
                    <a:cubicBezTo>
                      <a:pt x="39" y="71"/>
                      <a:pt x="39" y="71"/>
                      <a:pt x="39" y="71"/>
                    </a:cubicBezTo>
                    <a:cubicBezTo>
                      <a:pt x="42" y="71"/>
                      <a:pt x="42" y="71"/>
                      <a:pt x="42" y="71"/>
                    </a:cubicBezTo>
                    <a:cubicBezTo>
                      <a:pt x="42" y="71"/>
                      <a:pt x="42" y="71"/>
                      <a:pt x="42" y="71"/>
                    </a:cubicBezTo>
                    <a:cubicBezTo>
                      <a:pt x="46" y="75"/>
                      <a:pt x="46" y="75"/>
                      <a:pt x="46" y="75"/>
                    </a:cubicBezTo>
                    <a:cubicBezTo>
                      <a:pt x="54" y="67"/>
                      <a:pt x="54" y="67"/>
                      <a:pt x="54" y="67"/>
                    </a:cubicBezTo>
                    <a:cubicBezTo>
                      <a:pt x="54" y="67"/>
                      <a:pt x="55" y="67"/>
                      <a:pt x="55" y="67"/>
                    </a:cubicBezTo>
                    <a:cubicBezTo>
                      <a:pt x="63" y="75"/>
                      <a:pt x="63" y="75"/>
                      <a:pt x="63" y="75"/>
                    </a:cubicBezTo>
                    <a:cubicBezTo>
                      <a:pt x="66" y="71"/>
                      <a:pt x="66" y="71"/>
                      <a:pt x="66" y="71"/>
                    </a:cubicBezTo>
                    <a:cubicBezTo>
                      <a:pt x="66" y="71"/>
                      <a:pt x="67" y="71"/>
                      <a:pt x="67" y="71"/>
                    </a:cubicBezTo>
                    <a:cubicBezTo>
                      <a:pt x="69" y="71"/>
                      <a:pt x="69" y="71"/>
                      <a:pt x="69" y="71"/>
                    </a:cubicBezTo>
                    <a:cubicBezTo>
                      <a:pt x="69" y="69"/>
                      <a:pt x="69" y="69"/>
                      <a:pt x="69" y="69"/>
                    </a:cubicBezTo>
                    <a:cubicBezTo>
                      <a:pt x="69" y="68"/>
                      <a:pt x="70" y="67"/>
                      <a:pt x="72" y="68"/>
                    </a:cubicBezTo>
                    <a:cubicBezTo>
                      <a:pt x="73" y="68"/>
                      <a:pt x="73" y="69"/>
                      <a:pt x="73" y="70"/>
                    </a:cubicBezTo>
                    <a:cubicBezTo>
                      <a:pt x="73" y="71"/>
                      <a:pt x="73" y="71"/>
                      <a:pt x="73" y="71"/>
                    </a:cubicBezTo>
                    <a:cubicBezTo>
                      <a:pt x="76" y="71"/>
                      <a:pt x="76" y="71"/>
                      <a:pt x="76" y="71"/>
                    </a:cubicBezTo>
                    <a:cubicBezTo>
                      <a:pt x="76" y="71"/>
                      <a:pt x="77" y="71"/>
                      <a:pt x="77" y="72"/>
                    </a:cubicBezTo>
                    <a:cubicBezTo>
                      <a:pt x="77" y="73"/>
                      <a:pt x="76" y="73"/>
                      <a:pt x="76" y="73"/>
                    </a:cubicBezTo>
                    <a:cubicBezTo>
                      <a:pt x="73" y="73"/>
                      <a:pt x="73" y="73"/>
                      <a:pt x="73" y="73"/>
                    </a:cubicBezTo>
                    <a:cubicBezTo>
                      <a:pt x="65" y="116"/>
                      <a:pt x="65" y="116"/>
                      <a:pt x="65" y="116"/>
                    </a:cubicBezTo>
                    <a:cubicBezTo>
                      <a:pt x="74" y="116"/>
                      <a:pt x="74" y="116"/>
                      <a:pt x="74" y="116"/>
                    </a:cubicBezTo>
                    <a:cubicBezTo>
                      <a:pt x="74" y="116"/>
                      <a:pt x="74" y="116"/>
                      <a:pt x="74" y="116"/>
                    </a:cubicBezTo>
                    <a:cubicBezTo>
                      <a:pt x="74" y="110"/>
                      <a:pt x="76" y="99"/>
                      <a:pt x="87" y="85"/>
                    </a:cubicBezTo>
                    <a:cubicBezTo>
                      <a:pt x="87" y="85"/>
                      <a:pt x="87" y="85"/>
                      <a:pt x="87" y="85"/>
                    </a:cubicBezTo>
                    <a:cubicBezTo>
                      <a:pt x="87" y="85"/>
                      <a:pt x="87" y="85"/>
                      <a:pt x="87" y="85"/>
                    </a:cubicBezTo>
                    <a:cubicBezTo>
                      <a:pt x="95" y="77"/>
                      <a:pt x="100" y="66"/>
                      <a:pt x="100" y="54"/>
                    </a:cubicBezTo>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141" name="Freeform 240"/>
              <p:cNvSpPr>
                <a:spLocks/>
              </p:cNvSpPr>
              <p:nvPr/>
            </p:nvSpPr>
            <p:spPr bwMode="auto">
              <a:xfrm>
                <a:off x="7760834" y="2000352"/>
                <a:ext cx="161241" cy="153596"/>
              </a:xfrm>
              <a:custGeom>
                <a:avLst/>
                <a:gdLst>
                  <a:gd name="T0" fmla="*/ 90 w 196"/>
                  <a:gd name="T1" fmla="*/ 9 h 187"/>
                  <a:gd name="T2" fmla="*/ 106 w 196"/>
                  <a:gd name="T3" fmla="*/ 9 h 187"/>
                  <a:gd name="T4" fmla="*/ 122 w 196"/>
                  <a:gd name="T5" fmla="*/ 42 h 187"/>
                  <a:gd name="T6" fmla="*/ 147 w 196"/>
                  <a:gd name="T7" fmla="*/ 61 h 187"/>
                  <a:gd name="T8" fmla="*/ 184 w 196"/>
                  <a:gd name="T9" fmla="*/ 66 h 187"/>
                  <a:gd name="T10" fmla="*/ 189 w 196"/>
                  <a:gd name="T11" fmla="*/ 81 h 187"/>
                  <a:gd name="T12" fmla="*/ 162 w 196"/>
                  <a:gd name="T13" fmla="*/ 107 h 187"/>
                  <a:gd name="T14" fmla="*/ 153 w 196"/>
                  <a:gd name="T15" fmla="*/ 136 h 187"/>
                  <a:gd name="T16" fmla="*/ 159 w 196"/>
                  <a:gd name="T17" fmla="*/ 173 h 187"/>
                  <a:gd name="T18" fmla="*/ 146 w 196"/>
                  <a:gd name="T19" fmla="*/ 182 h 187"/>
                  <a:gd name="T20" fmla="*/ 113 w 196"/>
                  <a:gd name="T21" fmla="*/ 165 h 187"/>
                  <a:gd name="T22" fmla="*/ 82 w 196"/>
                  <a:gd name="T23" fmla="*/ 165 h 187"/>
                  <a:gd name="T24" fmla="*/ 49 w 196"/>
                  <a:gd name="T25" fmla="*/ 182 h 187"/>
                  <a:gd name="T26" fmla="*/ 37 w 196"/>
                  <a:gd name="T27" fmla="*/ 173 h 187"/>
                  <a:gd name="T28" fmla="*/ 43 w 196"/>
                  <a:gd name="T29" fmla="*/ 136 h 187"/>
                  <a:gd name="T30" fmla="*/ 34 w 196"/>
                  <a:gd name="T31" fmla="*/ 107 h 187"/>
                  <a:gd name="T32" fmla="*/ 7 w 196"/>
                  <a:gd name="T33" fmla="*/ 81 h 187"/>
                  <a:gd name="T34" fmla="*/ 11 w 196"/>
                  <a:gd name="T35" fmla="*/ 66 h 187"/>
                  <a:gd name="T36" fmla="*/ 49 w 196"/>
                  <a:gd name="T37" fmla="*/ 61 h 187"/>
                  <a:gd name="T38" fmla="*/ 74 w 196"/>
                  <a:gd name="T39" fmla="*/ 42 h 187"/>
                  <a:gd name="T40" fmla="*/ 90 w 196"/>
                  <a:gd name="T41" fmla="*/ 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6" h="187">
                    <a:moveTo>
                      <a:pt x="90" y="9"/>
                    </a:moveTo>
                    <a:cubicBezTo>
                      <a:pt x="94" y="0"/>
                      <a:pt x="101" y="0"/>
                      <a:pt x="106" y="9"/>
                    </a:cubicBezTo>
                    <a:cubicBezTo>
                      <a:pt x="122" y="42"/>
                      <a:pt x="122" y="42"/>
                      <a:pt x="122" y="42"/>
                    </a:cubicBezTo>
                    <a:cubicBezTo>
                      <a:pt x="126" y="51"/>
                      <a:pt x="138" y="59"/>
                      <a:pt x="147" y="61"/>
                    </a:cubicBezTo>
                    <a:cubicBezTo>
                      <a:pt x="184" y="66"/>
                      <a:pt x="184" y="66"/>
                      <a:pt x="184" y="66"/>
                    </a:cubicBezTo>
                    <a:cubicBezTo>
                      <a:pt x="194" y="67"/>
                      <a:pt x="196" y="74"/>
                      <a:pt x="189" y="81"/>
                    </a:cubicBezTo>
                    <a:cubicBezTo>
                      <a:pt x="162" y="107"/>
                      <a:pt x="162" y="107"/>
                      <a:pt x="162" y="107"/>
                    </a:cubicBezTo>
                    <a:cubicBezTo>
                      <a:pt x="155" y="114"/>
                      <a:pt x="151" y="127"/>
                      <a:pt x="153" y="136"/>
                    </a:cubicBezTo>
                    <a:cubicBezTo>
                      <a:pt x="159" y="173"/>
                      <a:pt x="159" y="173"/>
                      <a:pt x="159" y="173"/>
                    </a:cubicBezTo>
                    <a:cubicBezTo>
                      <a:pt x="161" y="183"/>
                      <a:pt x="155" y="187"/>
                      <a:pt x="146" y="182"/>
                    </a:cubicBezTo>
                    <a:cubicBezTo>
                      <a:pt x="113" y="165"/>
                      <a:pt x="113" y="165"/>
                      <a:pt x="113" y="165"/>
                    </a:cubicBezTo>
                    <a:cubicBezTo>
                      <a:pt x="105" y="160"/>
                      <a:pt x="91" y="160"/>
                      <a:pt x="82" y="165"/>
                    </a:cubicBezTo>
                    <a:cubicBezTo>
                      <a:pt x="49" y="182"/>
                      <a:pt x="49" y="182"/>
                      <a:pt x="49" y="182"/>
                    </a:cubicBezTo>
                    <a:cubicBezTo>
                      <a:pt x="41" y="187"/>
                      <a:pt x="35" y="183"/>
                      <a:pt x="37" y="173"/>
                    </a:cubicBezTo>
                    <a:cubicBezTo>
                      <a:pt x="43" y="136"/>
                      <a:pt x="43" y="136"/>
                      <a:pt x="43" y="136"/>
                    </a:cubicBezTo>
                    <a:cubicBezTo>
                      <a:pt x="45" y="127"/>
                      <a:pt x="40" y="114"/>
                      <a:pt x="34" y="107"/>
                    </a:cubicBezTo>
                    <a:cubicBezTo>
                      <a:pt x="7" y="81"/>
                      <a:pt x="7" y="81"/>
                      <a:pt x="7" y="81"/>
                    </a:cubicBezTo>
                    <a:cubicBezTo>
                      <a:pt x="0" y="74"/>
                      <a:pt x="2" y="67"/>
                      <a:pt x="11" y="66"/>
                    </a:cubicBezTo>
                    <a:cubicBezTo>
                      <a:pt x="49" y="61"/>
                      <a:pt x="49" y="61"/>
                      <a:pt x="49" y="61"/>
                    </a:cubicBezTo>
                    <a:cubicBezTo>
                      <a:pt x="58" y="59"/>
                      <a:pt x="69" y="51"/>
                      <a:pt x="74" y="42"/>
                    </a:cubicBezTo>
                    <a:lnTo>
                      <a:pt x="90" y="9"/>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grpSp>
        <p:grpSp>
          <p:nvGrpSpPr>
            <p:cNvPr id="17" name="Group 16"/>
            <p:cNvGrpSpPr/>
            <p:nvPr/>
          </p:nvGrpSpPr>
          <p:grpSpPr>
            <a:xfrm>
              <a:off x="6129316" y="4264092"/>
              <a:ext cx="7205237" cy="2780522"/>
              <a:chOff x="3614570" y="1444657"/>
              <a:chExt cx="4307505" cy="1427682"/>
            </a:xfrm>
            <a:grpFill/>
          </p:grpSpPr>
          <p:sp>
            <p:nvSpPr>
              <p:cNvPr id="18" name="Freeform 17"/>
              <p:cNvSpPr>
                <a:spLocks noEditPoints="1"/>
              </p:cNvSpPr>
              <p:nvPr/>
            </p:nvSpPr>
            <p:spPr bwMode="auto">
              <a:xfrm>
                <a:off x="4039982" y="1982526"/>
                <a:ext cx="220684" cy="248977"/>
              </a:xfrm>
              <a:custGeom>
                <a:avLst/>
                <a:gdLst>
                  <a:gd name="T0" fmla="*/ 54 w 179"/>
                  <a:gd name="T1" fmla="*/ 73 h 202"/>
                  <a:gd name="T2" fmla="*/ 49 w 179"/>
                  <a:gd name="T3" fmla="*/ 73 h 202"/>
                  <a:gd name="T4" fmla="*/ 45 w 179"/>
                  <a:gd name="T5" fmla="*/ 65 h 202"/>
                  <a:gd name="T6" fmla="*/ 54 w 179"/>
                  <a:gd name="T7" fmla="*/ 69 h 202"/>
                  <a:gd name="T8" fmla="*/ 86 w 179"/>
                  <a:gd name="T9" fmla="*/ 162 h 202"/>
                  <a:gd name="T10" fmla="*/ 89 w 179"/>
                  <a:gd name="T11" fmla="*/ 171 h 202"/>
                  <a:gd name="T12" fmla="*/ 93 w 179"/>
                  <a:gd name="T13" fmla="*/ 162 h 202"/>
                  <a:gd name="T14" fmla="*/ 49 w 179"/>
                  <a:gd name="T15" fmla="*/ 144 h 202"/>
                  <a:gd name="T16" fmla="*/ 45 w 179"/>
                  <a:gd name="T17" fmla="*/ 153 h 202"/>
                  <a:gd name="T18" fmla="*/ 50 w 179"/>
                  <a:gd name="T19" fmla="*/ 153 h 202"/>
                  <a:gd name="T20" fmla="*/ 54 w 179"/>
                  <a:gd name="T21" fmla="*/ 144 h 202"/>
                  <a:gd name="T22" fmla="*/ 36 w 179"/>
                  <a:gd name="T23" fmla="*/ 106 h 202"/>
                  <a:gd name="T24" fmla="*/ 27 w 179"/>
                  <a:gd name="T25" fmla="*/ 109 h 202"/>
                  <a:gd name="T26" fmla="*/ 36 w 179"/>
                  <a:gd name="T27" fmla="*/ 112 h 202"/>
                  <a:gd name="T28" fmla="*/ 36 w 179"/>
                  <a:gd name="T29" fmla="*/ 106 h 202"/>
                  <a:gd name="T30" fmla="*/ 93 w 179"/>
                  <a:gd name="T31" fmla="*/ 55 h 202"/>
                  <a:gd name="T32" fmla="*/ 89 w 179"/>
                  <a:gd name="T33" fmla="*/ 46 h 202"/>
                  <a:gd name="T34" fmla="*/ 86 w 179"/>
                  <a:gd name="T35" fmla="*/ 55 h 202"/>
                  <a:gd name="T36" fmla="*/ 129 w 179"/>
                  <a:gd name="T37" fmla="*/ 144 h 202"/>
                  <a:gd name="T38" fmla="*/ 125 w 179"/>
                  <a:gd name="T39" fmla="*/ 149 h 202"/>
                  <a:gd name="T40" fmla="*/ 131 w 179"/>
                  <a:gd name="T41" fmla="*/ 154 h 202"/>
                  <a:gd name="T42" fmla="*/ 134 w 179"/>
                  <a:gd name="T43" fmla="*/ 148 h 202"/>
                  <a:gd name="T44" fmla="*/ 143 w 179"/>
                  <a:gd name="T45" fmla="*/ 112 h 202"/>
                  <a:gd name="T46" fmla="*/ 152 w 179"/>
                  <a:gd name="T47" fmla="*/ 109 h 202"/>
                  <a:gd name="T48" fmla="*/ 143 w 179"/>
                  <a:gd name="T49" fmla="*/ 106 h 202"/>
                  <a:gd name="T50" fmla="*/ 143 w 179"/>
                  <a:gd name="T51" fmla="*/ 112 h 202"/>
                  <a:gd name="T52" fmla="*/ 122 w 179"/>
                  <a:gd name="T53" fmla="*/ 106 h 202"/>
                  <a:gd name="T54" fmla="*/ 92 w 179"/>
                  <a:gd name="T55" fmla="*/ 103 h 202"/>
                  <a:gd name="T56" fmla="*/ 89 w 179"/>
                  <a:gd name="T57" fmla="*/ 64 h 202"/>
                  <a:gd name="T58" fmla="*/ 87 w 179"/>
                  <a:gd name="T59" fmla="*/ 103 h 202"/>
                  <a:gd name="T60" fmla="*/ 89 w 179"/>
                  <a:gd name="T61" fmla="*/ 115 h 202"/>
                  <a:gd name="T62" fmla="*/ 122 w 179"/>
                  <a:gd name="T63" fmla="*/ 112 h 202"/>
                  <a:gd name="T64" fmla="*/ 174 w 179"/>
                  <a:gd name="T65" fmla="*/ 109 h 202"/>
                  <a:gd name="T66" fmla="*/ 161 w 179"/>
                  <a:gd name="T67" fmla="*/ 186 h 202"/>
                  <a:gd name="T68" fmla="*/ 156 w 179"/>
                  <a:gd name="T69" fmla="*/ 201 h 202"/>
                  <a:gd name="T70" fmla="*/ 140 w 179"/>
                  <a:gd name="T71" fmla="*/ 195 h 202"/>
                  <a:gd name="T72" fmla="*/ 89 w 179"/>
                  <a:gd name="T73" fmla="*/ 193 h 202"/>
                  <a:gd name="T74" fmla="*/ 39 w 179"/>
                  <a:gd name="T75" fmla="*/ 195 h 202"/>
                  <a:gd name="T76" fmla="*/ 23 w 179"/>
                  <a:gd name="T77" fmla="*/ 201 h 202"/>
                  <a:gd name="T78" fmla="*/ 18 w 179"/>
                  <a:gd name="T79" fmla="*/ 186 h 202"/>
                  <a:gd name="T80" fmla="*/ 5 w 179"/>
                  <a:gd name="T81" fmla="*/ 109 h 202"/>
                  <a:gd name="T82" fmla="*/ 174 w 179"/>
                  <a:gd name="T83" fmla="*/ 109 h 202"/>
                  <a:gd name="T84" fmla="*/ 161 w 179"/>
                  <a:gd name="T85" fmla="*/ 109 h 202"/>
                  <a:gd name="T86" fmla="*/ 18 w 179"/>
                  <a:gd name="T87" fmla="*/ 109 h 202"/>
                  <a:gd name="T88" fmla="*/ 129 w 179"/>
                  <a:gd name="T89" fmla="*/ 65 h 202"/>
                  <a:gd name="T90" fmla="*/ 125 w 179"/>
                  <a:gd name="T91" fmla="*/ 73 h 202"/>
                  <a:gd name="T92" fmla="*/ 129 w 179"/>
                  <a:gd name="T93" fmla="*/ 73 h 202"/>
                  <a:gd name="T94" fmla="*/ 134 w 179"/>
                  <a:gd name="T95" fmla="*/ 65 h 202"/>
                  <a:gd name="T96" fmla="*/ 171 w 179"/>
                  <a:gd name="T97" fmla="*/ 51 h 202"/>
                  <a:gd name="T98" fmla="*/ 154 w 179"/>
                  <a:gd name="T99" fmla="*/ 7 h 202"/>
                  <a:gd name="T100" fmla="*/ 120 w 179"/>
                  <a:gd name="T101" fmla="*/ 18 h 202"/>
                  <a:gd name="T102" fmla="*/ 171 w 179"/>
                  <a:gd name="T103" fmla="*/ 51 h 202"/>
                  <a:gd name="T104" fmla="*/ 59 w 179"/>
                  <a:gd name="T105" fmla="*/ 18 h 202"/>
                  <a:gd name="T106" fmla="*/ 25 w 179"/>
                  <a:gd name="T107" fmla="*/ 7 h 202"/>
                  <a:gd name="T108" fmla="*/ 8 w 179"/>
                  <a:gd name="T109" fmla="*/ 5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 h="202">
                    <a:moveTo>
                      <a:pt x="54" y="69"/>
                    </a:moveTo>
                    <a:cubicBezTo>
                      <a:pt x="55" y="70"/>
                      <a:pt x="55" y="72"/>
                      <a:pt x="54" y="73"/>
                    </a:cubicBezTo>
                    <a:cubicBezTo>
                      <a:pt x="53" y="74"/>
                      <a:pt x="53" y="74"/>
                      <a:pt x="52" y="74"/>
                    </a:cubicBezTo>
                    <a:cubicBezTo>
                      <a:pt x="51" y="74"/>
                      <a:pt x="50" y="74"/>
                      <a:pt x="49" y="73"/>
                    </a:cubicBezTo>
                    <a:cubicBezTo>
                      <a:pt x="45" y="69"/>
                      <a:pt x="45" y="69"/>
                      <a:pt x="45" y="69"/>
                    </a:cubicBezTo>
                    <a:cubicBezTo>
                      <a:pt x="44" y="68"/>
                      <a:pt x="44" y="66"/>
                      <a:pt x="45" y="65"/>
                    </a:cubicBezTo>
                    <a:cubicBezTo>
                      <a:pt x="47" y="63"/>
                      <a:pt x="49" y="63"/>
                      <a:pt x="50" y="65"/>
                    </a:cubicBezTo>
                    <a:lnTo>
                      <a:pt x="54" y="69"/>
                    </a:lnTo>
                    <a:close/>
                    <a:moveTo>
                      <a:pt x="89" y="159"/>
                    </a:moveTo>
                    <a:cubicBezTo>
                      <a:pt x="88" y="159"/>
                      <a:pt x="86" y="160"/>
                      <a:pt x="86" y="162"/>
                    </a:cubicBezTo>
                    <a:cubicBezTo>
                      <a:pt x="86" y="168"/>
                      <a:pt x="86" y="168"/>
                      <a:pt x="86" y="168"/>
                    </a:cubicBezTo>
                    <a:cubicBezTo>
                      <a:pt x="86" y="170"/>
                      <a:pt x="88" y="171"/>
                      <a:pt x="89" y="171"/>
                    </a:cubicBezTo>
                    <a:cubicBezTo>
                      <a:pt x="91" y="171"/>
                      <a:pt x="93" y="170"/>
                      <a:pt x="93" y="168"/>
                    </a:cubicBezTo>
                    <a:cubicBezTo>
                      <a:pt x="93" y="162"/>
                      <a:pt x="93" y="162"/>
                      <a:pt x="93" y="162"/>
                    </a:cubicBezTo>
                    <a:cubicBezTo>
                      <a:pt x="93" y="160"/>
                      <a:pt x="91" y="159"/>
                      <a:pt x="89" y="159"/>
                    </a:cubicBezTo>
                    <a:close/>
                    <a:moveTo>
                      <a:pt x="49" y="144"/>
                    </a:moveTo>
                    <a:cubicBezTo>
                      <a:pt x="45" y="148"/>
                      <a:pt x="45" y="148"/>
                      <a:pt x="45" y="148"/>
                    </a:cubicBezTo>
                    <a:cubicBezTo>
                      <a:pt x="44" y="150"/>
                      <a:pt x="44" y="152"/>
                      <a:pt x="45" y="153"/>
                    </a:cubicBezTo>
                    <a:cubicBezTo>
                      <a:pt x="46" y="154"/>
                      <a:pt x="47" y="154"/>
                      <a:pt x="48" y="154"/>
                    </a:cubicBezTo>
                    <a:cubicBezTo>
                      <a:pt x="48" y="154"/>
                      <a:pt x="49" y="154"/>
                      <a:pt x="50" y="153"/>
                    </a:cubicBezTo>
                    <a:cubicBezTo>
                      <a:pt x="54" y="149"/>
                      <a:pt x="54" y="149"/>
                      <a:pt x="54" y="149"/>
                    </a:cubicBezTo>
                    <a:cubicBezTo>
                      <a:pt x="55" y="148"/>
                      <a:pt x="55" y="146"/>
                      <a:pt x="54" y="144"/>
                    </a:cubicBezTo>
                    <a:cubicBezTo>
                      <a:pt x="53" y="143"/>
                      <a:pt x="51" y="143"/>
                      <a:pt x="49" y="144"/>
                    </a:cubicBezTo>
                    <a:close/>
                    <a:moveTo>
                      <a:pt x="36" y="106"/>
                    </a:moveTo>
                    <a:cubicBezTo>
                      <a:pt x="30" y="106"/>
                      <a:pt x="30" y="106"/>
                      <a:pt x="30" y="106"/>
                    </a:cubicBezTo>
                    <a:cubicBezTo>
                      <a:pt x="29" y="106"/>
                      <a:pt x="27" y="107"/>
                      <a:pt x="27" y="109"/>
                    </a:cubicBezTo>
                    <a:cubicBezTo>
                      <a:pt x="27" y="111"/>
                      <a:pt x="29" y="112"/>
                      <a:pt x="30" y="112"/>
                    </a:cubicBezTo>
                    <a:cubicBezTo>
                      <a:pt x="36" y="112"/>
                      <a:pt x="36" y="112"/>
                      <a:pt x="36" y="112"/>
                    </a:cubicBezTo>
                    <a:cubicBezTo>
                      <a:pt x="38" y="112"/>
                      <a:pt x="39" y="111"/>
                      <a:pt x="39" y="109"/>
                    </a:cubicBezTo>
                    <a:cubicBezTo>
                      <a:pt x="39" y="107"/>
                      <a:pt x="38" y="106"/>
                      <a:pt x="36" y="106"/>
                    </a:cubicBezTo>
                    <a:close/>
                    <a:moveTo>
                      <a:pt x="89" y="59"/>
                    </a:moveTo>
                    <a:cubicBezTo>
                      <a:pt x="91" y="59"/>
                      <a:pt x="93" y="57"/>
                      <a:pt x="93" y="55"/>
                    </a:cubicBezTo>
                    <a:cubicBezTo>
                      <a:pt x="93" y="50"/>
                      <a:pt x="93" y="50"/>
                      <a:pt x="93" y="50"/>
                    </a:cubicBezTo>
                    <a:cubicBezTo>
                      <a:pt x="93" y="48"/>
                      <a:pt x="91" y="46"/>
                      <a:pt x="89" y="46"/>
                    </a:cubicBezTo>
                    <a:cubicBezTo>
                      <a:pt x="88" y="46"/>
                      <a:pt x="86" y="48"/>
                      <a:pt x="86" y="50"/>
                    </a:cubicBezTo>
                    <a:cubicBezTo>
                      <a:pt x="86" y="55"/>
                      <a:pt x="86" y="55"/>
                      <a:pt x="86" y="55"/>
                    </a:cubicBezTo>
                    <a:cubicBezTo>
                      <a:pt x="86" y="57"/>
                      <a:pt x="88" y="59"/>
                      <a:pt x="89" y="59"/>
                    </a:cubicBezTo>
                    <a:close/>
                    <a:moveTo>
                      <a:pt x="129" y="144"/>
                    </a:moveTo>
                    <a:cubicBezTo>
                      <a:pt x="128" y="143"/>
                      <a:pt x="126" y="143"/>
                      <a:pt x="125" y="144"/>
                    </a:cubicBezTo>
                    <a:cubicBezTo>
                      <a:pt x="124" y="146"/>
                      <a:pt x="124" y="148"/>
                      <a:pt x="125" y="149"/>
                    </a:cubicBezTo>
                    <a:cubicBezTo>
                      <a:pt x="129" y="153"/>
                      <a:pt x="129" y="153"/>
                      <a:pt x="129" y="153"/>
                    </a:cubicBezTo>
                    <a:cubicBezTo>
                      <a:pt x="130" y="154"/>
                      <a:pt x="130" y="154"/>
                      <a:pt x="131" y="154"/>
                    </a:cubicBezTo>
                    <a:cubicBezTo>
                      <a:pt x="132" y="154"/>
                      <a:pt x="133" y="154"/>
                      <a:pt x="134" y="153"/>
                    </a:cubicBezTo>
                    <a:cubicBezTo>
                      <a:pt x="135" y="152"/>
                      <a:pt x="135" y="150"/>
                      <a:pt x="134" y="148"/>
                    </a:cubicBezTo>
                    <a:lnTo>
                      <a:pt x="129" y="144"/>
                    </a:lnTo>
                    <a:close/>
                    <a:moveTo>
                      <a:pt x="143" y="112"/>
                    </a:moveTo>
                    <a:cubicBezTo>
                      <a:pt x="149" y="112"/>
                      <a:pt x="149" y="112"/>
                      <a:pt x="149" y="112"/>
                    </a:cubicBezTo>
                    <a:cubicBezTo>
                      <a:pt x="150" y="112"/>
                      <a:pt x="152" y="111"/>
                      <a:pt x="152" y="109"/>
                    </a:cubicBezTo>
                    <a:cubicBezTo>
                      <a:pt x="152" y="107"/>
                      <a:pt x="150" y="106"/>
                      <a:pt x="149" y="106"/>
                    </a:cubicBezTo>
                    <a:cubicBezTo>
                      <a:pt x="143" y="106"/>
                      <a:pt x="143" y="106"/>
                      <a:pt x="143" y="106"/>
                    </a:cubicBezTo>
                    <a:cubicBezTo>
                      <a:pt x="141" y="106"/>
                      <a:pt x="140" y="107"/>
                      <a:pt x="140" y="109"/>
                    </a:cubicBezTo>
                    <a:cubicBezTo>
                      <a:pt x="140" y="111"/>
                      <a:pt x="141" y="112"/>
                      <a:pt x="143" y="112"/>
                    </a:cubicBezTo>
                    <a:close/>
                    <a:moveTo>
                      <a:pt x="125" y="109"/>
                    </a:moveTo>
                    <a:cubicBezTo>
                      <a:pt x="125" y="107"/>
                      <a:pt x="124" y="106"/>
                      <a:pt x="122" y="106"/>
                    </a:cubicBezTo>
                    <a:cubicBezTo>
                      <a:pt x="94" y="106"/>
                      <a:pt x="94" y="106"/>
                      <a:pt x="94" y="106"/>
                    </a:cubicBezTo>
                    <a:cubicBezTo>
                      <a:pt x="94" y="105"/>
                      <a:pt x="93" y="104"/>
                      <a:pt x="92" y="103"/>
                    </a:cubicBezTo>
                    <a:cubicBezTo>
                      <a:pt x="92" y="67"/>
                      <a:pt x="92" y="67"/>
                      <a:pt x="92" y="67"/>
                    </a:cubicBezTo>
                    <a:cubicBezTo>
                      <a:pt x="92" y="65"/>
                      <a:pt x="91" y="64"/>
                      <a:pt x="89" y="64"/>
                    </a:cubicBezTo>
                    <a:cubicBezTo>
                      <a:pt x="88" y="64"/>
                      <a:pt x="87" y="65"/>
                      <a:pt x="87" y="67"/>
                    </a:cubicBezTo>
                    <a:cubicBezTo>
                      <a:pt x="87" y="103"/>
                      <a:pt x="87" y="103"/>
                      <a:pt x="87" y="103"/>
                    </a:cubicBezTo>
                    <a:cubicBezTo>
                      <a:pt x="85" y="104"/>
                      <a:pt x="84" y="106"/>
                      <a:pt x="84" y="109"/>
                    </a:cubicBezTo>
                    <a:cubicBezTo>
                      <a:pt x="84" y="112"/>
                      <a:pt x="86" y="115"/>
                      <a:pt x="89" y="115"/>
                    </a:cubicBezTo>
                    <a:cubicBezTo>
                      <a:pt x="92" y="115"/>
                      <a:pt x="93" y="114"/>
                      <a:pt x="94" y="112"/>
                    </a:cubicBezTo>
                    <a:cubicBezTo>
                      <a:pt x="122" y="112"/>
                      <a:pt x="122" y="112"/>
                      <a:pt x="122" y="112"/>
                    </a:cubicBezTo>
                    <a:cubicBezTo>
                      <a:pt x="124" y="112"/>
                      <a:pt x="125" y="111"/>
                      <a:pt x="125" y="109"/>
                    </a:cubicBezTo>
                    <a:close/>
                    <a:moveTo>
                      <a:pt x="174" y="109"/>
                    </a:moveTo>
                    <a:cubicBezTo>
                      <a:pt x="174" y="131"/>
                      <a:pt x="166" y="151"/>
                      <a:pt x="152" y="166"/>
                    </a:cubicBezTo>
                    <a:cubicBezTo>
                      <a:pt x="161" y="186"/>
                      <a:pt x="161" y="186"/>
                      <a:pt x="161" y="186"/>
                    </a:cubicBezTo>
                    <a:cubicBezTo>
                      <a:pt x="163" y="189"/>
                      <a:pt x="163" y="192"/>
                      <a:pt x="162" y="195"/>
                    </a:cubicBezTo>
                    <a:cubicBezTo>
                      <a:pt x="161" y="198"/>
                      <a:pt x="158" y="200"/>
                      <a:pt x="156" y="201"/>
                    </a:cubicBezTo>
                    <a:cubicBezTo>
                      <a:pt x="154" y="202"/>
                      <a:pt x="152" y="202"/>
                      <a:pt x="151" y="202"/>
                    </a:cubicBezTo>
                    <a:cubicBezTo>
                      <a:pt x="146" y="202"/>
                      <a:pt x="142" y="200"/>
                      <a:pt x="140" y="195"/>
                    </a:cubicBezTo>
                    <a:cubicBezTo>
                      <a:pt x="134" y="181"/>
                      <a:pt x="134" y="181"/>
                      <a:pt x="134" y="181"/>
                    </a:cubicBezTo>
                    <a:cubicBezTo>
                      <a:pt x="121" y="189"/>
                      <a:pt x="106" y="193"/>
                      <a:pt x="89" y="193"/>
                    </a:cubicBezTo>
                    <a:cubicBezTo>
                      <a:pt x="73" y="193"/>
                      <a:pt x="58" y="189"/>
                      <a:pt x="45" y="181"/>
                    </a:cubicBezTo>
                    <a:cubicBezTo>
                      <a:pt x="39" y="195"/>
                      <a:pt x="39" y="195"/>
                      <a:pt x="39" y="195"/>
                    </a:cubicBezTo>
                    <a:cubicBezTo>
                      <a:pt x="37" y="200"/>
                      <a:pt x="33" y="202"/>
                      <a:pt x="28" y="202"/>
                    </a:cubicBezTo>
                    <a:cubicBezTo>
                      <a:pt x="27" y="202"/>
                      <a:pt x="25" y="202"/>
                      <a:pt x="23" y="201"/>
                    </a:cubicBezTo>
                    <a:cubicBezTo>
                      <a:pt x="21" y="200"/>
                      <a:pt x="18" y="198"/>
                      <a:pt x="17" y="195"/>
                    </a:cubicBezTo>
                    <a:cubicBezTo>
                      <a:pt x="16" y="192"/>
                      <a:pt x="16" y="189"/>
                      <a:pt x="18" y="186"/>
                    </a:cubicBezTo>
                    <a:cubicBezTo>
                      <a:pt x="27" y="166"/>
                      <a:pt x="27" y="166"/>
                      <a:pt x="27" y="166"/>
                    </a:cubicBezTo>
                    <a:cubicBezTo>
                      <a:pt x="13" y="151"/>
                      <a:pt x="5" y="131"/>
                      <a:pt x="5" y="109"/>
                    </a:cubicBezTo>
                    <a:cubicBezTo>
                      <a:pt x="5" y="62"/>
                      <a:pt x="43" y="24"/>
                      <a:pt x="89" y="24"/>
                    </a:cubicBezTo>
                    <a:cubicBezTo>
                      <a:pt x="136" y="24"/>
                      <a:pt x="174" y="62"/>
                      <a:pt x="174" y="109"/>
                    </a:cubicBezTo>
                    <a:close/>
                    <a:moveTo>
                      <a:pt x="89" y="181"/>
                    </a:moveTo>
                    <a:cubicBezTo>
                      <a:pt x="129" y="181"/>
                      <a:pt x="161" y="148"/>
                      <a:pt x="161" y="109"/>
                    </a:cubicBezTo>
                    <a:cubicBezTo>
                      <a:pt x="161" y="69"/>
                      <a:pt x="129" y="37"/>
                      <a:pt x="89" y="37"/>
                    </a:cubicBezTo>
                    <a:cubicBezTo>
                      <a:pt x="50" y="37"/>
                      <a:pt x="18" y="69"/>
                      <a:pt x="18" y="109"/>
                    </a:cubicBezTo>
                    <a:cubicBezTo>
                      <a:pt x="18" y="148"/>
                      <a:pt x="50" y="181"/>
                      <a:pt x="89" y="181"/>
                    </a:cubicBezTo>
                    <a:close/>
                    <a:moveTo>
                      <a:pt x="129" y="65"/>
                    </a:moveTo>
                    <a:cubicBezTo>
                      <a:pt x="125" y="69"/>
                      <a:pt x="125" y="69"/>
                      <a:pt x="125" y="69"/>
                    </a:cubicBezTo>
                    <a:cubicBezTo>
                      <a:pt x="124" y="70"/>
                      <a:pt x="124" y="72"/>
                      <a:pt x="125" y="73"/>
                    </a:cubicBezTo>
                    <a:cubicBezTo>
                      <a:pt x="126" y="74"/>
                      <a:pt x="126" y="74"/>
                      <a:pt x="127" y="74"/>
                    </a:cubicBezTo>
                    <a:cubicBezTo>
                      <a:pt x="128" y="74"/>
                      <a:pt x="129" y="74"/>
                      <a:pt x="129" y="73"/>
                    </a:cubicBezTo>
                    <a:cubicBezTo>
                      <a:pt x="134" y="69"/>
                      <a:pt x="134" y="69"/>
                      <a:pt x="134" y="69"/>
                    </a:cubicBezTo>
                    <a:cubicBezTo>
                      <a:pt x="135" y="68"/>
                      <a:pt x="135" y="66"/>
                      <a:pt x="134" y="65"/>
                    </a:cubicBezTo>
                    <a:cubicBezTo>
                      <a:pt x="132" y="63"/>
                      <a:pt x="130" y="63"/>
                      <a:pt x="129" y="65"/>
                    </a:cubicBezTo>
                    <a:close/>
                    <a:moveTo>
                      <a:pt x="171" y="51"/>
                    </a:moveTo>
                    <a:cubicBezTo>
                      <a:pt x="179" y="40"/>
                      <a:pt x="179" y="26"/>
                      <a:pt x="170" y="19"/>
                    </a:cubicBezTo>
                    <a:cubicBezTo>
                      <a:pt x="154" y="7"/>
                      <a:pt x="154" y="7"/>
                      <a:pt x="154" y="7"/>
                    </a:cubicBezTo>
                    <a:cubicBezTo>
                      <a:pt x="145" y="0"/>
                      <a:pt x="131" y="4"/>
                      <a:pt x="122" y="15"/>
                    </a:cubicBezTo>
                    <a:cubicBezTo>
                      <a:pt x="120" y="18"/>
                      <a:pt x="120" y="18"/>
                      <a:pt x="120" y="18"/>
                    </a:cubicBezTo>
                    <a:cubicBezTo>
                      <a:pt x="168" y="55"/>
                      <a:pt x="168" y="55"/>
                      <a:pt x="168" y="55"/>
                    </a:cubicBezTo>
                    <a:lnTo>
                      <a:pt x="171" y="51"/>
                    </a:lnTo>
                    <a:close/>
                    <a:moveTo>
                      <a:pt x="10" y="55"/>
                    </a:moveTo>
                    <a:cubicBezTo>
                      <a:pt x="59" y="18"/>
                      <a:pt x="59" y="18"/>
                      <a:pt x="59" y="18"/>
                    </a:cubicBezTo>
                    <a:cubicBezTo>
                      <a:pt x="57" y="15"/>
                      <a:pt x="57" y="15"/>
                      <a:pt x="57" y="15"/>
                    </a:cubicBezTo>
                    <a:cubicBezTo>
                      <a:pt x="48" y="4"/>
                      <a:pt x="34" y="0"/>
                      <a:pt x="25" y="7"/>
                    </a:cubicBezTo>
                    <a:cubicBezTo>
                      <a:pt x="9" y="19"/>
                      <a:pt x="9" y="19"/>
                      <a:pt x="9" y="19"/>
                    </a:cubicBezTo>
                    <a:cubicBezTo>
                      <a:pt x="0" y="26"/>
                      <a:pt x="0" y="40"/>
                      <a:pt x="8" y="51"/>
                    </a:cubicBezTo>
                    <a:lnTo>
                      <a:pt x="10" y="55"/>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19" name="Freeform 9"/>
              <p:cNvSpPr>
                <a:spLocks noEditPoints="1"/>
              </p:cNvSpPr>
              <p:nvPr/>
            </p:nvSpPr>
            <p:spPr bwMode="auto">
              <a:xfrm>
                <a:off x="3828136" y="1610338"/>
                <a:ext cx="233765" cy="162447"/>
              </a:xfrm>
              <a:custGeom>
                <a:avLst/>
                <a:gdLst>
                  <a:gd name="T0" fmla="*/ 99 w 199"/>
                  <a:gd name="T1" fmla="*/ 101 h 136"/>
                  <a:gd name="T2" fmla="*/ 0 w 199"/>
                  <a:gd name="T3" fmla="*/ 50 h 136"/>
                  <a:gd name="T4" fmla="*/ 99 w 199"/>
                  <a:gd name="T5" fmla="*/ 0 h 136"/>
                  <a:gd name="T6" fmla="*/ 199 w 199"/>
                  <a:gd name="T7" fmla="*/ 50 h 136"/>
                  <a:gd name="T8" fmla="*/ 157 w 199"/>
                  <a:gd name="T9" fmla="*/ 72 h 136"/>
                  <a:gd name="T10" fmla="*/ 157 w 199"/>
                  <a:gd name="T11" fmla="*/ 71 h 136"/>
                  <a:gd name="T12" fmla="*/ 107 w 199"/>
                  <a:gd name="T13" fmla="*/ 45 h 136"/>
                  <a:gd name="T14" fmla="*/ 101 w 199"/>
                  <a:gd name="T15" fmla="*/ 44 h 136"/>
                  <a:gd name="T16" fmla="*/ 95 w 199"/>
                  <a:gd name="T17" fmla="*/ 46 h 136"/>
                  <a:gd name="T18" fmla="*/ 93 w 199"/>
                  <a:gd name="T19" fmla="*/ 52 h 136"/>
                  <a:gd name="T20" fmla="*/ 98 w 199"/>
                  <a:gd name="T21" fmla="*/ 59 h 136"/>
                  <a:gd name="T22" fmla="*/ 140 w 199"/>
                  <a:gd name="T23" fmla="*/ 80 h 136"/>
                  <a:gd name="T24" fmla="*/ 99 w 199"/>
                  <a:gd name="T25" fmla="*/ 101 h 136"/>
                  <a:gd name="T26" fmla="*/ 153 w 199"/>
                  <a:gd name="T27" fmla="*/ 117 h 136"/>
                  <a:gd name="T28" fmla="*/ 155 w 199"/>
                  <a:gd name="T29" fmla="*/ 114 h 136"/>
                  <a:gd name="T30" fmla="*/ 153 w 199"/>
                  <a:gd name="T31" fmla="*/ 111 h 136"/>
                  <a:gd name="T32" fmla="*/ 153 w 199"/>
                  <a:gd name="T33" fmla="*/ 73 h 136"/>
                  <a:gd name="T34" fmla="*/ 105 w 199"/>
                  <a:gd name="T35" fmla="*/ 49 h 136"/>
                  <a:gd name="T36" fmla="*/ 98 w 199"/>
                  <a:gd name="T37" fmla="*/ 49 h 136"/>
                  <a:gd name="T38" fmla="*/ 99 w 199"/>
                  <a:gd name="T39" fmla="*/ 55 h 136"/>
                  <a:gd name="T40" fmla="*/ 145 w 199"/>
                  <a:gd name="T41" fmla="*/ 78 h 136"/>
                  <a:gd name="T42" fmla="*/ 145 w 199"/>
                  <a:gd name="T43" fmla="*/ 111 h 136"/>
                  <a:gd name="T44" fmla="*/ 143 w 199"/>
                  <a:gd name="T45" fmla="*/ 114 h 136"/>
                  <a:gd name="T46" fmla="*/ 145 w 199"/>
                  <a:gd name="T47" fmla="*/ 117 h 136"/>
                  <a:gd name="T48" fmla="*/ 142 w 199"/>
                  <a:gd name="T49" fmla="*/ 124 h 136"/>
                  <a:gd name="T50" fmla="*/ 147 w 199"/>
                  <a:gd name="T51" fmla="*/ 131 h 136"/>
                  <a:gd name="T52" fmla="*/ 146 w 199"/>
                  <a:gd name="T53" fmla="*/ 136 h 136"/>
                  <a:gd name="T54" fmla="*/ 157 w 199"/>
                  <a:gd name="T55" fmla="*/ 124 h 136"/>
                  <a:gd name="T56" fmla="*/ 153 w 199"/>
                  <a:gd name="T57" fmla="*/ 117 h 136"/>
                  <a:gd name="T58" fmla="*/ 34 w 199"/>
                  <a:gd name="T59" fmla="*/ 75 h 136"/>
                  <a:gd name="T60" fmla="*/ 34 w 199"/>
                  <a:gd name="T61" fmla="*/ 116 h 136"/>
                  <a:gd name="T62" fmla="*/ 35 w 199"/>
                  <a:gd name="T63" fmla="*/ 117 h 136"/>
                  <a:gd name="T64" fmla="*/ 100 w 199"/>
                  <a:gd name="T65" fmla="*/ 135 h 136"/>
                  <a:gd name="T66" fmla="*/ 139 w 199"/>
                  <a:gd name="T67" fmla="*/ 129 h 136"/>
                  <a:gd name="T68" fmla="*/ 138 w 199"/>
                  <a:gd name="T69" fmla="*/ 124 h 136"/>
                  <a:gd name="T70" fmla="*/ 140 w 199"/>
                  <a:gd name="T71" fmla="*/ 117 h 136"/>
                  <a:gd name="T72" fmla="*/ 139 w 199"/>
                  <a:gd name="T73" fmla="*/ 114 h 136"/>
                  <a:gd name="T74" fmla="*/ 141 w 199"/>
                  <a:gd name="T75" fmla="*/ 109 h 136"/>
                  <a:gd name="T76" fmla="*/ 141 w 199"/>
                  <a:gd name="T77" fmla="*/ 87 h 136"/>
                  <a:gd name="T78" fmla="*/ 99 w 199"/>
                  <a:gd name="T79" fmla="*/ 108 h 136"/>
                  <a:gd name="T80" fmla="*/ 34 w 199"/>
                  <a:gd name="T81" fmla="*/ 75 h 136"/>
                  <a:gd name="T82" fmla="*/ 157 w 199"/>
                  <a:gd name="T83" fmla="*/ 109 h 136"/>
                  <a:gd name="T84" fmla="*/ 159 w 199"/>
                  <a:gd name="T85" fmla="*/ 114 h 136"/>
                  <a:gd name="T86" fmla="*/ 158 w 199"/>
                  <a:gd name="T87" fmla="*/ 117 h 136"/>
                  <a:gd name="T88" fmla="*/ 160 w 199"/>
                  <a:gd name="T89" fmla="*/ 119 h 136"/>
                  <a:gd name="T90" fmla="*/ 164 w 199"/>
                  <a:gd name="T91" fmla="*/ 117 h 136"/>
                  <a:gd name="T92" fmla="*/ 165 w 199"/>
                  <a:gd name="T93" fmla="*/ 116 h 136"/>
                  <a:gd name="T94" fmla="*/ 165 w 199"/>
                  <a:gd name="T95" fmla="*/ 74 h 136"/>
                  <a:gd name="T96" fmla="*/ 157 w 199"/>
                  <a:gd name="T97" fmla="*/ 78 h 136"/>
                  <a:gd name="T98" fmla="*/ 157 w 199"/>
                  <a:gd name="T99" fmla="*/ 10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9" h="136">
                    <a:moveTo>
                      <a:pt x="99" y="101"/>
                    </a:moveTo>
                    <a:cubicBezTo>
                      <a:pt x="0" y="50"/>
                      <a:pt x="0" y="50"/>
                      <a:pt x="0" y="50"/>
                    </a:cubicBezTo>
                    <a:cubicBezTo>
                      <a:pt x="99" y="0"/>
                      <a:pt x="99" y="0"/>
                      <a:pt x="99" y="0"/>
                    </a:cubicBezTo>
                    <a:cubicBezTo>
                      <a:pt x="199" y="50"/>
                      <a:pt x="199" y="50"/>
                      <a:pt x="199" y="50"/>
                    </a:cubicBezTo>
                    <a:cubicBezTo>
                      <a:pt x="157" y="72"/>
                      <a:pt x="157" y="72"/>
                      <a:pt x="157" y="72"/>
                    </a:cubicBezTo>
                    <a:cubicBezTo>
                      <a:pt x="157" y="71"/>
                      <a:pt x="157" y="71"/>
                      <a:pt x="157" y="71"/>
                    </a:cubicBezTo>
                    <a:cubicBezTo>
                      <a:pt x="107" y="45"/>
                      <a:pt x="107" y="45"/>
                      <a:pt x="107" y="45"/>
                    </a:cubicBezTo>
                    <a:cubicBezTo>
                      <a:pt x="106" y="45"/>
                      <a:pt x="104" y="44"/>
                      <a:pt x="101" y="44"/>
                    </a:cubicBezTo>
                    <a:cubicBezTo>
                      <a:pt x="99" y="44"/>
                      <a:pt x="97" y="44"/>
                      <a:pt x="95" y="46"/>
                    </a:cubicBezTo>
                    <a:cubicBezTo>
                      <a:pt x="93" y="48"/>
                      <a:pt x="93" y="50"/>
                      <a:pt x="93" y="52"/>
                    </a:cubicBezTo>
                    <a:cubicBezTo>
                      <a:pt x="93" y="56"/>
                      <a:pt x="97" y="58"/>
                      <a:pt x="98" y="59"/>
                    </a:cubicBezTo>
                    <a:cubicBezTo>
                      <a:pt x="140" y="80"/>
                      <a:pt x="140" y="80"/>
                      <a:pt x="140" y="80"/>
                    </a:cubicBezTo>
                    <a:lnTo>
                      <a:pt x="99" y="101"/>
                    </a:lnTo>
                    <a:close/>
                    <a:moveTo>
                      <a:pt x="153" y="117"/>
                    </a:moveTo>
                    <a:cubicBezTo>
                      <a:pt x="154" y="116"/>
                      <a:pt x="155" y="115"/>
                      <a:pt x="155" y="114"/>
                    </a:cubicBezTo>
                    <a:cubicBezTo>
                      <a:pt x="155" y="113"/>
                      <a:pt x="154" y="111"/>
                      <a:pt x="153" y="111"/>
                    </a:cubicBezTo>
                    <a:cubicBezTo>
                      <a:pt x="153" y="73"/>
                      <a:pt x="153" y="73"/>
                      <a:pt x="153" y="73"/>
                    </a:cubicBezTo>
                    <a:cubicBezTo>
                      <a:pt x="105" y="49"/>
                      <a:pt x="105" y="49"/>
                      <a:pt x="105" y="49"/>
                    </a:cubicBezTo>
                    <a:cubicBezTo>
                      <a:pt x="105" y="49"/>
                      <a:pt x="101" y="46"/>
                      <a:pt x="98" y="49"/>
                    </a:cubicBezTo>
                    <a:cubicBezTo>
                      <a:pt x="94" y="52"/>
                      <a:pt x="99" y="55"/>
                      <a:pt x="99" y="55"/>
                    </a:cubicBezTo>
                    <a:cubicBezTo>
                      <a:pt x="145" y="78"/>
                      <a:pt x="145" y="78"/>
                      <a:pt x="145" y="78"/>
                    </a:cubicBezTo>
                    <a:cubicBezTo>
                      <a:pt x="145" y="111"/>
                      <a:pt x="145" y="111"/>
                      <a:pt x="145" y="111"/>
                    </a:cubicBezTo>
                    <a:cubicBezTo>
                      <a:pt x="144" y="111"/>
                      <a:pt x="143" y="113"/>
                      <a:pt x="143" y="114"/>
                    </a:cubicBezTo>
                    <a:cubicBezTo>
                      <a:pt x="143" y="115"/>
                      <a:pt x="144" y="116"/>
                      <a:pt x="145" y="117"/>
                    </a:cubicBezTo>
                    <a:cubicBezTo>
                      <a:pt x="144" y="118"/>
                      <a:pt x="142" y="121"/>
                      <a:pt x="142" y="124"/>
                    </a:cubicBezTo>
                    <a:cubicBezTo>
                      <a:pt x="142" y="129"/>
                      <a:pt x="147" y="129"/>
                      <a:pt x="147" y="131"/>
                    </a:cubicBezTo>
                    <a:cubicBezTo>
                      <a:pt x="147" y="134"/>
                      <a:pt x="146" y="136"/>
                      <a:pt x="146" y="136"/>
                    </a:cubicBezTo>
                    <a:cubicBezTo>
                      <a:pt x="146" y="136"/>
                      <a:pt x="157" y="131"/>
                      <a:pt x="157" y="124"/>
                    </a:cubicBezTo>
                    <a:cubicBezTo>
                      <a:pt x="157" y="120"/>
                      <a:pt x="154" y="117"/>
                      <a:pt x="153" y="117"/>
                    </a:cubicBezTo>
                    <a:close/>
                    <a:moveTo>
                      <a:pt x="34" y="75"/>
                    </a:moveTo>
                    <a:cubicBezTo>
                      <a:pt x="34" y="116"/>
                      <a:pt x="34" y="116"/>
                      <a:pt x="34" y="116"/>
                    </a:cubicBezTo>
                    <a:cubicBezTo>
                      <a:pt x="35" y="117"/>
                      <a:pt x="35" y="117"/>
                      <a:pt x="35" y="117"/>
                    </a:cubicBezTo>
                    <a:cubicBezTo>
                      <a:pt x="53" y="128"/>
                      <a:pt x="76" y="135"/>
                      <a:pt x="100" y="135"/>
                    </a:cubicBezTo>
                    <a:cubicBezTo>
                      <a:pt x="113" y="135"/>
                      <a:pt x="127" y="133"/>
                      <a:pt x="139" y="129"/>
                    </a:cubicBezTo>
                    <a:cubicBezTo>
                      <a:pt x="138" y="128"/>
                      <a:pt x="138" y="126"/>
                      <a:pt x="138" y="124"/>
                    </a:cubicBezTo>
                    <a:cubicBezTo>
                      <a:pt x="138" y="122"/>
                      <a:pt x="139" y="119"/>
                      <a:pt x="140" y="117"/>
                    </a:cubicBezTo>
                    <a:cubicBezTo>
                      <a:pt x="139" y="116"/>
                      <a:pt x="139" y="115"/>
                      <a:pt x="139" y="114"/>
                    </a:cubicBezTo>
                    <a:cubicBezTo>
                      <a:pt x="139" y="112"/>
                      <a:pt x="140" y="110"/>
                      <a:pt x="141" y="109"/>
                    </a:cubicBezTo>
                    <a:cubicBezTo>
                      <a:pt x="141" y="87"/>
                      <a:pt x="141" y="87"/>
                      <a:pt x="141" y="87"/>
                    </a:cubicBezTo>
                    <a:cubicBezTo>
                      <a:pt x="99" y="108"/>
                      <a:pt x="99" y="108"/>
                      <a:pt x="99" y="108"/>
                    </a:cubicBezTo>
                    <a:lnTo>
                      <a:pt x="34" y="75"/>
                    </a:lnTo>
                    <a:close/>
                    <a:moveTo>
                      <a:pt x="157" y="109"/>
                    </a:moveTo>
                    <a:cubicBezTo>
                      <a:pt x="158" y="110"/>
                      <a:pt x="159" y="112"/>
                      <a:pt x="159" y="114"/>
                    </a:cubicBezTo>
                    <a:cubicBezTo>
                      <a:pt x="159" y="115"/>
                      <a:pt x="159" y="116"/>
                      <a:pt x="158" y="117"/>
                    </a:cubicBezTo>
                    <a:cubicBezTo>
                      <a:pt x="159" y="117"/>
                      <a:pt x="160" y="118"/>
                      <a:pt x="160" y="119"/>
                    </a:cubicBezTo>
                    <a:cubicBezTo>
                      <a:pt x="161" y="119"/>
                      <a:pt x="163" y="118"/>
                      <a:pt x="164" y="117"/>
                    </a:cubicBezTo>
                    <a:cubicBezTo>
                      <a:pt x="165" y="116"/>
                      <a:pt x="165" y="116"/>
                      <a:pt x="165" y="116"/>
                    </a:cubicBezTo>
                    <a:cubicBezTo>
                      <a:pt x="165" y="74"/>
                      <a:pt x="165" y="74"/>
                      <a:pt x="165" y="74"/>
                    </a:cubicBezTo>
                    <a:cubicBezTo>
                      <a:pt x="157" y="78"/>
                      <a:pt x="157" y="78"/>
                      <a:pt x="157" y="78"/>
                    </a:cubicBezTo>
                    <a:lnTo>
                      <a:pt x="157" y="109"/>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20" name="Freeform 10"/>
              <p:cNvSpPr>
                <a:spLocks noEditPoints="1"/>
              </p:cNvSpPr>
              <p:nvPr/>
            </p:nvSpPr>
            <p:spPr bwMode="auto">
              <a:xfrm>
                <a:off x="4828307" y="1971669"/>
                <a:ext cx="270410" cy="206350"/>
              </a:xfrm>
              <a:custGeom>
                <a:avLst/>
                <a:gdLst>
                  <a:gd name="T0" fmla="*/ 60 w 201"/>
                  <a:gd name="T1" fmla="*/ 72 h 151"/>
                  <a:gd name="T2" fmla="*/ 36 w 201"/>
                  <a:gd name="T3" fmla="*/ 83 h 151"/>
                  <a:gd name="T4" fmla="*/ 16 w 201"/>
                  <a:gd name="T5" fmla="*/ 93 h 151"/>
                  <a:gd name="T6" fmla="*/ 54 w 201"/>
                  <a:gd name="T7" fmla="*/ 66 h 151"/>
                  <a:gd name="T8" fmla="*/ 73 w 201"/>
                  <a:gd name="T9" fmla="*/ 72 h 151"/>
                  <a:gd name="T10" fmla="*/ 64 w 201"/>
                  <a:gd name="T11" fmla="*/ 87 h 151"/>
                  <a:gd name="T12" fmla="*/ 88 w 201"/>
                  <a:gd name="T13" fmla="*/ 73 h 151"/>
                  <a:gd name="T14" fmla="*/ 73 w 201"/>
                  <a:gd name="T15" fmla="*/ 72 h 151"/>
                  <a:gd name="T16" fmla="*/ 88 w 201"/>
                  <a:gd name="T17" fmla="*/ 29 h 151"/>
                  <a:gd name="T18" fmla="*/ 69 w 201"/>
                  <a:gd name="T19" fmla="*/ 42 h 151"/>
                  <a:gd name="T20" fmla="*/ 39 w 201"/>
                  <a:gd name="T21" fmla="*/ 39 h 151"/>
                  <a:gd name="T22" fmla="*/ 16 w 201"/>
                  <a:gd name="T23" fmla="*/ 29 h 151"/>
                  <a:gd name="T24" fmla="*/ 78 w 201"/>
                  <a:gd name="T25" fmla="*/ 43 h 151"/>
                  <a:gd name="T26" fmla="*/ 78 w 201"/>
                  <a:gd name="T27" fmla="*/ 28 h 151"/>
                  <a:gd name="T28" fmla="*/ 115 w 201"/>
                  <a:gd name="T29" fmla="*/ 102 h 151"/>
                  <a:gd name="T30" fmla="*/ 156 w 201"/>
                  <a:gd name="T31" fmla="*/ 102 h 151"/>
                  <a:gd name="T32" fmla="*/ 115 w 201"/>
                  <a:gd name="T33" fmla="*/ 102 h 151"/>
                  <a:gd name="T34" fmla="*/ 115 w 201"/>
                  <a:gd name="T35" fmla="*/ 78 h 151"/>
                  <a:gd name="T36" fmla="*/ 184 w 201"/>
                  <a:gd name="T37" fmla="*/ 73 h 151"/>
                  <a:gd name="T38" fmla="*/ 136 w 201"/>
                  <a:gd name="T39" fmla="*/ 25 h 151"/>
                  <a:gd name="T40" fmla="*/ 184 w 201"/>
                  <a:gd name="T41" fmla="*/ 34 h 151"/>
                  <a:gd name="T42" fmla="*/ 136 w 201"/>
                  <a:gd name="T43" fmla="*/ 25 h 151"/>
                  <a:gd name="T44" fmla="*/ 115 w 201"/>
                  <a:gd name="T45" fmla="*/ 48 h 151"/>
                  <a:gd name="T46" fmla="*/ 184 w 201"/>
                  <a:gd name="T47" fmla="*/ 43 h 151"/>
                  <a:gd name="T48" fmla="*/ 115 w 201"/>
                  <a:gd name="T49" fmla="*/ 88 h 151"/>
                  <a:gd name="T50" fmla="*/ 184 w 201"/>
                  <a:gd name="T51" fmla="*/ 92 h 151"/>
                  <a:gd name="T52" fmla="*/ 115 w 201"/>
                  <a:gd name="T53" fmla="*/ 88 h 151"/>
                  <a:gd name="T54" fmla="*/ 115 w 201"/>
                  <a:gd name="T55" fmla="*/ 63 h 151"/>
                  <a:gd name="T56" fmla="*/ 184 w 201"/>
                  <a:gd name="T57" fmla="*/ 58 h 151"/>
                  <a:gd name="T58" fmla="*/ 201 w 201"/>
                  <a:gd name="T59" fmla="*/ 9 h 151"/>
                  <a:gd name="T60" fmla="*/ 201 w 201"/>
                  <a:gd name="T61" fmla="*/ 145 h 151"/>
                  <a:gd name="T62" fmla="*/ 154 w 201"/>
                  <a:gd name="T63" fmla="*/ 138 h 151"/>
                  <a:gd name="T64" fmla="*/ 101 w 201"/>
                  <a:gd name="T65" fmla="*/ 151 h 151"/>
                  <a:gd name="T66" fmla="*/ 47 w 201"/>
                  <a:gd name="T67" fmla="*/ 138 h 151"/>
                  <a:gd name="T68" fmla="*/ 0 w 201"/>
                  <a:gd name="T69" fmla="*/ 145 h 151"/>
                  <a:gd name="T70" fmla="*/ 0 w 201"/>
                  <a:gd name="T71" fmla="*/ 9 h 151"/>
                  <a:gd name="T72" fmla="*/ 47 w 201"/>
                  <a:gd name="T73" fmla="*/ 0 h 151"/>
                  <a:gd name="T74" fmla="*/ 154 w 201"/>
                  <a:gd name="T75" fmla="*/ 0 h 151"/>
                  <a:gd name="T76" fmla="*/ 201 w 201"/>
                  <a:gd name="T77" fmla="*/ 9 h 151"/>
                  <a:gd name="T78" fmla="*/ 47 w 201"/>
                  <a:gd name="T79" fmla="*/ 8 h 151"/>
                  <a:gd name="T80" fmla="*/ 8 w 201"/>
                  <a:gd name="T81" fmla="*/ 127 h 151"/>
                  <a:gd name="T82" fmla="*/ 97 w 201"/>
                  <a:gd name="T83" fmla="*/ 131 h 151"/>
                  <a:gd name="T84" fmla="*/ 193 w 201"/>
                  <a:gd name="T85" fmla="*/ 15 h 151"/>
                  <a:gd name="T86" fmla="*/ 105 w 201"/>
                  <a:gd name="T87" fmla="*/ 19 h 151"/>
                  <a:gd name="T88" fmla="*/ 154 w 201"/>
                  <a:gd name="T89" fmla="*/ 120 h 151"/>
                  <a:gd name="T90" fmla="*/ 193 w 201"/>
                  <a:gd name="T91" fmla="*/ 1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1" h="151">
                    <a:moveTo>
                      <a:pt x="61" y="71"/>
                    </a:moveTo>
                    <a:cubicBezTo>
                      <a:pt x="61" y="71"/>
                      <a:pt x="61" y="71"/>
                      <a:pt x="60" y="72"/>
                    </a:cubicBezTo>
                    <a:cubicBezTo>
                      <a:pt x="58" y="75"/>
                      <a:pt x="54" y="75"/>
                      <a:pt x="49" y="76"/>
                    </a:cubicBezTo>
                    <a:cubicBezTo>
                      <a:pt x="44" y="77"/>
                      <a:pt x="39" y="79"/>
                      <a:pt x="36" y="83"/>
                    </a:cubicBezTo>
                    <a:cubicBezTo>
                      <a:pt x="35" y="85"/>
                      <a:pt x="33" y="87"/>
                      <a:pt x="31" y="89"/>
                    </a:cubicBezTo>
                    <a:cubicBezTo>
                      <a:pt x="26" y="90"/>
                      <a:pt x="21" y="91"/>
                      <a:pt x="16" y="93"/>
                    </a:cubicBezTo>
                    <a:cubicBezTo>
                      <a:pt x="16" y="86"/>
                      <a:pt x="16" y="80"/>
                      <a:pt x="16" y="73"/>
                    </a:cubicBezTo>
                    <a:cubicBezTo>
                      <a:pt x="28" y="68"/>
                      <a:pt x="41" y="66"/>
                      <a:pt x="54" y="66"/>
                    </a:cubicBezTo>
                    <a:cubicBezTo>
                      <a:pt x="56" y="67"/>
                      <a:pt x="60" y="69"/>
                      <a:pt x="61" y="71"/>
                    </a:cubicBezTo>
                    <a:close/>
                    <a:moveTo>
                      <a:pt x="73" y="72"/>
                    </a:moveTo>
                    <a:cubicBezTo>
                      <a:pt x="76" y="78"/>
                      <a:pt x="73" y="81"/>
                      <a:pt x="67" y="83"/>
                    </a:cubicBezTo>
                    <a:cubicBezTo>
                      <a:pt x="64" y="84"/>
                      <a:pt x="64" y="86"/>
                      <a:pt x="64" y="87"/>
                    </a:cubicBezTo>
                    <a:cubicBezTo>
                      <a:pt x="72" y="88"/>
                      <a:pt x="80" y="90"/>
                      <a:pt x="88" y="93"/>
                    </a:cubicBezTo>
                    <a:cubicBezTo>
                      <a:pt x="88" y="86"/>
                      <a:pt x="88" y="80"/>
                      <a:pt x="88" y="73"/>
                    </a:cubicBezTo>
                    <a:cubicBezTo>
                      <a:pt x="82" y="71"/>
                      <a:pt x="76" y="69"/>
                      <a:pt x="70" y="68"/>
                    </a:cubicBezTo>
                    <a:cubicBezTo>
                      <a:pt x="71" y="69"/>
                      <a:pt x="73" y="70"/>
                      <a:pt x="73" y="72"/>
                    </a:cubicBezTo>
                    <a:close/>
                    <a:moveTo>
                      <a:pt x="16" y="29"/>
                    </a:moveTo>
                    <a:cubicBezTo>
                      <a:pt x="39" y="20"/>
                      <a:pt x="65" y="20"/>
                      <a:pt x="88" y="29"/>
                    </a:cubicBezTo>
                    <a:cubicBezTo>
                      <a:pt x="88" y="42"/>
                      <a:pt x="88" y="55"/>
                      <a:pt x="88" y="68"/>
                    </a:cubicBezTo>
                    <a:cubicBezTo>
                      <a:pt x="82" y="59"/>
                      <a:pt x="75" y="50"/>
                      <a:pt x="69" y="42"/>
                    </a:cubicBezTo>
                    <a:cubicBezTo>
                      <a:pt x="64" y="46"/>
                      <a:pt x="60" y="50"/>
                      <a:pt x="55" y="54"/>
                    </a:cubicBezTo>
                    <a:cubicBezTo>
                      <a:pt x="50" y="49"/>
                      <a:pt x="44" y="43"/>
                      <a:pt x="39" y="39"/>
                    </a:cubicBezTo>
                    <a:cubicBezTo>
                      <a:pt x="31" y="48"/>
                      <a:pt x="23" y="57"/>
                      <a:pt x="16" y="68"/>
                    </a:cubicBezTo>
                    <a:cubicBezTo>
                      <a:pt x="16" y="55"/>
                      <a:pt x="16" y="42"/>
                      <a:pt x="16" y="29"/>
                    </a:cubicBezTo>
                    <a:close/>
                    <a:moveTo>
                      <a:pt x="70" y="34"/>
                    </a:moveTo>
                    <a:cubicBezTo>
                      <a:pt x="70" y="38"/>
                      <a:pt x="74" y="42"/>
                      <a:pt x="78" y="43"/>
                    </a:cubicBezTo>
                    <a:cubicBezTo>
                      <a:pt x="82" y="44"/>
                      <a:pt x="85" y="42"/>
                      <a:pt x="85" y="38"/>
                    </a:cubicBezTo>
                    <a:cubicBezTo>
                      <a:pt x="85" y="34"/>
                      <a:pt x="82" y="29"/>
                      <a:pt x="78" y="28"/>
                    </a:cubicBezTo>
                    <a:cubicBezTo>
                      <a:pt x="74" y="27"/>
                      <a:pt x="70" y="30"/>
                      <a:pt x="70" y="34"/>
                    </a:cubicBezTo>
                    <a:close/>
                    <a:moveTo>
                      <a:pt x="115" y="102"/>
                    </a:moveTo>
                    <a:cubicBezTo>
                      <a:pt x="115" y="107"/>
                      <a:pt x="115" y="107"/>
                      <a:pt x="115" y="107"/>
                    </a:cubicBezTo>
                    <a:cubicBezTo>
                      <a:pt x="128" y="103"/>
                      <a:pt x="142" y="102"/>
                      <a:pt x="156" y="102"/>
                    </a:cubicBezTo>
                    <a:cubicBezTo>
                      <a:pt x="156" y="98"/>
                      <a:pt x="156" y="98"/>
                      <a:pt x="156" y="98"/>
                    </a:cubicBezTo>
                    <a:cubicBezTo>
                      <a:pt x="142" y="97"/>
                      <a:pt x="128" y="99"/>
                      <a:pt x="115" y="102"/>
                    </a:cubicBezTo>
                    <a:close/>
                    <a:moveTo>
                      <a:pt x="115" y="73"/>
                    </a:moveTo>
                    <a:cubicBezTo>
                      <a:pt x="115" y="78"/>
                      <a:pt x="115" y="78"/>
                      <a:pt x="115" y="78"/>
                    </a:cubicBezTo>
                    <a:cubicBezTo>
                      <a:pt x="137" y="71"/>
                      <a:pt x="162" y="71"/>
                      <a:pt x="184" y="78"/>
                    </a:cubicBezTo>
                    <a:cubicBezTo>
                      <a:pt x="184" y="73"/>
                      <a:pt x="184" y="73"/>
                      <a:pt x="184" y="73"/>
                    </a:cubicBezTo>
                    <a:cubicBezTo>
                      <a:pt x="161" y="67"/>
                      <a:pt x="137" y="67"/>
                      <a:pt x="115" y="73"/>
                    </a:cubicBezTo>
                    <a:close/>
                    <a:moveTo>
                      <a:pt x="136" y="25"/>
                    </a:moveTo>
                    <a:cubicBezTo>
                      <a:pt x="136" y="30"/>
                      <a:pt x="136" y="30"/>
                      <a:pt x="136" y="30"/>
                    </a:cubicBezTo>
                    <a:cubicBezTo>
                      <a:pt x="152" y="28"/>
                      <a:pt x="168" y="29"/>
                      <a:pt x="184" y="34"/>
                    </a:cubicBezTo>
                    <a:cubicBezTo>
                      <a:pt x="184" y="29"/>
                      <a:pt x="184" y="29"/>
                      <a:pt x="184" y="29"/>
                    </a:cubicBezTo>
                    <a:cubicBezTo>
                      <a:pt x="168" y="24"/>
                      <a:pt x="152" y="23"/>
                      <a:pt x="136" y="25"/>
                    </a:cubicBezTo>
                    <a:close/>
                    <a:moveTo>
                      <a:pt x="115" y="43"/>
                    </a:moveTo>
                    <a:cubicBezTo>
                      <a:pt x="115" y="48"/>
                      <a:pt x="115" y="48"/>
                      <a:pt x="115" y="48"/>
                    </a:cubicBezTo>
                    <a:cubicBezTo>
                      <a:pt x="137" y="42"/>
                      <a:pt x="162" y="42"/>
                      <a:pt x="184" y="48"/>
                    </a:cubicBezTo>
                    <a:cubicBezTo>
                      <a:pt x="184" y="43"/>
                      <a:pt x="184" y="43"/>
                      <a:pt x="184" y="43"/>
                    </a:cubicBezTo>
                    <a:cubicBezTo>
                      <a:pt x="161" y="37"/>
                      <a:pt x="137" y="37"/>
                      <a:pt x="115" y="43"/>
                    </a:cubicBezTo>
                    <a:close/>
                    <a:moveTo>
                      <a:pt x="115" y="88"/>
                    </a:moveTo>
                    <a:cubicBezTo>
                      <a:pt x="115" y="92"/>
                      <a:pt x="115" y="92"/>
                      <a:pt x="115" y="92"/>
                    </a:cubicBezTo>
                    <a:cubicBezTo>
                      <a:pt x="137" y="86"/>
                      <a:pt x="162" y="86"/>
                      <a:pt x="184" y="92"/>
                    </a:cubicBezTo>
                    <a:cubicBezTo>
                      <a:pt x="184" y="87"/>
                      <a:pt x="184" y="87"/>
                      <a:pt x="184" y="87"/>
                    </a:cubicBezTo>
                    <a:cubicBezTo>
                      <a:pt x="161" y="81"/>
                      <a:pt x="137" y="81"/>
                      <a:pt x="115" y="88"/>
                    </a:cubicBezTo>
                    <a:close/>
                    <a:moveTo>
                      <a:pt x="115" y="58"/>
                    </a:moveTo>
                    <a:cubicBezTo>
                      <a:pt x="115" y="63"/>
                      <a:pt x="115" y="63"/>
                      <a:pt x="115" y="63"/>
                    </a:cubicBezTo>
                    <a:cubicBezTo>
                      <a:pt x="137" y="57"/>
                      <a:pt x="162" y="57"/>
                      <a:pt x="184" y="63"/>
                    </a:cubicBezTo>
                    <a:cubicBezTo>
                      <a:pt x="184" y="58"/>
                      <a:pt x="184" y="58"/>
                      <a:pt x="184" y="58"/>
                    </a:cubicBezTo>
                    <a:cubicBezTo>
                      <a:pt x="161" y="52"/>
                      <a:pt x="137" y="52"/>
                      <a:pt x="115" y="58"/>
                    </a:cubicBezTo>
                    <a:close/>
                    <a:moveTo>
                      <a:pt x="201" y="9"/>
                    </a:moveTo>
                    <a:cubicBezTo>
                      <a:pt x="201" y="136"/>
                      <a:pt x="201" y="136"/>
                      <a:pt x="201" y="136"/>
                    </a:cubicBezTo>
                    <a:cubicBezTo>
                      <a:pt x="201" y="145"/>
                      <a:pt x="201" y="145"/>
                      <a:pt x="201" y="145"/>
                    </a:cubicBezTo>
                    <a:cubicBezTo>
                      <a:pt x="199" y="146"/>
                      <a:pt x="197" y="147"/>
                      <a:pt x="195" y="146"/>
                    </a:cubicBezTo>
                    <a:cubicBezTo>
                      <a:pt x="182" y="141"/>
                      <a:pt x="168" y="138"/>
                      <a:pt x="154" y="138"/>
                    </a:cubicBezTo>
                    <a:cubicBezTo>
                      <a:pt x="136" y="138"/>
                      <a:pt x="119" y="143"/>
                      <a:pt x="103" y="150"/>
                    </a:cubicBezTo>
                    <a:cubicBezTo>
                      <a:pt x="102" y="151"/>
                      <a:pt x="102" y="151"/>
                      <a:pt x="101" y="151"/>
                    </a:cubicBezTo>
                    <a:cubicBezTo>
                      <a:pt x="100" y="151"/>
                      <a:pt x="99" y="151"/>
                      <a:pt x="98" y="150"/>
                    </a:cubicBezTo>
                    <a:cubicBezTo>
                      <a:pt x="83" y="143"/>
                      <a:pt x="65" y="138"/>
                      <a:pt x="47" y="138"/>
                    </a:cubicBezTo>
                    <a:cubicBezTo>
                      <a:pt x="33" y="138"/>
                      <a:pt x="19" y="141"/>
                      <a:pt x="7" y="146"/>
                    </a:cubicBezTo>
                    <a:cubicBezTo>
                      <a:pt x="4" y="147"/>
                      <a:pt x="2" y="146"/>
                      <a:pt x="0" y="145"/>
                    </a:cubicBezTo>
                    <a:cubicBezTo>
                      <a:pt x="0" y="136"/>
                      <a:pt x="0" y="136"/>
                      <a:pt x="0" y="136"/>
                    </a:cubicBezTo>
                    <a:cubicBezTo>
                      <a:pt x="0" y="9"/>
                      <a:pt x="0" y="9"/>
                      <a:pt x="0" y="9"/>
                    </a:cubicBezTo>
                    <a:cubicBezTo>
                      <a:pt x="3" y="8"/>
                      <a:pt x="3" y="8"/>
                      <a:pt x="3" y="8"/>
                    </a:cubicBezTo>
                    <a:cubicBezTo>
                      <a:pt x="17" y="3"/>
                      <a:pt x="32" y="0"/>
                      <a:pt x="47" y="0"/>
                    </a:cubicBezTo>
                    <a:cubicBezTo>
                      <a:pt x="66" y="0"/>
                      <a:pt x="84" y="4"/>
                      <a:pt x="101" y="12"/>
                    </a:cubicBezTo>
                    <a:cubicBezTo>
                      <a:pt x="117" y="4"/>
                      <a:pt x="135" y="0"/>
                      <a:pt x="154" y="0"/>
                    </a:cubicBezTo>
                    <a:cubicBezTo>
                      <a:pt x="169" y="0"/>
                      <a:pt x="184" y="3"/>
                      <a:pt x="198" y="8"/>
                    </a:cubicBezTo>
                    <a:lnTo>
                      <a:pt x="201" y="9"/>
                    </a:lnTo>
                    <a:close/>
                    <a:moveTo>
                      <a:pt x="97" y="19"/>
                    </a:moveTo>
                    <a:cubicBezTo>
                      <a:pt x="82" y="12"/>
                      <a:pt x="65" y="8"/>
                      <a:pt x="47" y="8"/>
                    </a:cubicBezTo>
                    <a:cubicBezTo>
                      <a:pt x="34" y="8"/>
                      <a:pt x="21" y="10"/>
                      <a:pt x="8" y="15"/>
                    </a:cubicBezTo>
                    <a:cubicBezTo>
                      <a:pt x="8" y="127"/>
                      <a:pt x="8" y="127"/>
                      <a:pt x="8" y="127"/>
                    </a:cubicBezTo>
                    <a:cubicBezTo>
                      <a:pt x="21" y="123"/>
                      <a:pt x="34" y="120"/>
                      <a:pt x="47" y="120"/>
                    </a:cubicBezTo>
                    <a:cubicBezTo>
                      <a:pt x="64" y="120"/>
                      <a:pt x="81" y="124"/>
                      <a:pt x="97" y="131"/>
                    </a:cubicBezTo>
                    <a:lnTo>
                      <a:pt x="97" y="19"/>
                    </a:lnTo>
                    <a:close/>
                    <a:moveTo>
                      <a:pt x="193" y="15"/>
                    </a:moveTo>
                    <a:cubicBezTo>
                      <a:pt x="180" y="10"/>
                      <a:pt x="167" y="8"/>
                      <a:pt x="154" y="8"/>
                    </a:cubicBezTo>
                    <a:cubicBezTo>
                      <a:pt x="137" y="8"/>
                      <a:pt x="120" y="12"/>
                      <a:pt x="105" y="19"/>
                    </a:cubicBezTo>
                    <a:cubicBezTo>
                      <a:pt x="105" y="131"/>
                      <a:pt x="105" y="131"/>
                      <a:pt x="105" y="131"/>
                    </a:cubicBezTo>
                    <a:cubicBezTo>
                      <a:pt x="120" y="124"/>
                      <a:pt x="137" y="120"/>
                      <a:pt x="154" y="120"/>
                    </a:cubicBezTo>
                    <a:cubicBezTo>
                      <a:pt x="167" y="120"/>
                      <a:pt x="180" y="123"/>
                      <a:pt x="193" y="127"/>
                    </a:cubicBezTo>
                    <a:lnTo>
                      <a:pt x="193" y="15"/>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21" name="Freeform 14"/>
              <p:cNvSpPr>
                <a:spLocks noEditPoints="1"/>
              </p:cNvSpPr>
              <p:nvPr/>
            </p:nvSpPr>
            <p:spPr bwMode="auto">
              <a:xfrm>
                <a:off x="5683213" y="2579979"/>
                <a:ext cx="240372" cy="221038"/>
              </a:xfrm>
              <a:custGeom>
                <a:avLst/>
                <a:gdLst>
                  <a:gd name="T0" fmla="*/ 152 w 192"/>
                  <a:gd name="T1" fmla="*/ 6 h 176"/>
                  <a:gd name="T2" fmla="*/ 151 w 192"/>
                  <a:gd name="T3" fmla="*/ 3 h 176"/>
                  <a:gd name="T4" fmla="*/ 147 w 192"/>
                  <a:gd name="T5" fmla="*/ 0 h 176"/>
                  <a:gd name="T6" fmla="*/ 43 w 192"/>
                  <a:gd name="T7" fmla="*/ 0 h 176"/>
                  <a:gd name="T8" fmla="*/ 40 w 192"/>
                  <a:gd name="T9" fmla="*/ 6 h 176"/>
                  <a:gd name="T10" fmla="*/ 39 w 192"/>
                  <a:gd name="T11" fmla="*/ 12 h 176"/>
                  <a:gd name="T12" fmla="*/ 0 w 192"/>
                  <a:gd name="T13" fmla="*/ 53 h 176"/>
                  <a:gd name="T14" fmla="*/ 66 w 192"/>
                  <a:gd name="T15" fmla="*/ 100 h 176"/>
                  <a:gd name="T16" fmla="*/ 88 w 192"/>
                  <a:gd name="T17" fmla="*/ 118 h 176"/>
                  <a:gd name="T18" fmla="*/ 86 w 192"/>
                  <a:gd name="T19" fmla="*/ 129 h 176"/>
                  <a:gd name="T20" fmla="*/ 89 w 192"/>
                  <a:gd name="T21" fmla="*/ 131 h 176"/>
                  <a:gd name="T22" fmla="*/ 70 w 192"/>
                  <a:gd name="T23" fmla="*/ 166 h 176"/>
                  <a:gd name="T24" fmla="*/ 58 w 192"/>
                  <a:gd name="T25" fmla="*/ 167 h 176"/>
                  <a:gd name="T26" fmla="*/ 54 w 192"/>
                  <a:gd name="T27" fmla="*/ 168 h 176"/>
                  <a:gd name="T28" fmla="*/ 53 w 192"/>
                  <a:gd name="T29" fmla="*/ 174 h 176"/>
                  <a:gd name="T30" fmla="*/ 137 w 192"/>
                  <a:gd name="T31" fmla="*/ 176 h 176"/>
                  <a:gd name="T32" fmla="*/ 138 w 192"/>
                  <a:gd name="T33" fmla="*/ 170 h 176"/>
                  <a:gd name="T34" fmla="*/ 134 w 192"/>
                  <a:gd name="T35" fmla="*/ 168 h 176"/>
                  <a:gd name="T36" fmla="*/ 131 w 192"/>
                  <a:gd name="T37" fmla="*/ 166 h 176"/>
                  <a:gd name="T38" fmla="*/ 102 w 192"/>
                  <a:gd name="T39" fmla="*/ 145 h 176"/>
                  <a:gd name="T40" fmla="*/ 103 w 192"/>
                  <a:gd name="T41" fmla="*/ 131 h 176"/>
                  <a:gd name="T42" fmla="*/ 106 w 192"/>
                  <a:gd name="T43" fmla="*/ 121 h 176"/>
                  <a:gd name="T44" fmla="*/ 103 w 192"/>
                  <a:gd name="T45" fmla="*/ 118 h 176"/>
                  <a:gd name="T46" fmla="*/ 146 w 192"/>
                  <a:gd name="T47" fmla="*/ 96 h 176"/>
                  <a:gd name="T48" fmla="*/ 192 w 192"/>
                  <a:gd name="T49" fmla="*/ 12 h 176"/>
                  <a:gd name="T50" fmla="*/ 48 w 192"/>
                  <a:gd name="T51" fmla="*/ 85 h 176"/>
                  <a:gd name="T52" fmla="*/ 10 w 192"/>
                  <a:gd name="T53" fmla="*/ 53 h 176"/>
                  <a:gd name="T54" fmla="*/ 40 w 192"/>
                  <a:gd name="T55" fmla="*/ 22 h 176"/>
                  <a:gd name="T56" fmla="*/ 52 w 192"/>
                  <a:gd name="T57" fmla="*/ 86 h 176"/>
                  <a:gd name="T58" fmla="*/ 109 w 192"/>
                  <a:gd name="T59" fmla="*/ 77 h 176"/>
                  <a:gd name="T60" fmla="*/ 85 w 192"/>
                  <a:gd name="T61" fmla="*/ 80 h 176"/>
                  <a:gd name="T62" fmla="*/ 82 w 192"/>
                  <a:gd name="T63" fmla="*/ 71 h 176"/>
                  <a:gd name="T64" fmla="*/ 90 w 192"/>
                  <a:gd name="T65" fmla="*/ 68 h 176"/>
                  <a:gd name="T66" fmla="*/ 87 w 192"/>
                  <a:gd name="T67" fmla="*/ 36 h 176"/>
                  <a:gd name="T68" fmla="*/ 83 w 192"/>
                  <a:gd name="T69" fmla="*/ 32 h 176"/>
                  <a:gd name="T70" fmla="*/ 92 w 192"/>
                  <a:gd name="T71" fmla="*/ 24 h 176"/>
                  <a:gd name="T72" fmla="*/ 99 w 192"/>
                  <a:gd name="T73" fmla="*/ 24 h 176"/>
                  <a:gd name="T74" fmla="*/ 102 w 192"/>
                  <a:gd name="T75" fmla="*/ 68 h 176"/>
                  <a:gd name="T76" fmla="*/ 109 w 192"/>
                  <a:gd name="T77" fmla="*/ 71 h 176"/>
                  <a:gd name="T78" fmla="*/ 181 w 192"/>
                  <a:gd name="T79" fmla="*/ 53 h 176"/>
                  <a:gd name="T80" fmla="*/ 143 w 192"/>
                  <a:gd name="T81" fmla="*/ 85 h 176"/>
                  <a:gd name="T82" fmla="*/ 151 w 192"/>
                  <a:gd name="T83" fmla="*/ 58 h 176"/>
                  <a:gd name="T84" fmla="*/ 181 w 192"/>
                  <a:gd name="T85" fmla="*/ 2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 h="176">
                    <a:moveTo>
                      <a:pt x="152" y="12"/>
                    </a:moveTo>
                    <a:cubicBezTo>
                      <a:pt x="152" y="6"/>
                      <a:pt x="152" y="6"/>
                      <a:pt x="152" y="6"/>
                    </a:cubicBezTo>
                    <a:cubicBezTo>
                      <a:pt x="151" y="6"/>
                      <a:pt x="151" y="6"/>
                      <a:pt x="151" y="6"/>
                    </a:cubicBezTo>
                    <a:cubicBezTo>
                      <a:pt x="151" y="3"/>
                      <a:pt x="151" y="3"/>
                      <a:pt x="151" y="3"/>
                    </a:cubicBezTo>
                    <a:cubicBezTo>
                      <a:pt x="151" y="1"/>
                      <a:pt x="149" y="0"/>
                      <a:pt x="148" y="0"/>
                    </a:cubicBezTo>
                    <a:cubicBezTo>
                      <a:pt x="147" y="0"/>
                      <a:pt x="147" y="0"/>
                      <a:pt x="147" y="0"/>
                    </a:cubicBezTo>
                    <a:cubicBezTo>
                      <a:pt x="44" y="0"/>
                      <a:pt x="44" y="0"/>
                      <a:pt x="44" y="0"/>
                    </a:cubicBezTo>
                    <a:cubicBezTo>
                      <a:pt x="43" y="0"/>
                      <a:pt x="43" y="0"/>
                      <a:pt x="43" y="0"/>
                    </a:cubicBezTo>
                    <a:cubicBezTo>
                      <a:pt x="42" y="0"/>
                      <a:pt x="40" y="1"/>
                      <a:pt x="40" y="3"/>
                    </a:cubicBezTo>
                    <a:cubicBezTo>
                      <a:pt x="40" y="6"/>
                      <a:pt x="40" y="6"/>
                      <a:pt x="40" y="6"/>
                    </a:cubicBezTo>
                    <a:cubicBezTo>
                      <a:pt x="39" y="6"/>
                      <a:pt x="39" y="6"/>
                      <a:pt x="39" y="6"/>
                    </a:cubicBezTo>
                    <a:cubicBezTo>
                      <a:pt x="39" y="12"/>
                      <a:pt x="39" y="12"/>
                      <a:pt x="39" y="12"/>
                    </a:cubicBezTo>
                    <a:cubicBezTo>
                      <a:pt x="0" y="12"/>
                      <a:pt x="0" y="12"/>
                      <a:pt x="0" y="12"/>
                    </a:cubicBezTo>
                    <a:cubicBezTo>
                      <a:pt x="0" y="12"/>
                      <a:pt x="0" y="43"/>
                      <a:pt x="0" y="53"/>
                    </a:cubicBezTo>
                    <a:cubicBezTo>
                      <a:pt x="0" y="73"/>
                      <a:pt x="26" y="91"/>
                      <a:pt x="45" y="96"/>
                    </a:cubicBezTo>
                    <a:cubicBezTo>
                      <a:pt x="52" y="98"/>
                      <a:pt x="60" y="99"/>
                      <a:pt x="66" y="100"/>
                    </a:cubicBezTo>
                    <a:cubicBezTo>
                      <a:pt x="76" y="108"/>
                      <a:pt x="87" y="114"/>
                      <a:pt x="89" y="118"/>
                    </a:cubicBezTo>
                    <a:cubicBezTo>
                      <a:pt x="88" y="118"/>
                      <a:pt x="88" y="118"/>
                      <a:pt x="88" y="118"/>
                    </a:cubicBezTo>
                    <a:cubicBezTo>
                      <a:pt x="87" y="118"/>
                      <a:pt x="86" y="119"/>
                      <a:pt x="86" y="121"/>
                    </a:cubicBezTo>
                    <a:cubicBezTo>
                      <a:pt x="86" y="129"/>
                      <a:pt x="86" y="129"/>
                      <a:pt x="86" y="129"/>
                    </a:cubicBezTo>
                    <a:cubicBezTo>
                      <a:pt x="86" y="130"/>
                      <a:pt x="87" y="131"/>
                      <a:pt x="88" y="131"/>
                    </a:cubicBezTo>
                    <a:cubicBezTo>
                      <a:pt x="89" y="131"/>
                      <a:pt x="89" y="131"/>
                      <a:pt x="89" y="131"/>
                    </a:cubicBezTo>
                    <a:cubicBezTo>
                      <a:pt x="89" y="137"/>
                      <a:pt x="89" y="142"/>
                      <a:pt x="89" y="145"/>
                    </a:cubicBezTo>
                    <a:cubicBezTo>
                      <a:pt x="89" y="157"/>
                      <a:pt x="78" y="166"/>
                      <a:pt x="70" y="166"/>
                    </a:cubicBezTo>
                    <a:cubicBezTo>
                      <a:pt x="66" y="166"/>
                      <a:pt x="62" y="166"/>
                      <a:pt x="60" y="166"/>
                    </a:cubicBezTo>
                    <a:cubicBezTo>
                      <a:pt x="58" y="166"/>
                      <a:pt x="58" y="166"/>
                      <a:pt x="58" y="167"/>
                    </a:cubicBezTo>
                    <a:cubicBezTo>
                      <a:pt x="58" y="168"/>
                      <a:pt x="58" y="168"/>
                      <a:pt x="58" y="168"/>
                    </a:cubicBezTo>
                    <a:cubicBezTo>
                      <a:pt x="54" y="168"/>
                      <a:pt x="54" y="168"/>
                      <a:pt x="54" y="168"/>
                    </a:cubicBezTo>
                    <a:cubicBezTo>
                      <a:pt x="54" y="168"/>
                      <a:pt x="53" y="169"/>
                      <a:pt x="53" y="170"/>
                    </a:cubicBezTo>
                    <a:cubicBezTo>
                      <a:pt x="53" y="170"/>
                      <a:pt x="53" y="174"/>
                      <a:pt x="53" y="174"/>
                    </a:cubicBezTo>
                    <a:cubicBezTo>
                      <a:pt x="53" y="175"/>
                      <a:pt x="54" y="176"/>
                      <a:pt x="54" y="176"/>
                    </a:cubicBezTo>
                    <a:cubicBezTo>
                      <a:pt x="137" y="176"/>
                      <a:pt x="137" y="176"/>
                      <a:pt x="137" y="176"/>
                    </a:cubicBezTo>
                    <a:cubicBezTo>
                      <a:pt x="137" y="176"/>
                      <a:pt x="138" y="175"/>
                      <a:pt x="138" y="174"/>
                    </a:cubicBezTo>
                    <a:cubicBezTo>
                      <a:pt x="138" y="174"/>
                      <a:pt x="138" y="170"/>
                      <a:pt x="138" y="170"/>
                    </a:cubicBezTo>
                    <a:cubicBezTo>
                      <a:pt x="138" y="169"/>
                      <a:pt x="137" y="168"/>
                      <a:pt x="137" y="168"/>
                    </a:cubicBezTo>
                    <a:cubicBezTo>
                      <a:pt x="134" y="168"/>
                      <a:pt x="134" y="168"/>
                      <a:pt x="134" y="168"/>
                    </a:cubicBezTo>
                    <a:cubicBezTo>
                      <a:pt x="134" y="168"/>
                      <a:pt x="134" y="168"/>
                      <a:pt x="134" y="167"/>
                    </a:cubicBezTo>
                    <a:cubicBezTo>
                      <a:pt x="134" y="166"/>
                      <a:pt x="133" y="166"/>
                      <a:pt x="131" y="166"/>
                    </a:cubicBezTo>
                    <a:cubicBezTo>
                      <a:pt x="130" y="166"/>
                      <a:pt x="125" y="166"/>
                      <a:pt x="121" y="166"/>
                    </a:cubicBezTo>
                    <a:cubicBezTo>
                      <a:pt x="113" y="166"/>
                      <a:pt x="102" y="157"/>
                      <a:pt x="102" y="145"/>
                    </a:cubicBezTo>
                    <a:cubicBezTo>
                      <a:pt x="102" y="142"/>
                      <a:pt x="102" y="137"/>
                      <a:pt x="102" y="131"/>
                    </a:cubicBezTo>
                    <a:cubicBezTo>
                      <a:pt x="103" y="131"/>
                      <a:pt x="103" y="131"/>
                      <a:pt x="103" y="131"/>
                    </a:cubicBezTo>
                    <a:cubicBezTo>
                      <a:pt x="104" y="131"/>
                      <a:pt x="106" y="130"/>
                      <a:pt x="106" y="129"/>
                    </a:cubicBezTo>
                    <a:cubicBezTo>
                      <a:pt x="106" y="121"/>
                      <a:pt x="106" y="121"/>
                      <a:pt x="106" y="121"/>
                    </a:cubicBezTo>
                    <a:cubicBezTo>
                      <a:pt x="106" y="119"/>
                      <a:pt x="104" y="118"/>
                      <a:pt x="103" y="118"/>
                    </a:cubicBezTo>
                    <a:cubicBezTo>
                      <a:pt x="103" y="118"/>
                      <a:pt x="103" y="118"/>
                      <a:pt x="103" y="118"/>
                    </a:cubicBezTo>
                    <a:cubicBezTo>
                      <a:pt x="105" y="114"/>
                      <a:pt x="115" y="108"/>
                      <a:pt x="125" y="100"/>
                    </a:cubicBezTo>
                    <a:cubicBezTo>
                      <a:pt x="132" y="99"/>
                      <a:pt x="139" y="98"/>
                      <a:pt x="146" y="96"/>
                    </a:cubicBezTo>
                    <a:cubicBezTo>
                      <a:pt x="165" y="91"/>
                      <a:pt x="192" y="73"/>
                      <a:pt x="192" y="53"/>
                    </a:cubicBezTo>
                    <a:cubicBezTo>
                      <a:pt x="192" y="43"/>
                      <a:pt x="192" y="12"/>
                      <a:pt x="192" y="12"/>
                    </a:cubicBezTo>
                    <a:lnTo>
                      <a:pt x="152" y="12"/>
                    </a:lnTo>
                    <a:close/>
                    <a:moveTo>
                      <a:pt x="48" y="85"/>
                    </a:moveTo>
                    <a:cubicBezTo>
                      <a:pt x="39" y="83"/>
                      <a:pt x="29" y="78"/>
                      <a:pt x="22" y="72"/>
                    </a:cubicBezTo>
                    <a:cubicBezTo>
                      <a:pt x="15" y="66"/>
                      <a:pt x="10" y="59"/>
                      <a:pt x="10" y="53"/>
                    </a:cubicBezTo>
                    <a:cubicBezTo>
                      <a:pt x="10" y="22"/>
                      <a:pt x="10" y="22"/>
                      <a:pt x="10" y="22"/>
                    </a:cubicBezTo>
                    <a:cubicBezTo>
                      <a:pt x="40" y="22"/>
                      <a:pt x="40" y="22"/>
                      <a:pt x="40" y="22"/>
                    </a:cubicBezTo>
                    <a:cubicBezTo>
                      <a:pt x="40" y="32"/>
                      <a:pt x="40" y="47"/>
                      <a:pt x="40" y="58"/>
                    </a:cubicBezTo>
                    <a:cubicBezTo>
                      <a:pt x="40" y="69"/>
                      <a:pt x="45" y="78"/>
                      <a:pt x="52" y="86"/>
                    </a:cubicBezTo>
                    <a:cubicBezTo>
                      <a:pt x="51" y="86"/>
                      <a:pt x="49" y="86"/>
                      <a:pt x="48" y="85"/>
                    </a:cubicBezTo>
                    <a:close/>
                    <a:moveTo>
                      <a:pt x="109" y="77"/>
                    </a:moveTo>
                    <a:cubicBezTo>
                      <a:pt x="109" y="78"/>
                      <a:pt x="108" y="80"/>
                      <a:pt x="106" y="80"/>
                    </a:cubicBezTo>
                    <a:cubicBezTo>
                      <a:pt x="85" y="80"/>
                      <a:pt x="85" y="80"/>
                      <a:pt x="85" y="80"/>
                    </a:cubicBezTo>
                    <a:cubicBezTo>
                      <a:pt x="83" y="80"/>
                      <a:pt x="82" y="78"/>
                      <a:pt x="82" y="77"/>
                    </a:cubicBezTo>
                    <a:cubicBezTo>
                      <a:pt x="82" y="71"/>
                      <a:pt x="82" y="71"/>
                      <a:pt x="82" y="71"/>
                    </a:cubicBezTo>
                    <a:cubicBezTo>
                      <a:pt x="82" y="69"/>
                      <a:pt x="83" y="68"/>
                      <a:pt x="85" y="68"/>
                    </a:cubicBezTo>
                    <a:cubicBezTo>
                      <a:pt x="90" y="68"/>
                      <a:pt x="90" y="68"/>
                      <a:pt x="90" y="68"/>
                    </a:cubicBezTo>
                    <a:cubicBezTo>
                      <a:pt x="90" y="36"/>
                      <a:pt x="90" y="36"/>
                      <a:pt x="90" y="36"/>
                    </a:cubicBezTo>
                    <a:cubicBezTo>
                      <a:pt x="87" y="36"/>
                      <a:pt x="87" y="36"/>
                      <a:pt x="87" y="36"/>
                    </a:cubicBezTo>
                    <a:cubicBezTo>
                      <a:pt x="85" y="37"/>
                      <a:pt x="84" y="36"/>
                      <a:pt x="83" y="34"/>
                    </a:cubicBezTo>
                    <a:cubicBezTo>
                      <a:pt x="83" y="32"/>
                      <a:pt x="83" y="32"/>
                      <a:pt x="83" y="32"/>
                    </a:cubicBezTo>
                    <a:cubicBezTo>
                      <a:pt x="82" y="30"/>
                      <a:pt x="83" y="29"/>
                      <a:pt x="84" y="29"/>
                    </a:cubicBezTo>
                    <a:cubicBezTo>
                      <a:pt x="92" y="24"/>
                      <a:pt x="92" y="24"/>
                      <a:pt x="92" y="24"/>
                    </a:cubicBezTo>
                    <a:cubicBezTo>
                      <a:pt x="93" y="24"/>
                      <a:pt x="93" y="24"/>
                      <a:pt x="94" y="24"/>
                    </a:cubicBezTo>
                    <a:cubicBezTo>
                      <a:pt x="99" y="24"/>
                      <a:pt x="99" y="24"/>
                      <a:pt x="99" y="24"/>
                    </a:cubicBezTo>
                    <a:cubicBezTo>
                      <a:pt x="100" y="24"/>
                      <a:pt x="102" y="25"/>
                      <a:pt x="102" y="27"/>
                    </a:cubicBezTo>
                    <a:cubicBezTo>
                      <a:pt x="102" y="68"/>
                      <a:pt x="102" y="68"/>
                      <a:pt x="102" y="68"/>
                    </a:cubicBezTo>
                    <a:cubicBezTo>
                      <a:pt x="106" y="68"/>
                      <a:pt x="106" y="68"/>
                      <a:pt x="106" y="68"/>
                    </a:cubicBezTo>
                    <a:cubicBezTo>
                      <a:pt x="108" y="68"/>
                      <a:pt x="109" y="69"/>
                      <a:pt x="109" y="71"/>
                    </a:cubicBezTo>
                    <a:lnTo>
                      <a:pt x="109" y="77"/>
                    </a:lnTo>
                    <a:close/>
                    <a:moveTo>
                      <a:pt x="181" y="53"/>
                    </a:moveTo>
                    <a:cubicBezTo>
                      <a:pt x="181" y="59"/>
                      <a:pt x="177" y="66"/>
                      <a:pt x="169" y="72"/>
                    </a:cubicBezTo>
                    <a:cubicBezTo>
                      <a:pt x="162" y="78"/>
                      <a:pt x="152" y="83"/>
                      <a:pt x="143" y="85"/>
                    </a:cubicBezTo>
                    <a:cubicBezTo>
                      <a:pt x="142" y="86"/>
                      <a:pt x="140" y="86"/>
                      <a:pt x="139" y="86"/>
                    </a:cubicBezTo>
                    <a:cubicBezTo>
                      <a:pt x="146" y="78"/>
                      <a:pt x="151" y="69"/>
                      <a:pt x="151" y="58"/>
                    </a:cubicBezTo>
                    <a:cubicBezTo>
                      <a:pt x="151" y="47"/>
                      <a:pt x="151" y="32"/>
                      <a:pt x="151" y="22"/>
                    </a:cubicBezTo>
                    <a:cubicBezTo>
                      <a:pt x="181" y="22"/>
                      <a:pt x="181" y="22"/>
                      <a:pt x="181" y="22"/>
                    </a:cubicBezTo>
                    <a:lnTo>
                      <a:pt x="181" y="53"/>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22" name="Freeform 18"/>
              <p:cNvSpPr>
                <a:spLocks noEditPoints="1"/>
              </p:cNvSpPr>
              <p:nvPr/>
            </p:nvSpPr>
            <p:spPr bwMode="auto">
              <a:xfrm>
                <a:off x="6765425" y="2127901"/>
                <a:ext cx="223175" cy="345223"/>
              </a:xfrm>
              <a:custGeom>
                <a:avLst/>
                <a:gdLst>
                  <a:gd name="T0" fmla="*/ 78 w 108"/>
                  <a:gd name="T1" fmla="*/ 144 h 167"/>
                  <a:gd name="T2" fmla="*/ 34 w 108"/>
                  <a:gd name="T3" fmla="*/ 148 h 167"/>
                  <a:gd name="T4" fmla="*/ 30 w 108"/>
                  <a:gd name="T5" fmla="*/ 143 h 167"/>
                  <a:gd name="T6" fmla="*/ 74 w 108"/>
                  <a:gd name="T7" fmla="*/ 139 h 167"/>
                  <a:gd name="T8" fmla="*/ 74 w 108"/>
                  <a:gd name="T9" fmla="*/ 151 h 167"/>
                  <a:gd name="T10" fmla="*/ 30 w 108"/>
                  <a:gd name="T11" fmla="*/ 155 h 167"/>
                  <a:gd name="T12" fmla="*/ 34 w 108"/>
                  <a:gd name="T13" fmla="*/ 161 h 167"/>
                  <a:gd name="T14" fmla="*/ 38 w 108"/>
                  <a:gd name="T15" fmla="*/ 163 h 167"/>
                  <a:gd name="T16" fmla="*/ 66 w 108"/>
                  <a:gd name="T17" fmla="*/ 167 h 167"/>
                  <a:gd name="T18" fmla="*/ 70 w 108"/>
                  <a:gd name="T19" fmla="*/ 161 h 167"/>
                  <a:gd name="T20" fmla="*/ 78 w 108"/>
                  <a:gd name="T21" fmla="*/ 157 h 167"/>
                  <a:gd name="T22" fmla="*/ 74 w 108"/>
                  <a:gd name="T23" fmla="*/ 151 h 167"/>
                  <a:gd name="T24" fmla="*/ 34 w 108"/>
                  <a:gd name="T25" fmla="*/ 128 h 167"/>
                  <a:gd name="T26" fmla="*/ 30 w 108"/>
                  <a:gd name="T27" fmla="*/ 132 h 167"/>
                  <a:gd name="T28" fmla="*/ 74 w 108"/>
                  <a:gd name="T29" fmla="*/ 136 h 167"/>
                  <a:gd name="T30" fmla="*/ 78 w 108"/>
                  <a:gd name="T31" fmla="*/ 132 h 167"/>
                  <a:gd name="T32" fmla="*/ 108 w 108"/>
                  <a:gd name="T33" fmla="*/ 54 h 167"/>
                  <a:gd name="T34" fmla="*/ 76 w 108"/>
                  <a:gd name="T35" fmla="*/ 124 h 167"/>
                  <a:gd name="T36" fmla="*/ 15 w 108"/>
                  <a:gd name="T37" fmla="*/ 91 h 167"/>
                  <a:gd name="T38" fmla="*/ 54 w 108"/>
                  <a:gd name="T39" fmla="*/ 0 h 167"/>
                  <a:gd name="T40" fmla="*/ 54 w 108"/>
                  <a:gd name="T41" fmla="*/ 0 h 167"/>
                  <a:gd name="T42" fmla="*/ 61 w 108"/>
                  <a:gd name="T43" fmla="*/ 116 h 167"/>
                  <a:gd name="T44" fmla="*/ 68 w 108"/>
                  <a:gd name="T45" fmla="*/ 73 h 167"/>
                  <a:gd name="T46" fmla="*/ 63 w 108"/>
                  <a:gd name="T47" fmla="*/ 77 h 167"/>
                  <a:gd name="T48" fmla="*/ 54 w 108"/>
                  <a:gd name="T49" fmla="*/ 69 h 167"/>
                  <a:gd name="T50" fmla="*/ 45 w 108"/>
                  <a:gd name="T51" fmla="*/ 77 h 167"/>
                  <a:gd name="T52" fmla="*/ 40 w 108"/>
                  <a:gd name="T53" fmla="*/ 73 h 167"/>
                  <a:gd name="T54" fmla="*/ 61 w 108"/>
                  <a:gd name="T55" fmla="*/ 116 h 167"/>
                  <a:gd name="T56" fmla="*/ 54 w 108"/>
                  <a:gd name="T57" fmla="*/ 8 h 167"/>
                  <a:gd name="T58" fmla="*/ 54 w 108"/>
                  <a:gd name="T59" fmla="*/ 8 h 167"/>
                  <a:gd name="T60" fmla="*/ 21 w 108"/>
                  <a:gd name="T61" fmla="*/ 85 h 167"/>
                  <a:gd name="T62" fmla="*/ 21 w 108"/>
                  <a:gd name="T63" fmla="*/ 85 h 167"/>
                  <a:gd name="T64" fmla="*/ 35 w 108"/>
                  <a:gd name="T65" fmla="*/ 116 h 167"/>
                  <a:gd name="T66" fmla="*/ 36 w 108"/>
                  <a:gd name="T67" fmla="*/ 73 h 167"/>
                  <a:gd name="T68" fmla="*/ 31 w 108"/>
                  <a:gd name="T69" fmla="*/ 72 h 167"/>
                  <a:gd name="T70" fmla="*/ 35 w 108"/>
                  <a:gd name="T71" fmla="*/ 71 h 167"/>
                  <a:gd name="T72" fmla="*/ 37 w 108"/>
                  <a:gd name="T73" fmla="*/ 68 h 167"/>
                  <a:gd name="T74" fmla="*/ 39 w 108"/>
                  <a:gd name="T75" fmla="*/ 71 h 167"/>
                  <a:gd name="T76" fmla="*/ 42 w 108"/>
                  <a:gd name="T77" fmla="*/ 71 h 167"/>
                  <a:gd name="T78" fmla="*/ 54 w 108"/>
                  <a:gd name="T79" fmla="*/ 67 h 167"/>
                  <a:gd name="T80" fmla="*/ 63 w 108"/>
                  <a:gd name="T81" fmla="*/ 75 h 167"/>
                  <a:gd name="T82" fmla="*/ 67 w 108"/>
                  <a:gd name="T83" fmla="*/ 71 h 167"/>
                  <a:gd name="T84" fmla="*/ 69 w 108"/>
                  <a:gd name="T85" fmla="*/ 69 h 167"/>
                  <a:gd name="T86" fmla="*/ 73 w 108"/>
                  <a:gd name="T87" fmla="*/ 70 h 167"/>
                  <a:gd name="T88" fmla="*/ 76 w 108"/>
                  <a:gd name="T89" fmla="*/ 71 h 167"/>
                  <a:gd name="T90" fmla="*/ 76 w 108"/>
                  <a:gd name="T91" fmla="*/ 73 h 167"/>
                  <a:gd name="T92" fmla="*/ 65 w 108"/>
                  <a:gd name="T93" fmla="*/ 116 h 167"/>
                  <a:gd name="T94" fmla="*/ 74 w 108"/>
                  <a:gd name="T95" fmla="*/ 116 h 167"/>
                  <a:gd name="T96" fmla="*/ 87 w 108"/>
                  <a:gd name="T97" fmla="*/ 85 h 167"/>
                  <a:gd name="T98" fmla="*/ 100 w 108"/>
                  <a:gd name="T99" fmla="*/ 5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8" h="167">
                    <a:moveTo>
                      <a:pt x="78" y="143"/>
                    </a:moveTo>
                    <a:cubicBezTo>
                      <a:pt x="78" y="144"/>
                      <a:pt x="78" y="144"/>
                      <a:pt x="78" y="144"/>
                    </a:cubicBezTo>
                    <a:cubicBezTo>
                      <a:pt x="78" y="146"/>
                      <a:pt x="77" y="148"/>
                      <a:pt x="74" y="148"/>
                    </a:cubicBezTo>
                    <a:cubicBezTo>
                      <a:pt x="34" y="148"/>
                      <a:pt x="34" y="148"/>
                      <a:pt x="34" y="148"/>
                    </a:cubicBezTo>
                    <a:cubicBezTo>
                      <a:pt x="32" y="148"/>
                      <a:pt x="30" y="146"/>
                      <a:pt x="30" y="144"/>
                    </a:cubicBezTo>
                    <a:cubicBezTo>
                      <a:pt x="30" y="143"/>
                      <a:pt x="30" y="143"/>
                      <a:pt x="30" y="143"/>
                    </a:cubicBezTo>
                    <a:cubicBezTo>
                      <a:pt x="30" y="141"/>
                      <a:pt x="32" y="139"/>
                      <a:pt x="34" y="139"/>
                    </a:cubicBezTo>
                    <a:cubicBezTo>
                      <a:pt x="74" y="139"/>
                      <a:pt x="74" y="139"/>
                      <a:pt x="74" y="139"/>
                    </a:cubicBezTo>
                    <a:cubicBezTo>
                      <a:pt x="77" y="139"/>
                      <a:pt x="78" y="141"/>
                      <a:pt x="78" y="143"/>
                    </a:cubicBezTo>
                    <a:moveTo>
                      <a:pt x="74" y="151"/>
                    </a:moveTo>
                    <a:cubicBezTo>
                      <a:pt x="34" y="151"/>
                      <a:pt x="34" y="151"/>
                      <a:pt x="34" y="151"/>
                    </a:cubicBezTo>
                    <a:cubicBezTo>
                      <a:pt x="32" y="151"/>
                      <a:pt x="30" y="153"/>
                      <a:pt x="30" y="155"/>
                    </a:cubicBezTo>
                    <a:cubicBezTo>
                      <a:pt x="30" y="157"/>
                      <a:pt x="30" y="157"/>
                      <a:pt x="30" y="157"/>
                    </a:cubicBezTo>
                    <a:cubicBezTo>
                      <a:pt x="30" y="159"/>
                      <a:pt x="32" y="161"/>
                      <a:pt x="34" y="161"/>
                    </a:cubicBezTo>
                    <a:cubicBezTo>
                      <a:pt x="38" y="161"/>
                      <a:pt x="38" y="161"/>
                      <a:pt x="38" y="161"/>
                    </a:cubicBezTo>
                    <a:cubicBezTo>
                      <a:pt x="38" y="163"/>
                      <a:pt x="38" y="163"/>
                      <a:pt x="38" y="163"/>
                    </a:cubicBezTo>
                    <a:cubicBezTo>
                      <a:pt x="38" y="165"/>
                      <a:pt x="40" y="167"/>
                      <a:pt x="42" y="167"/>
                    </a:cubicBezTo>
                    <a:cubicBezTo>
                      <a:pt x="66" y="167"/>
                      <a:pt x="66" y="167"/>
                      <a:pt x="66" y="167"/>
                    </a:cubicBezTo>
                    <a:cubicBezTo>
                      <a:pt x="68" y="167"/>
                      <a:pt x="70" y="165"/>
                      <a:pt x="70" y="163"/>
                    </a:cubicBezTo>
                    <a:cubicBezTo>
                      <a:pt x="70" y="161"/>
                      <a:pt x="70" y="161"/>
                      <a:pt x="70" y="161"/>
                    </a:cubicBezTo>
                    <a:cubicBezTo>
                      <a:pt x="74" y="161"/>
                      <a:pt x="74" y="161"/>
                      <a:pt x="74" y="161"/>
                    </a:cubicBezTo>
                    <a:cubicBezTo>
                      <a:pt x="77" y="161"/>
                      <a:pt x="78" y="159"/>
                      <a:pt x="78" y="157"/>
                    </a:cubicBezTo>
                    <a:cubicBezTo>
                      <a:pt x="78" y="155"/>
                      <a:pt x="78" y="155"/>
                      <a:pt x="78" y="155"/>
                    </a:cubicBezTo>
                    <a:cubicBezTo>
                      <a:pt x="78" y="153"/>
                      <a:pt x="77" y="151"/>
                      <a:pt x="74" y="151"/>
                    </a:cubicBezTo>
                    <a:moveTo>
                      <a:pt x="74" y="128"/>
                    </a:moveTo>
                    <a:cubicBezTo>
                      <a:pt x="34" y="128"/>
                      <a:pt x="34" y="128"/>
                      <a:pt x="34" y="128"/>
                    </a:cubicBezTo>
                    <a:cubicBezTo>
                      <a:pt x="32" y="128"/>
                      <a:pt x="30" y="129"/>
                      <a:pt x="30" y="132"/>
                    </a:cubicBezTo>
                    <a:cubicBezTo>
                      <a:pt x="30" y="132"/>
                      <a:pt x="30" y="132"/>
                      <a:pt x="30" y="132"/>
                    </a:cubicBezTo>
                    <a:cubicBezTo>
                      <a:pt x="30" y="134"/>
                      <a:pt x="32" y="136"/>
                      <a:pt x="34" y="136"/>
                    </a:cubicBezTo>
                    <a:cubicBezTo>
                      <a:pt x="74" y="136"/>
                      <a:pt x="74" y="136"/>
                      <a:pt x="74" y="136"/>
                    </a:cubicBezTo>
                    <a:cubicBezTo>
                      <a:pt x="77" y="136"/>
                      <a:pt x="78" y="134"/>
                      <a:pt x="78" y="132"/>
                    </a:cubicBezTo>
                    <a:cubicBezTo>
                      <a:pt x="78" y="132"/>
                      <a:pt x="78" y="132"/>
                      <a:pt x="78" y="132"/>
                    </a:cubicBezTo>
                    <a:cubicBezTo>
                      <a:pt x="78" y="129"/>
                      <a:pt x="77" y="128"/>
                      <a:pt x="74" y="128"/>
                    </a:cubicBezTo>
                    <a:moveTo>
                      <a:pt x="108" y="54"/>
                    </a:moveTo>
                    <a:cubicBezTo>
                      <a:pt x="108" y="68"/>
                      <a:pt x="102" y="81"/>
                      <a:pt x="93" y="91"/>
                    </a:cubicBezTo>
                    <a:cubicBezTo>
                      <a:pt x="76" y="111"/>
                      <a:pt x="86" y="124"/>
                      <a:pt x="76" y="124"/>
                    </a:cubicBezTo>
                    <a:cubicBezTo>
                      <a:pt x="32" y="124"/>
                      <a:pt x="32" y="124"/>
                      <a:pt x="32" y="124"/>
                    </a:cubicBezTo>
                    <a:cubicBezTo>
                      <a:pt x="22" y="124"/>
                      <a:pt x="33" y="111"/>
                      <a:pt x="15" y="91"/>
                    </a:cubicBezTo>
                    <a:cubicBezTo>
                      <a:pt x="6" y="81"/>
                      <a:pt x="0" y="68"/>
                      <a:pt x="0" y="54"/>
                    </a:cubicBezTo>
                    <a:cubicBezTo>
                      <a:pt x="0" y="24"/>
                      <a:pt x="24" y="0"/>
                      <a:pt x="54" y="0"/>
                    </a:cubicBezTo>
                    <a:cubicBezTo>
                      <a:pt x="54" y="0"/>
                      <a:pt x="54" y="0"/>
                      <a:pt x="54" y="0"/>
                    </a:cubicBezTo>
                    <a:cubicBezTo>
                      <a:pt x="54" y="0"/>
                      <a:pt x="54" y="0"/>
                      <a:pt x="54" y="0"/>
                    </a:cubicBezTo>
                    <a:cubicBezTo>
                      <a:pt x="84" y="0"/>
                      <a:pt x="108" y="24"/>
                      <a:pt x="108" y="54"/>
                    </a:cubicBezTo>
                    <a:moveTo>
                      <a:pt x="61" y="116"/>
                    </a:moveTo>
                    <a:cubicBezTo>
                      <a:pt x="69" y="73"/>
                      <a:pt x="69" y="73"/>
                      <a:pt x="69" y="73"/>
                    </a:cubicBezTo>
                    <a:cubicBezTo>
                      <a:pt x="68" y="73"/>
                      <a:pt x="68" y="73"/>
                      <a:pt x="68" y="73"/>
                    </a:cubicBezTo>
                    <a:cubicBezTo>
                      <a:pt x="63" y="77"/>
                      <a:pt x="63" y="77"/>
                      <a:pt x="63" y="77"/>
                    </a:cubicBezTo>
                    <a:cubicBezTo>
                      <a:pt x="63" y="77"/>
                      <a:pt x="63" y="77"/>
                      <a:pt x="63" y="77"/>
                    </a:cubicBezTo>
                    <a:cubicBezTo>
                      <a:pt x="63" y="77"/>
                      <a:pt x="62" y="77"/>
                      <a:pt x="62" y="77"/>
                    </a:cubicBezTo>
                    <a:cubicBezTo>
                      <a:pt x="54" y="69"/>
                      <a:pt x="54" y="69"/>
                      <a:pt x="54" y="69"/>
                    </a:cubicBezTo>
                    <a:cubicBezTo>
                      <a:pt x="47" y="77"/>
                      <a:pt x="47" y="77"/>
                      <a:pt x="47" y="77"/>
                    </a:cubicBezTo>
                    <a:cubicBezTo>
                      <a:pt x="46" y="77"/>
                      <a:pt x="46" y="77"/>
                      <a:pt x="45" y="77"/>
                    </a:cubicBezTo>
                    <a:cubicBezTo>
                      <a:pt x="41" y="73"/>
                      <a:pt x="41" y="73"/>
                      <a:pt x="41" y="73"/>
                    </a:cubicBezTo>
                    <a:cubicBezTo>
                      <a:pt x="40" y="73"/>
                      <a:pt x="40" y="73"/>
                      <a:pt x="40" y="73"/>
                    </a:cubicBezTo>
                    <a:cubicBezTo>
                      <a:pt x="47" y="116"/>
                      <a:pt x="47" y="116"/>
                      <a:pt x="47" y="116"/>
                    </a:cubicBezTo>
                    <a:lnTo>
                      <a:pt x="61" y="116"/>
                    </a:lnTo>
                    <a:close/>
                    <a:moveTo>
                      <a:pt x="100" y="54"/>
                    </a:moveTo>
                    <a:cubicBezTo>
                      <a:pt x="100" y="29"/>
                      <a:pt x="79" y="8"/>
                      <a:pt x="54" y="8"/>
                    </a:cubicBezTo>
                    <a:cubicBezTo>
                      <a:pt x="54" y="0"/>
                      <a:pt x="54" y="0"/>
                      <a:pt x="54" y="0"/>
                    </a:cubicBezTo>
                    <a:cubicBezTo>
                      <a:pt x="54" y="8"/>
                      <a:pt x="54" y="8"/>
                      <a:pt x="54" y="8"/>
                    </a:cubicBezTo>
                    <a:cubicBezTo>
                      <a:pt x="29" y="8"/>
                      <a:pt x="8" y="29"/>
                      <a:pt x="8" y="54"/>
                    </a:cubicBezTo>
                    <a:cubicBezTo>
                      <a:pt x="8" y="66"/>
                      <a:pt x="13" y="77"/>
                      <a:pt x="21" y="85"/>
                    </a:cubicBezTo>
                    <a:cubicBezTo>
                      <a:pt x="21" y="85"/>
                      <a:pt x="21" y="85"/>
                      <a:pt x="21" y="85"/>
                    </a:cubicBezTo>
                    <a:cubicBezTo>
                      <a:pt x="21" y="85"/>
                      <a:pt x="21" y="85"/>
                      <a:pt x="21" y="85"/>
                    </a:cubicBezTo>
                    <a:cubicBezTo>
                      <a:pt x="32" y="99"/>
                      <a:pt x="34" y="110"/>
                      <a:pt x="35" y="116"/>
                    </a:cubicBezTo>
                    <a:cubicBezTo>
                      <a:pt x="35" y="116"/>
                      <a:pt x="35" y="116"/>
                      <a:pt x="35" y="116"/>
                    </a:cubicBezTo>
                    <a:cubicBezTo>
                      <a:pt x="43" y="116"/>
                      <a:pt x="43" y="116"/>
                      <a:pt x="43" y="116"/>
                    </a:cubicBezTo>
                    <a:cubicBezTo>
                      <a:pt x="36" y="73"/>
                      <a:pt x="36" y="73"/>
                      <a:pt x="36" y="73"/>
                    </a:cubicBezTo>
                    <a:cubicBezTo>
                      <a:pt x="32" y="73"/>
                      <a:pt x="32" y="73"/>
                      <a:pt x="32" y="73"/>
                    </a:cubicBezTo>
                    <a:cubicBezTo>
                      <a:pt x="32" y="73"/>
                      <a:pt x="31" y="73"/>
                      <a:pt x="31" y="72"/>
                    </a:cubicBezTo>
                    <a:cubicBezTo>
                      <a:pt x="31" y="71"/>
                      <a:pt x="32" y="71"/>
                      <a:pt x="32" y="71"/>
                    </a:cubicBezTo>
                    <a:cubicBezTo>
                      <a:pt x="35" y="71"/>
                      <a:pt x="35" y="71"/>
                      <a:pt x="35" y="71"/>
                    </a:cubicBezTo>
                    <a:cubicBezTo>
                      <a:pt x="35" y="70"/>
                      <a:pt x="35" y="70"/>
                      <a:pt x="35" y="70"/>
                    </a:cubicBezTo>
                    <a:cubicBezTo>
                      <a:pt x="35" y="69"/>
                      <a:pt x="36" y="68"/>
                      <a:pt x="37" y="68"/>
                    </a:cubicBezTo>
                    <a:cubicBezTo>
                      <a:pt x="38" y="67"/>
                      <a:pt x="39" y="68"/>
                      <a:pt x="39" y="69"/>
                    </a:cubicBezTo>
                    <a:cubicBezTo>
                      <a:pt x="39" y="71"/>
                      <a:pt x="39" y="71"/>
                      <a:pt x="39" y="71"/>
                    </a:cubicBezTo>
                    <a:cubicBezTo>
                      <a:pt x="42" y="71"/>
                      <a:pt x="42" y="71"/>
                      <a:pt x="42" y="71"/>
                    </a:cubicBezTo>
                    <a:cubicBezTo>
                      <a:pt x="42" y="71"/>
                      <a:pt x="42" y="71"/>
                      <a:pt x="42" y="71"/>
                    </a:cubicBezTo>
                    <a:cubicBezTo>
                      <a:pt x="46" y="75"/>
                      <a:pt x="46" y="75"/>
                      <a:pt x="46" y="75"/>
                    </a:cubicBezTo>
                    <a:cubicBezTo>
                      <a:pt x="54" y="67"/>
                      <a:pt x="54" y="67"/>
                      <a:pt x="54" y="67"/>
                    </a:cubicBezTo>
                    <a:cubicBezTo>
                      <a:pt x="54" y="67"/>
                      <a:pt x="55" y="67"/>
                      <a:pt x="55" y="67"/>
                    </a:cubicBezTo>
                    <a:cubicBezTo>
                      <a:pt x="63" y="75"/>
                      <a:pt x="63" y="75"/>
                      <a:pt x="63" y="75"/>
                    </a:cubicBezTo>
                    <a:cubicBezTo>
                      <a:pt x="66" y="71"/>
                      <a:pt x="66" y="71"/>
                      <a:pt x="66" y="71"/>
                    </a:cubicBezTo>
                    <a:cubicBezTo>
                      <a:pt x="66" y="71"/>
                      <a:pt x="67" y="71"/>
                      <a:pt x="67" y="71"/>
                    </a:cubicBezTo>
                    <a:cubicBezTo>
                      <a:pt x="69" y="71"/>
                      <a:pt x="69" y="71"/>
                      <a:pt x="69" y="71"/>
                    </a:cubicBezTo>
                    <a:cubicBezTo>
                      <a:pt x="69" y="69"/>
                      <a:pt x="69" y="69"/>
                      <a:pt x="69" y="69"/>
                    </a:cubicBezTo>
                    <a:cubicBezTo>
                      <a:pt x="69" y="68"/>
                      <a:pt x="70" y="67"/>
                      <a:pt x="72" y="68"/>
                    </a:cubicBezTo>
                    <a:cubicBezTo>
                      <a:pt x="73" y="68"/>
                      <a:pt x="73" y="69"/>
                      <a:pt x="73" y="70"/>
                    </a:cubicBezTo>
                    <a:cubicBezTo>
                      <a:pt x="73" y="71"/>
                      <a:pt x="73" y="71"/>
                      <a:pt x="73" y="71"/>
                    </a:cubicBezTo>
                    <a:cubicBezTo>
                      <a:pt x="76" y="71"/>
                      <a:pt x="76" y="71"/>
                      <a:pt x="76" y="71"/>
                    </a:cubicBezTo>
                    <a:cubicBezTo>
                      <a:pt x="76" y="71"/>
                      <a:pt x="77" y="71"/>
                      <a:pt x="77" y="72"/>
                    </a:cubicBezTo>
                    <a:cubicBezTo>
                      <a:pt x="77" y="73"/>
                      <a:pt x="76" y="73"/>
                      <a:pt x="76" y="73"/>
                    </a:cubicBezTo>
                    <a:cubicBezTo>
                      <a:pt x="73" y="73"/>
                      <a:pt x="73" y="73"/>
                      <a:pt x="73" y="73"/>
                    </a:cubicBezTo>
                    <a:cubicBezTo>
                      <a:pt x="65" y="116"/>
                      <a:pt x="65" y="116"/>
                      <a:pt x="65" y="116"/>
                    </a:cubicBezTo>
                    <a:cubicBezTo>
                      <a:pt x="74" y="116"/>
                      <a:pt x="74" y="116"/>
                      <a:pt x="74" y="116"/>
                    </a:cubicBezTo>
                    <a:cubicBezTo>
                      <a:pt x="74" y="116"/>
                      <a:pt x="74" y="116"/>
                      <a:pt x="74" y="116"/>
                    </a:cubicBezTo>
                    <a:cubicBezTo>
                      <a:pt x="74" y="110"/>
                      <a:pt x="76" y="99"/>
                      <a:pt x="87" y="85"/>
                    </a:cubicBezTo>
                    <a:cubicBezTo>
                      <a:pt x="87" y="85"/>
                      <a:pt x="87" y="85"/>
                      <a:pt x="87" y="85"/>
                    </a:cubicBezTo>
                    <a:cubicBezTo>
                      <a:pt x="87" y="85"/>
                      <a:pt x="87" y="85"/>
                      <a:pt x="87" y="85"/>
                    </a:cubicBezTo>
                    <a:cubicBezTo>
                      <a:pt x="95" y="77"/>
                      <a:pt x="100" y="66"/>
                      <a:pt x="100" y="54"/>
                    </a:cubicBezTo>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23" name="Freeform 19"/>
              <p:cNvSpPr>
                <a:spLocks noEditPoints="1"/>
              </p:cNvSpPr>
              <p:nvPr/>
            </p:nvSpPr>
            <p:spPr bwMode="auto">
              <a:xfrm>
                <a:off x="4852637" y="2411988"/>
                <a:ext cx="260246" cy="259119"/>
              </a:xfrm>
              <a:custGeom>
                <a:avLst/>
                <a:gdLst>
                  <a:gd name="T0" fmla="*/ 189 w 195"/>
                  <a:gd name="T1" fmla="*/ 30 h 194"/>
                  <a:gd name="T2" fmla="*/ 165 w 195"/>
                  <a:gd name="T3" fmla="*/ 5 h 194"/>
                  <a:gd name="T4" fmla="*/ 145 w 195"/>
                  <a:gd name="T5" fmla="*/ 5 h 194"/>
                  <a:gd name="T6" fmla="*/ 15 w 195"/>
                  <a:gd name="T7" fmla="*/ 135 h 194"/>
                  <a:gd name="T8" fmla="*/ 15 w 195"/>
                  <a:gd name="T9" fmla="*/ 136 h 194"/>
                  <a:gd name="T10" fmla="*/ 6 w 195"/>
                  <a:gd name="T11" fmla="*/ 170 h 194"/>
                  <a:gd name="T12" fmla="*/ 1 w 195"/>
                  <a:gd name="T13" fmla="*/ 186 h 194"/>
                  <a:gd name="T14" fmla="*/ 8 w 195"/>
                  <a:gd name="T15" fmla="*/ 193 h 194"/>
                  <a:gd name="T16" fmla="*/ 24 w 195"/>
                  <a:gd name="T17" fmla="*/ 189 h 194"/>
                  <a:gd name="T18" fmla="*/ 59 w 195"/>
                  <a:gd name="T19" fmla="*/ 180 h 194"/>
                  <a:gd name="T20" fmla="*/ 59 w 195"/>
                  <a:gd name="T21" fmla="*/ 179 h 194"/>
                  <a:gd name="T22" fmla="*/ 189 w 195"/>
                  <a:gd name="T23" fmla="*/ 49 h 194"/>
                  <a:gd name="T24" fmla="*/ 189 w 195"/>
                  <a:gd name="T25" fmla="*/ 30 h 194"/>
                  <a:gd name="T26" fmla="*/ 48 w 195"/>
                  <a:gd name="T27" fmla="*/ 174 h 194"/>
                  <a:gd name="T28" fmla="*/ 27 w 195"/>
                  <a:gd name="T29" fmla="*/ 180 h 194"/>
                  <a:gd name="T30" fmla="*/ 15 w 195"/>
                  <a:gd name="T31" fmla="*/ 168 h 194"/>
                  <a:gd name="T32" fmla="*/ 20 w 195"/>
                  <a:gd name="T33" fmla="*/ 147 h 194"/>
                  <a:gd name="T34" fmla="*/ 21 w 195"/>
                  <a:gd name="T35" fmla="*/ 142 h 194"/>
                  <a:gd name="T36" fmla="*/ 53 w 195"/>
                  <a:gd name="T37" fmla="*/ 173 h 194"/>
                  <a:gd name="T38" fmla="*/ 48 w 195"/>
                  <a:gd name="T39" fmla="*/ 174 h 194"/>
                  <a:gd name="T40" fmla="*/ 59 w 195"/>
                  <a:gd name="T41" fmla="*/ 168 h 194"/>
                  <a:gd name="T42" fmla="*/ 26 w 195"/>
                  <a:gd name="T43" fmla="*/ 135 h 194"/>
                  <a:gd name="T44" fmla="*/ 115 w 195"/>
                  <a:gd name="T45" fmla="*/ 46 h 194"/>
                  <a:gd name="T46" fmla="*/ 121 w 195"/>
                  <a:gd name="T47" fmla="*/ 52 h 194"/>
                  <a:gd name="T48" fmla="*/ 148 w 195"/>
                  <a:gd name="T49" fmla="*/ 79 h 194"/>
                  <a:gd name="T50" fmla="*/ 59 w 195"/>
                  <a:gd name="T51" fmla="*/ 168 h 194"/>
                  <a:gd name="T52" fmla="*/ 183 w 195"/>
                  <a:gd name="T53" fmla="*/ 44 h 194"/>
                  <a:gd name="T54" fmla="*/ 169 w 195"/>
                  <a:gd name="T55" fmla="*/ 58 h 194"/>
                  <a:gd name="T56" fmla="*/ 167 w 195"/>
                  <a:gd name="T57" fmla="*/ 57 h 194"/>
                  <a:gd name="T58" fmla="*/ 180 w 195"/>
                  <a:gd name="T59" fmla="*/ 43 h 194"/>
                  <a:gd name="T60" fmla="*/ 182 w 195"/>
                  <a:gd name="T61" fmla="*/ 38 h 194"/>
                  <a:gd name="T62" fmla="*/ 178 w 195"/>
                  <a:gd name="T63" fmla="*/ 31 h 194"/>
                  <a:gd name="T64" fmla="*/ 174 w 195"/>
                  <a:gd name="T65" fmla="*/ 36 h 194"/>
                  <a:gd name="T66" fmla="*/ 176 w 195"/>
                  <a:gd name="T67" fmla="*/ 39 h 194"/>
                  <a:gd name="T68" fmla="*/ 176 w 195"/>
                  <a:gd name="T69" fmla="*/ 39 h 194"/>
                  <a:gd name="T70" fmla="*/ 163 w 195"/>
                  <a:gd name="T71" fmla="*/ 52 h 194"/>
                  <a:gd name="T72" fmla="*/ 136 w 195"/>
                  <a:gd name="T73" fmla="*/ 26 h 194"/>
                  <a:gd name="T74" fmla="*/ 151 w 195"/>
                  <a:gd name="T75" fmla="*/ 11 h 194"/>
                  <a:gd name="T76" fmla="*/ 159 w 195"/>
                  <a:gd name="T77" fmla="*/ 11 h 194"/>
                  <a:gd name="T78" fmla="*/ 183 w 195"/>
                  <a:gd name="T79" fmla="*/ 35 h 194"/>
                  <a:gd name="T80" fmla="*/ 183 w 195"/>
                  <a:gd name="T81" fmla="*/ 4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5" h="194">
                    <a:moveTo>
                      <a:pt x="189" y="30"/>
                    </a:moveTo>
                    <a:cubicBezTo>
                      <a:pt x="165" y="5"/>
                      <a:pt x="165" y="5"/>
                      <a:pt x="165" y="5"/>
                    </a:cubicBezTo>
                    <a:cubicBezTo>
                      <a:pt x="160" y="0"/>
                      <a:pt x="151" y="0"/>
                      <a:pt x="145" y="5"/>
                    </a:cubicBezTo>
                    <a:cubicBezTo>
                      <a:pt x="15" y="135"/>
                      <a:pt x="15" y="135"/>
                      <a:pt x="15" y="135"/>
                    </a:cubicBezTo>
                    <a:cubicBezTo>
                      <a:pt x="15" y="136"/>
                      <a:pt x="15" y="136"/>
                      <a:pt x="15" y="136"/>
                    </a:cubicBezTo>
                    <a:cubicBezTo>
                      <a:pt x="15" y="136"/>
                      <a:pt x="6" y="170"/>
                      <a:pt x="6" y="170"/>
                    </a:cubicBezTo>
                    <a:cubicBezTo>
                      <a:pt x="1" y="186"/>
                      <a:pt x="1" y="186"/>
                      <a:pt x="1" y="186"/>
                    </a:cubicBezTo>
                    <a:cubicBezTo>
                      <a:pt x="0" y="191"/>
                      <a:pt x="3" y="194"/>
                      <a:pt x="8" y="193"/>
                    </a:cubicBezTo>
                    <a:cubicBezTo>
                      <a:pt x="24" y="189"/>
                      <a:pt x="24" y="189"/>
                      <a:pt x="24" y="189"/>
                    </a:cubicBezTo>
                    <a:cubicBezTo>
                      <a:pt x="24" y="189"/>
                      <a:pt x="59" y="180"/>
                      <a:pt x="59" y="180"/>
                    </a:cubicBezTo>
                    <a:cubicBezTo>
                      <a:pt x="59" y="179"/>
                      <a:pt x="59" y="179"/>
                      <a:pt x="59" y="179"/>
                    </a:cubicBezTo>
                    <a:cubicBezTo>
                      <a:pt x="189" y="49"/>
                      <a:pt x="189" y="49"/>
                      <a:pt x="189" y="49"/>
                    </a:cubicBezTo>
                    <a:cubicBezTo>
                      <a:pt x="195" y="44"/>
                      <a:pt x="195" y="35"/>
                      <a:pt x="189" y="30"/>
                    </a:cubicBezTo>
                    <a:close/>
                    <a:moveTo>
                      <a:pt x="48" y="174"/>
                    </a:moveTo>
                    <a:cubicBezTo>
                      <a:pt x="27" y="180"/>
                      <a:pt x="27" y="180"/>
                      <a:pt x="27" y="180"/>
                    </a:cubicBezTo>
                    <a:cubicBezTo>
                      <a:pt x="15" y="168"/>
                      <a:pt x="15" y="168"/>
                      <a:pt x="15" y="168"/>
                    </a:cubicBezTo>
                    <a:cubicBezTo>
                      <a:pt x="20" y="147"/>
                      <a:pt x="20" y="147"/>
                      <a:pt x="20" y="147"/>
                    </a:cubicBezTo>
                    <a:cubicBezTo>
                      <a:pt x="21" y="145"/>
                      <a:pt x="21" y="143"/>
                      <a:pt x="21" y="142"/>
                    </a:cubicBezTo>
                    <a:cubicBezTo>
                      <a:pt x="53" y="173"/>
                      <a:pt x="53" y="173"/>
                      <a:pt x="53" y="173"/>
                    </a:cubicBezTo>
                    <a:cubicBezTo>
                      <a:pt x="51" y="173"/>
                      <a:pt x="50" y="174"/>
                      <a:pt x="48" y="174"/>
                    </a:cubicBezTo>
                    <a:close/>
                    <a:moveTo>
                      <a:pt x="59" y="168"/>
                    </a:moveTo>
                    <a:cubicBezTo>
                      <a:pt x="26" y="135"/>
                      <a:pt x="26" y="135"/>
                      <a:pt x="26" y="135"/>
                    </a:cubicBezTo>
                    <a:cubicBezTo>
                      <a:pt x="115" y="46"/>
                      <a:pt x="115" y="46"/>
                      <a:pt x="115" y="46"/>
                    </a:cubicBezTo>
                    <a:cubicBezTo>
                      <a:pt x="121" y="52"/>
                      <a:pt x="121" y="52"/>
                      <a:pt x="121" y="52"/>
                    </a:cubicBezTo>
                    <a:cubicBezTo>
                      <a:pt x="148" y="79"/>
                      <a:pt x="148" y="79"/>
                      <a:pt x="148" y="79"/>
                    </a:cubicBezTo>
                    <a:lnTo>
                      <a:pt x="59" y="168"/>
                    </a:lnTo>
                    <a:close/>
                    <a:moveTo>
                      <a:pt x="183" y="44"/>
                    </a:moveTo>
                    <a:cubicBezTo>
                      <a:pt x="169" y="58"/>
                      <a:pt x="169" y="58"/>
                      <a:pt x="169" y="58"/>
                    </a:cubicBezTo>
                    <a:cubicBezTo>
                      <a:pt x="167" y="57"/>
                      <a:pt x="167" y="57"/>
                      <a:pt x="167" y="57"/>
                    </a:cubicBezTo>
                    <a:cubicBezTo>
                      <a:pt x="180" y="43"/>
                      <a:pt x="180" y="43"/>
                      <a:pt x="180" y="43"/>
                    </a:cubicBezTo>
                    <a:cubicBezTo>
                      <a:pt x="182" y="42"/>
                      <a:pt x="182" y="40"/>
                      <a:pt x="182" y="38"/>
                    </a:cubicBezTo>
                    <a:cubicBezTo>
                      <a:pt x="182" y="34"/>
                      <a:pt x="179" y="32"/>
                      <a:pt x="178" y="31"/>
                    </a:cubicBezTo>
                    <a:cubicBezTo>
                      <a:pt x="174" y="36"/>
                      <a:pt x="174" y="36"/>
                      <a:pt x="174" y="36"/>
                    </a:cubicBezTo>
                    <a:cubicBezTo>
                      <a:pt x="175" y="36"/>
                      <a:pt x="176" y="38"/>
                      <a:pt x="176" y="39"/>
                    </a:cubicBezTo>
                    <a:cubicBezTo>
                      <a:pt x="176" y="39"/>
                      <a:pt x="176" y="39"/>
                      <a:pt x="176" y="39"/>
                    </a:cubicBezTo>
                    <a:cubicBezTo>
                      <a:pt x="163" y="52"/>
                      <a:pt x="163" y="52"/>
                      <a:pt x="163" y="52"/>
                    </a:cubicBezTo>
                    <a:cubicBezTo>
                      <a:pt x="136" y="26"/>
                      <a:pt x="136" y="26"/>
                      <a:pt x="136" y="26"/>
                    </a:cubicBezTo>
                    <a:cubicBezTo>
                      <a:pt x="151" y="11"/>
                      <a:pt x="151" y="11"/>
                      <a:pt x="151" y="11"/>
                    </a:cubicBezTo>
                    <a:cubicBezTo>
                      <a:pt x="153" y="9"/>
                      <a:pt x="157" y="9"/>
                      <a:pt x="159" y="11"/>
                    </a:cubicBezTo>
                    <a:cubicBezTo>
                      <a:pt x="183" y="35"/>
                      <a:pt x="183" y="35"/>
                      <a:pt x="183" y="35"/>
                    </a:cubicBezTo>
                    <a:cubicBezTo>
                      <a:pt x="186" y="37"/>
                      <a:pt x="186" y="41"/>
                      <a:pt x="183"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24" name="Freeform 20"/>
              <p:cNvSpPr>
                <a:spLocks noEditPoints="1"/>
              </p:cNvSpPr>
              <p:nvPr/>
            </p:nvSpPr>
            <p:spPr bwMode="auto">
              <a:xfrm>
                <a:off x="5364587" y="1826770"/>
                <a:ext cx="205179" cy="206986"/>
              </a:xfrm>
              <a:custGeom>
                <a:avLst/>
                <a:gdLst>
                  <a:gd name="T0" fmla="*/ 188 w 192"/>
                  <a:gd name="T1" fmla="*/ 15 h 193"/>
                  <a:gd name="T2" fmla="*/ 177 w 192"/>
                  <a:gd name="T3" fmla="*/ 5 h 193"/>
                  <a:gd name="T4" fmla="*/ 161 w 192"/>
                  <a:gd name="T5" fmla="*/ 5 h 193"/>
                  <a:gd name="T6" fmla="*/ 146 w 192"/>
                  <a:gd name="T7" fmla="*/ 20 h 193"/>
                  <a:gd name="T8" fmla="*/ 123 w 192"/>
                  <a:gd name="T9" fmla="*/ 25 h 193"/>
                  <a:gd name="T10" fmla="*/ 121 w 192"/>
                  <a:gd name="T11" fmla="*/ 28 h 193"/>
                  <a:gd name="T12" fmla="*/ 112 w 192"/>
                  <a:gd name="T13" fmla="*/ 25 h 193"/>
                  <a:gd name="T14" fmla="*/ 96 w 192"/>
                  <a:gd name="T15" fmla="*/ 32 h 193"/>
                  <a:gd name="T16" fmla="*/ 42 w 192"/>
                  <a:gd name="T17" fmla="*/ 87 h 193"/>
                  <a:gd name="T18" fmla="*/ 41 w 192"/>
                  <a:gd name="T19" fmla="*/ 90 h 193"/>
                  <a:gd name="T20" fmla="*/ 42 w 192"/>
                  <a:gd name="T21" fmla="*/ 91 h 193"/>
                  <a:gd name="T22" fmla="*/ 44 w 192"/>
                  <a:gd name="T23" fmla="*/ 92 h 193"/>
                  <a:gd name="T24" fmla="*/ 60 w 192"/>
                  <a:gd name="T25" fmla="*/ 84 h 193"/>
                  <a:gd name="T26" fmla="*/ 59 w 192"/>
                  <a:gd name="T27" fmla="*/ 78 h 193"/>
                  <a:gd name="T28" fmla="*/ 101 w 192"/>
                  <a:gd name="T29" fmla="*/ 37 h 193"/>
                  <a:gd name="T30" fmla="*/ 112 w 192"/>
                  <a:gd name="T31" fmla="*/ 31 h 193"/>
                  <a:gd name="T32" fmla="*/ 117 w 192"/>
                  <a:gd name="T33" fmla="*/ 32 h 193"/>
                  <a:gd name="T34" fmla="*/ 94 w 192"/>
                  <a:gd name="T35" fmla="*/ 55 h 193"/>
                  <a:gd name="T36" fmla="*/ 94 w 192"/>
                  <a:gd name="T37" fmla="*/ 55 h 193"/>
                  <a:gd name="T38" fmla="*/ 37 w 192"/>
                  <a:gd name="T39" fmla="*/ 112 h 193"/>
                  <a:gd name="T40" fmla="*/ 33 w 192"/>
                  <a:gd name="T41" fmla="*/ 116 h 193"/>
                  <a:gd name="T42" fmla="*/ 4 w 192"/>
                  <a:gd name="T43" fmla="*/ 174 h 193"/>
                  <a:gd name="T44" fmla="*/ 5 w 192"/>
                  <a:gd name="T45" fmla="*/ 176 h 193"/>
                  <a:gd name="T46" fmla="*/ 1 w 192"/>
                  <a:gd name="T47" fmla="*/ 186 h 193"/>
                  <a:gd name="T48" fmla="*/ 7 w 192"/>
                  <a:gd name="T49" fmla="*/ 191 h 193"/>
                  <a:gd name="T50" fmla="*/ 17 w 192"/>
                  <a:gd name="T51" fmla="*/ 188 h 193"/>
                  <a:gd name="T52" fmla="*/ 19 w 192"/>
                  <a:gd name="T53" fmla="*/ 189 h 193"/>
                  <a:gd name="T54" fmla="*/ 76 w 192"/>
                  <a:gd name="T55" fmla="*/ 160 h 193"/>
                  <a:gd name="T56" fmla="*/ 80 w 192"/>
                  <a:gd name="T57" fmla="*/ 156 h 193"/>
                  <a:gd name="T58" fmla="*/ 125 w 192"/>
                  <a:gd name="T59" fmla="*/ 112 h 193"/>
                  <a:gd name="T60" fmla="*/ 141 w 192"/>
                  <a:gd name="T61" fmla="*/ 96 h 193"/>
                  <a:gd name="T62" fmla="*/ 167 w 192"/>
                  <a:gd name="T63" fmla="*/ 69 h 193"/>
                  <a:gd name="T64" fmla="*/ 173 w 192"/>
                  <a:gd name="T65" fmla="*/ 47 h 193"/>
                  <a:gd name="T66" fmla="*/ 188 w 192"/>
                  <a:gd name="T67" fmla="*/ 31 h 193"/>
                  <a:gd name="T68" fmla="*/ 188 w 192"/>
                  <a:gd name="T69" fmla="*/ 15 h 193"/>
                  <a:gd name="T70" fmla="*/ 21 w 192"/>
                  <a:gd name="T71" fmla="*/ 180 h 193"/>
                  <a:gd name="T72" fmla="*/ 13 w 192"/>
                  <a:gd name="T73" fmla="*/ 172 h 193"/>
                  <a:gd name="T74" fmla="*/ 38 w 192"/>
                  <a:gd name="T75" fmla="*/ 122 h 193"/>
                  <a:gd name="T76" fmla="*/ 71 w 192"/>
                  <a:gd name="T77" fmla="*/ 155 h 193"/>
                  <a:gd name="T78" fmla="*/ 21 w 192"/>
                  <a:gd name="T79" fmla="*/ 180 h 193"/>
                  <a:gd name="T80" fmla="*/ 162 w 192"/>
                  <a:gd name="T81" fmla="*/ 64 h 193"/>
                  <a:gd name="T82" fmla="*/ 133 w 192"/>
                  <a:gd name="T83" fmla="*/ 92 h 193"/>
                  <a:gd name="T84" fmla="*/ 84 w 192"/>
                  <a:gd name="T85" fmla="*/ 141 h 193"/>
                  <a:gd name="T86" fmla="*/ 52 w 192"/>
                  <a:gd name="T87" fmla="*/ 108 h 193"/>
                  <a:gd name="T88" fmla="*/ 129 w 192"/>
                  <a:gd name="T89" fmla="*/ 31 h 193"/>
                  <a:gd name="T90" fmla="*/ 142 w 192"/>
                  <a:gd name="T91" fmla="*/ 27 h 193"/>
                  <a:gd name="T92" fmla="*/ 166 w 192"/>
                  <a:gd name="T93" fmla="*/ 51 h 193"/>
                  <a:gd name="T94" fmla="*/ 162 w 192"/>
                  <a:gd name="T95" fmla="*/ 64 h 193"/>
                  <a:gd name="T96" fmla="*/ 182 w 192"/>
                  <a:gd name="T97" fmla="*/ 26 h 193"/>
                  <a:gd name="T98" fmla="*/ 167 w 192"/>
                  <a:gd name="T99" fmla="*/ 41 h 193"/>
                  <a:gd name="T100" fmla="*/ 152 w 192"/>
                  <a:gd name="T101" fmla="*/ 26 h 193"/>
                  <a:gd name="T102" fmla="*/ 167 w 192"/>
                  <a:gd name="T103" fmla="*/ 11 h 193"/>
                  <a:gd name="T104" fmla="*/ 172 w 192"/>
                  <a:gd name="T105" fmla="*/ 11 h 193"/>
                  <a:gd name="T106" fmla="*/ 182 w 192"/>
                  <a:gd name="T107" fmla="*/ 21 h 193"/>
                  <a:gd name="T108" fmla="*/ 182 w 192"/>
                  <a:gd name="T109" fmla="*/ 2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2" h="193">
                    <a:moveTo>
                      <a:pt x="188" y="15"/>
                    </a:moveTo>
                    <a:cubicBezTo>
                      <a:pt x="177" y="5"/>
                      <a:pt x="177" y="5"/>
                      <a:pt x="177" y="5"/>
                    </a:cubicBezTo>
                    <a:cubicBezTo>
                      <a:pt x="173" y="0"/>
                      <a:pt x="166" y="0"/>
                      <a:pt x="161" y="5"/>
                    </a:cubicBezTo>
                    <a:cubicBezTo>
                      <a:pt x="146" y="20"/>
                      <a:pt x="146" y="20"/>
                      <a:pt x="146" y="20"/>
                    </a:cubicBezTo>
                    <a:cubicBezTo>
                      <a:pt x="140" y="16"/>
                      <a:pt x="128" y="20"/>
                      <a:pt x="123" y="25"/>
                    </a:cubicBezTo>
                    <a:cubicBezTo>
                      <a:pt x="121" y="28"/>
                      <a:pt x="121" y="28"/>
                      <a:pt x="121" y="28"/>
                    </a:cubicBezTo>
                    <a:cubicBezTo>
                      <a:pt x="119" y="26"/>
                      <a:pt x="116" y="25"/>
                      <a:pt x="112" y="25"/>
                    </a:cubicBezTo>
                    <a:cubicBezTo>
                      <a:pt x="107" y="25"/>
                      <a:pt x="101" y="27"/>
                      <a:pt x="96" y="32"/>
                    </a:cubicBezTo>
                    <a:cubicBezTo>
                      <a:pt x="42" y="87"/>
                      <a:pt x="42" y="87"/>
                      <a:pt x="42" y="87"/>
                    </a:cubicBezTo>
                    <a:cubicBezTo>
                      <a:pt x="41" y="88"/>
                      <a:pt x="41" y="89"/>
                      <a:pt x="41" y="90"/>
                    </a:cubicBezTo>
                    <a:cubicBezTo>
                      <a:pt x="41" y="90"/>
                      <a:pt x="42" y="91"/>
                      <a:pt x="42" y="91"/>
                    </a:cubicBezTo>
                    <a:cubicBezTo>
                      <a:pt x="43" y="92"/>
                      <a:pt x="43" y="92"/>
                      <a:pt x="44" y="92"/>
                    </a:cubicBezTo>
                    <a:cubicBezTo>
                      <a:pt x="49" y="92"/>
                      <a:pt x="60" y="91"/>
                      <a:pt x="60" y="84"/>
                    </a:cubicBezTo>
                    <a:cubicBezTo>
                      <a:pt x="60" y="82"/>
                      <a:pt x="60" y="79"/>
                      <a:pt x="59" y="78"/>
                    </a:cubicBezTo>
                    <a:cubicBezTo>
                      <a:pt x="101" y="37"/>
                      <a:pt x="101" y="37"/>
                      <a:pt x="101" y="37"/>
                    </a:cubicBezTo>
                    <a:cubicBezTo>
                      <a:pt x="104" y="33"/>
                      <a:pt x="108" y="31"/>
                      <a:pt x="112" y="31"/>
                    </a:cubicBezTo>
                    <a:cubicBezTo>
                      <a:pt x="114" y="31"/>
                      <a:pt x="115" y="32"/>
                      <a:pt x="117" y="32"/>
                    </a:cubicBezTo>
                    <a:cubicBezTo>
                      <a:pt x="94" y="55"/>
                      <a:pt x="94" y="55"/>
                      <a:pt x="94" y="55"/>
                    </a:cubicBezTo>
                    <a:cubicBezTo>
                      <a:pt x="94" y="55"/>
                      <a:pt x="94" y="55"/>
                      <a:pt x="94" y="55"/>
                    </a:cubicBezTo>
                    <a:cubicBezTo>
                      <a:pt x="37" y="112"/>
                      <a:pt x="37" y="112"/>
                      <a:pt x="37" y="112"/>
                    </a:cubicBezTo>
                    <a:cubicBezTo>
                      <a:pt x="33" y="116"/>
                      <a:pt x="33" y="116"/>
                      <a:pt x="33" y="116"/>
                    </a:cubicBezTo>
                    <a:cubicBezTo>
                      <a:pt x="14" y="134"/>
                      <a:pt x="4" y="174"/>
                      <a:pt x="4" y="174"/>
                    </a:cubicBezTo>
                    <a:cubicBezTo>
                      <a:pt x="5" y="176"/>
                      <a:pt x="5" y="176"/>
                      <a:pt x="5" y="176"/>
                    </a:cubicBezTo>
                    <a:cubicBezTo>
                      <a:pt x="1" y="186"/>
                      <a:pt x="1" y="186"/>
                      <a:pt x="1" y="186"/>
                    </a:cubicBezTo>
                    <a:cubicBezTo>
                      <a:pt x="0" y="191"/>
                      <a:pt x="2" y="193"/>
                      <a:pt x="7" y="191"/>
                    </a:cubicBezTo>
                    <a:cubicBezTo>
                      <a:pt x="17" y="188"/>
                      <a:pt x="17" y="188"/>
                      <a:pt x="17" y="188"/>
                    </a:cubicBezTo>
                    <a:cubicBezTo>
                      <a:pt x="19" y="189"/>
                      <a:pt x="19" y="189"/>
                      <a:pt x="19" y="189"/>
                    </a:cubicBezTo>
                    <a:cubicBezTo>
                      <a:pt x="19" y="189"/>
                      <a:pt x="58" y="178"/>
                      <a:pt x="76" y="160"/>
                    </a:cubicBezTo>
                    <a:cubicBezTo>
                      <a:pt x="80" y="156"/>
                      <a:pt x="80" y="156"/>
                      <a:pt x="80" y="156"/>
                    </a:cubicBezTo>
                    <a:cubicBezTo>
                      <a:pt x="125" y="112"/>
                      <a:pt x="125" y="112"/>
                      <a:pt x="125" y="112"/>
                    </a:cubicBezTo>
                    <a:cubicBezTo>
                      <a:pt x="141" y="96"/>
                      <a:pt x="141" y="96"/>
                      <a:pt x="141" y="96"/>
                    </a:cubicBezTo>
                    <a:cubicBezTo>
                      <a:pt x="167" y="69"/>
                      <a:pt x="167" y="69"/>
                      <a:pt x="167" y="69"/>
                    </a:cubicBezTo>
                    <a:cubicBezTo>
                      <a:pt x="172" y="64"/>
                      <a:pt x="176" y="53"/>
                      <a:pt x="173" y="47"/>
                    </a:cubicBezTo>
                    <a:cubicBezTo>
                      <a:pt x="188" y="31"/>
                      <a:pt x="188" y="31"/>
                      <a:pt x="188" y="31"/>
                    </a:cubicBezTo>
                    <a:cubicBezTo>
                      <a:pt x="192" y="27"/>
                      <a:pt x="192" y="20"/>
                      <a:pt x="188" y="15"/>
                    </a:cubicBezTo>
                    <a:close/>
                    <a:moveTo>
                      <a:pt x="21" y="180"/>
                    </a:moveTo>
                    <a:cubicBezTo>
                      <a:pt x="13" y="172"/>
                      <a:pt x="13" y="172"/>
                      <a:pt x="13" y="172"/>
                    </a:cubicBezTo>
                    <a:cubicBezTo>
                      <a:pt x="16" y="162"/>
                      <a:pt x="25" y="135"/>
                      <a:pt x="38" y="122"/>
                    </a:cubicBezTo>
                    <a:cubicBezTo>
                      <a:pt x="71" y="155"/>
                      <a:pt x="71" y="155"/>
                      <a:pt x="71" y="155"/>
                    </a:cubicBezTo>
                    <a:cubicBezTo>
                      <a:pt x="58" y="168"/>
                      <a:pt x="31" y="177"/>
                      <a:pt x="21" y="180"/>
                    </a:cubicBezTo>
                    <a:close/>
                    <a:moveTo>
                      <a:pt x="162" y="64"/>
                    </a:moveTo>
                    <a:cubicBezTo>
                      <a:pt x="133" y="92"/>
                      <a:pt x="133" y="92"/>
                      <a:pt x="133" y="92"/>
                    </a:cubicBezTo>
                    <a:cubicBezTo>
                      <a:pt x="84" y="141"/>
                      <a:pt x="84" y="141"/>
                      <a:pt x="84" y="141"/>
                    </a:cubicBezTo>
                    <a:cubicBezTo>
                      <a:pt x="52" y="108"/>
                      <a:pt x="52" y="108"/>
                      <a:pt x="52" y="108"/>
                    </a:cubicBezTo>
                    <a:cubicBezTo>
                      <a:pt x="129" y="31"/>
                      <a:pt x="129" y="31"/>
                      <a:pt x="129" y="31"/>
                    </a:cubicBezTo>
                    <a:cubicBezTo>
                      <a:pt x="132" y="28"/>
                      <a:pt x="140" y="26"/>
                      <a:pt x="142" y="27"/>
                    </a:cubicBezTo>
                    <a:cubicBezTo>
                      <a:pt x="166" y="51"/>
                      <a:pt x="166" y="51"/>
                      <a:pt x="166" y="51"/>
                    </a:cubicBezTo>
                    <a:cubicBezTo>
                      <a:pt x="167" y="53"/>
                      <a:pt x="165" y="60"/>
                      <a:pt x="162" y="64"/>
                    </a:cubicBezTo>
                    <a:close/>
                    <a:moveTo>
                      <a:pt x="182" y="26"/>
                    </a:moveTo>
                    <a:cubicBezTo>
                      <a:pt x="167" y="41"/>
                      <a:pt x="167" y="41"/>
                      <a:pt x="167" y="41"/>
                    </a:cubicBezTo>
                    <a:cubicBezTo>
                      <a:pt x="152" y="26"/>
                      <a:pt x="152" y="26"/>
                      <a:pt x="152" y="26"/>
                    </a:cubicBezTo>
                    <a:cubicBezTo>
                      <a:pt x="167" y="11"/>
                      <a:pt x="167" y="11"/>
                      <a:pt x="167" y="11"/>
                    </a:cubicBezTo>
                    <a:cubicBezTo>
                      <a:pt x="168" y="9"/>
                      <a:pt x="171" y="9"/>
                      <a:pt x="172" y="11"/>
                    </a:cubicBezTo>
                    <a:cubicBezTo>
                      <a:pt x="182" y="21"/>
                      <a:pt x="182" y="21"/>
                      <a:pt x="182" y="21"/>
                    </a:cubicBezTo>
                    <a:cubicBezTo>
                      <a:pt x="184" y="22"/>
                      <a:pt x="184" y="24"/>
                      <a:pt x="182" y="2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25" name="Freeform 21"/>
              <p:cNvSpPr>
                <a:spLocks noEditPoints="1"/>
              </p:cNvSpPr>
              <p:nvPr/>
            </p:nvSpPr>
            <p:spPr bwMode="auto">
              <a:xfrm>
                <a:off x="5728946" y="2023967"/>
                <a:ext cx="307809" cy="249696"/>
              </a:xfrm>
              <a:custGeom>
                <a:avLst/>
                <a:gdLst>
                  <a:gd name="T0" fmla="*/ 19 w 204"/>
                  <a:gd name="T1" fmla="*/ 42 h 165"/>
                  <a:gd name="T2" fmla="*/ 58 w 204"/>
                  <a:gd name="T3" fmla="*/ 66 h 165"/>
                  <a:gd name="T4" fmla="*/ 203 w 204"/>
                  <a:gd name="T5" fmla="*/ 161 h 165"/>
                  <a:gd name="T6" fmla="*/ 128 w 204"/>
                  <a:gd name="T7" fmla="*/ 149 h 165"/>
                  <a:gd name="T8" fmla="*/ 100 w 204"/>
                  <a:gd name="T9" fmla="*/ 155 h 165"/>
                  <a:gd name="T10" fmla="*/ 24 w 204"/>
                  <a:gd name="T11" fmla="*/ 165 h 165"/>
                  <a:gd name="T12" fmla="*/ 0 w 204"/>
                  <a:gd name="T13" fmla="*/ 10 h 165"/>
                  <a:gd name="T14" fmla="*/ 47 w 204"/>
                  <a:gd name="T15" fmla="*/ 9 h 165"/>
                  <a:gd name="T16" fmla="*/ 128 w 204"/>
                  <a:gd name="T17" fmla="*/ 0 h 165"/>
                  <a:gd name="T18" fmla="*/ 198 w 204"/>
                  <a:gd name="T19" fmla="*/ 13 h 165"/>
                  <a:gd name="T20" fmla="*/ 100 w 204"/>
                  <a:gd name="T21" fmla="*/ 12 h 165"/>
                  <a:gd name="T22" fmla="*/ 24 w 204"/>
                  <a:gd name="T23" fmla="*/ 23 h 165"/>
                  <a:gd name="T24" fmla="*/ 24 w 204"/>
                  <a:gd name="T25" fmla="*/ 150 h 165"/>
                  <a:gd name="T26" fmla="*/ 100 w 204"/>
                  <a:gd name="T27" fmla="*/ 138 h 165"/>
                  <a:gd name="T28" fmla="*/ 180 w 204"/>
                  <a:gd name="T29" fmla="*/ 23 h 165"/>
                  <a:gd name="T30" fmla="*/ 104 w 204"/>
                  <a:gd name="T31" fmla="*/ 12 h 165"/>
                  <a:gd name="T32" fmla="*/ 156 w 204"/>
                  <a:gd name="T33" fmla="*/ 142 h 165"/>
                  <a:gd name="T34" fmla="*/ 198 w 204"/>
                  <a:gd name="T35" fmla="*/ 20 h 165"/>
                  <a:gd name="T36" fmla="*/ 118 w 204"/>
                  <a:gd name="T37" fmla="*/ 42 h 165"/>
                  <a:gd name="T38" fmla="*/ 154 w 204"/>
                  <a:gd name="T39" fmla="*/ 54 h 165"/>
                  <a:gd name="T40" fmla="*/ 183 w 204"/>
                  <a:gd name="T41" fmla="*/ 58 h 165"/>
                  <a:gd name="T42" fmla="*/ 156 w 204"/>
                  <a:gd name="T43" fmla="*/ 36 h 165"/>
                  <a:gd name="T44" fmla="*/ 154 w 204"/>
                  <a:gd name="T45" fmla="*/ 40 h 165"/>
                  <a:gd name="T46" fmla="*/ 183 w 204"/>
                  <a:gd name="T47" fmla="*/ 43 h 165"/>
                  <a:gd name="T48" fmla="*/ 156 w 204"/>
                  <a:gd name="T49" fmla="*/ 93 h 165"/>
                  <a:gd name="T50" fmla="*/ 118 w 204"/>
                  <a:gd name="T51" fmla="*/ 90 h 165"/>
                  <a:gd name="T52" fmla="*/ 180 w 204"/>
                  <a:gd name="T53" fmla="*/ 105 h 165"/>
                  <a:gd name="T54" fmla="*/ 180 w 204"/>
                  <a:gd name="T55" fmla="*/ 101 h 165"/>
                  <a:gd name="T56" fmla="*/ 128 w 204"/>
                  <a:gd name="T57" fmla="*/ 56 h 165"/>
                  <a:gd name="T58" fmla="*/ 128 w 204"/>
                  <a:gd name="T59" fmla="*/ 61 h 165"/>
                  <a:gd name="T60" fmla="*/ 183 w 204"/>
                  <a:gd name="T61" fmla="*/ 76 h 165"/>
                  <a:gd name="T62" fmla="*/ 156 w 204"/>
                  <a:gd name="T63" fmla="*/ 65 h 165"/>
                  <a:gd name="T64" fmla="*/ 118 w 204"/>
                  <a:gd name="T65" fmla="*/ 71 h 165"/>
                  <a:gd name="T66" fmla="*/ 154 w 204"/>
                  <a:gd name="T67" fmla="*/ 83 h 165"/>
                  <a:gd name="T68" fmla="*/ 183 w 204"/>
                  <a:gd name="T69" fmla="*/ 86 h 165"/>
                  <a:gd name="T70" fmla="*/ 66 w 204"/>
                  <a:gd name="T71" fmla="*/ 29 h 165"/>
                  <a:gd name="T72" fmla="*/ 85 w 204"/>
                  <a:gd name="T73" fmla="*/ 33 h 165"/>
                  <a:gd name="T74" fmla="*/ 66 w 204"/>
                  <a:gd name="T75" fmla="*/ 29 h 165"/>
                  <a:gd name="T76" fmla="*/ 118 w 204"/>
                  <a:gd name="T77" fmla="*/ 100 h 165"/>
                  <a:gd name="T78" fmla="*/ 154 w 204"/>
                  <a:gd name="T79" fmla="*/ 112 h 165"/>
                  <a:gd name="T80" fmla="*/ 183 w 204"/>
                  <a:gd name="T81" fmla="*/ 115 h 165"/>
                  <a:gd name="T82" fmla="*/ 48 w 204"/>
                  <a:gd name="T83" fmla="*/ 108 h 165"/>
                  <a:gd name="T84" fmla="*/ 20 w 204"/>
                  <a:gd name="T85" fmla="*/ 120 h 165"/>
                  <a:gd name="T86" fmla="*/ 76 w 204"/>
                  <a:gd name="T87" fmla="*/ 104 h 165"/>
                  <a:gd name="T88" fmla="*/ 76 w 204"/>
                  <a:gd name="T89" fmla="*/ 99 h 165"/>
                  <a:gd name="T90" fmla="*/ 20 w 204"/>
                  <a:gd name="T91" fmla="*/ 129 h 165"/>
                  <a:gd name="T92" fmla="*/ 49 w 204"/>
                  <a:gd name="T93" fmla="*/ 126 h 165"/>
                  <a:gd name="T94" fmla="*/ 48 w 204"/>
                  <a:gd name="T95" fmla="*/ 122 h 165"/>
                  <a:gd name="T96" fmla="*/ 118 w 204"/>
                  <a:gd name="T97" fmla="*/ 114 h 165"/>
                  <a:gd name="T98" fmla="*/ 154 w 204"/>
                  <a:gd name="T99" fmla="*/ 126 h 165"/>
                  <a:gd name="T100" fmla="*/ 156 w 204"/>
                  <a:gd name="T101" fmla="*/ 122 h 165"/>
                  <a:gd name="T102" fmla="*/ 66 w 204"/>
                  <a:gd name="T103" fmla="*/ 48 h 165"/>
                  <a:gd name="T104" fmla="*/ 85 w 204"/>
                  <a:gd name="T105" fmla="*/ 42 h 165"/>
                  <a:gd name="T106" fmla="*/ 48 w 204"/>
                  <a:gd name="T107" fmla="*/ 93 h 165"/>
                  <a:gd name="T108" fmla="*/ 20 w 204"/>
                  <a:gd name="T109" fmla="*/ 105 h 165"/>
                  <a:gd name="T110" fmla="*/ 76 w 204"/>
                  <a:gd name="T111" fmla="*/ 89 h 165"/>
                  <a:gd name="T112" fmla="*/ 76 w 204"/>
                  <a:gd name="T113" fmla="*/ 85 h 165"/>
                  <a:gd name="T114" fmla="*/ 66 w 204"/>
                  <a:gd name="T115" fmla="*/ 62 h 165"/>
                  <a:gd name="T116" fmla="*/ 85 w 204"/>
                  <a:gd name="T117" fmla="*/ 57 h 165"/>
                  <a:gd name="T118" fmla="*/ 48 w 204"/>
                  <a:gd name="T119" fmla="*/ 79 h 165"/>
                  <a:gd name="T120" fmla="*/ 20 w 204"/>
                  <a:gd name="T121" fmla="*/ 91 h 165"/>
                  <a:gd name="T122" fmla="*/ 76 w 204"/>
                  <a:gd name="T123" fmla="*/ 75 h 165"/>
                  <a:gd name="T124" fmla="*/ 76 w 204"/>
                  <a:gd name="T125" fmla="*/ 7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4" h="165">
                    <a:moveTo>
                      <a:pt x="24" y="78"/>
                    </a:moveTo>
                    <a:cubicBezTo>
                      <a:pt x="22" y="78"/>
                      <a:pt x="21" y="78"/>
                      <a:pt x="19" y="78"/>
                    </a:cubicBezTo>
                    <a:cubicBezTo>
                      <a:pt x="19" y="42"/>
                      <a:pt x="19" y="42"/>
                      <a:pt x="19" y="42"/>
                    </a:cubicBezTo>
                    <a:cubicBezTo>
                      <a:pt x="21" y="42"/>
                      <a:pt x="22" y="42"/>
                      <a:pt x="24" y="42"/>
                    </a:cubicBezTo>
                    <a:cubicBezTo>
                      <a:pt x="34" y="42"/>
                      <a:pt x="46" y="35"/>
                      <a:pt x="58" y="31"/>
                    </a:cubicBezTo>
                    <a:cubicBezTo>
                      <a:pt x="58" y="66"/>
                      <a:pt x="58" y="66"/>
                      <a:pt x="58" y="66"/>
                    </a:cubicBezTo>
                    <a:cubicBezTo>
                      <a:pt x="46" y="71"/>
                      <a:pt x="34" y="78"/>
                      <a:pt x="24" y="78"/>
                    </a:cubicBezTo>
                    <a:close/>
                    <a:moveTo>
                      <a:pt x="204" y="160"/>
                    </a:moveTo>
                    <a:cubicBezTo>
                      <a:pt x="203" y="161"/>
                      <a:pt x="203" y="161"/>
                      <a:pt x="203" y="161"/>
                    </a:cubicBezTo>
                    <a:cubicBezTo>
                      <a:pt x="202" y="161"/>
                      <a:pt x="195" y="165"/>
                      <a:pt x="180" y="165"/>
                    </a:cubicBezTo>
                    <a:cubicBezTo>
                      <a:pt x="172" y="165"/>
                      <a:pt x="163" y="162"/>
                      <a:pt x="154" y="157"/>
                    </a:cubicBezTo>
                    <a:cubicBezTo>
                      <a:pt x="145" y="154"/>
                      <a:pt x="135" y="149"/>
                      <a:pt x="128" y="149"/>
                    </a:cubicBezTo>
                    <a:cubicBezTo>
                      <a:pt x="112" y="149"/>
                      <a:pt x="104" y="155"/>
                      <a:pt x="104" y="155"/>
                    </a:cubicBezTo>
                    <a:cubicBezTo>
                      <a:pt x="102" y="156"/>
                      <a:pt x="102" y="156"/>
                      <a:pt x="102" y="156"/>
                    </a:cubicBezTo>
                    <a:cubicBezTo>
                      <a:pt x="100" y="155"/>
                      <a:pt x="100" y="155"/>
                      <a:pt x="100" y="155"/>
                    </a:cubicBezTo>
                    <a:cubicBezTo>
                      <a:pt x="100" y="155"/>
                      <a:pt x="92" y="149"/>
                      <a:pt x="76" y="149"/>
                    </a:cubicBezTo>
                    <a:cubicBezTo>
                      <a:pt x="68" y="149"/>
                      <a:pt x="59" y="154"/>
                      <a:pt x="50" y="157"/>
                    </a:cubicBezTo>
                    <a:cubicBezTo>
                      <a:pt x="41" y="162"/>
                      <a:pt x="32" y="165"/>
                      <a:pt x="24" y="165"/>
                    </a:cubicBezTo>
                    <a:cubicBezTo>
                      <a:pt x="8" y="165"/>
                      <a:pt x="1" y="161"/>
                      <a:pt x="1" y="161"/>
                    </a:cubicBezTo>
                    <a:cubicBezTo>
                      <a:pt x="0" y="160"/>
                      <a:pt x="0" y="160"/>
                      <a:pt x="0" y="160"/>
                    </a:cubicBezTo>
                    <a:cubicBezTo>
                      <a:pt x="0" y="10"/>
                      <a:pt x="0" y="10"/>
                      <a:pt x="0" y="10"/>
                    </a:cubicBezTo>
                    <a:cubicBezTo>
                      <a:pt x="5" y="13"/>
                      <a:pt x="5" y="13"/>
                      <a:pt x="5" y="13"/>
                    </a:cubicBezTo>
                    <a:cubicBezTo>
                      <a:pt x="5" y="13"/>
                      <a:pt x="10" y="16"/>
                      <a:pt x="24" y="16"/>
                    </a:cubicBezTo>
                    <a:cubicBezTo>
                      <a:pt x="30" y="16"/>
                      <a:pt x="38" y="13"/>
                      <a:pt x="47" y="9"/>
                    </a:cubicBezTo>
                    <a:cubicBezTo>
                      <a:pt x="57" y="5"/>
                      <a:pt x="67" y="0"/>
                      <a:pt x="76" y="0"/>
                    </a:cubicBezTo>
                    <a:cubicBezTo>
                      <a:pt x="90" y="0"/>
                      <a:pt x="98" y="4"/>
                      <a:pt x="102" y="6"/>
                    </a:cubicBezTo>
                    <a:cubicBezTo>
                      <a:pt x="106" y="4"/>
                      <a:pt x="114" y="0"/>
                      <a:pt x="128" y="0"/>
                    </a:cubicBezTo>
                    <a:cubicBezTo>
                      <a:pt x="137" y="0"/>
                      <a:pt x="147" y="5"/>
                      <a:pt x="157" y="9"/>
                    </a:cubicBezTo>
                    <a:cubicBezTo>
                      <a:pt x="165" y="13"/>
                      <a:pt x="173" y="16"/>
                      <a:pt x="180" y="16"/>
                    </a:cubicBezTo>
                    <a:cubicBezTo>
                      <a:pt x="194" y="16"/>
                      <a:pt x="198" y="13"/>
                      <a:pt x="198" y="13"/>
                    </a:cubicBezTo>
                    <a:cubicBezTo>
                      <a:pt x="204" y="10"/>
                      <a:pt x="204" y="10"/>
                      <a:pt x="204" y="10"/>
                    </a:cubicBezTo>
                    <a:lnTo>
                      <a:pt x="204" y="160"/>
                    </a:lnTo>
                    <a:close/>
                    <a:moveTo>
                      <a:pt x="100" y="12"/>
                    </a:moveTo>
                    <a:cubicBezTo>
                      <a:pt x="97" y="11"/>
                      <a:pt x="90" y="7"/>
                      <a:pt x="76" y="7"/>
                    </a:cubicBezTo>
                    <a:cubicBezTo>
                      <a:pt x="68" y="7"/>
                      <a:pt x="59" y="11"/>
                      <a:pt x="49" y="15"/>
                    </a:cubicBezTo>
                    <a:cubicBezTo>
                      <a:pt x="40" y="19"/>
                      <a:pt x="31" y="23"/>
                      <a:pt x="24" y="23"/>
                    </a:cubicBezTo>
                    <a:cubicBezTo>
                      <a:pt x="13" y="23"/>
                      <a:pt x="10" y="21"/>
                      <a:pt x="6" y="20"/>
                    </a:cubicBezTo>
                    <a:cubicBezTo>
                      <a:pt x="6" y="146"/>
                      <a:pt x="6" y="146"/>
                      <a:pt x="6" y="146"/>
                    </a:cubicBezTo>
                    <a:cubicBezTo>
                      <a:pt x="9" y="148"/>
                      <a:pt x="12" y="150"/>
                      <a:pt x="24" y="150"/>
                    </a:cubicBezTo>
                    <a:cubicBezTo>
                      <a:pt x="31" y="150"/>
                      <a:pt x="39" y="146"/>
                      <a:pt x="48" y="142"/>
                    </a:cubicBezTo>
                    <a:cubicBezTo>
                      <a:pt x="57" y="138"/>
                      <a:pt x="67" y="134"/>
                      <a:pt x="76" y="134"/>
                    </a:cubicBezTo>
                    <a:cubicBezTo>
                      <a:pt x="88" y="134"/>
                      <a:pt x="96" y="137"/>
                      <a:pt x="100" y="138"/>
                    </a:cubicBezTo>
                    <a:lnTo>
                      <a:pt x="100" y="12"/>
                    </a:lnTo>
                    <a:close/>
                    <a:moveTo>
                      <a:pt x="198" y="20"/>
                    </a:moveTo>
                    <a:cubicBezTo>
                      <a:pt x="194" y="21"/>
                      <a:pt x="190" y="23"/>
                      <a:pt x="180" y="23"/>
                    </a:cubicBezTo>
                    <a:cubicBezTo>
                      <a:pt x="172" y="23"/>
                      <a:pt x="164" y="19"/>
                      <a:pt x="154" y="15"/>
                    </a:cubicBezTo>
                    <a:cubicBezTo>
                      <a:pt x="145" y="11"/>
                      <a:pt x="136" y="7"/>
                      <a:pt x="128" y="7"/>
                    </a:cubicBezTo>
                    <a:cubicBezTo>
                      <a:pt x="114" y="7"/>
                      <a:pt x="106" y="11"/>
                      <a:pt x="104" y="12"/>
                    </a:cubicBezTo>
                    <a:cubicBezTo>
                      <a:pt x="104" y="138"/>
                      <a:pt x="104" y="138"/>
                      <a:pt x="104" y="138"/>
                    </a:cubicBezTo>
                    <a:cubicBezTo>
                      <a:pt x="108" y="137"/>
                      <a:pt x="116" y="134"/>
                      <a:pt x="128" y="134"/>
                    </a:cubicBezTo>
                    <a:cubicBezTo>
                      <a:pt x="137" y="134"/>
                      <a:pt x="146" y="138"/>
                      <a:pt x="156" y="142"/>
                    </a:cubicBezTo>
                    <a:cubicBezTo>
                      <a:pt x="165" y="146"/>
                      <a:pt x="173" y="150"/>
                      <a:pt x="180" y="150"/>
                    </a:cubicBezTo>
                    <a:cubicBezTo>
                      <a:pt x="191" y="150"/>
                      <a:pt x="195" y="148"/>
                      <a:pt x="198" y="146"/>
                    </a:cubicBezTo>
                    <a:lnTo>
                      <a:pt x="198" y="20"/>
                    </a:lnTo>
                    <a:close/>
                    <a:moveTo>
                      <a:pt x="156" y="50"/>
                    </a:moveTo>
                    <a:cubicBezTo>
                      <a:pt x="146" y="46"/>
                      <a:pt x="137" y="42"/>
                      <a:pt x="128" y="42"/>
                    </a:cubicBezTo>
                    <a:cubicBezTo>
                      <a:pt x="124" y="42"/>
                      <a:pt x="121" y="42"/>
                      <a:pt x="118" y="42"/>
                    </a:cubicBezTo>
                    <a:cubicBezTo>
                      <a:pt x="118" y="47"/>
                      <a:pt x="118" y="47"/>
                      <a:pt x="118" y="47"/>
                    </a:cubicBezTo>
                    <a:cubicBezTo>
                      <a:pt x="121" y="46"/>
                      <a:pt x="124" y="46"/>
                      <a:pt x="128" y="46"/>
                    </a:cubicBezTo>
                    <a:cubicBezTo>
                      <a:pt x="136" y="46"/>
                      <a:pt x="145" y="50"/>
                      <a:pt x="154" y="54"/>
                    </a:cubicBezTo>
                    <a:cubicBezTo>
                      <a:pt x="164" y="58"/>
                      <a:pt x="172" y="62"/>
                      <a:pt x="180" y="62"/>
                    </a:cubicBezTo>
                    <a:cubicBezTo>
                      <a:pt x="181" y="62"/>
                      <a:pt x="182" y="62"/>
                      <a:pt x="183" y="62"/>
                    </a:cubicBezTo>
                    <a:cubicBezTo>
                      <a:pt x="183" y="58"/>
                      <a:pt x="183" y="58"/>
                      <a:pt x="183" y="58"/>
                    </a:cubicBezTo>
                    <a:cubicBezTo>
                      <a:pt x="182" y="58"/>
                      <a:pt x="181" y="58"/>
                      <a:pt x="180" y="58"/>
                    </a:cubicBezTo>
                    <a:cubicBezTo>
                      <a:pt x="173" y="58"/>
                      <a:pt x="165" y="54"/>
                      <a:pt x="156" y="50"/>
                    </a:cubicBezTo>
                    <a:close/>
                    <a:moveTo>
                      <a:pt x="156" y="36"/>
                    </a:moveTo>
                    <a:cubicBezTo>
                      <a:pt x="150" y="33"/>
                      <a:pt x="144" y="31"/>
                      <a:pt x="138" y="29"/>
                    </a:cubicBezTo>
                    <a:cubicBezTo>
                      <a:pt x="138" y="34"/>
                      <a:pt x="138" y="34"/>
                      <a:pt x="138" y="34"/>
                    </a:cubicBezTo>
                    <a:cubicBezTo>
                      <a:pt x="143" y="35"/>
                      <a:pt x="149" y="38"/>
                      <a:pt x="154" y="40"/>
                    </a:cubicBezTo>
                    <a:cubicBezTo>
                      <a:pt x="164" y="44"/>
                      <a:pt x="172" y="48"/>
                      <a:pt x="180" y="48"/>
                    </a:cubicBezTo>
                    <a:cubicBezTo>
                      <a:pt x="181" y="48"/>
                      <a:pt x="182" y="48"/>
                      <a:pt x="183" y="48"/>
                    </a:cubicBezTo>
                    <a:cubicBezTo>
                      <a:pt x="183" y="43"/>
                      <a:pt x="183" y="43"/>
                      <a:pt x="183" y="43"/>
                    </a:cubicBezTo>
                    <a:cubicBezTo>
                      <a:pt x="182" y="43"/>
                      <a:pt x="181" y="43"/>
                      <a:pt x="180" y="43"/>
                    </a:cubicBezTo>
                    <a:cubicBezTo>
                      <a:pt x="173" y="43"/>
                      <a:pt x="165" y="40"/>
                      <a:pt x="156" y="36"/>
                    </a:cubicBezTo>
                    <a:close/>
                    <a:moveTo>
                      <a:pt x="156" y="93"/>
                    </a:moveTo>
                    <a:cubicBezTo>
                      <a:pt x="146" y="89"/>
                      <a:pt x="137" y="85"/>
                      <a:pt x="128" y="85"/>
                    </a:cubicBezTo>
                    <a:cubicBezTo>
                      <a:pt x="124" y="85"/>
                      <a:pt x="121" y="85"/>
                      <a:pt x="118" y="86"/>
                    </a:cubicBezTo>
                    <a:cubicBezTo>
                      <a:pt x="118" y="90"/>
                      <a:pt x="118" y="90"/>
                      <a:pt x="118" y="90"/>
                    </a:cubicBezTo>
                    <a:cubicBezTo>
                      <a:pt x="121" y="90"/>
                      <a:pt x="124" y="89"/>
                      <a:pt x="128" y="89"/>
                    </a:cubicBezTo>
                    <a:cubicBezTo>
                      <a:pt x="136" y="89"/>
                      <a:pt x="145" y="93"/>
                      <a:pt x="154" y="97"/>
                    </a:cubicBezTo>
                    <a:cubicBezTo>
                      <a:pt x="164" y="101"/>
                      <a:pt x="172" y="105"/>
                      <a:pt x="180" y="105"/>
                    </a:cubicBezTo>
                    <a:cubicBezTo>
                      <a:pt x="181" y="105"/>
                      <a:pt x="182" y="105"/>
                      <a:pt x="183" y="105"/>
                    </a:cubicBezTo>
                    <a:cubicBezTo>
                      <a:pt x="183" y="101"/>
                      <a:pt x="183" y="101"/>
                      <a:pt x="183" y="101"/>
                    </a:cubicBezTo>
                    <a:cubicBezTo>
                      <a:pt x="182" y="101"/>
                      <a:pt x="181" y="101"/>
                      <a:pt x="180" y="101"/>
                    </a:cubicBezTo>
                    <a:cubicBezTo>
                      <a:pt x="173" y="101"/>
                      <a:pt x="165" y="97"/>
                      <a:pt x="156" y="93"/>
                    </a:cubicBezTo>
                    <a:close/>
                    <a:moveTo>
                      <a:pt x="156" y="65"/>
                    </a:moveTo>
                    <a:cubicBezTo>
                      <a:pt x="146" y="60"/>
                      <a:pt x="137" y="56"/>
                      <a:pt x="128" y="56"/>
                    </a:cubicBezTo>
                    <a:cubicBezTo>
                      <a:pt x="124" y="56"/>
                      <a:pt x="121" y="56"/>
                      <a:pt x="118" y="57"/>
                    </a:cubicBezTo>
                    <a:cubicBezTo>
                      <a:pt x="118" y="61"/>
                      <a:pt x="118" y="61"/>
                      <a:pt x="118" y="61"/>
                    </a:cubicBezTo>
                    <a:cubicBezTo>
                      <a:pt x="121" y="61"/>
                      <a:pt x="124" y="61"/>
                      <a:pt x="128" y="61"/>
                    </a:cubicBezTo>
                    <a:cubicBezTo>
                      <a:pt x="136" y="61"/>
                      <a:pt x="145" y="65"/>
                      <a:pt x="154" y="69"/>
                    </a:cubicBezTo>
                    <a:cubicBezTo>
                      <a:pt x="164" y="73"/>
                      <a:pt x="172" y="77"/>
                      <a:pt x="180" y="77"/>
                    </a:cubicBezTo>
                    <a:cubicBezTo>
                      <a:pt x="181" y="77"/>
                      <a:pt x="182" y="76"/>
                      <a:pt x="183" y="76"/>
                    </a:cubicBezTo>
                    <a:cubicBezTo>
                      <a:pt x="183" y="72"/>
                      <a:pt x="183" y="72"/>
                      <a:pt x="183" y="72"/>
                    </a:cubicBezTo>
                    <a:cubicBezTo>
                      <a:pt x="182" y="72"/>
                      <a:pt x="181" y="72"/>
                      <a:pt x="180" y="72"/>
                    </a:cubicBezTo>
                    <a:cubicBezTo>
                      <a:pt x="173" y="72"/>
                      <a:pt x="165" y="68"/>
                      <a:pt x="156" y="65"/>
                    </a:cubicBezTo>
                    <a:close/>
                    <a:moveTo>
                      <a:pt x="156" y="79"/>
                    </a:moveTo>
                    <a:cubicBezTo>
                      <a:pt x="146" y="75"/>
                      <a:pt x="137" y="70"/>
                      <a:pt x="128" y="70"/>
                    </a:cubicBezTo>
                    <a:cubicBezTo>
                      <a:pt x="124" y="70"/>
                      <a:pt x="121" y="71"/>
                      <a:pt x="118" y="71"/>
                    </a:cubicBezTo>
                    <a:cubicBezTo>
                      <a:pt x="118" y="76"/>
                      <a:pt x="118" y="76"/>
                      <a:pt x="118" y="76"/>
                    </a:cubicBezTo>
                    <a:cubicBezTo>
                      <a:pt x="121" y="75"/>
                      <a:pt x="124" y="75"/>
                      <a:pt x="128" y="75"/>
                    </a:cubicBezTo>
                    <a:cubicBezTo>
                      <a:pt x="136" y="75"/>
                      <a:pt x="145" y="79"/>
                      <a:pt x="154" y="83"/>
                    </a:cubicBezTo>
                    <a:cubicBezTo>
                      <a:pt x="164" y="87"/>
                      <a:pt x="172" y="91"/>
                      <a:pt x="180" y="91"/>
                    </a:cubicBezTo>
                    <a:cubicBezTo>
                      <a:pt x="181" y="91"/>
                      <a:pt x="182" y="91"/>
                      <a:pt x="183" y="91"/>
                    </a:cubicBezTo>
                    <a:cubicBezTo>
                      <a:pt x="183" y="86"/>
                      <a:pt x="183" y="86"/>
                      <a:pt x="183" y="86"/>
                    </a:cubicBezTo>
                    <a:cubicBezTo>
                      <a:pt x="182" y="86"/>
                      <a:pt x="181" y="86"/>
                      <a:pt x="180" y="86"/>
                    </a:cubicBezTo>
                    <a:cubicBezTo>
                      <a:pt x="173" y="86"/>
                      <a:pt x="165" y="83"/>
                      <a:pt x="156" y="79"/>
                    </a:cubicBezTo>
                    <a:close/>
                    <a:moveTo>
                      <a:pt x="66" y="29"/>
                    </a:moveTo>
                    <a:cubicBezTo>
                      <a:pt x="66" y="34"/>
                      <a:pt x="66" y="34"/>
                      <a:pt x="66" y="34"/>
                    </a:cubicBezTo>
                    <a:cubicBezTo>
                      <a:pt x="70" y="32"/>
                      <a:pt x="73" y="32"/>
                      <a:pt x="76" y="32"/>
                    </a:cubicBezTo>
                    <a:cubicBezTo>
                      <a:pt x="79" y="32"/>
                      <a:pt x="82" y="32"/>
                      <a:pt x="85" y="33"/>
                    </a:cubicBezTo>
                    <a:cubicBezTo>
                      <a:pt x="85" y="28"/>
                      <a:pt x="85" y="28"/>
                      <a:pt x="85" y="28"/>
                    </a:cubicBezTo>
                    <a:cubicBezTo>
                      <a:pt x="82" y="28"/>
                      <a:pt x="79" y="27"/>
                      <a:pt x="76" y="27"/>
                    </a:cubicBezTo>
                    <a:cubicBezTo>
                      <a:pt x="73" y="27"/>
                      <a:pt x="70" y="28"/>
                      <a:pt x="66" y="29"/>
                    </a:cubicBezTo>
                    <a:close/>
                    <a:moveTo>
                      <a:pt x="156" y="108"/>
                    </a:moveTo>
                    <a:cubicBezTo>
                      <a:pt x="146" y="104"/>
                      <a:pt x="137" y="99"/>
                      <a:pt x="128" y="99"/>
                    </a:cubicBezTo>
                    <a:cubicBezTo>
                      <a:pt x="124" y="99"/>
                      <a:pt x="121" y="99"/>
                      <a:pt x="118" y="100"/>
                    </a:cubicBezTo>
                    <a:cubicBezTo>
                      <a:pt x="118" y="104"/>
                      <a:pt x="118" y="104"/>
                      <a:pt x="118" y="104"/>
                    </a:cubicBezTo>
                    <a:cubicBezTo>
                      <a:pt x="121" y="104"/>
                      <a:pt x="124" y="104"/>
                      <a:pt x="128" y="104"/>
                    </a:cubicBezTo>
                    <a:cubicBezTo>
                      <a:pt x="136" y="104"/>
                      <a:pt x="145" y="108"/>
                      <a:pt x="154" y="112"/>
                    </a:cubicBezTo>
                    <a:cubicBezTo>
                      <a:pt x="164" y="116"/>
                      <a:pt x="172" y="120"/>
                      <a:pt x="180" y="120"/>
                    </a:cubicBezTo>
                    <a:cubicBezTo>
                      <a:pt x="181" y="120"/>
                      <a:pt x="182" y="120"/>
                      <a:pt x="183" y="120"/>
                    </a:cubicBezTo>
                    <a:cubicBezTo>
                      <a:pt x="183" y="115"/>
                      <a:pt x="183" y="115"/>
                      <a:pt x="183" y="115"/>
                    </a:cubicBezTo>
                    <a:cubicBezTo>
                      <a:pt x="182" y="115"/>
                      <a:pt x="181" y="115"/>
                      <a:pt x="180" y="115"/>
                    </a:cubicBezTo>
                    <a:cubicBezTo>
                      <a:pt x="173" y="115"/>
                      <a:pt x="165" y="112"/>
                      <a:pt x="156" y="108"/>
                    </a:cubicBezTo>
                    <a:close/>
                    <a:moveTo>
                      <a:pt x="48" y="108"/>
                    </a:moveTo>
                    <a:cubicBezTo>
                      <a:pt x="39" y="112"/>
                      <a:pt x="31" y="115"/>
                      <a:pt x="24" y="115"/>
                    </a:cubicBezTo>
                    <a:cubicBezTo>
                      <a:pt x="23" y="115"/>
                      <a:pt x="21" y="115"/>
                      <a:pt x="20" y="115"/>
                    </a:cubicBezTo>
                    <a:cubicBezTo>
                      <a:pt x="20" y="120"/>
                      <a:pt x="20" y="120"/>
                      <a:pt x="20" y="120"/>
                    </a:cubicBezTo>
                    <a:cubicBezTo>
                      <a:pt x="21" y="120"/>
                      <a:pt x="23" y="120"/>
                      <a:pt x="24" y="120"/>
                    </a:cubicBezTo>
                    <a:cubicBezTo>
                      <a:pt x="31" y="120"/>
                      <a:pt x="40" y="116"/>
                      <a:pt x="49" y="112"/>
                    </a:cubicBezTo>
                    <a:cubicBezTo>
                      <a:pt x="59" y="108"/>
                      <a:pt x="68" y="104"/>
                      <a:pt x="76" y="104"/>
                    </a:cubicBezTo>
                    <a:cubicBezTo>
                      <a:pt x="79" y="104"/>
                      <a:pt x="82" y="104"/>
                      <a:pt x="85" y="104"/>
                    </a:cubicBezTo>
                    <a:cubicBezTo>
                      <a:pt x="85" y="100"/>
                      <a:pt x="85" y="100"/>
                      <a:pt x="85" y="100"/>
                    </a:cubicBezTo>
                    <a:cubicBezTo>
                      <a:pt x="82" y="99"/>
                      <a:pt x="79" y="99"/>
                      <a:pt x="76" y="99"/>
                    </a:cubicBezTo>
                    <a:cubicBezTo>
                      <a:pt x="67" y="99"/>
                      <a:pt x="57" y="104"/>
                      <a:pt x="48" y="108"/>
                    </a:cubicBezTo>
                    <a:close/>
                    <a:moveTo>
                      <a:pt x="24" y="130"/>
                    </a:moveTo>
                    <a:cubicBezTo>
                      <a:pt x="23" y="130"/>
                      <a:pt x="21" y="130"/>
                      <a:pt x="20" y="129"/>
                    </a:cubicBezTo>
                    <a:cubicBezTo>
                      <a:pt x="20" y="134"/>
                      <a:pt x="20" y="134"/>
                      <a:pt x="20" y="134"/>
                    </a:cubicBezTo>
                    <a:cubicBezTo>
                      <a:pt x="21" y="134"/>
                      <a:pt x="23" y="134"/>
                      <a:pt x="24" y="134"/>
                    </a:cubicBezTo>
                    <a:cubicBezTo>
                      <a:pt x="31" y="134"/>
                      <a:pt x="40" y="130"/>
                      <a:pt x="49" y="126"/>
                    </a:cubicBezTo>
                    <a:cubicBezTo>
                      <a:pt x="54" y="124"/>
                      <a:pt x="59" y="122"/>
                      <a:pt x="64" y="120"/>
                    </a:cubicBezTo>
                    <a:cubicBezTo>
                      <a:pt x="64" y="116"/>
                      <a:pt x="64" y="116"/>
                      <a:pt x="64" y="116"/>
                    </a:cubicBezTo>
                    <a:cubicBezTo>
                      <a:pt x="58" y="117"/>
                      <a:pt x="53" y="120"/>
                      <a:pt x="48" y="122"/>
                    </a:cubicBezTo>
                    <a:cubicBezTo>
                      <a:pt x="39" y="126"/>
                      <a:pt x="31" y="130"/>
                      <a:pt x="24" y="130"/>
                    </a:cubicBezTo>
                    <a:close/>
                    <a:moveTo>
                      <a:pt x="128" y="114"/>
                    </a:moveTo>
                    <a:cubicBezTo>
                      <a:pt x="124" y="114"/>
                      <a:pt x="121" y="114"/>
                      <a:pt x="118" y="114"/>
                    </a:cubicBezTo>
                    <a:cubicBezTo>
                      <a:pt x="118" y="119"/>
                      <a:pt x="118" y="119"/>
                      <a:pt x="118" y="119"/>
                    </a:cubicBezTo>
                    <a:cubicBezTo>
                      <a:pt x="121" y="118"/>
                      <a:pt x="124" y="118"/>
                      <a:pt x="128" y="118"/>
                    </a:cubicBezTo>
                    <a:cubicBezTo>
                      <a:pt x="136" y="118"/>
                      <a:pt x="145" y="122"/>
                      <a:pt x="154" y="126"/>
                    </a:cubicBezTo>
                    <a:cubicBezTo>
                      <a:pt x="157" y="127"/>
                      <a:pt x="160" y="129"/>
                      <a:pt x="163" y="130"/>
                    </a:cubicBezTo>
                    <a:cubicBezTo>
                      <a:pt x="163" y="125"/>
                      <a:pt x="163" y="125"/>
                      <a:pt x="163" y="125"/>
                    </a:cubicBezTo>
                    <a:cubicBezTo>
                      <a:pt x="161" y="124"/>
                      <a:pt x="158" y="123"/>
                      <a:pt x="156" y="122"/>
                    </a:cubicBezTo>
                    <a:cubicBezTo>
                      <a:pt x="146" y="118"/>
                      <a:pt x="137" y="114"/>
                      <a:pt x="128" y="114"/>
                    </a:cubicBezTo>
                    <a:close/>
                    <a:moveTo>
                      <a:pt x="66" y="43"/>
                    </a:moveTo>
                    <a:cubicBezTo>
                      <a:pt x="66" y="48"/>
                      <a:pt x="66" y="48"/>
                      <a:pt x="66" y="48"/>
                    </a:cubicBezTo>
                    <a:cubicBezTo>
                      <a:pt x="70" y="47"/>
                      <a:pt x="73" y="46"/>
                      <a:pt x="76" y="46"/>
                    </a:cubicBezTo>
                    <a:cubicBezTo>
                      <a:pt x="79" y="46"/>
                      <a:pt x="82" y="46"/>
                      <a:pt x="85" y="47"/>
                    </a:cubicBezTo>
                    <a:cubicBezTo>
                      <a:pt x="85" y="42"/>
                      <a:pt x="85" y="42"/>
                      <a:pt x="85" y="42"/>
                    </a:cubicBezTo>
                    <a:cubicBezTo>
                      <a:pt x="82" y="42"/>
                      <a:pt x="79" y="42"/>
                      <a:pt x="76" y="42"/>
                    </a:cubicBezTo>
                    <a:cubicBezTo>
                      <a:pt x="73" y="42"/>
                      <a:pt x="70" y="42"/>
                      <a:pt x="66" y="43"/>
                    </a:cubicBezTo>
                    <a:close/>
                    <a:moveTo>
                      <a:pt x="48" y="93"/>
                    </a:moveTo>
                    <a:cubicBezTo>
                      <a:pt x="39" y="97"/>
                      <a:pt x="31" y="101"/>
                      <a:pt x="24" y="101"/>
                    </a:cubicBezTo>
                    <a:cubicBezTo>
                      <a:pt x="23" y="101"/>
                      <a:pt x="21" y="101"/>
                      <a:pt x="20" y="101"/>
                    </a:cubicBezTo>
                    <a:cubicBezTo>
                      <a:pt x="20" y="105"/>
                      <a:pt x="20" y="105"/>
                      <a:pt x="20" y="105"/>
                    </a:cubicBezTo>
                    <a:cubicBezTo>
                      <a:pt x="21" y="105"/>
                      <a:pt x="23" y="105"/>
                      <a:pt x="24" y="105"/>
                    </a:cubicBezTo>
                    <a:cubicBezTo>
                      <a:pt x="31" y="105"/>
                      <a:pt x="40" y="101"/>
                      <a:pt x="49" y="97"/>
                    </a:cubicBezTo>
                    <a:cubicBezTo>
                      <a:pt x="59" y="93"/>
                      <a:pt x="68" y="89"/>
                      <a:pt x="76" y="89"/>
                    </a:cubicBezTo>
                    <a:cubicBezTo>
                      <a:pt x="79" y="89"/>
                      <a:pt x="82" y="90"/>
                      <a:pt x="85" y="90"/>
                    </a:cubicBezTo>
                    <a:cubicBezTo>
                      <a:pt x="85" y="86"/>
                      <a:pt x="85" y="86"/>
                      <a:pt x="85" y="86"/>
                    </a:cubicBezTo>
                    <a:cubicBezTo>
                      <a:pt x="82" y="85"/>
                      <a:pt x="79" y="85"/>
                      <a:pt x="76" y="85"/>
                    </a:cubicBezTo>
                    <a:cubicBezTo>
                      <a:pt x="67" y="85"/>
                      <a:pt x="57" y="89"/>
                      <a:pt x="48" y="93"/>
                    </a:cubicBezTo>
                    <a:close/>
                    <a:moveTo>
                      <a:pt x="66" y="58"/>
                    </a:moveTo>
                    <a:cubicBezTo>
                      <a:pt x="66" y="62"/>
                      <a:pt x="66" y="62"/>
                      <a:pt x="66" y="62"/>
                    </a:cubicBezTo>
                    <a:cubicBezTo>
                      <a:pt x="70" y="61"/>
                      <a:pt x="73" y="61"/>
                      <a:pt x="76" y="61"/>
                    </a:cubicBezTo>
                    <a:cubicBezTo>
                      <a:pt x="79" y="61"/>
                      <a:pt x="82" y="61"/>
                      <a:pt x="85" y="61"/>
                    </a:cubicBezTo>
                    <a:cubicBezTo>
                      <a:pt x="85" y="57"/>
                      <a:pt x="85" y="57"/>
                      <a:pt x="85" y="57"/>
                    </a:cubicBezTo>
                    <a:cubicBezTo>
                      <a:pt x="82" y="56"/>
                      <a:pt x="79" y="56"/>
                      <a:pt x="76" y="56"/>
                    </a:cubicBezTo>
                    <a:cubicBezTo>
                      <a:pt x="73" y="56"/>
                      <a:pt x="70" y="57"/>
                      <a:pt x="66" y="58"/>
                    </a:cubicBezTo>
                    <a:close/>
                    <a:moveTo>
                      <a:pt x="48" y="79"/>
                    </a:moveTo>
                    <a:cubicBezTo>
                      <a:pt x="39" y="83"/>
                      <a:pt x="31" y="86"/>
                      <a:pt x="24" y="86"/>
                    </a:cubicBezTo>
                    <a:cubicBezTo>
                      <a:pt x="23" y="86"/>
                      <a:pt x="21" y="86"/>
                      <a:pt x="20" y="86"/>
                    </a:cubicBezTo>
                    <a:cubicBezTo>
                      <a:pt x="20" y="91"/>
                      <a:pt x="20" y="91"/>
                      <a:pt x="20" y="91"/>
                    </a:cubicBezTo>
                    <a:cubicBezTo>
                      <a:pt x="21" y="91"/>
                      <a:pt x="23" y="91"/>
                      <a:pt x="24" y="91"/>
                    </a:cubicBezTo>
                    <a:cubicBezTo>
                      <a:pt x="31" y="91"/>
                      <a:pt x="40" y="87"/>
                      <a:pt x="49" y="83"/>
                    </a:cubicBezTo>
                    <a:cubicBezTo>
                      <a:pt x="59" y="79"/>
                      <a:pt x="68" y="75"/>
                      <a:pt x="76" y="75"/>
                    </a:cubicBezTo>
                    <a:cubicBezTo>
                      <a:pt x="79" y="75"/>
                      <a:pt x="82" y="75"/>
                      <a:pt x="85" y="76"/>
                    </a:cubicBezTo>
                    <a:cubicBezTo>
                      <a:pt x="85" y="71"/>
                      <a:pt x="85" y="71"/>
                      <a:pt x="85" y="71"/>
                    </a:cubicBezTo>
                    <a:cubicBezTo>
                      <a:pt x="82" y="71"/>
                      <a:pt x="79" y="70"/>
                      <a:pt x="76" y="70"/>
                    </a:cubicBezTo>
                    <a:cubicBezTo>
                      <a:pt x="67" y="70"/>
                      <a:pt x="57" y="75"/>
                      <a:pt x="48" y="7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26" name="Freeform 22"/>
              <p:cNvSpPr>
                <a:spLocks noEditPoints="1"/>
              </p:cNvSpPr>
              <p:nvPr/>
            </p:nvSpPr>
            <p:spPr bwMode="auto">
              <a:xfrm>
                <a:off x="4488358" y="1760353"/>
                <a:ext cx="277036" cy="263614"/>
              </a:xfrm>
              <a:custGeom>
                <a:avLst/>
                <a:gdLst>
                  <a:gd name="T0" fmla="*/ 87 w 218"/>
                  <a:gd name="T1" fmla="*/ 189 h 207"/>
                  <a:gd name="T2" fmla="*/ 163 w 218"/>
                  <a:gd name="T3" fmla="*/ 108 h 207"/>
                  <a:gd name="T4" fmla="*/ 142 w 218"/>
                  <a:gd name="T5" fmla="*/ 15 h 207"/>
                  <a:gd name="T6" fmla="*/ 69 w 218"/>
                  <a:gd name="T7" fmla="*/ 114 h 207"/>
                  <a:gd name="T8" fmla="*/ 69 w 218"/>
                  <a:gd name="T9" fmla="*/ 85 h 207"/>
                  <a:gd name="T10" fmla="*/ 69 w 218"/>
                  <a:gd name="T11" fmla="*/ 114 h 207"/>
                  <a:gd name="T12" fmla="*/ 71 w 218"/>
                  <a:gd name="T13" fmla="*/ 58 h 207"/>
                  <a:gd name="T14" fmla="*/ 102 w 218"/>
                  <a:gd name="T15" fmla="*/ 58 h 207"/>
                  <a:gd name="T16" fmla="*/ 119 w 218"/>
                  <a:gd name="T17" fmla="*/ 172 h 207"/>
                  <a:gd name="T18" fmla="*/ 107 w 218"/>
                  <a:gd name="T19" fmla="*/ 130 h 207"/>
                  <a:gd name="T20" fmla="*/ 119 w 218"/>
                  <a:gd name="T21" fmla="*/ 172 h 207"/>
                  <a:gd name="T22" fmla="*/ 106 w 218"/>
                  <a:gd name="T23" fmla="*/ 74 h 207"/>
                  <a:gd name="T24" fmla="*/ 141 w 218"/>
                  <a:gd name="T25" fmla="*/ 74 h 207"/>
                  <a:gd name="T26" fmla="*/ 154 w 218"/>
                  <a:gd name="T27" fmla="*/ 36 h 207"/>
                  <a:gd name="T28" fmla="*/ 154 w 218"/>
                  <a:gd name="T29" fmla="*/ 63 h 207"/>
                  <a:gd name="T30" fmla="*/ 154 w 218"/>
                  <a:gd name="T31" fmla="*/ 36 h 207"/>
                  <a:gd name="T32" fmla="*/ 214 w 218"/>
                  <a:gd name="T33" fmla="*/ 126 h 207"/>
                  <a:gd name="T34" fmla="*/ 214 w 218"/>
                  <a:gd name="T35" fmla="*/ 125 h 207"/>
                  <a:gd name="T36" fmla="*/ 202 w 218"/>
                  <a:gd name="T37" fmla="*/ 0 h 207"/>
                  <a:gd name="T38" fmla="*/ 179 w 218"/>
                  <a:gd name="T39" fmla="*/ 3 h 207"/>
                  <a:gd name="T40" fmla="*/ 170 w 218"/>
                  <a:gd name="T41" fmla="*/ 125 h 207"/>
                  <a:gd name="T42" fmla="*/ 176 w 218"/>
                  <a:gd name="T43" fmla="*/ 163 h 207"/>
                  <a:gd name="T44" fmla="*/ 172 w 218"/>
                  <a:gd name="T45" fmla="*/ 179 h 207"/>
                  <a:gd name="T46" fmla="*/ 203 w 218"/>
                  <a:gd name="T47" fmla="*/ 199 h 207"/>
                  <a:gd name="T48" fmla="*/ 207 w 218"/>
                  <a:gd name="T49" fmla="*/ 206 h 207"/>
                  <a:gd name="T50" fmla="*/ 206 w 218"/>
                  <a:gd name="T51" fmla="*/ 182 h 207"/>
                  <a:gd name="T52" fmla="*/ 207 w 218"/>
                  <a:gd name="T53" fmla="*/ 166 h 207"/>
                  <a:gd name="T54" fmla="*/ 207 w 218"/>
                  <a:gd name="T55" fmla="*/ 165 h 207"/>
                  <a:gd name="T56" fmla="*/ 185 w 218"/>
                  <a:gd name="T57" fmla="*/ 7 h 207"/>
                  <a:gd name="T58" fmla="*/ 208 w 218"/>
                  <a:gd name="T59" fmla="*/ 122 h 207"/>
                  <a:gd name="T60" fmla="*/ 198 w 218"/>
                  <a:gd name="T61" fmla="*/ 30 h 207"/>
                  <a:gd name="T62" fmla="*/ 197 w 218"/>
                  <a:gd name="T63" fmla="*/ 122 h 207"/>
                  <a:gd name="T64" fmla="*/ 185 w 218"/>
                  <a:gd name="T65" fmla="*/ 7 h 207"/>
                  <a:gd name="T66" fmla="*/ 210 w 218"/>
                  <a:gd name="T67" fmla="*/ 201 h 207"/>
                  <a:gd name="T68" fmla="*/ 201 w 218"/>
                  <a:gd name="T69" fmla="*/ 189 h 207"/>
                  <a:gd name="T70" fmla="*/ 192 w 218"/>
                  <a:gd name="T71" fmla="*/ 173 h 207"/>
                  <a:gd name="T72" fmla="*/ 194 w 218"/>
                  <a:gd name="T73" fmla="*/ 186 h 207"/>
                  <a:gd name="T74" fmla="*/ 188 w 218"/>
                  <a:gd name="T75" fmla="*/ 169 h 207"/>
                  <a:gd name="T76" fmla="*/ 201 w 218"/>
                  <a:gd name="T77" fmla="*/ 166 h 207"/>
                  <a:gd name="T78" fmla="*/ 201 w 218"/>
                  <a:gd name="T79" fmla="*/ 182 h 207"/>
                  <a:gd name="T80" fmla="*/ 202 w 218"/>
                  <a:gd name="T81" fmla="*/ 159 h 207"/>
                  <a:gd name="T82" fmla="*/ 200 w 218"/>
                  <a:gd name="T83" fmla="*/ 134 h 207"/>
                  <a:gd name="T84" fmla="*/ 195 w 218"/>
                  <a:gd name="T85" fmla="*/ 159 h 207"/>
                  <a:gd name="T86" fmla="*/ 176 w 218"/>
                  <a:gd name="T87" fmla="*/ 128 h 207"/>
                  <a:gd name="T88" fmla="*/ 202 w 218"/>
                  <a:gd name="T89" fmla="*/ 15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8" h="207">
                    <a:moveTo>
                      <a:pt x="32" y="69"/>
                    </a:moveTo>
                    <a:cubicBezTo>
                      <a:pt x="0" y="134"/>
                      <a:pt x="55" y="181"/>
                      <a:pt x="87" y="189"/>
                    </a:cubicBezTo>
                    <a:cubicBezTo>
                      <a:pt x="143" y="203"/>
                      <a:pt x="147" y="164"/>
                      <a:pt x="146" y="138"/>
                    </a:cubicBezTo>
                    <a:cubicBezTo>
                      <a:pt x="145" y="127"/>
                      <a:pt x="153" y="118"/>
                      <a:pt x="163" y="108"/>
                    </a:cubicBezTo>
                    <a:cubicBezTo>
                      <a:pt x="170" y="22"/>
                      <a:pt x="170" y="22"/>
                      <a:pt x="170" y="22"/>
                    </a:cubicBezTo>
                    <a:cubicBezTo>
                      <a:pt x="161" y="18"/>
                      <a:pt x="152" y="16"/>
                      <a:pt x="142" y="15"/>
                    </a:cubicBezTo>
                    <a:cubicBezTo>
                      <a:pt x="91" y="13"/>
                      <a:pt x="49" y="34"/>
                      <a:pt x="32" y="69"/>
                    </a:cubicBezTo>
                    <a:close/>
                    <a:moveTo>
                      <a:pt x="69" y="114"/>
                    </a:moveTo>
                    <a:cubicBezTo>
                      <a:pt x="61" y="114"/>
                      <a:pt x="54" y="108"/>
                      <a:pt x="54" y="100"/>
                    </a:cubicBezTo>
                    <a:cubicBezTo>
                      <a:pt x="54" y="92"/>
                      <a:pt x="61" y="85"/>
                      <a:pt x="69" y="85"/>
                    </a:cubicBezTo>
                    <a:cubicBezTo>
                      <a:pt x="77" y="85"/>
                      <a:pt x="83" y="92"/>
                      <a:pt x="83" y="100"/>
                    </a:cubicBezTo>
                    <a:cubicBezTo>
                      <a:pt x="83" y="108"/>
                      <a:pt x="77" y="114"/>
                      <a:pt x="69" y="114"/>
                    </a:cubicBezTo>
                    <a:close/>
                    <a:moveTo>
                      <a:pt x="86" y="74"/>
                    </a:moveTo>
                    <a:cubicBezTo>
                      <a:pt x="78" y="74"/>
                      <a:pt x="71" y="67"/>
                      <a:pt x="71" y="58"/>
                    </a:cubicBezTo>
                    <a:cubicBezTo>
                      <a:pt x="71" y="50"/>
                      <a:pt x="78" y="43"/>
                      <a:pt x="86" y="43"/>
                    </a:cubicBezTo>
                    <a:cubicBezTo>
                      <a:pt x="95" y="43"/>
                      <a:pt x="102" y="50"/>
                      <a:pt x="102" y="58"/>
                    </a:cubicBezTo>
                    <a:cubicBezTo>
                      <a:pt x="102" y="67"/>
                      <a:pt x="95" y="74"/>
                      <a:pt x="86" y="74"/>
                    </a:cubicBezTo>
                    <a:close/>
                    <a:moveTo>
                      <a:pt x="119" y="172"/>
                    </a:moveTo>
                    <a:cubicBezTo>
                      <a:pt x="107" y="182"/>
                      <a:pt x="88" y="178"/>
                      <a:pt x="87" y="166"/>
                    </a:cubicBezTo>
                    <a:cubicBezTo>
                      <a:pt x="86" y="149"/>
                      <a:pt x="95" y="134"/>
                      <a:pt x="107" y="130"/>
                    </a:cubicBezTo>
                    <a:cubicBezTo>
                      <a:pt x="111" y="128"/>
                      <a:pt x="120" y="132"/>
                      <a:pt x="123" y="139"/>
                    </a:cubicBezTo>
                    <a:cubicBezTo>
                      <a:pt x="127" y="147"/>
                      <a:pt x="129" y="164"/>
                      <a:pt x="119" y="172"/>
                    </a:cubicBezTo>
                    <a:close/>
                    <a:moveTo>
                      <a:pt x="124" y="92"/>
                    </a:moveTo>
                    <a:cubicBezTo>
                      <a:pt x="114" y="92"/>
                      <a:pt x="106" y="84"/>
                      <a:pt x="106" y="74"/>
                    </a:cubicBezTo>
                    <a:cubicBezTo>
                      <a:pt x="106" y="65"/>
                      <a:pt x="114" y="57"/>
                      <a:pt x="124" y="57"/>
                    </a:cubicBezTo>
                    <a:cubicBezTo>
                      <a:pt x="133" y="57"/>
                      <a:pt x="141" y="65"/>
                      <a:pt x="141" y="74"/>
                    </a:cubicBezTo>
                    <a:cubicBezTo>
                      <a:pt x="141" y="84"/>
                      <a:pt x="133" y="92"/>
                      <a:pt x="124" y="92"/>
                    </a:cubicBezTo>
                    <a:close/>
                    <a:moveTo>
                      <a:pt x="154" y="36"/>
                    </a:moveTo>
                    <a:cubicBezTo>
                      <a:pt x="161" y="36"/>
                      <a:pt x="167" y="42"/>
                      <a:pt x="167" y="49"/>
                    </a:cubicBezTo>
                    <a:cubicBezTo>
                      <a:pt x="167" y="57"/>
                      <a:pt x="161" y="63"/>
                      <a:pt x="154" y="63"/>
                    </a:cubicBezTo>
                    <a:cubicBezTo>
                      <a:pt x="146" y="63"/>
                      <a:pt x="140" y="57"/>
                      <a:pt x="140" y="49"/>
                    </a:cubicBezTo>
                    <a:cubicBezTo>
                      <a:pt x="140" y="42"/>
                      <a:pt x="146" y="36"/>
                      <a:pt x="154" y="36"/>
                    </a:cubicBezTo>
                    <a:close/>
                    <a:moveTo>
                      <a:pt x="208" y="163"/>
                    </a:moveTo>
                    <a:cubicBezTo>
                      <a:pt x="214" y="126"/>
                      <a:pt x="214" y="126"/>
                      <a:pt x="214" y="126"/>
                    </a:cubicBezTo>
                    <a:cubicBezTo>
                      <a:pt x="214" y="126"/>
                      <a:pt x="214" y="126"/>
                      <a:pt x="214" y="125"/>
                    </a:cubicBezTo>
                    <a:cubicBezTo>
                      <a:pt x="214" y="125"/>
                      <a:pt x="214" y="125"/>
                      <a:pt x="214" y="125"/>
                    </a:cubicBezTo>
                    <a:cubicBezTo>
                      <a:pt x="205" y="3"/>
                      <a:pt x="205" y="3"/>
                      <a:pt x="205" y="3"/>
                    </a:cubicBezTo>
                    <a:cubicBezTo>
                      <a:pt x="205" y="2"/>
                      <a:pt x="203" y="0"/>
                      <a:pt x="202" y="0"/>
                    </a:cubicBezTo>
                    <a:cubicBezTo>
                      <a:pt x="182" y="0"/>
                      <a:pt x="182" y="0"/>
                      <a:pt x="182" y="0"/>
                    </a:cubicBezTo>
                    <a:cubicBezTo>
                      <a:pt x="180" y="0"/>
                      <a:pt x="179" y="2"/>
                      <a:pt x="179" y="3"/>
                    </a:cubicBezTo>
                    <a:cubicBezTo>
                      <a:pt x="170" y="125"/>
                      <a:pt x="170" y="125"/>
                      <a:pt x="170" y="125"/>
                    </a:cubicBezTo>
                    <a:cubicBezTo>
                      <a:pt x="170" y="125"/>
                      <a:pt x="170" y="125"/>
                      <a:pt x="170" y="125"/>
                    </a:cubicBezTo>
                    <a:cubicBezTo>
                      <a:pt x="170" y="126"/>
                      <a:pt x="170" y="126"/>
                      <a:pt x="170" y="126"/>
                    </a:cubicBezTo>
                    <a:cubicBezTo>
                      <a:pt x="176" y="163"/>
                      <a:pt x="176" y="163"/>
                      <a:pt x="176" y="163"/>
                    </a:cubicBezTo>
                    <a:cubicBezTo>
                      <a:pt x="176" y="164"/>
                      <a:pt x="176" y="165"/>
                      <a:pt x="177" y="165"/>
                    </a:cubicBezTo>
                    <a:cubicBezTo>
                      <a:pt x="175" y="168"/>
                      <a:pt x="172" y="172"/>
                      <a:pt x="172" y="179"/>
                    </a:cubicBezTo>
                    <a:cubicBezTo>
                      <a:pt x="172" y="190"/>
                      <a:pt x="188" y="195"/>
                      <a:pt x="197" y="197"/>
                    </a:cubicBezTo>
                    <a:cubicBezTo>
                      <a:pt x="200" y="198"/>
                      <a:pt x="202" y="199"/>
                      <a:pt x="203" y="199"/>
                    </a:cubicBezTo>
                    <a:cubicBezTo>
                      <a:pt x="206" y="201"/>
                      <a:pt x="207" y="205"/>
                      <a:pt x="205" y="207"/>
                    </a:cubicBezTo>
                    <a:cubicBezTo>
                      <a:pt x="207" y="206"/>
                      <a:pt x="207" y="206"/>
                      <a:pt x="207" y="206"/>
                    </a:cubicBezTo>
                    <a:cubicBezTo>
                      <a:pt x="211" y="204"/>
                      <a:pt x="218" y="197"/>
                      <a:pt x="209" y="187"/>
                    </a:cubicBezTo>
                    <a:cubicBezTo>
                      <a:pt x="207" y="185"/>
                      <a:pt x="206" y="184"/>
                      <a:pt x="206" y="182"/>
                    </a:cubicBezTo>
                    <a:cubicBezTo>
                      <a:pt x="206" y="181"/>
                      <a:pt x="206" y="180"/>
                      <a:pt x="207" y="179"/>
                    </a:cubicBezTo>
                    <a:cubicBezTo>
                      <a:pt x="208" y="176"/>
                      <a:pt x="210" y="172"/>
                      <a:pt x="207" y="166"/>
                    </a:cubicBezTo>
                    <a:cubicBezTo>
                      <a:pt x="206" y="166"/>
                      <a:pt x="206" y="166"/>
                      <a:pt x="206" y="165"/>
                    </a:cubicBezTo>
                    <a:cubicBezTo>
                      <a:pt x="206" y="165"/>
                      <a:pt x="207" y="165"/>
                      <a:pt x="207" y="165"/>
                    </a:cubicBezTo>
                    <a:cubicBezTo>
                      <a:pt x="207" y="164"/>
                      <a:pt x="208" y="164"/>
                      <a:pt x="208" y="163"/>
                    </a:cubicBezTo>
                    <a:close/>
                    <a:moveTo>
                      <a:pt x="185" y="7"/>
                    </a:moveTo>
                    <a:cubicBezTo>
                      <a:pt x="199" y="7"/>
                      <a:pt x="199" y="7"/>
                      <a:pt x="199" y="7"/>
                    </a:cubicBezTo>
                    <a:cubicBezTo>
                      <a:pt x="208" y="122"/>
                      <a:pt x="208" y="122"/>
                      <a:pt x="208" y="122"/>
                    </a:cubicBezTo>
                    <a:cubicBezTo>
                      <a:pt x="200" y="122"/>
                      <a:pt x="200" y="122"/>
                      <a:pt x="200" y="122"/>
                    </a:cubicBezTo>
                    <a:cubicBezTo>
                      <a:pt x="198" y="30"/>
                      <a:pt x="198" y="30"/>
                      <a:pt x="198" y="30"/>
                    </a:cubicBezTo>
                    <a:cubicBezTo>
                      <a:pt x="194" y="30"/>
                      <a:pt x="194" y="30"/>
                      <a:pt x="194" y="30"/>
                    </a:cubicBezTo>
                    <a:cubicBezTo>
                      <a:pt x="197" y="122"/>
                      <a:pt x="197" y="122"/>
                      <a:pt x="197" y="122"/>
                    </a:cubicBezTo>
                    <a:cubicBezTo>
                      <a:pt x="176" y="122"/>
                      <a:pt x="176" y="122"/>
                      <a:pt x="176" y="122"/>
                    </a:cubicBezTo>
                    <a:lnTo>
                      <a:pt x="185" y="7"/>
                    </a:lnTo>
                    <a:close/>
                    <a:moveTo>
                      <a:pt x="207" y="189"/>
                    </a:moveTo>
                    <a:cubicBezTo>
                      <a:pt x="213" y="194"/>
                      <a:pt x="210" y="201"/>
                      <a:pt x="210" y="201"/>
                    </a:cubicBezTo>
                    <a:cubicBezTo>
                      <a:pt x="210" y="201"/>
                      <a:pt x="210" y="197"/>
                      <a:pt x="208" y="194"/>
                    </a:cubicBezTo>
                    <a:cubicBezTo>
                      <a:pt x="207" y="191"/>
                      <a:pt x="204" y="191"/>
                      <a:pt x="201" y="189"/>
                    </a:cubicBezTo>
                    <a:cubicBezTo>
                      <a:pt x="197" y="187"/>
                      <a:pt x="194" y="185"/>
                      <a:pt x="192" y="180"/>
                    </a:cubicBezTo>
                    <a:cubicBezTo>
                      <a:pt x="191" y="176"/>
                      <a:pt x="192" y="173"/>
                      <a:pt x="192" y="173"/>
                    </a:cubicBezTo>
                    <a:cubicBezTo>
                      <a:pt x="192" y="173"/>
                      <a:pt x="190" y="175"/>
                      <a:pt x="190" y="178"/>
                    </a:cubicBezTo>
                    <a:cubicBezTo>
                      <a:pt x="190" y="183"/>
                      <a:pt x="194" y="186"/>
                      <a:pt x="194" y="186"/>
                    </a:cubicBezTo>
                    <a:cubicBezTo>
                      <a:pt x="194" y="186"/>
                      <a:pt x="189" y="185"/>
                      <a:pt x="187" y="180"/>
                    </a:cubicBezTo>
                    <a:cubicBezTo>
                      <a:pt x="185" y="177"/>
                      <a:pt x="187" y="174"/>
                      <a:pt x="188" y="169"/>
                    </a:cubicBezTo>
                    <a:cubicBezTo>
                      <a:pt x="188" y="168"/>
                      <a:pt x="188" y="167"/>
                      <a:pt x="188" y="166"/>
                    </a:cubicBezTo>
                    <a:cubicBezTo>
                      <a:pt x="201" y="166"/>
                      <a:pt x="201" y="166"/>
                      <a:pt x="201" y="166"/>
                    </a:cubicBezTo>
                    <a:cubicBezTo>
                      <a:pt x="202" y="167"/>
                      <a:pt x="203" y="169"/>
                      <a:pt x="203" y="172"/>
                    </a:cubicBezTo>
                    <a:cubicBezTo>
                      <a:pt x="203" y="178"/>
                      <a:pt x="201" y="179"/>
                      <a:pt x="201" y="182"/>
                    </a:cubicBezTo>
                    <a:cubicBezTo>
                      <a:pt x="202" y="185"/>
                      <a:pt x="205" y="187"/>
                      <a:pt x="207" y="189"/>
                    </a:cubicBezTo>
                    <a:close/>
                    <a:moveTo>
                      <a:pt x="202" y="159"/>
                    </a:moveTo>
                    <a:cubicBezTo>
                      <a:pt x="198" y="159"/>
                      <a:pt x="198" y="159"/>
                      <a:pt x="198" y="159"/>
                    </a:cubicBezTo>
                    <a:cubicBezTo>
                      <a:pt x="200" y="134"/>
                      <a:pt x="200" y="134"/>
                      <a:pt x="200" y="134"/>
                    </a:cubicBezTo>
                    <a:cubicBezTo>
                      <a:pt x="197" y="134"/>
                      <a:pt x="197" y="134"/>
                      <a:pt x="197" y="134"/>
                    </a:cubicBezTo>
                    <a:cubicBezTo>
                      <a:pt x="195" y="159"/>
                      <a:pt x="195" y="159"/>
                      <a:pt x="195" y="159"/>
                    </a:cubicBezTo>
                    <a:cubicBezTo>
                      <a:pt x="182" y="159"/>
                      <a:pt x="182" y="159"/>
                      <a:pt x="182" y="159"/>
                    </a:cubicBezTo>
                    <a:cubicBezTo>
                      <a:pt x="176" y="128"/>
                      <a:pt x="176" y="128"/>
                      <a:pt x="176" y="128"/>
                    </a:cubicBezTo>
                    <a:cubicBezTo>
                      <a:pt x="207" y="128"/>
                      <a:pt x="207" y="128"/>
                      <a:pt x="207" y="128"/>
                    </a:cubicBezTo>
                    <a:lnTo>
                      <a:pt x="202" y="159"/>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27" name="Freeform 22"/>
              <p:cNvSpPr>
                <a:spLocks noEditPoints="1"/>
              </p:cNvSpPr>
              <p:nvPr/>
            </p:nvSpPr>
            <p:spPr bwMode="auto">
              <a:xfrm>
                <a:off x="7394035" y="1759819"/>
                <a:ext cx="149563" cy="142317"/>
              </a:xfrm>
              <a:custGeom>
                <a:avLst/>
                <a:gdLst>
                  <a:gd name="T0" fmla="*/ 87 w 218"/>
                  <a:gd name="T1" fmla="*/ 189 h 207"/>
                  <a:gd name="T2" fmla="*/ 163 w 218"/>
                  <a:gd name="T3" fmla="*/ 108 h 207"/>
                  <a:gd name="T4" fmla="*/ 142 w 218"/>
                  <a:gd name="T5" fmla="*/ 15 h 207"/>
                  <a:gd name="T6" fmla="*/ 69 w 218"/>
                  <a:gd name="T7" fmla="*/ 114 h 207"/>
                  <a:gd name="T8" fmla="*/ 69 w 218"/>
                  <a:gd name="T9" fmla="*/ 85 h 207"/>
                  <a:gd name="T10" fmla="*/ 69 w 218"/>
                  <a:gd name="T11" fmla="*/ 114 h 207"/>
                  <a:gd name="T12" fmla="*/ 71 w 218"/>
                  <a:gd name="T13" fmla="*/ 58 h 207"/>
                  <a:gd name="T14" fmla="*/ 102 w 218"/>
                  <a:gd name="T15" fmla="*/ 58 h 207"/>
                  <a:gd name="T16" fmla="*/ 119 w 218"/>
                  <a:gd name="T17" fmla="*/ 172 h 207"/>
                  <a:gd name="T18" fmla="*/ 107 w 218"/>
                  <a:gd name="T19" fmla="*/ 130 h 207"/>
                  <a:gd name="T20" fmla="*/ 119 w 218"/>
                  <a:gd name="T21" fmla="*/ 172 h 207"/>
                  <a:gd name="T22" fmla="*/ 106 w 218"/>
                  <a:gd name="T23" fmla="*/ 74 h 207"/>
                  <a:gd name="T24" fmla="*/ 141 w 218"/>
                  <a:gd name="T25" fmla="*/ 74 h 207"/>
                  <a:gd name="T26" fmla="*/ 154 w 218"/>
                  <a:gd name="T27" fmla="*/ 36 h 207"/>
                  <a:gd name="T28" fmla="*/ 154 w 218"/>
                  <a:gd name="T29" fmla="*/ 63 h 207"/>
                  <a:gd name="T30" fmla="*/ 154 w 218"/>
                  <a:gd name="T31" fmla="*/ 36 h 207"/>
                  <a:gd name="T32" fmla="*/ 214 w 218"/>
                  <a:gd name="T33" fmla="*/ 126 h 207"/>
                  <a:gd name="T34" fmla="*/ 214 w 218"/>
                  <a:gd name="T35" fmla="*/ 125 h 207"/>
                  <a:gd name="T36" fmla="*/ 202 w 218"/>
                  <a:gd name="T37" fmla="*/ 0 h 207"/>
                  <a:gd name="T38" fmla="*/ 179 w 218"/>
                  <a:gd name="T39" fmla="*/ 3 h 207"/>
                  <a:gd name="T40" fmla="*/ 170 w 218"/>
                  <a:gd name="T41" fmla="*/ 125 h 207"/>
                  <a:gd name="T42" fmla="*/ 176 w 218"/>
                  <a:gd name="T43" fmla="*/ 163 h 207"/>
                  <a:gd name="T44" fmla="*/ 172 w 218"/>
                  <a:gd name="T45" fmla="*/ 179 h 207"/>
                  <a:gd name="T46" fmla="*/ 203 w 218"/>
                  <a:gd name="T47" fmla="*/ 199 h 207"/>
                  <a:gd name="T48" fmla="*/ 207 w 218"/>
                  <a:gd name="T49" fmla="*/ 206 h 207"/>
                  <a:gd name="T50" fmla="*/ 206 w 218"/>
                  <a:gd name="T51" fmla="*/ 182 h 207"/>
                  <a:gd name="T52" fmla="*/ 207 w 218"/>
                  <a:gd name="T53" fmla="*/ 166 h 207"/>
                  <a:gd name="T54" fmla="*/ 207 w 218"/>
                  <a:gd name="T55" fmla="*/ 165 h 207"/>
                  <a:gd name="T56" fmla="*/ 185 w 218"/>
                  <a:gd name="T57" fmla="*/ 7 h 207"/>
                  <a:gd name="T58" fmla="*/ 208 w 218"/>
                  <a:gd name="T59" fmla="*/ 122 h 207"/>
                  <a:gd name="T60" fmla="*/ 198 w 218"/>
                  <a:gd name="T61" fmla="*/ 30 h 207"/>
                  <a:gd name="T62" fmla="*/ 197 w 218"/>
                  <a:gd name="T63" fmla="*/ 122 h 207"/>
                  <a:gd name="T64" fmla="*/ 185 w 218"/>
                  <a:gd name="T65" fmla="*/ 7 h 207"/>
                  <a:gd name="T66" fmla="*/ 210 w 218"/>
                  <a:gd name="T67" fmla="*/ 201 h 207"/>
                  <a:gd name="T68" fmla="*/ 201 w 218"/>
                  <a:gd name="T69" fmla="*/ 189 h 207"/>
                  <a:gd name="T70" fmla="*/ 192 w 218"/>
                  <a:gd name="T71" fmla="*/ 173 h 207"/>
                  <a:gd name="T72" fmla="*/ 194 w 218"/>
                  <a:gd name="T73" fmla="*/ 186 h 207"/>
                  <a:gd name="T74" fmla="*/ 188 w 218"/>
                  <a:gd name="T75" fmla="*/ 169 h 207"/>
                  <a:gd name="T76" fmla="*/ 201 w 218"/>
                  <a:gd name="T77" fmla="*/ 166 h 207"/>
                  <a:gd name="T78" fmla="*/ 201 w 218"/>
                  <a:gd name="T79" fmla="*/ 182 h 207"/>
                  <a:gd name="T80" fmla="*/ 202 w 218"/>
                  <a:gd name="T81" fmla="*/ 159 h 207"/>
                  <a:gd name="T82" fmla="*/ 200 w 218"/>
                  <a:gd name="T83" fmla="*/ 134 h 207"/>
                  <a:gd name="T84" fmla="*/ 195 w 218"/>
                  <a:gd name="T85" fmla="*/ 159 h 207"/>
                  <a:gd name="T86" fmla="*/ 176 w 218"/>
                  <a:gd name="T87" fmla="*/ 128 h 207"/>
                  <a:gd name="T88" fmla="*/ 202 w 218"/>
                  <a:gd name="T89" fmla="*/ 15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8" h="207">
                    <a:moveTo>
                      <a:pt x="32" y="69"/>
                    </a:moveTo>
                    <a:cubicBezTo>
                      <a:pt x="0" y="134"/>
                      <a:pt x="55" y="181"/>
                      <a:pt x="87" y="189"/>
                    </a:cubicBezTo>
                    <a:cubicBezTo>
                      <a:pt x="143" y="203"/>
                      <a:pt x="147" y="164"/>
                      <a:pt x="146" y="138"/>
                    </a:cubicBezTo>
                    <a:cubicBezTo>
                      <a:pt x="145" y="127"/>
                      <a:pt x="153" y="118"/>
                      <a:pt x="163" y="108"/>
                    </a:cubicBezTo>
                    <a:cubicBezTo>
                      <a:pt x="170" y="22"/>
                      <a:pt x="170" y="22"/>
                      <a:pt x="170" y="22"/>
                    </a:cubicBezTo>
                    <a:cubicBezTo>
                      <a:pt x="161" y="18"/>
                      <a:pt x="152" y="16"/>
                      <a:pt x="142" y="15"/>
                    </a:cubicBezTo>
                    <a:cubicBezTo>
                      <a:pt x="91" y="13"/>
                      <a:pt x="49" y="34"/>
                      <a:pt x="32" y="69"/>
                    </a:cubicBezTo>
                    <a:close/>
                    <a:moveTo>
                      <a:pt x="69" y="114"/>
                    </a:moveTo>
                    <a:cubicBezTo>
                      <a:pt x="61" y="114"/>
                      <a:pt x="54" y="108"/>
                      <a:pt x="54" y="100"/>
                    </a:cubicBezTo>
                    <a:cubicBezTo>
                      <a:pt x="54" y="92"/>
                      <a:pt x="61" y="85"/>
                      <a:pt x="69" y="85"/>
                    </a:cubicBezTo>
                    <a:cubicBezTo>
                      <a:pt x="77" y="85"/>
                      <a:pt x="83" y="92"/>
                      <a:pt x="83" y="100"/>
                    </a:cubicBezTo>
                    <a:cubicBezTo>
                      <a:pt x="83" y="108"/>
                      <a:pt x="77" y="114"/>
                      <a:pt x="69" y="114"/>
                    </a:cubicBezTo>
                    <a:close/>
                    <a:moveTo>
                      <a:pt x="86" y="74"/>
                    </a:moveTo>
                    <a:cubicBezTo>
                      <a:pt x="78" y="74"/>
                      <a:pt x="71" y="67"/>
                      <a:pt x="71" y="58"/>
                    </a:cubicBezTo>
                    <a:cubicBezTo>
                      <a:pt x="71" y="50"/>
                      <a:pt x="78" y="43"/>
                      <a:pt x="86" y="43"/>
                    </a:cubicBezTo>
                    <a:cubicBezTo>
                      <a:pt x="95" y="43"/>
                      <a:pt x="102" y="50"/>
                      <a:pt x="102" y="58"/>
                    </a:cubicBezTo>
                    <a:cubicBezTo>
                      <a:pt x="102" y="67"/>
                      <a:pt x="95" y="74"/>
                      <a:pt x="86" y="74"/>
                    </a:cubicBezTo>
                    <a:close/>
                    <a:moveTo>
                      <a:pt x="119" y="172"/>
                    </a:moveTo>
                    <a:cubicBezTo>
                      <a:pt x="107" y="182"/>
                      <a:pt x="88" y="178"/>
                      <a:pt x="87" y="166"/>
                    </a:cubicBezTo>
                    <a:cubicBezTo>
                      <a:pt x="86" y="149"/>
                      <a:pt x="95" y="134"/>
                      <a:pt x="107" y="130"/>
                    </a:cubicBezTo>
                    <a:cubicBezTo>
                      <a:pt x="111" y="128"/>
                      <a:pt x="120" y="132"/>
                      <a:pt x="123" y="139"/>
                    </a:cubicBezTo>
                    <a:cubicBezTo>
                      <a:pt x="127" y="147"/>
                      <a:pt x="129" y="164"/>
                      <a:pt x="119" y="172"/>
                    </a:cubicBezTo>
                    <a:close/>
                    <a:moveTo>
                      <a:pt x="124" y="92"/>
                    </a:moveTo>
                    <a:cubicBezTo>
                      <a:pt x="114" y="92"/>
                      <a:pt x="106" y="84"/>
                      <a:pt x="106" y="74"/>
                    </a:cubicBezTo>
                    <a:cubicBezTo>
                      <a:pt x="106" y="65"/>
                      <a:pt x="114" y="57"/>
                      <a:pt x="124" y="57"/>
                    </a:cubicBezTo>
                    <a:cubicBezTo>
                      <a:pt x="133" y="57"/>
                      <a:pt x="141" y="65"/>
                      <a:pt x="141" y="74"/>
                    </a:cubicBezTo>
                    <a:cubicBezTo>
                      <a:pt x="141" y="84"/>
                      <a:pt x="133" y="92"/>
                      <a:pt x="124" y="92"/>
                    </a:cubicBezTo>
                    <a:close/>
                    <a:moveTo>
                      <a:pt x="154" y="36"/>
                    </a:moveTo>
                    <a:cubicBezTo>
                      <a:pt x="161" y="36"/>
                      <a:pt x="167" y="42"/>
                      <a:pt x="167" y="49"/>
                    </a:cubicBezTo>
                    <a:cubicBezTo>
                      <a:pt x="167" y="57"/>
                      <a:pt x="161" y="63"/>
                      <a:pt x="154" y="63"/>
                    </a:cubicBezTo>
                    <a:cubicBezTo>
                      <a:pt x="146" y="63"/>
                      <a:pt x="140" y="57"/>
                      <a:pt x="140" y="49"/>
                    </a:cubicBezTo>
                    <a:cubicBezTo>
                      <a:pt x="140" y="42"/>
                      <a:pt x="146" y="36"/>
                      <a:pt x="154" y="36"/>
                    </a:cubicBezTo>
                    <a:close/>
                    <a:moveTo>
                      <a:pt x="208" y="163"/>
                    </a:moveTo>
                    <a:cubicBezTo>
                      <a:pt x="214" y="126"/>
                      <a:pt x="214" y="126"/>
                      <a:pt x="214" y="126"/>
                    </a:cubicBezTo>
                    <a:cubicBezTo>
                      <a:pt x="214" y="126"/>
                      <a:pt x="214" y="126"/>
                      <a:pt x="214" y="125"/>
                    </a:cubicBezTo>
                    <a:cubicBezTo>
                      <a:pt x="214" y="125"/>
                      <a:pt x="214" y="125"/>
                      <a:pt x="214" y="125"/>
                    </a:cubicBezTo>
                    <a:cubicBezTo>
                      <a:pt x="205" y="3"/>
                      <a:pt x="205" y="3"/>
                      <a:pt x="205" y="3"/>
                    </a:cubicBezTo>
                    <a:cubicBezTo>
                      <a:pt x="205" y="2"/>
                      <a:pt x="203" y="0"/>
                      <a:pt x="202" y="0"/>
                    </a:cubicBezTo>
                    <a:cubicBezTo>
                      <a:pt x="182" y="0"/>
                      <a:pt x="182" y="0"/>
                      <a:pt x="182" y="0"/>
                    </a:cubicBezTo>
                    <a:cubicBezTo>
                      <a:pt x="180" y="0"/>
                      <a:pt x="179" y="2"/>
                      <a:pt x="179" y="3"/>
                    </a:cubicBezTo>
                    <a:cubicBezTo>
                      <a:pt x="170" y="125"/>
                      <a:pt x="170" y="125"/>
                      <a:pt x="170" y="125"/>
                    </a:cubicBezTo>
                    <a:cubicBezTo>
                      <a:pt x="170" y="125"/>
                      <a:pt x="170" y="125"/>
                      <a:pt x="170" y="125"/>
                    </a:cubicBezTo>
                    <a:cubicBezTo>
                      <a:pt x="170" y="126"/>
                      <a:pt x="170" y="126"/>
                      <a:pt x="170" y="126"/>
                    </a:cubicBezTo>
                    <a:cubicBezTo>
                      <a:pt x="176" y="163"/>
                      <a:pt x="176" y="163"/>
                      <a:pt x="176" y="163"/>
                    </a:cubicBezTo>
                    <a:cubicBezTo>
                      <a:pt x="176" y="164"/>
                      <a:pt x="176" y="165"/>
                      <a:pt x="177" y="165"/>
                    </a:cubicBezTo>
                    <a:cubicBezTo>
                      <a:pt x="175" y="168"/>
                      <a:pt x="172" y="172"/>
                      <a:pt x="172" y="179"/>
                    </a:cubicBezTo>
                    <a:cubicBezTo>
                      <a:pt x="172" y="190"/>
                      <a:pt x="188" y="195"/>
                      <a:pt x="197" y="197"/>
                    </a:cubicBezTo>
                    <a:cubicBezTo>
                      <a:pt x="200" y="198"/>
                      <a:pt x="202" y="199"/>
                      <a:pt x="203" y="199"/>
                    </a:cubicBezTo>
                    <a:cubicBezTo>
                      <a:pt x="206" y="201"/>
                      <a:pt x="207" y="205"/>
                      <a:pt x="205" y="207"/>
                    </a:cubicBezTo>
                    <a:cubicBezTo>
                      <a:pt x="207" y="206"/>
                      <a:pt x="207" y="206"/>
                      <a:pt x="207" y="206"/>
                    </a:cubicBezTo>
                    <a:cubicBezTo>
                      <a:pt x="211" y="204"/>
                      <a:pt x="218" y="197"/>
                      <a:pt x="209" y="187"/>
                    </a:cubicBezTo>
                    <a:cubicBezTo>
                      <a:pt x="207" y="185"/>
                      <a:pt x="206" y="184"/>
                      <a:pt x="206" y="182"/>
                    </a:cubicBezTo>
                    <a:cubicBezTo>
                      <a:pt x="206" y="181"/>
                      <a:pt x="206" y="180"/>
                      <a:pt x="207" y="179"/>
                    </a:cubicBezTo>
                    <a:cubicBezTo>
                      <a:pt x="208" y="176"/>
                      <a:pt x="210" y="172"/>
                      <a:pt x="207" y="166"/>
                    </a:cubicBezTo>
                    <a:cubicBezTo>
                      <a:pt x="206" y="166"/>
                      <a:pt x="206" y="166"/>
                      <a:pt x="206" y="165"/>
                    </a:cubicBezTo>
                    <a:cubicBezTo>
                      <a:pt x="206" y="165"/>
                      <a:pt x="207" y="165"/>
                      <a:pt x="207" y="165"/>
                    </a:cubicBezTo>
                    <a:cubicBezTo>
                      <a:pt x="207" y="164"/>
                      <a:pt x="208" y="164"/>
                      <a:pt x="208" y="163"/>
                    </a:cubicBezTo>
                    <a:close/>
                    <a:moveTo>
                      <a:pt x="185" y="7"/>
                    </a:moveTo>
                    <a:cubicBezTo>
                      <a:pt x="199" y="7"/>
                      <a:pt x="199" y="7"/>
                      <a:pt x="199" y="7"/>
                    </a:cubicBezTo>
                    <a:cubicBezTo>
                      <a:pt x="208" y="122"/>
                      <a:pt x="208" y="122"/>
                      <a:pt x="208" y="122"/>
                    </a:cubicBezTo>
                    <a:cubicBezTo>
                      <a:pt x="200" y="122"/>
                      <a:pt x="200" y="122"/>
                      <a:pt x="200" y="122"/>
                    </a:cubicBezTo>
                    <a:cubicBezTo>
                      <a:pt x="198" y="30"/>
                      <a:pt x="198" y="30"/>
                      <a:pt x="198" y="30"/>
                    </a:cubicBezTo>
                    <a:cubicBezTo>
                      <a:pt x="194" y="30"/>
                      <a:pt x="194" y="30"/>
                      <a:pt x="194" y="30"/>
                    </a:cubicBezTo>
                    <a:cubicBezTo>
                      <a:pt x="197" y="122"/>
                      <a:pt x="197" y="122"/>
                      <a:pt x="197" y="122"/>
                    </a:cubicBezTo>
                    <a:cubicBezTo>
                      <a:pt x="176" y="122"/>
                      <a:pt x="176" y="122"/>
                      <a:pt x="176" y="122"/>
                    </a:cubicBezTo>
                    <a:lnTo>
                      <a:pt x="185" y="7"/>
                    </a:lnTo>
                    <a:close/>
                    <a:moveTo>
                      <a:pt x="207" y="189"/>
                    </a:moveTo>
                    <a:cubicBezTo>
                      <a:pt x="213" y="194"/>
                      <a:pt x="210" y="201"/>
                      <a:pt x="210" y="201"/>
                    </a:cubicBezTo>
                    <a:cubicBezTo>
                      <a:pt x="210" y="201"/>
                      <a:pt x="210" y="197"/>
                      <a:pt x="208" y="194"/>
                    </a:cubicBezTo>
                    <a:cubicBezTo>
                      <a:pt x="207" y="191"/>
                      <a:pt x="204" y="191"/>
                      <a:pt x="201" y="189"/>
                    </a:cubicBezTo>
                    <a:cubicBezTo>
                      <a:pt x="197" y="187"/>
                      <a:pt x="194" y="185"/>
                      <a:pt x="192" y="180"/>
                    </a:cubicBezTo>
                    <a:cubicBezTo>
                      <a:pt x="191" y="176"/>
                      <a:pt x="192" y="173"/>
                      <a:pt x="192" y="173"/>
                    </a:cubicBezTo>
                    <a:cubicBezTo>
                      <a:pt x="192" y="173"/>
                      <a:pt x="190" y="175"/>
                      <a:pt x="190" y="178"/>
                    </a:cubicBezTo>
                    <a:cubicBezTo>
                      <a:pt x="190" y="183"/>
                      <a:pt x="194" y="186"/>
                      <a:pt x="194" y="186"/>
                    </a:cubicBezTo>
                    <a:cubicBezTo>
                      <a:pt x="194" y="186"/>
                      <a:pt x="189" y="185"/>
                      <a:pt x="187" y="180"/>
                    </a:cubicBezTo>
                    <a:cubicBezTo>
                      <a:pt x="185" y="177"/>
                      <a:pt x="187" y="174"/>
                      <a:pt x="188" y="169"/>
                    </a:cubicBezTo>
                    <a:cubicBezTo>
                      <a:pt x="188" y="168"/>
                      <a:pt x="188" y="167"/>
                      <a:pt x="188" y="166"/>
                    </a:cubicBezTo>
                    <a:cubicBezTo>
                      <a:pt x="201" y="166"/>
                      <a:pt x="201" y="166"/>
                      <a:pt x="201" y="166"/>
                    </a:cubicBezTo>
                    <a:cubicBezTo>
                      <a:pt x="202" y="167"/>
                      <a:pt x="203" y="169"/>
                      <a:pt x="203" y="172"/>
                    </a:cubicBezTo>
                    <a:cubicBezTo>
                      <a:pt x="203" y="178"/>
                      <a:pt x="201" y="179"/>
                      <a:pt x="201" y="182"/>
                    </a:cubicBezTo>
                    <a:cubicBezTo>
                      <a:pt x="202" y="185"/>
                      <a:pt x="205" y="187"/>
                      <a:pt x="207" y="189"/>
                    </a:cubicBezTo>
                    <a:close/>
                    <a:moveTo>
                      <a:pt x="202" y="159"/>
                    </a:moveTo>
                    <a:cubicBezTo>
                      <a:pt x="198" y="159"/>
                      <a:pt x="198" y="159"/>
                      <a:pt x="198" y="159"/>
                    </a:cubicBezTo>
                    <a:cubicBezTo>
                      <a:pt x="200" y="134"/>
                      <a:pt x="200" y="134"/>
                      <a:pt x="200" y="134"/>
                    </a:cubicBezTo>
                    <a:cubicBezTo>
                      <a:pt x="197" y="134"/>
                      <a:pt x="197" y="134"/>
                      <a:pt x="197" y="134"/>
                    </a:cubicBezTo>
                    <a:cubicBezTo>
                      <a:pt x="195" y="159"/>
                      <a:pt x="195" y="159"/>
                      <a:pt x="195" y="159"/>
                    </a:cubicBezTo>
                    <a:cubicBezTo>
                      <a:pt x="182" y="159"/>
                      <a:pt x="182" y="159"/>
                      <a:pt x="182" y="159"/>
                    </a:cubicBezTo>
                    <a:cubicBezTo>
                      <a:pt x="176" y="128"/>
                      <a:pt x="176" y="128"/>
                      <a:pt x="176" y="128"/>
                    </a:cubicBezTo>
                    <a:cubicBezTo>
                      <a:pt x="207" y="128"/>
                      <a:pt x="207" y="128"/>
                      <a:pt x="207" y="128"/>
                    </a:cubicBezTo>
                    <a:lnTo>
                      <a:pt x="202" y="159"/>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28" name="Freeform 21"/>
              <p:cNvSpPr>
                <a:spLocks noEditPoints="1"/>
              </p:cNvSpPr>
              <p:nvPr/>
            </p:nvSpPr>
            <p:spPr bwMode="auto">
              <a:xfrm>
                <a:off x="6251547" y="1731944"/>
                <a:ext cx="227874" cy="184853"/>
              </a:xfrm>
              <a:custGeom>
                <a:avLst/>
                <a:gdLst>
                  <a:gd name="T0" fmla="*/ 19 w 204"/>
                  <a:gd name="T1" fmla="*/ 42 h 165"/>
                  <a:gd name="T2" fmla="*/ 58 w 204"/>
                  <a:gd name="T3" fmla="*/ 66 h 165"/>
                  <a:gd name="T4" fmla="*/ 203 w 204"/>
                  <a:gd name="T5" fmla="*/ 161 h 165"/>
                  <a:gd name="T6" fmla="*/ 128 w 204"/>
                  <a:gd name="T7" fmla="*/ 149 h 165"/>
                  <a:gd name="T8" fmla="*/ 100 w 204"/>
                  <a:gd name="T9" fmla="*/ 155 h 165"/>
                  <a:gd name="T10" fmla="*/ 24 w 204"/>
                  <a:gd name="T11" fmla="*/ 165 h 165"/>
                  <a:gd name="T12" fmla="*/ 0 w 204"/>
                  <a:gd name="T13" fmla="*/ 10 h 165"/>
                  <a:gd name="T14" fmla="*/ 47 w 204"/>
                  <a:gd name="T15" fmla="*/ 9 h 165"/>
                  <a:gd name="T16" fmla="*/ 128 w 204"/>
                  <a:gd name="T17" fmla="*/ 0 h 165"/>
                  <a:gd name="T18" fmla="*/ 198 w 204"/>
                  <a:gd name="T19" fmla="*/ 13 h 165"/>
                  <a:gd name="T20" fmla="*/ 100 w 204"/>
                  <a:gd name="T21" fmla="*/ 12 h 165"/>
                  <a:gd name="T22" fmla="*/ 24 w 204"/>
                  <a:gd name="T23" fmla="*/ 23 h 165"/>
                  <a:gd name="T24" fmla="*/ 24 w 204"/>
                  <a:gd name="T25" fmla="*/ 150 h 165"/>
                  <a:gd name="T26" fmla="*/ 100 w 204"/>
                  <a:gd name="T27" fmla="*/ 138 h 165"/>
                  <a:gd name="T28" fmla="*/ 180 w 204"/>
                  <a:gd name="T29" fmla="*/ 23 h 165"/>
                  <a:gd name="T30" fmla="*/ 104 w 204"/>
                  <a:gd name="T31" fmla="*/ 12 h 165"/>
                  <a:gd name="T32" fmla="*/ 156 w 204"/>
                  <a:gd name="T33" fmla="*/ 142 h 165"/>
                  <a:gd name="T34" fmla="*/ 198 w 204"/>
                  <a:gd name="T35" fmla="*/ 20 h 165"/>
                  <a:gd name="T36" fmla="*/ 118 w 204"/>
                  <a:gd name="T37" fmla="*/ 42 h 165"/>
                  <a:gd name="T38" fmla="*/ 154 w 204"/>
                  <a:gd name="T39" fmla="*/ 54 h 165"/>
                  <a:gd name="T40" fmla="*/ 183 w 204"/>
                  <a:gd name="T41" fmla="*/ 58 h 165"/>
                  <a:gd name="T42" fmla="*/ 156 w 204"/>
                  <a:gd name="T43" fmla="*/ 36 h 165"/>
                  <a:gd name="T44" fmla="*/ 154 w 204"/>
                  <a:gd name="T45" fmla="*/ 40 h 165"/>
                  <a:gd name="T46" fmla="*/ 183 w 204"/>
                  <a:gd name="T47" fmla="*/ 43 h 165"/>
                  <a:gd name="T48" fmla="*/ 156 w 204"/>
                  <a:gd name="T49" fmla="*/ 93 h 165"/>
                  <a:gd name="T50" fmla="*/ 118 w 204"/>
                  <a:gd name="T51" fmla="*/ 90 h 165"/>
                  <a:gd name="T52" fmla="*/ 180 w 204"/>
                  <a:gd name="T53" fmla="*/ 105 h 165"/>
                  <a:gd name="T54" fmla="*/ 180 w 204"/>
                  <a:gd name="T55" fmla="*/ 101 h 165"/>
                  <a:gd name="T56" fmla="*/ 128 w 204"/>
                  <a:gd name="T57" fmla="*/ 56 h 165"/>
                  <a:gd name="T58" fmla="*/ 128 w 204"/>
                  <a:gd name="T59" fmla="*/ 61 h 165"/>
                  <a:gd name="T60" fmla="*/ 183 w 204"/>
                  <a:gd name="T61" fmla="*/ 76 h 165"/>
                  <a:gd name="T62" fmla="*/ 156 w 204"/>
                  <a:gd name="T63" fmla="*/ 65 h 165"/>
                  <a:gd name="T64" fmla="*/ 118 w 204"/>
                  <a:gd name="T65" fmla="*/ 71 h 165"/>
                  <a:gd name="T66" fmla="*/ 154 w 204"/>
                  <a:gd name="T67" fmla="*/ 83 h 165"/>
                  <a:gd name="T68" fmla="*/ 183 w 204"/>
                  <a:gd name="T69" fmla="*/ 86 h 165"/>
                  <a:gd name="T70" fmla="*/ 66 w 204"/>
                  <a:gd name="T71" fmla="*/ 29 h 165"/>
                  <a:gd name="T72" fmla="*/ 85 w 204"/>
                  <a:gd name="T73" fmla="*/ 33 h 165"/>
                  <a:gd name="T74" fmla="*/ 66 w 204"/>
                  <a:gd name="T75" fmla="*/ 29 h 165"/>
                  <a:gd name="T76" fmla="*/ 118 w 204"/>
                  <a:gd name="T77" fmla="*/ 100 h 165"/>
                  <a:gd name="T78" fmla="*/ 154 w 204"/>
                  <a:gd name="T79" fmla="*/ 112 h 165"/>
                  <a:gd name="T80" fmla="*/ 183 w 204"/>
                  <a:gd name="T81" fmla="*/ 115 h 165"/>
                  <a:gd name="T82" fmla="*/ 48 w 204"/>
                  <a:gd name="T83" fmla="*/ 108 h 165"/>
                  <a:gd name="T84" fmla="*/ 20 w 204"/>
                  <a:gd name="T85" fmla="*/ 120 h 165"/>
                  <a:gd name="T86" fmla="*/ 76 w 204"/>
                  <a:gd name="T87" fmla="*/ 104 h 165"/>
                  <a:gd name="T88" fmla="*/ 76 w 204"/>
                  <a:gd name="T89" fmla="*/ 99 h 165"/>
                  <a:gd name="T90" fmla="*/ 20 w 204"/>
                  <a:gd name="T91" fmla="*/ 129 h 165"/>
                  <a:gd name="T92" fmla="*/ 49 w 204"/>
                  <a:gd name="T93" fmla="*/ 126 h 165"/>
                  <a:gd name="T94" fmla="*/ 48 w 204"/>
                  <a:gd name="T95" fmla="*/ 122 h 165"/>
                  <a:gd name="T96" fmla="*/ 118 w 204"/>
                  <a:gd name="T97" fmla="*/ 114 h 165"/>
                  <a:gd name="T98" fmla="*/ 154 w 204"/>
                  <a:gd name="T99" fmla="*/ 126 h 165"/>
                  <a:gd name="T100" fmla="*/ 156 w 204"/>
                  <a:gd name="T101" fmla="*/ 122 h 165"/>
                  <a:gd name="T102" fmla="*/ 66 w 204"/>
                  <a:gd name="T103" fmla="*/ 48 h 165"/>
                  <a:gd name="T104" fmla="*/ 85 w 204"/>
                  <a:gd name="T105" fmla="*/ 42 h 165"/>
                  <a:gd name="T106" fmla="*/ 48 w 204"/>
                  <a:gd name="T107" fmla="*/ 93 h 165"/>
                  <a:gd name="T108" fmla="*/ 20 w 204"/>
                  <a:gd name="T109" fmla="*/ 105 h 165"/>
                  <a:gd name="T110" fmla="*/ 76 w 204"/>
                  <a:gd name="T111" fmla="*/ 89 h 165"/>
                  <a:gd name="T112" fmla="*/ 76 w 204"/>
                  <a:gd name="T113" fmla="*/ 85 h 165"/>
                  <a:gd name="T114" fmla="*/ 66 w 204"/>
                  <a:gd name="T115" fmla="*/ 62 h 165"/>
                  <a:gd name="T116" fmla="*/ 85 w 204"/>
                  <a:gd name="T117" fmla="*/ 57 h 165"/>
                  <a:gd name="T118" fmla="*/ 48 w 204"/>
                  <a:gd name="T119" fmla="*/ 79 h 165"/>
                  <a:gd name="T120" fmla="*/ 20 w 204"/>
                  <a:gd name="T121" fmla="*/ 91 h 165"/>
                  <a:gd name="T122" fmla="*/ 76 w 204"/>
                  <a:gd name="T123" fmla="*/ 75 h 165"/>
                  <a:gd name="T124" fmla="*/ 76 w 204"/>
                  <a:gd name="T125" fmla="*/ 7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4" h="165">
                    <a:moveTo>
                      <a:pt x="24" y="78"/>
                    </a:moveTo>
                    <a:cubicBezTo>
                      <a:pt x="22" y="78"/>
                      <a:pt x="21" y="78"/>
                      <a:pt x="19" y="78"/>
                    </a:cubicBezTo>
                    <a:cubicBezTo>
                      <a:pt x="19" y="42"/>
                      <a:pt x="19" y="42"/>
                      <a:pt x="19" y="42"/>
                    </a:cubicBezTo>
                    <a:cubicBezTo>
                      <a:pt x="21" y="42"/>
                      <a:pt x="22" y="42"/>
                      <a:pt x="24" y="42"/>
                    </a:cubicBezTo>
                    <a:cubicBezTo>
                      <a:pt x="34" y="42"/>
                      <a:pt x="46" y="35"/>
                      <a:pt x="58" y="31"/>
                    </a:cubicBezTo>
                    <a:cubicBezTo>
                      <a:pt x="58" y="66"/>
                      <a:pt x="58" y="66"/>
                      <a:pt x="58" y="66"/>
                    </a:cubicBezTo>
                    <a:cubicBezTo>
                      <a:pt x="46" y="71"/>
                      <a:pt x="34" y="78"/>
                      <a:pt x="24" y="78"/>
                    </a:cubicBezTo>
                    <a:close/>
                    <a:moveTo>
                      <a:pt x="204" y="160"/>
                    </a:moveTo>
                    <a:cubicBezTo>
                      <a:pt x="203" y="161"/>
                      <a:pt x="203" y="161"/>
                      <a:pt x="203" y="161"/>
                    </a:cubicBezTo>
                    <a:cubicBezTo>
                      <a:pt x="202" y="161"/>
                      <a:pt x="195" y="165"/>
                      <a:pt x="180" y="165"/>
                    </a:cubicBezTo>
                    <a:cubicBezTo>
                      <a:pt x="172" y="165"/>
                      <a:pt x="163" y="162"/>
                      <a:pt x="154" y="157"/>
                    </a:cubicBezTo>
                    <a:cubicBezTo>
                      <a:pt x="145" y="154"/>
                      <a:pt x="135" y="149"/>
                      <a:pt x="128" y="149"/>
                    </a:cubicBezTo>
                    <a:cubicBezTo>
                      <a:pt x="112" y="149"/>
                      <a:pt x="104" y="155"/>
                      <a:pt x="104" y="155"/>
                    </a:cubicBezTo>
                    <a:cubicBezTo>
                      <a:pt x="102" y="156"/>
                      <a:pt x="102" y="156"/>
                      <a:pt x="102" y="156"/>
                    </a:cubicBezTo>
                    <a:cubicBezTo>
                      <a:pt x="100" y="155"/>
                      <a:pt x="100" y="155"/>
                      <a:pt x="100" y="155"/>
                    </a:cubicBezTo>
                    <a:cubicBezTo>
                      <a:pt x="100" y="155"/>
                      <a:pt x="92" y="149"/>
                      <a:pt x="76" y="149"/>
                    </a:cubicBezTo>
                    <a:cubicBezTo>
                      <a:pt x="68" y="149"/>
                      <a:pt x="59" y="154"/>
                      <a:pt x="50" y="157"/>
                    </a:cubicBezTo>
                    <a:cubicBezTo>
                      <a:pt x="41" y="162"/>
                      <a:pt x="32" y="165"/>
                      <a:pt x="24" y="165"/>
                    </a:cubicBezTo>
                    <a:cubicBezTo>
                      <a:pt x="8" y="165"/>
                      <a:pt x="1" y="161"/>
                      <a:pt x="1" y="161"/>
                    </a:cubicBezTo>
                    <a:cubicBezTo>
                      <a:pt x="0" y="160"/>
                      <a:pt x="0" y="160"/>
                      <a:pt x="0" y="160"/>
                    </a:cubicBezTo>
                    <a:cubicBezTo>
                      <a:pt x="0" y="10"/>
                      <a:pt x="0" y="10"/>
                      <a:pt x="0" y="10"/>
                    </a:cubicBezTo>
                    <a:cubicBezTo>
                      <a:pt x="5" y="13"/>
                      <a:pt x="5" y="13"/>
                      <a:pt x="5" y="13"/>
                    </a:cubicBezTo>
                    <a:cubicBezTo>
                      <a:pt x="5" y="13"/>
                      <a:pt x="10" y="16"/>
                      <a:pt x="24" y="16"/>
                    </a:cubicBezTo>
                    <a:cubicBezTo>
                      <a:pt x="30" y="16"/>
                      <a:pt x="38" y="13"/>
                      <a:pt x="47" y="9"/>
                    </a:cubicBezTo>
                    <a:cubicBezTo>
                      <a:pt x="57" y="5"/>
                      <a:pt x="67" y="0"/>
                      <a:pt x="76" y="0"/>
                    </a:cubicBezTo>
                    <a:cubicBezTo>
                      <a:pt x="90" y="0"/>
                      <a:pt x="98" y="4"/>
                      <a:pt x="102" y="6"/>
                    </a:cubicBezTo>
                    <a:cubicBezTo>
                      <a:pt x="106" y="4"/>
                      <a:pt x="114" y="0"/>
                      <a:pt x="128" y="0"/>
                    </a:cubicBezTo>
                    <a:cubicBezTo>
                      <a:pt x="137" y="0"/>
                      <a:pt x="147" y="5"/>
                      <a:pt x="157" y="9"/>
                    </a:cubicBezTo>
                    <a:cubicBezTo>
                      <a:pt x="165" y="13"/>
                      <a:pt x="173" y="16"/>
                      <a:pt x="180" y="16"/>
                    </a:cubicBezTo>
                    <a:cubicBezTo>
                      <a:pt x="194" y="16"/>
                      <a:pt x="198" y="13"/>
                      <a:pt x="198" y="13"/>
                    </a:cubicBezTo>
                    <a:cubicBezTo>
                      <a:pt x="204" y="10"/>
                      <a:pt x="204" y="10"/>
                      <a:pt x="204" y="10"/>
                    </a:cubicBezTo>
                    <a:lnTo>
                      <a:pt x="204" y="160"/>
                    </a:lnTo>
                    <a:close/>
                    <a:moveTo>
                      <a:pt x="100" y="12"/>
                    </a:moveTo>
                    <a:cubicBezTo>
                      <a:pt x="97" y="11"/>
                      <a:pt x="90" y="7"/>
                      <a:pt x="76" y="7"/>
                    </a:cubicBezTo>
                    <a:cubicBezTo>
                      <a:pt x="68" y="7"/>
                      <a:pt x="59" y="11"/>
                      <a:pt x="49" y="15"/>
                    </a:cubicBezTo>
                    <a:cubicBezTo>
                      <a:pt x="40" y="19"/>
                      <a:pt x="31" y="23"/>
                      <a:pt x="24" y="23"/>
                    </a:cubicBezTo>
                    <a:cubicBezTo>
                      <a:pt x="13" y="23"/>
                      <a:pt x="10" y="21"/>
                      <a:pt x="6" y="20"/>
                    </a:cubicBezTo>
                    <a:cubicBezTo>
                      <a:pt x="6" y="146"/>
                      <a:pt x="6" y="146"/>
                      <a:pt x="6" y="146"/>
                    </a:cubicBezTo>
                    <a:cubicBezTo>
                      <a:pt x="9" y="148"/>
                      <a:pt x="12" y="150"/>
                      <a:pt x="24" y="150"/>
                    </a:cubicBezTo>
                    <a:cubicBezTo>
                      <a:pt x="31" y="150"/>
                      <a:pt x="39" y="146"/>
                      <a:pt x="48" y="142"/>
                    </a:cubicBezTo>
                    <a:cubicBezTo>
                      <a:pt x="57" y="138"/>
                      <a:pt x="67" y="134"/>
                      <a:pt x="76" y="134"/>
                    </a:cubicBezTo>
                    <a:cubicBezTo>
                      <a:pt x="88" y="134"/>
                      <a:pt x="96" y="137"/>
                      <a:pt x="100" y="138"/>
                    </a:cubicBezTo>
                    <a:lnTo>
                      <a:pt x="100" y="12"/>
                    </a:lnTo>
                    <a:close/>
                    <a:moveTo>
                      <a:pt x="198" y="20"/>
                    </a:moveTo>
                    <a:cubicBezTo>
                      <a:pt x="194" y="21"/>
                      <a:pt x="190" y="23"/>
                      <a:pt x="180" y="23"/>
                    </a:cubicBezTo>
                    <a:cubicBezTo>
                      <a:pt x="172" y="23"/>
                      <a:pt x="164" y="19"/>
                      <a:pt x="154" y="15"/>
                    </a:cubicBezTo>
                    <a:cubicBezTo>
                      <a:pt x="145" y="11"/>
                      <a:pt x="136" y="7"/>
                      <a:pt x="128" y="7"/>
                    </a:cubicBezTo>
                    <a:cubicBezTo>
                      <a:pt x="114" y="7"/>
                      <a:pt x="106" y="11"/>
                      <a:pt x="104" y="12"/>
                    </a:cubicBezTo>
                    <a:cubicBezTo>
                      <a:pt x="104" y="138"/>
                      <a:pt x="104" y="138"/>
                      <a:pt x="104" y="138"/>
                    </a:cubicBezTo>
                    <a:cubicBezTo>
                      <a:pt x="108" y="137"/>
                      <a:pt x="116" y="134"/>
                      <a:pt x="128" y="134"/>
                    </a:cubicBezTo>
                    <a:cubicBezTo>
                      <a:pt x="137" y="134"/>
                      <a:pt x="146" y="138"/>
                      <a:pt x="156" y="142"/>
                    </a:cubicBezTo>
                    <a:cubicBezTo>
                      <a:pt x="165" y="146"/>
                      <a:pt x="173" y="150"/>
                      <a:pt x="180" y="150"/>
                    </a:cubicBezTo>
                    <a:cubicBezTo>
                      <a:pt x="191" y="150"/>
                      <a:pt x="195" y="148"/>
                      <a:pt x="198" y="146"/>
                    </a:cubicBezTo>
                    <a:lnTo>
                      <a:pt x="198" y="20"/>
                    </a:lnTo>
                    <a:close/>
                    <a:moveTo>
                      <a:pt x="156" y="50"/>
                    </a:moveTo>
                    <a:cubicBezTo>
                      <a:pt x="146" y="46"/>
                      <a:pt x="137" y="42"/>
                      <a:pt x="128" y="42"/>
                    </a:cubicBezTo>
                    <a:cubicBezTo>
                      <a:pt x="124" y="42"/>
                      <a:pt x="121" y="42"/>
                      <a:pt x="118" y="42"/>
                    </a:cubicBezTo>
                    <a:cubicBezTo>
                      <a:pt x="118" y="47"/>
                      <a:pt x="118" y="47"/>
                      <a:pt x="118" y="47"/>
                    </a:cubicBezTo>
                    <a:cubicBezTo>
                      <a:pt x="121" y="46"/>
                      <a:pt x="124" y="46"/>
                      <a:pt x="128" y="46"/>
                    </a:cubicBezTo>
                    <a:cubicBezTo>
                      <a:pt x="136" y="46"/>
                      <a:pt x="145" y="50"/>
                      <a:pt x="154" y="54"/>
                    </a:cubicBezTo>
                    <a:cubicBezTo>
                      <a:pt x="164" y="58"/>
                      <a:pt x="172" y="62"/>
                      <a:pt x="180" y="62"/>
                    </a:cubicBezTo>
                    <a:cubicBezTo>
                      <a:pt x="181" y="62"/>
                      <a:pt x="182" y="62"/>
                      <a:pt x="183" y="62"/>
                    </a:cubicBezTo>
                    <a:cubicBezTo>
                      <a:pt x="183" y="58"/>
                      <a:pt x="183" y="58"/>
                      <a:pt x="183" y="58"/>
                    </a:cubicBezTo>
                    <a:cubicBezTo>
                      <a:pt x="182" y="58"/>
                      <a:pt x="181" y="58"/>
                      <a:pt x="180" y="58"/>
                    </a:cubicBezTo>
                    <a:cubicBezTo>
                      <a:pt x="173" y="58"/>
                      <a:pt x="165" y="54"/>
                      <a:pt x="156" y="50"/>
                    </a:cubicBezTo>
                    <a:close/>
                    <a:moveTo>
                      <a:pt x="156" y="36"/>
                    </a:moveTo>
                    <a:cubicBezTo>
                      <a:pt x="150" y="33"/>
                      <a:pt x="144" y="31"/>
                      <a:pt x="138" y="29"/>
                    </a:cubicBezTo>
                    <a:cubicBezTo>
                      <a:pt x="138" y="34"/>
                      <a:pt x="138" y="34"/>
                      <a:pt x="138" y="34"/>
                    </a:cubicBezTo>
                    <a:cubicBezTo>
                      <a:pt x="143" y="35"/>
                      <a:pt x="149" y="38"/>
                      <a:pt x="154" y="40"/>
                    </a:cubicBezTo>
                    <a:cubicBezTo>
                      <a:pt x="164" y="44"/>
                      <a:pt x="172" y="48"/>
                      <a:pt x="180" y="48"/>
                    </a:cubicBezTo>
                    <a:cubicBezTo>
                      <a:pt x="181" y="48"/>
                      <a:pt x="182" y="48"/>
                      <a:pt x="183" y="48"/>
                    </a:cubicBezTo>
                    <a:cubicBezTo>
                      <a:pt x="183" y="43"/>
                      <a:pt x="183" y="43"/>
                      <a:pt x="183" y="43"/>
                    </a:cubicBezTo>
                    <a:cubicBezTo>
                      <a:pt x="182" y="43"/>
                      <a:pt x="181" y="43"/>
                      <a:pt x="180" y="43"/>
                    </a:cubicBezTo>
                    <a:cubicBezTo>
                      <a:pt x="173" y="43"/>
                      <a:pt x="165" y="40"/>
                      <a:pt x="156" y="36"/>
                    </a:cubicBezTo>
                    <a:close/>
                    <a:moveTo>
                      <a:pt x="156" y="93"/>
                    </a:moveTo>
                    <a:cubicBezTo>
                      <a:pt x="146" y="89"/>
                      <a:pt x="137" y="85"/>
                      <a:pt x="128" y="85"/>
                    </a:cubicBezTo>
                    <a:cubicBezTo>
                      <a:pt x="124" y="85"/>
                      <a:pt x="121" y="85"/>
                      <a:pt x="118" y="86"/>
                    </a:cubicBezTo>
                    <a:cubicBezTo>
                      <a:pt x="118" y="90"/>
                      <a:pt x="118" y="90"/>
                      <a:pt x="118" y="90"/>
                    </a:cubicBezTo>
                    <a:cubicBezTo>
                      <a:pt x="121" y="90"/>
                      <a:pt x="124" y="89"/>
                      <a:pt x="128" y="89"/>
                    </a:cubicBezTo>
                    <a:cubicBezTo>
                      <a:pt x="136" y="89"/>
                      <a:pt x="145" y="93"/>
                      <a:pt x="154" y="97"/>
                    </a:cubicBezTo>
                    <a:cubicBezTo>
                      <a:pt x="164" y="101"/>
                      <a:pt x="172" y="105"/>
                      <a:pt x="180" y="105"/>
                    </a:cubicBezTo>
                    <a:cubicBezTo>
                      <a:pt x="181" y="105"/>
                      <a:pt x="182" y="105"/>
                      <a:pt x="183" y="105"/>
                    </a:cubicBezTo>
                    <a:cubicBezTo>
                      <a:pt x="183" y="101"/>
                      <a:pt x="183" y="101"/>
                      <a:pt x="183" y="101"/>
                    </a:cubicBezTo>
                    <a:cubicBezTo>
                      <a:pt x="182" y="101"/>
                      <a:pt x="181" y="101"/>
                      <a:pt x="180" y="101"/>
                    </a:cubicBezTo>
                    <a:cubicBezTo>
                      <a:pt x="173" y="101"/>
                      <a:pt x="165" y="97"/>
                      <a:pt x="156" y="93"/>
                    </a:cubicBezTo>
                    <a:close/>
                    <a:moveTo>
                      <a:pt x="156" y="65"/>
                    </a:moveTo>
                    <a:cubicBezTo>
                      <a:pt x="146" y="60"/>
                      <a:pt x="137" y="56"/>
                      <a:pt x="128" y="56"/>
                    </a:cubicBezTo>
                    <a:cubicBezTo>
                      <a:pt x="124" y="56"/>
                      <a:pt x="121" y="56"/>
                      <a:pt x="118" y="57"/>
                    </a:cubicBezTo>
                    <a:cubicBezTo>
                      <a:pt x="118" y="61"/>
                      <a:pt x="118" y="61"/>
                      <a:pt x="118" y="61"/>
                    </a:cubicBezTo>
                    <a:cubicBezTo>
                      <a:pt x="121" y="61"/>
                      <a:pt x="124" y="61"/>
                      <a:pt x="128" y="61"/>
                    </a:cubicBezTo>
                    <a:cubicBezTo>
                      <a:pt x="136" y="61"/>
                      <a:pt x="145" y="65"/>
                      <a:pt x="154" y="69"/>
                    </a:cubicBezTo>
                    <a:cubicBezTo>
                      <a:pt x="164" y="73"/>
                      <a:pt x="172" y="77"/>
                      <a:pt x="180" y="77"/>
                    </a:cubicBezTo>
                    <a:cubicBezTo>
                      <a:pt x="181" y="77"/>
                      <a:pt x="182" y="76"/>
                      <a:pt x="183" y="76"/>
                    </a:cubicBezTo>
                    <a:cubicBezTo>
                      <a:pt x="183" y="72"/>
                      <a:pt x="183" y="72"/>
                      <a:pt x="183" y="72"/>
                    </a:cubicBezTo>
                    <a:cubicBezTo>
                      <a:pt x="182" y="72"/>
                      <a:pt x="181" y="72"/>
                      <a:pt x="180" y="72"/>
                    </a:cubicBezTo>
                    <a:cubicBezTo>
                      <a:pt x="173" y="72"/>
                      <a:pt x="165" y="68"/>
                      <a:pt x="156" y="65"/>
                    </a:cubicBezTo>
                    <a:close/>
                    <a:moveTo>
                      <a:pt x="156" y="79"/>
                    </a:moveTo>
                    <a:cubicBezTo>
                      <a:pt x="146" y="75"/>
                      <a:pt x="137" y="70"/>
                      <a:pt x="128" y="70"/>
                    </a:cubicBezTo>
                    <a:cubicBezTo>
                      <a:pt x="124" y="70"/>
                      <a:pt x="121" y="71"/>
                      <a:pt x="118" y="71"/>
                    </a:cubicBezTo>
                    <a:cubicBezTo>
                      <a:pt x="118" y="76"/>
                      <a:pt x="118" y="76"/>
                      <a:pt x="118" y="76"/>
                    </a:cubicBezTo>
                    <a:cubicBezTo>
                      <a:pt x="121" y="75"/>
                      <a:pt x="124" y="75"/>
                      <a:pt x="128" y="75"/>
                    </a:cubicBezTo>
                    <a:cubicBezTo>
                      <a:pt x="136" y="75"/>
                      <a:pt x="145" y="79"/>
                      <a:pt x="154" y="83"/>
                    </a:cubicBezTo>
                    <a:cubicBezTo>
                      <a:pt x="164" y="87"/>
                      <a:pt x="172" y="91"/>
                      <a:pt x="180" y="91"/>
                    </a:cubicBezTo>
                    <a:cubicBezTo>
                      <a:pt x="181" y="91"/>
                      <a:pt x="182" y="91"/>
                      <a:pt x="183" y="91"/>
                    </a:cubicBezTo>
                    <a:cubicBezTo>
                      <a:pt x="183" y="86"/>
                      <a:pt x="183" y="86"/>
                      <a:pt x="183" y="86"/>
                    </a:cubicBezTo>
                    <a:cubicBezTo>
                      <a:pt x="182" y="86"/>
                      <a:pt x="181" y="86"/>
                      <a:pt x="180" y="86"/>
                    </a:cubicBezTo>
                    <a:cubicBezTo>
                      <a:pt x="173" y="86"/>
                      <a:pt x="165" y="83"/>
                      <a:pt x="156" y="79"/>
                    </a:cubicBezTo>
                    <a:close/>
                    <a:moveTo>
                      <a:pt x="66" y="29"/>
                    </a:moveTo>
                    <a:cubicBezTo>
                      <a:pt x="66" y="34"/>
                      <a:pt x="66" y="34"/>
                      <a:pt x="66" y="34"/>
                    </a:cubicBezTo>
                    <a:cubicBezTo>
                      <a:pt x="70" y="32"/>
                      <a:pt x="73" y="32"/>
                      <a:pt x="76" y="32"/>
                    </a:cubicBezTo>
                    <a:cubicBezTo>
                      <a:pt x="79" y="32"/>
                      <a:pt x="82" y="32"/>
                      <a:pt x="85" y="33"/>
                    </a:cubicBezTo>
                    <a:cubicBezTo>
                      <a:pt x="85" y="28"/>
                      <a:pt x="85" y="28"/>
                      <a:pt x="85" y="28"/>
                    </a:cubicBezTo>
                    <a:cubicBezTo>
                      <a:pt x="82" y="28"/>
                      <a:pt x="79" y="27"/>
                      <a:pt x="76" y="27"/>
                    </a:cubicBezTo>
                    <a:cubicBezTo>
                      <a:pt x="73" y="27"/>
                      <a:pt x="70" y="28"/>
                      <a:pt x="66" y="29"/>
                    </a:cubicBezTo>
                    <a:close/>
                    <a:moveTo>
                      <a:pt x="156" y="108"/>
                    </a:moveTo>
                    <a:cubicBezTo>
                      <a:pt x="146" y="104"/>
                      <a:pt x="137" y="99"/>
                      <a:pt x="128" y="99"/>
                    </a:cubicBezTo>
                    <a:cubicBezTo>
                      <a:pt x="124" y="99"/>
                      <a:pt x="121" y="99"/>
                      <a:pt x="118" y="100"/>
                    </a:cubicBezTo>
                    <a:cubicBezTo>
                      <a:pt x="118" y="104"/>
                      <a:pt x="118" y="104"/>
                      <a:pt x="118" y="104"/>
                    </a:cubicBezTo>
                    <a:cubicBezTo>
                      <a:pt x="121" y="104"/>
                      <a:pt x="124" y="104"/>
                      <a:pt x="128" y="104"/>
                    </a:cubicBezTo>
                    <a:cubicBezTo>
                      <a:pt x="136" y="104"/>
                      <a:pt x="145" y="108"/>
                      <a:pt x="154" y="112"/>
                    </a:cubicBezTo>
                    <a:cubicBezTo>
                      <a:pt x="164" y="116"/>
                      <a:pt x="172" y="120"/>
                      <a:pt x="180" y="120"/>
                    </a:cubicBezTo>
                    <a:cubicBezTo>
                      <a:pt x="181" y="120"/>
                      <a:pt x="182" y="120"/>
                      <a:pt x="183" y="120"/>
                    </a:cubicBezTo>
                    <a:cubicBezTo>
                      <a:pt x="183" y="115"/>
                      <a:pt x="183" y="115"/>
                      <a:pt x="183" y="115"/>
                    </a:cubicBezTo>
                    <a:cubicBezTo>
                      <a:pt x="182" y="115"/>
                      <a:pt x="181" y="115"/>
                      <a:pt x="180" y="115"/>
                    </a:cubicBezTo>
                    <a:cubicBezTo>
                      <a:pt x="173" y="115"/>
                      <a:pt x="165" y="112"/>
                      <a:pt x="156" y="108"/>
                    </a:cubicBezTo>
                    <a:close/>
                    <a:moveTo>
                      <a:pt x="48" y="108"/>
                    </a:moveTo>
                    <a:cubicBezTo>
                      <a:pt x="39" y="112"/>
                      <a:pt x="31" y="115"/>
                      <a:pt x="24" y="115"/>
                    </a:cubicBezTo>
                    <a:cubicBezTo>
                      <a:pt x="23" y="115"/>
                      <a:pt x="21" y="115"/>
                      <a:pt x="20" y="115"/>
                    </a:cubicBezTo>
                    <a:cubicBezTo>
                      <a:pt x="20" y="120"/>
                      <a:pt x="20" y="120"/>
                      <a:pt x="20" y="120"/>
                    </a:cubicBezTo>
                    <a:cubicBezTo>
                      <a:pt x="21" y="120"/>
                      <a:pt x="23" y="120"/>
                      <a:pt x="24" y="120"/>
                    </a:cubicBezTo>
                    <a:cubicBezTo>
                      <a:pt x="31" y="120"/>
                      <a:pt x="40" y="116"/>
                      <a:pt x="49" y="112"/>
                    </a:cubicBezTo>
                    <a:cubicBezTo>
                      <a:pt x="59" y="108"/>
                      <a:pt x="68" y="104"/>
                      <a:pt x="76" y="104"/>
                    </a:cubicBezTo>
                    <a:cubicBezTo>
                      <a:pt x="79" y="104"/>
                      <a:pt x="82" y="104"/>
                      <a:pt x="85" y="104"/>
                    </a:cubicBezTo>
                    <a:cubicBezTo>
                      <a:pt x="85" y="100"/>
                      <a:pt x="85" y="100"/>
                      <a:pt x="85" y="100"/>
                    </a:cubicBezTo>
                    <a:cubicBezTo>
                      <a:pt x="82" y="99"/>
                      <a:pt x="79" y="99"/>
                      <a:pt x="76" y="99"/>
                    </a:cubicBezTo>
                    <a:cubicBezTo>
                      <a:pt x="67" y="99"/>
                      <a:pt x="57" y="104"/>
                      <a:pt x="48" y="108"/>
                    </a:cubicBezTo>
                    <a:close/>
                    <a:moveTo>
                      <a:pt x="24" y="130"/>
                    </a:moveTo>
                    <a:cubicBezTo>
                      <a:pt x="23" y="130"/>
                      <a:pt x="21" y="130"/>
                      <a:pt x="20" y="129"/>
                    </a:cubicBezTo>
                    <a:cubicBezTo>
                      <a:pt x="20" y="134"/>
                      <a:pt x="20" y="134"/>
                      <a:pt x="20" y="134"/>
                    </a:cubicBezTo>
                    <a:cubicBezTo>
                      <a:pt x="21" y="134"/>
                      <a:pt x="23" y="134"/>
                      <a:pt x="24" y="134"/>
                    </a:cubicBezTo>
                    <a:cubicBezTo>
                      <a:pt x="31" y="134"/>
                      <a:pt x="40" y="130"/>
                      <a:pt x="49" y="126"/>
                    </a:cubicBezTo>
                    <a:cubicBezTo>
                      <a:pt x="54" y="124"/>
                      <a:pt x="59" y="122"/>
                      <a:pt x="64" y="120"/>
                    </a:cubicBezTo>
                    <a:cubicBezTo>
                      <a:pt x="64" y="116"/>
                      <a:pt x="64" y="116"/>
                      <a:pt x="64" y="116"/>
                    </a:cubicBezTo>
                    <a:cubicBezTo>
                      <a:pt x="58" y="117"/>
                      <a:pt x="53" y="120"/>
                      <a:pt x="48" y="122"/>
                    </a:cubicBezTo>
                    <a:cubicBezTo>
                      <a:pt x="39" y="126"/>
                      <a:pt x="31" y="130"/>
                      <a:pt x="24" y="130"/>
                    </a:cubicBezTo>
                    <a:close/>
                    <a:moveTo>
                      <a:pt x="128" y="114"/>
                    </a:moveTo>
                    <a:cubicBezTo>
                      <a:pt x="124" y="114"/>
                      <a:pt x="121" y="114"/>
                      <a:pt x="118" y="114"/>
                    </a:cubicBezTo>
                    <a:cubicBezTo>
                      <a:pt x="118" y="119"/>
                      <a:pt x="118" y="119"/>
                      <a:pt x="118" y="119"/>
                    </a:cubicBezTo>
                    <a:cubicBezTo>
                      <a:pt x="121" y="118"/>
                      <a:pt x="124" y="118"/>
                      <a:pt x="128" y="118"/>
                    </a:cubicBezTo>
                    <a:cubicBezTo>
                      <a:pt x="136" y="118"/>
                      <a:pt x="145" y="122"/>
                      <a:pt x="154" y="126"/>
                    </a:cubicBezTo>
                    <a:cubicBezTo>
                      <a:pt x="157" y="127"/>
                      <a:pt x="160" y="129"/>
                      <a:pt x="163" y="130"/>
                    </a:cubicBezTo>
                    <a:cubicBezTo>
                      <a:pt x="163" y="125"/>
                      <a:pt x="163" y="125"/>
                      <a:pt x="163" y="125"/>
                    </a:cubicBezTo>
                    <a:cubicBezTo>
                      <a:pt x="161" y="124"/>
                      <a:pt x="158" y="123"/>
                      <a:pt x="156" y="122"/>
                    </a:cubicBezTo>
                    <a:cubicBezTo>
                      <a:pt x="146" y="118"/>
                      <a:pt x="137" y="114"/>
                      <a:pt x="128" y="114"/>
                    </a:cubicBezTo>
                    <a:close/>
                    <a:moveTo>
                      <a:pt x="66" y="43"/>
                    </a:moveTo>
                    <a:cubicBezTo>
                      <a:pt x="66" y="48"/>
                      <a:pt x="66" y="48"/>
                      <a:pt x="66" y="48"/>
                    </a:cubicBezTo>
                    <a:cubicBezTo>
                      <a:pt x="70" y="47"/>
                      <a:pt x="73" y="46"/>
                      <a:pt x="76" y="46"/>
                    </a:cubicBezTo>
                    <a:cubicBezTo>
                      <a:pt x="79" y="46"/>
                      <a:pt x="82" y="46"/>
                      <a:pt x="85" y="47"/>
                    </a:cubicBezTo>
                    <a:cubicBezTo>
                      <a:pt x="85" y="42"/>
                      <a:pt x="85" y="42"/>
                      <a:pt x="85" y="42"/>
                    </a:cubicBezTo>
                    <a:cubicBezTo>
                      <a:pt x="82" y="42"/>
                      <a:pt x="79" y="42"/>
                      <a:pt x="76" y="42"/>
                    </a:cubicBezTo>
                    <a:cubicBezTo>
                      <a:pt x="73" y="42"/>
                      <a:pt x="70" y="42"/>
                      <a:pt x="66" y="43"/>
                    </a:cubicBezTo>
                    <a:close/>
                    <a:moveTo>
                      <a:pt x="48" y="93"/>
                    </a:moveTo>
                    <a:cubicBezTo>
                      <a:pt x="39" y="97"/>
                      <a:pt x="31" y="101"/>
                      <a:pt x="24" y="101"/>
                    </a:cubicBezTo>
                    <a:cubicBezTo>
                      <a:pt x="23" y="101"/>
                      <a:pt x="21" y="101"/>
                      <a:pt x="20" y="101"/>
                    </a:cubicBezTo>
                    <a:cubicBezTo>
                      <a:pt x="20" y="105"/>
                      <a:pt x="20" y="105"/>
                      <a:pt x="20" y="105"/>
                    </a:cubicBezTo>
                    <a:cubicBezTo>
                      <a:pt x="21" y="105"/>
                      <a:pt x="23" y="105"/>
                      <a:pt x="24" y="105"/>
                    </a:cubicBezTo>
                    <a:cubicBezTo>
                      <a:pt x="31" y="105"/>
                      <a:pt x="40" y="101"/>
                      <a:pt x="49" y="97"/>
                    </a:cubicBezTo>
                    <a:cubicBezTo>
                      <a:pt x="59" y="93"/>
                      <a:pt x="68" y="89"/>
                      <a:pt x="76" y="89"/>
                    </a:cubicBezTo>
                    <a:cubicBezTo>
                      <a:pt x="79" y="89"/>
                      <a:pt x="82" y="90"/>
                      <a:pt x="85" y="90"/>
                    </a:cubicBezTo>
                    <a:cubicBezTo>
                      <a:pt x="85" y="86"/>
                      <a:pt x="85" y="86"/>
                      <a:pt x="85" y="86"/>
                    </a:cubicBezTo>
                    <a:cubicBezTo>
                      <a:pt x="82" y="85"/>
                      <a:pt x="79" y="85"/>
                      <a:pt x="76" y="85"/>
                    </a:cubicBezTo>
                    <a:cubicBezTo>
                      <a:pt x="67" y="85"/>
                      <a:pt x="57" y="89"/>
                      <a:pt x="48" y="93"/>
                    </a:cubicBezTo>
                    <a:close/>
                    <a:moveTo>
                      <a:pt x="66" y="58"/>
                    </a:moveTo>
                    <a:cubicBezTo>
                      <a:pt x="66" y="62"/>
                      <a:pt x="66" y="62"/>
                      <a:pt x="66" y="62"/>
                    </a:cubicBezTo>
                    <a:cubicBezTo>
                      <a:pt x="70" y="61"/>
                      <a:pt x="73" y="61"/>
                      <a:pt x="76" y="61"/>
                    </a:cubicBezTo>
                    <a:cubicBezTo>
                      <a:pt x="79" y="61"/>
                      <a:pt x="82" y="61"/>
                      <a:pt x="85" y="61"/>
                    </a:cubicBezTo>
                    <a:cubicBezTo>
                      <a:pt x="85" y="57"/>
                      <a:pt x="85" y="57"/>
                      <a:pt x="85" y="57"/>
                    </a:cubicBezTo>
                    <a:cubicBezTo>
                      <a:pt x="82" y="56"/>
                      <a:pt x="79" y="56"/>
                      <a:pt x="76" y="56"/>
                    </a:cubicBezTo>
                    <a:cubicBezTo>
                      <a:pt x="73" y="56"/>
                      <a:pt x="70" y="57"/>
                      <a:pt x="66" y="58"/>
                    </a:cubicBezTo>
                    <a:close/>
                    <a:moveTo>
                      <a:pt x="48" y="79"/>
                    </a:moveTo>
                    <a:cubicBezTo>
                      <a:pt x="39" y="83"/>
                      <a:pt x="31" y="86"/>
                      <a:pt x="24" y="86"/>
                    </a:cubicBezTo>
                    <a:cubicBezTo>
                      <a:pt x="23" y="86"/>
                      <a:pt x="21" y="86"/>
                      <a:pt x="20" y="86"/>
                    </a:cubicBezTo>
                    <a:cubicBezTo>
                      <a:pt x="20" y="91"/>
                      <a:pt x="20" y="91"/>
                      <a:pt x="20" y="91"/>
                    </a:cubicBezTo>
                    <a:cubicBezTo>
                      <a:pt x="21" y="91"/>
                      <a:pt x="23" y="91"/>
                      <a:pt x="24" y="91"/>
                    </a:cubicBezTo>
                    <a:cubicBezTo>
                      <a:pt x="31" y="91"/>
                      <a:pt x="40" y="87"/>
                      <a:pt x="49" y="83"/>
                    </a:cubicBezTo>
                    <a:cubicBezTo>
                      <a:pt x="59" y="79"/>
                      <a:pt x="68" y="75"/>
                      <a:pt x="76" y="75"/>
                    </a:cubicBezTo>
                    <a:cubicBezTo>
                      <a:pt x="79" y="75"/>
                      <a:pt x="82" y="75"/>
                      <a:pt x="85" y="76"/>
                    </a:cubicBezTo>
                    <a:cubicBezTo>
                      <a:pt x="85" y="71"/>
                      <a:pt x="85" y="71"/>
                      <a:pt x="85" y="71"/>
                    </a:cubicBezTo>
                    <a:cubicBezTo>
                      <a:pt x="82" y="71"/>
                      <a:pt x="79" y="70"/>
                      <a:pt x="76" y="70"/>
                    </a:cubicBezTo>
                    <a:cubicBezTo>
                      <a:pt x="67" y="70"/>
                      <a:pt x="57" y="75"/>
                      <a:pt x="48" y="7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29" name="Freeform 14"/>
              <p:cNvSpPr>
                <a:spLocks noEditPoints="1"/>
              </p:cNvSpPr>
              <p:nvPr/>
            </p:nvSpPr>
            <p:spPr bwMode="auto">
              <a:xfrm>
                <a:off x="4764575" y="1499626"/>
                <a:ext cx="218184" cy="200635"/>
              </a:xfrm>
              <a:custGeom>
                <a:avLst/>
                <a:gdLst>
                  <a:gd name="T0" fmla="*/ 152 w 192"/>
                  <a:gd name="T1" fmla="*/ 6 h 176"/>
                  <a:gd name="T2" fmla="*/ 151 w 192"/>
                  <a:gd name="T3" fmla="*/ 3 h 176"/>
                  <a:gd name="T4" fmla="*/ 147 w 192"/>
                  <a:gd name="T5" fmla="*/ 0 h 176"/>
                  <a:gd name="T6" fmla="*/ 43 w 192"/>
                  <a:gd name="T7" fmla="*/ 0 h 176"/>
                  <a:gd name="T8" fmla="*/ 40 w 192"/>
                  <a:gd name="T9" fmla="*/ 6 h 176"/>
                  <a:gd name="T10" fmla="*/ 39 w 192"/>
                  <a:gd name="T11" fmla="*/ 12 h 176"/>
                  <a:gd name="T12" fmla="*/ 0 w 192"/>
                  <a:gd name="T13" fmla="*/ 53 h 176"/>
                  <a:gd name="T14" fmla="*/ 66 w 192"/>
                  <a:gd name="T15" fmla="*/ 100 h 176"/>
                  <a:gd name="T16" fmla="*/ 88 w 192"/>
                  <a:gd name="T17" fmla="*/ 118 h 176"/>
                  <a:gd name="T18" fmla="*/ 86 w 192"/>
                  <a:gd name="T19" fmla="*/ 129 h 176"/>
                  <a:gd name="T20" fmla="*/ 89 w 192"/>
                  <a:gd name="T21" fmla="*/ 131 h 176"/>
                  <a:gd name="T22" fmla="*/ 70 w 192"/>
                  <a:gd name="T23" fmla="*/ 166 h 176"/>
                  <a:gd name="T24" fmla="*/ 58 w 192"/>
                  <a:gd name="T25" fmla="*/ 167 h 176"/>
                  <a:gd name="T26" fmla="*/ 54 w 192"/>
                  <a:gd name="T27" fmla="*/ 168 h 176"/>
                  <a:gd name="T28" fmla="*/ 53 w 192"/>
                  <a:gd name="T29" fmla="*/ 174 h 176"/>
                  <a:gd name="T30" fmla="*/ 137 w 192"/>
                  <a:gd name="T31" fmla="*/ 176 h 176"/>
                  <a:gd name="T32" fmla="*/ 138 w 192"/>
                  <a:gd name="T33" fmla="*/ 170 h 176"/>
                  <a:gd name="T34" fmla="*/ 134 w 192"/>
                  <a:gd name="T35" fmla="*/ 168 h 176"/>
                  <a:gd name="T36" fmla="*/ 131 w 192"/>
                  <a:gd name="T37" fmla="*/ 166 h 176"/>
                  <a:gd name="T38" fmla="*/ 102 w 192"/>
                  <a:gd name="T39" fmla="*/ 145 h 176"/>
                  <a:gd name="T40" fmla="*/ 103 w 192"/>
                  <a:gd name="T41" fmla="*/ 131 h 176"/>
                  <a:gd name="T42" fmla="*/ 106 w 192"/>
                  <a:gd name="T43" fmla="*/ 121 h 176"/>
                  <a:gd name="T44" fmla="*/ 103 w 192"/>
                  <a:gd name="T45" fmla="*/ 118 h 176"/>
                  <a:gd name="T46" fmla="*/ 146 w 192"/>
                  <a:gd name="T47" fmla="*/ 96 h 176"/>
                  <a:gd name="T48" fmla="*/ 192 w 192"/>
                  <a:gd name="T49" fmla="*/ 12 h 176"/>
                  <a:gd name="T50" fmla="*/ 48 w 192"/>
                  <a:gd name="T51" fmla="*/ 85 h 176"/>
                  <a:gd name="T52" fmla="*/ 10 w 192"/>
                  <a:gd name="T53" fmla="*/ 53 h 176"/>
                  <a:gd name="T54" fmla="*/ 40 w 192"/>
                  <a:gd name="T55" fmla="*/ 22 h 176"/>
                  <a:gd name="T56" fmla="*/ 52 w 192"/>
                  <a:gd name="T57" fmla="*/ 86 h 176"/>
                  <a:gd name="T58" fmla="*/ 109 w 192"/>
                  <a:gd name="T59" fmla="*/ 77 h 176"/>
                  <a:gd name="T60" fmla="*/ 85 w 192"/>
                  <a:gd name="T61" fmla="*/ 80 h 176"/>
                  <a:gd name="T62" fmla="*/ 82 w 192"/>
                  <a:gd name="T63" fmla="*/ 71 h 176"/>
                  <a:gd name="T64" fmla="*/ 90 w 192"/>
                  <a:gd name="T65" fmla="*/ 68 h 176"/>
                  <a:gd name="T66" fmla="*/ 87 w 192"/>
                  <a:gd name="T67" fmla="*/ 36 h 176"/>
                  <a:gd name="T68" fmla="*/ 83 w 192"/>
                  <a:gd name="T69" fmla="*/ 32 h 176"/>
                  <a:gd name="T70" fmla="*/ 92 w 192"/>
                  <a:gd name="T71" fmla="*/ 24 h 176"/>
                  <a:gd name="T72" fmla="*/ 99 w 192"/>
                  <a:gd name="T73" fmla="*/ 24 h 176"/>
                  <a:gd name="T74" fmla="*/ 102 w 192"/>
                  <a:gd name="T75" fmla="*/ 68 h 176"/>
                  <a:gd name="T76" fmla="*/ 109 w 192"/>
                  <a:gd name="T77" fmla="*/ 71 h 176"/>
                  <a:gd name="T78" fmla="*/ 181 w 192"/>
                  <a:gd name="T79" fmla="*/ 53 h 176"/>
                  <a:gd name="T80" fmla="*/ 143 w 192"/>
                  <a:gd name="T81" fmla="*/ 85 h 176"/>
                  <a:gd name="T82" fmla="*/ 151 w 192"/>
                  <a:gd name="T83" fmla="*/ 58 h 176"/>
                  <a:gd name="T84" fmla="*/ 181 w 192"/>
                  <a:gd name="T85" fmla="*/ 2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 h="176">
                    <a:moveTo>
                      <a:pt x="152" y="12"/>
                    </a:moveTo>
                    <a:cubicBezTo>
                      <a:pt x="152" y="6"/>
                      <a:pt x="152" y="6"/>
                      <a:pt x="152" y="6"/>
                    </a:cubicBezTo>
                    <a:cubicBezTo>
                      <a:pt x="151" y="6"/>
                      <a:pt x="151" y="6"/>
                      <a:pt x="151" y="6"/>
                    </a:cubicBezTo>
                    <a:cubicBezTo>
                      <a:pt x="151" y="3"/>
                      <a:pt x="151" y="3"/>
                      <a:pt x="151" y="3"/>
                    </a:cubicBezTo>
                    <a:cubicBezTo>
                      <a:pt x="151" y="1"/>
                      <a:pt x="149" y="0"/>
                      <a:pt x="148" y="0"/>
                    </a:cubicBezTo>
                    <a:cubicBezTo>
                      <a:pt x="147" y="0"/>
                      <a:pt x="147" y="0"/>
                      <a:pt x="147" y="0"/>
                    </a:cubicBezTo>
                    <a:cubicBezTo>
                      <a:pt x="44" y="0"/>
                      <a:pt x="44" y="0"/>
                      <a:pt x="44" y="0"/>
                    </a:cubicBezTo>
                    <a:cubicBezTo>
                      <a:pt x="43" y="0"/>
                      <a:pt x="43" y="0"/>
                      <a:pt x="43" y="0"/>
                    </a:cubicBezTo>
                    <a:cubicBezTo>
                      <a:pt x="42" y="0"/>
                      <a:pt x="40" y="1"/>
                      <a:pt x="40" y="3"/>
                    </a:cubicBezTo>
                    <a:cubicBezTo>
                      <a:pt x="40" y="6"/>
                      <a:pt x="40" y="6"/>
                      <a:pt x="40" y="6"/>
                    </a:cubicBezTo>
                    <a:cubicBezTo>
                      <a:pt x="39" y="6"/>
                      <a:pt x="39" y="6"/>
                      <a:pt x="39" y="6"/>
                    </a:cubicBezTo>
                    <a:cubicBezTo>
                      <a:pt x="39" y="12"/>
                      <a:pt x="39" y="12"/>
                      <a:pt x="39" y="12"/>
                    </a:cubicBezTo>
                    <a:cubicBezTo>
                      <a:pt x="0" y="12"/>
                      <a:pt x="0" y="12"/>
                      <a:pt x="0" y="12"/>
                    </a:cubicBezTo>
                    <a:cubicBezTo>
                      <a:pt x="0" y="12"/>
                      <a:pt x="0" y="43"/>
                      <a:pt x="0" y="53"/>
                    </a:cubicBezTo>
                    <a:cubicBezTo>
                      <a:pt x="0" y="73"/>
                      <a:pt x="26" y="91"/>
                      <a:pt x="45" y="96"/>
                    </a:cubicBezTo>
                    <a:cubicBezTo>
                      <a:pt x="52" y="98"/>
                      <a:pt x="60" y="99"/>
                      <a:pt x="66" y="100"/>
                    </a:cubicBezTo>
                    <a:cubicBezTo>
                      <a:pt x="76" y="108"/>
                      <a:pt x="87" y="114"/>
                      <a:pt x="89" y="118"/>
                    </a:cubicBezTo>
                    <a:cubicBezTo>
                      <a:pt x="88" y="118"/>
                      <a:pt x="88" y="118"/>
                      <a:pt x="88" y="118"/>
                    </a:cubicBezTo>
                    <a:cubicBezTo>
                      <a:pt x="87" y="118"/>
                      <a:pt x="86" y="119"/>
                      <a:pt x="86" y="121"/>
                    </a:cubicBezTo>
                    <a:cubicBezTo>
                      <a:pt x="86" y="129"/>
                      <a:pt x="86" y="129"/>
                      <a:pt x="86" y="129"/>
                    </a:cubicBezTo>
                    <a:cubicBezTo>
                      <a:pt x="86" y="130"/>
                      <a:pt x="87" y="131"/>
                      <a:pt x="88" y="131"/>
                    </a:cubicBezTo>
                    <a:cubicBezTo>
                      <a:pt x="89" y="131"/>
                      <a:pt x="89" y="131"/>
                      <a:pt x="89" y="131"/>
                    </a:cubicBezTo>
                    <a:cubicBezTo>
                      <a:pt x="89" y="137"/>
                      <a:pt x="89" y="142"/>
                      <a:pt x="89" y="145"/>
                    </a:cubicBezTo>
                    <a:cubicBezTo>
                      <a:pt x="89" y="157"/>
                      <a:pt x="78" y="166"/>
                      <a:pt x="70" y="166"/>
                    </a:cubicBezTo>
                    <a:cubicBezTo>
                      <a:pt x="66" y="166"/>
                      <a:pt x="62" y="166"/>
                      <a:pt x="60" y="166"/>
                    </a:cubicBezTo>
                    <a:cubicBezTo>
                      <a:pt x="58" y="166"/>
                      <a:pt x="58" y="166"/>
                      <a:pt x="58" y="167"/>
                    </a:cubicBezTo>
                    <a:cubicBezTo>
                      <a:pt x="58" y="168"/>
                      <a:pt x="58" y="168"/>
                      <a:pt x="58" y="168"/>
                    </a:cubicBezTo>
                    <a:cubicBezTo>
                      <a:pt x="54" y="168"/>
                      <a:pt x="54" y="168"/>
                      <a:pt x="54" y="168"/>
                    </a:cubicBezTo>
                    <a:cubicBezTo>
                      <a:pt x="54" y="168"/>
                      <a:pt x="53" y="169"/>
                      <a:pt x="53" y="170"/>
                    </a:cubicBezTo>
                    <a:cubicBezTo>
                      <a:pt x="53" y="170"/>
                      <a:pt x="53" y="174"/>
                      <a:pt x="53" y="174"/>
                    </a:cubicBezTo>
                    <a:cubicBezTo>
                      <a:pt x="53" y="175"/>
                      <a:pt x="54" y="176"/>
                      <a:pt x="54" y="176"/>
                    </a:cubicBezTo>
                    <a:cubicBezTo>
                      <a:pt x="137" y="176"/>
                      <a:pt x="137" y="176"/>
                      <a:pt x="137" y="176"/>
                    </a:cubicBezTo>
                    <a:cubicBezTo>
                      <a:pt x="137" y="176"/>
                      <a:pt x="138" y="175"/>
                      <a:pt x="138" y="174"/>
                    </a:cubicBezTo>
                    <a:cubicBezTo>
                      <a:pt x="138" y="174"/>
                      <a:pt x="138" y="170"/>
                      <a:pt x="138" y="170"/>
                    </a:cubicBezTo>
                    <a:cubicBezTo>
                      <a:pt x="138" y="169"/>
                      <a:pt x="137" y="168"/>
                      <a:pt x="137" y="168"/>
                    </a:cubicBezTo>
                    <a:cubicBezTo>
                      <a:pt x="134" y="168"/>
                      <a:pt x="134" y="168"/>
                      <a:pt x="134" y="168"/>
                    </a:cubicBezTo>
                    <a:cubicBezTo>
                      <a:pt x="134" y="168"/>
                      <a:pt x="134" y="168"/>
                      <a:pt x="134" y="167"/>
                    </a:cubicBezTo>
                    <a:cubicBezTo>
                      <a:pt x="134" y="166"/>
                      <a:pt x="133" y="166"/>
                      <a:pt x="131" y="166"/>
                    </a:cubicBezTo>
                    <a:cubicBezTo>
                      <a:pt x="130" y="166"/>
                      <a:pt x="125" y="166"/>
                      <a:pt x="121" y="166"/>
                    </a:cubicBezTo>
                    <a:cubicBezTo>
                      <a:pt x="113" y="166"/>
                      <a:pt x="102" y="157"/>
                      <a:pt x="102" y="145"/>
                    </a:cubicBezTo>
                    <a:cubicBezTo>
                      <a:pt x="102" y="142"/>
                      <a:pt x="102" y="137"/>
                      <a:pt x="102" y="131"/>
                    </a:cubicBezTo>
                    <a:cubicBezTo>
                      <a:pt x="103" y="131"/>
                      <a:pt x="103" y="131"/>
                      <a:pt x="103" y="131"/>
                    </a:cubicBezTo>
                    <a:cubicBezTo>
                      <a:pt x="104" y="131"/>
                      <a:pt x="106" y="130"/>
                      <a:pt x="106" y="129"/>
                    </a:cubicBezTo>
                    <a:cubicBezTo>
                      <a:pt x="106" y="121"/>
                      <a:pt x="106" y="121"/>
                      <a:pt x="106" y="121"/>
                    </a:cubicBezTo>
                    <a:cubicBezTo>
                      <a:pt x="106" y="119"/>
                      <a:pt x="104" y="118"/>
                      <a:pt x="103" y="118"/>
                    </a:cubicBezTo>
                    <a:cubicBezTo>
                      <a:pt x="103" y="118"/>
                      <a:pt x="103" y="118"/>
                      <a:pt x="103" y="118"/>
                    </a:cubicBezTo>
                    <a:cubicBezTo>
                      <a:pt x="105" y="114"/>
                      <a:pt x="115" y="108"/>
                      <a:pt x="125" y="100"/>
                    </a:cubicBezTo>
                    <a:cubicBezTo>
                      <a:pt x="132" y="99"/>
                      <a:pt x="139" y="98"/>
                      <a:pt x="146" y="96"/>
                    </a:cubicBezTo>
                    <a:cubicBezTo>
                      <a:pt x="165" y="91"/>
                      <a:pt x="192" y="73"/>
                      <a:pt x="192" y="53"/>
                    </a:cubicBezTo>
                    <a:cubicBezTo>
                      <a:pt x="192" y="43"/>
                      <a:pt x="192" y="12"/>
                      <a:pt x="192" y="12"/>
                    </a:cubicBezTo>
                    <a:lnTo>
                      <a:pt x="152" y="12"/>
                    </a:lnTo>
                    <a:close/>
                    <a:moveTo>
                      <a:pt x="48" y="85"/>
                    </a:moveTo>
                    <a:cubicBezTo>
                      <a:pt x="39" y="83"/>
                      <a:pt x="29" y="78"/>
                      <a:pt x="22" y="72"/>
                    </a:cubicBezTo>
                    <a:cubicBezTo>
                      <a:pt x="15" y="66"/>
                      <a:pt x="10" y="59"/>
                      <a:pt x="10" y="53"/>
                    </a:cubicBezTo>
                    <a:cubicBezTo>
                      <a:pt x="10" y="22"/>
                      <a:pt x="10" y="22"/>
                      <a:pt x="10" y="22"/>
                    </a:cubicBezTo>
                    <a:cubicBezTo>
                      <a:pt x="40" y="22"/>
                      <a:pt x="40" y="22"/>
                      <a:pt x="40" y="22"/>
                    </a:cubicBezTo>
                    <a:cubicBezTo>
                      <a:pt x="40" y="32"/>
                      <a:pt x="40" y="47"/>
                      <a:pt x="40" y="58"/>
                    </a:cubicBezTo>
                    <a:cubicBezTo>
                      <a:pt x="40" y="69"/>
                      <a:pt x="45" y="78"/>
                      <a:pt x="52" y="86"/>
                    </a:cubicBezTo>
                    <a:cubicBezTo>
                      <a:pt x="51" y="86"/>
                      <a:pt x="49" y="86"/>
                      <a:pt x="48" y="85"/>
                    </a:cubicBezTo>
                    <a:close/>
                    <a:moveTo>
                      <a:pt x="109" y="77"/>
                    </a:moveTo>
                    <a:cubicBezTo>
                      <a:pt x="109" y="78"/>
                      <a:pt x="108" y="80"/>
                      <a:pt x="106" y="80"/>
                    </a:cubicBezTo>
                    <a:cubicBezTo>
                      <a:pt x="85" y="80"/>
                      <a:pt x="85" y="80"/>
                      <a:pt x="85" y="80"/>
                    </a:cubicBezTo>
                    <a:cubicBezTo>
                      <a:pt x="83" y="80"/>
                      <a:pt x="82" y="78"/>
                      <a:pt x="82" y="77"/>
                    </a:cubicBezTo>
                    <a:cubicBezTo>
                      <a:pt x="82" y="71"/>
                      <a:pt x="82" y="71"/>
                      <a:pt x="82" y="71"/>
                    </a:cubicBezTo>
                    <a:cubicBezTo>
                      <a:pt x="82" y="69"/>
                      <a:pt x="83" y="68"/>
                      <a:pt x="85" y="68"/>
                    </a:cubicBezTo>
                    <a:cubicBezTo>
                      <a:pt x="90" y="68"/>
                      <a:pt x="90" y="68"/>
                      <a:pt x="90" y="68"/>
                    </a:cubicBezTo>
                    <a:cubicBezTo>
                      <a:pt x="90" y="36"/>
                      <a:pt x="90" y="36"/>
                      <a:pt x="90" y="36"/>
                    </a:cubicBezTo>
                    <a:cubicBezTo>
                      <a:pt x="87" y="36"/>
                      <a:pt x="87" y="36"/>
                      <a:pt x="87" y="36"/>
                    </a:cubicBezTo>
                    <a:cubicBezTo>
                      <a:pt x="85" y="37"/>
                      <a:pt x="84" y="36"/>
                      <a:pt x="83" y="34"/>
                    </a:cubicBezTo>
                    <a:cubicBezTo>
                      <a:pt x="83" y="32"/>
                      <a:pt x="83" y="32"/>
                      <a:pt x="83" y="32"/>
                    </a:cubicBezTo>
                    <a:cubicBezTo>
                      <a:pt x="82" y="30"/>
                      <a:pt x="83" y="29"/>
                      <a:pt x="84" y="29"/>
                    </a:cubicBezTo>
                    <a:cubicBezTo>
                      <a:pt x="92" y="24"/>
                      <a:pt x="92" y="24"/>
                      <a:pt x="92" y="24"/>
                    </a:cubicBezTo>
                    <a:cubicBezTo>
                      <a:pt x="93" y="24"/>
                      <a:pt x="93" y="24"/>
                      <a:pt x="94" y="24"/>
                    </a:cubicBezTo>
                    <a:cubicBezTo>
                      <a:pt x="99" y="24"/>
                      <a:pt x="99" y="24"/>
                      <a:pt x="99" y="24"/>
                    </a:cubicBezTo>
                    <a:cubicBezTo>
                      <a:pt x="100" y="24"/>
                      <a:pt x="102" y="25"/>
                      <a:pt x="102" y="27"/>
                    </a:cubicBezTo>
                    <a:cubicBezTo>
                      <a:pt x="102" y="68"/>
                      <a:pt x="102" y="68"/>
                      <a:pt x="102" y="68"/>
                    </a:cubicBezTo>
                    <a:cubicBezTo>
                      <a:pt x="106" y="68"/>
                      <a:pt x="106" y="68"/>
                      <a:pt x="106" y="68"/>
                    </a:cubicBezTo>
                    <a:cubicBezTo>
                      <a:pt x="108" y="68"/>
                      <a:pt x="109" y="69"/>
                      <a:pt x="109" y="71"/>
                    </a:cubicBezTo>
                    <a:lnTo>
                      <a:pt x="109" y="77"/>
                    </a:lnTo>
                    <a:close/>
                    <a:moveTo>
                      <a:pt x="181" y="53"/>
                    </a:moveTo>
                    <a:cubicBezTo>
                      <a:pt x="181" y="59"/>
                      <a:pt x="177" y="66"/>
                      <a:pt x="169" y="72"/>
                    </a:cubicBezTo>
                    <a:cubicBezTo>
                      <a:pt x="162" y="78"/>
                      <a:pt x="152" y="83"/>
                      <a:pt x="143" y="85"/>
                    </a:cubicBezTo>
                    <a:cubicBezTo>
                      <a:pt x="142" y="86"/>
                      <a:pt x="140" y="86"/>
                      <a:pt x="139" y="86"/>
                    </a:cubicBezTo>
                    <a:cubicBezTo>
                      <a:pt x="146" y="78"/>
                      <a:pt x="151" y="69"/>
                      <a:pt x="151" y="58"/>
                    </a:cubicBezTo>
                    <a:cubicBezTo>
                      <a:pt x="151" y="47"/>
                      <a:pt x="151" y="32"/>
                      <a:pt x="151" y="22"/>
                    </a:cubicBezTo>
                    <a:cubicBezTo>
                      <a:pt x="181" y="22"/>
                      <a:pt x="181" y="22"/>
                      <a:pt x="181" y="22"/>
                    </a:cubicBezTo>
                    <a:lnTo>
                      <a:pt x="181" y="53"/>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30" name="Freeform 29"/>
              <p:cNvSpPr>
                <a:spLocks noEditPoints="1"/>
              </p:cNvSpPr>
              <p:nvPr/>
            </p:nvSpPr>
            <p:spPr bwMode="auto">
              <a:xfrm>
                <a:off x="6524537" y="1642863"/>
                <a:ext cx="189729" cy="214053"/>
              </a:xfrm>
              <a:custGeom>
                <a:avLst/>
                <a:gdLst>
                  <a:gd name="T0" fmla="*/ 54 w 179"/>
                  <a:gd name="T1" fmla="*/ 73 h 202"/>
                  <a:gd name="T2" fmla="*/ 49 w 179"/>
                  <a:gd name="T3" fmla="*/ 73 h 202"/>
                  <a:gd name="T4" fmla="*/ 45 w 179"/>
                  <a:gd name="T5" fmla="*/ 65 h 202"/>
                  <a:gd name="T6" fmla="*/ 54 w 179"/>
                  <a:gd name="T7" fmla="*/ 69 h 202"/>
                  <a:gd name="T8" fmla="*/ 86 w 179"/>
                  <a:gd name="T9" fmla="*/ 162 h 202"/>
                  <a:gd name="T10" fmla="*/ 89 w 179"/>
                  <a:gd name="T11" fmla="*/ 171 h 202"/>
                  <a:gd name="T12" fmla="*/ 93 w 179"/>
                  <a:gd name="T13" fmla="*/ 162 h 202"/>
                  <a:gd name="T14" fmla="*/ 49 w 179"/>
                  <a:gd name="T15" fmla="*/ 144 h 202"/>
                  <a:gd name="T16" fmla="*/ 45 w 179"/>
                  <a:gd name="T17" fmla="*/ 153 h 202"/>
                  <a:gd name="T18" fmla="*/ 50 w 179"/>
                  <a:gd name="T19" fmla="*/ 153 h 202"/>
                  <a:gd name="T20" fmla="*/ 54 w 179"/>
                  <a:gd name="T21" fmla="*/ 144 h 202"/>
                  <a:gd name="T22" fmla="*/ 36 w 179"/>
                  <a:gd name="T23" fmla="*/ 106 h 202"/>
                  <a:gd name="T24" fmla="*/ 27 w 179"/>
                  <a:gd name="T25" fmla="*/ 109 h 202"/>
                  <a:gd name="T26" fmla="*/ 36 w 179"/>
                  <a:gd name="T27" fmla="*/ 112 h 202"/>
                  <a:gd name="T28" fmla="*/ 36 w 179"/>
                  <a:gd name="T29" fmla="*/ 106 h 202"/>
                  <a:gd name="T30" fmla="*/ 93 w 179"/>
                  <a:gd name="T31" fmla="*/ 55 h 202"/>
                  <a:gd name="T32" fmla="*/ 89 w 179"/>
                  <a:gd name="T33" fmla="*/ 46 h 202"/>
                  <a:gd name="T34" fmla="*/ 86 w 179"/>
                  <a:gd name="T35" fmla="*/ 55 h 202"/>
                  <a:gd name="T36" fmla="*/ 129 w 179"/>
                  <a:gd name="T37" fmla="*/ 144 h 202"/>
                  <a:gd name="T38" fmla="*/ 125 w 179"/>
                  <a:gd name="T39" fmla="*/ 149 h 202"/>
                  <a:gd name="T40" fmla="*/ 131 w 179"/>
                  <a:gd name="T41" fmla="*/ 154 h 202"/>
                  <a:gd name="T42" fmla="*/ 134 w 179"/>
                  <a:gd name="T43" fmla="*/ 148 h 202"/>
                  <a:gd name="T44" fmla="*/ 143 w 179"/>
                  <a:gd name="T45" fmla="*/ 112 h 202"/>
                  <a:gd name="T46" fmla="*/ 152 w 179"/>
                  <a:gd name="T47" fmla="*/ 109 h 202"/>
                  <a:gd name="T48" fmla="*/ 143 w 179"/>
                  <a:gd name="T49" fmla="*/ 106 h 202"/>
                  <a:gd name="T50" fmla="*/ 143 w 179"/>
                  <a:gd name="T51" fmla="*/ 112 h 202"/>
                  <a:gd name="T52" fmla="*/ 122 w 179"/>
                  <a:gd name="T53" fmla="*/ 106 h 202"/>
                  <a:gd name="T54" fmla="*/ 92 w 179"/>
                  <a:gd name="T55" fmla="*/ 103 h 202"/>
                  <a:gd name="T56" fmla="*/ 89 w 179"/>
                  <a:gd name="T57" fmla="*/ 64 h 202"/>
                  <a:gd name="T58" fmla="*/ 87 w 179"/>
                  <a:gd name="T59" fmla="*/ 103 h 202"/>
                  <a:gd name="T60" fmla="*/ 89 w 179"/>
                  <a:gd name="T61" fmla="*/ 115 h 202"/>
                  <a:gd name="T62" fmla="*/ 122 w 179"/>
                  <a:gd name="T63" fmla="*/ 112 h 202"/>
                  <a:gd name="T64" fmla="*/ 174 w 179"/>
                  <a:gd name="T65" fmla="*/ 109 h 202"/>
                  <a:gd name="T66" fmla="*/ 161 w 179"/>
                  <a:gd name="T67" fmla="*/ 186 h 202"/>
                  <a:gd name="T68" fmla="*/ 156 w 179"/>
                  <a:gd name="T69" fmla="*/ 201 h 202"/>
                  <a:gd name="T70" fmla="*/ 140 w 179"/>
                  <a:gd name="T71" fmla="*/ 195 h 202"/>
                  <a:gd name="T72" fmla="*/ 89 w 179"/>
                  <a:gd name="T73" fmla="*/ 193 h 202"/>
                  <a:gd name="T74" fmla="*/ 39 w 179"/>
                  <a:gd name="T75" fmla="*/ 195 h 202"/>
                  <a:gd name="T76" fmla="*/ 23 w 179"/>
                  <a:gd name="T77" fmla="*/ 201 h 202"/>
                  <a:gd name="T78" fmla="*/ 18 w 179"/>
                  <a:gd name="T79" fmla="*/ 186 h 202"/>
                  <a:gd name="T80" fmla="*/ 5 w 179"/>
                  <a:gd name="T81" fmla="*/ 109 h 202"/>
                  <a:gd name="T82" fmla="*/ 174 w 179"/>
                  <a:gd name="T83" fmla="*/ 109 h 202"/>
                  <a:gd name="T84" fmla="*/ 161 w 179"/>
                  <a:gd name="T85" fmla="*/ 109 h 202"/>
                  <a:gd name="T86" fmla="*/ 18 w 179"/>
                  <a:gd name="T87" fmla="*/ 109 h 202"/>
                  <a:gd name="T88" fmla="*/ 129 w 179"/>
                  <a:gd name="T89" fmla="*/ 65 h 202"/>
                  <a:gd name="T90" fmla="*/ 125 w 179"/>
                  <a:gd name="T91" fmla="*/ 73 h 202"/>
                  <a:gd name="T92" fmla="*/ 129 w 179"/>
                  <a:gd name="T93" fmla="*/ 73 h 202"/>
                  <a:gd name="T94" fmla="*/ 134 w 179"/>
                  <a:gd name="T95" fmla="*/ 65 h 202"/>
                  <a:gd name="T96" fmla="*/ 171 w 179"/>
                  <a:gd name="T97" fmla="*/ 51 h 202"/>
                  <a:gd name="T98" fmla="*/ 154 w 179"/>
                  <a:gd name="T99" fmla="*/ 7 h 202"/>
                  <a:gd name="T100" fmla="*/ 120 w 179"/>
                  <a:gd name="T101" fmla="*/ 18 h 202"/>
                  <a:gd name="T102" fmla="*/ 171 w 179"/>
                  <a:gd name="T103" fmla="*/ 51 h 202"/>
                  <a:gd name="T104" fmla="*/ 59 w 179"/>
                  <a:gd name="T105" fmla="*/ 18 h 202"/>
                  <a:gd name="T106" fmla="*/ 25 w 179"/>
                  <a:gd name="T107" fmla="*/ 7 h 202"/>
                  <a:gd name="T108" fmla="*/ 8 w 179"/>
                  <a:gd name="T109" fmla="*/ 5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 h="202">
                    <a:moveTo>
                      <a:pt x="54" y="69"/>
                    </a:moveTo>
                    <a:cubicBezTo>
                      <a:pt x="55" y="70"/>
                      <a:pt x="55" y="72"/>
                      <a:pt x="54" y="73"/>
                    </a:cubicBezTo>
                    <a:cubicBezTo>
                      <a:pt x="53" y="74"/>
                      <a:pt x="53" y="74"/>
                      <a:pt x="52" y="74"/>
                    </a:cubicBezTo>
                    <a:cubicBezTo>
                      <a:pt x="51" y="74"/>
                      <a:pt x="50" y="74"/>
                      <a:pt x="49" y="73"/>
                    </a:cubicBezTo>
                    <a:cubicBezTo>
                      <a:pt x="45" y="69"/>
                      <a:pt x="45" y="69"/>
                      <a:pt x="45" y="69"/>
                    </a:cubicBezTo>
                    <a:cubicBezTo>
                      <a:pt x="44" y="68"/>
                      <a:pt x="44" y="66"/>
                      <a:pt x="45" y="65"/>
                    </a:cubicBezTo>
                    <a:cubicBezTo>
                      <a:pt x="47" y="63"/>
                      <a:pt x="49" y="63"/>
                      <a:pt x="50" y="65"/>
                    </a:cubicBezTo>
                    <a:lnTo>
                      <a:pt x="54" y="69"/>
                    </a:lnTo>
                    <a:close/>
                    <a:moveTo>
                      <a:pt x="89" y="159"/>
                    </a:moveTo>
                    <a:cubicBezTo>
                      <a:pt x="88" y="159"/>
                      <a:pt x="86" y="160"/>
                      <a:pt x="86" y="162"/>
                    </a:cubicBezTo>
                    <a:cubicBezTo>
                      <a:pt x="86" y="168"/>
                      <a:pt x="86" y="168"/>
                      <a:pt x="86" y="168"/>
                    </a:cubicBezTo>
                    <a:cubicBezTo>
                      <a:pt x="86" y="170"/>
                      <a:pt x="88" y="171"/>
                      <a:pt x="89" y="171"/>
                    </a:cubicBezTo>
                    <a:cubicBezTo>
                      <a:pt x="91" y="171"/>
                      <a:pt x="93" y="170"/>
                      <a:pt x="93" y="168"/>
                    </a:cubicBezTo>
                    <a:cubicBezTo>
                      <a:pt x="93" y="162"/>
                      <a:pt x="93" y="162"/>
                      <a:pt x="93" y="162"/>
                    </a:cubicBezTo>
                    <a:cubicBezTo>
                      <a:pt x="93" y="160"/>
                      <a:pt x="91" y="159"/>
                      <a:pt x="89" y="159"/>
                    </a:cubicBezTo>
                    <a:close/>
                    <a:moveTo>
                      <a:pt x="49" y="144"/>
                    </a:moveTo>
                    <a:cubicBezTo>
                      <a:pt x="45" y="148"/>
                      <a:pt x="45" y="148"/>
                      <a:pt x="45" y="148"/>
                    </a:cubicBezTo>
                    <a:cubicBezTo>
                      <a:pt x="44" y="150"/>
                      <a:pt x="44" y="152"/>
                      <a:pt x="45" y="153"/>
                    </a:cubicBezTo>
                    <a:cubicBezTo>
                      <a:pt x="46" y="154"/>
                      <a:pt x="47" y="154"/>
                      <a:pt x="48" y="154"/>
                    </a:cubicBezTo>
                    <a:cubicBezTo>
                      <a:pt x="48" y="154"/>
                      <a:pt x="49" y="154"/>
                      <a:pt x="50" y="153"/>
                    </a:cubicBezTo>
                    <a:cubicBezTo>
                      <a:pt x="54" y="149"/>
                      <a:pt x="54" y="149"/>
                      <a:pt x="54" y="149"/>
                    </a:cubicBezTo>
                    <a:cubicBezTo>
                      <a:pt x="55" y="148"/>
                      <a:pt x="55" y="146"/>
                      <a:pt x="54" y="144"/>
                    </a:cubicBezTo>
                    <a:cubicBezTo>
                      <a:pt x="53" y="143"/>
                      <a:pt x="51" y="143"/>
                      <a:pt x="49" y="144"/>
                    </a:cubicBezTo>
                    <a:close/>
                    <a:moveTo>
                      <a:pt x="36" y="106"/>
                    </a:moveTo>
                    <a:cubicBezTo>
                      <a:pt x="30" y="106"/>
                      <a:pt x="30" y="106"/>
                      <a:pt x="30" y="106"/>
                    </a:cubicBezTo>
                    <a:cubicBezTo>
                      <a:pt x="29" y="106"/>
                      <a:pt x="27" y="107"/>
                      <a:pt x="27" y="109"/>
                    </a:cubicBezTo>
                    <a:cubicBezTo>
                      <a:pt x="27" y="111"/>
                      <a:pt x="29" y="112"/>
                      <a:pt x="30" y="112"/>
                    </a:cubicBezTo>
                    <a:cubicBezTo>
                      <a:pt x="36" y="112"/>
                      <a:pt x="36" y="112"/>
                      <a:pt x="36" y="112"/>
                    </a:cubicBezTo>
                    <a:cubicBezTo>
                      <a:pt x="38" y="112"/>
                      <a:pt x="39" y="111"/>
                      <a:pt x="39" y="109"/>
                    </a:cubicBezTo>
                    <a:cubicBezTo>
                      <a:pt x="39" y="107"/>
                      <a:pt x="38" y="106"/>
                      <a:pt x="36" y="106"/>
                    </a:cubicBezTo>
                    <a:close/>
                    <a:moveTo>
                      <a:pt x="89" y="59"/>
                    </a:moveTo>
                    <a:cubicBezTo>
                      <a:pt x="91" y="59"/>
                      <a:pt x="93" y="57"/>
                      <a:pt x="93" y="55"/>
                    </a:cubicBezTo>
                    <a:cubicBezTo>
                      <a:pt x="93" y="50"/>
                      <a:pt x="93" y="50"/>
                      <a:pt x="93" y="50"/>
                    </a:cubicBezTo>
                    <a:cubicBezTo>
                      <a:pt x="93" y="48"/>
                      <a:pt x="91" y="46"/>
                      <a:pt x="89" y="46"/>
                    </a:cubicBezTo>
                    <a:cubicBezTo>
                      <a:pt x="88" y="46"/>
                      <a:pt x="86" y="48"/>
                      <a:pt x="86" y="50"/>
                    </a:cubicBezTo>
                    <a:cubicBezTo>
                      <a:pt x="86" y="55"/>
                      <a:pt x="86" y="55"/>
                      <a:pt x="86" y="55"/>
                    </a:cubicBezTo>
                    <a:cubicBezTo>
                      <a:pt x="86" y="57"/>
                      <a:pt x="88" y="59"/>
                      <a:pt x="89" y="59"/>
                    </a:cubicBezTo>
                    <a:close/>
                    <a:moveTo>
                      <a:pt x="129" y="144"/>
                    </a:moveTo>
                    <a:cubicBezTo>
                      <a:pt x="128" y="143"/>
                      <a:pt x="126" y="143"/>
                      <a:pt x="125" y="144"/>
                    </a:cubicBezTo>
                    <a:cubicBezTo>
                      <a:pt x="124" y="146"/>
                      <a:pt x="124" y="148"/>
                      <a:pt x="125" y="149"/>
                    </a:cubicBezTo>
                    <a:cubicBezTo>
                      <a:pt x="129" y="153"/>
                      <a:pt x="129" y="153"/>
                      <a:pt x="129" y="153"/>
                    </a:cubicBezTo>
                    <a:cubicBezTo>
                      <a:pt x="130" y="154"/>
                      <a:pt x="130" y="154"/>
                      <a:pt x="131" y="154"/>
                    </a:cubicBezTo>
                    <a:cubicBezTo>
                      <a:pt x="132" y="154"/>
                      <a:pt x="133" y="154"/>
                      <a:pt x="134" y="153"/>
                    </a:cubicBezTo>
                    <a:cubicBezTo>
                      <a:pt x="135" y="152"/>
                      <a:pt x="135" y="150"/>
                      <a:pt x="134" y="148"/>
                    </a:cubicBezTo>
                    <a:lnTo>
                      <a:pt x="129" y="144"/>
                    </a:lnTo>
                    <a:close/>
                    <a:moveTo>
                      <a:pt x="143" y="112"/>
                    </a:moveTo>
                    <a:cubicBezTo>
                      <a:pt x="149" y="112"/>
                      <a:pt x="149" y="112"/>
                      <a:pt x="149" y="112"/>
                    </a:cubicBezTo>
                    <a:cubicBezTo>
                      <a:pt x="150" y="112"/>
                      <a:pt x="152" y="111"/>
                      <a:pt x="152" y="109"/>
                    </a:cubicBezTo>
                    <a:cubicBezTo>
                      <a:pt x="152" y="107"/>
                      <a:pt x="150" y="106"/>
                      <a:pt x="149" y="106"/>
                    </a:cubicBezTo>
                    <a:cubicBezTo>
                      <a:pt x="143" y="106"/>
                      <a:pt x="143" y="106"/>
                      <a:pt x="143" y="106"/>
                    </a:cubicBezTo>
                    <a:cubicBezTo>
                      <a:pt x="141" y="106"/>
                      <a:pt x="140" y="107"/>
                      <a:pt x="140" y="109"/>
                    </a:cubicBezTo>
                    <a:cubicBezTo>
                      <a:pt x="140" y="111"/>
                      <a:pt x="141" y="112"/>
                      <a:pt x="143" y="112"/>
                    </a:cubicBezTo>
                    <a:close/>
                    <a:moveTo>
                      <a:pt x="125" y="109"/>
                    </a:moveTo>
                    <a:cubicBezTo>
                      <a:pt x="125" y="107"/>
                      <a:pt x="124" y="106"/>
                      <a:pt x="122" y="106"/>
                    </a:cubicBezTo>
                    <a:cubicBezTo>
                      <a:pt x="94" y="106"/>
                      <a:pt x="94" y="106"/>
                      <a:pt x="94" y="106"/>
                    </a:cubicBezTo>
                    <a:cubicBezTo>
                      <a:pt x="94" y="105"/>
                      <a:pt x="93" y="104"/>
                      <a:pt x="92" y="103"/>
                    </a:cubicBezTo>
                    <a:cubicBezTo>
                      <a:pt x="92" y="67"/>
                      <a:pt x="92" y="67"/>
                      <a:pt x="92" y="67"/>
                    </a:cubicBezTo>
                    <a:cubicBezTo>
                      <a:pt x="92" y="65"/>
                      <a:pt x="91" y="64"/>
                      <a:pt x="89" y="64"/>
                    </a:cubicBezTo>
                    <a:cubicBezTo>
                      <a:pt x="88" y="64"/>
                      <a:pt x="87" y="65"/>
                      <a:pt x="87" y="67"/>
                    </a:cubicBezTo>
                    <a:cubicBezTo>
                      <a:pt x="87" y="103"/>
                      <a:pt x="87" y="103"/>
                      <a:pt x="87" y="103"/>
                    </a:cubicBezTo>
                    <a:cubicBezTo>
                      <a:pt x="85" y="104"/>
                      <a:pt x="84" y="106"/>
                      <a:pt x="84" y="109"/>
                    </a:cubicBezTo>
                    <a:cubicBezTo>
                      <a:pt x="84" y="112"/>
                      <a:pt x="86" y="115"/>
                      <a:pt x="89" y="115"/>
                    </a:cubicBezTo>
                    <a:cubicBezTo>
                      <a:pt x="92" y="115"/>
                      <a:pt x="93" y="114"/>
                      <a:pt x="94" y="112"/>
                    </a:cubicBezTo>
                    <a:cubicBezTo>
                      <a:pt x="122" y="112"/>
                      <a:pt x="122" y="112"/>
                      <a:pt x="122" y="112"/>
                    </a:cubicBezTo>
                    <a:cubicBezTo>
                      <a:pt x="124" y="112"/>
                      <a:pt x="125" y="111"/>
                      <a:pt x="125" y="109"/>
                    </a:cubicBezTo>
                    <a:close/>
                    <a:moveTo>
                      <a:pt x="174" y="109"/>
                    </a:moveTo>
                    <a:cubicBezTo>
                      <a:pt x="174" y="131"/>
                      <a:pt x="166" y="151"/>
                      <a:pt x="152" y="166"/>
                    </a:cubicBezTo>
                    <a:cubicBezTo>
                      <a:pt x="161" y="186"/>
                      <a:pt x="161" y="186"/>
                      <a:pt x="161" y="186"/>
                    </a:cubicBezTo>
                    <a:cubicBezTo>
                      <a:pt x="163" y="189"/>
                      <a:pt x="163" y="192"/>
                      <a:pt x="162" y="195"/>
                    </a:cubicBezTo>
                    <a:cubicBezTo>
                      <a:pt x="161" y="198"/>
                      <a:pt x="158" y="200"/>
                      <a:pt x="156" y="201"/>
                    </a:cubicBezTo>
                    <a:cubicBezTo>
                      <a:pt x="154" y="202"/>
                      <a:pt x="152" y="202"/>
                      <a:pt x="151" y="202"/>
                    </a:cubicBezTo>
                    <a:cubicBezTo>
                      <a:pt x="146" y="202"/>
                      <a:pt x="142" y="200"/>
                      <a:pt x="140" y="195"/>
                    </a:cubicBezTo>
                    <a:cubicBezTo>
                      <a:pt x="134" y="181"/>
                      <a:pt x="134" y="181"/>
                      <a:pt x="134" y="181"/>
                    </a:cubicBezTo>
                    <a:cubicBezTo>
                      <a:pt x="121" y="189"/>
                      <a:pt x="106" y="193"/>
                      <a:pt x="89" y="193"/>
                    </a:cubicBezTo>
                    <a:cubicBezTo>
                      <a:pt x="73" y="193"/>
                      <a:pt x="58" y="189"/>
                      <a:pt x="45" y="181"/>
                    </a:cubicBezTo>
                    <a:cubicBezTo>
                      <a:pt x="39" y="195"/>
                      <a:pt x="39" y="195"/>
                      <a:pt x="39" y="195"/>
                    </a:cubicBezTo>
                    <a:cubicBezTo>
                      <a:pt x="37" y="200"/>
                      <a:pt x="33" y="202"/>
                      <a:pt x="28" y="202"/>
                    </a:cubicBezTo>
                    <a:cubicBezTo>
                      <a:pt x="27" y="202"/>
                      <a:pt x="25" y="202"/>
                      <a:pt x="23" y="201"/>
                    </a:cubicBezTo>
                    <a:cubicBezTo>
                      <a:pt x="21" y="200"/>
                      <a:pt x="18" y="198"/>
                      <a:pt x="17" y="195"/>
                    </a:cubicBezTo>
                    <a:cubicBezTo>
                      <a:pt x="16" y="192"/>
                      <a:pt x="16" y="189"/>
                      <a:pt x="18" y="186"/>
                    </a:cubicBezTo>
                    <a:cubicBezTo>
                      <a:pt x="27" y="166"/>
                      <a:pt x="27" y="166"/>
                      <a:pt x="27" y="166"/>
                    </a:cubicBezTo>
                    <a:cubicBezTo>
                      <a:pt x="13" y="151"/>
                      <a:pt x="5" y="131"/>
                      <a:pt x="5" y="109"/>
                    </a:cubicBezTo>
                    <a:cubicBezTo>
                      <a:pt x="5" y="62"/>
                      <a:pt x="43" y="24"/>
                      <a:pt x="89" y="24"/>
                    </a:cubicBezTo>
                    <a:cubicBezTo>
                      <a:pt x="136" y="24"/>
                      <a:pt x="174" y="62"/>
                      <a:pt x="174" y="109"/>
                    </a:cubicBezTo>
                    <a:close/>
                    <a:moveTo>
                      <a:pt x="89" y="181"/>
                    </a:moveTo>
                    <a:cubicBezTo>
                      <a:pt x="129" y="181"/>
                      <a:pt x="161" y="148"/>
                      <a:pt x="161" y="109"/>
                    </a:cubicBezTo>
                    <a:cubicBezTo>
                      <a:pt x="161" y="69"/>
                      <a:pt x="129" y="37"/>
                      <a:pt x="89" y="37"/>
                    </a:cubicBezTo>
                    <a:cubicBezTo>
                      <a:pt x="50" y="37"/>
                      <a:pt x="18" y="69"/>
                      <a:pt x="18" y="109"/>
                    </a:cubicBezTo>
                    <a:cubicBezTo>
                      <a:pt x="18" y="148"/>
                      <a:pt x="50" y="181"/>
                      <a:pt x="89" y="181"/>
                    </a:cubicBezTo>
                    <a:close/>
                    <a:moveTo>
                      <a:pt x="129" y="65"/>
                    </a:moveTo>
                    <a:cubicBezTo>
                      <a:pt x="125" y="69"/>
                      <a:pt x="125" y="69"/>
                      <a:pt x="125" y="69"/>
                    </a:cubicBezTo>
                    <a:cubicBezTo>
                      <a:pt x="124" y="70"/>
                      <a:pt x="124" y="72"/>
                      <a:pt x="125" y="73"/>
                    </a:cubicBezTo>
                    <a:cubicBezTo>
                      <a:pt x="126" y="74"/>
                      <a:pt x="126" y="74"/>
                      <a:pt x="127" y="74"/>
                    </a:cubicBezTo>
                    <a:cubicBezTo>
                      <a:pt x="128" y="74"/>
                      <a:pt x="129" y="74"/>
                      <a:pt x="129" y="73"/>
                    </a:cubicBezTo>
                    <a:cubicBezTo>
                      <a:pt x="134" y="69"/>
                      <a:pt x="134" y="69"/>
                      <a:pt x="134" y="69"/>
                    </a:cubicBezTo>
                    <a:cubicBezTo>
                      <a:pt x="135" y="68"/>
                      <a:pt x="135" y="66"/>
                      <a:pt x="134" y="65"/>
                    </a:cubicBezTo>
                    <a:cubicBezTo>
                      <a:pt x="132" y="63"/>
                      <a:pt x="130" y="63"/>
                      <a:pt x="129" y="65"/>
                    </a:cubicBezTo>
                    <a:close/>
                    <a:moveTo>
                      <a:pt x="171" y="51"/>
                    </a:moveTo>
                    <a:cubicBezTo>
                      <a:pt x="179" y="40"/>
                      <a:pt x="179" y="26"/>
                      <a:pt x="170" y="19"/>
                    </a:cubicBezTo>
                    <a:cubicBezTo>
                      <a:pt x="154" y="7"/>
                      <a:pt x="154" y="7"/>
                      <a:pt x="154" y="7"/>
                    </a:cubicBezTo>
                    <a:cubicBezTo>
                      <a:pt x="145" y="0"/>
                      <a:pt x="131" y="4"/>
                      <a:pt x="122" y="15"/>
                    </a:cubicBezTo>
                    <a:cubicBezTo>
                      <a:pt x="120" y="18"/>
                      <a:pt x="120" y="18"/>
                      <a:pt x="120" y="18"/>
                    </a:cubicBezTo>
                    <a:cubicBezTo>
                      <a:pt x="168" y="55"/>
                      <a:pt x="168" y="55"/>
                      <a:pt x="168" y="55"/>
                    </a:cubicBezTo>
                    <a:lnTo>
                      <a:pt x="171" y="51"/>
                    </a:lnTo>
                    <a:close/>
                    <a:moveTo>
                      <a:pt x="10" y="55"/>
                    </a:moveTo>
                    <a:cubicBezTo>
                      <a:pt x="59" y="18"/>
                      <a:pt x="59" y="18"/>
                      <a:pt x="59" y="18"/>
                    </a:cubicBezTo>
                    <a:cubicBezTo>
                      <a:pt x="57" y="15"/>
                      <a:pt x="57" y="15"/>
                      <a:pt x="57" y="15"/>
                    </a:cubicBezTo>
                    <a:cubicBezTo>
                      <a:pt x="48" y="4"/>
                      <a:pt x="34" y="0"/>
                      <a:pt x="25" y="7"/>
                    </a:cubicBezTo>
                    <a:cubicBezTo>
                      <a:pt x="9" y="19"/>
                      <a:pt x="9" y="19"/>
                      <a:pt x="9" y="19"/>
                    </a:cubicBezTo>
                    <a:cubicBezTo>
                      <a:pt x="0" y="26"/>
                      <a:pt x="0" y="40"/>
                      <a:pt x="8" y="51"/>
                    </a:cubicBezTo>
                    <a:lnTo>
                      <a:pt x="10" y="55"/>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31" name="Freeform 9"/>
              <p:cNvSpPr>
                <a:spLocks noEditPoints="1"/>
              </p:cNvSpPr>
              <p:nvPr/>
            </p:nvSpPr>
            <p:spPr bwMode="auto">
              <a:xfrm>
                <a:off x="5923585" y="2306668"/>
                <a:ext cx="214013" cy="148721"/>
              </a:xfrm>
              <a:custGeom>
                <a:avLst/>
                <a:gdLst>
                  <a:gd name="T0" fmla="*/ 99 w 199"/>
                  <a:gd name="T1" fmla="*/ 101 h 136"/>
                  <a:gd name="T2" fmla="*/ 0 w 199"/>
                  <a:gd name="T3" fmla="*/ 50 h 136"/>
                  <a:gd name="T4" fmla="*/ 99 w 199"/>
                  <a:gd name="T5" fmla="*/ 0 h 136"/>
                  <a:gd name="T6" fmla="*/ 199 w 199"/>
                  <a:gd name="T7" fmla="*/ 50 h 136"/>
                  <a:gd name="T8" fmla="*/ 157 w 199"/>
                  <a:gd name="T9" fmla="*/ 72 h 136"/>
                  <a:gd name="T10" fmla="*/ 157 w 199"/>
                  <a:gd name="T11" fmla="*/ 71 h 136"/>
                  <a:gd name="T12" fmla="*/ 107 w 199"/>
                  <a:gd name="T13" fmla="*/ 45 h 136"/>
                  <a:gd name="T14" fmla="*/ 101 w 199"/>
                  <a:gd name="T15" fmla="*/ 44 h 136"/>
                  <a:gd name="T16" fmla="*/ 95 w 199"/>
                  <a:gd name="T17" fmla="*/ 46 h 136"/>
                  <a:gd name="T18" fmla="*/ 93 w 199"/>
                  <a:gd name="T19" fmla="*/ 52 h 136"/>
                  <a:gd name="T20" fmla="*/ 98 w 199"/>
                  <a:gd name="T21" fmla="*/ 59 h 136"/>
                  <a:gd name="T22" fmla="*/ 140 w 199"/>
                  <a:gd name="T23" fmla="*/ 80 h 136"/>
                  <a:gd name="T24" fmla="*/ 99 w 199"/>
                  <a:gd name="T25" fmla="*/ 101 h 136"/>
                  <a:gd name="T26" fmla="*/ 153 w 199"/>
                  <a:gd name="T27" fmla="*/ 117 h 136"/>
                  <a:gd name="T28" fmla="*/ 155 w 199"/>
                  <a:gd name="T29" fmla="*/ 114 h 136"/>
                  <a:gd name="T30" fmla="*/ 153 w 199"/>
                  <a:gd name="T31" fmla="*/ 111 h 136"/>
                  <a:gd name="T32" fmla="*/ 153 w 199"/>
                  <a:gd name="T33" fmla="*/ 73 h 136"/>
                  <a:gd name="T34" fmla="*/ 105 w 199"/>
                  <a:gd name="T35" fmla="*/ 49 h 136"/>
                  <a:gd name="T36" fmla="*/ 98 w 199"/>
                  <a:gd name="T37" fmla="*/ 49 h 136"/>
                  <a:gd name="T38" fmla="*/ 99 w 199"/>
                  <a:gd name="T39" fmla="*/ 55 h 136"/>
                  <a:gd name="T40" fmla="*/ 145 w 199"/>
                  <a:gd name="T41" fmla="*/ 78 h 136"/>
                  <a:gd name="T42" fmla="*/ 145 w 199"/>
                  <a:gd name="T43" fmla="*/ 111 h 136"/>
                  <a:gd name="T44" fmla="*/ 143 w 199"/>
                  <a:gd name="T45" fmla="*/ 114 h 136"/>
                  <a:gd name="T46" fmla="*/ 145 w 199"/>
                  <a:gd name="T47" fmla="*/ 117 h 136"/>
                  <a:gd name="T48" fmla="*/ 142 w 199"/>
                  <a:gd name="T49" fmla="*/ 124 h 136"/>
                  <a:gd name="T50" fmla="*/ 147 w 199"/>
                  <a:gd name="T51" fmla="*/ 131 h 136"/>
                  <a:gd name="T52" fmla="*/ 146 w 199"/>
                  <a:gd name="T53" fmla="*/ 136 h 136"/>
                  <a:gd name="T54" fmla="*/ 157 w 199"/>
                  <a:gd name="T55" fmla="*/ 124 h 136"/>
                  <a:gd name="T56" fmla="*/ 153 w 199"/>
                  <a:gd name="T57" fmla="*/ 117 h 136"/>
                  <a:gd name="T58" fmla="*/ 34 w 199"/>
                  <a:gd name="T59" fmla="*/ 75 h 136"/>
                  <a:gd name="T60" fmla="*/ 34 w 199"/>
                  <a:gd name="T61" fmla="*/ 116 h 136"/>
                  <a:gd name="T62" fmla="*/ 35 w 199"/>
                  <a:gd name="T63" fmla="*/ 117 h 136"/>
                  <a:gd name="T64" fmla="*/ 100 w 199"/>
                  <a:gd name="T65" fmla="*/ 135 h 136"/>
                  <a:gd name="T66" fmla="*/ 139 w 199"/>
                  <a:gd name="T67" fmla="*/ 129 h 136"/>
                  <a:gd name="T68" fmla="*/ 138 w 199"/>
                  <a:gd name="T69" fmla="*/ 124 h 136"/>
                  <a:gd name="T70" fmla="*/ 140 w 199"/>
                  <a:gd name="T71" fmla="*/ 117 h 136"/>
                  <a:gd name="T72" fmla="*/ 139 w 199"/>
                  <a:gd name="T73" fmla="*/ 114 h 136"/>
                  <a:gd name="T74" fmla="*/ 141 w 199"/>
                  <a:gd name="T75" fmla="*/ 109 h 136"/>
                  <a:gd name="T76" fmla="*/ 141 w 199"/>
                  <a:gd name="T77" fmla="*/ 87 h 136"/>
                  <a:gd name="T78" fmla="*/ 99 w 199"/>
                  <a:gd name="T79" fmla="*/ 108 h 136"/>
                  <a:gd name="T80" fmla="*/ 34 w 199"/>
                  <a:gd name="T81" fmla="*/ 75 h 136"/>
                  <a:gd name="T82" fmla="*/ 157 w 199"/>
                  <a:gd name="T83" fmla="*/ 109 h 136"/>
                  <a:gd name="T84" fmla="*/ 159 w 199"/>
                  <a:gd name="T85" fmla="*/ 114 h 136"/>
                  <a:gd name="T86" fmla="*/ 158 w 199"/>
                  <a:gd name="T87" fmla="*/ 117 h 136"/>
                  <a:gd name="T88" fmla="*/ 160 w 199"/>
                  <a:gd name="T89" fmla="*/ 119 h 136"/>
                  <a:gd name="T90" fmla="*/ 164 w 199"/>
                  <a:gd name="T91" fmla="*/ 117 h 136"/>
                  <a:gd name="T92" fmla="*/ 165 w 199"/>
                  <a:gd name="T93" fmla="*/ 116 h 136"/>
                  <a:gd name="T94" fmla="*/ 165 w 199"/>
                  <a:gd name="T95" fmla="*/ 74 h 136"/>
                  <a:gd name="T96" fmla="*/ 157 w 199"/>
                  <a:gd name="T97" fmla="*/ 78 h 136"/>
                  <a:gd name="T98" fmla="*/ 157 w 199"/>
                  <a:gd name="T99" fmla="*/ 10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9" h="136">
                    <a:moveTo>
                      <a:pt x="99" y="101"/>
                    </a:moveTo>
                    <a:cubicBezTo>
                      <a:pt x="0" y="50"/>
                      <a:pt x="0" y="50"/>
                      <a:pt x="0" y="50"/>
                    </a:cubicBezTo>
                    <a:cubicBezTo>
                      <a:pt x="99" y="0"/>
                      <a:pt x="99" y="0"/>
                      <a:pt x="99" y="0"/>
                    </a:cubicBezTo>
                    <a:cubicBezTo>
                      <a:pt x="199" y="50"/>
                      <a:pt x="199" y="50"/>
                      <a:pt x="199" y="50"/>
                    </a:cubicBezTo>
                    <a:cubicBezTo>
                      <a:pt x="157" y="72"/>
                      <a:pt x="157" y="72"/>
                      <a:pt x="157" y="72"/>
                    </a:cubicBezTo>
                    <a:cubicBezTo>
                      <a:pt x="157" y="71"/>
                      <a:pt x="157" y="71"/>
                      <a:pt x="157" y="71"/>
                    </a:cubicBezTo>
                    <a:cubicBezTo>
                      <a:pt x="107" y="45"/>
                      <a:pt x="107" y="45"/>
                      <a:pt x="107" y="45"/>
                    </a:cubicBezTo>
                    <a:cubicBezTo>
                      <a:pt x="106" y="45"/>
                      <a:pt x="104" y="44"/>
                      <a:pt x="101" y="44"/>
                    </a:cubicBezTo>
                    <a:cubicBezTo>
                      <a:pt x="99" y="44"/>
                      <a:pt x="97" y="44"/>
                      <a:pt x="95" y="46"/>
                    </a:cubicBezTo>
                    <a:cubicBezTo>
                      <a:pt x="93" y="48"/>
                      <a:pt x="93" y="50"/>
                      <a:pt x="93" y="52"/>
                    </a:cubicBezTo>
                    <a:cubicBezTo>
                      <a:pt x="93" y="56"/>
                      <a:pt x="97" y="58"/>
                      <a:pt x="98" y="59"/>
                    </a:cubicBezTo>
                    <a:cubicBezTo>
                      <a:pt x="140" y="80"/>
                      <a:pt x="140" y="80"/>
                      <a:pt x="140" y="80"/>
                    </a:cubicBezTo>
                    <a:lnTo>
                      <a:pt x="99" y="101"/>
                    </a:lnTo>
                    <a:close/>
                    <a:moveTo>
                      <a:pt x="153" y="117"/>
                    </a:moveTo>
                    <a:cubicBezTo>
                      <a:pt x="154" y="116"/>
                      <a:pt x="155" y="115"/>
                      <a:pt x="155" y="114"/>
                    </a:cubicBezTo>
                    <a:cubicBezTo>
                      <a:pt x="155" y="113"/>
                      <a:pt x="154" y="111"/>
                      <a:pt x="153" y="111"/>
                    </a:cubicBezTo>
                    <a:cubicBezTo>
                      <a:pt x="153" y="73"/>
                      <a:pt x="153" y="73"/>
                      <a:pt x="153" y="73"/>
                    </a:cubicBezTo>
                    <a:cubicBezTo>
                      <a:pt x="105" y="49"/>
                      <a:pt x="105" y="49"/>
                      <a:pt x="105" y="49"/>
                    </a:cubicBezTo>
                    <a:cubicBezTo>
                      <a:pt x="105" y="49"/>
                      <a:pt x="101" y="46"/>
                      <a:pt x="98" y="49"/>
                    </a:cubicBezTo>
                    <a:cubicBezTo>
                      <a:pt x="94" y="52"/>
                      <a:pt x="99" y="55"/>
                      <a:pt x="99" y="55"/>
                    </a:cubicBezTo>
                    <a:cubicBezTo>
                      <a:pt x="145" y="78"/>
                      <a:pt x="145" y="78"/>
                      <a:pt x="145" y="78"/>
                    </a:cubicBezTo>
                    <a:cubicBezTo>
                      <a:pt x="145" y="111"/>
                      <a:pt x="145" y="111"/>
                      <a:pt x="145" y="111"/>
                    </a:cubicBezTo>
                    <a:cubicBezTo>
                      <a:pt x="144" y="111"/>
                      <a:pt x="143" y="113"/>
                      <a:pt x="143" y="114"/>
                    </a:cubicBezTo>
                    <a:cubicBezTo>
                      <a:pt x="143" y="115"/>
                      <a:pt x="144" y="116"/>
                      <a:pt x="145" y="117"/>
                    </a:cubicBezTo>
                    <a:cubicBezTo>
                      <a:pt x="144" y="118"/>
                      <a:pt x="142" y="121"/>
                      <a:pt x="142" y="124"/>
                    </a:cubicBezTo>
                    <a:cubicBezTo>
                      <a:pt x="142" y="129"/>
                      <a:pt x="147" y="129"/>
                      <a:pt x="147" y="131"/>
                    </a:cubicBezTo>
                    <a:cubicBezTo>
                      <a:pt x="147" y="134"/>
                      <a:pt x="146" y="136"/>
                      <a:pt x="146" y="136"/>
                    </a:cubicBezTo>
                    <a:cubicBezTo>
                      <a:pt x="146" y="136"/>
                      <a:pt x="157" y="131"/>
                      <a:pt x="157" y="124"/>
                    </a:cubicBezTo>
                    <a:cubicBezTo>
                      <a:pt x="157" y="120"/>
                      <a:pt x="154" y="117"/>
                      <a:pt x="153" y="117"/>
                    </a:cubicBezTo>
                    <a:close/>
                    <a:moveTo>
                      <a:pt x="34" y="75"/>
                    </a:moveTo>
                    <a:cubicBezTo>
                      <a:pt x="34" y="116"/>
                      <a:pt x="34" y="116"/>
                      <a:pt x="34" y="116"/>
                    </a:cubicBezTo>
                    <a:cubicBezTo>
                      <a:pt x="35" y="117"/>
                      <a:pt x="35" y="117"/>
                      <a:pt x="35" y="117"/>
                    </a:cubicBezTo>
                    <a:cubicBezTo>
                      <a:pt x="53" y="128"/>
                      <a:pt x="76" y="135"/>
                      <a:pt x="100" y="135"/>
                    </a:cubicBezTo>
                    <a:cubicBezTo>
                      <a:pt x="113" y="135"/>
                      <a:pt x="127" y="133"/>
                      <a:pt x="139" y="129"/>
                    </a:cubicBezTo>
                    <a:cubicBezTo>
                      <a:pt x="138" y="128"/>
                      <a:pt x="138" y="126"/>
                      <a:pt x="138" y="124"/>
                    </a:cubicBezTo>
                    <a:cubicBezTo>
                      <a:pt x="138" y="122"/>
                      <a:pt x="139" y="119"/>
                      <a:pt x="140" y="117"/>
                    </a:cubicBezTo>
                    <a:cubicBezTo>
                      <a:pt x="139" y="116"/>
                      <a:pt x="139" y="115"/>
                      <a:pt x="139" y="114"/>
                    </a:cubicBezTo>
                    <a:cubicBezTo>
                      <a:pt x="139" y="112"/>
                      <a:pt x="140" y="110"/>
                      <a:pt x="141" y="109"/>
                    </a:cubicBezTo>
                    <a:cubicBezTo>
                      <a:pt x="141" y="87"/>
                      <a:pt x="141" y="87"/>
                      <a:pt x="141" y="87"/>
                    </a:cubicBezTo>
                    <a:cubicBezTo>
                      <a:pt x="99" y="108"/>
                      <a:pt x="99" y="108"/>
                      <a:pt x="99" y="108"/>
                    </a:cubicBezTo>
                    <a:lnTo>
                      <a:pt x="34" y="75"/>
                    </a:lnTo>
                    <a:close/>
                    <a:moveTo>
                      <a:pt x="157" y="109"/>
                    </a:moveTo>
                    <a:cubicBezTo>
                      <a:pt x="158" y="110"/>
                      <a:pt x="159" y="112"/>
                      <a:pt x="159" y="114"/>
                    </a:cubicBezTo>
                    <a:cubicBezTo>
                      <a:pt x="159" y="115"/>
                      <a:pt x="159" y="116"/>
                      <a:pt x="158" y="117"/>
                    </a:cubicBezTo>
                    <a:cubicBezTo>
                      <a:pt x="159" y="117"/>
                      <a:pt x="160" y="118"/>
                      <a:pt x="160" y="119"/>
                    </a:cubicBezTo>
                    <a:cubicBezTo>
                      <a:pt x="161" y="119"/>
                      <a:pt x="163" y="118"/>
                      <a:pt x="164" y="117"/>
                    </a:cubicBezTo>
                    <a:cubicBezTo>
                      <a:pt x="165" y="116"/>
                      <a:pt x="165" y="116"/>
                      <a:pt x="165" y="116"/>
                    </a:cubicBezTo>
                    <a:cubicBezTo>
                      <a:pt x="165" y="74"/>
                      <a:pt x="165" y="74"/>
                      <a:pt x="165" y="74"/>
                    </a:cubicBezTo>
                    <a:cubicBezTo>
                      <a:pt x="157" y="78"/>
                      <a:pt x="157" y="78"/>
                      <a:pt x="157" y="78"/>
                    </a:cubicBezTo>
                    <a:lnTo>
                      <a:pt x="157" y="109"/>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32" name="Freeform 18"/>
              <p:cNvSpPr>
                <a:spLocks noEditPoints="1"/>
              </p:cNvSpPr>
              <p:nvPr/>
            </p:nvSpPr>
            <p:spPr bwMode="auto">
              <a:xfrm>
                <a:off x="3646076" y="1855044"/>
                <a:ext cx="159815" cy="247213"/>
              </a:xfrm>
              <a:custGeom>
                <a:avLst/>
                <a:gdLst>
                  <a:gd name="T0" fmla="*/ 78 w 108"/>
                  <a:gd name="T1" fmla="*/ 144 h 167"/>
                  <a:gd name="T2" fmla="*/ 34 w 108"/>
                  <a:gd name="T3" fmla="*/ 148 h 167"/>
                  <a:gd name="T4" fmla="*/ 30 w 108"/>
                  <a:gd name="T5" fmla="*/ 143 h 167"/>
                  <a:gd name="T6" fmla="*/ 74 w 108"/>
                  <a:gd name="T7" fmla="*/ 139 h 167"/>
                  <a:gd name="T8" fmla="*/ 74 w 108"/>
                  <a:gd name="T9" fmla="*/ 151 h 167"/>
                  <a:gd name="T10" fmla="*/ 30 w 108"/>
                  <a:gd name="T11" fmla="*/ 155 h 167"/>
                  <a:gd name="T12" fmla="*/ 34 w 108"/>
                  <a:gd name="T13" fmla="*/ 161 h 167"/>
                  <a:gd name="T14" fmla="*/ 38 w 108"/>
                  <a:gd name="T15" fmla="*/ 163 h 167"/>
                  <a:gd name="T16" fmla="*/ 66 w 108"/>
                  <a:gd name="T17" fmla="*/ 167 h 167"/>
                  <a:gd name="T18" fmla="*/ 70 w 108"/>
                  <a:gd name="T19" fmla="*/ 161 h 167"/>
                  <a:gd name="T20" fmla="*/ 78 w 108"/>
                  <a:gd name="T21" fmla="*/ 157 h 167"/>
                  <a:gd name="T22" fmla="*/ 74 w 108"/>
                  <a:gd name="T23" fmla="*/ 151 h 167"/>
                  <a:gd name="T24" fmla="*/ 34 w 108"/>
                  <a:gd name="T25" fmla="*/ 128 h 167"/>
                  <a:gd name="T26" fmla="*/ 30 w 108"/>
                  <a:gd name="T27" fmla="*/ 132 h 167"/>
                  <a:gd name="T28" fmla="*/ 74 w 108"/>
                  <a:gd name="T29" fmla="*/ 136 h 167"/>
                  <a:gd name="T30" fmla="*/ 78 w 108"/>
                  <a:gd name="T31" fmla="*/ 132 h 167"/>
                  <a:gd name="T32" fmla="*/ 108 w 108"/>
                  <a:gd name="T33" fmla="*/ 54 h 167"/>
                  <a:gd name="T34" fmla="*/ 76 w 108"/>
                  <a:gd name="T35" fmla="*/ 124 h 167"/>
                  <a:gd name="T36" fmla="*/ 15 w 108"/>
                  <a:gd name="T37" fmla="*/ 91 h 167"/>
                  <a:gd name="T38" fmla="*/ 54 w 108"/>
                  <a:gd name="T39" fmla="*/ 0 h 167"/>
                  <a:gd name="T40" fmla="*/ 54 w 108"/>
                  <a:gd name="T41" fmla="*/ 0 h 167"/>
                  <a:gd name="T42" fmla="*/ 61 w 108"/>
                  <a:gd name="T43" fmla="*/ 116 h 167"/>
                  <a:gd name="T44" fmla="*/ 68 w 108"/>
                  <a:gd name="T45" fmla="*/ 73 h 167"/>
                  <a:gd name="T46" fmla="*/ 63 w 108"/>
                  <a:gd name="T47" fmla="*/ 77 h 167"/>
                  <a:gd name="T48" fmla="*/ 54 w 108"/>
                  <a:gd name="T49" fmla="*/ 69 h 167"/>
                  <a:gd name="T50" fmla="*/ 45 w 108"/>
                  <a:gd name="T51" fmla="*/ 77 h 167"/>
                  <a:gd name="T52" fmla="*/ 40 w 108"/>
                  <a:gd name="T53" fmla="*/ 73 h 167"/>
                  <a:gd name="T54" fmla="*/ 61 w 108"/>
                  <a:gd name="T55" fmla="*/ 116 h 167"/>
                  <a:gd name="T56" fmla="*/ 54 w 108"/>
                  <a:gd name="T57" fmla="*/ 8 h 167"/>
                  <a:gd name="T58" fmla="*/ 54 w 108"/>
                  <a:gd name="T59" fmla="*/ 8 h 167"/>
                  <a:gd name="T60" fmla="*/ 21 w 108"/>
                  <a:gd name="T61" fmla="*/ 85 h 167"/>
                  <a:gd name="T62" fmla="*/ 21 w 108"/>
                  <a:gd name="T63" fmla="*/ 85 h 167"/>
                  <a:gd name="T64" fmla="*/ 35 w 108"/>
                  <a:gd name="T65" fmla="*/ 116 h 167"/>
                  <a:gd name="T66" fmla="*/ 36 w 108"/>
                  <a:gd name="T67" fmla="*/ 73 h 167"/>
                  <a:gd name="T68" fmla="*/ 31 w 108"/>
                  <a:gd name="T69" fmla="*/ 72 h 167"/>
                  <a:gd name="T70" fmla="*/ 35 w 108"/>
                  <a:gd name="T71" fmla="*/ 71 h 167"/>
                  <a:gd name="T72" fmla="*/ 37 w 108"/>
                  <a:gd name="T73" fmla="*/ 68 h 167"/>
                  <a:gd name="T74" fmla="*/ 39 w 108"/>
                  <a:gd name="T75" fmla="*/ 71 h 167"/>
                  <a:gd name="T76" fmla="*/ 42 w 108"/>
                  <a:gd name="T77" fmla="*/ 71 h 167"/>
                  <a:gd name="T78" fmla="*/ 54 w 108"/>
                  <a:gd name="T79" fmla="*/ 67 h 167"/>
                  <a:gd name="T80" fmla="*/ 63 w 108"/>
                  <a:gd name="T81" fmla="*/ 75 h 167"/>
                  <a:gd name="T82" fmla="*/ 67 w 108"/>
                  <a:gd name="T83" fmla="*/ 71 h 167"/>
                  <a:gd name="T84" fmla="*/ 69 w 108"/>
                  <a:gd name="T85" fmla="*/ 69 h 167"/>
                  <a:gd name="T86" fmla="*/ 73 w 108"/>
                  <a:gd name="T87" fmla="*/ 70 h 167"/>
                  <a:gd name="T88" fmla="*/ 76 w 108"/>
                  <a:gd name="T89" fmla="*/ 71 h 167"/>
                  <a:gd name="T90" fmla="*/ 76 w 108"/>
                  <a:gd name="T91" fmla="*/ 73 h 167"/>
                  <a:gd name="T92" fmla="*/ 65 w 108"/>
                  <a:gd name="T93" fmla="*/ 116 h 167"/>
                  <a:gd name="T94" fmla="*/ 74 w 108"/>
                  <a:gd name="T95" fmla="*/ 116 h 167"/>
                  <a:gd name="T96" fmla="*/ 87 w 108"/>
                  <a:gd name="T97" fmla="*/ 85 h 167"/>
                  <a:gd name="T98" fmla="*/ 100 w 108"/>
                  <a:gd name="T99" fmla="*/ 5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8" h="167">
                    <a:moveTo>
                      <a:pt x="78" y="143"/>
                    </a:moveTo>
                    <a:cubicBezTo>
                      <a:pt x="78" y="144"/>
                      <a:pt x="78" y="144"/>
                      <a:pt x="78" y="144"/>
                    </a:cubicBezTo>
                    <a:cubicBezTo>
                      <a:pt x="78" y="146"/>
                      <a:pt x="77" y="148"/>
                      <a:pt x="74" y="148"/>
                    </a:cubicBezTo>
                    <a:cubicBezTo>
                      <a:pt x="34" y="148"/>
                      <a:pt x="34" y="148"/>
                      <a:pt x="34" y="148"/>
                    </a:cubicBezTo>
                    <a:cubicBezTo>
                      <a:pt x="32" y="148"/>
                      <a:pt x="30" y="146"/>
                      <a:pt x="30" y="144"/>
                    </a:cubicBezTo>
                    <a:cubicBezTo>
                      <a:pt x="30" y="143"/>
                      <a:pt x="30" y="143"/>
                      <a:pt x="30" y="143"/>
                    </a:cubicBezTo>
                    <a:cubicBezTo>
                      <a:pt x="30" y="141"/>
                      <a:pt x="32" y="139"/>
                      <a:pt x="34" y="139"/>
                    </a:cubicBezTo>
                    <a:cubicBezTo>
                      <a:pt x="74" y="139"/>
                      <a:pt x="74" y="139"/>
                      <a:pt x="74" y="139"/>
                    </a:cubicBezTo>
                    <a:cubicBezTo>
                      <a:pt x="77" y="139"/>
                      <a:pt x="78" y="141"/>
                      <a:pt x="78" y="143"/>
                    </a:cubicBezTo>
                    <a:moveTo>
                      <a:pt x="74" y="151"/>
                    </a:moveTo>
                    <a:cubicBezTo>
                      <a:pt x="34" y="151"/>
                      <a:pt x="34" y="151"/>
                      <a:pt x="34" y="151"/>
                    </a:cubicBezTo>
                    <a:cubicBezTo>
                      <a:pt x="32" y="151"/>
                      <a:pt x="30" y="153"/>
                      <a:pt x="30" y="155"/>
                    </a:cubicBezTo>
                    <a:cubicBezTo>
                      <a:pt x="30" y="157"/>
                      <a:pt x="30" y="157"/>
                      <a:pt x="30" y="157"/>
                    </a:cubicBezTo>
                    <a:cubicBezTo>
                      <a:pt x="30" y="159"/>
                      <a:pt x="32" y="161"/>
                      <a:pt x="34" y="161"/>
                    </a:cubicBezTo>
                    <a:cubicBezTo>
                      <a:pt x="38" y="161"/>
                      <a:pt x="38" y="161"/>
                      <a:pt x="38" y="161"/>
                    </a:cubicBezTo>
                    <a:cubicBezTo>
                      <a:pt x="38" y="163"/>
                      <a:pt x="38" y="163"/>
                      <a:pt x="38" y="163"/>
                    </a:cubicBezTo>
                    <a:cubicBezTo>
                      <a:pt x="38" y="165"/>
                      <a:pt x="40" y="167"/>
                      <a:pt x="42" y="167"/>
                    </a:cubicBezTo>
                    <a:cubicBezTo>
                      <a:pt x="66" y="167"/>
                      <a:pt x="66" y="167"/>
                      <a:pt x="66" y="167"/>
                    </a:cubicBezTo>
                    <a:cubicBezTo>
                      <a:pt x="68" y="167"/>
                      <a:pt x="70" y="165"/>
                      <a:pt x="70" y="163"/>
                    </a:cubicBezTo>
                    <a:cubicBezTo>
                      <a:pt x="70" y="161"/>
                      <a:pt x="70" y="161"/>
                      <a:pt x="70" y="161"/>
                    </a:cubicBezTo>
                    <a:cubicBezTo>
                      <a:pt x="74" y="161"/>
                      <a:pt x="74" y="161"/>
                      <a:pt x="74" y="161"/>
                    </a:cubicBezTo>
                    <a:cubicBezTo>
                      <a:pt x="77" y="161"/>
                      <a:pt x="78" y="159"/>
                      <a:pt x="78" y="157"/>
                    </a:cubicBezTo>
                    <a:cubicBezTo>
                      <a:pt x="78" y="155"/>
                      <a:pt x="78" y="155"/>
                      <a:pt x="78" y="155"/>
                    </a:cubicBezTo>
                    <a:cubicBezTo>
                      <a:pt x="78" y="153"/>
                      <a:pt x="77" y="151"/>
                      <a:pt x="74" y="151"/>
                    </a:cubicBezTo>
                    <a:moveTo>
                      <a:pt x="74" y="128"/>
                    </a:moveTo>
                    <a:cubicBezTo>
                      <a:pt x="34" y="128"/>
                      <a:pt x="34" y="128"/>
                      <a:pt x="34" y="128"/>
                    </a:cubicBezTo>
                    <a:cubicBezTo>
                      <a:pt x="32" y="128"/>
                      <a:pt x="30" y="129"/>
                      <a:pt x="30" y="132"/>
                    </a:cubicBezTo>
                    <a:cubicBezTo>
                      <a:pt x="30" y="132"/>
                      <a:pt x="30" y="132"/>
                      <a:pt x="30" y="132"/>
                    </a:cubicBezTo>
                    <a:cubicBezTo>
                      <a:pt x="30" y="134"/>
                      <a:pt x="32" y="136"/>
                      <a:pt x="34" y="136"/>
                    </a:cubicBezTo>
                    <a:cubicBezTo>
                      <a:pt x="74" y="136"/>
                      <a:pt x="74" y="136"/>
                      <a:pt x="74" y="136"/>
                    </a:cubicBezTo>
                    <a:cubicBezTo>
                      <a:pt x="77" y="136"/>
                      <a:pt x="78" y="134"/>
                      <a:pt x="78" y="132"/>
                    </a:cubicBezTo>
                    <a:cubicBezTo>
                      <a:pt x="78" y="132"/>
                      <a:pt x="78" y="132"/>
                      <a:pt x="78" y="132"/>
                    </a:cubicBezTo>
                    <a:cubicBezTo>
                      <a:pt x="78" y="129"/>
                      <a:pt x="77" y="128"/>
                      <a:pt x="74" y="128"/>
                    </a:cubicBezTo>
                    <a:moveTo>
                      <a:pt x="108" y="54"/>
                    </a:moveTo>
                    <a:cubicBezTo>
                      <a:pt x="108" y="68"/>
                      <a:pt x="102" y="81"/>
                      <a:pt x="93" y="91"/>
                    </a:cubicBezTo>
                    <a:cubicBezTo>
                      <a:pt x="76" y="111"/>
                      <a:pt x="86" y="124"/>
                      <a:pt x="76" y="124"/>
                    </a:cubicBezTo>
                    <a:cubicBezTo>
                      <a:pt x="32" y="124"/>
                      <a:pt x="32" y="124"/>
                      <a:pt x="32" y="124"/>
                    </a:cubicBezTo>
                    <a:cubicBezTo>
                      <a:pt x="22" y="124"/>
                      <a:pt x="33" y="111"/>
                      <a:pt x="15" y="91"/>
                    </a:cubicBezTo>
                    <a:cubicBezTo>
                      <a:pt x="6" y="81"/>
                      <a:pt x="0" y="68"/>
                      <a:pt x="0" y="54"/>
                    </a:cubicBezTo>
                    <a:cubicBezTo>
                      <a:pt x="0" y="24"/>
                      <a:pt x="24" y="0"/>
                      <a:pt x="54" y="0"/>
                    </a:cubicBezTo>
                    <a:cubicBezTo>
                      <a:pt x="54" y="0"/>
                      <a:pt x="54" y="0"/>
                      <a:pt x="54" y="0"/>
                    </a:cubicBezTo>
                    <a:cubicBezTo>
                      <a:pt x="54" y="0"/>
                      <a:pt x="54" y="0"/>
                      <a:pt x="54" y="0"/>
                    </a:cubicBezTo>
                    <a:cubicBezTo>
                      <a:pt x="84" y="0"/>
                      <a:pt x="108" y="24"/>
                      <a:pt x="108" y="54"/>
                    </a:cubicBezTo>
                    <a:moveTo>
                      <a:pt x="61" y="116"/>
                    </a:moveTo>
                    <a:cubicBezTo>
                      <a:pt x="69" y="73"/>
                      <a:pt x="69" y="73"/>
                      <a:pt x="69" y="73"/>
                    </a:cubicBezTo>
                    <a:cubicBezTo>
                      <a:pt x="68" y="73"/>
                      <a:pt x="68" y="73"/>
                      <a:pt x="68" y="73"/>
                    </a:cubicBezTo>
                    <a:cubicBezTo>
                      <a:pt x="63" y="77"/>
                      <a:pt x="63" y="77"/>
                      <a:pt x="63" y="77"/>
                    </a:cubicBezTo>
                    <a:cubicBezTo>
                      <a:pt x="63" y="77"/>
                      <a:pt x="63" y="77"/>
                      <a:pt x="63" y="77"/>
                    </a:cubicBezTo>
                    <a:cubicBezTo>
                      <a:pt x="63" y="77"/>
                      <a:pt x="62" y="77"/>
                      <a:pt x="62" y="77"/>
                    </a:cubicBezTo>
                    <a:cubicBezTo>
                      <a:pt x="54" y="69"/>
                      <a:pt x="54" y="69"/>
                      <a:pt x="54" y="69"/>
                    </a:cubicBezTo>
                    <a:cubicBezTo>
                      <a:pt x="47" y="77"/>
                      <a:pt x="47" y="77"/>
                      <a:pt x="47" y="77"/>
                    </a:cubicBezTo>
                    <a:cubicBezTo>
                      <a:pt x="46" y="77"/>
                      <a:pt x="46" y="77"/>
                      <a:pt x="45" y="77"/>
                    </a:cubicBezTo>
                    <a:cubicBezTo>
                      <a:pt x="41" y="73"/>
                      <a:pt x="41" y="73"/>
                      <a:pt x="41" y="73"/>
                    </a:cubicBezTo>
                    <a:cubicBezTo>
                      <a:pt x="40" y="73"/>
                      <a:pt x="40" y="73"/>
                      <a:pt x="40" y="73"/>
                    </a:cubicBezTo>
                    <a:cubicBezTo>
                      <a:pt x="47" y="116"/>
                      <a:pt x="47" y="116"/>
                      <a:pt x="47" y="116"/>
                    </a:cubicBezTo>
                    <a:lnTo>
                      <a:pt x="61" y="116"/>
                    </a:lnTo>
                    <a:close/>
                    <a:moveTo>
                      <a:pt x="100" y="54"/>
                    </a:moveTo>
                    <a:cubicBezTo>
                      <a:pt x="100" y="29"/>
                      <a:pt x="79" y="8"/>
                      <a:pt x="54" y="8"/>
                    </a:cubicBezTo>
                    <a:cubicBezTo>
                      <a:pt x="54" y="0"/>
                      <a:pt x="54" y="0"/>
                      <a:pt x="54" y="0"/>
                    </a:cubicBezTo>
                    <a:cubicBezTo>
                      <a:pt x="54" y="8"/>
                      <a:pt x="54" y="8"/>
                      <a:pt x="54" y="8"/>
                    </a:cubicBezTo>
                    <a:cubicBezTo>
                      <a:pt x="29" y="8"/>
                      <a:pt x="8" y="29"/>
                      <a:pt x="8" y="54"/>
                    </a:cubicBezTo>
                    <a:cubicBezTo>
                      <a:pt x="8" y="66"/>
                      <a:pt x="13" y="77"/>
                      <a:pt x="21" y="85"/>
                    </a:cubicBezTo>
                    <a:cubicBezTo>
                      <a:pt x="21" y="85"/>
                      <a:pt x="21" y="85"/>
                      <a:pt x="21" y="85"/>
                    </a:cubicBezTo>
                    <a:cubicBezTo>
                      <a:pt x="21" y="85"/>
                      <a:pt x="21" y="85"/>
                      <a:pt x="21" y="85"/>
                    </a:cubicBezTo>
                    <a:cubicBezTo>
                      <a:pt x="32" y="99"/>
                      <a:pt x="34" y="110"/>
                      <a:pt x="35" y="116"/>
                    </a:cubicBezTo>
                    <a:cubicBezTo>
                      <a:pt x="35" y="116"/>
                      <a:pt x="35" y="116"/>
                      <a:pt x="35" y="116"/>
                    </a:cubicBezTo>
                    <a:cubicBezTo>
                      <a:pt x="43" y="116"/>
                      <a:pt x="43" y="116"/>
                      <a:pt x="43" y="116"/>
                    </a:cubicBezTo>
                    <a:cubicBezTo>
                      <a:pt x="36" y="73"/>
                      <a:pt x="36" y="73"/>
                      <a:pt x="36" y="73"/>
                    </a:cubicBezTo>
                    <a:cubicBezTo>
                      <a:pt x="32" y="73"/>
                      <a:pt x="32" y="73"/>
                      <a:pt x="32" y="73"/>
                    </a:cubicBezTo>
                    <a:cubicBezTo>
                      <a:pt x="32" y="73"/>
                      <a:pt x="31" y="73"/>
                      <a:pt x="31" y="72"/>
                    </a:cubicBezTo>
                    <a:cubicBezTo>
                      <a:pt x="31" y="71"/>
                      <a:pt x="32" y="71"/>
                      <a:pt x="32" y="71"/>
                    </a:cubicBezTo>
                    <a:cubicBezTo>
                      <a:pt x="35" y="71"/>
                      <a:pt x="35" y="71"/>
                      <a:pt x="35" y="71"/>
                    </a:cubicBezTo>
                    <a:cubicBezTo>
                      <a:pt x="35" y="70"/>
                      <a:pt x="35" y="70"/>
                      <a:pt x="35" y="70"/>
                    </a:cubicBezTo>
                    <a:cubicBezTo>
                      <a:pt x="35" y="69"/>
                      <a:pt x="36" y="68"/>
                      <a:pt x="37" y="68"/>
                    </a:cubicBezTo>
                    <a:cubicBezTo>
                      <a:pt x="38" y="67"/>
                      <a:pt x="39" y="68"/>
                      <a:pt x="39" y="69"/>
                    </a:cubicBezTo>
                    <a:cubicBezTo>
                      <a:pt x="39" y="71"/>
                      <a:pt x="39" y="71"/>
                      <a:pt x="39" y="71"/>
                    </a:cubicBezTo>
                    <a:cubicBezTo>
                      <a:pt x="42" y="71"/>
                      <a:pt x="42" y="71"/>
                      <a:pt x="42" y="71"/>
                    </a:cubicBezTo>
                    <a:cubicBezTo>
                      <a:pt x="42" y="71"/>
                      <a:pt x="42" y="71"/>
                      <a:pt x="42" y="71"/>
                    </a:cubicBezTo>
                    <a:cubicBezTo>
                      <a:pt x="46" y="75"/>
                      <a:pt x="46" y="75"/>
                      <a:pt x="46" y="75"/>
                    </a:cubicBezTo>
                    <a:cubicBezTo>
                      <a:pt x="54" y="67"/>
                      <a:pt x="54" y="67"/>
                      <a:pt x="54" y="67"/>
                    </a:cubicBezTo>
                    <a:cubicBezTo>
                      <a:pt x="54" y="67"/>
                      <a:pt x="55" y="67"/>
                      <a:pt x="55" y="67"/>
                    </a:cubicBezTo>
                    <a:cubicBezTo>
                      <a:pt x="63" y="75"/>
                      <a:pt x="63" y="75"/>
                      <a:pt x="63" y="75"/>
                    </a:cubicBezTo>
                    <a:cubicBezTo>
                      <a:pt x="66" y="71"/>
                      <a:pt x="66" y="71"/>
                      <a:pt x="66" y="71"/>
                    </a:cubicBezTo>
                    <a:cubicBezTo>
                      <a:pt x="66" y="71"/>
                      <a:pt x="67" y="71"/>
                      <a:pt x="67" y="71"/>
                    </a:cubicBezTo>
                    <a:cubicBezTo>
                      <a:pt x="69" y="71"/>
                      <a:pt x="69" y="71"/>
                      <a:pt x="69" y="71"/>
                    </a:cubicBezTo>
                    <a:cubicBezTo>
                      <a:pt x="69" y="69"/>
                      <a:pt x="69" y="69"/>
                      <a:pt x="69" y="69"/>
                    </a:cubicBezTo>
                    <a:cubicBezTo>
                      <a:pt x="69" y="68"/>
                      <a:pt x="70" y="67"/>
                      <a:pt x="72" y="68"/>
                    </a:cubicBezTo>
                    <a:cubicBezTo>
                      <a:pt x="73" y="68"/>
                      <a:pt x="73" y="69"/>
                      <a:pt x="73" y="70"/>
                    </a:cubicBezTo>
                    <a:cubicBezTo>
                      <a:pt x="73" y="71"/>
                      <a:pt x="73" y="71"/>
                      <a:pt x="73" y="71"/>
                    </a:cubicBezTo>
                    <a:cubicBezTo>
                      <a:pt x="76" y="71"/>
                      <a:pt x="76" y="71"/>
                      <a:pt x="76" y="71"/>
                    </a:cubicBezTo>
                    <a:cubicBezTo>
                      <a:pt x="76" y="71"/>
                      <a:pt x="77" y="71"/>
                      <a:pt x="77" y="72"/>
                    </a:cubicBezTo>
                    <a:cubicBezTo>
                      <a:pt x="77" y="73"/>
                      <a:pt x="76" y="73"/>
                      <a:pt x="76" y="73"/>
                    </a:cubicBezTo>
                    <a:cubicBezTo>
                      <a:pt x="73" y="73"/>
                      <a:pt x="73" y="73"/>
                      <a:pt x="73" y="73"/>
                    </a:cubicBezTo>
                    <a:cubicBezTo>
                      <a:pt x="65" y="116"/>
                      <a:pt x="65" y="116"/>
                      <a:pt x="65" y="116"/>
                    </a:cubicBezTo>
                    <a:cubicBezTo>
                      <a:pt x="74" y="116"/>
                      <a:pt x="74" y="116"/>
                      <a:pt x="74" y="116"/>
                    </a:cubicBezTo>
                    <a:cubicBezTo>
                      <a:pt x="74" y="116"/>
                      <a:pt x="74" y="116"/>
                      <a:pt x="74" y="116"/>
                    </a:cubicBezTo>
                    <a:cubicBezTo>
                      <a:pt x="74" y="110"/>
                      <a:pt x="76" y="99"/>
                      <a:pt x="87" y="85"/>
                    </a:cubicBezTo>
                    <a:cubicBezTo>
                      <a:pt x="87" y="85"/>
                      <a:pt x="87" y="85"/>
                      <a:pt x="87" y="85"/>
                    </a:cubicBezTo>
                    <a:cubicBezTo>
                      <a:pt x="87" y="85"/>
                      <a:pt x="87" y="85"/>
                      <a:pt x="87" y="85"/>
                    </a:cubicBezTo>
                    <a:cubicBezTo>
                      <a:pt x="95" y="77"/>
                      <a:pt x="100" y="66"/>
                      <a:pt x="100" y="54"/>
                    </a:cubicBezTo>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33" name="Freeform 10"/>
              <p:cNvSpPr>
                <a:spLocks noEditPoints="1"/>
              </p:cNvSpPr>
              <p:nvPr/>
            </p:nvSpPr>
            <p:spPr bwMode="auto">
              <a:xfrm>
                <a:off x="6430652" y="2296297"/>
                <a:ext cx="239341" cy="182641"/>
              </a:xfrm>
              <a:custGeom>
                <a:avLst/>
                <a:gdLst>
                  <a:gd name="T0" fmla="*/ 60 w 201"/>
                  <a:gd name="T1" fmla="*/ 72 h 151"/>
                  <a:gd name="T2" fmla="*/ 36 w 201"/>
                  <a:gd name="T3" fmla="*/ 83 h 151"/>
                  <a:gd name="T4" fmla="*/ 16 w 201"/>
                  <a:gd name="T5" fmla="*/ 93 h 151"/>
                  <a:gd name="T6" fmla="*/ 54 w 201"/>
                  <a:gd name="T7" fmla="*/ 66 h 151"/>
                  <a:gd name="T8" fmla="*/ 73 w 201"/>
                  <a:gd name="T9" fmla="*/ 72 h 151"/>
                  <a:gd name="T10" fmla="*/ 64 w 201"/>
                  <a:gd name="T11" fmla="*/ 87 h 151"/>
                  <a:gd name="T12" fmla="*/ 88 w 201"/>
                  <a:gd name="T13" fmla="*/ 73 h 151"/>
                  <a:gd name="T14" fmla="*/ 73 w 201"/>
                  <a:gd name="T15" fmla="*/ 72 h 151"/>
                  <a:gd name="T16" fmla="*/ 88 w 201"/>
                  <a:gd name="T17" fmla="*/ 29 h 151"/>
                  <a:gd name="T18" fmla="*/ 69 w 201"/>
                  <a:gd name="T19" fmla="*/ 42 h 151"/>
                  <a:gd name="T20" fmla="*/ 39 w 201"/>
                  <a:gd name="T21" fmla="*/ 39 h 151"/>
                  <a:gd name="T22" fmla="*/ 16 w 201"/>
                  <a:gd name="T23" fmla="*/ 29 h 151"/>
                  <a:gd name="T24" fmla="*/ 78 w 201"/>
                  <a:gd name="T25" fmla="*/ 43 h 151"/>
                  <a:gd name="T26" fmla="*/ 78 w 201"/>
                  <a:gd name="T27" fmla="*/ 28 h 151"/>
                  <a:gd name="T28" fmla="*/ 115 w 201"/>
                  <a:gd name="T29" fmla="*/ 102 h 151"/>
                  <a:gd name="T30" fmla="*/ 156 w 201"/>
                  <a:gd name="T31" fmla="*/ 102 h 151"/>
                  <a:gd name="T32" fmla="*/ 115 w 201"/>
                  <a:gd name="T33" fmla="*/ 102 h 151"/>
                  <a:gd name="T34" fmla="*/ 115 w 201"/>
                  <a:gd name="T35" fmla="*/ 78 h 151"/>
                  <a:gd name="T36" fmla="*/ 184 w 201"/>
                  <a:gd name="T37" fmla="*/ 73 h 151"/>
                  <a:gd name="T38" fmla="*/ 136 w 201"/>
                  <a:gd name="T39" fmla="*/ 25 h 151"/>
                  <a:gd name="T40" fmla="*/ 184 w 201"/>
                  <a:gd name="T41" fmla="*/ 34 h 151"/>
                  <a:gd name="T42" fmla="*/ 136 w 201"/>
                  <a:gd name="T43" fmla="*/ 25 h 151"/>
                  <a:gd name="T44" fmla="*/ 115 w 201"/>
                  <a:gd name="T45" fmla="*/ 48 h 151"/>
                  <a:gd name="T46" fmla="*/ 184 w 201"/>
                  <a:gd name="T47" fmla="*/ 43 h 151"/>
                  <a:gd name="T48" fmla="*/ 115 w 201"/>
                  <a:gd name="T49" fmla="*/ 88 h 151"/>
                  <a:gd name="T50" fmla="*/ 184 w 201"/>
                  <a:gd name="T51" fmla="*/ 92 h 151"/>
                  <a:gd name="T52" fmla="*/ 115 w 201"/>
                  <a:gd name="T53" fmla="*/ 88 h 151"/>
                  <a:gd name="T54" fmla="*/ 115 w 201"/>
                  <a:gd name="T55" fmla="*/ 63 h 151"/>
                  <a:gd name="T56" fmla="*/ 184 w 201"/>
                  <a:gd name="T57" fmla="*/ 58 h 151"/>
                  <a:gd name="T58" fmla="*/ 201 w 201"/>
                  <a:gd name="T59" fmla="*/ 9 h 151"/>
                  <a:gd name="T60" fmla="*/ 201 w 201"/>
                  <a:gd name="T61" fmla="*/ 145 h 151"/>
                  <a:gd name="T62" fmla="*/ 154 w 201"/>
                  <a:gd name="T63" fmla="*/ 138 h 151"/>
                  <a:gd name="T64" fmla="*/ 101 w 201"/>
                  <a:gd name="T65" fmla="*/ 151 h 151"/>
                  <a:gd name="T66" fmla="*/ 47 w 201"/>
                  <a:gd name="T67" fmla="*/ 138 h 151"/>
                  <a:gd name="T68" fmla="*/ 0 w 201"/>
                  <a:gd name="T69" fmla="*/ 145 h 151"/>
                  <a:gd name="T70" fmla="*/ 0 w 201"/>
                  <a:gd name="T71" fmla="*/ 9 h 151"/>
                  <a:gd name="T72" fmla="*/ 47 w 201"/>
                  <a:gd name="T73" fmla="*/ 0 h 151"/>
                  <a:gd name="T74" fmla="*/ 154 w 201"/>
                  <a:gd name="T75" fmla="*/ 0 h 151"/>
                  <a:gd name="T76" fmla="*/ 201 w 201"/>
                  <a:gd name="T77" fmla="*/ 9 h 151"/>
                  <a:gd name="T78" fmla="*/ 47 w 201"/>
                  <a:gd name="T79" fmla="*/ 8 h 151"/>
                  <a:gd name="T80" fmla="*/ 8 w 201"/>
                  <a:gd name="T81" fmla="*/ 127 h 151"/>
                  <a:gd name="T82" fmla="*/ 97 w 201"/>
                  <a:gd name="T83" fmla="*/ 131 h 151"/>
                  <a:gd name="T84" fmla="*/ 193 w 201"/>
                  <a:gd name="T85" fmla="*/ 15 h 151"/>
                  <a:gd name="T86" fmla="*/ 105 w 201"/>
                  <a:gd name="T87" fmla="*/ 19 h 151"/>
                  <a:gd name="T88" fmla="*/ 154 w 201"/>
                  <a:gd name="T89" fmla="*/ 120 h 151"/>
                  <a:gd name="T90" fmla="*/ 193 w 201"/>
                  <a:gd name="T91" fmla="*/ 1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1" h="151">
                    <a:moveTo>
                      <a:pt x="61" y="71"/>
                    </a:moveTo>
                    <a:cubicBezTo>
                      <a:pt x="61" y="71"/>
                      <a:pt x="61" y="71"/>
                      <a:pt x="60" y="72"/>
                    </a:cubicBezTo>
                    <a:cubicBezTo>
                      <a:pt x="58" y="75"/>
                      <a:pt x="54" y="75"/>
                      <a:pt x="49" y="76"/>
                    </a:cubicBezTo>
                    <a:cubicBezTo>
                      <a:pt x="44" y="77"/>
                      <a:pt x="39" y="79"/>
                      <a:pt x="36" y="83"/>
                    </a:cubicBezTo>
                    <a:cubicBezTo>
                      <a:pt x="35" y="85"/>
                      <a:pt x="33" y="87"/>
                      <a:pt x="31" y="89"/>
                    </a:cubicBezTo>
                    <a:cubicBezTo>
                      <a:pt x="26" y="90"/>
                      <a:pt x="21" y="91"/>
                      <a:pt x="16" y="93"/>
                    </a:cubicBezTo>
                    <a:cubicBezTo>
                      <a:pt x="16" y="86"/>
                      <a:pt x="16" y="80"/>
                      <a:pt x="16" y="73"/>
                    </a:cubicBezTo>
                    <a:cubicBezTo>
                      <a:pt x="28" y="68"/>
                      <a:pt x="41" y="66"/>
                      <a:pt x="54" y="66"/>
                    </a:cubicBezTo>
                    <a:cubicBezTo>
                      <a:pt x="56" y="67"/>
                      <a:pt x="60" y="69"/>
                      <a:pt x="61" y="71"/>
                    </a:cubicBezTo>
                    <a:close/>
                    <a:moveTo>
                      <a:pt x="73" y="72"/>
                    </a:moveTo>
                    <a:cubicBezTo>
                      <a:pt x="76" y="78"/>
                      <a:pt x="73" y="81"/>
                      <a:pt x="67" y="83"/>
                    </a:cubicBezTo>
                    <a:cubicBezTo>
                      <a:pt x="64" y="84"/>
                      <a:pt x="64" y="86"/>
                      <a:pt x="64" y="87"/>
                    </a:cubicBezTo>
                    <a:cubicBezTo>
                      <a:pt x="72" y="88"/>
                      <a:pt x="80" y="90"/>
                      <a:pt x="88" y="93"/>
                    </a:cubicBezTo>
                    <a:cubicBezTo>
                      <a:pt x="88" y="86"/>
                      <a:pt x="88" y="80"/>
                      <a:pt x="88" y="73"/>
                    </a:cubicBezTo>
                    <a:cubicBezTo>
                      <a:pt x="82" y="71"/>
                      <a:pt x="76" y="69"/>
                      <a:pt x="70" y="68"/>
                    </a:cubicBezTo>
                    <a:cubicBezTo>
                      <a:pt x="71" y="69"/>
                      <a:pt x="73" y="70"/>
                      <a:pt x="73" y="72"/>
                    </a:cubicBezTo>
                    <a:close/>
                    <a:moveTo>
                      <a:pt x="16" y="29"/>
                    </a:moveTo>
                    <a:cubicBezTo>
                      <a:pt x="39" y="20"/>
                      <a:pt x="65" y="20"/>
                      <a:pt x="88" y="29"/>
                    </a:cubicBezTo>
                    <a:cubicBezTo>
                      <a:pt x="88" y="42"/>
                      <a:pt x="88" y="55"/>
                      <a:pt x="88" y="68"/>
                    </a:cubicBezTo>
                    <a:cubicBezTo>
                      <a:pt x="82" y="59"/>
                      <a:pt x="75" y="50"/>
                      <a:pt x="69" y="42"/>
                    </a:cubicBezTo>
                    <a:cubicBezTo>
                      <a:pt x="64" y="46"/>
                      <a:pt x="60" y="50"/>
                      <a:pt x="55" y="54"/>
                    </a:cubicBezTo>
                    <a:cubicBezTo>
                      <a:pt x="50" y="49"/>
                      <a:pt x="44" y="43"/>
                      <a:pt x="39" y="39"/>
                    </a:cubicBezTo>
                    <a:cubicBezTo>
                      <a:pt x="31" y="48"/>
                      <a:pt x="23" y="57"/>
                      <a:pt x="16" y="68"/>
                    </a:cubicBezTo>
                    <a:cubicBezTo>
                      <a:pt x="16" y="55"/>
                      <a:pt x="16" y="42"/>
                      <a:pt x="16" y="29"/>
                    </a:cubicBezTo>
                    <a:close/>
                    <a:moveTo>
                      <a:pt x="70" y="34"/>
                    </a:moveTo>
                    <a:cubicBezTo>
                      <a:pt x="70" y="38"/>
                      <a:pt x="74" y="42"/>
                      <a:pt x="78" y="43"/>
                    </a:cubicBezTo>
                    <a:cubicBezTo>
                      <a:pt x="82" y="44"/>
                      <a:pt x="85" y="42"/>
                      <a:pt x="85" y="38"/>
                    </a:cubicBezTo>
                    <a:cubicBezTo>
                      <a:pt x="85" y="34"/>
                      <a:pt x="82" y="29"/>
                      <a:pt x="78" y="28"/>
                    </a:cubicBezTo>
                    <a:cubicBezTo>
                      <a:pt x="74" y="27"/>
                      <a:pt x="70" y="30"/>
                      <a:pt x="70" y="34"/>
                    </a:cubicBezTo>
                    <a:close/>
                    <a:moveTo>
                      <a:pt x="115" y="102"/>
                    </a:moveTo>
                    <a:cubicBezTo>
                      <a:pt x="115" y="107"/>
                      <a:pt x="115" y="107"/>
                      <a:pt x="115" y="107"/>
                    </a:cubicBezTo>
                    <a:cubicBezTo>
                      <a:pt x="128" y="103"/>
                      <a:pt x="142" y="102"/>
                      <a:pt x="156" y="102"/>
                    </a:cubicBezTo>
                    <a:cubicBezTo>
                      <a:pt x="156" y="98"/>
                      <a:pt x="156" y="98"/>
                      <a:pt x="156" y="98"/>
                    </a:cubicBezTo>
                    <a:cubicBezTo>
                      <a:pt x="142" y="97"/>
                      <a:pt x="128" y="99"/>
                      <a:pt x="115" y="102"/>
                    </a:cubicBezTo>
                    <a:close/>
                    <a:moveTo>
                      <a:pt x="115" y="73"/>
                    </a:moveTo>
                    <a:cubicBezTo>
                      <a:pt x="115" y="78"/>
                      <a:pt x="115" y="78"/>
                      <a:pt x="115" y="78"/>
                    </a:cubicBezTo>
                    <a:cubicBezTo>
                      <a:pt x="137" y="71"/>
                      <a:pt x="162" y="71"/>
                      <a:pt x="184" y="78"/>
                    </a:cubicBezTo>
                    <a:cubicBezTo>
                      <a:pt x="184" y="73"/>
                      <a:pt x="184" y="73"/>
                      <a:pt x="184" y="73"/>
                    </a:cubicBezTo>
                    <a:cubicBezTo>
                      <a:pt x="161" y="67"/>
                      <a:pt x="137" y="67"/>
                      <a:pt x="115" y="73"/>
                    </a:cubicBezTo>
                    <a:close/>
                    <a:moveTo>
                      <a:pt x="136" y="25"/>
                    </a:moveTo>
                    <a:cubicBezTo>
                      <a:pt x="136" y="30"/>
                      <a:pt x="136" y="30"/>
                      <a:pt x="136" y="30"/>
                    </a:cubicBezTo>
                    <a:cubicBezTo>
                      <a:pt x="152" y="28"/>
                      <a:pt x="168" y="29"/>
                      <a:pt x="184" y="34"/>
                    </a:cubicBezTo>
                    <a:cubicBezTo>
                      <a:pt x="184" y="29"/>
                      <a:pt x="184" y="29"/>
                      <a:pt x="184" y="29"/>
                    </a:cubicBezTo>
                    <a:cubicBezTo>
                      <a:pt x="168" y="24"/>
                      <a:pt x="152" y="23"/>
                      <a:pt x="136" y="25"/>
                    </a:cubicBezTo>
                    <a:close/>
                    <a:moveTo>
                      <a:pt x="115" y="43"/>
                    </a:moveTo>
                    <a:cubicBezTo>
                      <a:pt x="115" y="48"/>
                      <a:pt x="115" y="48"/>
                      <a:pt x="115" y="48"/>
                    </a:cubicBezTo>
                    <a:cubicBezTo>
                      <a:pt x="137" y="42"/>
                      <a:pt x="162" y="42"/>
                      <a:pt x="184" y="48"/>
                    </a:cubicBezTo>
                    <a:cubicBezTo>
                      <a:pt x="184" y="43"/>
                      <a:pt x="184" y="43"/>
                      <a:pt x="184" y="43"/>
                    </a:cubicBezTo>
                    <a:cubicBezTo>
                      <a:pt x="161" y="37"/>
                      <a:pt x="137" y="37"/>
                      <a:pt x="115" y="43"/>
                    </a:cubicBezTo>
                    <a:close/>
                    <a:moveTo>
                      <a:pt x="115" y="88"/>
                    </a:moveTo>
                    <a:cubicBezTo>
                      <a:pt x="115" y="92"/>
                      <a:pt x="115" y="92"/>
                      <a:pt x="115" y="92"/>
                    </a:cubicBezTo>
                    <a:cubicBezTo>
                      <a:pt x="137" y="86"/>
                      <a:pt x="162" y="86"/>
                      <a:pt x="184" y="92"/>
                    </a:cubicBezTo>
                    <a:cubicBezTo>
                      <a:pt x="184" y="87"/>
                      <a:pt x="184" y="87"/>
                      <a:pt x="184" y="87"/>
                    </a:cubicBezTo>
                    <a:cubicBezTo>
                      <a:pt x="161" y="81"/>
                      <a:pt x="137" y="81"/>
                      <a:pt x="115" y="88"/>
                    </a:cubicBezTo>
                    <a:close/>
                    <a:moveTo>
                      <a:pt x="115" y="58"/>
                    </a:moveTo>
                    <a:cubicBezTo>
                      <a:pt x="115" y="63"/>
                      <a:pt x="115" y="63"/>
                      <a:pt x="115" y="63"/>
                    </a:cubicBezTo>
                    <a:cubicBezTo>
                      <a:pt x="137" y="57"/>
                      <a:pt x="162" y="57"/>
                      <a:pt x="184" y="63"/>
                    </a:cubicBezTo>
                    <a:cubicBezTo>
                      <a:pt x="184" y="58"/>
                      <a:pt x="184" y="58"/>
                      <a:pt x="184" y="58"/>
                    </a:cubicBezTo>
                    <a:cubicBezTo>
                      <a:pt x="161" y="52"/>
                      <a:pt x="137" y="52"/>
                      <a:pt x="115" y="58"/>
                    </a:cubicBezTo>
                    <a:close/>
                    <a:moveTo>
                      <a:pt x="201" y="9"/>
                    </a:moveTo>
                    <a:cubicBezTo>
                      <a:pt x="201" y="136"/>
                      <a:pt x="201" y="136"/>
                      <a:pt x="201" y="136"/>
                    </a:cubicBezTo>
                    <a:cubicBezTo>
                      <a:pt x="201" y="145"/>
                      <a:pt x="201" y="145"/>
                      <a:pt x="201" y="145"/>
                    </a:cubicBezTo>
                    <a:cubicBezTo>
                      <a:pt x="199" y="146"/>
                      <a:pt x="197" y="147"/>
                      <a:pt x="195" y="146"/>
                    </a:cubicBezTo>
                    <a:cubicBezTo>
                      <a:pt x="182" y="141"/>
                      <a:pt x="168" y="138"/>
                      <a:pt x="154" y="138"/>
                    </a:cubicBezTo>
                    <a:cubicBezTo>
                      <a:pt x="136" y="138"/>
                      <a:pt x="119" y="143"/>
                      <a:pt x="103" y="150"/>
                    </a:cubicBezTo>
                    <a:cubicBezTo>
                      <a:pt x="102" y="151"/>
                      <a:pt x="102" y="151"/>
                      <a:pt x="101" y="151"/>
                    </a:cubicBezTo>
                    <a:cubicBezTo>
                      <a:pt x="100" y="151"/>
                      <a:pt x="99" y="151"/>
                      <a:pt x="98" y="150"/>
                    </a:cubicBezTo>
                    <a:cubicBezTo>
                      <a:pt x="83" y="143"/>
                      <a:pt x="65" y="138"/>
                      <a:pt x="47" y="138"/>
                    </a:cubicBezTo>
                    <a:cubicBezTo>
                      <a:pt x="33" y="138"/>
                      <a:pt x="19" y="141"/>
                      <a:pt x="7" y="146"/>
                    </a:cubicBezTo>
                    <a:cubicBezTo>
                      <a:pt x="4" y="147"/>
                      <a:pt x="2" y="146"/>
                      <a:pt x="0" y="145"/>
                    </a:cubicBezTo>
                    <a:cubicBezTo>
                      <a:pt x="0" y="136"/>
                      <a:pt x="0" y="136"/>
                      <a:pt x="0" y="136"/>
                    </a:cubicBezTo>
                    <a:cubicBezTo>
                      <a:pt x="0" y="9"/>
                      <a:pt x="0" y="9"/>
                      <a:pt x="0" y="9"/>
                    </a:cubicBezTo>
                    <a:cubicBezTo>
                      <a:pt x="3" y="8"/>
                      <a:pt x="3" y="8"/>
                      <a:pt x="3" y="8"/>
                    </a:cubicBezTo>
                    <a:cubicBezTo>
                      <a:pt x="17" y="3"/>
                      <a:pt x="32" y="0"/>
                      <a:pt x="47" y="0"/>
                    </a:cubicBezTo>
                    <a:cubicBezTo>
                      <a:pt x="66" y="0"/>
                      <a:pt x="84" y="4"/>
                      <a:pt x="101" y="12"/>
                    </a:cubicBezTo>
                    <a:cubicBezTo>
                      <a:pt x="117" y="4"/>
                      <a:pt x="135" y="0"/>
                      <a:pt x="154" y="0"/>
                    </a:cubicBezTo>
                    <a:cubicBezTo>
                      <a:pt x="169" y="0"/>
                      <a:pt x="184" y="3"/>
                      <a:pt x="198" y="8"/>
                    </a:cubicBezTo>
                    <a:lnTo>
                      <a:pt x="201" y="9"/>
                    </a:lnTo>
                    <a:close/>
                    <a:moveTo>
                      <a:pt x="97" y="19"/>
                    </a:moveTo>
                    <a:cubicBezTo>
                      <a:pt x="82" y="12"/>
                      <a:pt x="65" y="8"/>
                      <a:pt x="47" y="8"/>
                    </a:cubicBezTo>
                    <a:cubicBezTo>
                      <a:pt x="34" y="8"/>
                      <a:pt x="21" y="10"/>
                      <a:pt x="8" y="15"/>
                    </a:cubicBezTo>
                    <a:cubicBezTo>
                      <a:pt x="8" y="127"/>
                      <a:pt x="8" y="127"/>
                      <a:pt x="8" y="127"/>
                    </a:cubicBezTo>
                    <a:cubicBezTo>
                      <a:pt x="21" y="123"/>
                      <a:pt x="34" y="120"/>
                      <a:pt x="47" y="120"/>
                    </a:cubicBezTo>
                    <a:cubicBezTo>
                      <a:pt x="64" y="120"/>
                      <a:pt x="81" y="124"/>
                      <a:pt x="97" y="131"/>
                    </a:cubicBezTo>
                    <a:lnTo>
                      <a:pt x="97" y="19"/>
                    </a:lnTo>
                    <a:close/>
                    <a:moveTo>
                      <a:pt x="193" y="15"/>
                    </a:moveTo>
                    <a:cubicBezTo>
                      <a:pt x="180" y="10"/>
                      <a:pt x="167" y="8"/>
                      <a:pt x="154" y="8"/>
                    </a:cubicBezTo>
                    <a:cubicBezTo>
                      <a:pt x="137" y="8"/>
                      <a:pt x="120" y="12"/>
                      <a:pt x="105" y="19"/>
                    </a:cubicBezTo>
                    <a:cubicBezTo>
                      <a:pt x="105" y="131"/>
                      <a:pt x="105" y="131"/>
                      <a:pt x="105" y="131"/>
                    </a:cubicBezTo>
                    <a:cubicBezTo>
                      <a:pt x="120" y="124"/>
                      <a:pt x="137" y="120"/>
                      <a:pt x="154" y="120"/>
                    </a:cubicBezTo>
                    <a:cubicBezTo>
                      <a:pt x="167" y="120"/>
                      <a:pt x="180" y="123"/>
                      <a:pt x="193" y="127"/>
                    </a:cubicBezTo>
                    <a:lnTo>
                      <a:pt x="193" y="15"/>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34" name="Freeform 33"/>
              <p:cNvSpPr>
                <a:spLocks noEditPoints="1"/>
              </p:cNvSpPr>
              <p:nvPr/>
            </p:nvSpPr>
            <p:spPr bwMode="auto">
              <a:xfrm>
                <a:off x="4491543" y="2064302"/>
                <a:ext cx="272548" cy="349439"/>
              </a:xfrm>
              <a:custGeom>
                <a:avLst/>
                <a:gdLst>
                  <a:gd name="T0" fmla="*/ 130 w 148"/>
                  <a:gd name="T1" fmla="*/ 111 h 191"/>
                  <a:gd name="T2" fmla="*/ 148 w 148"/>
                  <a:gd name="T3" fmla="*/ 66 h 191"/>
                  <a:gd name="T4" fmla="*/ 82 w 148"/>
                  <a:gd name="T5" fmla="*/ 0 h 191"/>
                  <a:gd name="T6" fmla="*/ 45 w 148"/>
                  <a:gd name="T7" fmla="*/ 11 h 191"/>
                  <a:gd name="T8" fmla="*/ 44 w 148"/>
                  <a:gd name="T9" fmla="*/ 11 h 191"/>
                  <a:gd name="T10" fmla="*/ 43 w 148"/>
                  <a:gd name="T11" fmla="*/ 12 h 191"/>
                  <a:gd name="T12" fmla="*/ 28 w 148"/>
                  <a:gd name="T13" fmla="*/ 28 h 191"/>
                  <a:gd name="T14" fmla="*/ 17 w 148"/>
                  <a:gd name="T15" fmla="*/ 52 h 191"/>
                  <a:gd name="T16" fmla="*/ 20 w 148"/>
                  <a:gd name="T17" fmla="*/ 74 h 191"/>
                  <a:gd name="T18" fmla="*/ 2 w 148"/>
                  <a:gd name="T19" fmla="*/ 101 h 191"/>
                  <a:gd name="T20" fmla="*/ 7 w 148"/>
                  <a:gd name="T21" fmla="*/ 110 h 191"/>
                  <a:gd name="T22" fmla="*/ 18 w 148"/>
                  <a:gd name="T23" fmla="*/ 110 h 191"/>
                  <a:gd name="T24" fmla="*/ 19 w 148"/>
                  <a:gd name="T25" fmla="*/ 118 h 191"/>
                  <a:gd name="T26" fmla="*/ 22 w 148"/>
                  <a:gd name="T27" fmla="*/ 122 h 191"/>
                  <a:gd name="T28" fmla="*/ 20 w 148"/>
                  <a:gd name="T29" fmla="*/ 129 h 191"/>
                  <a:gd name="T30" fmla="*/ 25 w 148"/>
                  <a:gd name="T31" fmla="*/ 132 h 191"/>
                  <a:gd name="T32" fmla="*/ 35 w 148"/>
                  <a:gd name="T33" fmla="*/ 152 h 191"/>
                  <a:gd name="T34" fmla="*/ 44 w 148"/>
                  <a:gd name="T35" fmla="*/ 150 h 191"/>
                  <a:gd name="T36" fmla="*/ 51 w 148"/>
                  <a:gd name="T37" fmla="*/ 150 h 191"/>
                  <a:gd name="T38" fmla="*/ 60 w 148"/>
                  <a:gd name="T39" fmla="*/ 159 h 191"/>
                  <a:gd name="T40" fmla="*/ 58 w 148"/>
                  <a:gd name="T41" fmla="*/ 170 h 191"/>
                  <a:gd name="T42" fmla="*/ 49 w 148"/>
                  <a:gd name="T43" fmla="*/ 191 h 191"/>
                  <a:gd name="T44" fmla="*/ 89 w 148"/>
                  <a:gd name="T45" fmla="*/ 170 h 191"/>
                  <a:gd name="T46" fmla="*/ 131 w 148"/>
                  <a:gd name="T47" fmla="*/ 162 h 191"/>
                  <a:gd name="T48" fmla="*/ 130 w 148"/>
                  <a:gd name="T49" fmla="*/ 111 h 191"/>
                  <a:gd name="T50" fmla="*/ 104 w 148"/>
                  <a:gd name="T51" fmla="*/ 76 h 191"/>
                  <a:gd name="T52" fmla="*/ 101 w 148"/>
                  <a:gd name="T53" fmla="*/ 71 h 191"/>
                  <a:gd name="T54" fmla="*/ 70 w 148"/>
                  <a:gd name="T55" fmla="*/ 113 h 191"/>
                  <a:gd name="T56" fmla="*/ 76 w 148"/>
                  <a:gd name="T57" fmla="*/ 78 h 191"/>
                  <a:gd name="T58" fmla="*/ 63 w 148"/>
                  <a:gd name="T59" fmla="*/ 78 h 191"/>
                  <a:gd name="T60" fmla="*/ 68 w 148"/>
                  <a:gd name="T61" fmla="*/ 58 h 191"/>
                  <a:gd name="T62" fmla="*/ 62 w 148"/>
                  <a:gd name="T63" fmla="*/ 59 h 191"/>
                  <a:gd name="T64" fmla="*/ 49 w 148"/>
                  <a:gd name="T65" fmla="*/ 21 h 191"/>
                  <a:gd name="T66" fmla="*/ 49 w 148"/>
                  <a:gd name="T67" fmla="*/ 21 h 191"/>
                  <a:gd name="T68" fmla="*/ 49 w 148"/>
                  <a:gd name="T69" fmla="*/ 21 h 191"/>
                  <a:gd name="T70" fmla="*/ 49 w 148"/>
                  <a:gd name="T71" fmla="*/ 21 h 191"/>
                  <a:gd name="T72" fmla="*/ 50 w 148"/>
                  <a:gd name="T73" fmla="*/ 20 h 191"/>
                  <a:gd name="T74" fmla="*/ 82 w 148"/>
                  <a:gd name="T75" fmla="*/ 10 h 191"/>
                  <a:gd name="T76" fmla="*/ 135 w 148"/>
                  <a:gd name="T77" fmla="*/ 48 h 191"/>
                  <a:gd name="T78" fmla="*/ 135 w 148"/>
                  <a:gd name="T79" fmla="*/ 69 h 191"/>
                  <a:gd name="T80" fmla="*/ 104 w 148"/>
                  <a:gd name="T81" fmla="*/ 76 h 191"/>
                  <a:gd name="T82" fmla="*/ 90 w 148"/>
                  <a:gd name="T83" fmla="*/ 61 h 191"/>
                  <a:gd name="T84" fmla="*/ 103 w 148"/>
                  <a:gd name="T85" fmla="*/ 61 h 191"/>
                  <a:gd name="T86" fmla="*/ 75 w 148"/>
                  <a:gd name="T87" fmla="*/ 101 h 191"/>
                  <a:gd name="T88" fmla="*/ 81 w 148"/>
                  <a:gd name="T89" fmla="*/ 74 h 191"/>
                  <a:gd name="T90" fmla="*/ 68 w 148"/>
                  <a:gd name="T91" fmla="*/ 74 h 191"/>
                  <a:gd name="T92" fmla="*/ 76 w 148"/>
                  <a:gd name="T93" fmla="*/ 39 h 191"/>
                  <a:gd name="T94" fmla="*/ 97 w 148"/>
                  <a:gd name="T95" fmla="*/ 39 h 191"/>
                  <a:gd name="T96" fmla="*/ 90 w 148"/>
                  <a:gd name="T97" fmla="*/ 6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8" h="191">
                    <a:moveTo>
                      <a:pt x="130" y="111"/>
                    </a:moveTo>
                    <a:cubicBezTo>
                      <a:pt x="142" y="92"/>
                      <a:pt x="148" y="84"/>
                      <a:pt x="148" y="66"/>
                    </a:cubicBezTo>
                    <a:cubicBezTo>
                      <a:pt x="148" y="30"/>
                      <a:pt x="118" y="0"/>
                      <a:pt x="82" y="0"/>
                    </a:cubicBezTo>
                    <a:cubicBezTo>
                      <a:pt x="68" y="0"/>
                      <a:pt x="55" y="4"/>
                      <a:pt x="45" y="11"/>
                    </a:cubicBezTo>
                    <a:cubicBezTo>
                      <a:pt x="45" y="11"/>
                      <a:pt x="44" y="11"/>
                      <a:pt x="44" y="11"/>
                    </a:cubicBezTo>
                    <a:cubicBezTo>
                      <a:pt x="44" y="11"/>
                      <a:pt x="44" y="12"/>
                      <a:pt x="43" y="12"/>
                    </a:cubicBezTo>
                    <a:cubicBezTo>
                      <a:pt x="37" y="17"/>
                      <a:pt x="32" y="21"/>
                      <a:pt x="28" y="28"/>
                    </a:cubicBezTo>
                    <a:cubicBezTo>
                      <a:pt x="23" y="35"/>
                      <a:pt x="19" y="44"/>
                      <a:pt x="17" y="52"/>
                    </a:cubicBezTo>
                    <a:cubicBezTo>
                      <a:pt x="14" y="67"/>
                      <a:pt x="20" y="67"/>
                      <a:pt x="20" y="74"/>
                    </a:cubicBezTo>
                    <a:cubicBezTo>
                      <a:pt x="20" y="79"/>
                      <a:pt x="11" y="89"/>
                      <a:pt x="2" y="101"/>
                    </a:cubicBezTo>
                    <a:cubicBezTo>
                      <a:pt x="0" y="104"/>
                      <a:pt x="1" y="110"/>
                      <a:pt x="7" y="110"/>
                    </a:cubicBezTo>
                    <a:cubicBezTo>
                      <a:pt x="18" y="110"/>
                      <a:pt x="18" y="110"/>
                      <a:pt x="18" y="110"/>
                    </a:cubicBezTo>
                    <a:cubicBezTo>
                      <a:pt x="25" y="110"/>
                      <a:pt x="20" y="117"/>
                      <a:pt x="19" y="118"/>
                    </a:cubicBezTo>
                    <a:cubicBezTo>
                      <a:pt x="19" y="119"/>
                      <a:pt x="22" y="122"/>
                      <a:pt x="22" y="122"/>
                    </a:cubicBezTo>
                    <a:cubicBezTo>
                      <a:pt x="22" y="122"/>
                      <a:pt x="18" y="126"/>
                      <a:pt x="20" y="129"/>
                    </a:cubicBezTo>
                    <a:cubicBezTo>
                      <a:pt x="21" y="129"/>
                      <a:pt x="26" y="128"/>
                      <a:pt x="25" y="132"/>
                    </a:cubicBezTo>
                    <a:cubicBezTo>
                      <a:pt x="21" y="149"/>
                      <a:pt x="30" y="152"/>
                      <a:pt x="35" y="152"/>
                    </a:cubicBezTo>
                    <a:cubicBezTo>
                      <a:pt x="38" y="152"/>
                      <a:pt x="41" y="151"/>
                      <a:pt x="44" y="150"/>
                    </a:cubicBezTo>
                    <a:cubicBezTo>
                      <a:pt x="47" y="150"/>
                      <a:pt x="49" y="150"/>
                      <a:pt x="51" y="150"/>
                    </a:cubicBezTo>
                    <a:cubicBezTo>
                      <a:pt x="58" y="150"/>
                      <a:pt x="61" y="153"/>
                      <a:pt x="60" y="159"/>
                    </a:cubicBezTo>
                    <a:cubicBezTo>
                      <a:pt x="58" y="164"/>
                      <a:pt x="59" y="167"/>
                      <a:pt x="58" y="170"/>
                    </a:cubicBezTo>
                    <a:cubicBezTo>
                      <a:pt x="57" y="174"/>
                      <a:pt x="49" y="191"/>
                      <a:pt x="49" y="191"/>
                    </a:cubicBezTo>
                    <a:cubicBezTo>
                      <a:pt x="49" y="191"/>
                      <a:pt x="62" y="181"/>
                      <a:pt x="89" y="170"/>
                    </a:cubicBezTo>
                    <a:cubicBezTo>
                      <a:pt x="115" y="159"/>
                      <a:pt x="131" y="162"/>
                      <a:pt x="131" y="162"/>
                    </a:cubicBezTo>
                    <a:cubicBezTo>
                      <a:pt x="131" y="162"/>
                      <a:pt x="118" y="131"/>
                      <a:pt x="130" y="111"/>
                    </a:cubicBezTo>
                    <a:close/>
                    <a:moveTo>
                      <a:pt x="104" y="76"/>
                    </a:moveTo>
                    <a:cubicBezTo>
                      <a:pt x="103" y="74"/>
                      <a:pt x="102" y="73"/>
                      <a:pt x="101" y="71"/>
                    </a:cubicBezTo>
                    <a:cubicBezTo>
                      <a:pt x="70" y="113"/>
                      <a:pt x="70" y="113"/>
                      <a:pt x="70" y="113"/>
                    </a:cubicBezTo>
                    <a:cubicBezTo>
                      <a:pt x="76" y="78"/>
                      <a:pt x="76" y="78"/>
                      <a:pt x="76" y="78"/>
                    </a:cubicBezTo>
                    <a:cubicBezTo>
                      <a:pt x="63" y="78"/>
                      <a:pt x="63" y="78"/>
                      <a:pt x="63" y="78"/>
                    </a:cubicBezTo>
                    <a:cubicBezTo>
                      <a:pt x="68" y="58"/>
                      <a:pt x="68" y="58"/>
                      <a:pt x="68" y="58"/>
                    </a:cubicBezTo>
                    <a:cubicBezTo>
                      <a:pt x="66" y="58"/>
                      <a:pt x="64" y="58"/>
                      <a:pt x="62" y="59"/>
                    </a:cubicBezTo>
                    <a:cubicBezTo>
                      <a:pt x="37" y="62"/>
                      <a:pt x="30" y="36"/>
                      <a:pt x="49" y="21"/>
                    </a:cubicBezTo>
                    <a:cubicBezTo>
                      <a:pt x="49" y="21"/>
                      <a:pt x="49" y="21"/>
                      <a:pt x="49" y="21"/>
                    </a:cubicBezTo>
                    <a:cubicBezTo>
                      <a:pt x="49" y="21"/>
                      <a:pt x="49" y="21"/>
                      <a:pt x="49" y="21"/>
                    </a:cubicBezTo>
                    <a:cubicBezTo>
                      <a:pt x="49" y="21"/>
                      <a:pt x="49" y="21"/>
                      <a:pt x="49" y="21"/>
                    </a:cubicBezTo>
                    <a:cubicBezTo>
                      <a:pt x="50" y="20"/>
                      <a:pt x="50" y="20"/>
                      <a:pt x="50" y="20"/>
                    </a:cubicBezTo>
                    <a:cubicBezTo>
                      <a:pt x="59" y="14"/>
                      <a:pt x="70" y="10"/>
                      <a:pt x="82" y="10"/>
                    </a:cubicBezTo>
                    <a:cubicBezTo>
                      <a:pt x="106" y="10"/>
                      <a:pt x="127" y="26"/>
                      <a:pt x="135" y="48"/>
                    </a:cubicBezTo>
                    <a:cubicBezTo>
                      <a:pt x="138" y="57"/>
                      <a:pt x="138" y="63"/>
                      <a:pt x="135" y="69"/>
                    </a:cubicBezTo>
                    <a:cubicBezTo>
                      <a:pt x="130" y="82"/>
                      <a:pt x="108" y="82"/>
                      <a:pt x="104" y="76"/>
                    </a:cubicBezTo>
                    <a:close/>
                    <a:moveTo>
                      <a:pt x="90" y="61"/>
                    </a:moveTo>
                    <a:cubicBezTo>
                      <a:pt x="103" y="61"/>
                      <a:pt x="103" y="61"/>
                      <a:pt x="103" y="61"/>
                    </a:cubicBezTo>
                    <a:cubicBezTo>
                      <a:pt x="75" y="101"/>
                      <a:pt x="75" y="101"/>
                      <a:pt x="75" y="101"/>
                    </a:cubicBezTo>
                    <a:cubicBezTo>
                      <a:pt x="81" y="74"/>
                      <a:pt x="81" y="74"/>
                      <a:pt x="81" y="74"/>
                    </a:cubicBezTo>
                    <a:cubicBezTo>
                      <a:pt x="68" y="74"/>
                      <a:pt x="68" y="74"/>
                      <a:pt x="68" y="74"/>
                    </a:cubicBezTo>
                    <a:cubicBezTo>
                      <a:pt x="76" y="39"/>
                      <a:pt x="76" y="39"/>
                      <a:pt x="76" y="39"/>
                    </a:cubicBezTo>
                    <a:cubicBezTo>
                      <a:pt x="97" y="39"/>
                      <a:pt x="97" y="39"/>
                      <a:pt x="97" y="39"/>
                    </a:cubicBezTo>
                    <a:lnTo>
                      <a:pt x="90" y="61"/>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35" name="Freeform 41"/>
              <p:cNvSpPr>
                <a:spLocks noEditPoints="1"/>
              </p:cNvSpPr>
              <p:nvPr/>
            </p:nvSpPr>
            <p:spPr bwMode="auto">
              <a:xfrm>
                <a:off x="4764644" y="2211667"/>
                <a:ext cx="250639" cy="250639"/>
              </a:xfrm>
              <a:custGeom>
                <a:avLst/>
                <a:gdLst>
                  <a:gd name="T0" fmla="*/ 193 w 198"/>
                  <a:gd name="T1" fmla="*/ 19 h 198"/>
                  <a:gd name="T2" fmla="*/ 185 w 198"/>
                  <a:gd name="T3" fmla="*/ 17 h 198"/>
                  <a:gd name="T4" fmla="*/ 190 w 198"/>
                  <a:gd name="T5" fmla="*/ 21 h 198"/>
                  <a:gd name="T6" fmla="*/ 177 w 198"/>
                  <a:gd name="T7" fmla="*/ 25 h 198"/>
                  <a:gd name="T8" fmla="*/ 182 w 198"/>
                  <a:gd name="T9" fmla="*/ 29 h 198"/>
                  <a:gd name="T10" fmla="*/ 169 w 198"/>
                  <a:gd name="T11" fmla="*/ 32 h 198"/>
                  <a:gd name="T12" fmla="*/ 98 w 198"/>
                  <a:gd name="T13" fmla="*/ 104 h 198"/>
                  <a:gd name="T14" fmla="*/ 94 w 198"/>
                  <a:gd name="T15" fmla="*/ 100 h 198"/>
                  <a:gd name="T16" fmla="*/ 165 w 198"/>
                  <a:gd name="T17" fmla="*/ 29 h 198"/>
                  <a:gd name="T18" fmla="*/ 168 w 198"/>
                  <a:gd name="T19" fmla="*/ 15 h 198"/>
                  <a:gd name="T20" fmla="*/ 173 w 198"/>
                  <a:gd name="T21" fmla="*/ 21 h 198"/>
                  <a:gd name="T22" fmla="*/ 176 w 198"/>
                  <a:gd name="T23" fmla="*/ 7 h 198"/>
                  <a:gd name="T24" fmla="*/ 181 w 198"/>
                  <a:gd name="T25" fmla="*/ 14 h 198"/>
                  <a:gd name="T26" fmla="*/ 179 w 198"/>
                  <a:gd name="T27" fmla="*/ 5 h 198"/>
                  <a:gd name="T28" fmla="*/ 187 w 198"/>
                  <a:gd name="T29" fmla="*/ 8 h 198"/>
                  <a:gd name="T30" fmla="*/ 193 w 198"/>
                  <a:gd name="T31" fmla="*/ 9 h 198"/>
                  <a:gd name="T32" fmla="*/ 198 w 198"/>
                  <a:gd name="T33" fmla="*/ 13 h 198"/>
                  <a:gd name="T34" fmla="*/ 105 w 198"/>
                  <a:gd name="T35" fmla="*/ 81 h 198"/>
                  <a:gd name="T36" fmla="*/ 72 w 198"/>
                  <a:gd name="T37" fmla="*/ 103 h 198"/>
                  <a:gd name="T38" fmla="*/ 119 w 198"/>
                  <a:gd name="T39" fmla="*/ 103 h 198"/>
                  <a:gd name="T40" fmla="*/ 102 w 198"/>
                  <a:gd name="T41" fmla="*/ 108 h 198"/>
                  <a:gd name="T42" fmla="*/ 96 w 198"/>
                  <a:gd name="T43" fmla="*/ 110 h 198"/>
                  <a:gd name="T44" fmla="*/ 88 w 198"/>
                  <a:gd name="T45" fmla="*/ 103 h 198"/>
                  <a:gd name="T46" fmla="*/ 90 w 198"/>
                  <a:gd name="T47" fmla="*/ 96 h 198"/>
                  <a:gd name="T48" fmla="*/ 95 w 198"/>
                  <a:gd name="T49" fmla="*/ 44 h 198"/>
                  <a:gd name="T50" fmla="*/ 95 w 198"/>
                  <a:gd name="T51" fmla="*/ 162 h 198"/>
                  <a:gd name="T52" fmla="*/ 143 w 198"/>
                  <a:gd name="T53" fmla="*/ 68 h 198"/>
                  <a:gd name="T54" fmla="*/ 139 w 198"/>
                  <a:gd name="T55" fmla="*/ 103 h 198"/>
                  <a:gd name="T56" fmla="*/ 52 w 198"/>
                  <a:gd name="T57" fmla="*/ 103 h 198"/>
                  <a:gd name="T58" fmla="*/ 119 w 198"/>
                  <a:gd name="T59" fmla="*/ 67 h 198"/>
                  <a:gd name="T60" fmla="*/ 157 w 198"/>
                  <a:gd name="T61" fmla="*/ 54 h 198"/>
                  <a:gd name="T62" fmla="*/ 95 w 198"/>
                  <a:gd name="T63" fmla="*/ 182 h 198"/>
                  <a:gd name="T64" fmla="*/ 95 w 198"/>
                  <a:gd name="T65" fmla="*/ 24 h 198"/>
                  <a:gd name="T66" fmla="*/ 156 w 198"/>
                  <a:gd name="T67" fmla="*/ 30 h 198"/>
                  <a:gd name="T68" fmla="*/ 0 w 198"/>
                  <a:gd name="T69" fmla="*/ 103 h 198"/>
                  <a:gd name="T70" fmla="*/ 190 w 198"/>
                  <a:gd name="T71" fmla="*/ 103 h 198"/>
                  <a:gd name="T72" fmla="*/ 157 w 198"/>
                  <a:gd name="T73" fmla="*/ 5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98">
                    <a:moveTo>
                      <a:pt x="198" y="13"/>
                    </a:moveTo>
                    <a:cubicBezTo>
                      <a:pt x="193" y="19"/>
                      <a:pt x="193" y="19"/>
                      <a:pt x="193" y="19"/>
                    </a:cubicBezTo>
                    <a:cubicBezTo>
                      <a:pt x="185" y="17"/>
                      <a:pt x="185" y="17"/>
                      <a:pt x="185" y="17"/>
                    </a:cubicBezTo>
                    <a:cubicBezTo>
                      <a:pt x="185" y="17"/>
                      <a:pt x="185" y="17"/>
                      <a:pt x="185" y="17"/>
                    </a:cubicBezTo>
                    <a:cubicBezTo>
                      <a:pt x="183" y="19"/>
                      <a:pt x="183" y="19"/>
                      <a:pt x="183" y="19"/>
                    </a:cubicBezTo>
                    <a:cubicBezTo>
                      <a:pt x="190" y="21"/>
                      <a:pt x="190" y="21"/>
                      <a:pt x="190" y="21"/>
                    </a:cubicBezTo>
                    <a:cubicBezTo>
                      <a:pt x="185" y="27"/>
                      <a:pt x="185" y="27"/>
                      <a:pt x="185" y="27"/>
                    </a:cubicBezTo>
                    <a:cubicBezTo>
                      <a:pt x="177" y="25"/>
                      <a:pt x="177" y="25"/>
                      <a:pt x="177" y="25"/>
                    </a:cubicBezTo>
                    <a:cubicBezTo>
                      <a:pt x="175" y="27"/>
                      <a:pt x="175" y="27"/>
                      <a:pt x="175" y="27"/>
                    </a:cubicBezTo>
                    <a:cubicBezTo>
                      <a:pt x="182" y="29"/>
                      <a:pt x="182" y="29"/>
                      <a:pt x="182" y="29"/>
                    </a:cubicBezTo>
                    <a:cubicBezTo>
                      <a:pt x="177" y="35"/>
                      <a:pt x="177" y="35"/>
                      <a:pt x="177" y="35"/>
                    </a:cubicBezTo>
                    <a:cubicBezTo>
                      <a:pt x="169" y="32"/>
                      <a:pt x="169" y="32"/>
                      <a:pt x="169" y="32"/>
                    </a:cubicBezTo>
                    <a:cubicBezTo>
                      <a:pt x="107" y="95"/>
                      <a:pt x="107" y="95"/>
                      <a:pt x="107" y="95"/>
                    </a:cubicBezTo>
                    <a:cubicBezTo>
                      <a:pt x="98" y="104"/>
                      <a:pt x="98" y="104"/>
                      <a:pt x="98" y="104"/>
                    </a:cubicBezTo>
                    <a:cubicBezTo>
                      <a:pt x="97" y="105"/>
                      <a:pt x="95" y="105"/>
                      <a:pt x="94" y="104"/>
                    </a:cubicBezTo>
                    <a:cubicBezTo>
                      <a:pt x="93" y="103"/>
                      <a:pt x="93" y="101"/>
                      <a:pt x="94" y="100"/>
                    </a:cubicBezTo>
                    <a:cubicBezTo>
                      <a:pt x="103" y="91"/>
                      <a:pt x="103" y="91"/>
                      <a:pt x="103" y="91"/>
                    </a:cubicBezTo>
                    <a:cubicBezTo>
                      <a:pt x="165" y="29"/>
                      <a:pt x="165" y="29"/>
                      <a:pt x="165" y="29"/>
                    </a:cubicBezTo>
                    <a:cubicBezTo>
                      <a:pt x="163" y="21"/>
                      <a:pt x="163" y="21"/>
                      <a:pt x="163" y="21"/>
                    </a:cubicBezTo>
                    <a:cubicBezTo>
                      <a:pt x="168" y="15"/>
                      <a:pt x="168" y="15"/>
                      <a:pt x="168" y="15"/>
                    </a:cubicBezTo>
                    <a:cubicBezTo>
                      <a:pt x="171" y="24"/>
                      <a:pt x="171" y="24"/>
                      <a:pt x="171" y="24"/>
                    </a:cubicBezTo>
                    <a:cubicBezTo>
                      <a:pt x="173" y="21"/>
                      <a:pt x="173" y="21"/>
                      <a:pt x="173" y="21"/>
                    </a:cubicBezTo>
                    <a:cubicBezTo>
                      <a:pt x="171" y="13"/>
                      <a:pt x="171" y="13"/>
                      <a:pt x="171" y="13"/>
                    </a:cubicBezTo>
                    <a:cubicBezTo>
                      <a:pt x="176" y="7"/>
                      <a:pt x="176" y="7"/>
                      <a:pt x="176" y="7"/>
                    </a:cubicBezTo>
                    <a:cubicBezTo>
                      <a:pt x="179" y="16"/>
                      <a:pt x="179" y="16"/>
                      <a:pt x="179" y="16"/>
                    </a:cubicBezTo>
                    <a:cubicBezTo>
                      <a:pt x="181" y="14"/>
                      <a:pt x="181" y="14"/>
                      <a:pt x="181" y="14"/>
                    </a:cubicBezTo>
                    <a:cubicBezTo>
                      <a:pt x="181" y="13"/>
                      <a:pt x="181" y="13"/>
                      <a:pt x="181" y="13"/>
                    </a:cubicBezTo>
                    <a:cubicBezTo>
                      <a:pt x="179" y="5"/>
                      <a:pt x="179" y="5"/>
                      <a:pt x="179" y="5"/>
                    </a:cubicBezTo>
                    <a:cubicBezTo>
                      <a:pt x="184" y="0"/>
                      <a:pt x="184" y="0"/>
                      <a:pt x="184" y="0"/>
                    </a:cubicBezTo>
                    <a:cubicBezTo>
                      <a:pt x="187" y="8"/>
                      <a:pt x="187" y="8"/>
                      <a:pt x="187" y="8"/>
                    </a:cubicBezTo>
                    <a:cubicBezTo>
                      <a:pt x="189" y="5"/>
                      <a:pt x="189" y="5"/>
                      <a:pt x="189" y="5"/>
                    </a:cubicBezTo>
                    <a:cubicBezTo>
                      <a:pt x="193" y="9"/>
                      <a:pt x="193" y="9"/>
                      <a:pt x="193" y="9"/>
                    </a:cubicBezTo>
                    <a:cubicBezTo>
                      <a:pt x="191" y="11"/>
                      <a:pt x="191" y="11"/>
                      <a:pt x="191" y="11"/>
                    </a:cubicBezTo>
                    <a:lnTo>
                      <a:pt x="198" y="13"/>
                    </a:lnTo>
                    <a:close/>
                    <a:moveTo>
                      <a:pt x="90" y="96"/>
                    </a:moveTo>
                    <a:cubicBezTo>
                      <a:pt x="105" y="81"/>
                      <a:pt x="105" y="81"/>
                      <a:pt x="105" y="81"/>
                    </a:cubicBezTo>
                    <a:cubicBezTo>
                      <a:pt x="102" y="80"/>
                      <a:pt x="99" y="79"/>
                      <a:pt x="95" y="79"/>
                    </a:cubicBezTo>
                    <a:cubicBezTo>
                      <a:pt x="82" y="79"/>
                      <a:pt x="72" y="90"/>
                      <a:pt x="72" y="103"/>
                    </a:cubicBezTo>
                    <a:cubicBezTo>
                      <a:pt x="72" y="116"/>
                      <a:pt x="82" y="127"/>
                      <a:pt x="95" y="127"/>
                    </a:cubicBezTo>
                    <a:cubicBezTo>
                      <a:pt x="108" y="127"/>
                      <a:pt x="119" y="116"/>
                      <a:pt x="119" y="103"/>
                    </a:cubicBezTo>
                    <a:cubicBezTo>
                      <a:pt x="119" y="99"/>
                      <a:pt x="118" y="96"/>
                      <a:pt x="117" y="93"/>
                    </a:cubicBezTo>
                    <a:cubicBezTo>
                      <a:pt x="102" y="108"/>
                      <a:pt x="102" y="108"/>
                      <a:pt x="102" y="108"/>
                    </a:cubicBezTo>
                    <a:cubicBezTo>
                      <a:pt x="101" y="110"/>
                      <a:pt x="99" y="111"/>
                      <a:pt x="96" y="111"/>
                    </a:cubicBezTo>
                    <a:cubicBezTo>
                      <a:pt x="96" y="111"/>
                      <a:pt x="96" y="110"/>
                      <a:pt x="96" y="110"/>
                    </a:cubicBezTo>
                    <a:cubicBezTo>
                      <a:pt x="96" y="111"/>
                      <a:pt x="96" y="111"/>
                      <a:pt x="95" y="111"/>
                    </a:cubicBezTo>
                    <a:cubicBezTo>
                      <a:pt x="91" y="111"/>
                      <a:pt x="88" y="107"/>
                      <a:pt x="88" y="103"/>
                    </a:cubicBezTo>
                    <a:cubicBezTo>
                      <a:pt x="88" y="103"/>
                      <a:pt x="88" y="103"/>
                      <a:pt x="88" y="103"/>
                    </a:cubicBezTo>
                    <a:cubicBezTo>
                      <a:pt x="88" y="100"/>
                      <a:pt x="88" y="98"/>
                      <a:pt x="90" y="96"/>
                    </a:cubicBezTo>
                    <a:close/>
                    <a:moveTo>
                      <a:pt x="131" y="55"/>
                    </a:moveTo>
                    <a:cubicBezTo>
                      <a:pt x="121" y="48"/>
                      <a:pt x="109" y="44"/>
                      <a:pt x="95" y="44"/>
                    </a:cubicBezTo>
                    <a:cubicBezTo>
                      <a:pt x="63" y="44"/>
                      <a:pt x="36" y="70"/>
                      <a:pt x="36" y="103"/>
                    </a:cubicBezTo>
                    <a:cubicBezTo>
                      <a:pt x="36" y="136"/>
                      <a:pt x="63" y="162"/>
                      <a:pt x="95" y="162"/>
                    </a:cubicBezTo>
                    <a:cubicBezTo>
                      <a:pt x="128" y="162"/>
                      <a:pt x="155" y="136"/>
                      <a:pt x="155" y="103"/>
                    </a:cubicBezTo>
                    <a:cubicBezTo>
                      <a:pt x="155" y="90"/>
                      <a:pt x="150" y="77"/>
                      <a:pt x="143" y="68"/>
                    </a:cubicBezTo>
                    <a:cubicBezTo>
                      <a:pt x="131" y="79"/>
                      <a:pt x="131" y="79"/>
                      <a:pt x="131" y="79"/>
                    </a:cubicBezTo>
                    <a:cubicBezTo>
                      <a:pt x="136" y="86"/>
                      <a:pt x="139" y="94"/>
                      <a:pt x="139" y="103"/>
                    </a:cubicBezTo>
                    <a:cubicBezTo>
                      <a:pt x="139" y="127"/>
                      <a:pt x="119" y="146"/>
                      <a:pt x="95" y="146"/>
                    </a:cubicBezTo>
                    <a:cubicBezTo>
                      <a:pt x="71" y="146"/>
                      <a:pt x="52" y="127"/>
                      <a:pt x="52" y="103"/>
                    </a:cubicBezTo>
                    <a:cubicBezTo>
                      <a:pt x="52" y="79"/>
                      <a:pt x="71" y="60"/>
                      <a:pt x="95" y="60"/>
                    </a:cubicBezTo>
                    <a:cubicBezTo>
                      <a:pt x="104" y="60"/>
                      <a:pt x="112" y="62"/>
                      <a:pt x="119" y="67"/>
                    </a:cubicBezTo>
                    <a:lnTo>
                      <a:pt x="131" y="55"/>
                    </a:lnTo>
                    <a:close/>
                    <a:moveTo>
                      <a:pt x="157" y="54"/>
                    </a:moveTo>
                    <a:cubicBezTo>
                      <a:pt x="168" y="67"/>
                      <a:pt x="174" y="84"/>
                      <a:pt x="174" y="103"/>
                    </a:cubicBezTo>
                    <a:cubicBezTo>
                      <a:pt x="174" y="146"/>
                      <a:pt x="139" y="182"/>
                      <a:pt x="95" y="182"/>
                    </a:cubicBezTo>
                    <a:cubicBezTo>
                      <a:pt x="52" y="182"/>
                      <a:pt x="16" y="146"/>
                      <a:pt x="16" y="103"/>
                    </a:cubicBezTo>
                    <a:cubicBezTo>
                      <a:pt x="16" y="59"/>
                      <a:pt x="52" y="24"/>
                      <a:pt x="95" y="24"/>
                    </a:cubicBezTo>
                    <a:cubicBezTo>
                      <a:pt x="114" y="24"/>
                      <a:pt x="131" y="30"/>
                      <a:pt x="145" y="41"/>
                    </a:cubicBezTo>
                    <a:cubicBezTo>
                      <a:pt x="156" y="30"/>
                      <a:pt x="156" y="30"/>
                      <a:pt x="156" y="30"/>
                    </a:cubicBezTo>
                    <a:cubicBezTo>
                      <a:pt x="140" y="16"/>
                      <a:pt x="118" y="8"/>
                      <a:pt x="95" y="8"/>
                    </a:cubicBezTo>
                    <a:cubicBezTo>
                      <a:pt x="43" y="8"/>
                      <a:pt x="0" y="50"/>
                      <a:pt x="0" y="103"/>
                    </a:cubicBezTo>
                    <a:cubicBezTo>
                      <a:pt x="0" y="155"/>
                      <a:pt x="43" y="198"/>
                      <a:pt x="95" y="198"/>
                    </a:cubicBezTo>
                    <a:cubicBezTo>
                      <a:pt x="148" y="198"/>
                      <a:pt x="190" y="155"/>
                      <a:pt x="190" y="103"/>
                    </a:cubicBezTo>
                    <a:cubicBezTo>
                      <a:pt x="190" y="80"/>
                      <a:pt x="182" y="59"/>
                      <a:pt x="168" y="42"/>
                    </a:cubicBezTo>
                    <a:lnTo>
                      <a:pt x="157" y="54"/>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36" name="Freeform 53"/>
              <p:cNvSpPr>
                <a:spLocks noEditPoints="1"/>
              </p:cNvSpPr>
              <p:nvPr/>
            </p:nvSpPr>
            <p:spPr bwMode="auto">
              <a:xfrm>
                <a:off x="6142693" y="2682718"/>
                <a:ext cx="222791" cy="189621"/>
              </a:xfrm>
              <a:custGeom>
                <a:avLst/>
                <a:gdLst>
                  <a:gd name="T0" fmla="*/ 450 w 450"/>
                  <a:gd name="T1" fmla="*/ 0 h 383"/>
                  <a:gd name="T2" fmla="*/ 337 w 450"/>
                  <a:gd name="T3" fmla="*/ 383 h 383"/>
                  <a:gd name="T4" fmla="*/ 149 w 450"/>
                  <a:gd name="T5" fmla="*/ 248 h 383"/>
                  <a:gd name="T6" fmla="*/ 450 w 450"/>
                  <a:gd name="T7" fmla="*/ 0 h 383"/>
                  <a:gd name="T8" fmla="*/ 128 w 450"/>
                  <a:gd name="T9" fmla="*/ 231 h 383"/>
                  <a:gd name="T10" fmla="*/ 450 w 450"/>
                  <a:gd name="T11" fmla="*/ 0 h 383"/>
                  <a:gd name="T12" fmla="*/ 0 w 450"/>
                  <a:gd name="T13" fmla="*/ 139 h 383"/>
                  <a:gd name="T14" fmla="*/ 128 w 450"/>
                  <a:gd name="T15" fmla="*/ 231 h 383"/>
                  <a:gd name="T16" fmla="*/ 149 w 450"/>
                  <a:gd name="T17" fmla="*/ 366 h 383"/>
                  <a:gd name="T18" fmla="*/ 202 w 450"/>
                  <a:gd name="T19" fmla="*/ 306 h 383"/>
                  <a:gd name="T20" fmla="*/ 149 w 450"/>
                  <a:gd name="T21" fmla="*/ 269 h 383"/>
                  <a:gd name="T22" fmla="*/ 149 w 450"/>
                  <a:gd name="T23" fmla="*/ 366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0" h="383">
                    <a:moveTo>
                      <a:pt x="450" y="0"/>
                    </a:moveTo>
                    <a:lnTo>
                      <a:pt x="337" y="383"/>
                    </a:lnTo>
                    <a:lnTo>
                      <a:pt x="149" y="248"/>
                    </a:lnTo>
                    <a:lnTo>
                      <a:pt x="450" y="0"/>
                    </a:lnTo>
                    <a:close/>
                    <a:moveTo>
                      <a:pt x="128" y="231"/>
                    </a:moveTo>
                    <a:lnTo>
                      <a:pt x="450" y="0"/>
                    </a:lnTo>
                    <a:lnTo>
                      <a:pt x="0" y="139"/>
                    </a:lnTo>
                    <a:lnTo>
                      <a:pt x="128" y="231"/>
                    </a:lnTo>
                    <a:close/>
                    <a:moveTo>
                      <a:pt x="149" y="366"/>
                    </a:moveTo>
                    <a:lnTo>
                      <a:pt x="202" y="306"/>
                    </a:lnTo>
                    <a:lnTo>
                      <a:pt x="149" y="269"/>
                    </a:lnTo>
                    <a:lnTo>
                      <a:pt x="149" y="366"/>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37" name="Freeform 90"/>
              <p:cNvSpPr>
                <a:spLocks noEditPoints="1"/>
              </p:cNvSpPr>
              <p:nvPr/>
            </p:nvSpPr>
            <p:spPr bwMode="auto">
              <a:xfrm>
                <a:off x="5626512" y="2297244"/>
                <a:ext cx="275905" cy="228431"/>
              </a:xfrm>
              <a:custGeom>
                <a:avLst/>
                <a:gdLst>
                  <a:gd name="T0" fmla="*/ 70 w 206"/>
                  <a:gd name="T1" fmla="*/ 42 h 170"/>
                  <a:gd name="T2" fmla="*/ 70 w 206"/>
                  <a:gd name="T3" fmla="*/ 9 h 170"/>
                  <a:gd name="T4" fmla="*/ 103 w 206"/>
                  <a:gd name="T5" fmla="*/ 9 h 170"/>
                  <a:gd name="T6" fmla="*/ 108 w 206"/>
                  <a:gd name="T7" fmla="*/ 14 h 170"/>
                  <a:gd name="T8" fmla="*/ 114 w 206"/>
                  <a:gd name="T9" fmla="*/ 9 h 170"/>
                  <a:gd name="T10" fmla="*/ 147 w 206"/>
                  <a:gd name="T11" fmla="*/ 9 h 170"/>
                  <a:gd name="T12" fmla="*/ 147 w 206"/>
                  <a:gd name="T13" fmla="*/ 42 h 170"/>
                  <a:gd name="T14" fmla="*/ 115 w 206"/>
                  <a:gd name="T15" fmla="*/ 74 h 170"/>
                  <a:gd name="T16" fmla="*/ 102 w 206"/>
                  <a:gd name="T17" fmla="*/ 74 h 170"/>
                  <a:gd name="T18" fmla="*/ 70 w 206"/>
                  <a:gd name="T19" fmla="*/ 42 h 170"/>
                  <a:gd name="T20" fmla="*/ 0 w 206"/>
                  <a:gd name="T21" fmla="*/ 99 h 170"/>
                  <a:gd name="T22" fmla="*/ 43 w 206"/>
                  <a:gd name="T23" fmla="*/ 99 h 170"/>
                  <a:gd name="T24" fmla="*/ 43 w 206"/>
                  <a:gd name="T25" fmla="*/ 170 h 170"/>
                  <a:gd name="T26" fmla="*/ 0 w 206"/>
                  <a:gd name="T27" fmla="*/ 170 h 170"/>
                  <a:gd name="T28" fmla="*/ 0 w 206"/>
                  <a:gd name="T29" fmla="*/ 99 h 170"/>
                  <a:gd name="T30" fmla="*/ 8 w 206"/>
                  <a:gd name="T31" fmla="*/ 155 h 170"/>
                  <a:gd name="T32" fmla="*/ 14 w 206"/>
                  <a:gd name="T33" fmla="*/ 161 h 170"/>
                  <a:gd name="T34" fmla="*/ 20 w 206"/>
                  <a:gd name="T35" fmla="*/ 155 h 170"/>
                  <a:gd name="T36" fmla="*/ 14 w 206"/>
                  <a:gd name="T37" fmla="*/ 148 h 170"/>
                  <a:gd name="T38" fmla="*/ 8 w 206"/>
                  <a:gd name="T39" fmla="*/ 155 h 170"/>
                  <a:gd name="T40" fmla="*/ 189 w 206"/>
                  <a:gd name="T41" fmla="*/ 99 h 170"/>
                  <a:gd name="T42" fmla="*/ 153 w 206"/>
                  <a:gd name="T43" fmla="*/ 119 h 170"/>
                  <a:gd name="T44" fmla="*/ 160 w 206"/>
                  <a:gd name="T45" fmla="*/ 125 h 170"/>
                  <a:gd name="T46" fmla="*/ 156 w 206"/>
                  <a:gd name="T47" fmla="*/ 132 h 170"/>
                  <a:gd name="T48" fmla="*/ 129 w 206"/>
                  <a:gd name="T49" fmla="*/ 139 h 170"/>
                  <a:gd name="T50" fmla="*/ 102 w 206"/>
                  <a:gd name="T51" fmla="*/ 124 h 170"/>
                  <a:gd name="T52" fmla="*/ 127 w 206"/>
                  <a:gd name="T53" fmla="*/ 136 h 170"/>
                  <a:gd name="T54" fmla="*/ 150 w 206"/>
                  <a:gd name="T55" fmla="*/ 126 h 170"/>
                  <a:gd name="T56" fmla="*/ 120 w 206"/>
                  <a:gd name="T57" fmla="*/ 106 h 170"/>
                  <a:gd name="T58" fmla="*/ 92 w 206"/>
                  <a:gd name="T59" fmla="*/ 95 h 170"/>
                  <a:gd name="T60" fmla="*/ 55 w 206"/>
                  <a:gd name="T61" fmla="*/ 103 h 170"/>
                  <a:gd name="T62" fmla="*/ 48 w 206"/>
                  <a:gd name="T63" fmla="*/ 103 h 170"/>
                  <a:gd name="T64" fmla="*/ 48 w 206"/>
                  <a:gd name="T65" fmla="*/ 151 h 170"/>
                  <a:gd name="T66" fmla="*/ 62 w 206"/>
                  <a:gd name="T67" fmla="*/ 151 h 170"/>
                  <a:gd name="T68" fmla="*/ 83 w 206"/>
                  <a:gd name="T69" fmla="*/ 153 h 170"/>
                  <a:gd name="T70" fmla="*/ 119 w 206"/>
                  <a:gd name="T71" fmla="*/ 164 h 170"/>
                  <a:gd name="T72" fmla="*/ 145 w 206"/>
                  <a:gd name="T73" fmla="*/ 156 h 170"/>
                  <a:gd name="T74" fmla="*/ 173 w 206"/>
                  <a:gd name="T75" fmla="*/ 136 h 170"/>
                  <a:gd name="T76" fmla="*/ 202 w 206"/>
                  <a:gd name="T77" fmla="*/ 111 h 170"/>
                  <a:gd name="T78" fmla="*/ 189 w 206"/>
                  <a:gd name="T79" fmla="*/ 9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6" h="170">
                    <a:moveTo>
                      <a:pt x="70" y="42"/>
                    </a:moveTo>
                    <a:cubicBezTo>
                      <a:pt x="61" y="33"/>
                      <a:pt x="61" y="18"/>
                      <a:pt x="70" y="9"/>
                    </a:cubicBezTo>
                    <a:cubicBezTo>
                      <a:pt x="79" y="0"/>
                      <a:pt x="94" y="0"/>
                      <a:pt x="103" y="9"/>
                    </a:cubicBezTo>
                    <a:cubicBezTo>
                      <a:pt x="108" y="14"/>
                      <a:pt x="108" y="14"/>
                      <a:pt x="108" y="14"/>
                    </a:cubicBezTo>
                    <a:cubicBezTo>
                      <a:pt x="114" y="9"/>
                      <a:pt x="114" y="9"/>
                      <a:pt x="114" y="9"/>
                    </a:cubicBezTo>
                    <a:cubicBezTo>
                      <a:pt x="123" y="0"/>
                      <a:pt x="138" y="0"/>
                      <a:pt x="147" y="9"/>
                    </a:cubicBezTo>
                    <a:cubicBezTo>
                      <a:pt x="156" y="18"/>
                      <a:pt x="156" y="33"/>
                      <a:pt x="147" y="42"/>
                    </a:cubicBezTo>
                    <a:cubicBezTo>
                      <a:pt x="115" y="74"/>
                      <a:pt x="115" y="74"/>
                      <a:pt x="115" y="74"/>
                    </a:cubicBezTo>
                    <a:cubicBezTo>
                      <a:pt x="111" y="77"/>
                      <a:pt x="105" y="77"/>
                      <a:pt x="102" y="74"/>
                    </a:cubicBezTo>
                    <a:lnTo>
                      <a:pt x="70" y="42"/>
                    </a:lnTo>
                    <a:close/>
                    <a:moveTo>
                      <a:pt x="0" y="99"/>
                    </a:moveTo>
                    <a:cubicBezTo>
                      <a:pt x="43" y="99"/>
                      <a:pt x="43" y="99"/>
                      <a:pt x="43" y="99"/>
                    </a:cubicBezTo>
                    <a:cubicBezTo>
                      <a:pt x="43" y="170"/>
                      <a:pt x="43" y="170"/>
                      <a:pt x="43" y="170"/>
                    </a:cubicBezTo>
                    <a:cubicBezTo>
                      <a:pt x="0" y="170"/>
                      <a:pt x="0" y="170"/>
                      <a:pt x="0" y="170"/>
                    </a:cubicBezTo>
                    <a:lnTo>
                      <a:pt x="0" y="99"/>
                    </a:lnTo>
                    <a:close/>
                    <a:moveTo>
                      <a:pt x="8" y="155"/>
                    </a:moveTo>
                    <a:cubicBezTo>
                      <a:pt x="8" y="158"/>
                      <a:pt x="11" y="161"/>
                      <a:pt x="14" y="161"/>
                    </a:cubicBezTo>
                    <a:cubicBezTo>
                      <a:pt x="17" y="161"/>
                      <a:pt x="20" y="158"/>
                      <a:pt x="20" y="155"/>
                    </a:cubicBezTo>
                    <a:cubicBezTo>
                      <a:pt x="20" y="151"/>
                      <a:pt x="17" y="148"/>
                      <a:pt x="14" y="148"/>
                    </a:cubicBezTo>
                    <a:cubicBezTo>
                      <a:pt x="11" y="148"/>
                      <a:pt x="8" y="151"/>
                      <a:pt x="8" y="155"/>
                    </a:cubicBezTo>
                    <a:moveTo>
                      <a:pt x="189" y="99"/>
                    </a:moveTo>
                    <a:cubicBezTo>
                      <a:pt x="179" y="98"/>
                      <a:pt x="153" y="119"/>
                      <a:pt x="153" y="119"/>
                    </a:cubicBezTo>
                    <a:cubicBezTo>
                      <a:pt x="153" y="119"/>
                      <a:pt x="157" y="123"/>
                      <a:pt x="160" y="125"/>
                    </a:cubicBezTo>
                    <a:cubicBezTo>
                      <a:pt x="162" y="126"/>
                      <a:pt x="159" y="130"/>
                      <a:pt x="156" y="132"/>
                    </a:cubicBezTo>
                    <a:cubicBezTo>
                      <a:pt x="152" y="135"/>
                      <a:pt x="139" y="142"/>
                      <a:pt x="129" y="139"/>
                    </a:cubicBezTo>
                    <a:cubicBezTo>
                      <a:pt x="119" y="136"/>
                      <a:pt x="102" y="124"/>
                      <a:pt x="102" y="124"/>
                    </a:cubicBezTo>
                    <a:cubicBezTo>
                      <a:pt x="102" y="124"/>
                      <a:pt x="118" y="132"/>
                      <a:pt x="127" y="136"/>
                    </a:cubicBezTo>
                    <a:cubicBezTo>
                      <a:pt x="136" y="139"/>
                      <a:pt x="154" y="129"/>
                      <a:pt x="150" y="126"/>
                    </a:cubicBezTo>
                    <a:cubicBezTo>
                      <a:pt x="146" y="122"/>
                      <a:pt x="132" y="116"/>
                      <a:pt x="120" y="106"/>
                    </a:cubicBezTo>
                    <a:cubicBezTo>
                      <a:pt x="115" y="101"/>
                      <a:pt x="102" y="95"/>
                      <a:pt x="92" y="95"/>
                    </a:cubicBezTo>
                    <a:cubicBezTo>
                      <a:pt x="82" y="95"/>
                      <a:pt x="63" y="103"/>
                      <a:pt x="55" y="103"/>
                    </a:cubicBezTo>
                    <a:cubicBezTo>
                      <a:pt x="48" y="103"/>
                      <a:pt x="48" y="103"/>
                      <a:pt x="48" y="103"/>
                    </a:cubicBezTo>
                    <a:cubicBezTo>
                      <a:pt x="48" y="151"/>
                      <a:pt x="48" y="151"/>
                      <a:pt x="48" y="151"/>
                    </a:cubicBezTo>
                    <a:cubicBezTo>
                      <a:pt x="62" y="151"/>
                      <a:pt x="62" y="151"/>
                      <a:pt x="62" y="151"/>
                    </a:cubicBezTo>
                    <a:cubicBezTo>
                      <a:pt x="69" y="151"/>
                      <a:pt x="79" y="151"/>
                      <a:pt x="83" y="153"/>
                    </a:cubicBezTo>
                    <a:cubicBezTo>
                      <a:pt x="87" y="155"/>
                      <a:pt x="112" y="164"/>
                      <a:pt x="119" y="164"/>
                    </a:cubicBezTo>
                    <a:cubicBezTo>
                      <a:pt x="126" y="164"/>
                      <a:pt x="137" y="161"/>
                      <a:pt x="145" y="156"/>
                    </a:cubicBezTo>
                    <a:cubicBezTo>
                      <a:pt x="153" y="150"/>
                      <a:pt x="167" y="141"/>
                      <a:pt x="173" y="136"/>
                    </a:cubicBezTo>
                    <a:cubicBezTo>
                      <a:pt x="179" y="131"/>
                      <a:pt x="199" y="115"/>
                      <a:pt x="202" y="111"/>
                    </a:cubicBezTo>
                    <a:cubicBezTo>
                      <a:pt x="206" y="108"/>
                      <a:pt x="199" y="100"/>
                      <a:pt x="189" y="99"/>
                    </a:cubicBezTo>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38" name="Freeform 49"/>
              <p:cNvSpPr>
                <a:spLocks noEditPoints="1"/>
              </p:cNvSpPr>
              <p:nvPr/>
            </p:nvSpPr>
            <p:spPr bwMode="auto">
              <a:xfrm>
                <a:off x="5182429" y="2049293"/>
                <a:ext cx="299230" cy="310813"/>
              </a:xfrm>
              <a:custGeom>
                <a:avLst/>
                <a:gdLst>
                  <a:gd name="T0" fmla="*/ 38 w 194"/>
                  <a:gd name="T1" fmla="*/ 132 h 201"/>
                  <a:gd name="T2" fmla="*/ 100 w 194"/>
                  <a:gd name="T3" fmla="*/ 132 h 201"/>
                  <a:gd name="T4" fmla="*/ 69 w 194"/>
                  <a:gd name="T5" fmla="*/ 153 h 201"/>
                  <a:gd name="T6" fmla="*/ 69 w 194"/>
                  <a:gd name="T7" fmla="*/ 111 h 201"/>
                  <a:gd name="T8" fmla="*/ 69 w 194"/>
                  <a:gd name="T9" fmla="*/ 153 h 201"/>
                  <a:gd name="T10" fmla="*/ 131 w 194"/>
                  <a:gd name="T11" fmla="*/ 96 h 201"/>
                  <a:gd name="T12" fmla="*/ 105 w 194"/>
                  <a:gd name="T13" fmla="*/ 71 h 201"/>
                  <a:gd name="T14" fmla="*/ 69 w 194"/>
                  <a:gd name="T15" fmla="*/ 76 h 201"/>
                  <a:gd name="T16" fmla="*/ 33 w 194"/>
                  <a:gd name="T17" fmla="*/ 71 h 201"/>
                  <a:gd name="T18" fmla="*/ 7 w 194"/>
                  <a:gd name="T19" fmla="*/ 96 h 201"/>
                  <a:gd name="T20" fmla="*/ 13 w 194"/>
                  <a:gd name="T21" fmla="*/ 132 h 201"/>
                  <a:gd name="T22" fmla="*/ 7 w 194"/>
                  <a:gd name="T23" fmla="*/ 168 h 201"/>
                  <a:gd name="T24" fmla="*/ 33 w 194"/>
                  <a:gd name="T25" fmla="*/ 194 h 201"/>
                  <a:gd name="T26" fmla="*/ 69 w 194"/>
                  <a:gd name="T27" fmla="*/ 188 h 201"/>
                  <a:gd name="T28" fmla="*/ 105 w 194"/>
                  <a:gd name="T29" fmla="*/ 194 h 201"/>
                  <a:gd name="T30" fmla="*/ 131 w 194"/>
                  <a:gd name="T31" fmla="*/ 168 h 201"/>
                  <a:gd name="T32" fmla="*/ 125 w 194"/>
                  <a:gd name="T33" fmla="*/ 132 h 201"/>
                  <a:gd name="T34" fmla="*/ 69 w 194"/>
                  <a:gd name="T35" fmla="*/ 167 h 201"/>
                  <a:gd name="T36" fmla="*/ 69 w 194"/>
                  <a:gd name="T37" fmla="*/ 98 h 201"/>
                  <a:gd name="T38" fmla="*/ 69 w 194"/>
                  <a:gd name="T39" fmla="*/ 167 h 201"/>
                  <a:gd name="T40" fmla="*/ 194 w 194"/>
                  <a:gd name="T41" fmla="*/ 29 h 201"/>
                  <a:gd name="T42" fmla="*/ 177 w 194"/>
                  <a:gd name="T43" fmla="*/ 17 h 201"/>
                  <a:gd name="T44" fmla="*/ 165 w 194"/>
                  <a:gd name="T45" fmla="*/ 0 h 201"/>
                  <a:gd name="T46" fmla="*/ 144 w 194"/>
                  <a:gd name="T47" fmla="*/ 0 h 201"/>
                  <a:gd name="T48" fmla="*/ 131 w 194"/>
                  <a:gd name="T49" fmla="*/ 17 h 201"/>
                  <a:gd name="T50" fmla="*/ 114 w 194"/>
                  <a:gd name="T51" fmla="*/ 29 h 201"/>
                  <a:gd name="T52" fmla="*/ 114 w 194"/>
                  <a:gd name="T53" fmla="*/ 50 h 201"/>
                  <a:gd name="T54" fmla="*/ 131 w 194"/>
                  <a:gd name="T55" fmla="*/ 63 h 201"/>
                  <a:gd name="T56" fmla="*/ 144 w 194"/>
                  <a:gd name="T57" fmla="*/ 80 h 201"/>
                  <a:gd name="T58" fmla="*/ 165 w 194"/>
                  <a:gd name="T59" fmla="*/ 80 h 201"/>
                  <a:gd name="T60" fmla="*/ 177 w 194"/>
                  <a:gd name="T61" fmla="*/ 63 h 201"/>
                  <a:gd name="T62" fmla="*/ 194 w 194"/>
                  <a:gd name="T63" fmla="*/ 50 h 201"/>
                  <a:gd name="T64" fmla="*/ 154 w 194"/>
                  <a:gd name="T65" fmla="*/ 57 h 201"/>
                  <a:gd name="T66" fmla="*/ 154 w 194"/>
                  <a:gd name="T67" fmla="*/ 23 h 201"/>
                  <a:gd name="T68" fmla="*/ 154 w 194"/>
                  <a:gd name="T69" fmla="*/ 5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4" h="201">
                    <a:moveTo>
                      <a:pt x="69" y="101"/>
                    </a:moveTo>
                    <a:cubicBezTo>
                      <a:pt x="52" y="101"/>
                      <a:pt x="38" y="115"/>
                      <a:pt x="38" y="132"/>
                    </a:cubicBezTo>
                    <a:cubicBezTo>
                      <a:pt x="38" y="149"/>
                      <a:pt x="52" y="163"/>
                      <a:pt x="69" y="163"/>
                    </a:cubicBezTo>
                    <a:cubicBezTo>
                      <a:pt x="86" y="163"/>
                      <a:pt x="100" y="149"/>
                      <a:pt x="100" y="132"/>
                    </a:cubicBezTo>
                    <a:cubicBezTo>
                      <a:pt x="100" y="115"/>
                      <a:pt x="86" y="101"/>
                      <a:pt x="69" y="101"/>
                    </a:cubicBezTo>
                    <a:moveTo>
                      <a:pt x="69" y="153"/>
                    </a:moveTo>
                    <a:cubicBezTo>
                      <a:pt x="57" y="153"/>
                      <a:pt x="48" y="144"/>
                      <a:pt x="48" y="132"/>
                    </a:cubicBezTo>
                    <a:cubicBezTo>
                      <a:pt x="48" y="121"/>
                      <a:pt x="57" y="111"/>
                      <a:pt x="69" y="111"/>
                    </a:cubicBezTo>
                    <a:cubicBezTo>
                      <a:pt x="80" y="111"/>
                      <a:pt x="90" y="121"/>
                      <a:pt x="90" y="132"/>
                    </a:cubicBezTo>
                    <a:cubicBezTo>
                      <a:pt x="90" y="144"/>
                      <a:pt x="80" y="153"/>
                      <a:pt x="69" y="153"/>
                    </a:cubicBezTo>
                    <a:moveTo>
                      <a:pt x="138" y="114"/>
                    </a:moveTo>
                    <a:cubicBezTo>
                      <a:pt x="136" y="108"/>
                      <a:pt x="134" y="102"/>
                      <a:pt x="131" y="96"/>
                    </a:cubicBezTo>
                    <a:cubicBezTo>
                      <a:pt x="123" y="100"/>
                      <a:pt x="115" y="99"/>
                      <a:pt x="109" y="93"/>
                    </a:cubicBezTo>
                    <a:cubicBezTo>
                      <a:pt x="103" y="87"/>
                      <a:pt x="101" y="78"/>
                      <a:pt x="105" y="71"/>
                    </a:cubicBezTo>
                    <a:cubicBezTo>
                      <a:pt x="99" y="67"/>
                      <a:pt x="93" y="65"/>
                      <a:pt x="87" y="63"/>
                    </a:cubicBezTo>
                    <a:cubicBezTo>
                      <a:pt x="85" y="71"/>
                      <a:pt x="77" y="76"/>
                      <a:pt x="69" y="76"/>
                    </a:cubicBezTo>
                    <a:cubicBezTo>
                      <a:pt x="60" y="76"/>
                      <a:pt x="53" y="71"/>
                      <a:pt x="50" y="63"/>
                    </a:cubicBezTo>
                    <a:cubicBezTo>
                      <a:pt x="44" y="65"/>
                      <a:pt x="38" y="67"/>
                      <a:pt x="33" y="71"/>
                    </a:cubicBezTo>
                    <a:cubicBezTo>
                      <a:pt x="36" y="78"/>
                      <a:pt x="35" y="87"/>
                      <a:pt x="29" y="93"/>
                    </a:cubicBezTo>
                    <a:cubicBezTo>
                      <a:pt x="23" y="99"/>
                      <a:pt x="14" y="100"/>
                      <a:pt x="7" y="96"/>
                    </a:cubicBezTo>
                    <a:cubicBezTo>
                      <a:pt x="4" y="102"/>
                      <a:pt x="1" y="108"/>
                      <a:pt x="0" y="114"/>
                    </a:cubicBezTo>
                    <a:cubicBezTo>
                      <a:pt x="7" y="117"/>
                      <a:pt x="13" y="124"/>
                      <a:pt x="13" y="132"/>
                    </a:cubicBezTo>
                    <a:cubicBezTo>
                      <a:pt x="13" y="141"/>
                      <a:pt x="7" y="148"/>
                      <a:pt x="0" y="151"/>
                    </a:cubicBezTo>
                    <a:cubicBezTo>
                      <a:pt x="1" y="157"/>
                      <a:pt x="4" y="163"/>
                      <a:pt x="7" y="168"/>
                    </a:cubicBezTo>
                    <a:cubicBezTo>
                      <a:pt x="14" y="165"/>
                      <a:pt x="23" y="166"/>
                      <a:pt x="29" y="172"/>
                    </a:cubicBezTo>
                    <a:cubicBezTo>
                      <a:pt x="35" y="178"/>
                      <a:pt x="36" y="187"/>
                      <a:pt x="33" y="194"/>
                    </a:cubicBezTo>
                    <a:cubicBezTo>
                      <a:pt x="38" y="197"/>
                      <a:pt x="44" y="200"/>
                      <a:pt x="50" y="201"/>
                    </a:cubicBezTo>
                    <a:cubicBezTo>
                      <a:pt x="53" y="194"/>
                      <a:pt x="60" y="188"/>
                      <a:pt x="69" y="188"/>
                    </a:cubicBezTo>
                    <a:cubicBezTo>
                      <a:pt x="77" y="188"/>
                      <a:pt x="85" y="194"/>
                      <a:pt x="87" y="201"/>
                    </a:cubicBezTo>
                    <a:cubicBezTo>
                      <a:pt x="93" y="200"/>
                      <a:pt x="99" y="197"/>
                      <a:pt x="105" y="194"/>
                    </a:cubicBezTo>
                    <a:cubicBezTo>
                      <a:pt x="101" y="187"/>
                      <a:pt x="103" y="178"/>
                      <a:pt x="109" y="172"/>
                    </a:cubicBezTo>
                    <a:cubicBezTo>
                      <a:pt x="115" y="166"/>
                      <a:pt x="123" y="165"/>
                      <a:pt x="131" y="168"/>
                    </a:cubicBezTo>
                    <a:cubicBezTo>
                      <a:pt x="134" y="163"/>
                      <a:pt x="136" y="157"/>
                      <a:pt x="138" y="151"/>
                    </a:cubicBezTo>
                    <a:cubicBezTo>
                      <a:pt x="130" y="148"/>
                      <a:pt x="125" y="141"/>
                      <a:pt x="125" y="132"/>
                    </a:cubicBezTo>
                    <a:cubicBezTo>
                      <a:pt x="125" y="124"/>
                      <a:pt x="130" y="117"/>
                      <a:pt x="138" y="114"/>
                    </a:cubicBezTo>
                    <a:moveTo>
                      <a:pt x="69" y="167"/>
                    </a:moveTo>
                    <a:cubicBezTo>
                      <a:pt x="50" y="167"/>
                      <a:pt x="34" y="151"/>
                      <a:pt x="34" y="132"/>
                    </a:cubicBezTo>
                    <a:cubicBezTo>
                      <a:pt x="34" y="113"/>
                      <a:pt x="50" y="98"/>
                      <a:pt x="69" y="98"/>
                    </a:cubicBezTo>
                    <a:cubicBezTo>
                      <a:pt x="88" y="98"/>
                      <a:pt x="103" y="113"/>
                      <a:pt x="103" y="132"/>
                    </a:cubicBezTo>
                    <a:cubicBezTo>
                      <a:pt x="103" y="151"/>
                      <a:pt x="88" y="167"/>
                      <a:pt x="69" y="167"/>
                    </a:cubicBezTo>
                    <a:moveTo>
                      <a:pt x="187" y="40"/>
                    </a:moveTo>
                    <a:cubicBezTo>
                      <a:pt x="187" y="35"/>
                      <a:pt x="190" y="31"/>
                      <a:pt x="194" y="29"/>
                    </a:cubicBezTo>
                    <a:cubicBezTo>
                      <a:pt x="193" y="26"/>
                      <a:pt x="192" y="22"/>
                      <a:pt x="190" y="19"/>
                    </a:cubicBezTo>
                    <a:cubicBezTo>
                      <a:pt x="186" y="21"/>
                      <a:pt x="181" y="20"/>
                      <a:pt x="177" y="17"/>
                    </a:cubicBezTo>
                    <a:cubicBezTo>
                      <a:pt x="174" y="13"/>
                      <a:pt x="173" y="8"/>
                      <a:pt x="175" y="4"/>
                    </a:cubicBezTo>
                    <a:cubicBezTo>
                      <a:pt x="172" y="2"/>
                      <a:pt x="169" y="1"/>
                      <a:pt x="165" y="0"/>
                    </a:cubicBezTo>
                    <a:cubicBezTo>
                      <a:pt x="163" y="4"/>
                      <a:pt x="159" y="7"/>
                      <a:pt x="154" y="7"/>
                    </a:cubicBezTo>
                    <a:cubicBezTo>
                      <a:pt x="150" y="7"/>
                      <a:pt x="145" y="4"/>
                      <a:pt x="144" y="0"/>
                    </a:cubicBezTo>
                    <a:cubicBezTo>
                      <a:pt x="140" y="1"/>
                      <a:pt x="137" y="2"/>
                      <a:pt x="134" y="4"/>
                    </a:cubicBezTo>
                    <a:cubicBezTo>
                      <a:pt x="136" y="8"/>
                      <a:pt x="135" y="13"/>
                      <a:pt x="131" y="17"/>
                    </a:cubicBezTo>
                    <a:cubicBezTo>
                      <a:pt x="128" y="20"/>
                      <a:pt x="123" y="21"/>
                      <a:pt x="119" y="19"/>
                    </a:cubicBezTo>
                    <a:cubicBezTo>
                      <a:pt x="117" y="22"/>
                      <a:pt x="115" y="26"/>
                      <a:pt x="114" y="29"/>
                    </a:cubicBezTo>
                    <a:cubicBezTo>
                      <a:pt x="119" y="31"/>
                      <a:pt x="122" y="35"/>
                      <a:pt x="122" y="40"/>
                    </a:cubicBezTo>
                    <a:cubicBezTo>
                      <a:pt x="122" y="45"/>
                      <a:pt x="119" y="49"/>
                      <a:pt x="114" y="50"/>
                    </a:cubicBezTo>
                    <a:cubicBezTo>
                      <a:pt x="115" y="54"/>
                      <a:pt x="117" y="57"/>
                      <a:pt x="119" y="60"/>
                    </a:cubicBezTo>
                    <a:cubicBezTo>
                      <a:pt x="123" y="58"/>
                      <a:pt x="128" y="59"/>
                      <a:pt x="131" y="63"/>
                    </a:cubicBezTo>
                    <a:cubicBezTo>
                      <a:pt x="135" y="66"/>
                      <a:pt x="136" y="71"/>
                      <a:pt x="134" y="75"/>
                    </a:cubicBezTo>
                    <a:cubicBezTo>
                      <a:pt x="137" y="77"/>
                      <a:pt x="140" y="79"/>
                      <a:pt x="144" y="80"/>
                    </a:cubicBezTo>
                    <a:cubicBezTo>
                      <a:pt x="145" y="75"/>
                      <a:pt x="150" y="72"/>
                      <a:pt x="154" y="72"/>
                    </a:cubicBezTo>
                    <a:cubicBezTo>
                      <a:pt x="159" y="72"/>
                      <a:pt x="163" y="75"/>
                      <a:pt x="165" y="80"/>
                    </a:cubicBezTo>
                    <a:cubicBezTo>
                      <a:pt x="169" y="79"/>
                      <a:pt x="172" y="77"/>
                      <a:pt x="175" y="75"/>
                    </a:cubicBezTo>
                    <a:cubicBezTo>
                      <a:pt x="173" y="71"/>
                      <a:pt x="174" y="66"/>
                      <a:pt x="177" y="63"/>
                    </a:cubicBezTo>
                    <a:cubicBezTo>
                      <a:pt x="181" y="59"/>
                      <a:pt x="186" y="58"/>
                      <a:pt x="190" y="60"/>
                    </a:cubicBezTo>
                    <a:cubicBezTo>
                      <a:pt x="192" y="57"/>
                      <a:pt x="193" y="54"/>
                      <a:pt x="194" y="50"/>
                    </a:cubicBezTo>
                    <a:cubicBezTo>
                      <a:pt x="190" y="49"/>
                      <a:pt x="187" y="45"/>
                      <a:pt x="187" y="40"/>
                    </a:cubicBezTo>
                    <a:moveTo>
                      <a:pt x="154" y="57"/>
                    </a:moveTo>
                    <a:cubicBezTo>
                      <a:pt x="145" y="57"/>
                      <a:pt x="137" y="49"/>
                      <a:pt x="137" y="40"/>
                    </a:cubicBezTo>
                    <a:cubicBezTo>
                      <a:pt x="137" y="30"/>
                      <a:pt x="145" y="23"/>
                      <a:pt x="154" y="23"/>
                    </a:cubicBezTo>
                    <a:cubicBezTo>
                      <a:pt x="164" y="23"/>
                      <a:pt x="172" y="30"/>
                      <a:pt x="172" y="40"/>
                    </a:cubicBezTo>
                    <a:cubicBezTo>
                      <a:pt x="172" y="49"/>
                      <a:pt x="164" y="57"/>
                      <a:pt x="154" y="57"/>
                    </a:cubicBezTo>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39" name="Freeform 78"/>
              <p:cNvSpPr>
                <a:spLocks noEditPoints="1"/>
              </p:cNvSpPr>
              <p:nvPr/>
            </p:nvSpPr>
            <p:spPr bwMode="auto">
              <a:xfrm>
                <a:off x="5050863" y="1671127"/>
                <a:ext cx="226031" cy="189604"/>
              </a:xfrm>
              <a:custGeom>
                <a:avLst/>
                <a:gdLst>
                  <a:gd name="T0" fmla="*/ 138 w 202"/>
                  <a:gd name="T1" fmla="*/ 142 h 169"/>
                  <a:gd name="T2" fmla="*/ 142 w 202"/>
                  <a:gd name="T3" fmla="*/ 153 h 169"/>
                  <a:gd name="T4" fmla="*/ 126 w 202"/>
                  <a:gd name="T5" fmla="*/ 153 h 169"/>
                  <a:gd name="T6" fmla="*/ 97 w 202"/>
                  <a:gd name="T7" fmla="*/ 148 h 169"/>
                  <a:gd name="T8" fmla="*/ 86 w 202"/>
                  <a:gd name="T9" fmla="*/ 151 h 169"/>
                  <a:gd name="T10" fmla="*/ 71 w 202"/>
                  <a:gd name="T11" fmla="*/ 147 h 169"/>
                  <a:gd name="T12" fmla="*/ 60 w 202"/>
                  <a:gd name="T13" fmla="*/ 147 h 169"/>
                  <a:gd name="T14" fmla="*/ 60 w 202"/>
                  <a:gd name="T15" fmla="*/ 73 h 169"/>
                  <a:gd name="T16" fmla="*/ 80 w 202"/>
                  <a:gd name="T17" fmla="*/ 70 h 169"/>
                  <a:gd name="T18" fmla="*/ 101 w 202"/>
                  <a:gd name="T19" fmla="*/ 48 h 169"/>
                  <a:gd name="T20" fmla="*/ 122 w 202"/>
                  <a:gd name="T21" fmla="*/ 21 h 169"/>
                  <a:gd name="T22" fmla="*/ 133 w 202"/>
                  <a:gd name="T23" fmla="*/ 3 h 169"/>
                  <a:gd name="T24" fmla="*/ 144 w 202"/>
                  <a:gd name="T25" fmla="*/ 29 h 169"/>
                  <a:gd name="T26" fmla="*/ 131 w 202"/>
                  <a:gd name="T27" fmla="*/ 67 h 169"/>
                  <a:gd name="T28" fmla="*/ 131 w 202"/>
                  <a:gd name="T29" fmla="*/ 91 h 169"/>
                  <a:gd name="T30" fmla="*/ 122 w 202"/>
                  <a:gd name="T31" fmla="*/ 113 h 169"/>
                  <a:gd name="T32" fmla="*/ 135 w 202"/>
                  <a:gd name="T33" fmla="*/ 98 h 169"/>
                  <a:gd name="T34" fmla="*/ 140 w 202"/>
                  <a:gd name="T35" fmla="*/ 70 h 169"/>
                  <a:gd name="T36" fmla="*/ 145 w 202"/>
                  <a:gd name="T37" fmla="*/ 66 h 169"/>
                  <a:gd name="T38" fmla="*/ 142 w 202"/>
                  <a:gd name="T39" fmla="*/ 76 h 169"/>
                  <a:gd name="T40" fmla="*/ 148 w 202"/>
                  <a:gd name="T41" fmla="*/ 90 h 169"/>
                  <a:gd name="T42" fmla="*/ 146 w 202"/>
                  <a:gd name="T43" fmla="*/ 98 h 169"/>
                  <a:gd name="T44" fmla="*/ 148 w 202"/>
                  <a:gd name="T45" fmla="*/ 107 h 169"/>
                  <a:gd name="T46" fmla="*/ 142 w 202"/>
                  <a:gd name="T47" fmla="*/ 120 h 169"/>
                  <a:gd name="T48" fmla="*/ 144 w 202"/>
                  <a:gd name="T49" fmla="*/ 129 h 169"/>
                  <a:gd name="T50" fmla="*/ 138 w 202"/>
                  <a:gd name="T51" fmla="*/ 142 h 169"/>
                  <a:gd name="T52" fmla="*/ 202 w 202"/>
                  <a:gd name="T53" fmla="*/ 98 h 169"/>
                  <a:gd name="T54" fmla="*/ 190 w 202"/>
                  <a:gd name="T55" fmla="*/ 87 h 169"/>
                  <a:gd name="T56" fmla="*/ 184 w 202"/>
                  <a:gd name="T57" fmla="*/ 87 h 169"/>
                  <a:gd name="T58" fmla="*/ 194 w 202"/>
                  <a:gd name="T59" fmla="*/ 76 h 169"/>
                  <a:gd name="T60" fmla="*/ 182 w 202"/>
                  <a:gd name="T61" fmla="*/ 65 h 169"/>
                  <a:gd name="T62" fmla="*/ 159 w 202"/>
                  <a:gd name="T63" fmla="*/ 65 h 169"/>
                  <a:gd name="T64" fmla="*/ 148 w 202"/>
                  <a:gd name="T65" fmla="*/ 76 h 169"/>
                  <a:gd name="T66" fmla="*/ 160 w 202"/>
                  <a:gd name="T67" fmla="*/ 87 h 169"/>
                  <a:gd name="T68" fmla="*/ 161 w 202"/>
                  <a:gd name="T69" fmla="*/ 87 h 169"/>
                  <a:gd name="T70" fmla="*/ 152 w 202"/>
                  <a:gd name="T71" fmla="*/ 98 h 169"/>
                  <a:gd name="T72" fmla="*/ 161 w 202"/>
                  <a:gd name="T73" fmla="*/ 109 h 169"/>
                  <a:gd name="T74" fmla="*/ 160 w 202"/>
                  <a:gd name="T75" fmla="*/ 109 h 169"/>
                  <a:gd name="T76" fmla="*/ 148 w 202"/>
                  <a:gd name="T77" fmla="*/ 120 h 169"/>
                  <a:gd name="T78" fmla="*/ 157 w 202"/>
                  <a:gd name="T79" fmla="*/ 131 h 169"/>
                  <a:gd name="T80" fmla="*/ 156 w 202"/>
                  <a:gd name="T81" fmla="*/ 131 h 169"/>
                  <a:gd name="T82" fmla="*/ 144 w 202"/>
                  <a:gd name="T83" fmla="*/ 142 h 169"/>
                  <a:gd name="T84" fmla="*/ 156 w 202"/>
                  <a:gd name="T85" fmla="*/ 153 h 169"/>
                  <a:gd name="T86" fmla="*/ 167 w 202"/>
                  <a:gd name="T87" fmla="*/ 153 h 169"/>
                  <a:gd name="T88" fmla="*/ 179 w 202"/>
                  <a:gd name="T89" fmla="*/ 153 h 169"/>
                  <a:gd name="T90" fmla="*/ 191 w 202"/>
                  <a:gd name="T91" fmla="*/ 142 h 169"/>
                  <a:gd name="T92" fmla="*/ 181 w 202"/>
                  <a:gd name="T93" fmla="*/ 131 h 169"/>
                  <a:gd name="T94" fmla="*/ 186 w 202"/>
                  <a:gd name="T95" fmla="*/ 131 h 169"/>
                  <a:gd name="T96" fmla="*/ 198 w 202"/>
                  <a:gd name="T97" fmla="*/ 120 h 169"/>
                  <a:gd name="T98" fmla="*/ 189 w 202"/>
                  <a:gd name="T99" fmla="*/ 109 h 169"/>
                  <a:gd name="T100" fmla="*/ 190 w 202"/>
                  <a:gd name="T101" fmla="*/ 109 h 169"/>
                  <a:gd name="T102" fmla="*/ 202 w 202"/>
                  <a:gd name="T103" fmla="*/ 98 h 169"/>
                  <a:gd name="T104" fmla="*/ 0 w 202"/>
                  <a:gd name="T105" fmla="*/ 66 h 169"/>
                  <a:gd name="T106" fmla="*/ 53 w 202"/>
                  <a:gd name="T107" fmla="*/ 66 h 169"/>
                  <a:gd name="T108" fmla="*/ 53 w 202"/>
                  <a:gd name="T109" fmla="*/ 169 h 169"/>
                  <a:gd name="T110" fmla="*/ 0 w 202"/>
                  <a:gd name="T111" fmla="*/ 169 h 169"/>
                  <a:gd name="T112" fmla="*/ 0 w 202"/>
                  <a:gd name="T113" fmla="*/ 66 h 169"/>
                  <a:gd name="T114" fmla="*/ 32 w 202"/>
                  <a:gd name="T115" fmla="*/ 152 h 169"/>
                  <a:gd name="T116" fmla="*/ 38 w 202"/>
                  <a:gd name="T117" fmla="*/ 159 h 169"/>
                  <a:gd name="T118" fmla="*/ 45 w 202"/>
                  <a:gd name="T119" fmla="*/ 152 h 169"/>
                  <a:gd name="T120" fmla="*/ 38 w 202"/>
                  <a:gd name="T121" fmla="*/ 146 h 169"/>
                  <a:gd name="T122" fmla="*/ 32 w 202"/>
                  <a:gd name="T123" fmla="*/ 15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2" h="169">
                    <a:moveTo>
                      <a:pt x="138" y="142"/>
                    </a:moveTo>
                    <a:cubicBezTo>
                      <a:pt x="138" y="146"/>
                      <a:pt x="139" y="150"/>
                      <a:pt x="142" y="153"/>
                    </a:cubicBezTo>
                    <a:cubicBezTo>
                      <a:pt x="126" y="153"/>
                      <a:pt x="126" y="153"/>
                      <a:pt x="126" y="153"/>
                    </a:cubicBezTo>
                    <a:cubicBezTo>
                      <a:pt x="119" y="153"/>
                      <a:pt x="102" y="148"/>
                      <a:pt x="97" y="148"/>
                    </a:cubicBezTo>
                    <a:cubicBezTo>
                      <a:pt x="92" y="148"/>
                      <a:pt x="90" y="151"/>
                      <a:pt x="86" y="151"/>
                    </a:cubicBezTo>
                    <a:cubicBezTo>
                      <a:pt x="82" y="151"/>
                      <a:pt x="75" y="147"/>
                      <a:pt x="71" y="147"/>
                    </a:cubicBezTo>
                    <a:cubicBezTo>
                      <a:pt x="60" y="147"/>
                      <a:pt x="60" y="147"/>
                      <a:pt x="60" y="147"/>
                    </a:cubicBezTo>
                    <a:cubicBezTo>
                      <a:pt x="60" y="73"/>
                      <a:pt x="60" y="73"/>
                      <a:pt x="60" y="73"/>
                    </a:cubicBezTo>
                    <a:cubicBezTo>
                      <a:pt x="64" y="73"/>
                      <a:pt x="73" y="74"/>
                      <a:pt x="80" y="70"/>
                    </a:cubicBezTo>
                    <a:cubicBezTo>
                      <a:pt x="89" y="64"/>
                      <a:pt x="96" y="54"/>
                      <a:pt x="101" y="48"/>
                    </a:cubicBezTo>
                    <a:cubicBezTo>
                      <a:pt x="106" y="41"/>
                      <a:pt x="116" y="35"/>
                      <a:pt x="122" y="21"/>
                    </a:cubicBezTo>
                    <a:cubicBezTo>
                      <a:pt x="125" y="14"/>
                      <a:pt x="123" y="0"/>
                      <a:pt x="133" y="3"/>
                    </a:cubicBezTo>
                    <a:cubicBezTo>
                      <a:pt x="144" y="7"/>
                      <a:pt x="144" y="17"/>
                      <a:pt x="144" y="29"/>
                    </a:cubicBezTo>
                    <a:cubicBezTo>
                      <a:pt x="143" y="40"/>
                      <a:pt x="132" y="63"/>
                      <a:pt x="131" y="67"/>
                    </a:cubicBezTo>
                    <a:cubicBezTo>
                      <a:pt x="129" y="76"/>
                      <a:pt x="131" y="82"/>
                      <a:pt x="131" y="91"/>
                    </a:cubicBezTo>
                    <a:cubicBezTo>
                      <a:pt x="130" y="104"/>
                      <a:pt x="122" y="113"/>
                      <a:pt x="122" y="113"/>
                    </a:cubicBezTo>
                    <a:cubicBezTo>
                      <a:pt x="122" y="113"/>
                      <a:pt x="133" y="106"/>
                      <a:pt x="135" y="98"/>
                    </a:cubicBezTo>
                    <a:cubicBezTo>
                      <a:pt x="137" y="89"/>
                      <a:pt x="135" y="80"/>
                      <a:pt x="140" y="70"/>
                    </a:cubicBezTo>
                    <a:cubicBezTo>
                      <a:pt x="142" y="68"/>
                      <a:pt x="143" y="67"/>
                      <a:pt x="145" y="66"/>
                    </a:cubicBezTo>
                    <a:cubicBezTo>
                      <a:pt x="143" y="69"/>
                      <a:pt x="142" y="72"/>
                      <a:pt x="142" y="76"/>
                    </a:cubicBezTo>
                    <a:cubicBezTo>
                      <a:pt x="142" y="82"/>
                      <a:pt x="144" y="86"/>
                      <a:pt x="148" y="90"/>
                    </a:cubicBezTo>
                    <a:cubicBezTo>
                      <a:pt x="147" y="92"/>
                      <a:pt x="146" y="95"/>
                      <a:pt x="146" y="98"/>
                    </a:cubicBezTo>
                    <a:cubicBezTo>
                      <a:pt x="146" y="101"/>
                      <a:pt x="147" y="104"/>
                      <a:pt x="148" y="107"/>
                    </a:cubicBezTo>
                    <a:cubicBezTo>
                      <a:pt x="144" y="110"/>
                      <a:pt x="142" y="115"/>
                      <a:pt x="142" y="120"/>
                    </a:cubicBezTo>
                    <a:cubicBezTo>
                      <a:pt x="142" y="123"/>
                      <a:pt x="143" y="126"/>
                      <a:pt x="144" y="129"/>
                    </a:cubicBezTo>
                    <a:cubicBezTo>
                      <a:pt x="140" y="132"/>
                      <a:pt x="138" y="137"/>
                      <a:pt x="138" y="142"/>
                    </a:cubicBezTo>
                    <a:moveTo>
                      <a:pt x="202" y="98"/>
                    </a:moveTo>
                    <a:cubicBezTo>
                      <a:pt x="202" y="92"/>
                      <a:pt x="197" y="87"/>
                      <a:pt x="190" y="87"/>
                    </a:cubicBezTo>
                    <a:cubicBezTo>
                      <a:pt x="184" y="87"/>
                      <a:pt x="184" y="87"/>
                      <a:pt x="184" y="87"/>
                    </a:cubicBezTo>
                    <a:cubicBezTo>
                      <a:pt x="190" y="86"/>
                      <a:pt x="194" y="82"/>
                      <a:pt x="194" y="76"/>
                    </a:cubicBezTo>
                    <a:cubicBezTo>
                      <a:pt x="194" y="70"/>
                      <a:pt x="188" y="65"/>
                      <a:pt x="182" y="65"/>
                    </a:cubicBezTo>
                    <a:cubicBezTo>
                      <a:pt x="159" y="65"/>
                      <a:pt x="159" y="65"/>
                      <a:pt x="159" y="65"/>
                    </a:cubicBezTo>
                    <a:cubicBezTo>
                      <a:pt x="152" y="65"/>
                      <a:pt x="148" y="70"/>
                      <a:pt x="148" y="76"/>
                    </a:cubicBezTo>
                    <a:cubicBezTo>
                      <a:pt x="148" y="82"/>
                      <a:pt x="153" y="87"/>
                      <a:pt x="160" y="87"/>
                    </a:cubicBezTo>
                    <a:cubicBezTo>
                      <a:pt x="161" y="87"/>
                      <a:pt x="161" y="87"/>
                      <a:pt x="161" y="87"/>
                    </a:cubicBezTo>
                    <a:cubicBezTo>
                      <a:pt x="156" y="89"/>
                      <a:pt x="152" y="93"/>
                      <a:pt x="152" y="98"/>
                    </a:cubicBezTo>
                    <a:cubicBezTo>
                      <a:pt x="152" y="104"/>
                      <a:pt x="156" y="108"/>
                      <a:pt x="161" y="109"/>
                    </a:cubicBezTo>
                    <a:cubicBezTo>
                      <a:pt x="160" y="109"/>
                      <a:pt x="160" y="109"/>
                      <a:pt x="160" y="109"/>
                    </a:cubicBezTo>
                    <a:cubicBezTo>
                      <a:pt x="153" y="109"/>
                      <a:pt x="148" y="114"/>
                      <a:pt x="148" y="120"/>
                    </a:cubicBezTo>
                    <a:cubicBezTo>
                      <a:pt x="148" y="126"/>
                      <a:pt x="152" y="130"/>
                      <a:pt x="157" y="131"/>
                    </a:cubicBezTo>
                    <a:cubicBezTo>
                      <a:pt x="156" y="131"/>
                      <a:pt x="156" y="131"/>
                      <a:pt x="156" y="131"/>
                    </a:cubicBezTo>
                    <a:cubicBezTo>
                      <a:pt x="149" y="131"/>
                      <a:pt x="144" y="136"/>
                      <a:pt x="144" y="142"/>
                    </a:cubicBezTo>
                    <a:cubicBezTo>
                      <a:pt x="144" y="148"/>
                      <a:pt x="149" y="153"/>
                      <a:pt x="156" y="153"/>
                    </a:cubicBezTo>
                    <a:cubicBezTo>
                      <a:pt x="167" y="153"/>
                      <a:pt x="167" y="153"/>
                      <a:pt x="167" y="153"/>
                    </a:cubicBezTo>
                    <a:cubicBezTo>
                      <a:pt x="179" y="153"/>
                      <a:pt x="179" y="153"/>
                      <a:pt x="179" y="153"/>
                    </a:cubicBezTo>
                    <a:cubicBezTo>
                      <a:pt x="185" y="153"/>
                      <a:pt x="191" y="148"/>
                      <a:pt x="191" y="142"/>
                    </a:cubicBezTo>
                    <a:cubicBezTo>
                      <a:pt x="191" y="137"/>
                      <a:pt x="186" y="132"/>
                      <a:pt x="181" y="131"/>
                    </a:cubicBezTo>
                    <a:cubicBezTo>
                      <a:pt x="186" y="131"/>
                      <a:pt x="186" y="131"/>
                      <a:pt x="186" y="131"/>
                    </a:cubicBezTo>
                    <a:cubicBezTo>
                      <a:pt x="193" y="131"/>
                      <a:pt x="198" y="126"/>
                      <a:pt x="198" y="120"/>
                    </a:cubicBezTo>
                    <a:cubicBezTo>
                      <a:pt x="198" y="115"/>
                      <a:pt x="194" y="111"/>
                      <a:pt x="189" y="109"/>
                    </a:cubicBezTo>
                    <a:cubicBezTo>
                      <a:pt x="190" y="109"/>
                      <a:pt x="190" y="109"/>
                      <a:pt x="190" y="109"/>
                    </a:cubicBezTo>
                    <a:cubicBezTo>
                      <a:pt x="197" y="109"/>
                      <a:pt x="202" y="104"/>
                      <a:pt x="202" y="98"/>
                    </a:cubicBezTo>
                    <a:moveTo>
                      <a:pt x="0" y="66"/>
                    </a:moveTo>
                    <a:cubicBezTo>
                      <a:pt x="53" y="66"/>
                      <a:pt x="53" y="66"/>
                      <a:pt x="53" y="66"/>
                    </a:cubicBezTo>
                    <a:cubicBezTo>
                      <a:pt x="53" y="169"/>
                      <a:pt x="53" y="169"/>
                      <a:pt x="53" y="169"/>
                    </a:cubicBezTo>
                    <a:cubicBezTo>
                      <a:pt x="0" y="169"/>
                      <a:pt x="0" y="169"/>
                      <a:pt x="0" y="169"/>
                    </a:cubicBezTo>
                    <a:lnTo>
                      <a:pt x="0" y="66"/>
                    </a:lnTo>
                    <a:close/>
                    <a:moveTo>
                      <a:pt x="32" y="152"/>
                    </a:moveTo>
                    <a:cubicBezTo>
                      <a:pt x="32" y="156"/>
                      <a:pt x="35" y="159"/>
                      <a:pt x="38" y="159"/>
                    </a:cubicBezTo>
                    <a:cubicBezTo>
                      <a:pt x="42" y="159"/>
                      <a:pt x="45" y="156"/>
                      <a:pt x="45" y="152"/>
                    </a:cubicBezTo>
                    <a:cubicBezTo>
                      <a:pt x="45" y="149"/>
                      <a:pt x="42" y="146"/>
                      <a:pt x="38" y="146"/>
                    </a:cubicBezTo>
                    <a:cubicBezTo>
                      <a:pt x="35" y="146"/>
                      <a:pt x="32" y="149"/>
                      <a:pt x="32" y="152"/>
                    </a:cubicBezTo>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40" name="Freeform 240"/>
              <p:cNvSpPr>
                <a:spLocks/>
              </p:cNvSpPr>
              <p:nvPr/>
            </p:nvSpPr>
            <p:spPr bwMode="auto">
              <a:xfrm>
                <a:off x="4319787" y="1944091"/>
                <a:ext cx="216009" cy="205767"/>
              </a:xfrm>
              <a:custGeom>
                <a:avLst/>
                <a:gdLst>
                  <a:gd name="T0" fmla="*/ 90 w 196"/>
                  <a:gd name="T1" fmla="*/ 9 h 187"/>
                  <a:gd name="T2" fmla="*/ 106 w 196"/>
                  <a:gd name="T3" fmla="*/ 9 h 187"/>
                  <a:gd name="T4" fmla="*/ 122 w 196"/>
                  <a:gd name="T5" fmla="*/ 42 h 187"/>
                  <a:gd name="T6" fmla="*/ 147 w 196"/>
                  <a:gd name="T7" fmla="*/ 61 h 187"/>
                  <a:gd name="T8" fmla="*/ 184 w 196"/>
                  <a:gd name="T9" fmla="*/ 66 h 187"/>
                  <a:gd name="T10" fmla="*/ 189 w 196"/>
                  <a:gd name="T11" fmla="*/ 81 h 187"/>
                  <a:gd name="T12" fmla="*/ 162 w 196"/>
                  <a:gd name="T13" fmla="*/ 107 h 187"/>
                  <a:gd name="T14" fmla="*/ 153 w 196"/>
                  <a:gd name="T15" fmla="*/ 136 h 187"/>
                  <a:gd name="T16" fmla="*/ 159 w 196"/>
                  <a:gd name="T17" fmla="*/ 173 h 187"/>
                  <a:gd name="T18" fmla="*/ 146 w 196"/>
                  <a:gd name="T19" fmla="*/ 182 h 187"/>
                  <a:gd name="T20" fmla="*/ 113 w 196"/>
                  <a:gd name="T21" fmla="*/ 165 h 187"/>
                  <a:gd name="T22" fmla="*/ 82 w 196"/>
                  <a:gd name="T23" fmla="*/ 165 h 187"/>
                  <a:gd name="T24" fmla="*/ 49 w 196"/>
                  <a:gd name="T25" fmla="*/ 182 h 187"/>
                  <a:gd name="T26" fmla="*/ 37 w 196"/>
                  <a:gd name="T27" fmla="*/ 173 h 187"/>
                  <a:gd name="T28" fmla="*/ 43 w 196"/>
                  <a:gd name="T29" fmla="*/ 136 h 187"/>
                  <a:gd name="T30" fmla="*/ 34 w 196"/>
                  <a:gd name="T31" fmla="*/ 107 h 187"/>
                  <a:gd name="T32" fmla="*/ 7 w 196"/>
                  <a:gd name="T33" fmla="*/ 81 h 187"/>
                  <a:gd name="T34" fmla="*/ 11 w 196"/>
                  <a:gd name="T35" fmla="*/ 66 h 187"/>
                  <a:gd name="T36" fmla="*/ 49 w 196"/>
                  <a:gd name="T37" fmla="*/ 61 h 187"/>
                  <a:gd name="T38" fmla="*/ 74 w 196"/>
                  <a:gd name="T39" fmla="*/ 42 h 187"/>
                  <a:gd name="T40" fmla="*/ 90 w 196"/>
                  <a:gd name="T41" fmla="*/ 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6" h="187">
                    <a:moveTo>
                      <a:pt x="90" y="9"/>
                    </a:moveTo>
                    <a:cubicBezTo>
                      <a:pt x="94" y="0"/>
                      <a:pt x="101" y="0"/>
                      <a:pt x="106" y="9"/>
                    </a:cubicBezTo>
                    <a:cubicBezTo>
                      <a:pt x="122" y="42"/>
                      <a:pt x="122" y="42"/>
                      <a:pt x="122" y="42"/>
                    </a:cubicBezTo>
                    <a:cubicBezTo>
                      <a:pt x="126" y="51"/>
                      <a:pt x="138" y="59"/>
                      <a:pt x="147" y="61"/>
                    </a:cubicBezTo>
                    <a:cubicBezTo>
                      <a:pt x="184" y="66"/>
                      <a:pt x="184" y="66"/>
                      <a:pt x="184" y="66"/>
                    </a:cubicBezTo>
                    <a:cubicBezTo>
                      <a:pt x="194" y="67"/>
                      <a:pt x="196" y="74"/>
                      <a:pt x="189" y="81"/>
                    </a:cubicBezTo>
                    <a:cubicBezTo>
                      <a:pt x="162" y="107"/>
                      <a:pt x="162" y="107"/>
                      <a:pt x="162" y="107"/>
                    </a:cubicBezTo>
                    <a:cubicBezTo>
                      <a:pt x="155" y="114"/>
                      <a:pt x="151" y="127"/>
                      <a:pt x="153" y="136"/>
                    </a:cubicBezTo>
                    <a:cubicBezTo>
                      <a:pt x="159" y="173"/>
                      <a:pt x="159" y="173"/>
                      <a:pt x="159" y="173"/>
                    </a:cubicBezTo>
                    <a:cubicBezTo>
                      <a:pt x="161" y="183"/>
                      <a:pt x="155" y="187"/>
                      <a:pt x="146" y="182"/>
                    </a:cubicBezTo>
                    <a:cubicBezTo>
                      <a:pt x="113" y="165"/>
                      <a:pt x="113" y="165"/>
                      <a:pt x="113" y="165"/>
                    </a:cubicBezTo>
                    <a:cubicBezTo>
                      <a:pt x="105" y="160"/>
                      <a:pt x="91" y="160"/>
                      <a:pt x="82" y="165"/>
                    </a:cubicBezTo>
                    <a:cubicBezTo>
                      <a:pt x="49" y="182"/>
                      <a:pt x="49" y="182"/>
                      <a:pt x="49" y="182"/>
                    </a:cubicBezTo>
                    <a:cubicBezTo>
                      <a:pt x="41" y="187"/>
                      <a:pt x="35" y="183"/>
                      <a:pt x="37" y="173"/>
                    </a:cubicBezTo>
                    <a:cubicBezTo>
                      <a:pt x="43" y="136"/>
                      <a:pt x="43" y="136"/>
                      <a:pt x="43" y="136"/>
                    </a:cubicBezTo>
                    <a:cubicBezTo>
                      <a:pt x="45" y="127"/>
                      <a:pt x="40" y="114"/>
                      <a:pt x="34" y="107"/>
                    </a:cubicBezTo>
                    <a:cubicBezTo>
                      <a:pt x="7" y="81"/>
                      <a:pt x="7" y="81"/>
                      <a:pt x="7" y="81"/>
                    </a:cubicBezTo>
                    <a:cubicBezTo>
                      <a:pt x="0" y="74"/>
                      <a:pt x="2" y="67"/>
                      <a:pt x="11" y="66"/>
                    </a:cubicBezTo>
                    <a:cubicBezTo>
                      <a:pt x="49" y="61"/>
                      <a:pt x="49" y="61"/>
                      <a:pt x="49" y="61"/>
                    </a:cubicBezTo>
                    <a:cubicBezTo>
                      <a:pt x="58" y="59"/>
                      <a:pt x="69" y="51"/>
                      <a:pt x="74" y="42"/>
                    </a:cubicBezTo>
                    <a:lnTo>
                      <a:pt x="90" y="9"/>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41" name="Freeform 53"/>
              <p:cNvSpPr>
                <a:spLocks noEditPoints="1"/>
              </p:cNvSpPr>
              <p:nvPr/>
            </p:nvSpPr>
            <p:spPr bwMode="auto">
              <a:xfrm>
                <a:off x="3826909" y="1806450"/>
                <a:ext cx="180125" cy="153307"/>
              </a:xfrm>
              <a:custGeom>
                <a:avLst/>
                <a:gdLst>
                  <a:gd name="T0" fmla="*/ 450 w 450"/>
                  <a:gd name="T1" fmla="*/ 0 h 383"/>
                  <a:gd name="T2" fmla="*/ 337 w 450"/>
                  <a:gd name="T3" fmla="*/ 383 h 383"/>
                  <a:gd name="T4" fmla="*/ 149 w 450"/>
                  <a:gd name="T5" fmla="*/ 248 h 383"/>
                  <a:gd name="T6" fmla="*/ 450 w 450"/>
                  <a:gd name="T7" fmla="*/ 0 h 383"/>
                  <a:gd name="T8" fmla="*/ 128 w 450"/>
                  <a:gd name="T9" fmla="*/ 231 h 383"/>
                  <a:gd name="T10" fmla="*/ 450 w 450"/>
                  <a:gd name="T11" fmla="*/ 0 h 383"/>
                  <a:gd name="T12" fmla="*/ 0 w 450"/>
                  <a:gd name="T13" fmla="*/ 139 h 383"/>
                  <a:gd name="T14" fmla="*/ 128 w 450"/>
                  <a:gd name="T15" fmla="*/ 231 h 383"/>
                  <a:gd name="T16" fmla="*/ 149 w 450"/>
                  <a:gd name="T17" fmla="*/ 366 h 383"/>
                  <a:gd name="T18" fmla="*/ 202 w 450"/>
                  <a:gd name="T19" fmla="*/ 306 h 383"/>
                  <a:gd name="T20" fmla="*/ 149 w 450"/>
                  <a:gd name="T21" fmla="*/ 269 h 383"/>
                  <a:gd name="T22" fmla="*/ 149 w 450"/>
                  <a:gd name="T23" fmla="*/ 366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0" h="383">
                    <a:moveTo>
                      <a:pt x="450" y="0"/>
                    </a:moveTo>
                    <a:lnTo>
                      <a:pt x="337" y="383"/>
                    </a:lnTo>
                    <a:lnTo>
                      <a:pt x="149" y="248"/>
                    </a:lnTo>
                    <a:lnTo>
                      <a:pt x="450" y="0"/>
                    </a:lnTo>
                    <a:close/>
                    <a:moveTo>
                      <a:pt x="128" y="231"/>
                    </a:moveTo>
                    <a:lnTo>
                      <a:pt x="450" y="0"/>
                    </a:lnTo>
                    <a:lnTo>
                      <a:pt x="0" y="139"/>
                    </a:lnTo>
                    <a:lnTo>
                      <a:pt x="128" y="231"/>
                    </a:lnTo>
                    <a:close/>
                    <a:moveTo>
                      <a:pt x="149" y="366"/>
                    </a:moveTo>
                    <a:lnTo>
                      <a:pt x="202" y="306"/>
                    </a:lnTo>
                    <a:lnTo>
                      <a:pt x="149" y="269"/>
                    </a:lnTo>
                    <a:lnTo>
                      <a:pt x="149" y="366"/>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42" name="Freeform 41"/>
              <p:cNvSpPr>
                <a:spLocks noEditPoints="1"/>
              </p:cNvSpPr>
              <p:nvPr/>
            </p:nvSpPr>
            <p:spPr bwMode="auto">
              <a:xfrm>
                <a:off x="6656846" y="1862160"/>
                <a:ext cx="205072" cy="205071"/>
              </a:xfrm>
              <a:custGeom>
                <a:avLst/>
                <a:gdLst>
                  <a:gd name="T0" fmla="*/ 193 w 198"/>
                  <a:gd name="T1" fmla="*/ 19 h 198"/>
                  <a:gd name="T2" fmla="*/ 185 w 198"/>
                  <a:gd name="T3" fmla="*/ 17 h 198"/>
                  <a:gd name="T4" fmla="*/ 190 w 198"/>
                  <a:gd name="T5" fmla="*/ 21 h 198"/>
                  <a:gd name="T6" fmla="*/ 177 w 198"/>
                  <a:gd name="T7" fmla="*/ 25 h 198"/>
                  <a:gd name="T8" fmla="*/ 182 w 198"/>
                  <a:gd name="T9" fmla="*/ 29 h 198"/>
                  <a:gd name="T10" fmla="*/ 169 w 198"/>
                  <a:gd name="T11" fmla="*/ 32 h 198"/>
                  <a:gd name="T12" fmla="*/ 98 w 198"/>
                  <a:gd name="T13" fmla="*/ 104 h 198"/>
                  <a:gd name="T14" fmla="*/ 94 w 198"/>
                  <a:gd name="T15" fmla="*/ 100 h 198"/>
                  <a:gd name="T16" fmla="*/ 165 w 198"/>
                  <a:gd name="T17" fmla="*/ 29 h 198"/>
                  <a:gd name="T18" fmla="*/ 168 w 198"/>
                  <a:gd name="T19" fmla="*/ 15 h 198"/>
                  <a:gd name="T20" fmla="*/ 173 w 198"/>
                  <a:gd name="T21" fmla="*/ 21 h 198"/>
                  <a:gd name="T22" fmla="*/ 176 w 198"/>
                  <a:gd name="T23" fmla="*/ 7 h 198"/>
                  <a:gd name="T24" fmla="*/ 181 w 198"/>
                  <a:gd name="T25" fmla="*/ 14 h 198"/>
                  <a:gd name="T26" fmla="*/ 179 w 198"/>
                  <a:gd name="T27" fmla="*/ 5 h 198"/>
                  <a:gd name="T28" fmla="*/ 187 w 198"/>
                  <a:gd name="T29" fmla="*/ 8 h 198"/>
                  <a:gd name="T30" fmla="*/ 193 w 198"/>
                  <a:gd name="T31" fmla="*/ 9 h 198"/>
                  <a:gd name="T32" fmla="*/ 198 w 198"/>
                  <a:gd name="T33" fmla="*/ 13 h 198"/>
                  <a:gd name="T34" fmla="*/ 105 w 198"/>
                  <a:gd name="T35" fmla="*/ 81 h 198"/>
                  <a:gd name="T36" fmla="*/ 72 w 198"/>
                  <a:gd name="T37" fmla="*/ 103 h 198"/>
                  <a:gd name="T38" fmla="*/ 119 w 198"/>
                  <a:gd name="T39" fmla="*/ 103 h 198"/>
                  <a:gd name="T40" fmla="*/ 102 w 198"/>
                  <a:gd name="T41" fmla="*/ 108 h 198"/>
                  <a:gd name="T42" fmla="*/ 96 w 198"/>
                  <a:gd name="T43" fmla="*/ 110 h 198"/>
                  <a:gd name="T44" fmla="*/ 88 w 198"/>
                  <a:gd name="T45" fmla="*/ 103 h 198"/>
                  <a:gd name="T46" fmla="*/ 90 w 198"/>
                  <a:gd name="T47" fmla="*/ 96 h 198"/>
                  <a:gd name="T48" fmla="*/ 95 w 198"/>
                  <a:gd name="T49" fmla="*/ 44 h 198"/>
                  <a:gd name="T50" fmla="*/ 95 w 198"/>
                  <a:gd name="T51" fmla="*/ 162 h 198"/>
                  <a:gd name="T52" fmla="*/ 143 w 198"/>
                  <a:gd name="T53" fmla="*/ 68 h 198"/>
                  <a:gd name="T54" fmla="*/ 139 w 198"/>
                  <a:gd name="T55" fmla="*/ 103 h 198"/>
                  <a:gd name="T56" fmla="*/ 52 w 198"/>
                  <a:gd name="T57" fmla="*/ 103 h 198"/>
                  <a:gd name="T58" fmla="*/ 119 w 198"/>
                  <a:gd name="T59" fmla="*/ 67 h 198"/>
                  <a:gd name="T60" fmla="*/ 157 w 198"/>
                  <a:gd name="T61" fmla="*/ 54 h 198"/>
                  <a:gd name="T62" fmla="*/ 95 w 198"/>
                  <a:gd name="T63" fmla="*/ 182 h 198"/>
                  <a:gd name="T64" fmla="*/ 95 w 198"/>
                  <a:gd name="T65" fmla="*/ 24 h 198"/>
                  <a:gd name="T66" fmla="*/ 156 w 198"/>
                  <a:gd name="T67" fmla="*/ 30 h 198"/>
                  <a:gd name="T68" fmla="*/ 0 w 198"/>
                  <a:gd name="T69" fmla="*/ 103 h 198"/>
                  <a:gd name="T70" fmla="*/ 190 w 198"/>
                  <a:gd name="T71" fmla="*/ 103 h 198"/>
                  <a:gd name="T72" fmla="*/ 157 w 198"/>
                  <a:gd name="T73" fmla="*/ 5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98">
                    <a:moveTo>
                      <a:pt x="198" y="13"/>
                    </a:moveTo>
                    <a:cubicBezTo>
                      <a:pt x="193" y="19"/>
                      <a:pt x="193" y="19"/>
                      <a:pt x="193" y="19"/>
                    </a:cubicBezTo>
                    <a:cubicBezTo>
                      <a:pt x="185" y="17"/>
                      <a:pt x="185" y="17"/>
                      <a:pt x="185" y="17"/>
                    </a:cubicBezTo>
                    <a:cubicBezTo>
                      <a:pt x="185" y="17"/>
                      <a:pt x="185" y="17"/>
                      <a:pt x="185" y="17"/>
                    </a:cubicBezTo>
                    <a:cubicBezTo>
                      <a:pt x="183" y="19"/>
                      <a:pt x="183" y="19"/>
                      <a:pt x="183" y="19"/>
                    </a:cubicBezTo>
                    <a:cubicBezTo>
                      <a:pt x="190" y="21"/>
                      <a:pt x="190" y="21"/>
                      <a:pt x="190" y="21"/>
                    </a:cubicBezTo>
                    <a:cubicBezTo>
                      <a:pt x="185" y="27"/>
                      <a:pt x="185" y="27"/>
                      <a:pt x="185" y="27"/>
                    </a:cubicBezTo>
                    <a:cubicBezTo>
                      <a:pt x="177" y="25"/>
                      <a:pt x="177" y="25"/>
                      <a:pt x="177" y="25"/>
                    </a:cubicBezTo>
                    <a:cubicBezTo>
                      <a:pt x="175" y="27"/>
                      <a:pt x="175" y="27"/>
                      <a:pt x="175" y="27"/>
                    </a:cubicBezTo>
                    <a:cubicBezTo>
                      <a:pt x="182" y="29"/>
                      <a:pt x="182" y="29"/>
                      <a:pt x="182" y="29"/>
                    </a:cubicBezTo>
                    <a:cubicBezTo>
                      <a:pt x="177" y="35"/>
                      <a:pt x="177" y="35"/>
                      <a:pt x="177" y="35"/>
                    </a:cubicBezTo>
                    <a:cubicBezTo>
                      <a:pt x="169" y="32"/>
                      <a:pt x="169" y="32"/>
                      <a:pt x="169" y="32"/>
                    </a:cubicBezTo>
                    <a:cubicBezTo>
                      <a:pt x="107" y="95"/>
                      <a:pt x="107" y="95"/>
                      <a:pt x="107" y="95"/>
                    </a:cubicBezTo>
                    <a:cubicBezTo>
                      <a:pt x="98" y="104"/>
                      <a:pt x="98" y="104"/>
                      <a:pt x="98" y="104"/>
                    </a:cubicBezTo>
                    <a:cubicBezTo>
                      <a:pt x="97" y="105"/>
                      <a:pt x="95" y="105"/>
                      <a:pt x="94" y="104"/>
                    </a:cubicBezTo>
                    <a:cubicBezTo>
                      <a:pt x="93" y="103"/>
                      <a:pt x="93" y="101"/>
                      <a:pt x="94" y="100"/>
                    </a:cubicBezTo>
                    <a:cubicBezTo>
                      <a:pt x="103" y="91"/>
                      <a:pt x="103" y="91"/>
                      <a:pt x="103" y="91"/>
                    </a:cubicBezTo>
                    <a:cubicBezTo>
                      <a:pt x="165" y="29"/>
                      <a:pt x="165" y="29"/>
                      <a:pt x="165" y="29"/>
                    </a:cubicBezTo>
                    <a:cubicBezTo>
                      <a:pt x="163" y="21"/>
                      <a:pt x="163" y="21"/>
                      <a:pt x="163" y="21"/>
                    </a:cubicBezTo>
                    <a:cubicBezTo>
                      <a:pt x="168" y="15"/>
                      <a:pt x="168" y="15"/>
                      <a:pt x="168" y="15"/>
                    </a:cubicBezTo>
                    <a:cubicBezTo>
                      <a:pt x="171" y="24"/>
                      <a:pt x="171" y="24"/>
                      <a:pt x="171" y="24"/>
                    </a:cubicBezTo>
                    <a:cubicBezTo>
                      <a:pt x="173" y="21"/>
                      <a:pt x="173" y="21"/>
                      <a:pt x="173" y="21"/>
                    </a:cubicBezTo>
                    <a:cubicBezTo>
                      <a:pt x="171" y="13"/>
                      <a:pt x="171" y="13"/>
                      <a:pt x="171" y="13"/>
                    </a:cubicBezTo>
                    <a:cubicBezTo>
                      <a:pt x="176" y="7"/>
                      <a:pt x="176" y="7"/>
                      <a:pt x="176" y="7"/>
                    </a:cubicBezTo>
                    <a:cubicBezTo>
                      <a:pt x="179" y="16"/>
                      <a:pt x="179" y="16"/>
                      <a:pt x="179" y="16"/>
                    </a:cubicBezTo>
                    <a:cubicBezTo>
                      <a:pt x="181" y="14"/>
                      <a:pt x="181" y="14"/>
                      <a:pt x="181" y="14"/>
                    </a:cubicBezTo>
                    <a:cubicBezTo>
                      <a:pt x="181" y="13"/>
                      <a:pt x="181" y="13"/>
                      <a:pt x="181" y="13"/>
                    </a:cubicBezTo>
                    <a:cubicBezTo>
                      <a:pt x="179" y="5"/>
                      <a:pt x="179" y="5"/>
                      <a:pt x="179" y="5"/>
                    </a:cubicBezTo>
                    <a:cubicBezTo>
                      <a:pt x="184" y="0"/>
                      <a:pt x="184" y="0"/>
                      <a:pt x="184" y="0"/>
                    </a:cubicBezTo>
                    <a:cubicBezTo>
                      <a:pt x="187" y="8"/>
                      <a:pt x="187" y="8"/>
                      <a:pt x="187" y="8"/>
                    </a:cubicBezTo>
                    <a:cubicBezTo>
                      <a:pt x="189" y="5"/>
                      <a:pt x="189" y="5"/>
                      <a:pt x="189" y="5"/>
                    </a:cubicBezTo>
                    <a:cubicBezTo>
                      <a:pt x="193" y="9"/>
                      <a:pt x="193" y="9"/>
                      <a:pt x="193" y="9"/>
                    </a:cubicBezTo>
                    <a:cubicBezTo>
                      <a:pt x="191" y="11"/>
                      <a:pt x="191" y="11"/>
                      <a:pt x="191" y="11"/>
                    </a:cubicBezTo>
                    <a:lnTo>
                      <a:pt x="198" y="13"/>
                    </a:lnTo>
                    <a:close/>
                    <a:moveTo>
                      <a:pt x="90" y="96"/>
                    </a:moveTo>
                    <a:cubicBezTo>
                      <a:pt x="105" y="81"/>
                      <a:pt x="105" y="81"/>
                      <a:pt x="105" y="81"/>
                    </a:cubicBezTo>
                    <a:cubicBezTo>
                      <a:pt x="102" y="80"/>
                      <a:pt x="99" y="79"/>
                      <a:pt x="95" y="79"/>
                    </a:cubicBezTo>
                    <a:cubicBezTo>
                      <a:pt x="82" y="79"/>
                      <a:pt x="72" y="90"/>
                      <a:pt x="72" y="103"/>
                    </a:cubicBezTo>
                    <a:cubicBezTo>
                      <a:pt x="72" y="116"/>
                      <a:pt x="82" y="127"/>
                      <a:pt x="95" y="127"/>
                    </a:cubicBezTo>
                    <a:cubicBezTo>
                      <a:pt x="108" y="127"/>
                      <a:pt x="119" y="116"/>
                      <a:pt x="119" y="103"/>
                    </a:cubicBezTo>
                    <a:cubicBezTo>
                      <a:pt x="119" y="99"/>
                      <a:pt x="118" y="96"/>
                      <a:pt x="117" y="93"/>
                    </a:cubicBezTo>
                    <a:cubicBezTo>
                      <a:pt x="102" y="108"/>
                      <a:pt x="102" y="108"/>
                      <a:pt x="102" y="108"/>
                    </a:cubicBezTo>
                    <a:cubicBezTo>
                      <a:pt x="101" y="110"/>
                      <a:pt x="99" y="111"/>
                      <a:pt x="96" y="111"/>
                    </a:cubicBezTo>
                    <a:cubicBezTo>
                      <a:pt x="96" y="111"/>
                      <a:pt x="96" y="110"/>
                      <a:pt x="96" y="110"/>
                    </a:cubicBezTo>
                    <a:cubicBezTo>
                      <a:pt x="96" y="111"/>
                      <a:pt x="96" y="111"/>
                      <a:pt x="95" y="111"/>
                    </a:cubicBezTo>
                    <a:cubicBezTo>
                      <a:pt x="91" y="111"/>
                      <a:pt x="88" y="107"/>
                      <a:pt x="88" y="103"/>
                    </a:cubicBezTo>
                    <a:cubicBezTo>
                      <a:pt x="88" y="103"/>
                      <a:pt x="88" y="103"/>
                      <a:pt x="88" y="103"/>
                    </a:cubicBezTo>
                    <a:cubicBezTo>
                      <a:pt x="88" y="100"/>
                      <a:pt x="88" y="98"/>
                      <a:pt x="90" y="96"/>
                    </a:cubicBezTo>
                    <a:close/>
                    <a:moveTo>
                      <a:pt x="131" y="55"/>
                    </a:moveTo>
                    <a:cubicBezTo>
                      <a:pt x="121" y="48"/>
                      <a:pt x="109" y="44"/>
                      <a:pt x="95" y="44"/>
                    </a:cubicBezTo>
                    <a:cubicBezTo>
                      <a:pt x="63" y="44"/>
                      <a:pt x="36" y="70"/>
                      <a:pt x="36" y="103"/>
                    </a:cubicBezTo>
                    <a:cubicBezTo>
                      <a:pt x="36" y="136"/>
                      <a:pt x="63" y="162"/>
                      <a:pt x="95" y="162"/>
                    </a:cubicBezTo>
                    <a:cubicBezTo>
                      <a:pt x="128" y="162"/>
                      <a:pt x="155" y="136"/>
                      <a:pt x="155" y="103"/>
                    </a:cubicBezTo>
                    <a:cubicBezTo>
                      <a:pt x="155" y="90"/>
                      <a:pt x="150" y="77"/>
                      <a:pt x="143" y="68"/>
                    </a:cubicBezTo>
                    <a:cubicBezTo>
                      <a:pt x="131" y="79"/>
                      <a:pt x="131" y="79"/>
                      <a:pt x="131" y="79"/>
                    </a:cubicBezTo>
                    <a:cubicBezTo>
                      <a:pt x="136" y="86"/>
                      <a:pt x="139" y="94"/>
                      <a:pt x="139" y="103"/>
                    </a:cubicBezTo>
                    <a:cubicBezTo>
                      <a:pt x="139" y="127"/>
                      <a:pt x="119" y="146"/>
                      <a:pt x="95" y="146"/>
                    </a:cubicBezTo>
                    <a:cubicBezTo>
                      <a:pt x="71" y="146"/>
                      <a:pt x="52" y="127"/>
                      <a:pt x="52" y="103"/>
                    </a:cubicBezTo>
                    <a:cubicBezTo>
                      <a:pt x="52" y="79"/>
                      <a:pt x="71" y="60"/>
                      <a:pt x="95" y="60"/>
                    </a:cubicBezTo>
                    <a:cubicBezTo>
                      <a:pt x="104" y="60"/>
                      <a:pt x="112" y="62"/>
                      <a:pt x="119" y="67"/>
                    </a:cubicBezTo>
                    <a:lnTo>
                      <a:pt x="131" y="55"/>
                    </a:lnTo>
                    <a:close/>
                    <a:moveTo>
                      <a:pt x="157" y="54"/>
                    </a:moveTo>
                    <a:cubicBezTo>
                      <a:pt x="168" y="67"/>
                      <a:pt x="174" y="84"/>
                      <a:pt x="174" y="103"/>
                    </a:cubicBezTo>
                    <a:cubicBezTo>
                      <a:pt x="174" y="146"/>
                      <a:pt x="139" y="182"/>
                      <a:pt x="95" y="182"/>
                    </a:cubicBezTo>
                    <a:cubicBezTo>
                      <a:pt x="52" y="182"/>
                      <a:pt x="16" y="146"/>
                      <a:pt x="16" y="103"/>
                    </a:cubicBezTo>
                    <a:cubicBezTo>
                      <a:pt x="16" y="59"/>
                      <a:pt x="52" y="24"/>
                      <a:pt x="95" y="24"/>
                    </a:cubicBezTo>
                    <a:cubicBezTo>
                      <a:pt x="114" y="24"/>
                      <a:pt x="131" y="30"/>
                      <a:pt x="145" y="41"/>
                    </a:cubicBezTo>
                    <a:cubicBezTo>
                      <a:pt x="156" y="30"/>
                      <a:pt x="156" y="30"/>
                      <a:pt x="156" y="30"/>
                    </a:cubicBezTo>
                    <a:cubicBezTo>
                      <a:pt x="140" y="16"/>
                      <a:pt x="118" y="8"/>
                      <a:pt x="95" y="8"/>
                    </a:cubicBezTo>
                    <a:cubicBezTo>
                      <a:pt x="43" y="8"/>
                      <a:pt x="0" y="50"/>
                      <a:pt x="0" y="103"/>
                    </a:cubicBezTo>
                    <a:cubicBezTo>
                      <a:pt x="0" y="155"/>
                      <a:pt x="43" y="198"/>
                      <a:pt x="95" y="198"/>
                    </a:cubicBezTo>
                    <a:cubicBezTo>
                      <a:pt x="148" y="198"/>
                      <a:pt x="190" y="155"/>
                      <a:pt x="190" y="103"/>
                    </a:cubicBezTo>
                    <a:cubicBezTo>
                      <a:pt x="190" y="80"/>
                      <a:pt x="182" y="59"/>
                      <a:pt x="168" y="42"/>
                    </a:cubicBezTo>
                    <a:lnTo>
                      <a:pt x="157" y="54"/>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43" name="Freeform 14"/>
              <p:cNvSpPr>
                <a:spLocks noEditPoints="1"/>
              </p:cNvSpPr>
              <p:nvPr/>
            </p:nvSpPr>
            <p:spPr bwMode="auto">
              <a:xfrm>
                <a:off x="6158766" y="2249652"/>
                <a:ext cx="200530" cy="184400"/>
              </a:xfrm>
              <a:custGeom>
                <a:avLst/>
                <a:gdLst>
                  <a:gd name="T0" fmla="*/ 152 w 192"/>
                  <a:gd name="T1" fmla="*/ 6 h 176"/>
                  <a:gd name="T2" fmla="*/ 151 w 192"/>
                  <a:gd name="T3" fmla="*/ 3 h 176"/>
                  <a:gd name="T4" fmla="*/ 147 w 192"/>
                  <a:gd name="T5" fmla="*/ 0 h 176"/>
                  <a:gd name="T6" fmla="*/ 43 w 192"/>
                  <a:gd name="T7" fmla="*/ 0 h 176"/>
                  <a:gd name="T8" fmla="*/ 40 w 192"/>
                  <a:gd name="T9" fmla="*/ 6 h 176"/>
                  <a:gd name="T10" fmla="*/ 39 w 192"/>
                  <a:gd name="T11" fmla="*/ 12 h 176"/>
                  <a:gd name="T12" fmla="*/ 0 w 192"/>
                  <a:gd name="T13" fmla="*/ 53 h 176"/>
                  <a:gd name="T14" fmla="*/ 66 w 192"/>
                  <a:gd name="T15" fmla="*/ 100 h 176"/>
                  <a:gd name="T16" fmla="*/ 88 w 192"/>
                  <a:gd name="T17" fmla="*/ 118 h 176"/>
                  <a:gd name="T18" fmla="*/ 86 w 192"/>
                  <a:gd name="T19" fmla="*/ 129 h 176"/>
                  <a:gd name="T20" fmla="*/ 89 w 192"/>
                  <a:gd name="T21" fmla="*/ 131 h 176"/>
                  <a:gd name="T22" fmla="*/ 70 w 192"/>
                  <a:gd name="T23" fmla="*/ 166 h 176"/>
                  <a:gd name="T24" fmla="*/ 58 w 192"/>
                  <a:gd name="T25" fmla="*/ 167 h 176"/>
                  <a:gd name="T26" fmla="*/ 54 w 192"/>
                  <a:gd name="T27" fmla="*/ 168 h 176"/>
                  <a:gd name="T28" fmla="*/ 53 w 192"/>
                  <a:gd name="T29" fmla="*/ 174 h 176"/>
                  <a:gd name="T30" fmla="*/ 137 w 192"/>
                  <a:gd name="T31" fmla="*/ 176 h 176"/>
                  <a:gd name="T32" fmla="*/ 138 w 192"/>
                  <a:gd name="T33" fmla="*/ 170 h 176"/>
                  <a:gd name="T34" fmla="*/ 134 w 192"/>
                  <a:gd name="T35" fmla="*/ 168 h 176"/>
                  <a:gd name="T36" fmla="*/ 131 w 192"/>
                  <a:gd name="T37" fmla="*/ 166 h 176"/>
                  <a:gd name="T38" fmla="*/ 102 w 192"/>
                  <a:gd name="T39" fmla="*/ 145 h 176"/>
                  <a:gd name="T40" fmla="*/ 103 w 192"/>
                  <a:gd name="T41" fmla="*/ 131 h 176"/>
                  <a:gd name="T42" fmla="*/ 106 w 192"/>
                  <a:gd name="T43" fmla="*/ 121 h 176"/>
                  <a:gd name="T44" fmla="*/ 103 w 192"/>
                  <a:gd name="T45" fmla="*/ 118 h 176"/>
                  <a:gd name="T46" fmla="*/ 146 w 192"/>
                  <a:gd name="T47" fmla="*/ 96 h 176"/>
                  <a:gd name="T48" fmla="*/ 192 w 192"/>
                  <a:gd name="T49" fmla="*/ 12 h 176"/>
                  <a:gd name="T50" fmla="*/ 48 w 192"/>
                  <a:gd name="T51" fmla="*/ 85 h 176"/>
                  <a:gd name="T52" fmla="*/ 10 w 192"/>
                  <a:gd name="T53" fmla="*/ 53 h 176"/>
                  <a:gd name="T54" fmla="*/ 40 w 192"/>
                  <a:gd name="T55" fmla="*/ 22 h 176"/>
                  <a:gd name="T56" fmla="*/ 52 w 192"/>
                  <a:gd name="T57" fmla="*/ 86 h 176"/>
                  <a:gd name="T58" fmla="*/ 109 w 192"/>
                  <a:gd name="T59" fmla="*/ 77 h 176"/>
                  <a:gd name="T60" fmla="*/ 85 w 192"/>
                  <a:gd name="T61" fmla="*/ 80 h 176"/>
                  <a:gd name="T62" fmla="*/ 82 w 192"/>
                  <a:gd name="T63" fmla="*/ 71 h 176"/>
                  <a:gd name="T64" fmla="*/ 90 w 192"/>
                  <a:gd name="T65" fmla="*/ 68 h 176"/>
                  <a:gd name="T66" fmla="*/ 87 w 192"/>
                  <a:gd name="T67" fmla="*/ 36 h 176"/>
                  <a:gd name="T68" fmla="*/ 83 w 192"/>
                  <a:gd name="T69" fmla="*/ 32 h 176"/>
                  <a:gd name="T70" fmla="*/ 92 w 192"/>
                  <a:gd name="T71" fmla="*/ 24 h 176"/>
                  <a:gd name="T72" fmla="*/ 99 w 192"/>
                  <a:gd name="T73" fmla="*/ 24 h 176"/>
                  <a:gd name="T74" fmla="*/ 102 w 192"/>
                  <a:gd name="T75" fmla="*/ 68 h 176"/>
                  <a:gd name="T76" fmla="*/ 109 w 192"/>
                  <a:gd name="T77" fmla="*/ 71 h 176"/>
                  <a:gd name="T78" fmla="*/ 181 w 192"/>
                  <a:gd name="T79" fmla="*/ 53 h 176"/>
                  <a:gd name="T80" fmla="*/ 143 w 192"/>
                  <a:gd name="T81" fmla="*/ 85 h 176"/>
                  <a:gd name="T82" fmla="*/ 151 w 192"/>
                  <a:gd name="T83" fmla="*/ 58 h 176"/>
                  <a:gd name="T84" fmla="*/ 181 w 192"/>
                  <a:gd name="T85" fmla="*/ 2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 h="176">
                    <a:moveTo>
                      <a:pt x="152" y="12"/>
                    </a:moveTo>
                    <a:cubicBezTo>
                      <a:pt x="152" y="6"/>
                      <a:pt x="152" y="6"/>
                      <a:pt x="152" y="6"/>
                    </a:cubicBezTo>
                    <a:cubicBezTo>
                      <a:pt x="151" y="6"/>
                      <a:pt x="151" y="6"/>
                      <a:pt x="151" y="6"/>
                    </a:cubicBezTo>
                    <a:cubicBezTo>
                      <a:pt x="151" y="3"/>
                      <a:pt x="151" y="3"/>
                      <a:pt x="151" y="3"/>
                    </a:cubicBezTo>
                    <a:cubicBezTo>
                      <a:pt x="151" y="1"/>
                      <a:pt x="149" y="0"/>
                      <a:pt x="148" y="0"/>
                    </a:cubicBezTo>
                    <a:cubicBezTo>
                      <a:pt x="147" y="0"/>
                      <a:pt x="147" y="0"/>
                      <a:pt x="147" y="0"/>
                    </a:cubicBezTo>
                    <a:cubicBezTo>
                      <a:pt x="44" y="0"/>
                      <a:pt x="44" y="0"/>
                      <a:pt x="44" y="0"/>
                    </a:cubicBezTo>
                    <a:cubicBezTo>
                      <a:pt x="43" y="0"/>
                      <a:pt x="43" y="0"/>
                      <a:pt x="43" y="0"/>
                    </a:cubicBezTo>
                    <a:cubicBezTo>
                      <a:pt x="42" y="0"/>
                      <a:pt x="40" y="1"/>
                      <a:pt x="40" y="3"/>
                    </a:cubicBezTo>
                    <a:cubicBezTo>
                      <a:pt x="40" y="6"/>
                      <a:pt x="40" y="6"/>
                      <a:pt x="40" y="6"/>
                    </a:cubicBezTo>
                    <a:cubicBezTo>
                      <a:pt x="39" y="6"/>
                      <a:pt x="39" y="6"/>
                      <a:pt x="39" y="6"/>
                    </a:cubicBezTo>
                    <a:cubicBezTo>
                      <a:pt x="39" y="12"/>
                      <a:pt x="39" y="12"/>
                      <a:pt x="39" y="12"/>
                    </a:cubicBezTo>
                    <a:cubicBezTo>
                      <a:pt x="0" y="12"/>
                      <a:pt x="0" y="12"/>
                      <a:pt x="0" y="12"/>
                    </a:cubicBezTo>
                    <a:cubicBezTo>
                      <a:pt x="0" y="12"/>
                      <a:pt x="0" y="43"/>
                      <a:pt x="0" y="53"/>
                    </a:cubicBezTo>
                    <a:cubicBezTo>
                      <a:pt x="0" y="73"/>
                      <a:pt x="26" y="91"/>
                      <a:pt x="45" y="96"/>
                    </a:cubicBezTo>
                    <a:cubicBezTo>
                      <a:pt x="52" y="98"/>
                      <a:pt x="60" y="99"/>
                      <a:pt x="66" y="100"/>
                    </a:cubicBezTo>
                    <a:cubicBezTo>
                      <a:pt x="76" y="108"/>
                      <a:pt x="87" y="114"/>
                      <a:pt x="89" y="118"/>
                    </a:cubicBezTo>
                    <a:cubicBezTo>
                      <a:pt x="88" y="118"/>
                      <a:pt x="88" y="118"/>
                      <a:pt x="88" y="118"/>
                    </a:cubicBezTo>
                    <a:cubicBezTo>
                      <a:pt x="87" y="118"/>
                      <a:pt x="86" y="119"/>
                      <a:pt x="86" y="121"/>
                    </a:cubicBezTo>
                    <a:cubicBezTo>
                      <a:pt x="86" y="129"/>
                      <a:pt x="86" y="129"/>
                      <a:pt x="86" y="129"/>
                    </a:cubicBezTo>
                    <a:cubicBezTo>
                      <a:pt x="86" y="130"/>
                      <a:pt x="87" y="131"/>
                      <a:pt x="88" y="131"/>
                    </a:cubicBezTo>
                    <a:cubicBezTo>
                      <a:pt x="89" y="131"/>
                      <a:pt x="89" y="131"/>
                      <a:pt x="89" y="131"/>
                    </a:cubicBezTo>
                    <a:cubicBezTo>
                      <a:pt x="89" y="137"/>
                      <a:pt x="89" y="142"/>
                      <a:pt x="89" y="145"/>
                    </a:cubicBezTo>
                    <a:cubicBezTo>
                      <a:pt x="89" y="157"/>
                      <a:pt x="78" y="166"/>
                      <a:pt x="70" y="166"/>
                    </a:cubicBezTo>
                    <a:cubicBezTo>
                      <a:pt x="66" y="166"/>
                      <a:pt x="62" y="166"/>
                      <a:pt x="60" y="166"/>
                    </a:cubicBezTo>
                    <a:cubicBezTo>
                      <a:pt x="58" y="166"/>
                      <a:pt x="58" y="166"/>
                      <a:pt x="58" y="167"/>
                    </a:cubicBezTo>
                    <a:cubicBezTo>
                      <a:pt x="58" y="168"/>
                      <a:pt x="58" y="168"/>
                      <a:pt x="58" y="168"/>
                    </a:cubicBezTo>
                    <a:cubicBezTo>
                      <a:pt x="54" y="168"/>
                      <a:pt x="54" y="168"/>
                      <a:pt x="54" y="168"/>
                    </a:cubicBezTo>
                    <a:cubicBezTo>
                      <a:pt x="54" y="168"/>
                      <a:pt x="53" y="169"/>
                      <a:pt x="53" y="170"/>
                    </a:cubicBezTo>
                    <a:cubicBezTo>
                      <a:pt x="53" y="170"/>
                      <a:pt x="53" y="174"/>
                      <a:pt x="53" y="174"/>
                    </a:cubicBezTo>
                    <a:cubicBezTo>
                      <a:pt x="53" y="175"/>
                      <a:pt x="54" y="176"/>
                      <a:pt x="54" y="176"/>
                    </a:cubicBezTo>
                    <a:cubicBezTo>
                      <a:pt x="137" y="176"/>
                      <a:pt x="137" y="176"/>
                      <a:pt x="137" y="176"/>
                    </a:cubicBezTo>
                    <a:cubicBezTo>
                      <a:pt x="137" y="176"/>
                      <a:pt x="138" y="175"/>
                      <a:pt x="138" y="174"/>
                    </a:cubicBezTo>
                    <a:cubicBezTo>
                      <a:pt x="138" y="174"/>
                      <a:pt x="138" y="170"/>
                      <a:pt x="138" y="170"/>
                    </a:cubicBezTo>
                    <a:cubicBezTo>
                      <a:pt x="138" y="169"/>
                      <a:pt x="137" y="168"/>
                      <a:pt x="137" y="168"/>
                    </a:cubicBezTo>
                    <a:cubicBezTo>
                      <a:pt x="134" y="168"/>
                      <a:pt x="134" y="168"/>
                      <a:pt x="134" y="168"/>
                    </a:cubicBezTo>
                    <a:cubicBezTo>
                      <a:pt x="134" y="168"/>
                      <a:pt x="134" y="168"/>
                      <a:pt x="134" y="167"/>
                    </a:cubicBezTo>
                    <a:cubicBezTo>
                      <a:pt x="134" y="166"/>
                      <a:pt x="133" y="166"/>
                      <a:pt x="131" y="166"/>
                    </a:cubicBezTo>
                    <a:cubicBezTo>
                      <a:pt x="130" y="166"/>
                      <a:pt x="125" y="166"/>
                      <a:pt x="121" y="166"/>
                    </a:cubicBezTo>
                    <a:cubicBezTo>
                      <a:pt x="113" y="166"/>
                      <a:pt x="102" y="157"/>
                      <a:pt x="102" y="145"/>
                    </a:cubicBezTo>
                    <a:cubicBezTo>
                      <a:pt x="102" y="142"/>
                      <a:pt x="102" y="137"/>
                      <a:pt x="102" y="131"/>
                    </a:cubicBezTo>
                    <a:cubicBezTo>
                      <a:pt x="103" y="131"/>
                      <a:pt x="103" y="131"/>
                      <a:pt x="103" y="131"/>
                    </a:cubicBezTo>
                    <a:cubicBezTo>
                      <a:pt x="104" y="131"/>
                      <a:pt x="106" y="130"/>
                      <a:pt x="106" y="129"/>
                    </a:cubicBezTo>
                    <a:cubicBezTo>
                      <a:pt x="106" y="121"/>
                      <a:pt x="106" y="121"/>
                      <a:pt x="106" y="121"/>
                    </a:cubicBezTo>
                    <a:cubicBezTo>
                      <a:pt x="106" y="119"/>
                      <a:pt x="104" y="118"/>
                      <a:pt x="103" y="118"/>
                    </a:cubicBezTo>
                    <a:cubicBezTo>
                      <a:pt x="103" y="118"/>
                      <a:pt x="103" y="118"/>
                      <a:pt x="103" y="118"/>
                    </a:cubicBezTo>
                    <a:cubicBezTo>
                      <a:pt x="105" y="114"/>
                      <a:pt x="115" y="108"/>
                      <a:pt x="125" y="100"/>
                    </a:cubicBezTo>
                    <a:cubicBezTo>
                      <a:pt x="132" y="99"/>
                      <a:pt x="139" y="98"/>
                      <a:pt x="146" y="96"/>
                    </a:cubicBezTo>
                    <a:cubicBezTo>
                      <a:pt x="165" y="91"/>
                      <a:pt x="192" y="73"/>
                      <a:pt x="192" y="53"/>
                    </a:cubicBezTo>
                    <a:cubicBezTo>
                      <a:pt x="192" y="43"/>
                      <a:pt x="192" y="12"/>
                      <a:pt x="192" y="12"/>
                    </a:cubicBezTo>
                    <a:lnTo>
                      <a:pt x="152" y="12"/>
                    </a:lnTo>
                    <a:close/>
                    <a:moveTo>
                      <a:pt x="48" y="85"/>
                    </a:moveTo>
                    <a:cubicBezTo>
                      <a:pt x="39" y="83"/>
                      <a:pt x="29" y="78"/>
                      <a:pt x="22" y="72"/>
                    </a:cubicBezTo>
                    <a:cubicBezTo>
                      <a:pt x="15" y="66"/>
                      <a:pt x="10" y="59"/>
                      <a:pt x="10" y="53"/>
                    </a:cubicBezTo>
                    <a:cubicBezTo>
                      <a:pt x="10" y="22"/>
                      <a:pt x="10" y="22"/>
                      <a:pt x="10" y="22"/>
                    </a:cubicBezTo>
                    <a:cubicBezTo>
                      <a:pt x="40" y="22"/>
                      <a:pt x="40" y="22"/>
                      <a:pt x="40" y="22"/>
                    </a:cubicBezTo>
                    <a:cubicBezTo>
                      <a:pt x="40" y="32"/>
                      <a:pt x="40" y="47"/>
                      <a:pt x="40" y="58"/>
                    </a:cubicBezTo>
                    <a:cubicBezTo>
                      <a:pt x="40" y="69"/>
                      <a:pt x="45" y="78"/>
                      <a:pt x="52" y="86"/>
                    </a:cubicBezTo>
                    <a:cubicBezTo>
                      <a:pt x="51" y="86"/>
                      <a:pt x="49" y="86"/>
                      <a:pt x="48" y="85"/>
                    </a:cubicBezTo>
                    <a:close/>
                    <a:moveTo>
                      <a:pt x="109" y="77"/>
                    </a:moveTo>
                    <a:cubicBezTo>
                      <a:pt x="109" y="78"/>
                      <a:pt x="108" y="80"/>
                      <a:pt x="106" y="80"/>
                    </a:cubicBezTo>
                    <a:cubicBezTo>
                      <a:pt x="85" y="80"/>
                      <a:pt x="85" y="80"/>
                      <a:pt x="85" y="80"/>
                    </a:cubicBezTo>
                    <a:cubicBezTo>
                      <a:pt x="83" y="80"/>
                      <a:pt x="82" y="78"/>
                      <a:pt x="82" y="77"/>
                    </a:cubicBezTo>
                    <a:cubicBezTo>
                      <a:pt x="82" y="71"/>
                      <a:pt x="82" y="71"/>
                      <a:pt x="82" y="71"/>
                    </a:cubicBezTo>
                    <a:cubicBezTo>
                      <a:pt x="82" y="69"/>
                      <a:pt x="83" y="68"/>
                      <a:pt x="85" y="68"/>
                    </a:cubicBezTo>
                    <a:cubicBezTo>
                      <a:pt x="90" y="68"/>
                      <a:pt x="90" y="68"/>
                      <a:pt x="90" y="68"/>
                    </a:cubicBezTo>
                    <a:cubicBezTo>
                      <a:pt x="90" y="36"/>
                      <a:pt x="90" y="36"/>
                      <a:pt x="90" y="36"/>
                    </a:cubicBezTo>
                    <a:cubicBezTo>
                      <a:pt x="87" y="36"/>
                      <a:pt x="87" y="36"/>
                      <a:pt x="87" y="36"/>
                    </a:cubicBezTo>
                    <a:cubicBezTo>
                      <a:pt x="85" y="37"/>
                      <a:pt x="84" y="36"/>
                      <a:pt x="83" y="34"/>
                    </a:cubicBezTo>
                    <a:cubicBezTo>
                      <a:pt x="83" y="32"/>
                      <a:pt x="83" y="32"/>
                      <a:pt x="83" y="32"/>
                    </a:cubicBezTo>
                    <a:cubicBezTo>
                      <a:pt x="82" y="30"/>
                      <a:pt x="83" y="29"/>
                      <a:pt x="84" y="29"/>
                    </a:cubicBezTo>
                    <a:cubicBezTo>
                      <a:pt x="92" y="24"/>
                      <a:pt x="92" y="24"/>
                      <a:pt x="92" y="24"/>
                    </a:cubicBezTo>
                    <a:cubicBezTo>
                      <a:pt x="93" y="24"/>
                      <a:pt x="93" y="24"/>
                      <a:pt x="94" y="24"/>
                    </a:cubicBezTo>
                    <a:cubicBezTo>
                      <a:pt x="99" y="24"/>
                      <a:pt x="99" y="24"/>
                      <a:pt x="99" y="24"/>
                    </a:cubicBezTo>
                    <a:cubicBezTo>
                      <a:pt x="100" y="24"/>
                      <a:pt x="102" y="25"/>
                      <a:pt x="102" y="27"/>
                    </a:cubicBezTo>
                    <a:cubicBezTo>
                      <a:pt x="102" y="68"/>
                      <a:pt x="102" y="68"/>
                      <a:pt x="102" y="68"/>
                    </a:cubicBezTo>
                    <a:cubicBezTo>
                      <a:pt x="106" y="68"/>
                      <a:pt x="106" y="68"/>
                      <a:pt x="106" y="68"/>
                    </a:cubicBezTo>
                    <a:cubicBezTo>
                      <a:pt x="108" y="68"/>
                      <a:pt x="109" y="69"/>
                      <a:pt x="109" y="71"/>
                    </a:cubicBezTo>
                    <a:lnTo>
                      <a:pt x="109" y="77"/>
                    </a:lnTo>
                    <a:close/>
                    <a:moveTo>
                      <a:pt x="181" y="53"/>
                    </a:moveTo>
                    <a:cubicBezTo>
                      <a:pt x="181" y="59"/>
                      <a:pt x="177" y="66"/>
                      <a:pt x="169" y="72"/>
                    </a:cubicBezTo>
                    <a:cubicBezTo>
                      <a:pt x="162" y="78"/>
                      <a:pt x="152" y="83"/>
                      <a:pt x="143" y="85"/>
                    </a:cubicBezTo>
                    <a:cubicBezTo>
                      <a:pt x="142" y="86"/>
                      <a:pt x="140" y="86"/>
                      <a:pt x="139" y="86"/>
                    </a:cubicBezTo>
                    <a:cubicBezTo>
                      <a:pt x="146" y="78"/>
                      <a:pt x="151" y="69"/>
                      <a:pt x="151" y="58"/>
                    </a:cubicBezTo>
                    <a:cubicBezTo>
                      <a:pt x="151" y="47"/>
                      <a:pt x="151" y="32"/>
                      <a:pt x="151" y="22"/>
                    </a:cubicBezTo>
                    <a:cubicBezTo>
                      <a:pt x="181" y="22"/>
                      <a:pt x="181" y="22"/>
                      <a:pt x="181" y="22"/>
                    </a:cubicBezTo>
                    <a:lnTo>
                      <a:pt x="181" y="53"/>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44" name="Freeform 22"/>
              <p:cNvSpPr>
                <a:spLocks noEditPoints="1"/>
              </p:cNvSpPr>
              <p:nvPr/>
            </p:nvSpPr>
            <p:spPr bwMode="auto">
              <a:xfrm>
                <a:off x="5962171" y="2501242"/>
                <a:ext cx="160345" cy="152577"/>
              </a:xfrm>
              <a:custGeom>
                <a:avLst/>
                <a:gdLst>
                  <a:gd name="T0" fmla="*/ 87 w 218"/>
                  <a:gd name="T1" fmla="*/ 189 h 207"/>
                  <a:gd name="T2" fmla="*/ 163 w 218"/>
                  <a:gd name="T3" fmla="*/ 108 h 207"/>
                  <a:gd name="T4" fmla="*/ 142 w 218"/>
                  <a:gd name="T5" fmla="*/ 15 h 207"/>
                  <a:gd name="T6" fmla="*/ 69 w 218"/>
                  <a:gd name="T7" fmla="*/ 114 h 207"/>
                  <a:gd name="T8" fmla="*/ 69 w 218"/>
                  <a:gd name="T9" fmla="*/ 85 h 207"/>
                  <a:gd name="T10" fmla="*/ 69 w 218"/>
                  <a:gd name="T11" fmla="*/ 114 h 207"/>
                  <a:gd name="T12" fmla="*/ 71 w 218"/>
                  <a:gd name="T13" fmla="*/ 58 h 207"/>
                  <a:gd name="T14" fmla="*/ 102 w 218"/>
                  <a:gd name="T15" fmla="*/ 58 h 207"/>
                  <a:gd name="T16" fmla="*/ 119 w 218"/>
                  <a:gd name="T17" fmla="*/ 172 h 207"/>
                  <a:gd name="T18" fmla="*/ 107 w 218"/>
                  <a:gd name="T19" fmla="*/ 130 h 207"/>
                  <a:gd name="T20" fmla="*/ 119 w 218"/>
                  <a:gd name="T21" fmla="*/ 172 h 207"/>
                  <a:gd name="T22" fmla="*/ 106 w 218"/>
                  <a:gd name="T23" fmla="*/ 74 h 207"/>
                  <a:gd name="T24" fmla="*/ 141 w 218"/>
                  <a:gd name="T25" fmla="*/ 74 h 207"/>
                  <a:gd name="T26" fmla="*/ 154 w 218"/>
                  <a:gd name="T27" fmla="*/ 36 h 207"/>
                  <a:gd name="T28" fmla="*/ 154 w 218"/>
                  <a:gd name="T29" fmla="*/ 63 h 207"/>
                  <a:gd name="T30" fmla="*/ 154 w 218"/>
                  <a:gd name="T31" fmla="*/ 36 h 207"/>
                  <a:gd name="T32" fmla="*/ 214 w 218"/>
                  <a:gd name="T33" fmla="*/ 126 h 207"/>
                  <a:gd name="T34" fmla="*/ 214 w 218"/>
                  <a:gd name="T35" fmla="*/ 125 h 207"/>
                  <a:gd name="T36" fmla="*/ 202 w 218"/>
                  <a:gd name="T37" fmla="*/ 0 h 207"/>
                  <a:gd name="T38" fmla="*/ 179 w 218"/>
                  <a:gd name="T39" fmla="*/ 3 h 207"/>
                  <a:gd name="T40" fmla="*/ 170 w 218"/>
                  <a:gd name="T41" fmla="*/ 125 h 207"/>
                  <a:gd name="T42" fmla="*/ 176 w 218"/>
                  <a:gd name="T43" fmla="*/ 163 h 207"/>
                  <a:gd name="T44" fmla="*/ 172 w 218"/>
                  <a:gd name="T45" fmla="*/ 179 h 207"/>
                  <a:gd name="T46" fmla="*/ 203 w 218"/>
                  <a:gd name="T47" fmla="*/ 199 h 207"/>
                  <a:gd name="T48" fmla="*/ 207 w 218"/>
                  <a:gd name="T49" fmla="*/ 206 h 207"/>
                  <a:gd name="T50" fmla="*/ 206 w 218"/>
                  <a:gd name="T51" fmla="*/ 182 h 207"/>
                  <a:gd name="T52" fmla="*/ 207 w 218"/>
                  <a:gd name="T53" fmla="*/ 166 h 207"/>
                  <a:gd name="T54" fmla="*/ 207 w 218"/>
                  <a:gd name="T55" fmla="*/ 165 h 207"/>
                  <a:gd name="T56" fmla="*/ 185 w 218"/>
                  <a:gd name="T57" fmla="*/ 7 h 207"/>
                  <a:gd name="T58" fmla="*/ 208 w 218"/>
                  <a:gd name="T59" fmla="*/ 122 h 207"/>
                  <a:gd name="T60" fmla="*/ 198 w 218"/>
                  <a:gd name="T61" fmla="*/ 30 h 207"/>
                  <a:gd name="T62" fmla="*/ 197 w 218"/>
                  <a:gd name="T63" fmla="*/ 122 h 207"/>
                  <a:gd name="T64" fmla="*/ 185 w 218"/>
                  <a:gd name="T65" fmla="*/ 7 h 207"/>
                  <a:gd name="T66" fmla="*/ 210 w 218"/>
                  <a:gd name="T67" fmla="*/ 201 h 207"/>
                  <a:gd name="T68" fmla="*/ 201 w 218"/>
                  <a:gd name="T69" fmla="*/ 189 h 207"/>
                  <a:gd name="T70" fmla="*/ 192 w 218"/>
                  <a:gd name="T71" fmla="*/ 173 h 207"/>
                  <a:gd name="T72" fmla="*/ 194 w 218"/>
                  <a:gd name="T73" fmla="*/ 186 h 207"/>
                  <a:gd name="T74" fmla="*/ 188 w 218"/>
                  <a:gd name="T75" fmla="*/ 169 h 207"/>
                  <a:gd name="T76" fmla="*/ 201 w 218"/>
                  <a:gd name="T77" fmla="*/ 166 h 207"/>
                  <a:gd name="T78" fmla="*/ 201 w 218"/>
                  <a:gd name="T79" fmla="*/ 182 h 207"/>
                  <a:gd name="T80" fmla="*/ 202 w 218"/>
                  <a:gd name="T81" fmla="*/ 159 h 207"/>
                  <a:gd name="T82" fmla="*/ 200 w 218"/>
                  <a:gd name="T83" fmla="*/ 134 h 207"/>
                  <a:gd name="T84" fmla="*/ 195 w 218"/>
                  <a:gd name="T85" fmla="*/ 159 h 207"/>
                  <a:gd name="T86" fmla="*/ 176 w 218"/>
                  <a:gd name="T87" fmla="*/ 128 h 207"/>
                  <a:gd name="T88" fmla="*/ 202 w 218"/>
                  <a:gd name="T89" fmla="*/ 15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8" h="207">
                    <a:moveTo>
                      <a:pt x="32" y="69"/>
                    </a:moveTo>
                    <a:cubicBezTo>
                      <a:pt x="0" y="134"/>
                      <a:pt x="55" y="181"/>
                      <a:pt x="87" y="189"/>
                    </a:cubicBezTo>
                    <a:cubicBezTo>
                      <a:pt x="143" y="203"/>
                      <a:pt x="147" y="164"/>
                      <a:pt x="146" y="138"/>
                    </a:cubicBezTo>
                    <a:cubicBezTo>
                      <a:pt x="145" y="127"/>
                      <a:pt x="153" y="118"/>
                      <a:pt x="163" y="108"/>
                    </a:cubicBezTo>
                    <a:cubicBezTo>
                      <a:pt x="170" y="22"/>
                      <a:pt x="170" y="22"/>
                      <a:pt x="170" y="22"/>
                    </a:cubicBezTo>
                    <a:cubicBezTo>
                      <a:pt x="161" y="18"/>
                      <a:pt x="152" y="16"/>
                      <a:pt x="142" y="15"/>
                    </a:cubicBezTo>
                    <a:cubicBezTo>
                      <a:pt x="91" y="13"/>
                      <a:pt x="49" y="34"/>
                      <a:pt x="32" y="69"/>
                    </a:cubicBezTo>
                    <a:close/>
                    <a:moveTo>
                      <a:pt x="69" y="114"/>
                    </a:moveTo>
                    <a:cubicBezTo>
                      <a:pt x="61" y="114"/>
                      <a:pt x="54" y="108"/>
                      <a:pt x="54" y="100"/>
                    </a:cubicBezTo>
                    <a:cubicBezTo>
                      <a:pt x="54" y="92"/>
                      <a:pt x="61" y="85"/>
                      <a:pt x="69" y="85"/>
                    </a:cubicBezTo>
                    <a:cubicBezTo>
                      <a:pt x="77" y="85"/>
                      <a:pt x="83" y="92"/>
                      <a:pt x="83" y="100"/>
                    </a:cubicBezTo>
                    <a:cubicBezTo>
                      <a:pt x="83" y="108"/>
                      <a:pt x="77" y="114"/>
                      <a:pt x="69" y="114"/>
                    </a:cubicBezTo>
                    <a:close/>
                    <a:moveTo>
                      <a:pt x="86" y="74"/>
                    </a:moveTo>
                    <a:cubicBezTo>
                      <a:pt x="78" y="74"/>
                      <a:pt x="71" y="67"/>
                      <a:pt x="71" y="58"/>
                    </a:cubicBezTo>
                    <a:cubicBezTo>
                      <a:pt x="71" y="50"/>
                      <a:pt x="78" y="43"/>
                      <a:pt x="86" y="43"/>
                    </a:cubicBezTo>
                    <a:cubicBezTo>
                      <a:pt x="95" y="43"/>
                      <a:pt x="102" y="50"/>
                      <a:pt x="102" y="58"/>
                    </a:cubicBezTo>
                    <a:cubicBezTo>
                      <a:pt x="102" y="67"/>
                      <a:pt x="95" y="74"/>
                      <a:pt x="86" y="74"/>
                    </a:cubicBezTo>
                    <a:close/>
                    <a:moveTo>
                      <a:pt x="119" y="172"/>
                    </a:moveTo>
                    <a:cubicBezTo>
                      <a:pt x="107" y="182"/>
                      <a:pt x="88" y="178"/>
                      <a:pt x="87" y="166"/>
                    </a:cubicBezTo>
                    <a:cubicBezTo>
                      <a:pt x="86" y="149"/>
                      <a:pt x="95" y="134"/>
                      <a:pt x="107" y="130"/>
                    </a:cubicBezTo>
                    <a:cubicBezTo>
                      <a:pt x="111" y="128"/>
                      <a:pt x="120" y="132"/>
                      <a:pt x="123" y="139"/>
                    </a:cubicBezTo>
                    <a:cubicBezTo>
                      <a:pt x="127" y="147"/>
                      <a:pt x="129" y="164"/>
                      <a:pt x="119" y="172"/>
                    </a:cubicBezTo>
                    <a:close/>
                    <a:moveTo>
                      <a:pt x="124" y="92"/>
                    </a:moveTo>
                    <a:cubicBezTo>
                      <a:pt x="114" y="92"/>
                      <a:pt x="106" y="84"/>
                      <a:pt x="106" y="74"/>
                    </a:cubicBezTo>
                    <a:cubicBezTo>
                      <a:pt x="106" y="65"/>
                      <a:pt x="114" y="57"/>
                      <a:pt x="124" y="57"/>
                    </a:cubicBezTo>
                    <a:cubicBezTo>
                      <a:pt x="133" y="57"/>
                      <a:pt x="141" y="65"/>
                      <a:pt x="141" y="74"/>
                    </a:cubicBezTo>
                    <a:cubicBezTo>
                      <a:pt x="141" y="84"/>
                      <a:pt x="133" y="92"/>
                      <a:pt x="124" y="92"/>
                    </a:cubicBezTo>
                    <a:close/>
                    <a:moveTo>
                      <a:pt x="154" y="36"/>
                    </a:moveTo>
                    <a:cubicBezTo>
                      <a:pt x="161" y="36"/>
                      <a:pt x="167" y="42"/>
                      <a:pt x="167" y="49"/>
                    </a:cubicBezTo>
                    <a:cubicBezTo>
                      <a:pt x="167" y="57"/>
                      <a:pt x="161" y="63"/>
                      <a:pt x="154" y="63"/>
                    </a:cubicBezTo>
                    <a:cubicBezTo>
                      <a:pt x="146" y="63"/>
                      <a:pt x="140" y="57"/>
                      <a:pt x="140" y="49"/>
                    </a:cubicBezTo>
                    <a:cubicBezTo>
                      <a:pt x="140" y="42"/>
                      <a:pt x="146" y="36"/>
                      <a:pt x="154" y="36"/>
                    </a:cubicBezTo>
                    <a:close/>
                    <a:moveTo>
                      <a:pt x="208" y="163"/>
                    </a:moveTo>
                    <a:cubicBezTo>
                      <a:pt x="214" y="126"/>
                      <a:pt x="214" y="126"/>
                      <a:pt x="214" y="126"/>
                    </a:cubicBezTo>
                    <a:cubicBezTo>
                      <a:pt x="214" y="126"/>
                      <a:pt x="214" y="126"/>
                      <a:pt x="214" y="125"/>
                    </a:cubicBezTo>
                    <a:cubicBezTo>
                      <a:pt x="214" y="125"/>
                      <a:pt x="214" y="125"/>
                      <a:pt x="214" y="125"/>
                    </a:cubicBezTo>
                    <a:cubicBezTo>
                      <a:pt x="205" y="3"/>
                      <a:pt x="205" y="3"/>
                      <a:pt x="205" y="3"/>
                    </a:cubicBezTo>
                    <a:cubicBezTo>
                      <a:pt x="205" y="2"/>
                      <a:pt x="203" y="0"/>
                      <a:pt x="202" y="0"/>
                    </a:cubicBezTo>
                    <a:cubicBezTo>
                      <a:pt x="182" y="0"/>
                      <a:pt x="182" y="0"/>
                      <a:pt x="182" y="0"/>
                    </a:cubicBezTo>
                    <a:cubicBezTo>
                      <a:pt x="180" y="0"/>
                      <a:pt x="179" y="2"/>
                      <a:pt x="179" y="3"/>
                    </a:cubicBezTo>
                    <a:cubicBezTo>
                      <a:pt x="170" y="125"/>
                      <a:pt x="170" y="125"/>
                      <a:pt x="170" y="125"/>
                    </a:cubicBezTo>
                    <a:cubicBezTo>
                      <a:pt x="170" y="125"/>
                      <a:pt x="170" y="125"/>
                      <a:pt x="170" y="125"/>
                    </a:cubicBezTo>
                    <a:cubicBezTo>
                      <a:pt x="170" y="126"/>
                      <a:pt x="170" y="126"/>
                      <a:pt x="170" y="126"/>
                    </a:cubicBezTo>
                    <a:cubicBezTo>
                      <a:pt x="176" y="163"/>
                      <a:pt x="176" y="163"/>
                      <a:pt x="176" y="163"/>
                    </a:cubicBezTo>
                    <a:cubicBezTo>
                      <a:pt x="176" y="164"/>
                      <a:pt x="176" y="165"/>
                      <a:pt x="177" y="165"/>
                    </a:cubicBezTo>
                    <a:cubicBezTo>
                      <a:pt x="175" y="168"/>
                      <a:pt x="172" y="172"/>
                      <a:pt x="172" y="179"/>
                    </a:cubicBezTo>
                    <a:cubicBezTo>
                      <a:pt x="172" y="190"/>
                      <a:pt x="188" y="195"/>
                      <a:pt x="197" y="197"/>
                    </a:cubicBezTo>
                    <a:cubicBezTo>
                      <a:pt x="200" y="198"/>
                      <a:pt x="202" y="199"/>
                      <a:pt x="203" y="199"/>
                    </a:cubicBezTo>
                    <a:cubicBezTo>
                      <a:pt x="206" y="201"/>
                      <a:pt x="207" y="205"/>
                      <a:pt x="205" y="207"/>
                    </a:cubicBezTo>
                    <a:cubicBezTo>
                      <a:pt x="207" y="206"/>
                      <a:pt x="207" y="206"/>
                      <a:pt x="207" y="206"/>
                    </a:cubicBezTo>
                    <a:cubicBezTo>
                      <a:pt x="211" y="204"/>
                      <a:pt x="218" y="197"/>
                      <a:pt x="209" y="187"/>
                    </a:cubicBezTo>
                    <a:cubicBezTo>
                      <a:pt x="207" y="185"/>
                      <a:pt x="206" y="184"/>
                      <a:pt x="206" y="182"/>
                    </a:cubicBezTo>
                    <a:cubicBezTo>
                      <a:pt x="206" y="181"/>
                      <a:pt x="206" y="180"/>
                      <a:pt x="207" y="179"/>
                    </a:cubicBezTo>
                    <a:cubicBezTo>
                      <a:pt x="208" y="176"/>
                      <a:pt x="210" y="172"/>
                      <a:pt x="207" y="166"/>
                    </a:cubicBezTo>
                    <a:cubicBezTo>
                      <a:pt x="206" y="166"/>
                      <a:pt x="206" y="166"/>
                      <a:pt x="206" y="165"/>
                    </a:cubicBezTo>
                    <a:cubicBezTo>
                      <a:pt x="206" y="165"/>
                      <a:pt x="207" y="165"/>
                      <a:pt x="207" y="165"/>
                    </a:cubicBezTo>
                    <a:cubicBezTo>
                      <a:pt x="207" y="164"/>
                      <a:pt x="208" y="164"/>
                      <a:pt x="208" y="163"/>
                    </a:cubicBezTo>
                    <a:close/>
                    <a:moveTo>
                      <a:pt x="185" y="7"/>
                    </a:moveTo>
                    <a:cubicBezTo>
                      <a:pt x="199" y="7"/>
                      <a:pt x="199" y="7"/>
                      <a:pt x="199" y="7"/>
                    </a:cubicBezTo>
                    <a:cubicBezTo>
                      <a:pt x="208" y="122"/>
                      <a:pt x="208" y="122"/>
                      <a:pt x="208" y="122"/>
                    </a:cubicBezTo>
                    <a:cubicBezTo>
                      <a:pt x="200" y="122"/>
                      <a:pt x="200" y="122"/>
                      <a:pt x="200" y="122"/>
                    </a:cubicBezTo>
                    <a:cubicBezTo>
                      <a:pt x="198" y="30"/>
                      <a:pt x="198" y="30"/>
                      <a:pt x="198" y="30"/>
                    </a:cubicBezTo>
                    <a:cubicBezTo>
                      <a:pt x="194" y="30"/>
                      <a:pt x="194" y="30"/>
                      <a:pt x="194" y="30"/>
                    </a:cubicBezTo>
                    <a:cubicBezTo>
                      <a:pt x="197" y="122"/>
                      <a:pt x="197" y="122"/>
                      <a:pt x="197" y="122"/>
                    </a:cubicBezTo>
                    <a:cubicBezTo>
                      <a:pt x="176" y="122"/>
                      <a:pt x="176" y="122"/>
                      <a:pt x="176" y="122"/>
                    </a:cubicBezTo>
                    <a:lnTo>
                      <a:pt x="185" y="7"/>
                    </a:lnTo>
                    <a:close/>
                    <a:moveTo>
                      <a:pt x="207" y="189"/>
                    </a:moveTo>
                    <a:cubicBezTo>
                      <a:pt x="213" y="194"/>
                      <a:pt x="210" y="201"/>
                      <a:pt x="210" y="201"/>
                    </a:cubicBezTo>
                    <a:cubicBezTo>
                      <a:pt x="210" y="201"/>
                      <a:pt x="210" y="197"/>
                      <a:pt x="208" y="194"/>
                    </a:cubicBezTo>
                    <a:cubicBezTo>
                      <a:pt x="207" y="191"/>
                      <a:pt x="204" y="191"/>
                      <a:pt x="201" y="189"/>
                    </a:cubicBezTo>
                    <a:cubicBezTo>
                      <a:pt x="197" y="187"/>
                      <a:pt x="194" y="185"/>
                      <a:pt x="192" y="180"/>
                    </a:cubicBezTo>
                    <a:cubicBezTo>
                      <a:pt x="191" y="176"/>
                      <a:pt x="192" y="173"/>
                      <a:pt x="192" y="173"/>
                    </a:cubicBezTo>
                    <a:cubicBezTo>
                      <a:pt x="192" y="173"/>
                      <a:pt x="190" y="175"/>
                      <a:pt x="190" y="178"/>
                    </a:cubicBezTo>
                    <a:cubicBezTo>
                      <a:pt x="190" y="183"/>
                      <a:pt x="194" y="186"/>
                      <a:pt x="194" y="186"/>
                    </a:cubicBezTo>
                    <a:cubicBezTo>
                      <a:pt x="194" y="186"/>
                      <a:pt x="189" y="185"/>
                      <a:pt x="187" y="180"/>
                    </a:cubicBezTo>
                    <a:cubicBezTo>
                      <a:pt x="185" y="177"/>
                      <a:pt x="187" y="174"/>
                      <a:pt x="188" y="169"/>
                    </a:cubicBezTo>
                    <a:cubicBezTo>
                      <a:pt x="188" y="168"/>
                      <a:pt x="188" y="167"/>
                      <a:pt x="188" y="166"/>
                    </a:cubicBezTo>
                    <a:cubicBezTo>
                      <a:pt x="201" y="166"/>
                      <a:pt x="201" y="166"/>
                      <a:pt x="201" y="166"/>
                    </a:cubicBezTo>
                    <a:cubicBezTo>
                      <a:pt x="202" y="167"/>
                      <a:pt x="203" y="169"/>
                      <a:pt x="203" y="172"/>
                    </a:cubicBezTo>
                    <a:cubicBezTo>
                      <a:pt x="203" y="178"/>
                      <a:pt x="201" y="179"/>
                      <a:pt x="201" y="182"/>
                    </a:cubicBezTo>
                    <a:cubicBezTo>
                      <a:pt x="202" y="185"/>
                      <a:pt x="205" y="187"/>
                      <a:pt x="207" y="189"/>
                    </a:cubicBezTo>
                    <a:close/>
                    <a:moveTo>
                      <a:pt x="202" y="159"/>
                    </a:moveTo>
                    <a:cubicBezTo>
                      <a:pt x="198" y="159"/>
                      <a:pt x="198" y="159"/>
                      <a:pt x="198" y="159"/>
                    </a:cubicBezTo>
                    <a:cubicBezTo>
                      <a:pt x="200" y="134"/>
                      <a:pt x="200" y="134"/>
                      <a:pt x="200" y="134"/>
                    </a:cubicBezTo>
                    <a:cubicBezTo>
                      <a:pt x="197" y="134"/>
                      <a:pt x="197" y="134"/>
                      <a:pt x="197" y="134"/>
                    </a:cubicBezTo>
                    <a:cubicBezTo>
                      <a:pt x="195" y="159"/>
                      <a:pt x="195" y="159"/>
                      <a:pt x="195" y="159"/>
                    </a:cubicBezTo>
                    <a:cubicBezTo>
                      <a:pt x="182" y="159"/>
                      <a:pt x="182" y="159"/>
                      <a:pt x="182" y="159"/>
                    </a:cubicBezTo>
                    <a:cubicBezTo>
                      <a:pt x="176" y="128"/>
                      <a:pt x="176" y="128"/>
                      <a:pt x="176" y="128"/>
                    </a:cubicBezTo>
                    <a:cubicBezTo>
                      <a:pt x="207" y="128"/>
                      <a:pt x="207" y="128"/>
                      <a:pt x="207" y="128"/>
                    </a:cubicBezTo>
                    <a:lnTo>
                      <a:pt x="202" y="159"/>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45" name="Freeform 44"/>
              <p:cNvSpPr>
                <a:spLocks noEditPoints="1"/>
              </p:cNvSpPr>
              <p:nvPr/>
            </p:nvSpPr>
            <p:spPr bwMode="auto">
              <a:xfrm>
                <a:off x="7266710" y="2109156"/>
                <a:ext cx="116761" cy="131730"/>
              </a:xfrm>
              <a:custGeom>
                <a:avLst/>
                <a:gdLst>
                  <a:gd name="T0" fmla="*/ 54 w 179"/>
                  <a:gd name="T1" fmla="*/ 73 h 202"/>
                  <a:gd name="T2" fmla="*/ 49 w 179"/>
                  <a:gd name="T3" fmla="*/ 73 h 202"/>
                  <a:gd name="T4" fmla="*/ 45 w 179"/>
                  <a:gd name="T5" fmla="*/ 65 h 202"/>
                  <a:gd name="T6" fmla="*/ 54 w 179"/>
                  <a:gd name="T7" fmla="*/ 69 h 202"/>
                  <a:gd name="T8" fmla="*/ 86 w 179"/>
                  <a:gd name="T9" fmla="*/ 162 h 202"/>
                  <a:gd name="T10" fmla="*/ 89 w 179"/>
                  <a:gd name="T11" fmla="*/ 171 h 202"/>
                  <a:gd name="T12" fmla="*/ 93 w 179"/>
                  <a:gd name="T13" fmla="*/ 162 h 202"/>
                  <a:gd name="T14" fmla="*/ 49 w 179"/>
                  <a:gd name="T15" fmla="*/ 144 h 202"/>
                  <a:gd name="T16" fmla="*/ 45 w 179"/>
                  <a:gd name="T17" fmla="*/ 153 h 202"/>
                  <a:gd name="T18" fmla="*/ 50 w 179"/>
                  <a:gd name="T19" fmla="*/ 153 h 202"/>
                  <a:gd name="T20" fmla="*/ 54 w 179"/>
                  <a:gd name="T21" fmla="*/ 144 h 202"/>
                  <a:gd name="T22" fmla="*/ 36 w 179"/>
                  <a:gd name="T23" fmla="*/ 106 h 202"/>
                  <a:gd name="T24" fmla="*/ 27 w 179"/>
                  <a:gd name="T25" fmla="*/ 109 h 202"/>
                  <a:gd name="T26" fmla="*/ 36 w 179"/>
                  <a:gd name="T27" fmla="*/ 112 h 202"/>
                  <a:gd name="T28" fmla="*/ 36 w 179"/>
                  <a:gd name="T29" fmla="*/ 106 h 202"/>
                  <a:gd name="T30" fmla="*/ 93 w 179"/>
                  <a:gd name="T31" fmla="*/ 55 h 202"/>
                  <a:gd name="T32" fmla="*/ 89 w 179"/>
                  <a:gd name="T33" fmla="*/ 46 h 202"/>
                  <a:gd name="T34" fmla="*/ 86 w 179"/>
                  <a:gd name="T35" fmla="*/ 55 h 202"/>
                  <a:gd name="T36" fmla="*/ 129 w 179"/>
                  <a:gd name="T37" fmla="*/ 144 h 202"/>
                  <a:gd name="T38" fmla="*/ 125 w 179"/>
                  <a:gd name="T39" fmla="*/ 149 h 202"/>
                  <a:gd name="T40" fmla="*/ 131 w 179"/>
                  <a:gd name="T41" fmla="*/ 154 h 202"/>
                  <a:gd name="T42" fmla="*/ 134 w 179"/>
                  <a:gd name="T43" fmla="*/ 148 h 202"/>
                  <a:gd name="T44" fmla="*/ 143 w 179"/>
                  <a:gd name="T45" fmla="*/ 112 h 202"/>
                  <a:gd name="T46" fmla="*/ 152 w 179"/>
                  <a:gd name="T47" fmla="*/ 109 h 202"/>
                  <a:gd name="T48" fmla="*/ 143 w 179"/>
                  <a:gd name="T49" fmla="*/ 106 h 202"/>
                  <a:gd name="T50" fmla="*/ 143 w 179"/>
                  <a:gd name="T51" fmla="*/ 112 h 202"/>
                  <a:gd name="T52" fmla="*/ 122 w 179"/>
                  <a:gd name="T53" fmla="*/ 106 h 202"/>
                  <a:gd name="T54" fmla="*/ 92 w 179"/>
                  <a:gd name="T55" fmla="*/ 103 h 202"/>
                  <a:gd name="T56" fmla="*/ 89 w 179"/>
                  <a:gd name="T57" fmla="*/ 64 h 202"/>
                  <a:gd name="T58" fmla="*/ 87 w 179"/>
                  <a:gd name="T59" fmla="*/ 103 h 202"/>
                  <a:gd name="T60" fmla="*/ 89 w 179"/>
                  <a:gd name="T61" fmla="*/ 115 h 202"/>
                  <a:gd name="T62" fmla="*/ 122 w 179"/>
                  <a:gd name="T63" fmla="*/ 112 h 202"/>
                  <a:gd name="T64" fmla="*/ 174 w 179"/>
                  <a:gd name="T65" fmla="*/ 109 h 202"/>
                  <a:gd name="T66" fmla="*/ 161 w 179"/>
                  <a:gd name="T67" fmla="*/ 186 h 202"/>
                  <a:gd name="T68" fmla="*/ 156 w 179"/>
                  <a:gd name="T69" fmla="*/ 201 h 202"/>
                  <a:gd name="T70" fmla="*/ 140 w 179"/>
                  <a:gd name="T71" fmla="*/ 195 h 202"/>
                  <a:gd name="T72" fmla="*/ 89 w 179"/>
                  <a:gd name="T73" fmla="*/ 193 h 202"/>
                  <a:gd name="T74" fmla="*/ 39 w 179"/>
                  <a:gd name="T75" fmla="*/ 195 h 202"/>
                  <a:gd name="T76" fmla="*/ 23 w 179"/>
                  <a:gd name="T77" fmla="*/ 201 h 202"/>
                  <a:gd name="T78" fmla="*/ 18 w 179"/>
                  <a:gd name="T79" fmla="*/ 186 h 202"/>
                  <a:gd name="T80" fmla="*/ 5 w 179"/>
                  <a:gd name="T81" fmla="*/ 109 h 202"/>
                  <a:gd name="T82" fmla="*/ 174 w 179"/>
                  <a:gd name="T83" fmla="*/ 109 h 202"/>
                  <a:gd name="T84" fmla="*/ 161 w 179"/>
                  <a:gd name="T85" fmla="*/ 109 h 202"/>
                  <a:gd name="T86" fmla="*/ 18 w 179"/>
                  <a:gd name="T87" fmla="*/ 109 h 202"/>
                  <a:gd name="T88" fmla="*/ 129 w 179"/>
                  <a:gd name="T89" fmla="*/ 65 h 202"/>
                  <a:gd name="T90" fmla="*/ 125 w 179"/>
                  <a:gd name="T91" fmla="*/ 73 h 202"/>
                  <a:gd name="T92" fmla="*/ 129 w 179"/>
                  <a:gd name="T93" fmla="*/ 73 h 202"/>
                  <a:gd name="T94" fmla="*/ 134 w 179"/>
                  <a:gd name="T95" fmla="*/ 65 h 202"/>
                  <a:gd name="T96" fmla="*/ 171 w 179"/>
                  <a:gd name="T97" fmla="*/ 51 h 202"/>
                  <a:gd name="T98" fmla="*/ 154 w 179"/>
                  <a:gd name="T99" fmla="*/ 7 h 202"/>
                  <a:gd name="T100" fmla="*/ 120 w 179"/>
                  <a:gd name="T101" fmla="*/ 18 h 202"/>
                  <a:gd name="T102" fmla="*/ 171 w 179"/>
                  <a:gd name="T103" fmla="*/ 51 h 202"/>
                  <a:gd name="T104" fmla="*/ 59 w 179"/>
                  <a:gd name="T105" fmla="*/ 18 h 202"/>
                  <a:gd name="T106" fmla="*/ 25 w 179"/>
                  <a:gd name="T107" fmla="*/ 7 h 202"/>
                  <a:gd name="T108" fmla="*/ 8 w 179"/>
                  <a:gd name="T109" fmla="*/ 5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 h="202">
                    <a:moveTo>
                      <a:pt x="54" y="69"/>
                    </a:moveTo>
                    <a:cubicBezTo>
                      <a:pt x="55" y="70"/>
                      <a:pt x="55" y="72"/>
                      <a:pt x="54" y="73"/>
                    </a:cubicBezTo>
                    <a:cubicBezTo>
                      <a:pt x="53" y="74"/>
                      <a:pt x="53" y="74"/>
                      <a:pt x="52" y="74"/>
                    </a:cubicBezTo>
                    <a:cubicBezTo>
                      <a:pt x="51" y="74"/>
                      <a:pt x="50" y="74"/>
                      <a:pt x="49" y="73"/>
                    </a:cubicBezTo>
                    <a:cubicBezTo>
                      <a:pt x="45" y="69"/>
                      <a:pt x="45" y="69"/>
                      <a:pt x="45" y="69"/>
                    </a:cubicBezTo>
                    <a:cubicBezTo>
                      <a:pt x="44" y="68"/>
                      <a:pt x="44" y="66"/>
                      <a:pt x="45" y="65"/>
                    </a:cubicBezTo>
                    <a:cubicBezTo>
                      <a:pt x="47" y="63"/>
                      <a:pt x="49" y="63"/>
                      <a:pt x="50" y="65"/>
                    </a:cubicBezTo>
                    <a:lnTo>
                      <a:pt x="54" y="69"/>
                    </a:lnTo>
                    <a:close/>
                    <a:moveTo>
                      <a:pt x="89" y="159"/>
                    </a:moveTo>
                    <a:cubicBezTo>
                      <a:pt x="88" y="159"/>
                      <a:pt x="86" y="160"/>
                      <a:pt x="86" y="162"/>
                    </a:cubicBezTo>
                    <a:cubicBezTo>
                      <a:pt x="86" y="168"/>
                      <a:pt x="86" y="168"/>
                      <a:pt x="86" y="168"/>
                    </a:cubicBezTo>
                    <a:cubicBezTo>
                      <a:pt x="86" y="170"/>
                      <a:pt x="88" y="171"/>
                      <a:pt x="89" y="171"/>
                    </a:cubicBezTo>
                    <a:cubicBezTo>
                      <a:pt x="91" y="171"/>
                      <a:pt x="93" y="170"/>
                      <a:pt x="93" y="168"/>
                    </a:cubicBezTo>
                    <a:cubicBezTo>
                      <a:pt x="93" y="162"/>
                      <a:pt x="93" y="162"/>
                      <a:pt x="93" y="162"/>
                    </a:cubicBezTo>
                    <a:cubicBezTo>
                      <a:pt x="93" y="160"/>
                      <a:pt x="91" y="159"/>
                      <a:pt x="89" y="159"/>
                    </a:cubicBezTo>
                    <a:close/>
                    <a:moveTo>
                      <a:pt x="49" y="144"/>
                    </a:moveTo>
                    <a:cubicBezTo>
                      <a:pt x="45" y="148"/>
                      <a:pt x="45" y="148"/>
                      <a:pt x="45" y="148"/>
                    </a:cubicBezTo>
                    <a:cubicBezTo>
                      <a:pt x="44" y="150"/>
                      <a:pt x="44" y="152"/>
                      <a:pt x="45" y="153"/>
                    </a:cubicBezTo>
                    <a:cubicBezTo>
                      <a:pt x="46" y="154"/>
                      <a:pt x="47" y="154"/>
                      <a:pt x="48" y="154"/>
                    </a:cubicBezTo>
                    <a:cubicBezTo>
                      <a:pt x="48" y="154"/>
                      <a:pt x="49" y="154"/>
                      <a:pt x="50" y="153"/>
                    </a:cubicBezTo>
                    <a:cubicBezTo>
                      <a:pt x="54" y="149"/>
                      <a:pt x="54" y="149"/>
                      <a:pt x="54" y="149"/>
                    </a:cubicBezTo>
                    <a:cubicBezTo>
                      <a:pt x="55" y="148"/>
                      <a:pt x="55" y="146"/>
                      <a:pt x="54" y="144"/>
                    </a:cubicBezTo>
                    <a:cubicBezTo>
                      <a:pt x="53" y="143"/>
                      <a:pt x="51" y="143"/>
                      <a:pt x="49" y="144"/>
                    </a:cubicBezTo>
                    <a:close/>
                    <a:moveTo>
                      <a:pt x="36" y="106"/>
                    </a:moveTo>
                    <a:cubicBezTo>
                      <a:pt x="30" y="106"/>
                      <a:pt x="30" y="106"/>
                      <a:pt x="30" y="106"/>
                    </a:cubicBezTo>
                    <a:cubicBezTo>
                      <a:pt x="29" y="106"/>
                      <a:pt x="27" y="107"/>
                      <a:pt x="27" y="109"/>
                    </a:cubicBezTo>
                    <a:cubicBezTo>
                      <a:pt x="27" y="111"/>
                      <a:pt x="29" y="112"/>
                      <a:pt x="30" y="112"/>
                    </a:cubicBezTo>
                    <a:cubicBezTo>
                      <a:pt x="36" y="112"/>
                      <a:pt x="36" y="112"/>
                      <a:pt x="36" y="112"/>
                    </a:cubicBezTo>
                    <a:cubicBezTo>
                      <a:pt x="38" y="112"/>
                      <a:pt x="39" y="111"/>
                      <a:pt x="39" y="109"/>
                    </a:cubicBezTo>
                    <a:cubicBezTo>
                      <a:pt x="39" y="107"/>
                      <a:pt x="38" y="106"/>
                      <a:pt x="36" y="106"/>
                    </a:cubicBezTo>
                    <a:close/>
                    <a:moveTo>
                      <a:pt x="89" y="59"/>
                    </a:moveTo>
                    <a:cubicBezTo>
                      <a:pt x="91" y="59"/>
                      <a:pt x="93" y="57"/>
                      <a:pt x="93" y="55"/>
                    </a:cubicBezTo>
                    <a:cubicBezTo>
                      <a:pt x="93" y="50"/>
                      <a:pt x="93" y="50"/>
                      <a:pt x="93" y="50"/>
                    </a:cubicBezTo>
                    <a:cubicBezTo>
                      <a:pt x="93" y="48"/>
                      <a:pt x="91" y="46"/>
                      <a:pt x="89" y="46"/>
                    </a:cubicBezTo>
                    <a:cubicBezTo>
                      <a:pt x="88" y="46"/>
                      <a:pt x="86" y="48"/>
                      <a:pt x="86" y="50"/>
                    </a:cubicBezTo>
                    <a:cubicBezTo>
                      <a:pt x="86" y="55"/>
                      <a:pt x="86" y="55"/>
                      <a:pt x="86" y="55"/>
                    </a:cubicBezTo>
                    <a:cubicBezTo>
                      <a:pt x="86" y="57"/>
                      <a:pt x="88" y="59"/>
                      <a:pt x="89" y="59"/>
                    </a:cubicBezTo>
                    <a:close/>
                    <a:moveTo>
                      <a:pt x="129" y="144"/>
                    </a:moveTo>
                    <a:cubicBezTo>
                      <a:pt x="128" y="143"/>
                      <a:pt x="126" y="143"/>
                      <a:pt x="125" y="144"/>
                    </a:cubicBezTo>
                    <a:cubicBezTo>
                      <a:pt x="124" y="146"/>
                      <a:pt x="124" y="148"/>
                      <a:pt x="125" y="149"/>
                    </a:cubicBezTo>
                    <a:cubicBezTo>
                      <a:pt x="129" y="153"/>
                      <a:pt x="129" y="153"/>
                      <a:pt x="129" y="153"/>
                    </a:cubicBezTo>
                    <a:cubicBezTo>
                      <a:pt x="130" y="154"/>
                      <a:pt x="130" y="154"/>
                      <a:pt x="131" y="154"/>
                    </a:cubicBezTo>
                    <a:cubicBezTo>
                      <a:pt x="132" y="154"/>
                      <a:pt x="133" y="154"/>
                      <a:pt x="134" y="153"/>
                    </a:cubicBezTo>
                    <a:cubicBezTo>
                      <a:pt x="135" y="152"/>
                      <a:pt x="135" y="150"/>
                      <a:pt x="134" y="148"/>
                    </a:cubicBezTo>
                    <a:lnTo>
                      <a:pt x="129" y="144"/>
                    </a:lnTo>
                    <a:close/>
                    <a:moveTo>
                      <a:pt x="143" y="112"/>
                    </a:moveTo>
                    <a:cubicBezTo>
                      <a:pt x="149" y="112"/>
                      <a:pt x="149" y="112"/>
                      <a:pt x="149" y="112"/>
                    </a:cubicBezTo>
                    <a:cubicBezTo>
                      <a:pt x="150" y="112"/>
                      <a:pt x="152" y="111"/>
                      <a:pt x="152" y="109"/>
                    </a:cubicBezTo>
                    <a:cubicBezTo>
                      <a:pt x="152" y="107"/>
                      <a:pt x="150" y="106"/>
                      <a:pt x="149" y="106"/>
                    </a:cubicBezTo>
                    <a:cubicBezTo>
                      <a:pt x="143" y="106"/>
                      <a:pt x="143" y="106"/>
                      <a:pt x="143" y="106"/>
                    </a:cubicBezTo>
                    <a:cubicBezTo>
                      <a:pt x="141" y="106"/>
                      <a:pt x="140" y="107"/>
                      <a:pt x="140" y="109"/>
                    </a:cubicBezTo>
                    <a:cubicBezTo>
                      <a:pt x="140" y="111"/>
                      <a:pt x="141" y="112"/>
                      <a:pt x="143" y="112"/>
                    </a:cubicBezTo>
                    <a:close/>
                    <a:moveTo>
                      <a:pt x="125" y="109"/>
                    </a:moveTo>
                    <a:cubicBezTo>
                      <a:pt x="125" y="107"/>
                      <a:pt x="124" y="106"/>
                      <a:pt x="122" y="106"/>
                    </a:cubicBezTo>
                    <a:cubicBezTo>
                      <a:pt x="94" y="106"/>
                      <a:pt x="94" y="106"/>
                      <a:pt x="94" y="106"/>
                    </a:cubicBezTo>
                    <a:cubicBezTo>
                      <a:pt x="94" y="105"/>
                      <a:pt x="93" y="104"/>
                      <a:pt x="92" y="103"/>
                    </a:cubicBezTo>
                    <a:cubicBezTo>
                      <a:pt x="92" y="67"/>
                      <a:pt x="92" y="67"/>
                      <a:pt x="92" y="67"/>
                    </a:cubicBezTo>
                    <a:cubicBezTo>
                      <a:pt x="92" y="65"/>
                      <a:pt x="91" y="64"/>
                      <a:pt x="89" y="64"/>
                    </a:cubicBezTo>
                    <a:cubicBezTo>
                      <a:pt x="88" y="64"/>
                      <a:pt x="87" y="65"/>
                      <a:pt x="87" y="67"/>
                    </a:cubicBezTo>
                    <a:cubicBezTo>
                      <a:pt x="87" y="103"/>
                      <a:pt x="87" y="103"/>
                      <a:pt x="87" y="103"/>
                    </a:cubicBezTo>
                    <a:cubicBezTo>
                      <a:pt x="85" y="104"/>
                      <a:pt x="84" y="106"/>
                      <a:pt x="84" y="109"/>
                    </a:cubicBezTo>
                    <a:cubicBezTo>
                      <a:pt x="84" y="112"/>
                      <a:pt x="86" y="115"/>
                      <a:pt x="89" y="115"/>
                    </a:cubicBezTo>
                    <a:cubicBezTo>
                      <a:pt x="92" y="115"/>
                      <a:pt x="93" y="114"/>
                      <a:pt x="94" y="112"/>
                    </a:cubicBezTo>
                    <a:cubicBezTo>
                      <a:pt x="122" y="112"/>
                      <a:pt x="122" y="112"/>
                      <a:pt x="122" y="112"/>
                    </a:cubicBezTo>
                    <a:cubicBezTo>
                      <a:pt x="124" y="112"/>
                      <a:pt x="125" y="111"/>
                      <a:pt x="125" y="109"/>
                    </a:cubicBezTo>
                    <a:close/>
                    <a:moveTo>
                      <a:pt x="174" y="109"/>
                    </a:moveTo>
                    <a:cubicBezTo>
                      <a:pt x="174" y="131"/>
                      <a:pt x="166" y="151"/>
                      <a:pt x="152" y="166"/>
                    </a:cubicBezTo>
                    <a:cubicBezTo>
                      <a:pt x="161" y="186"/>
                      <a:pt x="161" y="186"/>
                      <a:pt x="161" y="186"/>
                    </a:cubicBezTo>
                    <a:cubicBezTo>
                      <a:pt x="163" y="189"/>
                      <a:pt x="163" y="192"/>
                      <a:pt x="162" y="195"/>
                    </a:cubicBezTo>
                    <a:cubicBezTo>
                      <a:pt x="161" y="198"/>
                      <a:pt x="158" y="200"/>
                      <a:pt x="156" y="201"/>
                    </a:cubicBezTo>
                    <a:cubicBezTo>
                      <a:pt x="154" y="202"/>
                      <a:pt x="152" y="202"/>
                      <a:pt x="151" y="202"/>
                    </a:cubicBezTo>
                    <a:cubicBezTo>
                      <a:pt x="146" y="202"/>
                      <a:pt x="142" y="200"/>
                      <a:pt x="140" y="195"/>
                    </a:cubicBezTo>
                    <a:cubicBezTo>
                      <a:pt x="134" y="181"/>
                      <a:pt x="134" y="181"/>
                      <a:pt x="134" y="181"/>
                    </a:cubicBezTo>
                    <a:cubicBezTo>
                      <a:pt x="121" y="189"/>
                      <a:pt x="106" y="193"/>
                      <a:pt x="89" y="193"/>
                    </a:cubicBezTo>
                    <a:cubicBezTo>
                      <a:pt x="73" y="193"/>
                      <a:pt x="58" y="189"/>
                      <a:pt x="45" y="181"/>
                    </a:cubicBezTo>
                    <a:cubicBezTo>
                      <a:pt x="39" y="195"/>
                      <a:pt x="39" y="195"/>
                      <a:pt x="39" y="195"/>
                    </a:cubicBezTo>
                    <a:cubicBezTo>
                      <a:pt x="37" y="200"/>
                      <a:pt x="33" y="202"/>
                      <a:pt x="28" y="202"/>
                    </a:cubicBezTo>
                    <a:cubicBezTo>
                      <a:pt x="27" y="202"/>
                      <a:pt x="25" y="202"/>
                      <a:pt x="23" y="201"/>
                    </a:cubicBezTo>
                    <a:cubicBezTo>
                      <a:pt x="21" y="200"/>
                      <a:pt x="18" y="198"/>
                      <a:pt x="17" y="195"/>
                    </a:cubicBezTo>
                    <a:cubicBezTo>
                      <a:pt x="16" y="192"/>
                      <a:pt x="16" y="189"/>
                      <a:pt x="18" y="186"/>
                    </a:cubicBezTo>
                    <a:cubicBezTo>
                      <a:pt x="27" y="166"/>
                      <a:pt x="27" y="166"/>
                      <a:pt x="27" y="166"/>
                    </a:cubicBezTo>
                    <a:cubicBezTo>
                      <a:pt x="13" y="151"/>
                      <a:pt x="5" y="131"/>
                      <a:pt x="5" y="109"/>
                    </a:cubicBezTo>
                    <a:cubicBezTo>
                      <a:pt x="5" y="62"/>
                      <a:pt x="43" y="24"/>
                      <a:pt x="89" y="24"/>
                    </a:cubicBezTo>
                    <a:cubicBezTo>
                      <a:pt x="136" y="24"/>
                      <a:pt x="174" y="62"/>
                      <a:pt x="174" y="109"/>
                    </a:cubicBezTo>
                    <a:close/>
                    <a:moveTo>
                      <a:pt x="89" y="181"/>
                    </a:moveTo>
                    <a:cubicBezTo>
                      <a:pt x="129" y="181"/>
                      <a:pt x="161" y="148"/>
                      <a:pt x="161" y="109"/>
                    </a:cubicBezTo>
                    <a:cubicBezTo>
                      <a:pt x="161" y="69"/>
                      <a:pt x="129" y="37"/>
                      <a:pt x="89" y="37"/>
                    </a:cubicBezTo>
                    <a:cubicBezTo>
                      <a:pt x="50" y="37"/>
                      <a:pt x="18" y="69"/>
                      <a:pt x="18" y="109"/>
                    </a:cubicBezTo>
                    <a:cubicBezTo>
                      <a:pt x="18" y="148"/>
                      <a:pt x="50" y="181"/>
                      <a:pt x="89" y="181"/>
                    </a:cubicBezTo>
                    <a:close/>
                    <a:moveTo>
                      <a:pt x="129" y="65"/>
                    </a:moveTo>
                    <a:cubicBezTo>
                      <a:pt x="125" y="69"/>
                      <a:pt x="125" y="69"/>
                      <a:pt x="125" y="69"/>
                    </a:cubicBezTo>
                    <a:cubicBezTo>
                      <a:pt x="124" y="70"/>
                      <a:pt x="124" y="72"/>
                      <a:pt x="125" y="73"/>
                    </a:cubicBezTo>
                    <a:cubicBezTo>
                      <a:pt x="126" y="74"/>
                      <a:pt x="126" y="74"/>
                      <a:pt x="127" y="74"/>
                    </a:cubicBezTo>
                    <a:cubicBezTo>
                      <a:pt x="128" y="74"/>
                      <a:pt x="129" y="74"/>
                      <a:pt x="129" y="73"/>
                    </a:cubicBezTo>
                    <a:cubicBezTo>
                      <a:pt x="134" y="69"/>
                      <a:pt x="134" y="69"/>
                      <a:pt x="134" y="69"/>
                    </a:cubicBezTo>
                    <a:cubicBezTo>
                      <a:pt x="135" y="68"/>
                      <a:pt x="135" y="66"/>
                      <a:pt x="134" y="65"/>
                    </a:cubicBezTo>
                    <a:cubicBezTo>
                      <a:pt x="132" y="63"/>
                      <a:pt x="130" y="63"/>
                      <a:pt x="129" y="65"/>
                    </a:cubicBezTo>
                    <a:close/>
                    <a:moveTo>
                      <a:pt x="171" y="51"/>
                    </a:moveTo>
                    <a:cubicBezTo>
                      <a:pt x="179" y="40"/>
                      <a:pt x="179" y="26"/>
                      <a:pt x="170" y="19"/>
                    </a:cubicBezTo>
                    <a:cubicBezTo>
                      <a:pt x="154" y="7"/>
                      <a:pt x="154" y="7"/>
                      <a:pt x="154" y="7"/>
                    </a:cubicBezTo>
                    <a:cubicBezTo>
                      <a:pt x="145" y="0"/>
                      <a:pt x="131" y="4"/>
                      <a:pt x="122" y="15"/>
                    </a:cubicBezTo>
                    <a:cubicBezTo>
                      <a:pt x="120" y="18"/>
                      <a:pt x="120" y="18"/>
                      <a:pt x="120" y="18"/>
                    </a:cubicBezTo>
                    <a:cubicBezTo>
                      <a:pt x="168" y="55"/>
                      <a:pt x="168" y="55"/>
                      <a:pt x="168" y="55"/>
                    </a:cubicBezTo>
                    <a:lnTo>
                      <a:pt x="171" y="51"/>
                    </a:lnTo>
                    <a:close/>
                    <a:moveTo>
                      <a:pt x="10" y="55"/>
                    </a:moveTo>
                    <a:cubicBezTo>
                      <a:pt x="59" y="18"/>
                      <a:pt x="59" y="18"/>
                      <a:pt x="59" y="18"/>
                    </a:cubicBezTo>
                    <a:cubicBezTo>
                      <a:pt x="57" y="15"/>
                      <a:pt x="57" y="15"/>
                      <a:pt x="57" y="15"/>
                    </a:cubicBezTo>
                    <a:cubicBezTo>
                      <a:pt x="48" y="4"/>
                      <a:pt x="34" y="0"/>
                      <a:pt x="25" y="7"/>
                    </a:cubicBezTo>
                    <a:cubicBezTo>
                      <a:pt x="9" y="19"/>
                      <a:pt x="9" y="19"/>
                      <a:pt x="9" y="19"/>
                    </a:cubicBezTo>
                    <a:cubicBezTo>
                      <a:pt x="0" y="26"/>
                      <a:pt x="0" y="40"/>
                      <a:pt x="8" y="51"/>
                    </a:cubicBezTo>
                    <a:lnTo>
                      <a:pt x="10" y="55"/>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46" name="Freeform 49"/>
              <p:cNvSpPr>
                <a:spLocks noEditPoints="1"/>
              </p:cNvSpPr>
              <p:nvPr/>
            </p:nvSpPr>
            <p:spPr bwMode="auto">
              <a:xfrm>
                <a:off x="3795502" y="1978651"/>
                <a:ext cx="238578" cy="247813"/>
              </a:xfrm>
              <a:custGeom>
                <a:avLst/>
                <a:gdLst>
                  <a:gd name="T0" fmla="*/ 38 w 194"/>
                  <a:gd name="T1" fmla="*/ 132 h 201"/>
                  <a:gd name="T2" fmla="*/ 100 w 194"/>
                  <a:gd name="T3" fmla="*/ 132 h 201"/>
                  <a:gd name="T4" fmla="*/ 69 w 194"/>
                  <a:gd name="T5" fmla="*/ 153 h 201"/>
                  <a:gd name="T6" fmla="*/ 69 w 194"/>
                  <a:gd name="T7" fmla="*/ 111 h 201"/>
                  <a:gd name="T8" fmla="*/ 69 w 194"/>
                  <a:gd name="T9" fmla="*/ 153 h 201"/>
                  <a:gd name="T10" fmla="*/ 131 w 194"/>
                  <a:gd name="T11" fmla="*/ 96 h 201"/>
                  <a:gd name="T12" fmla="*/ 105 w 194"/>
                  <a:gd name="T13" fmla="*/ 71 h 201"/>
                  <a:gd name="T14" fmla="*/ 69 w 194"/>
                  <a:gd name="T15" fmla="*/ 76 h 201"/>
                  <a:gd name="T16" fmla="*/ 33 w 194"/>
                  <a:gd name="T17" fmla="*/ 71 h 201"/>
                  <a:gd name="T18" fmla="*/ 7 w 194"/>
                  <a:gd name="T19" fmla="*/ 96 h 201"/>
                  <a:gd name="T20" fmla="*/ 13 w 194"/>
                  <a:gd name="T21" fmla="*/ 132 h 201"/>
                  <a:gd name="T22" fmla="*/ 7 w 194"/>
                  <a:gd name="T23" fmla="*/ 168 h 201"/>
                  <a:gd name="T24" fmla="*/ 33 w 194"/>
                  <a:gd name="T25" fmla="*/ 194 h 201"/>
                  <a:gd name="T26" fmla="*/ 69 w 194"/>
                  <a:gd name="T27" fmla="*/ 188 h 201"/>
                  <a:gd name="T28" fmla="*/ 105 w 194"/>
                  <a:gd name="T29" fmla="*/ 194 h 201"/>
                  <a:gd name="T30" fmla="*/ 131 w 194"/>
                  <a:gd name="T31" fmla="*/ 168 h 201"/>
                  <a:gd name="T32" fmla="*/ 125 w 194"/>
                  <a:gd name="T33" fmla="*/ 132 h 201"/>
                  <a:gd name="T34" fmla="*/ 69 w 194"/>
                  <a:gd name="T35" fmla="*/ 167 h 201"/>
                  <a:gd name="T36" fmla="*/ 69 w 194"/>
                  <a:gd name="T37" fmla="*/ 98 h 201"/>
                  <a:gd name="T38" fmla="*/ 69 w 194"/>
                  <a:gd name="T39" fmla="*/ 167 h 201"/>
                  <a:gd name="T40" fmla="*/ 194 w 194"/>
                  <a:gd name="T41" fmla="*/ 29 h 201"/>
                  <a:gd name="T42" fmla="*/ 177 w 194"/>
                  <a:gd name="T43" fmla="*/ 17 h 201"/>
                  <a:gd name="T44" fmla="*/ 165 w 194"/>
                  <a:gd name="T45" fmla="*/ 0 h 201"/>
                  <a:gd name="T46" fmla="*/ 144 w 194"/>
                  <a:gd name="T47" fmla="*/ 0 h 201"/>
                  <a:gd name="T48" fmla="*/ 131 w 194"/>
                  <a:gd name="T49" fmla="*/ 17 h 201"/>
                  <a:gd name="T50" fmla="*/ 114 w 194"/>
                  <a:gd name="T51" fmla="*/ 29 h 201"/>
                  <a:gd name="T52" fmla="*/ 114 w 194"/>
                  <a:gd name="T53" fmla="*/ 50 h 201"/>
                  <a:gd name="T54" fmla="*/ 131 w 194"/>
                  <a:gd name="T55" fmla="*/ 63 h 201"/>
                  <a:gd name="T56" fmla="*/ 144 w 194"/>
                  <a:gd name="T57" fmla="*/ 80 h 201"/>
                  <a:gd name="T58" fmla="*/ 165 w 194"/>
                  <a:gd name="T59" fmla="*/ 80 h 201"/>
                  <a:gd name="T60" fmla="*/ 177 w 194"/>
                  <a:gd name="T61" fmla="*/ 63 h 201"/>
                  <a:gd name="T62" fmla="*/ 194 w 194"/>
                  <a:gd name="T63" fmla="*/ 50 h 201"/>
                  <a:gd name="T64" fmla="*/ 154 w 194"/>
                  <a:gd name="T65" fmla="*/ 57 h 201"/>
                  <a:gd name="T66" fmla="*/ 154 w 194"/>
                  <a:gd name="T67" fmla="*/ 23 h 201"/>
                  <a:gd name="T68" fmla="*/ 154 w 194"/>
                  <a:gd name="T69" fmla="*/ 5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4" h="201">
                    <a:moveTo>
                      <a:pt x="69" y="101"/>
                    </a:moveTo>
                    <a:cubicBezTo>
                      <a:pt x="52" y="101"/>
                      <a:pt x="38" y="115"/>
                      <a:pt x="38" y="132"/>
                    </a:cubicBezTo>
                    <a:cubicBezTo>
                      <a:pt x="38" y="149"/>
                      <a:pt x="52" y="163"/>
                      <a:pt x="69" y="163"/>
                    </a:cubicBezTo>
                    <a:cubicBezTo>
                      <a:pt x="86" y="163"/>
                      <a:pt x="100" y="149"/>
                      <a:pt x="100" y="132"/>
                    </a:cubicBezTo>
                    <a:cubicBezTo>
                      <a:pt x="100" y="115"/>
                      <a:pt x="86" y="101"/>
                      <a:pt x="69" y="101"/>
                    </a:cubicBezTo>
                    <a:moveTo>
                      <a:pt x="69" y="153"/>
                    </a:moveTo>
                    <a:cubicBezTo>
                      <a:pt x="57" y="153"/>
                      <a:pt x="48" y="144"/>
                      <a:pt x="48" y="132"/>
                    </a:cubicBezTo>
                    <a:cubicBezTo>
                      <a:pt x="48" y="121"/>
                      <a:pt x="57" y="111"/>
                      <a:pt x="69" y="111"/>
                    </a:cubicBezTo>
                    <a:cubicBezTo>
                      <a:pt x="80" y="111"/>
                      <a:pt x="90" y="121"/>
                      <a:pt x="90" y="132"/>
                    </a:cubicBezTo>
                    <a:cubicBezTo>
                      <a:pt x="90" y="144"/>
                      <a:pt x="80" y="153"/>
                      <a:pt x="69" y="153"/>
                    </a:cubicBezTo>
                    <a:moveTo>
                      <a:pt x="138" y="114"/>
                    </a:moveTo>
                    <a:cubicBezTo>
                      <a:pt x="136" y="108"/>
                      <a:pt x="134" y="102"/>
                      <a:pt x="131" y="96"/>
                    </a:cubicBezTo>
                    <a:cubicBezTo>
                      <a:pt x="123" y="100"/>
                      <a:pt x="115" y="99"/>
                      <a:pt x="109" y="93"/>
                    </a:cubicBezTo>
                    <a:cubicBezTo>
                      <a:pt x="103" y="87"/>
                      <a:pt x="101" y="78"/>
                      <a:pt x="105" y="71"/>
                    </a:cubicBezTo>
                    <a:cubicBezTo>
                      <a:pt x="99" y="67"/>
                      <a:pt x="93" y="65"/>
                      <a:pt x="87" y="63"/>
                    </a:cubicBezTo>
                    <a:cubicBezTo>
                      <a:pt x="85" y="71"/>
                      <a:pt x="77" y="76"/>
                      <a:pt x="69" y="76"/>
                    </a:cubicBezTo>
                    <a:cubicBezTo>
                      <a:pt x="60" y="76"/>
                      <a:pt x="53" y="71"/>
                      <a:pt x="50" y="63"/>
                    </a:cubicBezTo>
                    <a:cubicBezTo>
                      <a:pt x="44" y="65"/>
                      <a:pt x="38" y="67"/>
                      <a:pt x="33" y="71"/>
                    </a:cubicBezTo>
                    <a:cubicBezTo>
                      <a:pt x="36" y="78"/>
                      <a:pt x="35" y="87"/>
                      <a:pt x="29" y="93"/>
                    </a:cubicBezTo>
                    <a:cubicBezTo>
                      <a:pt x="23" y="99"/>
                      <a:pt x="14" y="100"/>
                      <a:pt x="7" y="96"/>
                    </a:cubicBezTo>
                    <a:cubicBezTo>
                      <a:pt x="4" y="102"/>
                      <a:pt x="1" y="108"/>
                      <a:pt x="0" y="114"/>
                    </a:cubicBezTo>
                    <a:cubicBezTo>
                      <a:pt x="7" y="117"/>
                      <a:pt x="13" y="124"/>
                      <a:pt x="13" y="132"/>
                    </a:cubicBezTo>
                    <a:cubicBezTo>
                      <a:pt x="13" y="141"/>
                      <a:pt x="7" y="148"/>
                      <a:pt x="0" y="151"/>
                    </a:cubicBezTo>
                    <a:cubicBezTo>
                      <a:pt x="1" y="157"/>
                      <a:pt x="4" y="163"/>
                      <a:pt x="7" y="168"/>
                    </a:cubicBezTo>
                    <a:cubicBezTo>
                      <a:pt x="14" y="165"/>
                      <a:pt x="23" y="166"/>
                      <a:pt x="29" y="172"/>
                    </a:cubicBezTo>
                    <a:cubicBezTo>
                      <a:pt x="35" y="178"/>
                      <a:pt x="36" y="187"/>
                      <a:pt x="33" y="194"/>
                    </a:cubicBezTo>
                    <a:cubicBezTo>
                      <a:pt x="38" y="197"/>
                      <a:pt x="44" y="200"/>
                      <a:pt x="50" y="201"/>
                    </a:cubicBezTo>
                    <a:cubicBezTo>
                      <a:pt x="53" y="194"/>
                      <a:pt x="60" y="188"/>
                      <a:pt x="69" y="188"/>
                    </a:cubicBezTo>
                    <a:cubicBezTo>
                      <a:pt x="77" y="188"/>
                      <a:pt x="85" y="194"/>
                      <a:pt x="87" y="201"/>
                    </a:cubicBezTo>
                    <a:cubicBezTo>
                      <a:pt x="93" y="200"/>
                      <a:pt x="99" y="197"/>
                      <a:pt x="105" y="194"/>
                    </a:cubicBezTo>
                    <a:cubicBezTo>
                      <a:pt x="101" y="187"/>
                      <a:pt x="103" y="178"/>
                      <a:pt x="109" y="172"/>
                    </a:cubicBezTo>
                    <a:cubicBezTo>
                      <a:pt x="115" y="166"/>
                      <a:pt x="123" y="165"/>
                      <a:pt x="131" y="168"/>
                    </a:cubicBezTo>
                    <a:cubicBezTo>
                      <a:pt x="134" y="163"/>
                      <a:pt x="136" y="157"/>
                      <a:pt x="138" y="151"/>
                    </a:cubicBezTo>
                    <a:cubicBezTo>
                      <a:pt x="130" y="148"/>
                      <a:pt x="125" y="141"/>
                      <a:pt x="125" y="132"/>
                    </a:cubicBezTo>
                    <a:cubicBezTo>
                      <a:pt x="125" y="124"/>
                      <a:pt x="130" y="117"/>
                      <a:pt x="138" y="114"/>
                    </a:cubicBezTo>
                    <a:moveTo>
                      <a:pt x="69" y="167"/>
                    </a:moveTo>
                    <a:cubicBezTo>
                      <a:pt x="50" y="167"/>
                      <a:pt x="34" y="151"/>
                      <a:pt x="34" y="132"/>
                    </a:cubicBezTo>
                    <a:cubicBezTo>
                      <a:pt x="34" y="113"/>
                      <a:pt x="50" y="98"/>
                      <a:pt x="69" y="98"/>
                    </a:cubicBezTo>
                    <a:cubicBezTo>
                      <a:pt x="88" y="98"/>
                      <a:pt x="103" y="113"/>
                      <a:pt x="103" y="132"/>
                    </a:cubicBezTo>
                    <a:cubicBezTo>
                      <a:pt x="103" y="151"/>
                      <a:pt x="88" y="167"/>
                      <a:pt x="69" y="167"/>
                    </a:cubicBezTo>
                    <a:moveTo>
                      <a:pt x="187" y="40"/>
                    </a:moveTo>
                    <a:cubicBezTo>
                      <a:pt x="187" y="35"/>
                      <a:pt x="190" y="31"/>
                      <a:pt x="194" y="29"/>
                    </a:cubicBezTo>
                    <a:cubicBezTo>
                      <a:pt x="193" y="26"/>
                      <a:pt x="192" y="22"/>
                      <a:pt x="190" y="19"/>
                    </a:cubicBezTo>
                    <a:cubicBezTo>
                      <a:pt x="186" y="21"/>
                      <a:pt x="181" y="20"/>
                      <a:pt x="177" y="17"/>
                    </a:cubicBezTo>
                    <a:cubicBezTo>
                      <a:pt x="174" y="13"/>
                      <a:pt x="173" y="8"/>
                      <a:pt x="175" y="4"/>
                    </a:cubicBezTo>
                    <a:cubicBezTo>
                      <a:pt x="172" y="2"/>
                      <a:pt x="169" y="1"/>
                      <a:pt x="165" y="0"/>
                    </a:cubicBezTo>
                    <a:cubicBezTo>
                      <a:pt x="163" y="4"/>
                      <a:pt x="159" y="7"/>
                      <a:pt x="154" y="7"/>
                    </a:cubicBezTo>
                    <a:cubicBezTo>
                      <a:pt x="150" y="7"/>
                      <a:pt x="145" y="4"/>
                      <a:pt x="144" y="0"/>
                    </a:cubicBezTo>
                    <a:cubicBezTo>
                      <a:pt x="140" y="1"/>
                      <a:pt x="137" y="2"/>
                      <a:pt x="134" y="4"/>
                    </a:cubicBezTo>
                    <a:cubicBezTo>
                      <a:pt x="136" y="8"/>
                      <a:pt x="135" y="13"/>
                      <a:pt x="131" y="17"/>
                    </a:cubicBezTo>
                    <a:cubicBezTo>
                      <a:pt x="128" y="20"/>
                      <a:pt x="123" y="21"/>
                      <a:pt x="119" y="19"/>
                    </a:cubicBezTo>
                    <a:cubicBezTo>
                      <a:pt x="117" y="22"/>
                      <a:pt x="115" y="26"/>
                      <a:pt x="114" y="29"/>
                    </a:cubicBezTo>
                    <a:cubicBezTo>
                      <a:pt x="119" y="31"/>
                      <a:pt x="122" y="35"/>
                      <a:pt x="122" y="40"/>
                    </a:cubicBezTo>
                    <a:cubicBezTo>
                      <a:pt x="122" y="45"/>
                      <a:pt x="119" y="49"/>
                      <a:pt x="114" y="50"/>
                    </a:cubicBezTo>
                    <a:cubicBezTo>
                      <a:pt x="115" y="54"/>
                      <a:pt x="117" y="57"/>
                      <a:pt x="119" y="60"/>
                    </a:cubicBezTo>
                    <a:cubicBezTo>
                      <a:pt x="123" y="58"/>
                      <a:pt x="128" y="59"/>
                      <a:pt x="131" y="63"/>
                    </a:cubicBezTo>
                    <a:cubicBezTo>
                      <a:pt x="135" y="66"/>
                      <a:pt x="136" y="71"/>
                      <a:pt x="134" y="75"/>
                    </a:cubicBezTo>
                    <a:cubicBezTo>
                      <a:pt x="137" y="77"/>
                      <a:pt x="140" y="79"/>
                      <a:pt x="144" y="80"/>
                    </a:cubicBezTo>
                    <a:cubicBezTo>
                      <a:pt x="145" y="75"/>
                      <a:pt x="150" y="72"/>
                      <a:pt x="154" y="72"/>
                    </a:cubicBezTo>
                    <a:cubicBezTo>
                      <a:pt x="159" y="72"/>
                      <a:pt x="163" y="75"/>
                      <a:pt x="165" y="80"/>
                    </a:cubicBezTo>
                    <a:cubicBezTo>
                      <a:pt x="169" y="79"/>
                      <a:pt x="172" y="77"/>
                      <a:pt x="175" y="75"/>
                    </a:cubicBezTo>
                    <a:cubicBezTo>
                      <a:pt x="173" y="71"/>
                      <a:pt x="174" y="66"/>
                      <a:pt x="177" y="63"/>
                    </a:cubicBezTo>
                    <a:cubicBezTo>
                      <a:pt x="181" y="59"/>
                      <a:pt x="186" y="58"/>
                      <a:pt x="190" y="60"/>
                    </a:cubicBezTo>
                    <a:cubicBezTo>
                      <a:pt x="192" y="57"/>
                      <a:pt x="193" y="54"/>
                      <a:pt x="194" y="50"/>
                    </a:cubicBezTo>
                    <a:cubicBezTo>
                      <a:pt x="190" y="49"/>
                      <a:pt x="187" y="45"/>
                      <a:pt x="187" y="40"/>
                    </a:cubicBezTo>
                    <a:moveTo>
                      <a:pt x="154" y="57"/>
                    </a:moveTo>
                    <a:cubicBezTo>
                      <a:pt x="145" y="57"/>
                      <a:pt x="137" y="49"/>
                      <a:pt x="137" y="40"/>
                    </a:cubicBezTo>
                    <a:cubicBezTo>
                      <a:pt x="137" y="30"/>
                      <a:pt x="145" y="23"/>
                      <a:pt x="154" y="23"/>
                    </a:cubicBezTo>
                    <a:cubicBezTo>
                      <a:pt x="164" y="23"/>
                      <a:pt x="172" y="30"/>
                      <a:pt x="172" y="40"/>
                    </a:cubicBezTo>
                    <a:cubicBezTo>
                      <a:pt x="172" y="49"/>
                      <a:pt x="164" y="57"/>
                      <a:pt x="154" y="57"/>
                    </a:cubicBezTo>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47" name="Freeform 9"/>
              <p:cNvSpPr>
                <a:spLocks noEditPoints="1"/>
              </p:cNvSpPr>
              <p:nvPr/>
            </p:nvSpPr>
            <p:spPr bwMode="auto">
              <a:xfrm>
                <a:off x="6999354" y="2079200"/>
                <a:ext cx="243386" cy="169132"/>
              </a:xfrm>
              <a:custGeom>
                <a:avLst/>
                <a:gdLst>
                  <a:gd name="T0" fmla="*/ 99 w 199"/>
                  <a:gd name="T1" fmla="*/ 101 h 136"/>
                  <a:gd name="T2" fmla="*/ 0 w 199"/>
                  <a:gd name="T3" fmla="*/ 50 h 136"/>
                  <a:gd name="T4" fmla="*/ 99 w 199"/>
                  <a:gd name="T5" fmla="*/ 0 h 136"/>
                  <a:gd name="T6" fmla="*/ 199 w 199"/>
                  <a:gd name="T7" fmla="*/ 50 h 136"/>
                  <a:gd name="T8" fmla="*/ 157 w 199"/>
                  <a:gd name="T9" fmla="*/ 72 h 136"/>
                  <a:gd name="T10" fmla="*/ 157 w 199"/>
                  <a:gd name="T11" fmla="*/ 71 h 136"/>
                  <a:gd name="T12" fmla="*/ 107 w 199"/>
                  <a:gd name="T13" fmla="*/ 45 h 136"/>
                  <a:gd name="T14" fmla="*/ 101 w 199"/>
                  <a:gd name="T15" fmla="*/ 44 h 136"/>
                  <a:gd name="T16" fmla="*/ 95 w 199"/>
                  <a:gd name="T17" fmla="*/ 46 h 136"/>
                  <a:gd name="T18" fmla="*/ 93 w 199"/>
                  <a:gd name="T19" fmla="*/ 52 h 136"/>
                  <a:gd name="T20" fmla="*/ 98 w 199"/>
                  <a:gd name="T21" fmla="*/ 59 h 136"/>
                  <a:gd name="T22" fmla="*/ 140 w 199"/>
                  <a:gd name="T23" fmla="*/ 80 h 136"/>
                  <a:gd name="T24" fmla="*/ 99 w 199"/>
                  <a:gd name="T25" fmla="*/ 101 h 136"/>
                  <a:gd name="T26" fmla="*/ 153 w 199"/>
                  <a:gd name="T27" fmla="*/ 117 h 136"/>
                  <a:gd name="T28" fmla="*/ 155 w 199"/>
                  <a:gd name="T29" fmla="*/ 114 h 136"/>
                  <a:gd name="T30" fmla="*/ 153 w 199"/>
                  <a:gd name="T31" fmla="*/ 111 h 136"/>
                  <a:gd name="T32" fmla="*/ 153 w 199"/>
                  <a:gd name="T33" fmla="*/ 73 h 136"/>
                  <a:gd name="T34" fmla="*/ 105 w 199"/>
                  <a:gd name="T35" fmla="*/ 49 h 136"/>
                  <a:gd name="T36" fmla="*/ 98 w 199"/>
                  <a:gd name="T37" fmla="*/ 49 h 136"/>
                  <a:gd name="T38" fmla="*/ 99 w 199"/>
                  <a:gd name="T39" fmla="*/ 55 h 136"/>
                  <a:gd name="T40" fmla="*/ 145 w 199"/>
                  <a:gd name="T41" fmla="*/ 78 h 136"/>
                  <a:gd name="T42" fmla="*/ 145 w 199"/>
                  <a:gd name="T43" fmla="*/ 111 h 136"/>
                  <a:gd name="T44" fmla="*/ 143 w 199"/>
                  <a:gd name="T45" fmla="*/ 114 h 136"/>
                  <a:gd name="T46" fmla="*/ 145 w 199"/>
                  <a:gd name="T47" fmla="*/ 117 h 136"/>
                  <a:gd name="T48" fmla="*/ 142 w 199"/>
                  <a:gd name="T49" fmla="*/ 124 h 136"/>
                  <a:gd name="T50" fmla="*/ 147 w 199"/>
                  <a:gd name="T51" fmla="*/ 131 h 136"/>
                  <a:gd name="T52" fmla="*/ 146 w 199"/>
                  <a:gd name="T53" fmla="*/ 136 h 136"/>
                  <a:gd name="T54" fmla="*/ 157 w 199"/>
                  <a:gd name="T55" fmla="*/ 124 h 136"/>
                  <a:gd name="T56" fmla="*/ 153 w 199"/>
                  <a:gd name="T57" fmla="*/ 117 h 136"/>
                  <a:gd name="T58" fmla="*/ 34 w 199"/>
                  <a:gd name="T59" fmla="*/ 75 h 136"/>
                  <a:gd name="T60" fmla="*/ 34 w 199"/>
                  <a:gd name="T61" fmla="*/ 116 h 136"/>
                  <a:gd name="T62" fmla="*/ 35 w 199"/>
                  <a:gd name="T63" fmla="*/ 117 h 136"/>
                  <a:gd name="T64" fmla="*/ 100 w 199"/>
                  <a:gd name="T65" fmla="*/ 135 h 136"/>
                  <a:gd name="T66" fmla="*/ 139 w 199"/>
                  <a:gd name="T67" fmla="*/ 129 h 136"/>
                  <a:gd name="T68" fmla="*/ 138 w 199"/>
                  <a:gd name="T69" fmla="*/ 124 h 136"/>
                  <a:gd name="T70" fmla="*/ 140 w 199"/>
                  <a:gd name="T71" fmla="*/ 117 h 136"/>
                  <a:gd name="T72" fmla="*/ 139 w 199"/>
                  <a:gd name="T73" fmla="*/ 114 h 136"/>
                  <a:gd name="T74" fmla="*/ 141 w 199"/>
                  <a:gd name="T75" fmla="*/ 109 h 136"/>
                  <a:gd name="T76" fmla="*/ 141 w 199"/>
                  <a:gd name="T77" fmla="*/ 87 h 136"/>
                  <a:gd name="T78" fmla="*/ 99 w 199"/>
                  <a:gd name="T79" fmla="*/ 108 h 136"/>
                  <a:gd name="T80" fmla="*/ 34 w 199"/>
                  <a:gd name="T81" fmla="*/ 75 h 136"/>
                  <a:gd name="T82" fmla="*/ 157 w 199"/>
                  <a:gd name="T83" fmla="*/ 109 h 136"/>
                  <a:gd name="T84" fmla="*/ 159 w 199"/>
                  <a:gd name="T85" fmla="*/ 114 h 136"/>
                  <a:gd name="T86" fmla="*/ 158 w 199"/>
                  <a:gd name="T87" fmla="*/ 117 h 136"/>
                  <a:gd name="T88" fmla="*/ 160 w 199"/>
                  <a:gd name="T89" fmla="*/ 119 h 136"/>
                  <a:gd name="T90" fmla="*/ 164 w 199"/>
                  <a:gd name="T91" fmla="*/ 117 h 136"/>
                  <a:gd name="T92" fmla="*/ 165 w 199"/>
                  <a:gd name="T93" fmla="*/ 116 h 136"/>
                  <a:gd name="T94" fmla="*/ 165 w 199"/>
                  <a:gd name="T95" fmla="*/ 74 h 136"/>
                  <a:gd name="T96" fmla="*/ 157 w 199"/>
                  <a:gd name="T97" fmla="*/ 78 h 136"/>
                  <a:gd name="T98" fmla="*/ 157 w 199"/>
                  <a:gd name="T99" fmla="*/ 10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9" h="136">
                    <a:moveTo>
                      <a:pt x="99" y="101"/>
                    </a:moveTo>
                    <a:cubicBezTo>
                      <a:pt x="0" y="50"/>
                      <a:pt x="0" y="50"/>
                      <a:pt x="0" y="50"/>
                    </a:cubicBezTo>
                    <a:cubicBezTo>
                      <a:pt x="99" y="0"/>
                      <a:pt x="99" y="0"/>
                      <a:pt x="99" y="0"/>
                    </a:cubicBezTo>
                    <a:cubicBezTo>
                      <a:pt x="199" y="50"/>
                      <a:pt x="199" y="50"/>
                      <a:pt x="199" y="50"/>
                    </a:cubicBezTo>
                    <a:cubicBezTo>
                      <a:pt x="157" y="72"/>
                      <a:pt x="157" y="72"/>
                      <a:pt x="157" y="72"/>
                    </a:cubicBezTo>
                    <a:cubicBezTo>
                      <a:pt x="157" y="71"/>
                      <a:pt x="157" y="71"/>
                      <a:pt x="157" y="71"/>
                    </a:cubicBezTo>
                    <a:cubicBezTo>
                      <a:pt x="107" y="45"/>
                      <a:pt x="107" y="45"/>
                      <a:pt x="107" y="45"/>
                    </a:cubicBezTo>
                    <a:cubicBezTo>
                      <a:pt x="106" y="45"/>
                      <a:pt x="104" y="44"/>
                      <a:pt x="101" y="44"/>
                    </a:cubicBezTo>
                    <a:cubicBezTo>
                      <a:pt x="99" y="44"/>
                      <a:pt x="97" y="44"/>
                      <a:pt x="95" y="46"/>
                    </a:cubicBezTo>
                    <a:cubicBezTo>
                      <a:pt x="93" y="48"/>
                      <a:pt x="93" y="50"/>
                      <a:pt x="93" y="52"/>
                    </a:cubicBezTo>
                    <a:cubicBezTo>
                      <a:pt x="93" y="56"/>
                      <a:pt x="97" y="58"/>
                      <a:pt x="98" y="59"/>
                    </a:cubicBezTo>
                    <a:cubicBezTo>
                      <a:pt x="140" y="80"/>
                      <a:pt x="140" y="80"/>
                      <a:pt x="140" y="80"/>
                    </a:cubicBezTo>
                    <a:lnTo>
                      <a:pt x="99" y="101"/>
                    </a:lnTo>
                    <a:close/>
                    <a:moveTo>
                      <a:pt x="153" y="117"/>
                    </a:moveTo>
                    <a:cubicBezTo>
                      <a:pt x="154" y="116"/>
                      <a:pt x="155" y="115"/>
                      <a:pt x="155" y="114"/>
                    </a:cubicBezTo>
                    <a:cubicBezTo>
                      <a:pt x="155" y="113"/>
                      <a:pt x="154" y="111"/>
                      <a:pt x="153" y="111"/>
                    </a:cubicBezTo>
                    <a:cubicBezTo>
                      <a:pt x="153" y="73"/>
                      <a:pt x="153" y="73"/>
                      <a:pt x="153" y="73"/>
                    </a:cubicBezTo>
                    <a:cubicBezTo>
                      <a:pt x="105" y="49"/>
                      <a:pt x="105" y="49"/>
                      <a:pt x="105" y="49"/>
                    </a:cubicBezTo>
                    <a:cubicBezTo>
                      <a:pt x="105" y="49"/>
                      <a:pt x="101" y="46"/>
                      <a:pt x="98" y="49"/>
                    </a:cubicBezTo>
                    <a:cubicBezTo>
                      <a:pt x="94" y="52"/>
                      <a:pt x="99" y="55"/>
                      <a:pt x="99" y="55"/>
                    </a:cubicBezTo>
                    <a:cubicBezTo>
                      <a:pt x="145" y="78"/>
                      <a:pt x="145" y="78"/>
                      <a:pt x="145" y="78"/>
                    </a:cubicBezTo>
                    <a:cubicBezTo>
                      <a:pt x="145" y="111"/>
                      <a:pt x="145" y="111"/>
                      <a:pt x="145" y="111"/>
                    </a:cubicBezTo>
                    <a:cubicBezTo>
                      <a:pt x="144" y="111"/>
                      <a:pt x="143" y="113"/>
                      <a:pt x="143" y="114"/>
                    </a:cubicBezTo>
                    <a:cubicBezTo>
                      <a:pt x="143" y="115"/>
                      <a:pt x="144" y="116"/>
                      <a:pt x="145" y="117"/>
                    </a:cubicBezTo>
                    <a:cubicBezTo>
                      <a:pt x="144" y="118"/>
                      <a:pt x="142" y="121"/>
                      <a:pt x="142" y="124"/>
                    </a:cubicBezTo>
                    <a:cubicBezTo>
                      <a:pt x="142" y="129"/>
                      <a:pt x="147" y="129"/>
                      <a:pt x="147" y="131"/>
                    </a:cubicBezTo>
                    <a:cubicBezTo>
                      <a:pt x="147" y="134"/>
                      <a:pt x="146" y="136"/>
                      <a:pt x="146" y="136"/>
                    </a:cubicBezTo>
                    <a:cubicBezTo>
                      <a:pt x="146" y="136"/>
                      <a:pt x="157" y="131"/>
                      <a:pt x="157" y="124"/>
                    </a:cubicBezTo>
                    <a:cubicBezTo>
                      <a:pt x="157" y="120"/>
                      <a:pt x="154" y="117"/>
                      <a:pt x="153" y="117"/>
                    </a:cubicBezTo>
                    <a:close/>
                    <a:moveTo>
                      <a:pt x="34" y="75"/>
                    </a:moveTo>
                    <a:cubicBezTo>
                      <a:pt x="34" y="116"/>
                      <a:pt x="34" y="116"/>
                      <a:pt x="34" y="116"/>
                    </a:cubicBezTo>
                    <a:cubicBezTo>
                      <a:pt x="35" y="117"/>
                      <a:pt x="35" y="117"/>
                      <a:pt x="35" y="117"/>
                    </a:cubicBezTo>
                    <a:cubicBezTo>
                      <a:pt x="53" y="128"/>
                      <a:pt x="76" y="135"/>
                      <a:pt x="100" y="135"/>
                    </a:cubicBezTo>
                    <a:cubicBezTo>
                      <a:pt x="113" y="135"/>
                      <a:pt x="127" y="133"/>
                      <a:pt x="139" y="129"/>
                    </a:cubicBezTo>
                    <a:cubicBezTo>
                      <a:pt x="138" y="128"/>
                      <a:pt x="138" y="126"/>
                      <a:pt x="138" y="124"/>
                    </a:cubicBezTo>
                    <a:cubicBezTo>
                      <a:pt x="138" y="122"/>
                      <a:pt x="139" y="119"/>
                      <a:pt x="140" y="117"/>
                    </a:cubicBezTo>
                    <a:cubicBezTo>
                      <a:pt x="139" y="116"/>
                      <a:pt x="139" y="115"/>
                      <a:pt x="139" y="114"/>
                    </a:cubicBezTo>
                    <a:cubicBezTo>
                      <a:pt x="139" y="112"/>
                      <a:pt x="140" y="110"/>
                      <a:pt x="141" y="109"/>
                    </a:cubicBezTo>
                    <a:cubicBezTo>
                      <a:pt x="141" y="87"/>
                      <a:pt x="141" y="87"/>
                      <a:pt x="141" y="87"/>
                    </a:cubicBezTo>
                    <a:cubicBezTo>
                      <a:pt x="99" y="108"/>
                      <a:pt x="99" y="108"/>
                      <a:pt x="99" y="108"/>
                    </a:cubicBezTo>
                    <a:lnTo>
                      <a:pt x="34" y="75"/>
                    </a:lnTo>
                    <a:close/>
                    <a:moveTo>
                      <a:pt x="157" y="109"/>
                    </a:moveTo>
                    <a:cubicBezTo>
                      <a:pt x="158" y="110"/>
                      <a:pt x="159" y="112"/>
                      <a:pt x="159" y="114"/>
                    </a:cubicBezTo>
                    <a:cubicBezTo>
                      <a:pt x="159" y="115"/>
                      <a:pt x="159" y="116"/>
                      <a:pt x="158" y="117"/>
                    </a:cubicBezTo>
                    <a:cubicBezTo>
                      <a:pt x="159" y="117"/>
                      <a:pt x="160" y="118"/>
                      <a:pt x="160" y="119"/>
                    </a:cubicBezTo>
                    <a:cubicBezTo>
                      <a:pt x="161" y="119"/>
                      <a:pt x="163" y="118"/>
                      <a:pt x="164" y="117"/>
                    </a:cubicBezTo>
                    <a:cubicBezTo>
                      <a:pt x="165" y="116"/>
                      <a:pt x="165" y="116"/>
                      <a:pt x="165" y="116"/>
                    </a:cubicBezTo>
                    <a:cubicBezTo>
                      <a:pt x="165" y="74"/>
                      <a:pt x="165" y="74"/>
                      <a:pt x="165" y="74"/>
                    </a:cubicBezTo>
                    <a:cubicBezTo>
                      <a:pt x="157" y="78"/>
                      <a:pt x="157" y="78"/>
                      <a:pt x="157" y="78"/>
                    </a:cubicBezTo>
                    <a:lnTo>
                      <a:pt x="157" y="109"/>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48" name="Freeform 240"/>
              <p:cNvSpPr>
                <a:spLocks/>
              </p:cNvSpPr>
              <p:nvPr/>
            </p:nvSpPr>
            <p:spPr bwMode="auto">
              <a:xfrm>
                <a:off x="3614570" y="2127901"/>
                <a:ext cx="161241" cy="153596"/>
              </a:xfrm>
              <a:custGeom>
                <a:avLst/>
                <a:gdLst>
                  <a:gd name="T0" fmla="*/ 90 w 196"/>
                  <a:gd name="T1" fmla="*/ 9 h 187"/>
                  <a:gd name="T2" fmla="*/ 106 w 196"/>
                  <a:gd name="T3" fmla="*/ 9 h 187"/>
                  <a:gd name="T4" fmla="*/ 122 w 196"/>
                  <a:gd name="T5" fmla="*/ 42 h 187"/>
                  <a:gd name="T6" fmla="*/ 147 w 196"/>
                  <a:gd name="T7" fmla="*/ 61 h 187"/>
                  <a:gd name="T8" fmla="*/ 184 w 196"/>
                  <a:gd name="T9" fmla="*/ 66 h 187"/>
                  <a:gd name="T10" fmla="*/ 189 w 196"/>
                  <a:gd name="T11" fmla="*/ 81 h 187"/>
                  <a:gd name="T12" fmla="*/ 162 w 196"/>
                  <a:gd name="T13" fmla="*/ 107 h 187"/>
                  <a:gd name="T14" fmla="*/ 153 w 196"/>
                  <a:gd name="T15" fmla="*/ 136 h 187"/>
                  <a:gd name="T16" fmla="*/ 159 w 196"/>
                  <a:gd name="T17" fmla="*/ 173 h 187"/>
                  <a:gd name="T18" fmla="*/ 146 w 196"/>
                  <a:gd name="T19" fmla="*/ 182 h 187"/>
                  <a:gd name="T20" fmla="*/ 113 w 196"/>
                  <a:gd name="T21" fmla="*/ 165 h 187"/>
                  <a:gd name="T22" fmla="*/ 82 w 196"/>
                  <a:gd name="T23" fmla="*/ 165 h 187"/>
                  <a:gd name="T24" fmla="*/ 49 w 196"/>
                  <a:gd name="T25" fmla="*/ 182 h 187"/>
                  <a:gd name="T26" fmla="*/ 37 w 196"/>
                  <a:gd name="T27" fmla="*/ 173 h 187"/>
                  <a:gd name="T28" fmla="*/ 43 w 196"/>
                  <a:gd name="T29" fmla="*/ 136 h 187"/>
                  <a:gd name="T30" fmla="*/ 34 w 196"/>
                  <a:gd name="T31" fmla="*/ 107 h 187"/>
                  <a:gd name="T32" fmla="*/ 7 w 196"/>
                  <a:gd name="T33" fmla="*/ 81 h 187"/>
                  <a:gd name="T34" fmla="*/ 11 w 196"/>
                  <a:gd name="T35" fmla="*/ 66 h 187"/>
                  <a:gd name="T36" fmla="*/ 49 w 196"/>
                  <a:gd name="T37" fmla="*/ 61 h 187"/>
                  <a:gd name="T38" fmla="*/ 74 w 196"/>
                  <a:gd name="T39" fmla="*/ 42 h 187"/>
                  <a:gd name="T40" fmla="*/ 90 w 196"/>
                  <a:gd name="T41" fmla="*/ 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6" h="187">
                    <a:moveTo>
                      <a:pt x="90" y="9"/>
                    </a:moveTo>
                    <a:cubicBezTo>
                      <a:pt x="94" y="0"/>
                      <a:pt x="101" y="0"/>
                      <a:pt x="106" y="9"/>
                    </a:cubicBezTo>
                    <a:cubicBezTo>
                      <a:pt x="122" y="42"/>
                      <a:pt x="122" y="42"/>
                      <a:pt x="122" y="42"/>
                    </a:cubicBezTo>
                    <a:cubicBezTo>
                      <a:pt x="126" y="51"/>
                      <a:pt x="138" y="59"/>
                      <a:pt x="147" y="61"/>
                    </a:cubicBezTo>
                    <a:cubicBezTo>
                      <a:pt x="184" y="66"/>
                      <a:pt x="184" y="66"/>
                      <a:pt x="184" y="66"/>
                    </a:cubicBezTo>
                    <a:cubicBezTo>
                      <a:pt x="194" y="67"/>
                      <a:pt x="196" y="74"/>
                      <a:pt x="189" y="81"/>
                    </a:cubicBezTo>
                    <a:cubicBezTo>
                      <a:pt x="162" y="107"/>
                      <a:pt x="162" y="107"/>
                      <a:pt x="162" y="107"/>
                    </a:cubicBezTo>
                    <a:cubicBezTo>
                      <a:pt x="155" y="114"/>
                      <a:pt x="151" y="127"/>
                      <a:pt x="153" y="136"/>
                    </a:cubicBezTo>
                    <a:cubicBezTo>
                      <a:pt x="159" y="173"/>
                      <a:pt x="159" y="173"/>
                      <a:pt x="159" y="173"/>
                    </a:cubicBezTo>
                    <a:cubicBezTo>
                      <a:pt x="161" y="183"/>
                      <a:pt x="155" y="187"/>
                      <a:pt x="146" y="182"/>
                    </a:cubicBezTo>
                    <a:cubicBezTo>
                      <a:pt x="113" y="165"/>
                      <a:pt x="113" y="165"/>
                      <a:pt x="113" y="165"/>
                    </a:cubicBezTo>
                    <a:cubicBezTo>
                      <a:pt x="105" y="160"/>
                      <a:pt x="91" y="160"/>
                      <a:pt x="82" y="165"/>
                    </a:cubicBezTo>
                    <a:cubicBezTo>
                      <a:pt x="49" y="182"/>
                      <a:pt x="49" y="182"/>
                      <a:pt x="49" y="182"/>
                    </a:cubicBezTo>
                    <a:cubicBezTo>
                      <a:pt x="41" y="187"/>
                      <a:pt x="35" y="183"/>
                      <a:pt x="37" y="173"/>
                    </a:cubicBezTo>
                    <a:cubicBezTo>
                      <a:pt x="43" y="136"/>
                      <a:pt x="43" y="136"/>
                      <a:pt x="43" y="136"/>
                    </a:cubicBezTo>
                    <a:cubicBezTo>
                      <a:pt x="45" y="127"/>
                      <a:pt x="40" y="114"/>
                      <a:pt x="34" y="107"/>
                    </a:cubicBezTo>
                    <a:cubicBezTo>
                      <a:pt x="7" y="81"/>
                      <a:pt x="7" y="81"/>
                      <a:pt x="7" y="81"/>
                    </a:cubicBezTo>
                    <a:cubicBezTo>
                      <a:pt x="0" y="74"/>
                      <a:pt x="2" y="67"/>
                      <a:pt x="11" y="66"/>
                    </a:cubicBezTo>
                    <a:cubicBezTo>
                      <a:pt x="49" y="61"/>
                      <a:pt x="49" y="61"/>
                      <a:pt x="49" y="61"/>
                    </a:cubicBezTo>
                    <a:cubicBezTo>
                      <a:pt x="58" y="59"/>
                      <a:pt x="69" y="51"/>
                      <a:pt x="74" y="42"/>
                    </a:cubicBezTo>
                    <a:lnTo>
                      <a:pt x="90" y="9"/>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49" name="Freeform 41"/>
              <p:cNvSpPr>
                <a:spLocks noEditPoints="1"/>
              </p:cNvSpPr>
              <p:nvPr/>
            </p:nvSpPr>
            <p:spPr bwMode="auto">
              <a:xfrm>
                <a:off x="5122181" y="2413741"/>
                <a:ext cx="246250" cy="246250"/>
              </a:xfrm>
              <a:custGeom>
                <a:avLst/>
                <a:gdLst>
                  <a:gd name="T0" fmla="*/ 193 w 198"/>
                  <a:gd name="T1" fmla="*/ 19 h 198"/>
                  <a:gd name="T2" fmla="*/ 185 w 198"/>
                  <a:gd name="T3" fmla="*/ 17 h 198"/>
                  <a:gd name="T4" fmla="*/ 190 w 198"/>
                  <a:gd name="T5" fmla="*/ 21 h 198"/>
                  <a:gd name="T6" fmla="*/ 177 w 198"/>
                  <a:gd name="T7" fmla="*/ 25 h 198"/>
                  <a:gd name="T8" fmla="*/ 182 w 198"/>
                  <a:gd name="T9" fmla="*/ 29 h 198"/>
                  <a:gd name="T10" fmla="*/ 169 w 198"/>
                  <a:gd name="T11" fmla="*/ 32 h 198"/>
                  <a:gd name="T12" fmla="*/ 98 w 198"/>
                  <a:gd name="T13" fmla="*/ 104 h 198"/>
                  <a:gd name="T14" fmla="*/ 94 w 198"/>
                  <a:gd name="T15" fmla="*/ 100 h 198"/>
                  <a:gd name="T16" fmla="*/ 165 w 198"/>
                  <a:gd name="T17" fmla="*/ 29 h 198"/>
                  <a:gd name="T18" fmla="*/ 168 w 198"/>
                  <a:gd name="T19" fmla="*/ 15 h 198"/>
                  <a:gd name="T20" fmla="*/ 173 w 198"/>
                  <a:gd name="T21" fmla="*/ 21 h 198"/>
                  <a:gd name="T22" fmla="*/ 176 w 198"/>
                  <a:gd name="T23" fmla="*/ 7 h 198"/>
                  <a:gd name="T24" fmla="*/ 181 w 198"/>
                  <a:gd name="T25" fmla="*/ 14 h 198"/>
                  <a:gd name="T26" fmla="*/ 179 w 198"/>
                  <a:gd name="T27" fmla="*/ 5 h 198"/>
                  <a:gd name="T28" fmla="*/ 187 w 198"/>
                  <a:gd name="T29" fmla="*/ 8 h 198"/>
                  <a:gd name="T30" fmla="*/ 193 w 198"/>
                  <a:gd name="T31" fmla="*/ 9 h 198"/>
                  <a:gd name="T32" fmla="*/ 198 w 198"/>
                  <a:gd name="T33" fmla="*/ 13 h 198"/>
                  <a:gd name="T34" fmla="*/ 105 w 198"/>
                  <a:gd name="T35" fmla="*/ 81 h 198"/>
                  <a:gd name="T36" fmla="*/ 72 w 198"/>
                  <a:gd name="T37" fmla="*/ 103 h 198"/>
                  <a:gd name="T38" fmla="*/ 119 w 198"/>
                  <a:gd name="T39" fmla="*/ 103 h 198"/>
                  <a:gd name="T40" fmla="*/ 102 w 198"/>
                  <a:gd name="T41" fmla="*/ 108 h 198"/>
                  <a:gd name="T42" fmla="*/ 96 w 198"/>
                  <a:gd name="T43" fmla="*/ 110 h 198"/>
                  <a:gd name="T44" fmla="*/ 88 w 198"/>
                  <a:gd name="T45" fmla="*/ 103 h 198"/>
                  <a:gd name="T46" fmla="*/ 90 w 198"/>
                  <a:gd name="T47" fmla="*/ 96 h 198"/>
                  <a:gd name="T48" fmla="*/ 95 w 198"/>
                  <a:gd name="T49" fmla="*/ 44 h 198"/>
                  <a:gd name="T50" fmla="*/ 95 w 198"/>
                  <a:gd name="T51" fmla="*/ 162 h 198"/>
                  <a:gd name="T52" fmla="*/ 143 w 198"/>
                  <a:gd name="T53" fmla="*/ 68 h 198"/>
                  <a:gd name="T54" fmla="*/ 139 w 198"/>
                  <a:gd name="T55" fmla="*/ 103 h 198"/>
                  <a:gd name="T56" fmla="*/ 52 w 198"/>
                  <a:gd name="T57" fmla="*/ 103 h 198"/>
                  <a:gd name="T58" fmla="*/ 119 w 198"/>
                  <a:gd name="T59" fmla="*/ 67 h 198"/>
                  <a:gd name="T60" fmla="*/ 157 w 198"/>
                  <a:gd name="T61" fmla="*/ 54 h 198"/>
                  <a:gd name="T62" fmla="*/ 95 w 198"/>
                  <a:gd name="T63" fmla="*/ 182 h 198"/>
                  <a:gd name="T64" fmla="*/ 95 w 198"/>
                  <a:gd name="T65" fmla="*/ 24 h 198"/>
                  <a:gd name="T66" fmla="*/ 156 w 198"/>
                  <a:gd name="T67" fmla="*/ 30 h 198"/>
                  <a:gd name="T68" fmla="*/ 0 w 198"/>
                  <a:gd name="T69" fmla="*/ 103 h 198"/>
                  <a:gd name="T70" fmla="*/ 190 w 198"/>
                  <a:gd name="T71" fmla="*/ 103 h 198"/>
                  <a:gd name="T72" fmla="*/ 157 w 198"/>
                  <a:gd name="T73" fmla="*/ 5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98">
                    <a:moveTo>
                      <a:pt x="198" y="13"/>
                    </a:moveTo>
                    <a:cubicBezTo>
                      <a:pt x="193" y="19"/>
                      <a:pt x="193" y="19"/>
                      <a:pt x="193" y="19"/>
                    </a:cubicBezTo>
                    <a:cubicBezTo>
                      <a:pt x="185" y="17"/>
                      <a:pt x="185" y="17"/>
                      <a:pt x="185" y="17"/>
                    </a:cubicBezTo>
                    <a:cubicBezTo>
                      <a:pt x="185" y="17"/>
                      <a:pt x="185" y="17"/>
                      <a:pt x="185" y="17"/>
                    </a:cubicBezTo>
                    <a:cubicBezTo>
                      <a:pt x="183" y="19"/>
                      <a:pt x="183" y="19"/>
                      <a:pt x="183" y="19"/>
                    </a:cubicBezTo>
                    <a:cubicBezTo>
                      <a:pt x="190" y="21"/>
                      <a:pt x="190" y="21"/>
                      <a:pt x="190" y="21"/>
                    </a:cubicBezTo>
                    <a:cubicBezTo>
                      <a:pt x="185" y="27"/>
                      <a:pt x="185" y="27"/>
                      <a:pt x="185" y="27"/>
                    </a:cubicBezTo>
                    <a:cubicBezTo>
                      <a:pt x="177" y="25"/>
                      <a:pt x="177" y="25"/>
                      <a:pt x="177" y="25"/>
                    </a:cubicBezTo>
                    <a:cubicBezTo>
                      <a:pt x="175" y="27"/>
                      <a:pt x="175" y="27"/>
                      <a:pt x="175" y="27"/>
                    </a:cubicBezTo>
                    <a:cubicBezTo>
                      <a:pt x="182" y="29"/>
                      <a:pt x="182" y="29"/>
                      <a:pt x="182" y="29"/>
                    </a:cubicBezTo>
                    <a:cubicBezTo>
                      <a:pt x="177" y="35"/>
                      <a:pt x="177" y="35"/>
                      <a:pt x="177" y="35"/>
                    </a:cubicBezTo>
                    <a:cubicBezTo>
                      <a:pt x="169" y="32"/>
                      <a:pt x="169" y="32"/>
                      <a:pt x="169" y="32"/>
                    </a:cubicBezTo>
                    <a:cubicBezTo>
                      <a:pt x="107" y="95"/>
                      <a:pt x="107" y="95"/>
                      <a:pt x="107" y="95"/>
                    </a:cubicBezTo>
                    <a:cubicBezTo>
                      <a:pt x="98" y="104"/>
                      <a:pt x="98" y="104"/>
                      <a:pt x="98" y="104"/>
                    </a:cubicBezTo>
                    <a:cubicBezTo>
                      <a:pt x="97" y="105"/>
                      <a:pt x="95" y="105"/>
                      <a:pt x="94" y="104"/>
                    </a:cubicBezTo>
                    <a:cubicBezTo>
                      <a:pt x="93" y="103"/>
                      <a:pt x="93" y="101"/>
                      <a:pt x="94" y="100"/>
                    </a:cubicBezTo>
                    <a:cubicBezTo>
                      <a:pt x="103" y="91"/>
                      <a:pt x="103" y="91"/>
                      <a:pt x="103" y="91"/>
                    </a:cubicBezTo>
                    <a:cubicBezTo>
                      <a:pt x="165" y="29"/>
                      <a:pt x="165" y="29"/>
                      <a:pt x="165" y="29"/>
                    </a:cubicBezTo>
                    <a:cubicBezTo>
                      <a:pt x="163" y="21"/>
                      <a:pt x="163" y="21"/>
                      <a:pt x="163" y="21"/>
                    </a:cubicBezTo>
                    <a:cubicBezTo>
                      <a:pt x="168" y="15"/>
                      <a:pt x="168" y="15"/>
                      <a:pt x="168" y="15"/>
                    </a:cubicBezTo>
                    <a:cubicBezTo>
                      <a:pt x="171" y="24"/>
                      <a:pt x="171" y="24"/>
                      <a:pt x="171" y="24"/>
                    </a:cubicBezTo>
                    <a:cubicBezTo>
                      <a:pt x="173" y="21"/>
                      <a:pt x="173" y="21"/>
                      <a:pt x="173" y="21"/>
                    </a:cubicBezTo>
                    <a:cubicBezTo>
                      <a:pt x="171" y="13"/>
                      <a:pt x="171" y="13"/>
                      <a:pt x="171" y="13"/>
                    </a:cubicBezTo>
                    <a:cubicBezTo>
                      <a:pt x="176" y="7"/>
                      <a:pt x="176" y="7"/>
                      <a:pt x="176" y="7"/>
                    </a:cubicBezTo>
                    <a:cubicBezTo>
                      <a:pt x="179" y="16"/>
                      <a:pt x="179" y="16"/>
                      <a:pt x="179" y="16"/>
                    </a:cubicBezTo>
                    <a:cubicBezTo>
                      <a:pt x="181" y="14"/>
                      <a:pt x="181" y="14"/>
                      <a:pt x="181" y="14"/>
                    </a:cubicBezTo>
                    <a:cubicBezTo>
                      <a:pt x="181" y="13"/>
                      <a:pt x="181" y="13"/>
                      <a:pt x="181" y="13"/>
                    </a:cubicBezTo>
                    <a:cubicBezTo>
                      <a:pt x="179" y="5"/>
                      <a:pt x="179" y="5"/>
                      <a:pt x="179" y="5"/>
                    </a:cubicBezTo>
                    <a:cubicBezTo>
                      <a:pt x="184" y="0"/>
                      <a:pt x="184" y="0"/>
                      <a:pt x="184" y="0"/>
                    </a:cubicBezTo>
                    <a:cubicBezTo>
                      <a:pt x="187" y="8"/>
                      <a:pt x="187" y="8"/>
                      <a:pt x="187" y="8"/>
                    </a:cubicBezTo>
                    <a:cubicBezTo>
                      <a:pt x="189" y="5"/>
                      <a:pt x="189" y="5"/>
                      <a:pt x="189" y="5"/>
                    </a:cubicBezTo>
                    <a:cubicBezTo>
                      <a:pt x="193" y="9"/>
                      <a:pt x="193" y="9"/>
                      <a:pt x="193" y="9"/>
                    </a:cubicBezTo>
                    <a:cubicBezTo>
                      <a:pt x="191" y="11"/>
                      <a:pt x="191" y="11"/>
                      <a:pt x="191" y="11"/>
                    </a:cubicBezTo>
                    <a:lnTo>
                      <a:pt x="198" y="13"/>
                    </a:lnTo>
                    <a:close/>
                    <a:moveTo>
                      <a:pt x="90" y="96"/>
                    </a:moveTo>
                    <a:cubicBezTo>
                      <a:pt x="105" y="81"/>
                      <a:pt x="105" y="81"/>
                      <a:pt x="105" y="81"/>
                    </a:cubicBezTo>
                    <a:cubicBezTo>
                      <a:pt x="102" y="80"/>
                      <a:pt x="99" y="79"/>
                      <a:pt x="95" y="79"/>
                    </a:cubicBezTo>
                    <a:cubicBezTo>
                      <a:pt x="82" y="79"/>
                      <a:pt x="72" y="90"/>
                      <a:pt x="72" y="103"/>
                    </a:cubicBezTo>
                    <a:cubicBezTo>
                      <a:pt x="72" y="116"/>
                      <a:pt x="82" y="127"/>
                      <a:pt x="95" y="127"/>
                    </a:cubicBezTo>
                    <a:cubicBezTo>
                      <a:pt x="108" y="127"/>
                      <a:pt x="119" y="116"/>
                      <a:pt x="119" y="103"/>
                    </a:cubicBezTo>
                    <a:cubicBezTo>
                      <a:pt x="119" y="99"/>
                      <a:pt x="118" y="96"/>
                      <a:pt x="117" y="93"/>
                    </a:cubicBezTo>
                    <a:cubicBezTo>
                      <a:pt x="102" y="108"/>
                      <a:pt x="102" y="108"/>
                      <a:pt x="102" y="108"/>
                    </a:cubicBezTo>
                    <a:cubicBezTo>
                      <a:pt x="101" y="110"/>
                      <a:pt x="99" y="111"/>
                      <a:pt x="96" y="111"/>
                    </a:cubicBezTo>
                    <a:cubicBezTo>
                      <a:pt x="96" y="111"/>
                      <a:pt x="96" y="110"/>
                      <a:pt x="96" y="110"/>
                    </a:cubicBezTo>
                    <a:cubicBezTo>
                      <a:pt x="96" y="111"/>
                      <a:pt x="96" y="111"/>
                      <a:pt x="95" y="111"/>
                    </a:cubicBezTo>
                    <a:cubicBezTo>
                      <a:pt x="91" y="111"/>
                      <a:pt x="88" y="107"/>
                      <a:pt x="88" y="103"/>
                    </a:cubicBezTo>
                    <a:cubicBezTo>
                      <a:pt x="88" y="103"/>
                      <a:pt x="88" y="103"/>
                      <a:pt x="88" y="103"/>
                    </a:cubicBezTo>
                    <a:cubicBezTo>
                      <a:pt x="88" y="100"/>
                      <a:pt x="88" y="98"/>
                      <a:pt x="90" y="96"/>
                    </a:cubicBezTo>
                    <a:close/>
                    <a:moveTo>
                      <a:pt x="131" y="55"/>
                    </a:moveTo>
                    <a:cubicBezTo>
                      <a:pt x="121" y="48"/>
                      <a:pt x="109" y="44"/>
                      <a:pt x="95" y="44"/>
                    </a:cubicBezTo>
                    <a:cubicBezTo>
                      <a:pt x="63" y="44"/>
                      <a:pt x="36" y="70"/>
                      <a:pt x="36" y="103"/>
                    </a:cubicBezTo>
                    <a:cubicBezTo>
                      <a:pt x="36" y="136"/>
                      <a:pt x="63" y="162"/>
                      <a:pt x="95" y="162"/>
                    </a:cubicBezTo>
                    <a:cubicBezTo>
                      <a:pt x="128" y="162"/>
                      <a:pt x="155" y="136"/>
                      <a:pt x="155" y="103"/>
                    </a:cubicBezTo>
                    <a:cubicBezTo>
                      <a:pt x="155" y="90"/>
                      <a:pt x="150" y="77"/>
                      <a:pt x="143" y="68"/>
                    </a:cubicBezTo>
                    <a:cubicBezTo>
                      <a:pt x="131" y="79"/>
                      <a:pt x="131" y="79"/>
                      <a:pt x="131" y="79"/>
                    </a:cubicBezTo>
                    <a:cubicBezTo>
                      <a:pt x="136" y="86"/>
                      <a:pt x="139" y="94"/>
                      <a:pt x="139" y="103"/>
                    </a:cubicBezTo>
                    <a:cubicBezTo>
                      <a:pt x="139" y="127"/>
                      <a:pt x="119" y="146"/>
                      <a:pt x="95" y="146"/>
                    </a:cubicBezTo>
                    <a:cubicBezTo>
                      <a:pt x="71" y="146"/>
                      <a:pt x="52" y="127"/>
                      <a:pt x="52" y="103"/>
                    </a:cubicBezTo>
                    <a:cubicBezTo>
                      <a:pt x="52" y="79"/>
                      <a:pt x="71" y="60"/>
                      <a:pt x="95" y="60"/>
                    </a:cubicBezTo>
                    <a:cubicBezTo>
                      <a:pt x="104" y="60"/>
                      <a:pt x="112" y="62"/>
                      <a:pt x="119" y="67"/>
                    </a:cubicBezTo>
                    <a:lnTo>
                      <a:pt x="131" y="55"/>
                    </a:lnTo>
                    <a:close/>
                    <a:moveTo>
                      <a:pt x="157" y="54"/>
                    </a:moveTo>
                    <a:cubicBezTo>
                      <a:pt x="168" y="67"/>
                      <a:pt x="174" y="84"/>
                      <a:pt x="174" y="103"/>
                    </a:cubicBezTo>
                    <a:cubicBezTo>
                      <a:pt x="174" y="146"/>
                      <a:pt x="139" y="182"/>
                      <a:pt x="95" y="182"/>
                    </a:cubicBezTo>
                    <a:cubicBezTo>
                      <a:pt x="52" y="182"/>
                      <a:pt x="16" y="146"/>
                      <a:pt x="16" y="103"/>
                    </a:cubicBezTo>
                    <a:cubicBezTo>
                      <a:pt x="16" y="59"/>
                      <a:pt x="52" y="24"/>
                      <a:pt x="95" y="24"/>
                    </a:cubicBezTo>
                    <a:cubicBezTo>
                      <a:pt x="114" y="24"/>
                      <a:pt x="131" y="30"/>
                      <a:pt x="145" y="41"/>
                    </a:cubicBezTo>
                    <a:cubicBezTo>
                      <a:pt x="156" y="30"/>
                      <a:pt x="156" y="30"/>
                      <a:pt x="156" y="30"/>
                    </a:cubicBezTo>
                    <a:cubicBezTo>
                      <a:pt x="140" y="16"/>
                      <a:pt x="118" y="8"/>
                      <a:pt x="95" y="8"/>
                    </a:cubicBezTo>
                    <a:cubicBezTo>
                      <a:pt x="43" y="8"/>
                      <a:pt x="0" y="50"/>
                      <a:pt x="0" y="103"/>
                    </a:cubicBezTo>
                    <a:cubicBezTo>
                      <a:pt x="0" y="155"/>
                      <a:pt x="43" y="198"/>
                      <a:pt x="95" y="198"/>
                    </a:cubicBezTo>
                    <a:cubicBezTo>
                      <a:pt x="148" y="198"/>
                      <a:pt x="190" y="155"/>
                      <a:pt x="190" y="103"/>
                    </a:cubicBezTo>
                    <a:cubicBezTo>
                      <a:pt x="190" y="80"/>
                      <a:pt x="182" y="59"/>
                      <a:pt x="168" y="42"/>
                    </a:cubicBezTo>
                    <a:lnTo>
                      <a:pt x="157" y="54"/>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50" name="Freeform 78"/>
              <p:cNvSpPr>
                <a:spLocks noEditPoints="1"/>
              </p:cNvSpPr>
              <p:nvPr/>
            </p:nvSpPr>
            <p:spPr bwMode="auto">
              <a:xfrm>
                <a:off x="6195608" y="2434052"/>
                <a:ext cx="226031" cy="189604"/>
              </a:xfrm>
              <a:custGeom>
                <a:avLst/>
                <a:gdLst>
                  <a:gd name="T0" fmla="*/ 138 w 202"/>
                  <a:gd name="T1" fmla="*/ 142 h 169"/>
                  <a:gd name="T2" fmla="*/ 142 w 202"/>
                  <a:gd name="T3" fmla="*/ 153 h 169"/>
                  <a:gd name="T4" fmla="*/ 126 w 202"/>
                  <a:gd name="T5" fmla="*/ 153 h 169"/>
                  <a:gd name="T6" fmla="*/ 97 w 202"/>
                  <a:gd name="T7" fmla="*/ 148 h 169"/>
                  <a:gd name="T8" fmla="*/ 86 w 202"/>
                  <a:gd name="T9" fmla="*/ 151 h 169"/>
                  <a:gd name="T10" fmla="*/ 71 w 202"/>
                  <a:gd name="T11" fmla="*/ 147 h 169"/>
                  <a:gd name="T12" fmla="*/ 60 w 202"/>
                  <a:gd name="T13" fmla="*/ 147 h 169"/>
                  <a:gd name="T14" fmla="*/ 60 w 202"/>
                  <a:gd name="T15" fmla="*/ 73 h 169"/>
                  <a:gd name="T16" fmla="*/ 80 w 202"/>
                  <a:gd name="T17" fmla="*/ 70 h 169"/>
                  <a:gd name="T18" fmla="*/ 101 w 202"/>
                  <a:gd name="T19" fmla="*/ 48 h 169"/>
                  <a:gd name="T20" fmla="*/ 122 w 202"/>
                  <a:gd name="T21" fmla="*/ 21 h 169"/>
                  <a:gd name="T22" fmla="*/ 133 w 202"/>
                  <a:gd name="T23" fmla="*/ 3 h 169"/>
                  <a:gd name="T24" fmla="*/ 144 w 202"/>
                  <a:gd name="T25" fmla="*/ 29 h 169"/>
                  <a:gd name="T26" fmla="*/ 131 w 202"/>
                  <a:gd name="T27" fmla="*/ 67 h 169"/>
                  <a:gd name="T28" fmla="*/ 131 w 202"/>
                  <a:gd name="T29" fmla="*/ 91 h 169"/>
                  <a:gd name="T30" fmla="*/ 122 w 202"/>
                  <a:gd name="T31" fmla="*/ 113 h 169"/>
                  <a:gd name="T32" fmla="*/ 135 w 202"/>
                  <a:gd name="T33" fmla="*/ 98 h 169"/>
                  <a:gd name="T34" fmla="*/ 140 w 202"/>
                  <a:gd name="T35" fmla="*/ 70 h 169"/>
                  <a:gd name="T36" fmla="*/ 145 w 202"/>
                  <a:gd name="T37" fmla="*/ 66 h 169"/>
                  <a:gd name="T38" fmla="*/ 142 w 202"/>
                  <a:gd name="T39" fmla="*/ 76 h 169"/>
                  <a:gd name="T40" fmla="*/ 148 w 202"/>
                  <a:gd name="T41" fmla="*/ 90 h 169"/>
                  <a:gd name="T42" fmla="*/ 146 w 202"/>
                  <a:gd name="T43" fmla="*/ 98 h 169"/>
                  <a:gd name="T44" fmla="*/ 148 w 202"/>
                  <a:gd name="T45" fmla="*/ 107 h 169"/>
                  <a:gd name="T46" fmla="*/ 142 w 202"/>
                  <a:gd name="T47" fmla="*/ 120 h 169"/>
                  <a:gd name="T48" fmla="*/ 144 w 202"/>
                  <a:gd name="T49" fmla="*/ 129 h 169"/>
                  <a:gd name="T50" fmla="*/ 138 w 202"/>
                  <a:gd name="T51" fmla="*/ 142 h 169"/>
                  <a:gd name="T52" fmla="*/ 202 w 202"/>
                  <a:gd name="T53" fmla="*/ 98 h 169"/>
                  <a:gd name="T54" fmla="*/ 190 w 202"/>
                  <a:gd name="T55" fmla="*/ 87 h 169"/>
                  <a:gd name="T56" fmla="*/ 184 w 202"/>
                  <a:gd name="T57" fmla="*/ 87 h 169"/>
                  <a:gd name="T58" fmla="*/ 194 w 202"/>
                  <a:gd name="T59" fmla="*/ 76 h 169"/>
                  <a:gd name="T60" fmla="*/ 182 w 202"/>
                  <a:gd name="T61" fmla="*/ 65 h 169"/>
                  <a:gd name="T62" fmla="*/ 159 w 202"/>
                  <a:gd name="T63" fmla="*/ 65 h 169"/>
                  <a:gd name="T64" fmla="*/ 148 w 202"/>
                  <a:gd name="T65" fmla="*/ 76 h 169"/>
                  <a:gd name="T66" fmla="*/ 160 w 202"/>
                  <a:gd name="T67" fmla="*/ 87 h 169"/>
                  <a:gd name="T68" fmla="*/ 161 w 202"/>
                  <a:gd name="T69" fmla="*/ 87 h 169"/>
                  <a:gd name="T70" fmla="*/ 152 w 202"/>
                  <a:gd name="T71" fmla="*/ 98 h 169"/>
                  <a:gd name="T72" fmla="*/ 161 w 202"/>
                  <a:gd name="T73" fmla="*/ 109 h 169"/>
                  <a:gd name="T74" fmla="*/ 160 w 202"/>
                  <a:gd name="T75" fmla="*/ 109 h 169"/>
                  <a:gd name="T76" fmla="*/ 148 w 202"/>
                  <a:gd name="T77" fmla="*/ 120 h 169"/>
                  <a:gd name="T78" fmla="*/ 157 w 202"/>
                  <a:gd name="T79" fmla="*/ 131 h 169"/>
                  <a:gd name="T80" fmla="*/ 156 w 202"/>
                  <a:gd name="T81" fmla="*/ 131 h 169"/>
                  <a:gd name="T82" fmla="*/ 144 w 202"/>
                  <a:gd name="T83" fmla="*/ 142 h 169"/>
                  <a:gd name="T84" fmla="*/ 156 w 202"/>
                  <a:gd name="T85" fmla="*/ 153 h 169"/>
                  <a:gd name="T86" fmla="*/ 167 w 202"/>
                  <a:gd name="T87" fmla="*/ 153 h 169"/>
                  <a:gd name="T88" fmla="*/ 179 w 202"/>
                  <a:gd name="T89" fmla="*/ 153 h 169"/>
                  <a:gd name="T90" fmla="*/ 191 w 202"/>
                  <a:gd name="T91" fmla="*/ 142 h 169"/>
                  <a:gd name="T92" fmla="*/ 181 w 202"/>
                  <a:gd name="T93" fmla="*/ 131 h 169"/>
                  <a:gd name="T94" fmla="*/ 186 w 202"/>
                  <a:gd name="T95" fmla="*/ 131 h 169"/>
                  <a:gd name="T96" fmla="*/ 198 w 202"/>
                  <a:gd name="T97" fmla="*/ 120 h 169"/>
                  <a:gd name="T98" fmla="*/ 189 w 202"/>
                  <a:gd name="T99" fmla="*/ 109 h 169"/>
                  <a:gd name="T100" fmla="*/ 190 w 202"/>
                  <a:gd name="T101" fmla="*/ 109 h 169"/>
                  <a:gd name="T102" fmla="*/ 202 w 202"/>
                  <a:gd name="T103" fmla="*/ 98 h 169"/>
                  <a:gd name="T104" fmla="*/ 0 w 202"/>
                  <a:gd name="T105" fmla="*/ 66 h 169"/>
                  <a:gd name="T106" fmla="*/ 53 w 202"/>
                  <a:gd name="T107" fmla="*/ 66 h 169"/>
                  <a:gd name="T108" fmla="*/ 53 w 202"/>
                  <a:gd name="T109" fmla="*/ 169 h 169"/>
                  <a:gd name="T110" fmla="*/ 0 w 202"/>
                  <a:gd name="T111" fmla="*/ 169 h 169"/>
                  <a:gd name="T112" fmla="*/ 0 w 202"/>
                  <a:gd name="T113" fmla="*/ 66 h 169"/>
                  <a:gd name="T114" fmla="*/ 32 w 202"/>
                  <a:gd name="T115" fmla="*/ 152 h 169"/>
                  <a:gd name="T116" fmla="*/ 38 w 202"/>
                  <a:gd name="T117" fmla="*/ 159 h 169"/>
                  <a:gd name="T118" fmla="*/ 45 w 202"/>
                  <a:gd name="T119" fmla="*/ 152 h 169"/>
                  <a:gd name="T120" fmla="*/ 38 w 202"/>
                  <a:gd name="T121" fmla="*/ 146 h 169"/>
                  <a:gd name="T122" fmla="*/ 32 w 202"/>
                  <a:gd name="T123" fmla="*/ 15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2" h="169">
                    <a:moveTo>
                      <a:pt x="138" y="142"/>
                    </a:moveTo>
                    <a:cubicBezTo>
                      <a:pt x="138" y="146"/>
                      <a:pt x="139" y="150"/>
                      <a:pt x="142" y="153"/>
                    </a:cubicBezTo>
                    <a:cubicBezTo>
                      <a:pt x="126" y="153"/>
                      <a:pt x="126" y="153"/>
                      <a:pt x="126" y="153"/>
                    </a:cubicBezTo>
                    <a:cubicBezTo>
                      <a:pt x="119" y="153"/>
                      <a:pt x="102" y="148"/>
                      <a:pt x="97" y="148"/>
                    </a:cubicBezTo>
                    <a:cubicBezTo>
                      <a:pt x="92" y="148"/>
                      <a:pt x="90" y="151"/>
                      <a:pt x="86" y="151"/>
                    </a:cubicBezTo>
                    <a:cubicBezTo>
                      <a:pt x="82" y="151"/>
                      <a:pt x="75" y="147"/>
                      <a:pt x="71" y="147"/>
                    </a:cubicBezTo>
                    <a:cubicBezTo>
                      <a:pt x="60" y="147"/>
                      <a:pt x="60" y="147"/>
                      <a:pt x="60" y="147"/>
                    </a:cubicBezTo>
                    <a:cubicBezTo>
                      <a:pt x="60" y="73"/>
                      <a:pt x="60" y="73"/>
                      <a:pt x="60" y="73"/>
                    </a:cubicBezTo>
                    <a:cubicBezTo>
                      <a:pt x="64" y="73"/>
                      <a:pt x="73" y="74"/>
                      <a:pt x="80" y="70"/>
                    </a:cubicBezTo>
                    <a:cubicBezTo>
                      <a:pt x="89" y="64"/>
                      <a:pt x="96" y="54"/>
                      <a:pt x="101" y="48"/>
                    </a:cubicBezTo>
                    <a:cubicBezTo>
                      <a:pt x="106" y="41"/>
                      <a:pt x="116" y="35"/>
                      <a:pt x="122" y="21"/>
                    </a:cubicBezTo>
                    <a:cubicBezTo>
                      <a:pt x="125" y="14"/>
                      <a:pt x="123" y="0"/>
                      <a:pt x="133" y="3"/>
                    </a:cubicBezTo>
                    <a:cubicBezTo>
                      <a:pt x="144" y="7"/>
                      <a:pt x="144" y="17"/>
                      <a:pt x="144" y="29"/>
                    </a:cubicBezTo>
                    <a:cubicBezTo>
                      <a:pt x="143" y="40"/>
                      <a:pt x="132" y="63"/>
                      <a:pt x="131" y="67"/>
                    </a:cubicBezTo>
                    <a:cubicBezTo>
                      <a:pt x="129" y="76"/>
                      <a:pt x="131" y="82"/>
                      <a:pt x="131" y="91"/>
                    </a:cubicBezTo>
                    <a:cubicBezTo>
                      <a:pt x="130" y="104"/>
                      <a:pt x="122" y="113"/>
                      <a:pt x="122" y="113"/>
                    </a:cubicBezTo>
                    <a:cubicBezTo>
                      <a:pt x="122" y="113"/>
                      <a:pt x="133" y="106"/>
                      <a:pt x="135" y="98"/>
                    </a:cubicBezTo>
                    <a:cubicBezTo>
                      <a:pt x="137" y="89"/>
                      <a:pt x="135" y="80"/>
                      <a:pt x="140" y="70"/>
                    </a:cubicBezTo>
                    <a:cubicBezTo>
                      <a:pt x="142" y="68"/>
                      <a:pt x="143" y="67"/>
                      <a:pt x="145" y="66"/>
                    </a:cubicBezTo>
                    <a:cubicBezTo>
                      <a:pt x="143" y="69"/>
                      <a:pt x="142" y="72"/>
                      <a:pt x="142" y="76"/>
                    </a:cubicBezTo>
                    <a:cubicBezTo>
                      <a:pt x="142" y="82"/>
                      <a:pt x="144" y="86"/>
                      <a:pt x="148" y="90"/>
                    </a:cubicBezTo>
                    <a:cubicBezTo>
                      <a:pt x="147" y="92"/>
                      <a:pt x="146" y="95"/>
                      <a:pt x="146" y="98"/>
                    </a:cubicBezTo>
                    <a:cubicBezTo>
                      <a:pt x="146" y="101"/>
                      <a:pt x="147" y="104"/>
                      <a:pt x="148" y="107"/>
                    </a:cubicBezTo>
                    <a:cubicBezTo>
                      <a:pt x="144" y="110"/>
                      <a:pt x="142" y="115"/>
                      <a:pt x="142" y="120"/>
                    </a:cubicBezTo>
                    <a:cubicBezTo>
                      <a:pt x="142" y="123"/>
                      <a:pt x="143" y="126"/>
                      <a:pt x="144" y="129"/>
                    </a:cubicBezTo>
                    <a:cubicBezTo>
                      <a:pt x="140" y="132"/>
                      <a:pt x="138" y="137"/>
                      <a:pt x="138" y="142"/>
                    </a:cubicBezTo>
                    <a:moveTo>
                      <a:pt x="202" y="98"/>
                    </a:moveTo>
                    <a:cubicBezTo>
                      <a:pt x="202" y="92"/>
                      <a:pt x="197" y="87"/>
                      <a:pt x="190" y="87"/>
                    </a:cubicBezTo>
                    <a:cubicBezTo>
                      <a:pt x="184" y="87"/>
                      <a:pt x="184" y="87"/>
                      <a:pt x="184" y="87"/>
                    </a:cubicBezTo>
                    <a:cubicBezTo>
                      <a:pt x="190" y="86"/>
                      <a:pt x="194" y="82"/>
                      <a:pt x="194" y="76"/>
                    </a:cubicBezTo>
                    <a:cubicBezTo>
                      <a:pt x="194" y="70"/>
                      <a:pt x="188" y="65"/>
                      <a:pt x="182" y="65"/>
                    </a:cubicBezTo>
                    <a:cubicBezTo>
                      <a:pt x="159" y="65"/>
                      <a:pt x="159" y="65"/>
                      <a:pt x="159" y="65"/>
                    </a:cubicBezTo>
                    <a:cubicBezTo>
                      <a:pt x="152" y="65"/>
                      <a:pt x="148" y="70"/>
                      <a:pt x="148" y="76"/>
                    </a:cubicBezTo>
                    <a:cubicBezTo>
                      <a:pt x="148" y="82"/>
                      <a:pt x="153" y="87"/>
                      <a:pt x="160" y="87"/>
                    </a:cubicBezTo>
                    <a:cubicBezTo>
                      <a:pt x="161" y="87"/>
                      <a:pt x="161" y="87"/>
                      <a:pt x="161" y="87"/>
                    </a:cubicBezTo>
                    <a:cubicBezTo>
                      <a:pt x="156" y="89"/>
                      <a:pt x="152" y="93"/>
                      <a:pt x="152" y="98"/>
                    </a:cubicBezTo>
                    <a:cubicBezTo>
                      <a:pt x="152" y="104"/>
                      <a:pt x="156" y="108"/>
                      <a:pt x="161" y="109"/>
                    </a:cubicBezTo>
                    <a:cubicBezTo>
                      <a:pt x="160" y="109"/>
                      <a:pt x="160" y="109"/>
                      <a:pt x="160" y="109"/>
                    </a:cubicBezTo>
                    <a:cubicBezTo>
                      <a:pt x="153" y="109"/>
                      <a:pt x="148" y="114"/>
                      <a:pt x="148" y="120"/>
                    </a:cubicBezTo>
                    <a:cubicBezTo>
                      <a:pt x="148" y="126"/>
                      <a:pt x="152" y="130"/>
                      <a:pt x="157" y="131"/>
                    </a:cubicBezTo>
                    <a:cubicBezTo>
                      <a:pt x="156" y="131"/>
                      <a:pt x="156" y="131"/>
                      <a:pt x="156" y="131"/>
                    </a:cubicBezTo>
                    <a:cubicBezTo>
                      <a:pt x="149" y="131"/>
                      <a:pt x="144" y="136"/>
                      <a:pt x="144" y="142"/>
                    </a:cubicBezTo>
                    <a:cubicBezTo>
                      <a:pt x="144" y="148"/>
                      <a:pt x="149" y="153"/>
                      <a:pt x="156" y="153"/>
                    </a:cubicBezTo>
                    <a:cubicBezTo>
                      <a:pt x="167" y="153"/>
                      <a:pt x="167" y="153"/>
                      <a:pt x="167" y="153"/>
                    </a:cubicBezTo>
                    <a:cubicBezTo>
                      <a:pt x="179" y="153"/>
                      <a:pt x="179" y="153"/>
                      <a:pt x="179" y="153"/>
                    </a:cubicBezTo>
                    <a:cubicBezTo>
                      <a:pt x="185" y="153"/>
                      <a:pt x="191" y="148"/>
                      <a:pt x="191" y="142"/>
                    </a:cubicBezTo>
                    <a:cubicBezTo>
                      <a:pt x="191" y="137"/>
                      <a:pt x="186" y="132"/>
                      <a:pt x="181" y="131"/>
                    </a:cubicBezTo>
                    <a:cubicBezTo>
                      <a:pt x="186" y="131"/>
                      <a:pt x="186" y="131"/>
                      <a:pt x="186" y="131"/>
                    </a:cubicBezTo>
                    <a:cubicBezTo>
                      <a:pt x="193" y="131"/>
                      <a:pt x="198" y="126"/>
                      <a:pt x="198" y="120"/>
                    </a:cubicBezTo>
                    <a:cubicBezTo>
                      <a:pt x="198" y="115"/>
                      <a:pt x="194" y="111"/>
                      <a:pt x="189" y="109"/>
                    </a:cubicBezTo>
                    <a:cubicBezTo>
                      <a:pt x="190" y="109"/>
                      <a:pt x="190" y="109"/>
                      <a:pt x="190" y="109"/>
                    </a:cubicBezTo>
                    <a:cubicBezTo>
                      <a:pt x="197" y="109"/>
                      <a:pt x="202" y="104"/>
                      <a:pt x="202" y="98"/>
                    </a:cubicBezTo>
                    <a:moveTo>
                      <a:pt x="0" y="66"/>
                    </a:moveTo>
                    <a:cubicBezTo>
                      <a:pt x="53" y="66"/>
                      <a:pt x="53" y="66"/>
                      <a:pt x="53" y="66"/>
                    </a:cubicBezTo>
                    <a:cubicBezTo>
                      <a:pt x="53" y="169"/>
                      <a:pt x="53" y="169"/>
                      <a:pt x="53" y="169"/>
                    </a:cubicBezTo>
                    <a:cubicBezTo>
                      <a:pt x="0" y="169"/>
                      <a:pt x="0" y="169"/>
                      <a:pt x="0" y="169"/>
                    </a:cubicBezTo>
                    <a:lnTo>
                      <a:pt x="0" y="66"/>
                    </a:lnTo>
                    <a:close/>
                    <a:moveTo>
                      <a:pt x="32" y="152"/>
                    </a:moveTo>
                    <a:cubicBezTo>
                      <a:pt x="32" y="156"/>
                      <a:pt x="35" y="159"/>
                      <a:pt x="38" y="159"/>
                    </a:cubicBezTo>
                    <a:cubicBezTo>
                      <a:pt x="42" y="159"/>
                      <a:pt x="45" y="156"/>
                      <a:pt x="45" y="152"/>
                    </a:cubicBezTo>
                    <a:cubicBezTo>
                      <a:pt x="45" y="149"/>
                      <a:pt x="42" y="146"/>
                      <a:pt x="38" y="146"/>
                    </a:cubicBezTo>
                    <a:cubicBezTo>
                      <a:pt x="35" y="146"/>
                      <a:pt x="32" y="149"/>
                      <a:pt x="32" y="152"/>
                    </a:cubicBezTo>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51" name="Freeform 10"/>
              <p:cNvSpPr>
                <a:spLocks noEditPoints="1"/>
              </p:cNvSpPr>
              <p:nvPr/>
            </p:nvSpPr>
            <p:spPr bwMode="auto">
              <a:xfrm>
                <a:off x="5392176" y="2562499"/>
                <a:ext cx="239341" cy="182641"/>
              </a:xfrm>
              <a:custGeom>
                <a:avLst/>
                <a:gdLst>
                  <a:gd name="T0" fmla="*/ 60 w 201"/>
                  <a:gd name="T1" fmla="*/ 72 h 151"/>
                  <a:gd name="T2" fmla="*/ 36 w 201"/>
                  <a:gd name="T3" fmla="*/ 83 h 151"/>
                  <a:gd name="T4" fmla="*/ 16 w 201"/>
                  <a:gd name="T5" fmla="*/ 93 h 151"/>
                  <a:gd name="T6" fmla="*/ 54 w 201"/>
                  <a:gd name="T7" fmla="*/ 66 h 151"/>
                  <a:gd name="T8" fmla="*/ 73 w 201"/>
                  <a:gd name="T9" fmla="*/ 72 h 151"/>
                  <a:gd name="T10" fmla="*/ 64 w 201"/>
                  <a:gd name="T11" fmla="*/ 87 h 151"/>
                  <a:gd name="T12" fmla="*/ 88 w 201"/>
                  <a:gd name="T13" fmla="*/ 73 h 151"/>
                  <a:gd name="T14" fmla="*/ 73 w 201"/>
                  <a:gd name="T15" fmla="*/ 72 h 151"/>
                  <a:gd name="T16" fmla="*/ 88 w 201"/>
                  <a:gd name="T17" fmla="*/ 29 h 151"/>
                  <a:gd name="T18" fmla="*/ 69 w 201"/>
                  <a:gd name="T19" fmla="*/ 42 h 151"/>
                  <a:gd name="T20" fmla="*/ 39 w 201"/>
                  <a:gd name="T21" fmla="*/ 39 h 151"/>
                  <a:gd name="T22" fmla="*/ 16 w 201"/>
                  <a:gd name="T23" fmla="*/ 29 h 151"/>
                  <a:gd name="T24" fmla="*/ 78 w 201"/>
                  <a:gd name="T25" fmla="*/ 43 h 151"/>
                  <a:gd name="T26" fmla="*/ 78 w 201"/>
                  <a:gd name="T27" fmla="*/ 28 h 151"/>
                  <a:gd name="T28" fmla="*/ 115 w 201"/>
                  <a:gd name="T29" fmla="*/ 102 h 151"/>
                  <a:gd name="T30" fmla="*/ 156 w 201"/>
                  <a:gd name="T31" fmla="*/ 102 h 151"/>
                  <a:gd name="T32" fmla="*/ 115 w 201"/>
                  <a:gd name="T33" fmla="*/ 102 h 151"/>
                  <a:gd name="T34" fmla="*/ 115 w 201"/>
                  <a:gd name="T35" fmla="*/ 78 h 151"/>
                  <a:gd name="T36" fmla="*/ 184 w 201"/>
                  <a:gd name="T37" fmla="*/ 73 h 151"/>
                  <a:gd name="T38" fmla="*/ 136 w 201"/>
                  <a:gd name="T39" fmla="*/ 25 h 151"/>
                  <a:gd name="T40" fmla="*/ 184 w 201"/>
                  <a:gd name="T41" fmla="*/ 34 h 151"/>
                  <a:gd name="T42" fmla="*/ 136 w 201"/>
                  <a:gd name="T43" fmla="*/ 25 h 151"/>
                  <a:gd name="T44" fmla="*/ 115 w 201"/>
                  <a:gd name="T45" fmla="*/ 48 h 151"/>
                  <a:gd name="T46" fmla="*/ 184 w 201"/>
                  <a:gd name="T47" fmla="*/ 43 h 151"/>
                  <a:gd name="T48" fmla="*/ 115 w 201"/>
                  <a:gd name="T49" fmla="*/ 88 h 151"/>
                  <a:gd name="T50" fmla="*/ 184 w 201"/>
                  <a:gd name="T51" fmla="*/ 92 h 151"/>
                  <a:gd name="T52" fmla="*/ 115 w 201"/>
                  <a:gd name="T53" fmla="*/ 88 h 151"/>
                  <a:gd name="T54" fmla="*/ 115 w 201"/>
                  <a:gd name="T55" fmla="*/ 63 h 151"/>
                  <a:gd name="T56" fmla="*/ 184 w 201"/>
                  <a:gd name="T57" fmla="*/ 58 h 151"/>
                  <a:gd name="T58" fmla="*/ 201 w 201"/>
                  <a:gd name="T59" fmla="*/ 9 h 151"/>
                  <a:gd name="T60" fmla="*/ 201 w 201"/>
                  <a:gd name="T61" fmla="*/ 145 h 151"/>
                  <a:gd name="T62" fmla="*/ 154 w 201"/>
                  <a:gd name="T63" fmla="*/ 138 h 151"/>
                  <a:gd name="T64" fmla="*/ 101 w 201"/>
                  <a:gd name="T65" fmla="*/ 151 h 151"/>
                  <a:gd name="T66" fmla="*/ 47 w 201"/>
                  <a:gd name="T67" fmla="*/ 138 h 151"/>
                  <a:gd name="T68" fmla="*/ 0 w 201"/>
                  <a:gd name="T69" fmla="*/ 145 h 151"/>
                  <a:gd name="T70" fmla="*/ 0 w 201"/>
                  <a:gd name="T71" fmla="*/ 9 h 151"/>
                  <a:gd name="T72" fmla="*/ 47 w 201"/>
                  <a:gd name="T73" fmla="*/ 0 h 151"/>
                  <a:gd name="T74" fmla="*/ 154 w 201"/>
                  <a:gd name="T75" fmla="*/ 0 h 151"/>
                  <a:gd name="T76" fmla="*/ 201 w 201"/>
                  <a:gd name="T77" fmla="*/ 9 h 151"/>
                  <a:gd name="T78" fmla="*/ 47 w 201"/>
                  <a:gd name="T79" fmla="*/ 8 h 151"/>
                  <a:gd name="T80" fmla="*/ 8 w 201"/>
                  <a:gd name="T81" fmla="*/ 127 h 151"/>
                  <a:gd name="T82" fmla="*/ 97 w 201"/>
                  <a:gd name="T83" fmla="*/ 131 h 151"/>
                  <a:gd name="T84" fmla="*/ 193 w 201"/>
                  <a:gd name="T85" fmla="*/ 15 h 151"/>
                  <a:gd name="T86" fmla="*/ 105 w 201"/>
                  <a:gd name="T87" fmla="*/ 19 h 151"/>
                  <a:gd name="T88" fmla="*/ 154 w 201"/>
                  <a:gd name="T89" fmla="*/ 120 h 151"/>
                  <a:gd name="T90" fmla="*/ 193 w 201"/>
                  <a:gd name="T91" fmla="*/ 1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1" h="151">
                    <a:moveTo>
                      <a:pt x="61" y="71"/>
                    </a:moveTo>
                    <a:cubicBezTo>
                      <a:pt x="61" y="71"/>
                      <a:pt x="61" y="71"/>
                      <a:pt x="60" y="72"/>
                    </a:cubicBezTo>
                    <a:cubicBezTo>
                      <a:pt x="58" y="75"/>
                      <a:pt x="54" y="75"/>
                      <a:pt x="49" y="76"/>
                    </a:cubicBezTo>
                    <a:cubicBezTo>
                      <a:pt x="44" y="77"/>
                      <a:pt x="39" y="79"/>
                      <a:pt x="36" y="83"/>
                    </a:cubicBezTo>
                    <a:cubicBezTo>
                      <a:pt x="35" y="85"/>
                      <a:pt x="33" y="87"/>
                      <a:pt x="31" y="89"/>
                    </a:cubicBezTo>
                    <a:cubicBezTo>
                      <a:pt x="26" y="90"/>
                      <a:pt x="21" y="91"/>
                      <a:pt x="16" y="93"/>
                    </a:cubicBezTo>
                    <a:cubicBezTo>
                      <a:pt x="16" y="86"/>
                      <a:pt x="16" y="80"/>
                      <a:pt x="16" y="73"/>
                    </a:cubicBezTo>
                    <a:cubicBezTo>
                      <a:pt x="28" y="68"/>
                      <a:pt x="41" y="66"/>
                      <a:pt x="54" y="66"/>
                    </a:cubicBezTo>
                    <a:cubicBezTo>
                      <a:pt x="56" y="67"/>
                      <a:pt x="60" y="69"/>
                      <a:pt x="61" y="71"/>
                    </a:cubicBezTo>
                    <a:close/>
                    <a:moveTo>
                      <a:pt x="73" y="72"/>
                    </a:moveTo>
                    <a:cubicBezTo>
                      <a:pt x="76" y="78"/>
                      <a:pt x="73" y="81"/>
                      <a:pt x="67" y="83"/>
                    </a:cubicBezTo>
                    <a:cubicBezTo>
                      <a:pt x="64" y="84"/>
                      <a:pt x="64" y="86"/>
                      <a:pt x="64" y="87"/>
                    </a:cubicBezTo>
                    <a:cubicBezTo>
                      <a:pt x="72" y="88"/>
                      <a:pt x="80" y="90"/>
                      <a:pt x="88" y="93"/>
                    </a:cubicBezTo>
                    <a:cubicBezTo>
                      <a:pt x="88" y="86"/>
                      <a:pt x="88" y="80"/>
                      <a:pt x="88" y="73"/>
                    </a:cubicBezTo>
                    <a:cubicBezTo>
                      <a:pt x="82" y="71"/>
                      <a:pt x="76" y="69"/>
                      <a:pt x="70" y="68"/>
                    </a:cubicBezTo>
                    <a:cubicBezTo>
                      <a:pt x="71" y="69"/>
                      <a:pt x="73" y="70"/>
                      <a:pt x="73" y="72"/>
                    </a:cubicBezTo>
                    <a:close/>
                    <a:moveTo>
                      <a:pt x="16" y="29"/>
                    </a:moveTo>
                    <a:cubicBezTo>
                      <a:pt x="39" y="20"/>
                      <a:pt x="65" y="20"/>
                      <a:pt x="88" y="29"/>
                    </a:cubicBezTo>
                    <a:cubicBezTo>
                      <a:pt x="88" y="42"/>
                      <a:pt x="88" y="55"/>
                      <a:pt x="88" y="68"/>
                    </a:cubicBezTo>
                    <a:cubicBezTo>
                      <a:pt x="82" y="59"/>
                      <a:pt x="75" y="50"/>
                      <a:pt x="69" y="42"/>
                    </a:cubicBezTo>
                    <a:cubicBezTo>
                      <a:pt x="64" y="46"/>
                      <a:pt x="60" y="50"/>
                      <a:pt x="55" y="54"/>
                    </a:cubicBezTo>
                    <a:cubicBezTo>
                      <a:pt x="50" y="49"/>
                      <a:pt x="44" y="43"/>
                      <a:pt x="39" y="39"/>
                    </a:cubicBezTo>
                    <a:cubicBezTo>
                      <a:pt x="31" y="48"/>
                      <a:pt x="23" y="57"/>
                      <a:pt x="16" y="68"/>
                    </a:cubicBezTo>
                    <a:cubicBezTo>
                      <a:pt x="16" y="55"/>
                      <a:pt x="16" y="42"/>
                      <a:pt x="16" y="29"/>
                    </a:cubicBezTo>
                    <a:close/>
                    <a:moveTo>
                      <a:pt x="70" y="34"/>
                    </a:moveTo>
                    <a:cubicBezTo>
                      <a:pt x="70" y="38"/>
                      <a:pt x="74" y="42"/>
                      <a:pt x="78" y="43"/>
                    </a:cubicBezTo>
                    <a:cubicBezTo>
                      <a:pt x="82" y="44"/>
                      <a:pt x="85" y="42"/>
                      <a:pt x="85" y="38"/>
                    </a:cubicBezTo>
                    <a:cubicBezTo>
                      <a:pt x="85" y="34"/>
                      <a:pt x="82" y="29"/>
                      <a:pt x="78" y="28"/>
                    </a:cubicBezTo>
                    <a:cubicBezTo>
                      <a:pt x="74" y="27"/>
                      <a:pt x="70" y="30"/>
                      <a:pt x="70" y="34"/>
                    </a:cubicBezTo>
                    <a:close/>
                    <a:moveTo>
                      <a:pt x="115" y="102"/>
                    </a:moveTo>
                    <a:cubicBezTo>
                      <a:pt x="115" y="107"/>
                      <a:pt x="115" y="107"/>
                      <a:pt x="115" y="107"/>
                    </a:cubicBezTo>
                    <a:cubicBezTo>
                      <a:pt x="128" y="103"/>
                      <a:pt x="142" y="102"/>
                      <a:pt x="156" y="102"/>
                    </a:cubicBezTo>
                    <a:cubicBezTo>
                      <a:pt x="156" y="98"/>
                      <a:pt x="156" y="98"/>
                      <a:pt x="156" y="98"/>
                    </a:cubicBezTo>
                    <a:cubicBezTo>
                      <a:pt x="142" y="97"/>
                      <a:pt x="128" y="99"/>
                      <a:pt x="115" y="102"/>
                    </a:cubicBezTo>
                    <a:close/>
                    <a:moveTo>
                      <a:pt x="115" y="73"/>
                    </a:moveTo>
                    <a:cubicBezTo>
                      <a:pt x="115" y="78"/>
                      <a:pt x="115" y="78"/>
                      <a:pt x="115" y="78"/>
                    </a:cubicBezTo>
                    <a:cubicBezTo>
                      <a:pt x="137" y="71"/>
                      <a:pt x="162" y="71"/>
                      <a:pt x="184" y="78"/>
                    </a:cubicBezTo>
                    <a:cubicBezTo>
                      <a:pt x="184" y="73"/>
                      <a:pt x="184" y="73"/>
                      <a:pt x="184" y="73"/>
                    </a:cubicBezTo>
                    <a:cubicBezTo>
                      <a:pt x="161" y="67"/>
                      <a:pt x="137" y="67"/>
                      <a:pt x="115" y="73"/>
                    </a:cubicBezTo>
                    <a:close/>
                    <a:moveTo>
                      <a:pt x="136" y="25"/>
                    </a:moveTo>
                    <a:cubicBezTo>
                      <a:pt x="136" y="30"/>
                      <a:pt x="136" y="30"/>
                      <a:pt x="136" y="30"/>
                    </a:cubicBezTo>
                    <a:cubicBezTo>
                      <a:pt x="152" y="28"/>
                      <a:pt x="168" y="29"/>
                      <a:pt x="184" y="34"/>
                    </a:cubicBezTo>
                    <a:cubicBezTo>
                      <a:pt x="184" y="29"/>
                      <a:pt x="184" y="29"/>
                      <a:pt x="184" y="29"/>
                    </a:cubicBezTo>
                    <a:cubicBezTo>
                      <a:pt x="168" y="24"/>
                      <a:pt x="152" y="23"/>
                      <a:pt x="136" y="25"/>
                    </a:cubicBezTo>
                    <a:close/>
                    <a:moveTo>
                      <a:pt x="115" y="43"/>
                    </a:moveTo>
                    <a:cubicBezTo>
                      <a:pt x="115" y="48"/>
                      <a:pt x="115" y="48"/>
                      <a:pt x="115" y="48"/>
                    </a:cubicBezTo>
                    <a:cubicBezTo>
                      <a:pt x="137" y="42"/>
                      <a:pt x="162" y="42"/>
                      <a:pt x="184" y="48"/>
                    </a:cubicBezTo>
                    <a:cubicBezTo>
                      <a:pt x="184" y="43"/>
                      <a:pt x="184" y="43"/>
                      <a:pt x="184" y="43"/>
                    </a:cubicBezTo>
                    <a:cubicBezTo>
                      <a:pt x="161" y="37"/>
                      <a:pt x="137" y="37"/>
                      <a:pt x="115" y="43"/>
                    </a:cubicBezTo>
                    <a:close/>
                    <a:moveTo>
                      <a:pt x="115" y="88"/>
                    </a:moveTo>
                    <a:cubicBezTo>
                      <a:pt x="115" y="92"/>
                      <a:pt x="115" y="92"/>
                      <a:pt x="115" y="92"/>
                    </a:cubicBezTo>
                    <a:cubicBezTo>
                      <a:pt x="137" y="86"/>
                      <a:pt x="162" y="86"/>
                      <a:pt x="184" y="92"/>
                    </a:cubicBezTo>
                    <a:cubicBezTo>
                      <a:pt x="184" y="87"/>
                      <a:pt x="184" y="87"/>
                      <a:pt x="184" y="87"/>
                    </a:cubicBezTo>
                    <a:cubicBezTo>
                      <a:pt x="161" y="81"/>
                      <a:pt x="137" y="81"/>
                      <a:pt x="115" y="88"/>
                    </a:cubicBezTo>
                    <a:close/>
                    <a:moveTo>
                      <a:pt x="115" y="58"/>
                    </a:moveTo>
                    <a:cubicBezTo>
                      <a:pt x="115" y="63"/>
                      <a:pt x="115" y="63"/>
                      <a:pt x="115" y="63"/>
                    </a:cubicBezTo>
                    <a:cubicBezTo>
                      <a:pt x="137" y="57"/>
                      <a:pt x="162" y="57"/>
                      <a:pt x="184" y="63"/>
                    </a:cubicBezTo>
                    <a:cubicBezTo>
                      <a:pt x="184" y="58"/>
                      <a:pt x="184" y="58"/>
                      <a:pt x="184" y="58"/>
                    </a:cubicBezTo>
                    <a:cubicBezTo>
                      <a:pt x="161" y="52"/>
                      <a:pt x="137" y="52"/>
                      <a:pt x="115" y="58"/>
                    </a:cubicBezTo>
                    <a:close/>
                    <a:moveTo>
                      <a:pt x="201" y="9"/>
                    </a:moveTo>
                    <a:cubicBezTo>
                      <a:pt x="201" y="136"/>
                      <a:pt x="201" y="136"/>
                      <a:pt x="201" y="136"/>
                    </a:cubicBezTo>
                    <a:cubicBezTo>
                      <a:pt x="201" y="145"/>
                      <a:pt x="201" y="145"/>
                      <a:pt x="201" y="145"/>
                    </a:cubicBezTo>
                    <a:cubicBezTo>
                      <a:pt x="199" y="146"/>
                      <a:pt x="197" y="147"/>
                      <a:pt x="195" y="146"/>
                    </a:cubicBezTo>
                    <a:cubicBezTo>
                      <a:pt x="182" y="141"/>
                      <a:pt x="168" y="138"/>
                      <a:pt x="154" y="138"/>
                    </a:cubicBezTo>
                    <a:cubicBezTo>
                      <a:pt x="136" y="138"/>
                      <a:pt x="119" y="143"/>
                      <a:pt x="103" y="150"/>
                    </a:cubicBezTo>
                    <a:cubicBezTo>
                      <a:pt x="102" y="151"/>
                      <a:pt x="102" y="151"/>
                      <a:pt x="101" y="151"/>
                    </a:cubicBezTo>
                    <a:cubicBezTo>
                      <a:pt x="100" y="151"/>
                      <a:pt x="99" y="151"/>
                      <a:pt x="98" y="150"/>
                    </a:cubicBezTo>
                    <a:cubicBezTo>
                      <a:pt x="83" y="143"/>
                      <a:pt x="65" y="138"/>
                      <a:pt x="47" y="138"/>
                    </a:cubicBezTo>
                    <a:cubicBezTo>
                      <a:pt x="33" y="138"/>
                      <a:pt x="19" y="141"/>
                      <a:pt x="7" y="146"/>
                    </a:cubicBezTo>
                    <a:cubicBezTo>
                      <a:pt x="4" y="147"/>
                      <a:pt x="2" y="146"/>
                      <a:pt x="0" y="145"/>
                    </a:cubicBezTo>
                    <a:cubicBezTo>
                      <a:pt x="0" y="136"/>
                      <a:pt x="0" y="136"/>
                      <a:pt x="0" y="136"/>
                    </a:cubicBezTo>
                    <a:cubicBezTo>
                      <a:pt x="0" y="9"/>
                      <a:pt x="0" y="9"/>
                      <a:pt x="0" y="9"/>
                    </a:cubicBezTo>
                    <a:cubicBezTo>
                      <a:pt x="3" y="8"/>
                      <a:pt x="3" y="8"/>
                      <a:pt x="3" y="8"/>
                    </a:cubicBezTo>
                    <a:cubicBezTo>
                      <a:pt x="17" y="3"/>
                      <a:pt x="32" y="0"/>
                      <a:pt x="47" y="0"/>
                    </a:cubicBezTo>
                    <a:cubicBezTo>
                      <a:pt x="66" y="0"/>
                      <a:pt x="84" y="4"/>
                      <a:pt x="101" y="12"/>
                    </a:cubicBezTo>
                    <a:cubicBezTo>
                      <a:pt x="117" y="4"/>
                      <a:pt x="135" y="0"/>
                      <a:pt x="154" y="0"/>
                    </a:cubicBezTo>
                    <a:cubicBezTo>
                      <a:pt x="169" y="0"/>
                      <a:pt x="184" y="3"/>
                      <a:pt x="198" y="8"/>
                    </a:cubicBezTo>
                    <a:lnTo>
                      <a:pt x="201" y="9"/>
                    </a:lnTo>
                    <a:close/>
                    <a:moveTo>
                      <a:pt x="97" y="19"/>
                    </a:moveTo>
                    <a:cubicBezTo>
                      <a:pt x="82" y="12"/>
                      <a:pt x="65" y="8"/>
                      <a:pt x="47" y="8"/>
                    </a:cubicBezTo>
                    <a:cubicBezTo>
                      <a:pt x="34" y="8"/>
                      <a:pt x="21" y="10"/>
                      <a:pt x="8" y="15"/>
                    </a:cubicBezTo>
                    <a:cubicBezTo>
                      <a:pt x="8" y="127"/>
                      <a:pt x="8" y="127"/>
                      <a:pt x="8" y="127"/>
                    </a:cubicBezTo>
                    <a:cubicBezTo>
                      <a:pt x="21" y="123"/>
                      <a:pt x="34" y="120"/>
                      <a:pt x="47" y="120"/>
                    </a:cubicBezTo>
                    <a:cubicBezTo>
                      <a:pt x="64" y="120"/>
                      <a:pt x="81" y="124"/>
                      <a:pt x="97" y="131"/>
                    </a:cubicBezTo>
                    <a:lnTo>
                      <a:pt x="97" y="19"/>
                    </a:lnTo>
                    <a:close/>
                    <a:moveTo>
                      <a:pt x="193" y="15"/>
                    </a:moveTo>
                    <a:cubicBezTo>
                      <a:pt x="180" y="10"/>
                      <a:pt x="167" y="8"/>
                      <a:pt x="154" y="8"/>
                    </a:cubicBezTo>
                    <a:cubicBezTo>
                      <a:pt x="137" y="8"/>
                      <a:pt x="120" y="12"/>
                      <a:pt x="105" y="19"/>
                    </a:cubicBezTo>
                    <a:cubicBezTo>
                      <a:pt x="105" y="131"/>
                      <a:pt x="105" y="131"/>
                      <a:pt x="105" y="131"/>
                    </a:cubicBezTo>
                    <a:cubicBezTo>
                      <a:pt x="120" y="124"/>
                      <a:pt x="137" y="120"/>
                      <a:pt x="154" y="120"/>
                    </a:cubicBezTo>
                    <a:cubicBezTo>
                      <a:pt x="167" y="120"/>
                      <a:pt x="180" y="123"/>
                      <a:pt x="193" y="127"/>
                    </a:cubicBezTo>
                    <a:lnTo>
                      <a:pt x="193" y="15"/>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52" name="Freeform 18"/>
              <p:cNvSpPr>
                <a:spLocks noEditPoints="1"/>
              </p:cNvSpPr>
              <p:nvPr/>
            </p:nvSpPr>
            <p:spPr bwMode="auto">
              <a:xfrm>
                <a:off x="5406943" y="2278462"/>
                <a:ext cx="159815" cy="247213"/>
              </a:xfrm>
              <a:custGeom>
                <a:avLst/>
                <a:gdLst>
                  <a:gd name="T0" fmla="*/ 78 w 108"/>
                  <a:gd name="T1" fmla="*/ 144 h 167"/>
                  <a:gd name="T2" fmla="*/ 34 w 108"/>
                  <a:gd name="T3" fmla="*/ 148 h 167"/>
                  <a:gd name="T4" fmla="*/ 30 w 108"/>
                  <a:gd name="T5" fmla="*/ 143 h 167"/>
                  <a:gd name="T6" fmla="*/ 74 w 108"/>
                  <a:gd name="T7" fmla="*/ 139 h 167"/>
                  <a:gd name="T8" fmla="*/ 74 w 108"/>
                  <a:gd name="T9" fmla="*/ 151 h 167"/>
                  <a:gd name="T10" fmla="*/ 30 w 108"/>
                  <a:gd name="T11" fmla="*/ 155 h 167"/>
                  <a:gd name="T12" fmla="*/ 34 w 108"/>
                  <a:gd name="T13" fmla="*/ 161 h 167"/>
                  <a:gd name="T14" fmla="*/ 38 w 108"/>
                  <a:gd name="T15" fmla="*/ 163 h 167"/>
                  <a:gd name="T16" fmla="*/ 66 w 108"/>
                  <a:gd name="T17" fmla="*/ 167 h 167"/>
                  <a:gd name="T18" fmla="*/ 70 w 108"/>
                  <a:gd name="T19" fmla="*/ 161 h 167"/>
                  <a:gd name="T20" fmla="*/ 78 w 108"/>
                  <a:gd name="T21" fmla="*/ 157 h 167"/>
                  <a:gd name="T22" fmla="*/ 74 w 108"/>
                  <a:gd name="T23" fmla="*/ 151 h 167"/>
                  <a:gd name="T24" fmla="*/ 34 w 108"/>
                  <a:gd name="T25" fmla="*/ 128 h 167"/>
                  <a:gd name="T26" fmla="*/ 30 w 108"/>
                  <a:gd name="T27" fmla="*/ 132 h 167"/>
                  <a:gd name="T28" fmla="*/ 74 w 108"/>
                  <a:gd name="T29" fmla="*/ 136 h 167"/>
                  <a:gd name="T30" fmla="*/ 78 w 108"/>
                  <a:gd name="T31" fmla="*/ 132 h 167"/>
                  <a:gd name="T32" fmla="*/ 108 w 108"/>
                  <a:gd name="T33" fmla="*/ 54 h 167"/>
                  <a:gd name="T34" fmla="*/ 76 w 108"/>
                  <a:gd name="T35" fmla="*/ 124 h 167"/>
                  <a:gd name="T36" fmla="*/ 15 w 108"/>
                  <a:gd name="T37" fmla="*/ 91 h 167"/>
                  <a:gd name="T38" fmla="*/ 54 w 108"/>
                  <a:gd name="T39" fmla="*/ 0 h 167"/>
                  <a:gd name="T40" fmla="*/ 54 w 108"/>
                  <a:gd name="T41" fmla="*/ 0 h 167"/>
                  <a:gd name="T42" fmla="*/ 61 w 108"/>
                  <a:gd name="T43" fmla="*/ 116 h 167"/>
                  <a:gd name="T44" fmla="*/ 68 w 108"/>
                  <a:gd name="T45" fmla="*/ 73 h 167"/>
                  <a:gd name="T46" fmla="*/ 63 w 108"/>
                  <a:gd name="T47" fmla="*/ 77 h 167"/>
                  <a:gd name="T48" fmla="*/ 54 w 108"/>
                  <a:gd name="T49" fmla="*/ 69 h 167"/>
                  <a:gd name="T50" fmla="*/ 45 w 108"/>
                  <a:gd name="T51" fmla="*/ 77 h 167"/>
                  <a:gd name="T52" fmla="*/ 40 w 108"/>
                  <a:gd name="T53" fmla="*/ 73 h 167"/>
                  <a:gd name="T54" fmla="*/ 61 w 108"/>
                  <a:gd name="T55" fmla="*/ 116 h 167"/>
                  <a:gd name="T56" fmla="*/ 54 w 108"/>
                  <a:gd name="T57" fmla="*/ 8 h 167"/>
                  <a:gd name="T58" fmla="*/ 54 w 108"/>
                  <a:gd name="T59" fmla="*/ 8 h 167"/>
                  <a:gd name="T60" fmla="*/ 21 w 108"/>
                  <a:gd name="T61" fmla="*/ 85 h 167"/>
                  <a:gd name="T62" fmla="*/ 21 w 108"/>
                  <a:gd name="T63" fmla="*/ 85 h 167"/>
                  <a:gd name="T64" fmla="*/ 35 w 108"/>
                  <a:gd name="T65" fmla="*/ 116 h 167"/>
                  <a:gd name="T66" fmla="*/ 36 w 108"/>
                  <a:gd name="T67" fmla="*/ 73 h 167"/>
                  <a:gd name="T68" fmla="*/ 31 w 108"/>
                  <a:gd name="T69" fmla="*/ 72 h 167"/>
                  <a:gd name="T70" fmla="*/ 35 w 108"/>
                  <a:gd name="T71" fmla="*/ 71 h 167"/>
                  <a:gd name="T72" fmla="*/ 37 w 108"/>
                  <a:gd name="T73" fmla="*/ 68 h 167"/>
                  <a:gd name="T74" fmla="*/ 39 w 108"/>
                  <a:gd name="T75" fmla="*/ 71 h 167"/>
                  <a:gd name="T76" fmla="*/ 42 w 108"/>
                  <a:gd name="T77" fmla="*/ 71 h 167"/>
                  <a:gd name="T78" fmla="*/ 54 w 108"/>
                  <a:gd name="T79" fmla="*/ 67 h 167"/>
                  <a:gd name="T80" fmla="*/ 63 w 108"/>
                  <a:gd name="T81" fmla="*/ 75 h 167"/>
                  <a:gd name="T82" fmla="*/ 67 w 108"/>
                  <a:gd name="T83" fmla="*/ 71 h 167"/>
                  <a:gd name="T84" fmla="*/ 69 w 108"/>
                  <a:gd name="T85" fmla="*/ 69 h 167"/>
                  <a:gd name="T86" fmla="*/ 73 w 108"/>
                  <a:gd name="T87" fmla="*/ 70 h 167"/>
                  <a:gd name="T88" fmla="*/ 76 w 108"/>
                  <a:gd name="T89" fmla="*/ 71 h 167"/>
                  <a:gd name="T90" fmla="*/ 76 w 108"/>
                  <a:gd name="T91" fmla="*/ 73 h 167"/>
                  <a:gd name="T92" fmla="*/ 65 w 108"/>
                  <a:gd name="T93" fmla="*/ 116 h 167"/>
                  <a:gd name="T94" fmla="*/ 74 w 108"/>
                  <a:gd name="T95" fmla="*/ 116 h 167"/>
                  <a:gd name="T96" fmla="*/ 87 w 108"/>
                  <a:gd name="T97" fmla="*/ 85 h 167"/>
                  <a:gd name="T98" fmla="*/ 100 w 108"/>
                  <a:gd name="T99" fmla="*/ 5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8" h="167">
                    <a:moveTo>
                      <a:pt x="78" y="143"/>
                    </a:moveTo>
                    <a:cubicBezTo>
                      <a:pt x="78" y="144"/>
                      <a:pt x="78" y="144"/>
                      <a:pt x="78" y="144"/>
                    </a:cubicBezTo>
                    <a:cubicBezTo>
                      <a:pt x="78" y="146"/>
                      <a:pt x="77" y="148"/>
                      <a:pt x="74" y="148"/>
                    </a:cubicBezTo>
                    <a:cubicBezTo>
                      <a:pt x="34" y="148"/>
                      <a:pt x="34" y="148"/>
                      <a:pt x="34" y="148"/>
                    </a:cubicBezTo>
                    <a:cubicBezTo>
                      <a:pt x="32" y="148"/>
                      <a:pt x="30" y="146"/>
                      <a:pt x="30" y="144"/>
                    </a:cubicBezTo>
                    <a:cubicBezTo>
                      <a:pt x="30" y="143"/>
                      <a:pt x="30" y="143"/>
                      <a:pt x="30" y="143"/>
                    </a:cubicBezTo>
                    <a:cubicBezTo>
                      <a:pt x="30" y="141"/>
                      <a:pt x="32" y="139"/>
                      <a:pt x="34" y="139"/>
                    </a:cubicBezTo>
                    <a:cubicBezTo>
                      <a:pt x="74" y="139"/>
                      <a:pt x="74" y="139"/>
                      <a:pt x="74" y="139"/>
                    </a:cubicBezTo>
                    <a:cubicBezTo>
                      <a:pt x="77" y="139"/>
                      <a:pt x="78" y="141"/>
                      <a:pt x="78" y="143"/>
                    </a:cubicBezTo>
                    <a:moveTo>
                      <a:pt x="74" y="151"/>
                    </a:moveTo>
                    <a:cubicBezTo>
                      <a:pt x="34" y="151"/>
                      <a:pt x="34" y="151"/>
                      <a:pt x="34" y="151"/>
                    </a:cubicBezTo>
                    <a:cubicBezTo>
                      <a:pt x="32" y="151"/>
                      <a:pt x="30" y="153"/>
                      <a:pt x="30" y="155"/>
                    </a:cubicBezTo>
                    <a:cubicBezTo>
                      <a:pt x="30" y="157"/>
                      <a:pt x="30" y="157"/>
                      <a:pt x="30" y="157"/>
                    </a:cubicBezTo>
                    <a:cubicBezTo>
                      <a:pt x="30" y="159"/>
                      <a:pt x="32" y="161"/>
                      <a:pt x="34" y="161"/>
                    </a:cubicBezTo>
                    <a:cubicBezTo>
                      <a:pt x="38" y="161"/>
                      <a:pt x="38" y="161"/>
                      <a:pt x="38" y="161"/>
                    </a:cubicBezTo>
                    <a:cubicBezTo>
                      <a:pt x="38" y="163"/>
                      <a:pt x="38" y="163"/>
                      <a:pt x="38" y="163"/>
                    </a:cubicBezTo>
                    <a:cubicBezTo>
                      <a:pt x="38" y="165"/>
                      <a:pt x="40" y="167"/>
                      <a:pt x="42" y="167"/>
                    </a:cubicBezTo>
                    <a:cubicBezTo>
                      <a:pt x="66" y="167"/>
                      <a:pt x="66" y="167"/>
                      <a:pt x="66" y="167"/>
                    </a:cubicBezTo>
                    <a:cubicBezTo>
                      <a:pt x="68" y="167"/>
                      <a:pt x="70" y="165"/>
                      <a:pt x="70" y="163"/>
                    </a:cubicBezTo>
                    <a:cubicBezTo>
                      <a:pt x="70" y="161"/>
                      <a:pt x="70" y="161"/>
                      <a:pt x="70" y="161"/>
                    </a:cubicBezTo>
                    <a:cubicBezTo>
                      <a:pt x="74" y="161"/>
                      <a:pt x="74" y="161"/>
                      <a:pt x="74" y="161"/>
                    </a:cubicBezTo>
                    <a:cubicBezTo>
                      <a:pt x="77" y="161"/>
                      <a:pt x="78" y="159"/>
                      <a:pt x="78" y="157"/>
                    </a:cubicBezTo>
                    <a:cubicBezTo>
                      <a:pt x="78" y="155"/>
                      <a:pt x="78" y="155"/>
                      <a:pt x="78" y="155"/>
                    </a:cubicBezTo>
                    <a:cubicBezTo>
                      <a:pt x="78" y="153"/>
                      <a:pt x="77" y="151"/>
                      <a:pt x="74" y="151"/>
                    </a:cubicBezTo>
                    <a:moveTo>
                      <a:pt x="74" y="128"/>
                    </a:moveTo>
                    <a:cubicBezTo>
                      <a:pt x="34" y="128"/>
                      <a:pt x="34" y="128"/>
                      <a:pt x="34" y="128"/>
                    </a:cubicBezTo>
                    <a:cubicBezTo>
                      <a:pt x="32" y="128"/>
                      <a:pt x="30" y="129"/>
                      <a:pt x="30" y="132"/>
                    </a:cubicBezTo>
                    <a:cubicBezTo>
                      <a:pt x="30" y="132"/>
                      <a:pt x="30" y="132"/>
                      <a:pt x="30" y="132"/>
                    </a:cubicBezTo>
                    <a:cubicBezTo>
                      <a:pt x="30" y="134"/>
                      <a:pt x="32" y="136"/>
                      <a:pt x="34" y="136"/>
                    </a:cubicBezTo>
                    <a:cubicBezTo>
                      <a:pt x="74" y="136"/>
                      <a:pt x="74" y="136"/>
                      <a:pt x="74" y="136"/>
                    </a:cubicBezTo>
                    <a:cubicBezTo>
                      <a:pt x="77" y="136"/>
                      <a:pt x="78" y="134"/>
                      <a:pt x="78" y="132"/>
                    </a:cubicBezTo>
                    <a:cubicBezTo>
                      <a:pt x="78" y="132"/>
                      <a:pt x="78" y="132"/>
                      <a:pt x="78" y="132"/>
                    </a:cubicBezTo>
                    <a:cubicBezTo>
                      <a:pt x="78" y="129"/>
                      <a:pt x="77" y="128"/>
                      <a:pt x="74" y="128"/>
                    </a:cubicBezTo>
                    <a:moveTo>
                      <a:pt x="108" y="54"/>
                    </a:moveTo>
                    <a:cubicBezTo>
                      <a:pt x="108" y="68"/>
                      <a:pt x="102" y="81"/>
                      <a:pt x="93" y="91"/>
                    </a:cubicBezTo>
                    <a:cubicBezTo>
                      <a:pt x="76" y="111"/>
                      <a:pt x="86" y="124"/>
                      <a:pt x="76" y="124"/>
                    </a:cubicBezTo>
                    <a:cubicBezTo>
                      <a:pt x="32" y="124"/>
                      <a:pt x="32" y="124"/>
                      <a:pt x="32" y="124"/>
                    </a:cubicBezTo>
                    <a:cubicBezTo>
                      <a:pt x="22" y="124"/>
                      <a:pt x="33" y="111"/>
                      <a:pt x="15" y="91"/>
                    </a:cubicBezTo>
                    <a:cubicBezTo>
                      <a:pt x="6" y="81"/>
                      <a:pt x="0" y="68"/>
                      <a:pt x="0" y="54"/>
                    </a:cubicBezTo>
                    <a:cubicBezTo>
                      <a:pt x="0" y="24"/>
                      <a:pt x="24" y="0"/>
                      <a:pt x="54" y="0"/>
                    </a:cubicBezTo>
                    <a:cubicBezTo>
                      <a:pt x="54" y="0"/>
                      <a:pt x="54" y="0"/>
                      <a:pt x="54" y="0"/>
                    </a:cubicBezTo>
                    <a:cubicBezTo>
                      <a:pt x="54" y="0"/>
                      <a:pt x="54" y="0"/>
                      <a:pt x="54" y="0"/>
                    </a:cubicBezTo>
                    <a:cubicBezTo>
                      <a:pt x="84" y="0"/>
                      <a:pt x="108" y="24"/>
                      <a:pt x="108" y="54"/>
                    </a:cubicBezTo>
                    <a:moveTo>
                      <a:pt x="61" y="116"/>
                    </a:moveTo>
                    <a:cubicBezTo>
                      <a:pt x="69" y="73"/>
                      <a:pt x="69" y="73"/>
                      <a:pt x="69" y="73"/>
                    </a:cubicBezTo>
                    <a:cubicBezTo>
                      <a:pt x="68" y="73"/>
                      <a:pt x="68" y="73"/>
                      <a:pt x="68" y="73"/>
                    </a:cubicBezTo>
                    <a:cubicBezTo>
                      <a:pt x="63" y="77"/>
                      <a:pt x="63" y="77"/>
                      <a:pt x="63" y="77"/>
                    </a:cubicBezTo>
                    <a:cubicBezTo>
                      <a:pt x="63" y="77"/>
                      <a:pt x="63" y="77"/>
                      <a:pt x="63" y="77"/>
                    </a:cubicBezTo>
                    <a:cubicBezTo>
                      <a:pt x="63" y="77"/>
                      <a:pt x="62" y="77"/>
                      <a:pt x="62" y="77"/>
                    </a:cubicBezTo>
                    <a:cubicBezTo>
                      <a:pt x="54" y="69"/>
                      <a:pt x="54" y="69"/>
                      <a:pt x="54" y="69"/>
                    </a:cubicBezTo>
                    <a:cubicBezTo>
                      <a:pt x="47" y="77"/>
                      <a:pt x="47" y="77"/>
                      <a:pt x="47" y="77"/>
                    </a:cubicBezTo>
                    <a:cubicBezTo>
                      <a:pt x="46" y="77"/>
                      <a:pt x="46" y="77"/>
                      <a:pt x="45" y="77"/>
                    </a:cubicBezTo>
                    <a:cubicBezTo>
                      <a:pt x="41" y="73"/>
                      <a:pt x="41" y="73"/>
                      <a:pt x="41" y="73"/>
                    </a:cubicBezTo>
                    <a:cubicBezTo>
                      <a:pt x="40" y="73"/>
                      <a:pt x="40" y="73"/>
                      <a:pt x="40" y="73"/>
                    </a:cubicBezTo>
                    <a:cubicBezTo>
                      <a:pt x="47" y="116"/>
                      <a:pt x="47" y="116"/>
                      <a:pt x="47" y="116"/>
                    </a:cubicBezTo>
                    <a:lnTo>
                      <a:pt x="61" y="116"/>
                    </a:lnTo>
                    <a:close/>
                    <a:moveTo>
                      <a:pt x="100" y="54"/>
                    </a:moveTo>
                    <a:cubicBezTo>
                      <a:pt x="100" y="29"/>
                      <a:pt x="79" y="8"/>
                      <a:pt x="54" y="8"/>
                    </a:cubicBezTo>
                    <a:cubicBezTo>
                      <a:pt x="54" y="0"/>
                      <a:pt x="54" y="0"/>
                      <a:pt x="54" y="0"/>
                    </a:cubicBezTo>
                    <a:cubicBezTo>
                      <a:pt x="54" y="8"/>
                      <a:pt x="54" y="8"/>
                      <a:pt x="54" y="8"/>
                    </a:cubicBezTo>
                    <a:cubicBezTo>
                      <a:pt x="29" y="8"/>
                      <a:pt x="8" y="29"/>
                      <a:pt x="8" y="54"/>
                    </a:cubicBezTo>
                    <a:cubicBezTo>
                      <a:pt x="8" y="66"/>
                      <a:pt x="13" y="77"/>
                      <a:pt x="21" y="85"/>
                    </a:cubicBezTo>
                    <a:cubicBezTo>
                      <a:pt x="21" y="85"/>
                      <a:pt x="21" y="85"/>
                      <a:pt x="21" y="85"/>
                    </a:cubicBezTo>
                    <a:cubicBezTo>
                      <a:pt x="21" y="85"/>
                      <a:pt x="21" y="85"/>
                      <a:pt x="21" y="85"/>
                    </a:cubicBezTo>
                    <a:cubicBezTo>
                      <a:pt x="32" y="99"/>
                      <a:pt x="34" y="110"/>
                      <a:pt x="35" y="116"/>
                    </a:cubicBezTo>
                    <a:cubicBezTo>
                      <a:pt x="35" y="116"/>
                      <a:pt x="35" y="116"/>
                      <a:pt x="35" y="116"/>
                    </a:cubicBezTo>
                    <a:cubicBezTo>
                      <a:pt x="43" y="116"/>
                      <a:pt x="43" y="116"/>
                      <a:pt x="43" y="116"/>
                    </a:cubicBezTo>
                    <a:cubicBezTo>
                      <a:pt x="36" y="73"/>
                      <a:pt x="36" y="73"/>
                      <a:pt x="36" y="73"/>
                    </a:cubicBezTo>
                    <a:cubicBezTo>
                      <a:pt x="32" y="73"/>
                      <a:pt x="32" y="73"/>
                      <a:pt x="32" y="73"/>
                    </a:cubicBezTo>
                    <a:cubicBezTo>
                      <a:pt x="32" y="73"/>
                      <a:pt x="31" y="73"/>
                      <a:pt x="31" y="72"/>
                    </a:cubicBezTo>
                    <a:cubicBezTo>
                      <a:pt x="31" y="71"/>
                      <a:pt x="32" y="71"/>
                      <a:pt x="32" y="71"/>
                    </a:cubicBezTo>
                    <a:cubicBezTo>
                      <a:pt x="35" y="71"/>
                      <a:pt x="35" y="71"/>
                      <a:pt x="35" y="71"/>
                    </a:cubicBezTo>
                    <a:cubicBezTo>
                      <a:pt x="35" y="70"/>
                      <a:pt x="35" y="70"/>
                      <a:pt x="35" y="70"/>
                    </a:cubicBezTo>
                    <a:cubicBezTo>
                      <a:pt x="35" y="69"/>
                      <a:pt x="36" y="68"/>
                      <a:pt x="37" y="68"/>
                    </a:cubicBezTo>
                    <a:cubicBezTo>
                      <a:pt x="38" y="67"/>
                      <a:pt x="39" y="68"/>
                      <a:pt x="39" y="69"/>
                    </a:cubicBezTo>
                    <a:cubicBezTo>
                      <a:pt x="39" y="71"/>
                      <a:pt x="39" y="71"/>
                      <a:pt x="39" y="71"/>
                    </a:cubicBezTo>
                    <a:cubicBezTo>
                      <a:pt x="42" y="71"/>
                      <a:pt x="42" y="71"/>
                      <a:pt x="42" y="71"/>
                    </a:cubicBezTo>
                    <a:cubicBezTo>
                      <a:pt x="42" y="71"/>
                      <a:pt x="42" y="71"/>
                      <a:pt x="42" y="71"/>
                    </a:cubicBezTo>
                    <a:cubicBezTo>
                      <a:pt x="46" y="75"/>
                      <a:pt x="46" y="75"/>
                      <a:pt x="46" y="75"/>
                    </a:cubicBezTo>
                    <a:cubicBezTo>
                      <a:pt x="54" y="67"/>
                      <a:pt x="54" y="67"/>
                      <a:pt x="54" y="67"/>
                    </a:cubicBezTo>
                    <a:cubicBezTo>
                      <a:pt x="54" y="67"/>
                      <a:pt x="55" y="67"/>
                      <a:pt x="55" y="67"/>
                    </a:cubicBezTo>
                    <a:cubicBezTo>
                      <a:pt x="63" y="75"/>
                      <a:pt x="63" y="75"/>
                      <a:pt x="63" y="75"/>
                    </a:cubicBezTo>
                    <a:cubicBezTo>
                      <a:pt x="66" y="71"/>
                      <a:pt x="66" y="71"/>
                      <a:pt x="66" y="71"/>
                    </a:cubicBezTo>
                    <a:cubicBezTo>
                      <a:pt x="66" y="71"/>
                      <a:pt x="67" y="71"/>
                      <a:pt x="67" y="71"/>
                    </a:cubicBezTo>
                    <a:cubicBezTo>
                      <a:pt x="69" y="71"/>
                      <a:pt x="69" y="71"/>
                      <a:pt x="69" y="71"/>
                    </a:cubicBezTo>
                    <a:cubicBezTo>
                      <a:pt x="69" y="69"/>
                      <a:pt x="69" y="69"/>
                      <a:pt x="69" y="69"/>
                    </a:cubicBezTo>
                    <a:cubicBezTo>
                      <a:pt x="69" y="68"/>
                      <a:pt x="70" y="67"/>
                      <a:pt x="72" y="68"/>
                    </a:cubicBezTo>
                    <a:cubicBezTo>
                      <a:pt x="73" y="68"/>
                      <a:pt x="73" y="69"/>
                      <a:pt x="73" y="70"/>
                    </a:cubicBezTo>
                    <a:cubicBezTo>
                      <a:pt x="73" y="71"/>
                      <a:pt x="73" y="71"/>
                      <a:pt x="73" y="71"/>
                    </a:cubicBezTo>
                    <a:cubicBezTo>
                      <a:pt x="76" y="71"/>
                      <a:pt x="76" y="71"/>
                      <a:pt x="76" y="71"/>
                    </a:cubicBezTo>
                    <a:cubicBezTo>
                      <a:pt x="76" y="71"/>
                      <a:pt x="77" y="71"/>
                      <a:pt x="77" y="72"/>
                    </a:cubicBezTo>
                    <a:cubicBezTo>
                      <a:pt x="77" y="73"/>
                      <a:pt x="76" y="73"/>
                      <a:pt x="76" y="73"/>
                    </a:cubicBezTo>
                    <a:cubicBezTo>
                      <a:pt x="73" y="73"/>
                      <a:pt x="73" y="73"/>
                      <a:pt x="73" y="73"/>
                    </a:cubicBezTo>
                    <a:cubicBezTo>
                      <a:pt x="65" y="116"/>
                      <a:pt x="65" y="116"/>
                      <a:pt x="65" y="116"/>
                    </a:cubicBezTo>
                    <a:cubicBezTo>
                      <a:pt x="74" y="116"/>
                      <a:pt x="74" y="116"/>
                      <a:pt x="74" y="116"/>
                    </a:cubicBezTo>
                    <a:cubicBezTo>
                      <a:pt x="74" y="116"/>
                      <a:pt x="74" y="116"/>
                      <a:pt x="74" y="116"/>
                    </a:cubicBezTo>
                    <a:cubicBezTo>
                      <a:pt x="74" y="110"/>
                      <a:pt x="76" y="99"/>
                      <a:pt x="87" y="85"/>
                    </a:cubicBezTo>
                    <a:cubicBezTo>
                      <a:pt x="87" y="85"/>
                      <a:pt x="87" y="85"/>
                      <a:pt x="87" y="85"/>
                    </a:cubicBezTo>
                    <a:cubicBezTo>
                      <a:pt x="87" y="85"/>
                      <a:pt x="87" y="85"/>
                      <a:pt x="87" y="85"/>
                    </a:cubicBezTo>
                    <a:cubicBezTo>
                      <a:pt x="95" y="77"/>
                      <a:pt x="100" y="66"/>
                      <a:pt x="100" y="54"/>
                    </a:cubicBezTo>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53" name="Freeform 22"/>
              <p:cNvSpPr>
                <a:spLocks noEditPoints="1"/>
              </p:cNvSpPr>
              <p:nvPr/>
            </p:nvSpPr>
            <p:spPr bwMode="auto">
              <a:xfrm>
                <a:off x="6749577" y="1581849"/>
                <a:ext cx="254869" cy="242521"/>
              </a:xfrm>
              <a:custGeom>
                <a:avLst/>
                <a:gdLst>
                  <a:gd name="T0" fmla="*/ 87 w 218"/>
                  <a:gd name="T1" fmla="*/ 189 h 207"/>
                  <a:gd name="T2" fmla="*/ 163 w 218"/>
                  <a:gd name="T3" fmla="*/ 108 h 207"/>
                  <a:gd name="T4" fmla="*/ 142 w 218"/>
                  <a:gd name="T5" fmla="*/ 15 h 207"/>
                  <a:gd name="T6" fmla="*/ 69 w 218"/>
                  <a:gd name="T7" fmla="*/ 114 h 207"/>
                  <a:gd name="T8" fmla="*/ 69 w 218"/>
                  <a:gd name="T9" fmla="*/ 85 h 207"/>
                  <a:gd name="T10" fmla="*/ 69 w 218"/>
                  <a:gd name="T11" fmla="*/ 114 h 207"/>
                  <a:gd name="T12" fmla="*/ 71 w 218"/>
                  <a:gd name="T13" fmla="*/ 58 h 207"/>
                  <a:gd name="T14" fmla="*/ 102 w 218"/>
                  <a:gd name="T15" fmla="*/ 58 h 207"/>
                  <a:gd name="T16" fmla="*/ 119 w 218"/>
                  <a:gd name="T17" fmla="*/ 172 h 207"/>
                  <a:gd name="T18" fmla="*/ 107 w 218"/>
                  <a:gd name="T19" fmla="*/ 130 h 207"/>
                  <a:gd name="T20" fmla="*/ 119 w 218"/>
                  <a:gd name="T21" fmla="*/ 172 h 207"/>
                  <a:gd name="T22" fmla="*/ 106 w 218"/>
                  <a:gd name="T23" fmla="*/ 74 h 207"/>
                  <a:gd name="T24" fmla="*/ 141 w 218"/>
                  <a:gd name="T25" fmla="*/ 74 h 207"/>
                  <a:gd name="T26" fmla="*/ 154 w 218"/>
                  <a:gd name="T27" fmla="*/ 36 h 207"/>
                  <a:gd name="T28" fmla="*/ 154 w 218"/>
                  <a:gd name="T29" fmla="*/ 63 h 207"/>
                  <a:gd name="T30" fmla="*/ 154 w 218"/>
                  <a:gd name="T31" fmla="*/ 36 h 207"/>
                  <a:gd name="T32" fmla="*/ 214 w 218"/>
                  <a:gd name="T33" fmla="*/ 126 h 207"/>
                  <a:gd name="T34" fmla="*/ 214 w 218"/>
                  <a:gd name="T35" fmla="*/ 125 h 207"/>
                  <a:gd name="T36" fmla="*/ 202 w 218"/>
                  <a:gd name="T37" fmla="*/ 0 h 207"/>
                  <a:gd name="T38" fmla="*/ 179 w 218"/>
                  <a:gd name="T39" fmla="*/ 3 h 207"/>
                  <a:gd name="T40" fmla="*/ 170 w 218"/>
                  <a:gd name="T41" fmla="*/ 125 h 207"/>
                  <a:gd name="T42" fmla="*/ 176 w 218"/>
                  <a:gd name="T43" fmla="*/ 163 h 207"/>
                  <a:gd name="T44" fmla="*/ 172 w 218"/>
                  <a:gd name="T45" fmla="*/ 179 h 207"/>
                  <a:gd name="T46" fmla="*/ 203 w 218"/>
                  <a:gd name="T47" fmla="*/ 199 h 207"/>
                  <a:gd name="T48" fmla="*/ 207 w 218"/>
                  <a:gd name="T49" fmla="*/ 206 h 207"/>
                  <a:gd name="T50" fmla="*/ 206 w 218"/>
                  <a:gd name="T51" fmla="*/ 182 h 207"/>
                  <a:gd name="T52" fmla="*/ 207 w 218"/>
                  <a:gd name="T53" fmla="*/ 166 h 207"/>
                  <a:gd name="T54" fmla="*/ 207 w 218"/>
                  <a:gd name="T55" fmla="*/ 165 h 207"/>
                  <a:gd name="T56" fmla="*/ 185 w 218"/>
                  <a:gd name="T57" fmla="*/ 7 h 207"/>
                  <a:gd name="T58" fmla="*/ 208 w 218"/>
                  <a:gd name="T59" fmla="*/ 122 h 207"/>
                  <a:gd name="T60" fmla="*/ 198 w 218"/>
                  <a:gd name="T61" fmla="*/ 30 h 207"/>
                  <a:gd name="T62" fmla="*/ 197 w 218"/>
                  <a:gd name="T63" fmla="*/ 122 h 207"/>
                  <a:gd name="T64" fmla="*/ 185 w 218"/>
                  <a:gd name="T65" fmla="*/ 7 h 207"/>
                  <a:gd name="T66" fmla="*/ 210 w 218"/>
                  <a:gd name="T67" fmla="*/ 201 h 207"/>
                  <a:gd name="T68" fmla="*/ 201 w 218"/>
                  <a:gd name="T69" fmla="*/ 189 h 207"/>
                  <a:gd name="T70" fmla="*/ 192 w 218"/>
                  <a:gd name="T71" fmla="*/ 173 h 207"/>
                  <a:gd name="T72" fmla="*/ 194 w 218"/>
                  <a:gd name="T73" fmla="*/ 186 h 207"/>
                  <a:gd name="T74" fmla="*/ 188 w 218"/>
                  <a:gd name="T75" fmla="*/ 169 h 207"/>
                  <a:gd name="T76" fmla="*/ 201 w 218"/>
                  <a:gd name="T77" fmla="*/ 166 h 207"/>
                  <a:gd name="T78" fmla="*/ 201 w 218"/>
                  <a:gd name="T79" fmla="*/ 182 h 207"/>
                  <a:gd name="T80" fmla="*/ 202 w 218"/>
                  <a:gd name="T81" fmla="*/ 159 h 207"/>
                  <a:gd name="T82" fmla="*/ 200 w 218"/>
                  <a:gd name="T83" fmla="*/ 134 h 207"/>
                  <a:gd name="T84" fmla="*/ 195 w 218"/>
                  <a:gd name="T85" fmla="*/ 159 h 207"/>
                  <a:gd name="T86" fmla="*/ 176 w 218"/>
                  <a:gd name="T87" fmla="*/ 128 h 207"/>
                  <a:gd name="T88" fmla="*/ 202 w 218"/>
                  <a:gd name="T89" fmla="*/ 15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8" h="207">
                    <a:moveTo>
                      <a:pt x="32" y="69"/>
                    </a:moveTo>
                    <a:cubicBezTo>
                      <a:pt x="0" y="134"/>
                      <a:pt x="55" y="181"/>
                      <a:pt x="87" y="189"/>
                    </a:cubicBezTo>
                    <a:cubicBezTo>
                      <a:pt x="143" y="203"/>
                      <a:pt x="147" y="164"/>
                      <a:pt x="146" y="138"/>
                    </a:cubicBezTo>
                    <a:cubicBezTo>
                      <a:pt x="145" y="127"/>
                      <a:pt x="153" y="118"/>
                      <a:pt x="163" y="108"/>
                    </a:cubicBezTo>
                    <a:cubicBezTo>
                      <a:pt x="170" y="22"/>
                      <a:pt x="170" y="22"/>
                      <a:pt x="170" y="22"/>
                    </a:cubicBezTo>
                    <a:cubicBezTo>
                      <a:pt x="161" y="18"/>
                      <a:pt x="152" y="16"/>
                      <a:pt x="142" y="15"/>
                    </a:cubicBezTo>
                    <a:cubicBezTo>
                      <a:pt x="91" y="13"/>
                      <a:pt x="49" y="34"/>
                      <a:pt x="32" y="69"/>
                    </a:cubicBezTo>
                    <a:close/>
                    <a:moveTo>
                      <a:pt x="69" y="114"/>
                    </a:moveTo>
                    <a:cubicBezTo>
                      <a:pt x="61" y="114"/>
                      <a:pt x="54" y="108"/>
                      <a:pt x="54" y="100"/>
                    </a:cubicBezTo>
                    <a:cubicBezTo>
                      <a:pt x="54" y="92"/>
                      <a:pt x="61" y="85"/>
                      <a:pt x="69" y="85"/>
                    </a:cubicBezTo>
                    <a:cubicBezTo>
                      <a:pt x="77" y="85"/>
                      <a:pt x="83" y="92"/>
                      <a:pt x="83" y="100"/>
                    </a:cubicBezTo>
                    <a:cubicBezTo>
                      <a:pt x="83" y="108"/>
                      <a:pt x="77" y="114"/>
                      <a:pt x="69" y="114"/>
                    </a:cubicBezTo>
                    <a:close/>
                    <a:moveTo>
                      <a:pt x="86" y="74"/>
                    </a:moveTo>
                    <a:cubicBezTo>
                      <a:pt x="78" y="74"/>
                      <a:pt x="71" y="67"/>
                      <a:pt x="71" y="58"/>
                    </a:cubicBezTo>
                    <a:cubicBezTo>
                      <a:pt x="71" y="50"/>
                      <a:pt x="78" y="43"/>
                      <a:pt x="86" y="43"/>
                    </a:cubicBezTo>
                    <a:cubicBezTo>
                      <a:pt x="95" y="43"/>
                      <a:pt x="102" y="50"/>
                      <a:pt x="102" y="58"/>
                    </a:cubicBezTo>
                    <a:cubicBezTo>
                      <a:pt x="102" y="67"/>
                      <a:pt x="95" y="74"/>
                      <a:pt x="86" y="74"/>
                    </a:cubicBezTo>
                    <a:close/>
                    <a:moveTo>
                      <a:pt x="119" y="172"/>
                    </a:moveTo>
                    <a:cubicBezTo>
                      <a:pt x="107" y="182"/>
                      <a:pt x="88" y="178"/>
                      <a:pt x="87" y="166"/>
                    </a:cubicBezTo>
                    <a:cubicBezTo>
                      <a:pt x="86" y="149"/>
                      <a:pt x="95" y="134"/>
                      <a:pt x="107" y="130"/>
                    </a:cubicBezTo>
                    <a:cubicBezTo>
                      <a:pt x="111" y="128"/>
                      <a:pt x="120" y="132"/>
                      <a:pt x="123" y="139"/>
                    </a:cubicBezTo>
                    <a:cubicBezTo>
                      <a:pt x="127" y="147"/>
                      <a:pt x="129" y="164"/>
                      <a:pt x="119" y="172"/>
                    </a:cubicBezTo>
                    <a:close/>
                    <a:moveTo>
                      <a:pt x="124" y="92"/>
                    </a:moveTo>
                    <a:cubicBezTo>
                      <a:pt x="114" y="92"/>
                      <a:pt x="106" y="84"/>
                      <a:pt x="106" y="74"/>
                    </a:cubicBezTo>
                    <a:cubicBezTo>
                      <a:pt x="106" y="65"/>
                      <a:pt x="114" y="57"/>
                      <a:pt x="124" y="57"/>
                    </a:cubicBezTo>
                    <a:cubicBezTo>
                      <a:pt x="133" y="57"/>
                      <a:pt x="141" y="65"/>
                      <a:pt x="141" y="74"/>
                    </a:cubicBezTo>
                    <a:cubicBezTo>
                      <a:pt x="141" y="84"/>
                      <a:pt x="133" y="92"/>
                      <a:pt x="124" y="92"/>
                    </a:cubicBezTo>
                    <a:close/>
                    <a:moveTo>
                      <a:pt x="154" y="36"/>
                    </a:moveTo>
                    <a:cubicBezTo>
                      <a:pt x="161" y="36"/>
                      <a:pt x="167" y="42"/>
                      <a:pt x="167" y="49"/>
                    </a:cubicBezTo>
                    <a:cubicBezTo>
                      <a:pt x="167" y="57"/>
                      <a:pt x="161" y="63"/>
                      <a:pt x="154" y="63"/>
                    </a:cubicBezTo>
                    <a:cubicBezTo>
                      <a:pt x="146" y="63"/>
                      <a:pt x="140" y="57"/>
                      <a:pt x="140" y="49"/>
                    </a:cubicBezTo>
                    <a:cubicBezTo>
                      <a:pt x="140" y="42"/>
                      <a:pt x="146" y="36"/>
                      <a:pt x="154" y="36"/>
                    </a:cubicBezTo>
                    <a:close/>
                    <a:moveTo>
                      <a:pt x="208" y="163"/>
                    </a:moveTo>
                    <a:cubicBezTo>
                      <a:pt x="214" y="126"/>
                      <a:pt x="214" y="126"/>
                      <a:pt x="214" y="126"/>
                    </a:cubicBezTo>
                    <a:cubicBezTo>
                      <a:pt x="214" y="126"/>
                      <a:pt x="214" y="126"/>
                      <a:pt x="214" y="125"/>
                    </a:cubicBezTo>
                    <a:cubicBezTo>
                      <a:pt x="214" y="125"/>
                      <a:pt x="214" y="125"/>
                      <a:pt x="214" y="125"/>
                    </a:cubicBezTo>
                    <a:cubicBezTo>
                      <a:pt x="205" y="3"/>
                      <a:pt x="205" y="3"/>
                      <a:pt x="205" y="3"/>
                    </a:cubicBezTo>
                    <a:cubicBezTo>
                      <a:pt x="205" y="2"/>
                      <a:pt x="203" y="0"/>
                      <a:pt x="202" y="0"/>
                    </a:cubicBezTo>
                    <a:cubicBezTo>
                      <a:pt x="182" y="0"/>
                      <a:pt x="182" y="0"/>
                      <a:pt x="182" y="0"/>
                    </a:cubicBezTo>
                    <a:cubicBezTo>
                      <a:pt x="180" y="0"/>
                      <a:pt x="179" y="2"/>
                      <a:pt x="179" y="3"/>
                    </a:cubicBezTo>
                    <a:cubicBezTo>
                      <a:pt x="170" y="125"/>
                      <a:pt x="170" y="125"/>
                      <a:pt x="170" y="125"/>
                    </a:cubicBezTo>
                    <a:cubicBezTo>
                      <a:pt x="170" y="125"/>
                      <a:pt x="170" y="125"/>
                      <a:pt x="170" y="125"/>
                    </a:cubicBezTo>
                    <a:cubicBezTo>
                      <a:pt x="170" y="126"/>
                      <a:pt x="170" y="126"/>
                      <a:pt x="170" y="126"/>
                    </a:cubicBezTo>
                    <a:cubicBezTo>
                      <a:pt x="176" y="163"/>
                      <a:pt x="176" y="163"/>
                      <a:pt x="176" y="163"/>
                    </a:cubicBezTo>
                    <a:cubicBezTo>
                      <a:pt x="176" y="164"/>
                      <a:pt x="176" y="165"/>
                      <a:pt x="177" y="165"/>
                    </a:cubicBezTo>
                    <a:cubicBezTo>
                      <a:pt x="175" y="168"/>
                      <a:pt x="172" y="172"/>
                      <a:pt x="172" y="179"/>
                    </a:cubicBezTo>
                    <a:cubicBezTo>
                      <a:pt x="172" y="190"/>
                      <a:pt x="188" y="195"/>
                      <a:pt x="197" y="197"/>
                    </a:cubicBezTo>
                    <a:cubicBezTo>
                      <a:pt x="200" y="198"/>
                      <a:pt x="202" y="199"/>
                      <a:pt x="203" y="199"/>
                    </a:cubicBezTo>
                    <a:cubicBezTo>
                      <a:pt x="206" y="201"/>
                      <a:pt x="207" y="205"/>
                      <a:pt x="205" y="207"/>
                    </a:cubicBezTo>
                    <a:cubicBezTo>
                      <a:pt x="207" y="206"/>
                      <a:pt x="207" y="206"/>
                      <a:pt x="207" y="206"/>
                    </a:cubicBezTo>
                    <a:cubicBezTo>
                      <a:pt x="211" y="204"/>
                      <a:pt x="218" y="197"/>
                      <a:pt x="209" y="187"/>
                    </a:cubicBezTo>
                    <a:cubicBezTo>
                      <a:pt x="207" y="185"/>
                      <a:pt x="206" y="184"/>
                      <a:pt x="206" y="182"/>
                    </a:cubicBezTo>
                    <a:cubicBezTo>
                      <a:pt x="206" y="181"/>
                      <a:pt x="206" y="180"/>
                      <a:pt x="207" y="179"/>
                    </a:cubicBezTo>
                    <a:cubicBezTo>
                      <a:pt x="208" y="176"/>
                      <a:pt x="210" y="172"/>
                      <a:pt x="207" y="166"/>
                    </a:cubicBezTo>
                    <a:cubicBezTo>
                      <a:pt x="206" y="166"/>
                      <a:pt x="206" y="166"/>
                      <a:pt x="206" y="165"/>
                    </a:cubicBezTo>
                    <a:cubicBezTo>
                      <a:pt x="206" y="165"/>
                      <a:pt x="207" y="165"/>
                      <a:pt x="207" y="165"/>
                    </a:cubicBezTo>
                    <a:cubicBezTo>
                      <a:pt x="207" y="164"/>
                      <a:pt x="208" y="164"/>
                      <a:pt x="208" y="163"/>
                    </a:cubicBezTo>
                    <a:close/>
                    <a:moveTo>
                      <a:pt x="185" y="7"/>
                    </a:moveTo>
                    <a:cubicBezTo>
                      <a:pt x="199" y="7"/>
                      <a:pt x="199" y="7"/>
                      <a:pt x="199" y="7"/>
                    </a:cubicBezTo>
                    <a:cubicBezTo>
                      <a:pt x="208" y="122"/>
                      <a:pt x="208" y="122"/>
                      <a:pt x="208" y="122"/>
                    </a:cubicBezTo>
                    <a:cubicBezTo>
                      <a:pt x="200" y="122"/>
                      <a:pt x="200" y="122"/>
                      <a:pt x="200" y="122"/>
                    </a:cubicBezTo>
                    <a:cubicBezTo>
                      <a:pt x="198" y="30"/>
                      <a:pt x="198" y="30"/>
                      <a:pt x="198" y="30"/>
                    </a:cubicBezTo>
                    <a:cubicBezTo>
                      <a:pt x="194" y="30"/>
                      <a:pt x="194" y="30"/>
                      <a:pt x="194" y="30"/>
                    </a:cubicBezTo>
                    <a:cubicBezTo>
                      <a:pt x="197" y="122"/>
                      <a:pt x="197" y="122"/>
                      <a:pt x="197" y="122"/>
                    </a:cubicBezTo>
                    <a:cubicBezTo>
                      <a:pt x="176" y="122"/>
                      <a:pt x="176" y="122"/>
                      <a:pt x="176" y="122"/>
                    </a:cubicBezTo>
                    <a:lnTo>
                      <a:pt x="185" y="7"/>
                    </a:lnTo>
                    <a:close/>
                    <a:moveTo>
                      <a:pt x="207" y="189"/>
                    </a:moveTo>
                    <a:cubicBezTo>
                      <a:pt x="213" y="194"/>
                      <a:pt x="210" y="201"/>
                      <a:pt x="210" y="201"/>
                    </a:cubicBezTo>
                    <a:cubicBezTo>
                      <a:pt x="210" y="201"/>
                      <a:pt x="210" y="197"/>
                      <a:pt x="208" y="194"/>
                    </a:cubicBezTo>
                    <a:cubicBezTo>
                      <a:pt x="207" y="191"/>
                      <a:pt x="204" y="191"/>
                      <a:pt x="201" y="189"/>
                    </a:cubicBezTo>
                    <a:cubicBezTo>
                      <a:pt x="197" y="187"/>
                      <a:pt x="194" y="185"/>
                      <a:pt x="192" y="180"/>
                    </a:cubicBezTo>
                    <a:cubicBezTo>
                      <a:pt x="191" y="176"/>
                      <a:pt x="192" y="173"/>
                      <a:pt x="192" y="173"/>
                    </a:cubicBezTo>
                    <a:cubicBezTo>
                      <a:pt x="192" y="173"/>
                      <a:pt x="190" y="175"/>
                      <a:pt x="190" y="178"/>
                    </a:cubicBezTo>
                    <a:cubicBezTo>
                      <a:pt x="190" y="183"/>
                      <a:pt x="194" y="186"/>
                      <a:pt x="194" y="186"/>
                    </a:cubicBezTo>
                    <a:cubicBezTo>
                      <a:pt x="194" y="186"/>
                      <a:pt x="189" y="185"/>
                      <a:pt x="187" y="180"/>
                    </a:cubicBezTo>
                    <a:cubicBezTo>
                      <a:pt x="185" y="177"/>
                      <a:pt x="187" y="174"/>
                      <a:pt x="188" y="169"/>
                    </a:cubicBezTo>
                    <a:cubicBezTo>
                      <a:pt x="188" y="168"/>
                      <a:pt x="188" y="167"/>
                      <a:pt x="188" y="166"/>
                    </a:cubicBezTo>
                    <a:cubicBezTo>
                      <a:pt x="201" y="166"/>
                      <a:pt x="201" y="166"/>
                      <a:pt x="201" y="166"/>
                    </a:cubicBezTo>
                    <a:cubicBezTo>
                      <a:pt x="202" y="167"/>
                      <a:pt x="203" y="169"/>
                      <a:pt x="203" y="172"/>
                    </a:cubicBezTo>
                    <a:cubicBezTo>
                      <a:pt x="203" y="178"/>
                      <a:pt x="201" y="179"/>
                      <a:pt x="201" y="182"/>
                    </a:cubicBezTo>
                    <a:cubicBezTo>
                      <a:pt x="202" y="185"/>
                      <a:pt x="205" y="187"/>
                      <a:pt x="207" y="189"/>
                    </a:cubicBezTo>
                    <a:close/>
                    <a:moveTo>
                      <a:pt x="202" y="159"/>
                    </a:moveTo>
                    <a:cubicBezTo>
                      <a:pt x="198" y="159"/>
                      <a:pt x="198" y="159"/>
                      <a:pt x="198" y="159"/>
                    </a:cubicBezTo>
                    <a:cubicBezTo>
                      <a:pt x="200" y="134"/>
                      <a:pt x="200" y="134"/>
                      <a:pt x="200" y="134"/>
                    </a:cubicBezTo>
                    <a:cubicBezTo>
                      <a:pt x="197" y="134"/>
                      <a:pt x="197" y="134"/>
                      <a:pt x="197" y="134"/>
                    </a:cubicBezTo>
                    <a:cubicBezTo>
                      <a:pt x="195" y="159"/>
                      <a:pt x="195" y="159"/>
                      <a:pt x="195" y="159"/>
                    </a:cubicBezTo>
                    <a:cubicBezTo>
                      <a:pt x="182" y="159"/>
                      <a:pt x="182" y="159"/>
                      <a:pt x="182" y="159"/>
                    </a:cubicBezTo>
                    <a:cubicBezTo>
                      <a:pt x="176" y="128"/>
                      <a:pt x="176" y="128"/>
                      <a:pt x="176" y="128"/>
                    </a:cubicBezTo>
                    <a:cubicBezTo>
                      <a:pt x="207" y="128"/>
                      <a:pt x="207" y="128"/>
                      <a:pt x="207" y="128"/>
                    </a:cubicBezTo>
                    <a:lnTo>
                      <a:pt x="202" y="159"/>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54" name="Freeform 78"/>
              <p:cNvSpPr>
                <a:spLocks noEditPoints="1"/>
              </p:cNvSpPr>
              <p:nvPr/>
            </p:nvSpPr>
            <p:spPr bwMode="auto">
              <a:xfrm>
                <a:off x="7617938" y="1883103"/>
                <a:ext cx="149177" cy="125136"/>
              </a:xfrm>
              <a:custGeom>
                <a:avLst/>
                <a:gdLst>
                  <a:gd name="T0" fmla="*/ 138 w 202"/>
                  <a:gd name="T1" fmla="*/ 142 h 169"/>
                  <a:gd name="T2" fmla="*/ 142 w 202"/>
                  <a:gd name="T3" fmla="*/ 153 h 169"/>
                  <a:gd name="T4" fmla="*/ 126 w 202"/>
                  <a:gd name="T5" fmla="*/ 153 h 169"/>
                  <a:gd name="T6" fmla="*/ 97 w 202"/>
                  <a:gd name="T7" fmla="*/ 148 h 169"/>
                  <a:gd name="T8" fmla="*/ 86 w 202"/>
                  <a:gd name="T9" fmla="*/ 151 h 169"/>
                  <a:gd name="T10" fmla="*/ 71 w 202"/>
                  <a:gd name="T11" fmla="*/ 147 h 169"/>
                  <a:gd name="T12" fmla="*/ 60 w 202"/>
                  <a:gd name="T13" fmla="*/ 147 h 169"/>
                  <a:gd name="T14" fmla="*/ 60 w 202"/>
                  <a:gd name="T15" fmla="*/ 73 h 169"/>
                  <a:gd name="T16" fmla="*/ 80 w 202"/>
                  <a:gd name="T17" fmla="*/ 70 h 169"/>
                  <a:gd name="T18" fmla="*/ 101 w 202"/>
                  <a:gd name="T19" fmla="*/ 48 h 169"/>
                  <a:gd name="T20" fmla="*/ 122 w 202"/>
                  <a:gd name="T21" fmla="*/ 21 h 169"/>
                  <a:gd name="T22" fmla="*/ 133 w 202"/>
                  <a:gd name="T23" fmla="*/ 3 h 169"/>
                  <a:gd name="T24" fmla="*/ 144 w 202"/>
                  <a:gd name="T25" fmla="*/ 29 h 169"/>
                  <a:gd name="T26" fmla="*/ 131 w 202"/>
                  <a:gd name="T27" fmla="*/ 67 h 169"/>
                  <a:gd name="T28" fmla="*/ 131 w 202"/>
                  <a:gd name="T29" fmla="*/ 91 h 169"/>
                  <a:gd name="T30" fmla="*/ 122 w 202"/>
                  <a:gd name="T31" fmla="*/ 113 h 169"/>
                  <a:gd name="T32" fmla="*/ 135 w 202"/>
                  <a:gd name="T33" fmla="*/ 98 h 169"/>
                  <a:gd name="T34" fmla="*/ 140 w 202"/>
                  <a:gd name="T35" fmla="*/ 70 h 169"/>
                  <a:gd name="T36" fmla="*/ 145 w 202"/>
                  <a:gd name="T37" fmla="*/ 66 h 169"/>
                  <a:gd name="T38" fmla="*/ 142 w 202"/>
                  <a:gd name="T39" fmla="*/ 76 h 169"/>
                  <a:gd name="T40" fmla="*/ 148 w 202"/>
                  <a:gd name="T41" fmla="*/ 90 h 169"/>
                  <a:gd name="T42" fmla="*/ 146 w 202"/>
                  <a:gd name="T43" fmla="*/ 98 h 169"/>
                  <a:gd name="T44" fmla="*/ 148 w 202"/>
                  <a:gd name="T45" fmla="*/ 107 h 169"/>
                  <a:gd name="T46" fmla="*/ 142 w 202"/>
                  <a:gd name="T47" fmla="*/ 120 h 169"/>
                  <a:gd name="T48" fmla="*/ 144 w 202"/>
                  <a:gd name="T49" fmla="*/ 129 h 169"/>
                  <a:gd name="T50" fmla="*/ 138 w 202"/>
                  <a:gd name="T51" fmla="*/ 142 h 169"/>
                  <a:gd name="T52" fmla="*/ 202 w 202"/>
                  <a:gd name="T53" fmla="*/ 98 h 169"/>
                  <a:gd name="T54" fmla="*/ 190 w 202"/>
                  <a:gd name="T55" fmla="*/ 87 h 169"/>
                  <a:gd name="T56" fmla="*/ 184 w 202"/>
                  <a:gd name="T57" fmla="*/ 87 h 169"/>
                  <a:gd name="T58" fmla="*/ 194 w 202"/>
                  <a:gd name="T59" fmla="*/ 76 h 169"/>
                  <a:gd name="T60" fmla="*/ 182 w 202"/>
                  <a:gd name="T61" fmla="*/ 65 h 169"/>
                  <a:gd name="T62" fmla="*/ 159 w 202"/>
                  <a:gd name="T63" fmla="*/ 65 h 169"/>
                  <a:gd name="T64" fmla="*/ 148 w 202"/>
                  <a:gd name="T65" fmla="*/ 76 h 169"/>
                  <a:gd name="T66" fmla="*/ 160 w 202"/>
                  <a:gd name="T67" fmla="*/ 87 h 169"/>
                  <a:gd name="T68" fmla="*/ 161 w 202"/>
                  <a:gd name="T69" fmla="*/ 87 h 169"/>
                  <a:gd name="T70" fmla="*/ 152 w 202"/>
                  <a:gd name="T71" fmla="*/ 98 h 169"/>
                  <a:gd name="T72" fmla="*/ 161 w 202"/>
                  <a:gd name="T73" fmla="*/ 109 h 169"/>
                  <a:gd name="T74" fmla="*/ 160 w 202"/>
                  <a:gd name="T75" fmla="*/ 109 h 169"/>
                  <a:gd name="T76" fmla="*/ 148 w 202"/>
                  <a:gd name="T77" fmla="*/ 120 h 169"/>
                  <a:gd name="T78" fmla="*/ 157 w 202"/>
                  <a:gd name="T79" fmla="*/ 131 h 169"/>
                  <a:gd name="T80" fmla="*/ 156 w 202"/>
                  <a:gd name="T81" fmla="*/ 131 h 169"/>
                  <a:gd name="T82" fmla="*/ 144 w 202"/>
                  <a:gd name="T83" fmla="*/ 142 h 169"/>
                  <a:gd name="T84" fmla="*/ 156 w 202"/>
                  <a:gd name="T85" fmla="*/ 153 h 169"/>
                  <a:gd name="T86" fmla="*/ 167 w 202"/>
                  <a:gd name="T87" fmla="*/ 153 h 169"/>
                  <a:gd name="T88" fmla="*/ 179 w 202"/>
                  <a:gd name="T89" fmla="*/ 153 h 169"/>
                  <a:gd name="T90" fmla="*/ 191 w 202"/>
                  <a:gd name="T91" fmla="*/ 142 h 169"/>
                  <a:gd name="T92" fmla="*/ 181 w 202"/>
                  <a:gd name="T93" fmla="*/ 131 h 169"/>
                  <a:gd name="T94" fmla="*/ 186 w 202"/>
                  <a:gd name="T95" fmla="*/ 131 h 169"/>
                  <a:gd name="T96" fmla="*/ 198 w 202"/>
                  <a:gd name="T97" fmla="*/ 120 h 169"/>
                  <a:gd name="T98" fmla="*/ 189 w 202"/>
                  <a:gd name="T99" fmla="*/ 109 h 169"/>
                  <a:gd name="T100" fmla="*/ 190 w 202"/>
                  <a:gd name="T101" fmla="*/ 109 h 169"/>
                  <a:gd name="T102" fmla="*/ 202 w 202"/>
                  <a:gd name="T103" fmla="*/ 98 h 169"/>
                  <a:gd name="T104" fmla="*/ 0 w 202"/>
                  <a:gd name="T105" fmla="*/ 66 h 169"/>
                  <a:gd name="T106" fmla="*/ 53 w 202"/>
                  <a:gd name="T107" fmla="*/ 66 h 169"/>
                  <a:gd name="T108" fmla="*/ 53 w 202"/>
                  <a:gd name="T109" fmla="*/ 169 h 169"/>
                  <a:gd name="T110" fmla="*/ 0 w 202"/>
                  <a:gd name="T111" fmla="*/ 169 h 169"/>
                  <a:gd name="T112" fmla="*/ 0 w 202"/>
                  <a:gd name="T113" fmla="*/ 66 h 169"/>
                  <a:gd name="T114" fmla="*/ 32 w 202"/>
                  <a:gd name="T115" fmla="*/ 152 h 169"/>
                  <a:gd name="T116" fmla="*/ 38 w 202"/>
                  <a:gd name="T117" fmla="*/ 159 h 169"/>
                  <a:gd name="T118" fmla="*/ 45 w 202"/>
                  <a:gd name="T119" fmla="*/ 152 h 169"/>
                  <a:gd name="T120" fmla="*/ 38 w 202"/>
                  <a:gd name="T121" fmla="*/ 146 h 169"/>
                  <a:gd name="T122" fmla="*/ 32 w 202"/>
                  <a:gd name="T123" fmla="*/ 15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2" h="169">
                    <a:moveTo>
                      <a:pt x="138" y="142"/>
                    </a:moveTo>
                    <a:cubicBezTo>
                      <a:pt x="138" y="146"/>
                      <a:pt x="139" y="150"/>
                      <a:pt x="142" y="153"/>
                    </a:cubicBezTo>
                    <a:cubicBezTo>
                      <a:pt x="126" y="153"/>
                      <a:pt x="126" y="153"/>
                      <a:pt x="126" y="153"/>
                    </a:cubicBezTo>
                    <a:cubicBezTo>
                      <a:pt x="119" y="153"/>
                      <a:pt x="102" y="148"/>
                      <a:pt x="97" y="148"/>
                    </a:cubicBezTo>
                    <a:cubicBezTo>
                      <a:pt x="92" y="148"/>
                      <a:pt x="90" y="151"/>
                      <a:pt x="86" y="151"/>
                    </a:cubicBezTo>
                    <a:cubicBezTo>
                      <a:pt x="82" y="151"/>
                      <a:pt x="75" y="147"/>
                      <a:pt x="71" y="147"/>
                    </a:cubicBezTo>
                    <a:cubicBezTo>
                      <a:pt x="60" y="147"/>
                      <a:pt x="60" y="147"/>
                      <a:pt x="60" y="147"/>
                    </a:cubicBezTo>
                    <a:cubicBezTo>
                      <a:pt x="60" y="73"/>
                      <a:pt x="60" y="73"/>
                      <a:pt x="60" y="73"/>
                    </a:cubicBezTo>
                    <a:cubicBezTo>
                      <a:pt x="64" y="73"/>
                      <a:pt x="73" y="74"/>
                      <a:pt x="80" y="70"/>
                    </a:cubicBezTo>
                    <a:cubicBezTo>
                      <a:pt x="89" y="64"/>
                      <a:pt x="96" y="54"/>
                      <a:pt x="101" y="48"/>
                    </a:cubicBezTo>
                    <a:cubicBezTo>
                      <a:pt x="106" y="41"/>
                      <a:pt x="116" y="35"/>
                      <a:pt x="122" y="21"/>
                    </a:cubicBezTo>
                    <a:cubicBezTo>
                      <a:pt x="125" y="14"/>
                      <a:pt x="123" y="0"/>
                      <a:pt x="133" y="3"/>
                    </a:cubicBezTo>
                    <a:cubicBezTo>
                      <a:pt x="144" y="7"/>
                      <a:pt x="144" y="17"/>
                      <a:pt x="144" y="29"/>
                    </a:cubicBezTo>
                    <a:cubicBezTo>
                      <a:pt x="143" y="40"/>
                      <a:pt x="132" y="63"/>
                      <a:pt x="131" y="67"/>
                    </a:cubicBezTo>
                    <a:cubicBezTo>
                      <a:pt x="129" y="76"/>
                      <a:pt x="131" y="82"/>
                      <a:pt x="131" y="91"/>
                    </a:cubicBezTo>
                    <a:cubicBezTo>
                      <a:pt x="130" y="104"/>
                      <a:pt x="122" y="113"/>
                      <a:pt x="122" y="113"/>
                    </a:cubicBezTo>
                    <a:cubicBezTo>
                      <a:pt x="122" y="113"/>
                      <a:pt x="133" y="106"/>
                      <a:pt x="135" y="98"/>
                    </a:cubicBezTo>
                    <a:cubicBezTo>
                      <a:pt x="137" y="89"/>
                      <a:pt x="135" y="80"/>
                      <a:pt x="140" y="70"/>
                    </a:cubicBezTo>
                    <a:cubicBezTo>
                      <a:pt x="142" y="68"/>
                      <a:pt x="143" y="67"/>
                      <a:pt x="145" y="66"/>
                    </a:cubicBezTo>
                    <a:cubicBezTo>
                      <a:pt x="143" y="69"/>
                      <a:pt x="142" y="72"/>
                      <a:pt x="142" y="76"/>
                    </a:cubicBezTo>
                    <a:cubicBezTo>
                      <a:pt x="142" y="82"/>
                      <a:pt x="144" y="86"/>
                      <a:pt x="148" y="90"/>
                    </a:cubicBezTo>
                    <a:cubicBezTo>
                      <a:pt x="147" y="92"/>
                      <a:pt x="146" y="95"/>
                      <a:pt x="146" y="98"/>
                    </a:cubicBezTo>
                    <a:cubicBezTo>
                      <a:pt x="146" y="101"/>
                      <a:pt x="147" y="104"/>
                      <a:pt x="148" y="107"/>
                    </a:cubicBezTo>
                    <a:cubicBezTo>
                      <a:pt x="144" y="110"/>
                      <a:pt x="142" y="115"/>
                      <a:pt x="142" y="120"/>
                    </a:cubicBezTo>
                    <a:cubicBezTo>
                      <a:pt x="142" y="123"/>
                      <a:pt x="143" y="126"/>
                      <a:pt x="144" y="129"/>
                    </a:cubicBezTo>
                    <a:cubicBezTo>
                      <a:pt x="140" y="132"/>
                      <a:pt x="138" y="137"/>
                      <a:pt x="138" y="142"/>
                    </a:cubicBezTo>
                    <a:moveTo>
                      <a:pt x="202" y="98"/>
                    </a:moveTo>
                    <a:cubicBezTo>
                      <a:pt x="202" y="92"/>
                      <a:pt x="197" y="87"/>
                      <a:pt x="190" y="87"/>
                    </a:cubicBezTo>
                    <a:cubicBezTo>
                      <a:pt x="184" y="87"/>
                      <a:pt x="184" y="87"/>
                      <a:pt x="184" y="87"/>
                    </a:cubicBezTo>
                    <a:cubicBezTo>
                      <a:pt x="190" y="86"/>
                      <a:pt x="194" y="82"/>
                      <a:pt x="194" y="76"/>
                    </a:cubicBezTo>
                    <a:cubicBezTo>
                      <a:pt x="194" y="70"/>
                      <a:pt x="188" y="65"/>
                      <a:pt x="182" y="65"/>
                    </a:cubicBezTo>
                    <a:cubicBezTo>
                      <a:pt x="159" y="65"/>
                      <a:pt x="159" y="65"/>
                      <a:pt x="159" y="65"/>
                    </a:cubicBezTo>
                    <a:cubicBezTo>
                      <a:pt x="152" y="65"/>
                      <a:pt x="148" y="70"/>
                      <a:pt x="148" y="76"/>
                    </a:cubicBezTo>
                    <a:cubicBezTo>
                      <a:pt x="148" y="82"/>
                      <a:pt x="153" y="87"/>
                      <a:pt x="160" y="87"/>
                    </a:cubicBezTo>
                    <a:cubicBezTo>
                      <a:pt x="161" y="87"/>
                      <a:pt x="161" y="87"/>
                      <a:pt x="161" y="87"/>
                    </a:cubicBezTo>
                    <a:cubicBezTo>
                      <a:pt x="156" y="89"/>
                      <a:pt x="152" y="93"/>
                      <a:pt x="152" y="98"/>
                    </a:cubicBezTo>
                    <a:cubicBezTo>
                      <a:pt x="152" y="104"/>
                      <a:pt x="156" y="108"/>
                      <a:pt x="161" y="109"/>
                    </a:cubicBezTo>
                    <a:cubicBezTo>
                      <a:pt x="160" y="109"/>
                      <a:pt x="160" y="109"/>
                      <a:pt x="160" y="109"/>
                    </a:cubicBezTo>
                    <a:cubicBezTo>
                      <a:pt x="153" y="109"/>
                      <a:pt x="148" y="114"/>
                      <a:pt x="148" y="120"/>
                    </a:cubicBezTo>
                    <a:cubicBezTo>
                      <a:pt x="148" y="126"/>
                      <a:pt x="152" y="130"/>
                      <a:pt x="157" y="131"/>
                    </a:cubicBezTo>
                    <a:cubicBezTo>
                      <a:pt x="156" y="131"/>
                      <a:pt x="156" y="131"/>
                      <a:pt x="156" y="131"/>
                    </a:cubicBezTo>
                    <a:cubicBezTo>
                      <a:pt x="149" y="131"/>
                      <a:pt x="144" y="136"/>
                      <a:pt x="144" y="142"/>
                    </a:cubicBezTo>
                    <a:cubicBezTo>
                      <a:pt x="144" y="148"/>
                      <a:pt x="149" y="153"/>
                      <a:pt x="156" y="153"/>
                    </a:cubicBezTo>
                    <a:cubicBezTo>
                      <a:pt x="167" y="153"/>
                      <a:pt x="167" y="153"/>
                      <a:pt x="167" y="153"/>
                    </a:cubicBezTo>
                    <a:cubicBezTo>
                      <a:pt x="179" y="153"/>
                      <a:pt x="179" y="153"/>
                      <a:pt x="179" y="153"/>
                    </a:cubicBezTo>
                    <a:cubicBezTo>
                      <a:pt x="185" y="153"/>
                      <a:pt x="191" y="148"/>
                      <a:pt x="191" y="142"/>
                    </a:cubicBezTo>
                    <a:cubicBezTo>
                      <a:pt x="191" y="137"/>
                      <a:pt x="186" y="132"/>
                      <a:pt x="181" y="131"/>
                    </a:cubicBezTo>
                    <a:cubicBezTo>
                      <a:pt x="186" y="131"/>
                      <a:pt x="186" y="131"/>
                      <a:pt x="186" y="131"/>
                    </a:cubicBezTo>
                    <a:cubicBezTo>
                      <a:pt x="193" y="131"/>
                      <a:pt x="198" y="126"/>
                      <a:pt x="198" y="120"/>
                    </a:cubicBezTo>
                    <a:cubicBezTo>
                      <a:pt x="198" y="115"/>
                      <a:pt x="194" y="111"/>
                      <a:pt x="189" y="109"/>
                    </a:cubicBezTo>
                    <a:cubicBezTo>
                      <a:pt x="190" y="109"/>
                      <a:pt x="190" y="109"/>
                      <a:pt x="190" y="109"/>
                    </a:cubicBezTo>
                    <a:cubicBezTo>
                      <a:pt x="197" y="109"/>
                      <a:pt x="202" y="104"/>
                      <a:pt x="202" y="98"/>
                    </a:cubicBezTo>
                    <a:moveTo>
                      <a:pt x="0" y="66"/>
                    </a:moveTo>
                    <a:cubicBezTo>
                      <a:pt x="53" y="66"/>
                      <a:pt x="53" y="66"/>
                      <a:pt x="53" y="66"/>
                    </a:cubicBezTo>
                    <a:cubicBezTo>
                      <a:pt x="53" y="169"/>
                      <a:pt x="53" y="169"/>
                      <a:pt x="53" y="169"/>
                    </a:cubicBezTo>
                    <a:cubicBezTo>
                      <a:pt x="0" y="169"/>
                      <a:pt x="0" y="169"/>
                      <a:pt x="0" y="169"/>
                    </a:cubicBezTo>
                    <a:lnTo>
                      <a:pt x="0" y="66"/>
                    </a:lnTo>
                    <a:close/>
                    <a:moveTo>
                      <a:pt x="32" y="152"/>
                    </a:moveTo>
                    <a:cubicBezTo>
                      <a:pt x="32" y="156"/>
                      <a:pt x="35" y="159"/>
                      <a:pt x="38" y="159"/>
                    </a:cubicBezTo>
                    <a:cubicBezTo>
                      <a:pt x="42" y="159"/>
                      <a:pt x="45" y="156"/>
                      <a:pt x="45" y="152"/>
                    </a:cubicBezTo>
                    <a:cubicBezTo>
                      <a:pt x="45" y="149"/>
                      <a:pt x="42" y="146"/>
                      <a:pt x="38" y="146"/>
                    </a:cubicBezTo>
                    <a:cubicBezTo>
                      <a:pt x="35" y="146"/>
                      <a:pt x="32" y="149"/>
                      <a:pt x="32" y="152"/>
                    </a:cubicBezTo>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55" name="Freeform 20"/>
              <p:cNvSpPr>
                <a:spLocks noEditPoints="1"/>
              </p:cNvSpPr>
              <p:nvPr/>
            </p:nvSpPr>
            <p:spPr bwMode="auto">
              <a:xfrm>
                <a:off x="7388641" y="1897099"/>
                <a:ext cx="204702" cy="206506"/>
              </a:xfrm>
              <a:custGeom>
                <a:avLst/>
                <a:gdLst>
                  <a:gd name="T0" fmla="*/ 188 w 192"/>
                  <a:gd name="T1" fmla="*/ 15 h 193"/>
                  <a:gd name="T2" fmla="*/ 177 w 192"/>
                  <a:gd name="T3" fmla="*/ 5 h 193"/>
                  <a:gd name="T4" fmla="*/ 161 w 192"/>
                  <a:gd name="T5" fmla="*/ 5 h 193"/>
                  <a:gd name="T6" fmla="*/ 146 w 192"/>
                  <a:gd name="T7" fmla="*/ 20 h 193"/>
                  <a:gd name="T8" fmla="*/ 123 w 192"/>
                  <a:gd name="T9" fmla="*/ 25 h 193"/>
                  <a:gd name="T10" fmla="*/ 121 w 192"/>
                  <a:gd name="T11" fmla="*/ 28 h 193"/>
                  <a:gd name="T12" fmla="*/ 112 w 192"/>
                  <a:gd name="T13" fmla="*/ 25 h 193"/>
                  <a:gd name="T14" fmla="*/ 96 w 192"/>
                  <a:gd name="T15" fmla="*/ 32 h 193"/>
                  <a:gd name="T16" fmla="*/ 42 w 192"/>
                  <a:gd name="T17" fmla="*/ 87 h 193"/>
                  <a:gd name="T18" fmla="*/ 41 w 192"/>
                  <a:gd name="T19" fmla="*/ 90 h 193"/>
                  <a:gd name="T20" fmla="*/ 42 w 192"/>
                  <a:gd name="T21" fmla="*/ 91 h 193"/>
                  <a:gd name="T22" fmla="*/ 44 w 192"/>
                  <a:gd name="T23" fmla="*/ 92 h 193"/>
                  <a:gd name="T24" fmla="*/ 60 w 192"/>
                  <a:gd name="T25" fmla="*/ 84 h 193"/>
                  <a:gd name="T26" fmla="*/ 59 w 192"/>
                  <a:gd name="T27" fmla="*/ 78 h 193"/>
                  <a:gd name="T28" fmla="*/ 101 w 192"/>
                  <a:gd name="T29" fmla="*/ 37 h 193"/>
                  <a:gd name="T30" fmla="*/ 112 w 192"/>
                  <a:gd name="T31" fmla="*/ 31 h 193"/>
                  <a:gd name="T32" fmla="*/ 117 w 192"/>
                  <a:gd name="T33" fmla="*/ 32 h 193"/>
                  <a:gd name="T34" fmla="*/ 94 w 192"/>
                  <a:gd name="T35" fmla="*/ 55 h 193"/>
                  <a:gd name="T36" fmla="*/ 94 w 192"/>
                  <a:gd name="T37" fmla="*/ 55 h 193"/>
                  <a:gd name="T38" fmla="*/ 37 w 192"/>
                  <a:gd name="T39" fmla="*/ 112 h 193"/>
                  <a:gd name="T40" fmla="*/ 33 w 192"/>
                  <a:gd name="T41" fmla="*/ 116 h 193"/>
                  <a:gd name="T42" fmla="*/ 4 w 192"/>
                  <a:gd name="T43" fmla="*/ 174 h 193"/>
                  <a:gd name="T44" fmla="*/ 5 w 192"/>
                  <a:gd name="T45" fmla="*/ 176 h 193"/>
                  <a:gd name="T46" fmla="*/ 1 w 192"/>
                  <a:gd name="T47" fmla="*/ 186 h 193"/>
                  <a:gd name="T48" fmla="*/ 7 w 192"/>
                  <a:gd name="T49" fmla="*/ 191 h 193"/>
                  <a:gd name="T50" fmla="*/ 17 w 192"/>
                  <a:gd name="T51" fmla="*/ 188 h 193"/>
                  <a:gd name="T52" fmla="*/ 19 w 192"/>
                  <a:gd name="T53" fmla="*/ 189 h 193"/>
                  <a:gd name="T54" fmla="*/ 76 w 192"/>
                  <a:gd name="T55" fmla="*/ 160 h 193"/>
                  <a:gd name="T56" fmla="*/ 80 w 192"/>
                  <a:gd name="T57" fmla="*/ 156 h 193"/>
                  <a:gd name="T58" fmla="*/ 125 w 192"/>
                  <a:gd name="T59" fmla="*/ 112 h 193"/>
                  <a:gd name="T60" fmla="*/ 141 w 192"/>
                  <a:gd name="T61" fmla="*/ 96 h 193"/>
                  <a:gd name="T62" fmla="*/ 167 w 192"/>
                  <a:gd name="T63" fmla="*/ 69 h 193"/>
                  <a:gd name="T64" fmla="*/ 173 w 192"/>
                  <a:gd name="T65" fmla="*/ 47 h 193"/>
                  <a:gd name="T66" fmla="*/ 188 w 192"/>
                  <a:gd name="T67" fmla="*/ 31 h 193"/>
                  <a:gd name="T68" fmla="*/ 188 w 192"/>
                  <a:gd name="T69" fmla="*/ 15 h 193"/>
                  <a:gd name="T70" fmla="*/ 21 w 192"/>
                  <a:gd name="T71" fmla="*/ 180 h 193"/>
                  <a:gd name="T72" fmla="*/ 13 w 192"/>
                  <a:gd name="T73" fmla="*/ 172 h 193"/>
                  <a:gd name="T74" fmla="*/ 38 w 192"/>
                  <a:gd name="T75" fmla="*/ 122 h 193"/>
                  <a:gd name="T76" fmla="*/ 71 w 192"/>
                  <a:gd name="T77" fmla="*/ 155 h 193"/>
                  <a:gd name="T78" fmla="*/ 21 w 192"/>
                  <a:gd name="T79" fmla="*/ 180 h 193"/>
                  <a:gd name="T80" fmla="*/ 162 w 192"/>
                  <a:gd name="T81" fmla="*/ 64 h 193"/>
                  <a:gd name="T82" fmla="*/ 133 w 192"/>
                  <a:gd name="T83" fmla="*/ 92 h 193"/>
                  <a:gd name="T84" fmla="*/ 84 w 192"/>
                  <a:gd name="T85" fmla="*/ 141 h 193"/>
                  <a:gd name="T86" fmla="*/ 52 w 192"/>
                  <a:gd name="T87" fmla="*/ 108 h 193"/>
                  <a:gd name="T88" fmla="*/ 129 w 192"/>
                  <a:gd name="T89" fmla="*/ 31 h 193"/>
                  <a:gd name="T90" fmla="*/ 142 w 192"/>
                  <a:gd name="T91" fmla="*/ 27 h 193"/>
                  <a:gd name="T92" fmla="*/ 166 w 192"/>
                  <a:gd name="T93" fmla="*/ 51 h 193"/>
                  <a:gd name="T94" fmla="*/ 162 w 192"/>
                  <a:gd name="T95" fmla="*/ 64 h 193"/>
                  <a:gd name="T96" fmla="*/ 182 w 192"/>
                  <a:gd name="T97" fmla="*/ 26 h 193"/>
                  <a:gd name="T98" fmla="*/ 167 w 192"/>
                  <a:gd name="T99" fmla="*/ 41 h 193"/>
                  <a:gd name="T100" fmla="*/ 152 w 192"/>
                  <a:gd name="T101" fmla="*/ 26 h 193"/>
                  <a:gd name="T102" fmla="*/ 167 w 192"/>
                  <a:gd name="T103" fmla="*/ 11 h 193"/>
                  <a:gd name="T104" fmla="*/ 172 w 192"/>
                  <a:gd name="T105" fmla="*/ 11 h 193"/>
                  <a:gd name="T106" fmla="*/ 182 w 192"/>
                  <a:gd name="T107" fmla="*/ 21 h 193"/>
                  <a:gd name="T108" fmla="*/ 182 w 192"/>
                  <a:gd name="T109" fmla="*/ 2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2" h="193">
                    <a:moveTo>
                      <a:pt x="188" y="15"/>
                    </a:moveTo>
                    <a:cubicBezTo>
                      <a:pt x="177" y="5"/>
                      <a:pt x="177" y="5"/>
                      <a:pt x="177" y="5"/>
                    </a:cubicBezTo>
                    <a:cubicBezTo>
                      <a:pt x="173" y="0"/>
                      <a:pt x="166" y="0"/>
                      <a:pt x="161" y="5"/>
                    </a:cubicBezTo>
                    <a:cubicBezTo>
                      <a:pt x="146" y="20"/>
                      <a:pt x="146" y="20"/>
                      <a:pt x="146" y="20"/>
                    </a:cubicBezTo>
                    <a:cubicBezTo>
                      <a:pt x="140" y="16"/>
                      <a:pt x="128" y="20"/>
                      <a:pt x="123" y="25"/>
                    </a:cubicBezTo>
                    <a:cubicBezTo>
                      <a:pt x="121" y="28"/>
                      <a:pt x="121" y="28"/>
                      <a:pt x="121" y="28"/>
                    </a:cubicBezTo>
                    <a:cubicBezTo>
                      <a:pt x="119" y="26"/>
                      <a:pt x="116" y="25"/>
                      <a:pt x="112" y="25"/>
                    </a:cubicBezTo>
                    <a:cubicBezTo>
                      <a:pt x="107" y="25"/>
                      <a:pt x="101" y="27"/>
                      <a:pt x="96" y="32"/>
                    </a:cubicBezTo>
                    <a:cubicBezTo>
                      <a:pt x="42" y="87"/>
                      <a:pt x="42" y="87"/>
                      <a:pt x="42" y="87"/>
                    </a:cubicBezTo>
                    <a:cubicBezTo>
                      <a:pt x="41" y="88"/>
                      <a:pt x="41" y="89"/>
                      <a:pt x="41" y="90"/>
                    </a:cubicBezTo>
                    <a:cubicBezTo>
                      <a:pt x="41" y="90"/>
                      <a:pt x="42" y="91"/>
                      <a:pt x="42" y="91"/>
                    </a:cubicBezTo>
                    <a:cubicBezTo>
                      <a:pt x="43" y="92"/>
                      <a:pt x="43" y="92"/>
                      <a:pt x="44" y="92"/>
                    </a:cubicBezTo>
                    <a:cubicBezTo>
                      <a:pt x="49" y="92"/>
                      <a:pt x="60" y="91"/>
                      <a:pt x="60" y="84"/>
                    </a:cubicBezTo>
                    <a:cubicBezTo>
                      <a:pt x="60" y="82"/>
                      <a:pt x="60" y="79"/>
                      <a:pt x="59" y="78"/>
                    </a:cubicBezTo>
                    <a:cubicBezTo>
                      <a:pt x="101" y="37"/>
                      <a:pt x="101" y="37"/>
                      <a:pt x="101" y="37"/>
                    </a:cubicBezTo>
                    <a:cubicBezTo>
                      <a:pt x="104" y="33"/>
                      <a:pt x="108" y="31"/>
                      <a:pt x="112" y="31"/>
                    </a:cubicBezTo>
                    <a:cubicBezTo>
                      <a:pt x="114" y="31"/>
                      <a:pt x="115" y="32"/>
                      <a:pt x="117" y="32"/>
                    </a:cubicBezTo>
                    <a:cubicBezTo>
                      <a:pt x="94" y="55"/>
                      <a:pt x="94" y="55"/>
                      <a:pt x="94" y="55"/>
                    </a:cubicBezTo>
                    <a:cubicBezTo>
                      <a:pt x="94" y="55"/>
                      <a:pt x="94" y="55"/>
                      <a:pt x="94" y="55"/>
                    </a:cubicBezTo>
                    <a:cubicBezTo>
                      <a:pt x="37" y="112"/>
                      <a:pt x="37" y="112"/>
                      <a:pt x="37" y="112"/>
                    </a:cubicBezTo>
                    <a:cubicBezTo>
                      <a:pt x="33" y="116"/>
                      <a:pt x="33" y="116"/>
                      <a:pt x="33" y="116"/>
                    </a:cubicBezTo>
                    <a:cubicBezTo>
                      <a:pt x="14" y="134"/>
                      <a:pt x="4" y="174"/>
                      <a:pt x="4" y="174"/>
                    </a:cubicBezTo>
                    <a:cubicBezTo>
                      <a:pt x="5" y="176"/>
                      <a:pt x="5" y="176"/>
                      <a:pt x="5" y="176"/>
                    </a:cubicBezTo>
                    <a:cubicBezTo>
                      <a:pt x="1" y="186"/>
                      <a:pt x="1" y="186"/>
                      <a:pt x="1" y="186"/>
                    </a:cubicBezTo>
                    <a:cubicBezTo>
                      <a:pt x="0" y="191"/>
                      <a:pt x="2" y="193"/>
                      <a:pt x="7" y="191"/>
                    </a:cubicBezTo>
                    <a:cubicBezTo>
                      <a:pt x="17" y="188"/>
                      <a:pt x="17" y="188"/>
                      <a:pt x="17" y="188"/>
                    </a:cubicBezTo>
                    <a:cubicBezTo>
                      <a:pt x="19" y="189"/>
                      <a:pt x="19" y="189"/>
                      <a:pt x="19" y="189"/>
                    </a:cubicBezTo>
                    <a:cubicBezTo>
                      <a:pt x="19" y="189"/>
                      <a:pt x="58" y="178"/>
                      <a:pt x="76" y="160"/>
                    </a:cubicBezTo>
                    <a:cubicBezTo>
                      <a:pt x="80" y="156"/>
                      <a:pt x="80" y="156"/>
                      <a:pt x="80" y="156"/>
                    </a:cubicBezTo>
                    <a:cubicBezTo>
                      <a:pt x="125" y="112"/>
                      <a:pt x="125" y="112"/>
                      <a:pt x="125" y="112"/>
                    </a:cubicBezTo>
                    <a:cubicBezTo>
                      <a:pt x="141" y="96"/>
                      <a:pt x="141" y="96"/>
                      <a:pt x="141" y="96"/>
                    </a:cubicBezTo>
                    <a:cubicBezTo>
                      <a:pt x="167" y="69"/>
                      <a:pt x="167" y="69"/>
                      <a:pt x="167" y="69"/>
                    </a:cubicBezTo>
                    <a:cubicBezTo>
                      <a:pt x="172" y="64"/>
                      <a:pt x="176" y="53"/>
                      <a:pt x="173" y="47"/>
                    </a:cubicBezTo>
                    <a:cubicBezTo>
                      <a:pt x="188" y="31"/>
                      <a:pt x="188" y="31"/>
                      <a:pt x="188" y="31"/>
                    </a:cubicBezTo>
                    <a:cubicBezTo>
                      <a:pt x="192" y="27"/>
                      <a:pt x="192" y="20"/>
                      <a:pt x="188" y="15"/>
                    </a:cubicBezTo>
                    <a:close/>
                    <a:moveTo>
                      <a:pt x="21" y="180"/>
                    </a:moveTo>
                    <a:cubicBezTo>
                      <a:pt x="13" y="172"/>
                      <a:pt x="13" y="172"/>
                      <a:pt x="13" y="172"/>
                    </a:cubicBezTo>
                    <a:cubicBezTo>
                      <a:pt x="16" y="162"/>
                      <a:pt x="25" y="135"/>
                      <a:pt x="38" y="122"/>
                    </a:cubicBezTo>
                    <a:cubicBezTo>
                      <a:pt x="71" y="155"/>
                      <a:pt x="71" y="155"/>
                      <a:pt x="71" y="155"/>
                    </a:cubicBezTo>
                    <a:cubicBezTo>
                      <a:pt x="58" y="168"/>
                      <a:pt x="31" y="177"/>
                      <a:pt x="21" y="180"/>
                    </a:cubicBezTo>
                    <a:close/>
                    <a:moveTo>
                      <a:pt x="162" y="64"/>
                    </a:moveTo>
                    <a:cubicBezTo>
                      <a:pt x="133" y="92"/>
                      <a:pt x="133" y="92"/>
                      <a:pt x="133" y="92"/>
                    </a:cubicBezTo>
                    <a:cubicBezTo>
                      <a:pt x="84" y="141"/>
                      <a:pt x="84" y="141"/>
                      <a:pt x="84" y="141"/>
                    </a:cubicBezTo>
                    <a:cubicBezTo>
                      <a:pt x="52" y="108"/>
                      <a:pt x="52" y="108"/>
                      <a:pt x="52" y="108"/>
                    </a:cubicBezTo>
                    <a:cubicBezTo>
                      <a:pt x="129" y="31"/>
                      <a:pt x="129" y="31"/>
                      <a:pt x="129" y="31"/>
                    </a:cubicBezTo>
                    <a:cubicBezTo>
                      <a:pt x="132" y="28"/>
                      <a:pt x="140" y="26"/>
                      <a:pt x="142" y="27"/>
                    </a:cubicBezTo>
                    <a:cubicBezTo>
                      <a:pt x="166" y="51"/>
                      <a:pt x="166" y="51"/>
                      <a:pt x="166" y="51"/>
                    </a:cubicBezTo>
                    <a:cubicBezTo>
                      <a:pt x="167" y="53"/>
                      <a:pt x="165" y="60"/>
                      <a:pt x="162" y="64"/>
                    </a:cubicBezTo>
                    <a:close/>
                    <a:moveTo>
                      <a:pt x="182" y="26"/>
                    </a:moveTo>
                    <a:cubicBezTo>
                      <a:pt x="167" y="41"/>
                      <a:pt x="167" y="41"/>
                      <a:pt x="167" y="41"/>
                    </a:cubicBezTo>
                    <a:cubicBezTo>
                      <a:pt x="152" y="26"/>
                      <a:pt x="152" y="26"/>
                      <a:pt x="152" y="26"/>
                    </a:cubicBezTo>
                    <a:cubicBezTo>
                      <a:pt x="167" y="11"/>
                      <a:pt x="167" y="11"/>
                      <a:pt x="167" y="11"/>
                    </a:cubicBezTo>
                    <a:cubicBezTo>
                      <a:pt x="168" y="9"/>
                      <a:pt x="171" y="9"/>
                      <a:pt x="172" y="11"/>
                    </a:cubicBezTo>
                    <a:cubicBezTo>
                      <a:pt x="182" y="21"/>
                      <a:pt x="182" y="21"/>
                      <a:pt x="182" y="21"/>
                    </a:cubicBezTo>
                    <a:cubicBezTo>
                      <a:pt x="184" y="22"/>
                      <a:pt x="184" y="24"/>
                      <a:pt x="182" y="2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56" name="Freeform 53"/>
              <p:cNvSpPr>
                <a:spLocks noEditPoints="1"/>
              </p:cNvSpPr>
              <p:nvPr/>
            </p:nvSpPr>
            <p:spPr bwMode="auto">
              <a:xfrm>
                <a:off x="6615644" y="2127901"/>
                <a:ext cx="139027" cy="118328"/>
              </a:xfrm>
              <a:custGeom>
                <a:avLst/>
                <a:gdLst>
                  <a:gd name="T0" fmla="*/ 450 w 450"/>
                  <a:gd name="T1" fmla="*/ 0 h 383"/>
                  <a:gd name="T2" fmla="*/ 337 w 450"/>
                  <a:gd name="T3" fmla="*/ 383 h 383"/>
                  <a:gd name="T4" fmla="*/ 149 w 450"/>
                  <a:gd name="T5" fmla="*/ 248 h 383"/>
                  <a:gd name="T6" fmla="*/ 450 w 450"/>
                  <a:gd name="T7" fmla="*/ 0 h 383"/>
                  <a:gd name="T8" fmla="*/ 128 w 450"/>
                  <a:gd name="T9" fmla="*/ 231 h 383"/>
                  <a:gd name="T10" fmla="*/ 450 w 450"/>
                  <a:gd name="T11" fmla="*/ 0 h 383"/>
                  <a:gd name="T12" fmla="*/ 0 w 450"/>
                  <a:gd name="T13" fmla="*/ 139 h 383"/>
                  <a:gd name="T14" fmla="*/ 128 w 450"/>
                  <a:gd name="T15" fmla="*/ 231 h 383"/>
                  <a:gd name="T16" fmla="*/ 149 w 450"/>
                  <a:gd name="T17" fmla="*/ 366 h 383"/>
                  <a:gd name="T18" fmla="*/ 202 w 450"/>
                  <a:gd name="T19" fmla="*/ 306 h 383"/>
                  <a:gd name="T20" fmla="*/ 149 w 450"/>
                  <a:gd name="T21" fmla="*/ 269 h 383"/>
                  <a:gd name="T22" fmla="*/ 149 w 450"/>
                  <a:gd name="T23" fmla="*/ 366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0" h="383">
                    <a:moveTo>
                      <a:pt x="450" y="0"/>
                    </a:moveTo>
                    <a:lnTo>
                      <a:pt x="337" y="383"/>
                    </a:lnTo>
                    <a:lnTo>
                      <a:pt x="149" y="248"/>
                    </a:lnTo>
                    <a:lnTo>
                      <a:pt x="450" y="0"/>
                    </a:lnTo>
                    <a:close/>
                    <a:moveTo>
                      <a:pt x="128" y="231"/>
                    </a:moveTo>
                    <a:lnTo>
                      <a:pt x="450" y="0"/>
                    </a:lnTo>
                    <a:lnTo>
                      <a:pt x="0" y="139"/>
                    </a:lnTo>
                    <a:lnTo>
                      <a:pt x="128" y="231"/>
                    </a:lnTo>
                    <a:close/>
                    <a:moveTo>
                      <a:pt x="149" y="366"/>
                    </a:moveTo>
                    <a:lnTo>
                      <a:pt x="202" y="306"/>
                    </a:lnTo>
                    <a:lnTo>
                      <a:pt x="149" y="269"/>
                    </a:lnTo>
                    <a:lnTo>
                      <a:pt x="149" y="366"/>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57" name="Freeform 14"/>
              <p:cNvSpPr>
                <a:spLocks noEditPoints="1"/>
              </p:cNvSpPr>
              <p:nvPr/>
            </p:nvSpPr>
            <p:spPr bwMode="auto">
              <a:xfrm>
                <a:off x="6898678" y="1857002"/>
                <a:ext cx="218184" cy="200635"/>
              </a:xfrm>
              <a:custGeom>
                <a:avLst/>
                <a:gdLst>
                  <a:gd name="T0" fmla="*/ 152 w 192"/>
                  <a:gd name="T1" fmla="*/ 6 h 176"/>
                  <a:gd name="T2" fmla="*/ 151 w 192"/>
                  <a:gd name="T3" fmla="*/ 3 h 176"/>
                  <a:gd name="T4" fmla="*/ 147 w 192"/>
                  <a:gd name="T5" fmla="*/ 0 h 176"/>
                  <a:gd name="T6" fmla="*/ 43 w 192"/>
                  <a:gd name="T7" fmla="*/ 0 h 176"/>
                  <a:gd name="T8" fmla="*/ 40 w 192"/>
                  <a:gd name="T9" fmla="*/ 6 h 176"/>
                  <a:gd name="T10" fmla="*/ 39 w 192"/>
                  <a:gd name="T11" fmla="*/ 12 h 176"/>
                  <a:gd name="T12" fmla="*/ 0 w 192"/>
                  <a:gd name="T13" fmla="*/ 53 h 176"/>
                  <a:gd name="T14" fmla="*/ 66 w 192"/>
                  <a:gd name="T15" fmla="*/ 100 h 176"/>
                  <a:gd name="T16" fmla="*/ 88 w 192"/>
                  <a:gd name="T17" fmla="*/ 118 h 176"/>
                  <a:gd name="T18" fmla="*/ 86 w 192"/>
                  <a:gd name="T19" fmla="*/ 129 h 176"/>
                  <a:gd name="T20" fmla="*/ 89 w 192"/>
                  <a:gd name="T21" fmla="*/ 131 h 176"/>
                  <a:gd name="T22" fmla="*/ 70 w 192"/>
                  <a:gd name="T23" fmla="*/ 166 h 176"/>
                  <a:gd name="T24" fmla="*/ 58 w 192"/>
                  <a:gd name="T25" fmla="*/ 167 h 176"/>
                  <a:gd name="T26" fmla="*/ 54 w 192"/>
                  <a:gd name="T27" fmla="*/ 168 h 176"/>
                  <a:gd name="T28" fmla="*/ 53 w 192"/>
                  <a:gd name="T29" fmla="*/ 174 h 176"/>
                  <a:gd name="T30" fmla="*/ 137 w 192"/>
                  <a:gd name="T31" fmla="*/ 176 h 176"/>
                  <a:gd name="T32" fmla="*/ 138 w 192"/>
                  <a:gd name="T33" fmla="*/ 170 h 176"/>
                  <a:gd name="T34" fmla="*/ 134 w 192"/>
                  <a:gd name="T35" fmla="*/ 168 h 176"/>
                  <a:gd name="T36" fmla="*/ 131 w 192"/>
                  <a:gd name="T37" fmla="*/ 166 h 176"/>
                  <a:gd name="T38" fmla="*/ 102 w 192"/>
                  <a:gd name="T39" fmla="*/ 145 h 176"/>
                  <a:gd name="T40" fmla="*/ 103 w 192"/>
                  <a:gd name="T41" fmla="*/ 131 h 176"/>
                  <a:gd name="T42" fmla="*/ 106 w 192"/>
                  <a:gd name="T43" fmla="*/ 121 h 176"/>
                  <a:gd name="T44" fmla="*/ 103 w 192"/>
                  <a:gd name="T45" fmla="*/ 118 h 176"/>
                  <a:gd name="T46" fmla="*/ 146 w 192"/>
                  <a:gd name="T47" fmla="*/ 96 h 176"/>
                  <a:gd name="T48" fmla="*/ 192 w 192"/>
                  <a:gd name="T49" fmla="*/ 12 h 176"/>
                  <a:gd name="T50" fmla="*/ 48 w 192"/>
                  <a:gd name="T51" fmla="*/ 85 h 176"/>
                  <a:gd name="T52" fmla="*/ 10 w 192"/>
                  <a:gd name="T53" fmla="*/ 53 h 176"/>
                  <a:gd name="T54" fmla="*/ 40 w 192"/>
                  <a:gd name="T55" fmla="*/ 22 h 176"/>
                  <a:gd name="T56" fmla="*/ 52 w 192"/>
                  <a:gd name="T57" fmla="*/ 86 h 176"/>
                  <a:gd name="T58" fmla="*/ 109 w 192"/>
                  <a:gd name="T59" fmla="*/ 77 h 176"/>
                  <a:gd name="T60" fmla="*/ 85 w 192"/>
                  <a:gd name="T61" fmla="*/ 80 h 176"/>
                  <a:gd name="T62" fmla="*/ 82 w 192"/>
                  <a:gd name="T63" fmla="*/ 71 h 176"/>
                  <a:gd name="T64" fmla="*/ 90 w 192"/>
                  <a:gd name="T65" fmla="*/ 68 h 176"/>
                  <a:gd name="T66" fmla="*/ 87 w 192"/>
                  <a:gd name="T67" fmla="*/ 36 h 176"/>
                  <a:gd name="T68" fmla="*/ 83 w 192"/>
                  <a:gd name="T69" fmla="*/ 32 h 176"/>
                  <a:gd name="T70" fmla="*/ 92 w 192"/>
                  <a:gd name="T71" fmla="*/ 24 h 176"/>
                  <a:gd name="T72" fmla="*/ 99 w 192"/>
                  <a:gd name="T73" fmla="*/ 24 h 176"/>
                  <a:gd name="T74" fmla="*/ 102 w 192"/>
                  <a:gd name="T75" fmla="*/ 68 h 176"/>
                  <a:gd name="T76" fmla="*/ 109 w 192"/>
                  <a:gd name="T77" fmla="*/ 71 h 176"/>
                  <a:gd name="T78" fmla="*/ 181 w 192"/>
                  <a:gd name="T79" fmla="*/ 53 h 176"/>
                  <a:gd name="T80" fmla="*/ 143 w 192"/>
                  <a:gd name="T81" fmla="*/ 85 h 176"/>
                  <a:gd name="T82" fmla="*/ 151 w 192"/>
                  <a:gd name="T83" fmla="*/ 58 h 176"/>
                  <a:gd name="T84" fmla="*/ 181 w 192"/>
                  <a:gd name="T85" fmla="*/ 2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 h="176">
                    <a:moveTo>
                      <a:pt x="152" y="12"/>
                    </a:moveTo>
                    <a:cubicBezTo>
                      <a:pt x="152" y="6"/>
                      <a:pt x="152" y="6"/>
                      <a:pt x="152" y="6"/>
                    </a:cubicBezTo>
                    <a:cubicBezTo>
                      <a:pt x="151" y="6"/>
                      <a:pt x="151" y="6"/>
                      <a:pt x="151" y="6"/>
                    </a:cubicBezTo>
                    <a:cubicBezTo>
                      <a:pt x="151" y="3"/>
                      <a:pt x="151" y="3"/>
                      <a:pt x="151" y="3"/>
                    </a:cubicBezTo>
                    <a:cubicBezTo>
                      <a:pt x="151" y="1"/>
                      <a:pt x="149" y="0"/>
                      <a:pt x="148" y="0"/>
                    </a:cubicBezTo>
                    <a:cubicBezTo>
                      <a:pt x="147" y="0"/>
                      <a:pt x="147" y="0"/>
                      <a:pt x="147" y="0"/>
                    </a:cubicBezTo>
                    <a:cubicBezTo>
                      <a:pt x="44" y="0"/>
                      <a:pt x="44" y="0"/>
                      <a:pt x="44" y="0"/>
                    </a:cubicBezTo>
                    <a:cubicBezTo>
                      <a:pt x="43" y="0"/>
                      <a:pt x="43" y="0"/>
                      <a:pt x="43" y="0"/>
                    </a:cubicBezTo>
                    <a:cubicBezTo>
                      <a:pt x="42" y="0"/>
                      <a:pt x="40" y="1"/>
                      <a:pt x="40" y="3"/>
                    </a:cubicBezTo>
                    <a:cubicBezTo>
                      <a:pt x="40" y="6"/>
                      <a:pt x="40" y="6"/>
                      <a:pt x="40" y="6"/>
                    </a:cubicBezTo>
                    <a:cubicBezTo>
                      <a:pt x="39" y="6"/>
                      <a:pt x="39" y="6"/>
                      <a:pt x="39" y="6"/>
                    </a:cubicBezTo>
                    <a:cubicBezTo>
                      <a:pt x="39" y="12"/>
                      <a:pt x="39" y="12"/>
                      <a:pt x="39" y="12"/>
                    </a:cubicBezTo>
                    <a:cubicBezTo>
                      <a:pt x="0" y="12"/>
                      <a:pt x="0" y="12"/>
                      <a:pt x="0" y="12"/>
                    </a:cubicBezTo>
                    <a:cubicBezTo>
                      <a:pt x="0" y="12"/>
                      <a:pt x="0" y="43"/>
                      <a:pt x="0" y="53"/>
                    </a:cubicBezTo>
                    <a:cubicBezTo>
                      <a:pt x="0" y="73"/>
                      <a:pt x="26" y="91"/>
                      <a:pt x="45" y="96"/>
                    </a:cubicBezTo>
                    <a:cubicBezTo>
                      <a:pt x="52" y="98"/>
                      <a:pt x="60" y="99"/>
                      <a:pt x="66" y="100"/>
                    </a:cubicBezTo>
                    <a:cubicBezTo>
                      <a:pt x="76" y="108"/>
                      <a:pt x="87" y="114"/>
                      <a:pt x="89" y="118"/>
                    </a:cubicBezTo>
                    <a:cubicBezTo>
                      <a:pt x="88" y="118"/>
                      <a:pt x="88" y="118"/>
                      <a:pt x="88" y="118"/>
                    </a:cubicBezTo>
                    <a:cubicBezTo>
                      <a:pt x="87" y="118"/>
                      <a:pt x="86" y="119"/>
                      <a:pt x="86" y="121"/>
                    </a:cubicBezTo>
                    <a:cubicBezTo>
                      <a:pt x="86" y="129"/>
                      <a:pt x="86" y="129"/>
                      <a:pt x="86" y="129"/>
                    </a:cubicBezTo>
                    <a:cubicBezTo>
                      <a:pt x="86" y="130"/>
                      <a:pt x="87" y="131"/>
                      <a:pt x="88" y="131"/>
                    </a:cubicBezTo>
                    <a:cubicBezTo>
                      <a:pt x="89" y="131"/>
                      <a:pt x="89" y="131"/>
                      <a:pt x="89" y="131"/>
                    </a:cubicBezTo>
                    <a:cubicBezTo>
                      <a:pt x="89" y="137"/>
                      <a:pt x="89" y="142"/>
                      <a:pt x="89" y="145"/>
                    </a:cubicBezTo>
                    <a:cubicBezTo>
                      <a:pt x="89" y="157"/>
                      <a:pt x="78" y="166"/>
                      <a:pt x="70" y="166"/>
                    </a:cubicBezTo>
                    <a:cubicBezTo>
                      <a:pt x="66" y="166"/>
                      <a:pt x="62" y="166"/>
                      <a:pt x="60" y="166"/>
                    </a:cubicBezTo>
                    <a:cubicBezTo>
                      <a:pt x="58" y="166"/>
                      <a:pt x="58" y="166"/>
                      <a:pt x="58" y="167"/>
                    </a:cubicBezTo>
                    <a:cubicBezTo>
                      <a:pt x="58" y="168"/>
                      <a:pt x="58" y="168"/>
                      <a:pt x="58" y="168"/>
                    </a:cubicBezTo>
                    <a:cubicBezTo>
                      <a:pt x="54" y="168"/>
                      <a:pt x="54" y="168"/>
                      <a:pt x="54" y="168"/>
                    </a:cubicBezTo>
                    <a:cubicBezTo>
                      <a:pt x="54" y="168"/>
                      <a:pt x="53" y="169"/>
                      <a:pt x="53" y="170"/>
                    </a:cubicBezTo>
                    <a:cubicBezTo>
                      <a:pt x="53" y="170"/>
                      <a:pt x="53" y="174"/>
                      <a:pt x="53" y="174"/>
                    </a:cubicBezTo>
                    <a:cubicBezTo>
                      <a:pt x="53" y="175"/>
                      <a:pt x="54" y="176"/>
                      <a:pt x="54" y="176"/>
                    </a:cubicBezTo>
                    <a:cubicBezTo>
                      <a:pt x="137" y="176"/>
                      <a:pt x="137" y="176"/>
                      <a:pt x="137" y="176"/>
                    </a:cubicBezTo>
                    <a:cubicBezTo>
                      <a:pt x="137" y="176"/>
                      <a:pt x="138" y="175"/>
                      <a:pt x="138" y="174"/>
                    </a:cubicBezTo>
                    <a:cubicBezTo>
                      <a:pt x="138" y="174"/>
                      <a:pt x="138" y="170"/>
                      <a:pt x="138" y="170"/>
                    </a:cubicBezTo>
                    <a:cubicBezTo>
                      <a:pt x="138" y="169"/>
                      <a:pt x="137" y="168"/>
                      <a:pt x="137" y="168"/>
                    </a:cubicBezTo>
                    <a:cubicBezTo>
                      <a:pt x="134" y="168"/>
                      <a:pt x="134" y="168"/>
                      <a:pt x="134" y="168"/>
                    </a:cubicBezTo>
                    <a:cubicBezTo>
                      <a:pt x="134" y="168"/>
                      <a:pt x="134" y="168"/>
                      <a:pt x="134" y="167"/>
                    </a:cubicBezTo>
                    <a:cubicBezTo>
                      <a:pt x="134" y="166"/>
                      <a:pt x="133" y="166"/>
                      <a:pt x="131" y="166"/>
                    </a:cubicBezTo>
                    <a:cubicBezTo>
                      <a:pt x="130" y="166"/>
                      <a:pt x="125" y="166"/>
                      <a:pt x="121" y="166"/>
                    </a:cubicBezTo>
                    <a:cubicBezTo>
                      <a:pt x="113" y="166"/>
                      <a:pt x="102" y="157"/>
                      <a:pt x="102" y="145"/>
                    </a:cubicBezTo>
                    <a:cubicBezTo>
                      <a:pt x="102" y="142"/>
                      <a:pt x="102" y="137"/>
                      <a:pt x="102" y="131"/>
                    </a:cubicBezTo>
                    <a:cubicBezTo>
                      <a:pt x="103" y="131"/>
                      <a:pt x="103" y="131"/>
                      <a:pt x="103" y="131"/>
                    </a:cubicBezTo>
                    <a:cubicBezTo>
                      <a:pt x="104" y="131"/>
                      <a:pt x="106" y="130"/>
                      <a:pt x="106" y="129"/>
                    </a:cubicBezTo>
                    <a:cubicBezTo>
                      <a:pt x="106" y="121"/>
                      <a:pt x="106" y="121"/>
                      <a:pt x="106" y="121"/>
                    </a:cubicBezTo>
                    <a:cubicBezTo>
                      <a:pt x="106" y="119"/>
                      <a:pt x="104" y="118"/>
                      <a:pt x="103" y="118"/>
                    </a:cubicBezTo>
                    <a:cubicBezTo>
                      <a:pt x="103" y="118"/>
                      <a:pt x="103" y="118"/>
                      <a:pt x="103" y="118"/>
                    </a:cubicBezTo>
                    <a:cubicBezTo>
                      <a:pt x="105" y="114"/>
                      <a:pt x="115" y="108"/>
                      <a:pt x="125" y="100"/>
                    </a:cubicBezTo>
                    <a:cubicBezTo>
                      <a:pt x="132" y="99"/>
                      <a:pt x="139" y="98"/>
                      <a:pt x="146" y="96"/>
                    </a:cubicBezTo>
                    <a:cubicBezTo>
                      <a:pt x="165" y="91"/>
                      <a:pt x="192" y="73"/>
                      <a:pt x="192" y="53"/>
                    </a:cubicBezTo>
                    <a:cubicBezTo>
                      <a:pt x="192" y="43"/>
                      <a:pt x="192" y="12"/>
                      <a:pt x="192" y="12"/>
                    </a:cubicBezTo>
                    <a:lnTo>
                      <a:pt x="152" y="12"/>
                    </a:lnTo>
                    <a:close/>
                    <a:moveTo>
                      <a:pt x="48" y="85"/>
                    </a:moveTo>
                    <a:cubicBezTo>
                      <a:pt x="39" y="83"/>
                      <a:pt x="29" y="78"/>
                      <a:pt x="22" y="72"/>
                    </a:cubicBezTo>
                    <a:cubicBezTo>
                      <a:pt x="15" y="66"/>
                      <a:pt x="10" y="59"/>
                      <a:pt x="10" y="53"/>
                    </a:cubicBezTo>
                    <a:cubicBezTo>
                      <a:pt x="10" y="22"/>
                      <a:pt x="10" y="22"/>
                      <a:pt x="10" y="22"/>
                    </a:cubicBezTo>
                    <a:cubicBezTo>
                      <a:pt x="40" y="22"/>
                      <a:pt x="40" y="22"/>
                      <a:pt x="40" y="22"/>
                    </a:cubicBezTo>
                    <a:cubicBezTo>
                      <a:pt x="40" y="32"/>
                      <a:pt x="40" y="47"/>
                      <a:pt x="40" y="58"/>
                    </a:cubicBezTo>
                    <a:cubicBezTo>
                      <a:pt x="40" y="69"/>
                      <a:pt x="45" y="78"/>
                      <a:pt x="52" y="86"/>
                    </a:cubicBezTo>
                    <a:cubicBezTo>
                      <a:pt x="51" y="86"/>
                      <a:pt x="49" y="86"/>
                      <a:pt x="48" y="85"/>
                    </a:cubicBezTo>
                    <a:close/>
                    <a:moveTo>
                      <a:pt x="109" y="77"/>
                    </a:moveTo>
                    <a:cubicBezTo>
                      <a:pt x="109" y="78"/>
                      <a:pt x="108" y="80"/>
                      <a:pt x="106" y="80"/>
                    </a:cubicBezTo>
                    <a:cubicBezTo>
                      <a:pt x="85" y="80"/>
                      <a:pt x="85" y="80"/>
                      <a:pt x="85" y="80"/>
                    </a:cubicBezTo>
                    <a:cubicBezTo>
                      <a:pt x="83" y="80"/>
                      <a:pt x="82" y="78"/>
                      <a:pt x="82" y="77"/>
                    </a:cubicBezTo>
                    <a:cubicBezTo>
                      <a:pt x="82" y="71"/>
                      <a:pt x="82" y="71"/>
                      <a:pt x="82" y="71"/>
                    </a:cubicBezTo>
                    <a:cubicBezTo>
                      <a:pt x="82" y="69"/>
                      <a:pt x="83" y="68"/>
                      <a:pt x="85" y="68"/>
                    </a:cubicBezTo>
                    <a:cubicBezTo>
                      <a:pt x="90" y="68"/>
                      <a:pt x="90" y="68"/>
                      <a:pt x="90" y="68"/>
                    </a:cubicBezTo>
                    <a:cubicBezTo>
                      <a:pt x="90" y="36"/>
                      <a:pt x="90" y="36"/>
                      <a:pt x="90" y="36"/>
                    </a:cubicBezTo>
                    <a:cubicBezTo>
                      <a:pt x="87" y="36"/>
                      <a:pt x="87" y="36"/>
                      <a:pt x="87" y="36"/>
                    </a:cubicBezTo>
                    <a:cubicBezTo>
                      <a:pt x="85" y="37"/>
                      <a:pt x="84" y="36"/>
                      <a:pt x="83" y="34"/>
                    </a:cubicBezTo>
                    <a:cubicBezTo>
                      <a:pt x="83" y="32"/>
                      <a:pt x="83" y="32"/>
                      <a:pt x="83" y="32"/>
                    </a:cubicBezTo>
                    <a:cubicBezTo>
                      <a:pt x="82" y="30"/>
                      <a:pt x="83" y="29"/>
                      <a:pt x="84" y="29"/>
                    </a:cubicBezTo>
                    <a:cubicBezTo>
                      <a:pt x="92" y="24"/>
                      <a:pt x="92" y="24"/>
                      <a:pt x="92" y="24"/>
                    </a:cubicBezTo>
                    <a:cubicBezTo>
                      <a:pt x="93" y="24"/>
                      <a:pt x="93" y="24"/>
                      <a:pt x="94" y="24"/>
                    </a:cubicBezTo>
                    <a:cubicBezTo>
                      <a:pt x="99" y="24"/>
                      <a:pt x="99" y="24"/>
                      <a:pt x="99" y="24"/>
                    </a:cubicBezTo>
                    <a:cubicBezTo>
                      <a:pt x="100" y="24"/>
                      <a:pt x="102" y="25"/>
                      <a:pt x="102" y="27"/>
                    </a:cubicBezTo>
                    <a:cubicBezTo>
                      <a:pt x="102" y="68"/>
                      <a:pt x="102" y="68"/>
                      <a:pt x="102" y="68"/>
                    </a:cubicBezTo>
                    <a:cubicBezTo>
                      <a:pt x="106" y="68"/>
                      <a:pt x="106" y="68"/>
                      <a:pt x="106" y="68"/>
                    </a:cubicBezTo>
                    <a:cubicBezTo>
                      <a:pt x="108" y="68"/>
                      <a:pt x="109" y="69"/>
                      <a:pt x="109" y="71"/>
                    </a:cubicBezTo>
                    <a:lnTo>
                      <a:pt x="109" y="77"/>
                    </a:lnTo>
                    <a:close/>
                    <a:moveTo>
                      <a:pt x="181" y="53"/>
                    </a:moveTo>
                    <a:cubicBezTo>
                      <a:pt x="181" y="59"/>
                      <a:pt x="177" y="66"/>
                      <a:pt x="169" y="72"/>
                    </a:cubicBezTo>
                    <a:cubicBezTo>
                      <a:pt x="162" y="78"/>
                      <a:pt x="152" y="83"/>
                      <a:pt x="143" y="85"/>
                    </a:cubicBezTo>
                    <a:cubicBezTo>
                      <a:pt x="142" y="86"/>
                      <a:pt x="140" y="86"/>
                      <a:pt x="139" y="86"/>
                    </a:cubicBezTo>
                    <a:cubicBezTo>
                      <a:pt x="146" y="78"/>
                      <a:pt x="151" y="69"/>
                      <a:pt x="151" y="58"/>
                    </a:cubicBezTo>
                    <a:cubicBezTo>
                      <a:pt x="151" y="47"/>
                      <a:pt x="151" y="32"/>
                      <a:pt x="151" y="22"/>
                    </a:cubicBezTo>
                    <a:cubicBezTo>
                      <a:pt x="181" y="22"/>
                      <a:pt x="181" y="22"/>
                      <a:pt x="181" y="22"/>
                    </a:cubicBezTo>
                    <a:lnTo>
                      <a:pt x="181" y="53"/>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58" name="Freeform 240"/>
              <p:cNvSpPr>
                <a:spLocks/>
              </p:cNvSpPr>
              <p:nvPr/>
            </p:nvSpPr>
            <p:spPr bwMode="auto">
              <a:xfrm>
                <a:off x="5935341" y="2698556"/>
                <a:ext cx="149136" cy="142065"/>
              </a:xfrm>
              <a:custGeom>
                <a:avLst/>
                <a:gdLst>
                  <a:gd name="T0" fmla="*/ 90 w 196"/>
                  <a:gd name="T1" fmla="*/ 9 h 187"/>
                  <a:gd name="T2" fmla="*/ 106 w 196"/>
                  <a:gd name="T3" fmla="*/ 9 h 187"/>
                  <a:gd name="T4" fmla="*/ 122 w 196"/>
                  <a:gd name="T5" fmla="*/ 42 h 187"/>
                  <a:gd name="T6" fmla="*/ 147 w 196"/>
                  <a:gd name="T7" fmla="*/ 61 h 187"/>
                  <a:gd name="T8" fmla="*/ 184 w 196"/>
                  <a:gd name="T9" fmla="*/ 66 h 187"/>
                  <a:gd name="T10" fmla="*/ 189 w 196"/>
                  <a:gd name="T11" fmla="*/ 81 h 187"/>
                  <a:gd name="T12" fmla="*/ 162 w 196"/>
                  <a:gd name="T13" fmla="*/ 107 h 187"/>
                  <a:gd name="T14" fmla="*/ 153 w 196"/>
                  <a:gd name="T15" fmla="*/ 136 h 187"/>
                  <a:gd name="T16" fmla="*/ 159 w 196"/>
                  <a:gd name="T17" fmla="*/ 173 h 187"/>
                  <a:gd name="T18" fmla="*/ 146 w 196"/>
                  <a:gd name="T19" fmla="*/ 182 h 187"/>
                  <a:gd name="T20" fmla="*/ 113 w 196"/>
                  <a:gd name="T21" fmla="*/ 165 h 187"/>
                  <a:gd name="T22" fmla="*/ 82 w 196"/>
                  <a:gd name="T23" fmla="*/ 165 h 187"/>
                  <a:gd name="T24" fmla="*/ 49 w 196"/>
                  <a:gd name="T25" fmla="*/ 182 h 187"/>
                  <a:gd name="T26" fmla="*/ 37 w 196"/>
                  <a:gd name="T27" fmla="*/ 173 h 187"/>
                  <a:gd name="T28" fmla="*/ 43 w 196"/>
                  <a:gd name="T29" fmla="*/ 136 h 187"/>
                  <a:gd name="T30" fmla="*/ 34 w 196"/>
                  <a:gd name="T31" fmla="*/ 107 h 187"/>
                  <a:gd name="T32" fmla="*/ 7 w 196"/>
                  <a:gd name="T33" fmla="*/ 81 h 187"/>
                  <a:gd name="T34" fmla="*/ 11 w 196"/>
                  <a:gd name="T35" fmla="*/ 66 h 187"/>
                  <a:gd name="T36" fmla="*/ 49 w 196"/>
                  <a:gd name="T37" fmla="*/ 61 h 187"/>
                  <a:gd name="T38" fmla="*/ 74 w 196"/>
                  <a:gd name="T39" fmla="*/ 42 h 187"/>
                  <a:gd name="T40" fmla="*/ 90 w 196"/>
                  <a:gd name="T41" fmla="*/ 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6" h="187">
                    <a:moveTo>
                      <a:pt x="90" y="9"/>
                    </a:moveTo>
                    <a:cubicBezTo>
                      <a:pt x="94" y="0"/>
                      <a:pt x="101" y="0"/>
                      <a:pt x="106" y="9"/>
                    </a:cubicBezTo>
                    <a:cubicBezTo>
                      <a:pt x="122" y="42"/>
                      <a:pt x="122" y="42"/>
                      <a:pt x="122" y="42"/>
                    </a:cubicBezTo>
                    <a:cubicBezTo>
                      <a:pt x="126" y="51"/>
                      <a:pt x="138" y="59"/>
                      <a:pt x="147" y="61"/>
                    </a:cubicBezTo>
                    <a:cubicBezTo>
                      <a:pt x="184" y="66"/>
                      <a:pt x="184" y="66"/>
                      <a:pt x="184" y="66"/>
                    </a:cubicBezTo>
                    <a:cubicBezTo>
                      <a:pt x="194" y="67"/>
                      <a:pt x="196" y="74"/>
                      <a:pt x="189" y="81"/>
                    </a:cubicBezTo>
                    <a:cubicBezTo>
                      <a:pt x="162" y="107"/>
                      <a:pt x="162" y="107"/>
                      <a:pt x="162" y="107"/>
                    </a:cubicBezTo>
                    <a:cubicBezTo>
                      <a:pt x="155" y="114"/>
                      <a:pt x="151" y="127"/>
                      <a:pt x="153" y="136"/>
                    </a:cubicBezTo>
                    <a:cubicBezTo>
                      <a:pt x="159" y="173"/>
                      <a:pt x="159" y="173"/>
                      <a:pt x="159" y="173"/>
                    </a:cubicBezTo>
                    <a:cubicBezTo>
                      <a:pt x="161" y="183"/>
                      <a:pt x="155" y="187"/>
                      <a:pt x="146" y="182"/>
                    </a:cubicBezTo>
                    <a:cubicBezTo>
                      <a:pt x="113" y="165"/>
                      <a:pt x="113" y="165"/>
                      <a:pt x="113" y="165"/>
                    </a:cubicBezTo>
                    <a:cubicBezTo>
                      <a:pt x="105" y="160"/>
                      <a:pt x="91" y="160"/>
                      <a:pt x="82" y="165"/>
                    </a:cubicBezTo>
                    <a:cubicBezTo>
                      <a:pt x="49" y="182"/>
                      <a:pt x="49" y="182"/>
                      <a:pt x="49" y="182"/>
                    </a:cubicBezTo>
                    <a:cubicBezTo>
                      <a:pt x="41" y="187"/>
                      <a:pt x="35" y="183"/>
                      <a:pt x="37" y="173"/>
                    </a:cubicBezTo>
                    <a:cubicBezTo>
                      <a:pt x="43" y="136"/>
                      <a:pt x="43" y="136"/>
                      <a:pt x="43" y="136"/>
                    </a:cubicBezTo>
                    <a:cubicBezTo>
                      <a:pt x="45" y="127"/>
                      <a:pt x="40" y="114"/>
                      <a:pt x="34" y="107"/>
                    </a:cubicBezTo>
                    <a:cubicBezTo>
                      <a:pt x="7" y="81"/>
                      <a:pt x="7" y="81"/>
                      <a:pt x="7" y="81"/>
                    </a:cubicBezTo>
                    <a:cubicBezTo>
                      <a:pt x="0" y="74"/>
                      <a:pt x="2" y="67"/>
                      <a:pt x="11" y="66"/>
                    </a:cubicBezTo>
                    <a:cubicBezTo>
                      <a:pt x="49" y="61"/>
                      <a:pt x="49" y="61"/>
                      <a:pt x="49" y="61"/>
                    </a:cubicBezTo>
                    <a:cubicBezTo>
                      <a:pt x="58" y="59"/>
                      <a:pt x="69" y="51"/>
                      <a:pt x="74" y="42"/>
                    </a:cubicBezTo>
                    <a:lnTo>
                      <a:pt x="90" y="9"/>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59" name="Freeform 240"/>
              <p:cNvSpPr>
                <a:spLocks/>
              </p:cNvSpPr>
              <p:nvPr/>
            </p:nvSpPr>
            <p:spPr bwMode="auto">
              <a:xfrm>
                <a:off x="5518457" y="2107587"/>
                <a:ext cx="149136" cy="142065"/>
              </a:xfrm>
              <a:custGeom>
                <a:avLst/>
                <a:gdLst>
                  <a:gd name="T0" fmla="*/ 90 w 196"/>
                  <a:gd name="T1" fmla="*/ 9 h 187"/>
                  <a:gd name="T2" fmla="*/ 106 w 196"/>
                  <a:gd name="T3" fmla="*/ 9 h 187"/>
                  <a:gd name="T4" fmla="*/ 122 w 196"/>
                  <a:gd name="T5" fmla="*/ 42 h 187"/>
                  <a:gd name="T6" fmla="*/ 147 w 196"/>
                  <a:gd name="T7" fmla="*/ 61 h 187"/>
                  <a:gd name="T8" fmla="*/ 184 w 196"/>
                  <a:gd name="T9" fmla="*/ 66 h 187"/>
                  <a:gd name="T10" fmla="*/ 189 w 196"/>
                  <a:gd name="T11" fmla="*/ 81 h 187"/>
                  <a:gd name="T12" fmla="*/ 162 w 196"/>
                  <a:gd name="T13" fmla="*/ 107 h 187"/>
                  <a:gd name="T14" fmla="*/ 153 w 196"/>
                  <a:gd name="T15" fmla="*/ 136 h 187"/>
                  <a:gd name="T16" fmla="*/ 159 w 196"/>
                  <a:gd name="T17" fmla="*/ 173 h 187"/>
                  <a:gd name="T18" fmla="*/ 146 w 196"/>
                  <a:gd name="T19" fmla="*/ 182 h 187"/>
                  <a:gd name="T20" fmla="*/ 113 w 196"/>
                  <a:gd name="T21" fmla="*/ 165 h 187"/>
                  <a:gd name="T22" fmla="*/ 82 w 196"/>
                  <a:gd name="T23" fmla="*/ 165 h 187"/>
                  <a:gd name="T24" fmla="*/ 49 w 196"/>
                  <a:gd name="T25" fmla="*/ 182 h 187"/>
                  <a:gd name="T26" fmla="*/ 37 w 196"/>
                  <a:gd name="T27" fmla="*/ 173 h 187"/>
                  <a:gd name="T28" fmla="*/ 43 w 196"/>
                  <a:gd name="T29" fmla="*/ 136 h 187"/>
                  <a:gd name="T30" fmla="*/ 34 w 196"/>
                  <a:gd name="T31" fmla="*/ 107 h 187"/>
                  <a:gd name="T32" fmla="*/ 7 w 196"/>
                  <a:gd name="T33" fmla="*/ 81 h 187"/>
                  <a:gd name="T34" fmla="*/ 11 w 196"/>
                  <a:gd name="T35" fmla="*/ 66 h 187"/>
                  <a:gd name="T36" fmla="*/ 49 w 196"/>
                  <a:gd name="T37" fmla="*/ 61 h 187"/>
                  <a:gd name="T38" fmla="*/ 74 w 196"/>
                  <a:gd name="T39" fmla="*/ 42 h 187"/>
                  <a:gd name="T40" fmla="*/ 90 w 196"/>
                  <a:gd name="T41" fmla="*/ 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6" h="187">
                    <a:moveTo>
                      <a:pt x="90" y="9"/>
                    </a:moveTo>
                    <a:cubicBezTo>
                      <a:pt x="94" y="0"/>
                      <a:pt x="101" y="0"/>
                      <a:pt x="106" y="9"/>
                    </a:cubicBezTo>
                    <a:cubicBezTo>
                      <a:pt x="122" y="42"/>
                      <a:pt x="122" y="42"/>
                      <a:pt x="122" y="42"/>
                    </a:cubicBezTo>
                    <a:cubicBezTo>
                      <a:pt x="126" y="51"/>
                      <a:pt x="138" y="59"/>
                      <a:pt x="147" y="61"/>
                    </a:cubicBezTo>
                    <a:cubicBezTo>
                      <a:pt x="184" y="66"/>
                      <a:pt x="184" y="66"/>
                      <a:pt x="184" y="66"/>
                    </a:cubicBezTo>
                    <a:cubicBezTo>
                      <a:pt x="194" y="67"/>
                      <a:pt x="196" y="74"/>
                      <a:pt x="189" y="81"/>
                    </a:cubicBezTo>
                    <a:cubicBezTo>
                      <a:pt x="162" y="107"/>
                      <a:pt x="162" y="107"/>
                      <a:pt x="162" y="107"/>
                    </a:cubicBezTo>
                    <a:cubicBezTo>
                      <a:pt x="155" y="114"/>
                      <a:pt x="151" y="127"/>
                      <a:pt x="153" y="136"/>
                    </a:cubicBezTo>
                    <a:cubicBezTo>
                      <a:pt x="159" y="173"/>
                      <a:pt x="159" y="173"/>
                      <a:pt x="159" y="173"/>
                    </a:cubicBezTo>
                    <a:cubicBezTo>
                      <a:pt x="161" y="183"/>
                      <a:pt x="155" y="187"/>
                      <a:pt x="146" y="182"/>
                    </a:cubicBezTo>
                    <a:cubicBezTo>
                      <a:pt x="113" y="165"/>
                      <a:pt x="113" y="165"/>
                      <a:pt x="113" y="165"/>
                    </a:cubicBezTo>
                    <a:cubicBezTo>
                      <a:pt x="105" y="160"/>
                      <a:pt x="91" y="160"/>
                      <a:pt x="82" y="165"/>
                    </a:cubicBezTo>
                    <a:cubicBezTo>
                      <a:pt x="49" y="182"/>
                      <a:pt x="49" y="182"/>
                      <a:pt x="49" y="182"/>
                    </a:cubicBezTo>
                    <a:cubicBezTo>
                      <a:pt x="41" y="187"/>
                      <a:pt x="35" y="183"/>
                      <a:pt x="37" y="173"/>
                    </a:cubicBezTo>
                    <a:cubicBezTo>
                      <a:pt x="43" y="136"/>
                      <a:pt x="43" y="136"/>
                      <a:pt x="43" y="136"/>
                    </a:cubicBezTo>
                    <a:cubicBezTo>
                      <a:pt x="45" y="127"/>
                      <a:pt x="40" y="114"/>
                      <a:pt x="34" y="107"/>
                    </a:cubicBezTo>
                    <a:cubicBezTo>
                      <a:pt x="7" y="81"/>
                      <a:pt x="7" y="81"/>
                      <a:pt x="7" y="81"/>
                    </a:cubicBezTo>
                    <a:cubicBezTo>
                      <a:pt x="0" y="74"/>
                      <a:pt x="2" y="67"/>
                      <a:pt x="11" y="66"/>
                    </a:cubicBezTo>
                    <a:cubicBezTo>
                      <a:pt x="49" y="61"/>
                      <a:pt x="49" y="61"/>
                      <a:pt x="49" y="61"/>
                    </a:cubicBezTo>
                    <a:cubicBezTo>
                      <a:pt x="58" y="59"/>
                      <a:pt x="69" y="51"/>
                      <a:pt x="74" y="42"/>
                    </a:cubicBezTo>
                    <a:lnTo>
                      <a:pt x="90" y="9"/>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60" name="Freeform 78"/>
              <p:cNvSpPr>
                <a:spLocks noEditPoints="1"/>
              </p:cNvSpPr>
              <p:nvPr/>
            </p:nvSpPr>
            <p:spPr bwMode="auto">
              <a:xfrm>
                <a:off x="4605739" y="1602848"/>
                <a:ext cx="192277" cy="161290"/>
              </a:xfrm>
              <a:custGeom>
                <a:avLst/>
                <a:gdLst>
                  <a:gd name="T0" fmla="*/ 138 w 202"/>
                  <a:gd name="T1" fmla="*/ 142 h 169"/>
                  <a:gd name="T2" fmla="*/ 142 w 202"/>
                  <a:gd name="T3" fmla="*/ 153 h 169"/>
                  <a:gd name="T4" fmla="*/ 126 w 202"/>
                  <a:gd name="T5" fmla="*/ 153 h 169"/>
                  <a:gd name="T6" fmla="*/ 97 w 202"/>
                  <a:gd name="T7" fmla="*/ 148 h 169"/>
                  <a:gd name="T8" fmla="*/ 86 w 202"/>
                  <a:gd name="T9" fmla="*/ 151 h 169"/>
                  <a:gd name="T10" fmla="*/ 71 w 202"/>
                  <a:gd name="T11" fmla="*/ 147 h 169"/>
                  <a:gd name="T12" fmla="*/ 60 w 202"/>
                  <a:gd name="T13" fmla="*/ 147 h 169"/>
                  <a:gd name="T14" fmla="*/ 60 w 202"/>
                  <a:gd name="T15" fmla="*/ 73 h 169"/>
                  <a:gd name="T16" fmla="*/ 80 w 202"/>
                  <a:gd name="T17" fmla="*/ 70 h 169"/>
                  <a:gd name="T18" fmla="*/ 101 w 202"/>
                  <a:gd name="T19" fmla="*/ 48 h 169"/>
                  <a:gd name="T20" fmla="*/ 122 w 202"/>
                  <a:gd name="T21" fmla="*/ 21 h 169"/>
                  <a:gd name="T22" fmla="*/ 133 w 202"/>
                  <a:gd name="T23" fmla="*/ 3 h 169"/>
                  <a:gd name="T24" fmla="*/ 144 w 202"/>
                  <a:gd name="T25" fmla="*/ 29 h 169"/>
                  <a:gd name="T26" fmla="*/ 131 w 202"/>
                  <a:gd name="T27" fmla="*/ 67 h 169"/>
                  <a:gd name="T28" fmla="*/ 131 w 202"/>
                  <a:gd name="T29" fmla="*/ 91 h 169"/>
                  <a:gd name="T30" fmla="*/ 122 w 202"/>
                  <a:gd name="T31" fmla="*/ 113 h 169"/>
                  <a:gd name="T32" fmla="*/ 135 w 202"/>
                  <a:gd name="T33" fmla="*/ 98 h 169"/>
                  <a:gd name="T34" fmla="*/ 140 w 202"/>
                  <a:gd name="T35" fmla="*/ 70 h 169"/>
                  <a:gd name="T36" fmla="*/ 145 w 202"/>
                  <a:gd name="T37" fmla="*/ 66 h 169"/>
                  <a:gd name="T38" fmla="*/ 142 w 202"/>
                  <a:gd name="T39" fmla="*/ 76 h 169"/>
                  <a:gd name="T40" fmla="*/ 148 w 202"/>
                  <a:gd name="T41" fmla="*/ 90 h 169"/>
                  <a:gd name="T42" fmla="*/ 146 w 202"/>
                  <a:gd name="T43" fmla="*/ 98 h 169"/>
                  <a:gd name="T44" fmla="*/ 148 w 202"/>
                  <a:gd name="T45" fmla="*/ 107 h 169"/>
                  <a:gd name="T46" fmla="*/ 142 w 202"/>
                  <a:gd name="T47" fmla="*/ 120 h 169"/>
                  <a:gd name="T48" fmla="*/ 144 w 202"/>
                  <a:gd name="T49" fmla="*/ 129 h 169"/>
                  <a:gd name="T50" fmla="*/ 138 w 202"/>
                  <a:gd name="T51" fmla="*/ 142 h 169"/>
                  <a:gd name="T52" fmla="*/ 202 w 202"/>
                  <a:gd name="T53" fmla="*/ 98 h 169"/>
                  <a:gd name="T54" fmla="*/ 190 w 202"/>
                  <a:gd name="T55" fmla="*/ 87 h 169"/>
                  <a:gd name="T56" fmla="*/ 184 w 202"/>
                  <a:gd name="T57" fmla="*/ 87 h 169"/>
                  <a:gd name="T58" fmla="*/ 194 w 202"/>
                  <a:gd name="T59" fmla="*/ 76 h 169"/>
                  <a:gd name="T60" fmla="*/ 182 w 202"/>
                  <a:gd name="T61" fmla="*/ 65 h 169"/>
                  <a:gd name="T62" fmla="*/ 159 w 202"/>
                  <a:gd name="T63" fmla="*/ 65 h 169"/>
                  <a:gd name="T64" fmla="*/ 148 w 202"/>
                  <a:gd name="T65" fmla="*/ 76 h 169"/>
                  <a:gd name="T66" fmla="*/ 160 w 202"/>
                  <a:gd name="T67" fmla="*/ 87 h 169"/>
                  <a:gd name="T68" fmla="*/ 161 w 202"/>
                  <a:gd name="T69" fmla="*/ 87 h 169"/>
                  <a:gd name="T70" fmla="*/ 152 w 202"/>
                  <a:gd name="T71" fmla="*/ 98 h 169"/>
                  <a:gd name="T72" fmla="*/ 161 w 202"/>
                  <a:gd name="T73" fmla="*/ 109 h 169"/>
                  <a:gd name="T74" fmla="*/ 160 w 202"/>
                  <a:gd name="T75" fmla="*/ 109 h 169"/>
                  <a:gd name="T76" fmla="*/ 148 w 202"/>
                  <a:gd name="T77" fmla="*/ 120 h 169"/>
                  <a:gd name="T78" fmla="*/ 157 w 202"/>
                  <a:gd name="T79" fmla="*/ 131 h 169"/>
                  <a:gd name="T80" fmla="*/ 156 w 202"/>
                  <a:gd name="T81" fmla="*/ 131 h 169"/>
                  <a:gd name="T82" fmla="*/ 144 w 202"/>
                  <a:gd name="T83" fmla="*/ 142 h 169"/>
                  <a:gd name="T84" fmla="*/ 156 w 202"/>
                  <a:gd name="T85" fmla="*/ 153 h 169"/>
                  <a:gd name="T86" fmla="*/ 167 w 202"/>
                  <a:gd name="T87" fmla="*/ 153 h 169"/>
                  <a:gd name="T88" fmla="*/ 179 w 202"/>
                  <a:gd name="T89" fmla="*/ 153 h 169"/>
                  <a:gd name="T90" fmla="*/ 191 w 202"/>
                  <a:gd name="T91" fmla="*/ 142 h 169"/>
                  <a:gd name="T92" fmla="*/ 181 w 202"/>
                  <a:gd name="T93" fmla="*/ 131 h 169"/>
                  <a:gd name="T94" fmla="*/ 186 w 202"/>
                  <a:gd name="T95" fmla="*/ 131 h 169"/>
                  <a:gd name="T96" fmla="*/ 198 w 202"/>
                  <a:gd name="T97" fmla="*/ 120 h 169"/>
                  <a:gd name="T98" fmla="*/ 189 w 202"/>
                  <a:gd name="T99" fmla="*/ 109 h 169"/>
                  <a:gd name="T100" fmla="*/ 190 w 202"/>
                  <a:gd name="T101" fmla="*/ 109 h 169"/>
                  <a:gd name="T102" fmla="*/ 202 w 202"/>
                  <a:gd name="T103" fmla="*/ 98 h 169"/>
                  <a:gd name="T104" fmla="*/ 0 w 202"/>
                  <a:gd name="T105" fmla="*/ 66 h 169"/>
                  <a:gd name="T106" fmla="*/ 53 w 202"/>
                  <a:gd name="T107" fmla="*/ 66 h 169"/>
                  <a:gd name="T108" fmla="*/ 53 w 202"/>
                  <a:gd name="T109" fmla="*/ 169 h 169"/>
                  <a:gd name="T110" fmla="*/ 0 w 202"/>
                  <a:gd name="T111" fmla="*/ 169 h 169"/>
                  <a:gd name="T112" fmla="*/ 0 w 202"/>
                  <a:gd name="T113" fmla="*/ 66 h 169"/>
                  <a:gd name="T114" fmla="*/ 32 w 202"/>
                  <a:gd name="T115" fmla="*/ 152 h 169"/>
                  <a:gd name="T116" fmla="*/ 38 w 202"/>
                  <a:gd name="T117" fmla="*/ 159 h 169"/>
                  <a:gd name="T118" fmla="*/ 45 w 202"/>
                  <a:gd name="T119" fmla="*/ 152 h 169"/>
                  <a:gd name="T120" fmla="*/ 38 w 202"/>
                  <a:gd name="T121" fmla="*/ 146 h 169"/>
                  <a:gd name="T122" fmla="*/ 32 w 202"/>
                  <a:gd name="T123" fmla="*/ 15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2" h="169">
                    <a:moveTo>
                      <a:pt x="138" y="142"/>
                    </a:moveTo>
                    <a:cubicBezTo>
                      <a:pt x="138" y="146"/>
                      <a:pt x="139" y="150"/>
                      <a:pt x="142" y="153"/>
                    </a:cubicBezTo>
                    <a:cubicBezTo>
                      <a:pt x="126" y="153"/>
                      <a:pt x="126" y="153"/>
                      <a:pt x="126" y="153"/>
                    </a:cubicBezTo>
                    <a:cubicBezTo>
                      <a:pt x="119" y="153"/>
                      <a:pt x="102" y="148"/>
                      <a:pt x="97" y="148"/>
                    </a:cubicBezTo>
                    <a:cubicBezTo>
                      <a:pt x="92" y="148"/>
                      <a:pt x="90" y="151"/>
                      <a:pt x="86" y="151"/>
                    </a:cubicBezTo>
                    <a:cubicBezTo>
                      <a:pt x="82" y="151"/>
                      <a:pt x="75" y="147"/>
                      <a:pt x="71" y="147"/>
                    </a:cubicBezTo>
                    <a:cubicBezTo>
                      <a:pt x="60" y="147"/>
                      <a:pt x="60" y="147"/>
                      <a:pt x="60" y="147"/>
                    </a:cubicBezTo>
                    <a:cubicBezTo>
                      <a:pt x="60" y="73"/>
                      <a:pt x="60" y="73"/>
                      <a:pt x="60" y="73"/>
                    </a:cubicBezTo>
                    <a:cubicBezTo>
                      <a:pt x="64" y="73"/>
                      <a:pt x="73" y="74"/>
                      <a:pt x="80" y="70"/>
                    </a:cubicBezTo>
                    <a:cubicBezTo>
                      <a:pt x="89" y="64"/>
                      <a:pt x="96" y="54"/>
                      <a:pt x="101" y="48"/>
                    </a:cubicBezTo>
                    <a:cubicBezTo>
                      <a:pt x="106" y="41"/>
                      <a:pt x="116" y="35"/>
                      <a:pt x="122" y="21"/>
                    </a:cubicBezTo>
                    <a:cubicBezTo>
                      <a:pt x="125" y="14"/>
                      <a:pt x="123" y="0"/>
                      <a:pt x="133" y="3"/>
                    </a:cubicBezTo>
                    <a:cubicBezTo>
                      <a:pt x="144" y="7"/>
                      <a:pt x="144" y="17"/>
                      <a:pt x="144" y="29"/>
                    </a:cubicBezTo>
                    <a:cubicBezTo>
                      <a:pt x="143" y="40"/>
                      <a:pt x="132" y="63"/>
                      <a:pt x="131" y="67"/>
                    </a:cubicBezTo>
                    <a:cubicBezTo>
                      <a:pt x="129" y="76"/>
                      <a:pt x="131" y="82"/>
                      <a:pt x="131" y="91"/>
                    </a:cubicBezTo>
                    <a:cubicBezTo>
                      <a:pt x="130" y="104"/>
                      <a:pt x="122" y="113"/>
                      <a:pt x="122" y="113"/>
                    </a:cubicBezTo>
                    <a:cubicBezTo>
                      <a:pt x="122" y="113"/>
                      <a:pt x="133" y="106"/>
                      <a:pt x="135" y="98"/>
                    </a:cubicBezTo>
                    <a:cubicBezTo>
                      <a:pt x="137" y="89"/>
                      <a:pt x="135" y="80"/>
                      <a:pt x="140" y="70"/>
                    </a:cubicBezTo>
                    <a:cubicBezTo>
                      <a:pt x="142" y="68"/>
                      <a:pt x="143" y="67"/>
                      <a:pt x="145" y="66"/>
                    </a:cubicBezTo>
                    <a:cubicBezTo>
                      <a:pt x="143" y="69"/>
                      <a:pt x="142" y="72"/>
                      <a:pt x="142" y="76"/>
                    </a:cubicBezTo>
                    <a:cubicBezTo>
                      <a:pt x="142" y="82"/>
                      <a:pt x="144" y="86"/>
                      <a:pt x="148" y="90"/>
                    </a:cubicBezTo>
                    <a:cubicBezTo>
                      <a:pt x="147" y="92"/>
                      <a:pt x="146" y="95"/>
                      <a:pt x="146" y="98"/>
                    </a:cubicBezTo>
                    <a:cubicBezTo>
                      <a:pt x="146" y="101"/>
                      <a:pt x="147" y="104"/>
                      <a:pt x="148" y="107"/>
                    </a:cubicBezTo>
                    <a:cubicBezTo>
                      <a:pt x="144" y="110"/>
                      <a:pt x="142" y="115"/>
                      <a:pt x="142" y="120"/>
                    </a:cubicBezTo>
                    <a:cubicBezTo>
                      <a:pt x="142" y="123"/>
                      <a:pt x="143" y="126"/>
                      <a:pt x="144" y="129"/>
                    </a:cubicBezTo>
                    <a:cubicBezTo>
                      <a:pt x="140" y="132"/>
                      <a:pt x="138" y="137"/>
                      <a:pt x="138" y="142"/>
                    </a:cubicBezTo>
                    <a:moveTo>
                      <a:pt x="202" y="98"/>
                    </a:moveTo>
                    <a:cubicBezTo>
                      <a:pt x="202" y="92"/>
                      <a:pt x="197" y="87"/>
                      <a:pt x="190" y="87"/>
                    </a:cubicBezTo>
                    <a:cubicBezTo>
                      <a:pt x="184" y="87"/>
                      <a:pt x="184" y="87"/>
                      <a:pt x="184" y="87"/>
                    </a:cubicBezTo>
                    <a:cubicBezTo>
                      <a:pt x="190" y="86"/>
                      <a:pt x="194" y="82"/>
                      <a:pt x="194" y="76"/>
                    </a:cubicBezTo>
                    <a:cubicBezTo>
                      <a:pt x="194" y="70"/>
                      <a:pt x="188" y="65"/>
                      <a:pt x="182" y="65"/>
                    </a:cubicBezTo>
                    <a:cubicBezTo>
                      <a:pt x="159" y="65"/>
                      <a:pt x="159" y="65"/>
                      <a:pt x="159" y="65"/>
                    </a:cubicBezTo>
                    <a:cubicBezTo>
                      <a:pt x="152" y="65"/>
                      <a:pt x="148" y="70"/>
                      <a:pt x="148" y="76"/>
                    </a:cubicBezTo>
                    <a:cubicBezTo>
                      <a:pt x="148" y="82"/>
                      <a:pt x="153" y="87"/>
                      <a:pt x="160" y="87"/>
                    </a:cubicBezTo>
                    <a:cubicBezTo>
                      <a:pt x="161" y="87"/>
                      <a:pt x="161" y="87"/>
                      <a:pt x="161" y="87"/>
                    </a:cubicBezTo>
                    <a:cubicBezTo>
                      <a:pt x="156" y="89"/>
                      <a:pt x="152" y="93"/>
                      <a:pt x="152" y="98"/>
                    </a:cubicBezTo>
                    <a:cubicBezTo>
                      <a:pt x="152" y="104"/>
                      <a:pt x="156" y="108"/>
                      <a:pt x="161" y="109"/>
                    </a:cubicBezTo>
                    <a:cubicBezTo>
                      <a:pt x="160" y="109"/>
                      <a:pt x="160" y="109"/>
                      <a:pt x="160" y="109"/>
                    </a:cubicBezTo>
                    <a:cubicBezTo>
                      <a:pt x="153" y="109"/>
                      <a:pt x="148" y="114"/>
                      <a:pt x="148" y="120"/>
                    </a:cubicBezTo>
                    <a:cubicBezTo>
                      <a:pt x="148" y="126"/>
                      <a:pt x="152" y="130"/>
                      <a:pt x="157" y="131"/>
                    </a:cubicBezTo>
                    <a:cubicBezTo>
                      <a:pt x="156" y="131"/>
                      <a:pt x="156" y="131"/>
                      <a:pt x="156" y="131"/>
                    </a:cubicBezTo>
                    <a:cubicBezTo>
                      <a:pt x="149" y="131"/>
                      <a:pt x="144" y="136"/>
                      <a:pt x="144" y="142"/>
                    </a:cubicBezTo>
                    <a:cubicBezTo>
                      <a:pt x="144" y="148"/>
                      <a:pt x="149" y="153"/>
                      <a:pt x="156" y="153"/>
                    </a:cubicBezTo>
                    <a:cubicBezTo>
                      <a:pt x="167" y="153"/>
                      <a:pt x="167" y="153"/>
                      <a:pt x="167" y="153"/>
                    </a:cubicBezTo>
                    <a:cubicBezTo>
                      <a:pt x="179" y="153"/>
                      <a:pt x="179" y="153"/>
                      <a:pt x="179" y="153"/>
                    </a:cubicBezTo>
                    <a:cubicBezTo>
                      <a:pt x="185" y="153"/>
                      <a:pt x="191" y="148"/>
                      <a:pt x="191" y="142"/>
                    </a:cubicBezTo>
                    <a:cubicBezTo>
                      <a:pt x="191" y="137"/>
                      <a:pt x="186" y="132"/>
                      <a:pt x="181" y="131"/>
                    </a:cubicBezTo>
                    <a:cubicBezTo>
                      <a:pt x="186" y="131"/>
                      <a:pt x="186" y="131"/>
                      <a:pt x="186" y="131"/>
                    </a:cubicBezTo>
                    <a:cubicBezTo>
                      <a:pt x="193" y="131"/>
                      <a:pt x="198" y="126"/>
                      <a:pt x="198" y="120"/>
                    </a:cubicBezTo>
                    <a:cubicBezTo>
                      <a:pt x="198" y="115"/>
                      <a:pt x="194" y="111"/>
                      <a:pt x="189" y="109"/>
                    </a:cubicBezTo>
                    <a:cubicBezTo>
                      <a:pt x="190" y="109"/>
                      <a:pt x="190" y="109"/>
                      <a:pt x="190" y="109"/>
                    </a:cubicBezTo>
                    <a:cubicBezTo>
                      <a:pt x="197" y="109"/>
                      <a:pt x="202" y="104"/>
                      <a:pt x="202" y="98"/>
                    </a:cubicBezTo>
                    <a:moveTo>
                      <a:pt x="0" y="66"/>
                    </a:moveTo>
                    <a:cubicBezTo>
                      <a:pt x="53" y="66"/>
                      <a:pt x="53" y="66"/>
                      <a:pt x="53" y="66"/>
                    </a:cubicBezTo>
                    <a:cubicBezTo>
                      <a:pt x="53" y="169"/>
                      <a:pt x="53" y="169"/>
                      <a:pt x="53" y="169"/>
                    </a:cubicBezTo>
                    <a:cubicBezTo>
                      <a:pt x="0" y="169"/>
                      <a:pt x="0" y="169"/>
                      <a:pt x="0" y="169"/>
                    </a:cubicBezTo>
                    <a:lnTo>
                      <a:pt x="0" y="66"/>
                    </a:lnTo>
                    <a:close/>
                    <a:moveTo>
                      <a:pt x="32" y="152"/>
                    </a:moveTo>
                    <a:cubicBezTo>
                      <a:pt x="32" y="156"/>
                      <a:pt x="35" y="159"/>
                      <a:pt x="38" y="159"/>
                    </a:cubicBezTo>
                    <a:cubicBezTo>
                      <a:pt x="42" y="159"/>
                      <a:pt x="45" y="156"/>
                      <a:pt x="45" y="152"/>
                    </a:cubicBezTo>
                    <a:cubicBezTo>
                      <a:pt x="45" y="149"/>
                      <a:pt x="42" y="146"/>
                      <a:pt x="38" y="146"/>
                    </a:cubicBezTo>
                    <a:cubicBezTo>
                      <a:pt x="35" y="146"/>
                      <a:pt x="32" y="149"/>
                      <a:pt x="32" y="152"/>
                    </a:cubicBezTo>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61" name="Freeform 240"/>
              <p:cNvSpPr>
                <a:spLocks/>
              </p:cNvSpPr>
              <p:nvPr/>
            </p:nvSpPr>
            <p:spPr bwMode="auto">
              <a:xfrm>
                <a:off x="4564914" y="1444657"/>
                <a:ext cx="157386" cy="149924"/>
              </a:xfrm>
              <a:custGeom>
                <a:avLst/>
                <a:gdLst>
                  <a:gd name="T0" fmla="*/ 90 w 196"/>
                  <a:gd name="T1" fmla="*/ 9 h 187"/>
                  <a:gd name="T2" fmla="*/ 106 w 196"/>
                  <a:gd name="T3" fmla="*/ 9 h 187"/>
                  <a:gd name="T4" fmla="*/ 122 w 196"/>
                  <a:gd name="T5" fmla="*/ 42 h 187"/>
                  <a:gd name="T6" fmla="*/ 147 w 196"/>
                  <a:gd name="T7" fmla="*/ 61 h 187"/>
                  <a:gd name="T8" fmla="*/ 184 w 196"/>
                  <a:gd name="T9" fmla="*/ 66 h 187"/>
                  <a:gd name="T10" fmla="*/ 189 w 196"/>
                  <a:gd name="T11" fmla="*/ 81 h 187"/>
                  <a:gd name="T12" fmla="*/ 162 w 196"/>
                  <a:gd name="T13" fmla="*/ 107 h 187"/>
                  <a:gd name="T14" fmla="*/ 153 w 196"/>
                  <a:gd name="T15" fmla="*/ 136 h 187"/>
                  <a:gd name="T16" fmla="*/ 159 w 196"/>
                  <a:gd name="T17" fmla="*/ 173 h 187"/>
                  <a:gd name="T18" fmla="*/ 146 w 196"/>
                  <a:gd name="T19" fmla="*/ 182 h 187"/>
                  <a:gd name="T20" fmla="*/ 113 w 196"/>
                  <a:gd name="T21" fmla="*/ 165 h 187"/>
                  <a:gd name="T22" fmla="*/ 82 w 196"/>
                  <a:gd name="T23" fmla="*/ 165 h 187"/>
                  <a:gd name="T24" fmla="*/ 49 w 196"/>
                  <a:gd name="T25" fmla="*/ 182 h 187"/>
                  <a:gd name="T26" fmla="*/ 37 w 196"/>
                  <a:gd name="T27" fmla="*/ 173 h 187"/>
                  <a:gd name="T28" fmla="*/ 43 w 196"/>
                  <a:gd name="T29" fmla="*/ 136 h 187"/>
                  <a:gd name="T30" fmla="*/ 34 w 196"/>
                  <a:gd name="T31" fmla="*/ 107 h 187"/>
                  <a:gd name="T32" fmla="*/ 7 w 196"/>
                  <a:gd name="T33" fmla="*/ 81 h 187"/>
                  <a:gd name="T34" fmla="*/ 11 w 196"/>
                  <a:gd name="T35" fmla="*/ 66 h 187"/>
                  <a:gd name="T36" fmla="*/ 49 w 196"/>
                  <a:gd name="T37" fmla="*/ 61 h 187"/>
                  <a:gd name="T38" fmla="*/ 74 w 196"/>
                  <a:gd name="T39" fmla="*/ 42 h 187"/>
                  <a:gd name="T40" fmla="*/ 90 w 196"/>
                  <a:gd name="T41" fmla="*/ 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6" h="187">
                    <a:moveTo>
                      <a:pt x="90" y="9"/>
                    </a:moveTo>
                    <a:cubicBezTo>
                      <a:pt x="94" y="0"/>
                      <a:pt x="101" y="0"/>
                      <a:pt x="106" y="9"/>
                    </a:cubicBezTo>
                    <a:cubicBezTo>
                      <a:pt x="122" y="42"/>
                      <a:pt x="122" y="42"/>
                      <a:pt x="122" y="42"/>
                    </a:cubicBezTo>
                    <a:cubicBezTo>
                      <a:pt x="126" y="51"/>
                      <a:pt x="138" y="59"/>
                      <a:pt x="147" y="61"/>
                    </a:cubicBezTo>
                    <a:cubicBezTo>
                      <a:pt x="184" y="66"/>
                      <a:pt x="184" y="66"/>
                      <a:pt x="184" y="66"/>
                    </a:cubicBezTo>
                    <a:cubicBezTo>
                      <a:pt x="194" y="67"/>
                      <a:pt x="196" y="74"/>
                      <a:pt x="189" y="81"/>
                    </a:cubicBezTo>
                    <a:cubicBezTo>
                      <a:pt x="162" y="107"/>
                      <a:pt x="162" y="107"/>
                      <a:pt x="162" y="107"/>
                    </a:cubicBezTo>
                    <a:cubicBezTo>
                      <a:pt x="155" y="114"/>
                      <a:pt x="151" y="127"/>
                      <a:pt x="153" y="136"/>
                    </a:cubicBezTo>
                    <a:cubicBezTo>
                      <a:pt x="159" y="173"/>
                      <a:pt x="159" y="173"/>
                      <a:pt x="159" y="173"/>
                    </a:cubicBezTo>
                    <a:cubicBezTo>
                      <a:pt x="161" y="183"/>
                      <a:pt x="155" y="187"/>
                      <a:pt x="146" y="182"/>
                    </a:cubicBezTo>
                    <a:cubicBezTo>
                      <a:pt x="113" y="165"/>
                      <a:pt x="113" y="165"/>
                      <a:pt x="113" y="165"/>
                    </a:cubicBezTo>
                    <a:cubicBezTo>
                      <a:pt x="105" y="160"/>
                      <a:pt x="91" y="160"/>
                      <a:pt x="82" y="165"/>
                    </a:cubicBezTo>
                    <a:cubicBezTo>
                      <a:pt x="49" y="182"/>
                      <a:pt x="49" y="182"/>
                      <a:pt x="49" y="182"/>
                    </a:cubicBezTo>
                    <a:cubicBezTo>
                      <a:pt x="41" y="187"/>
                      <a:pt x="35" y="183"/>
                      <a:pt x="37" y="173"/>
                    </a:cubicBezTo>
                    <a:cubicBezTo>
                      <a:pt x="43" y="136"/>
                      <a:pt x="43" y="136"/>
                      <a:pt x="43" y="136"/>
                    </a:cubicBezTo>
                    <a:cubicBezTo>
                      <a:pt x="45" y="127"/>
                      <a:pt x="40" y="114"/>
                      <a:pt x="34" y="107"/>
                    </a:cubicBezTo>
                    <a:cubicBezTo>
                      <a:pt x="7" y="81"/>
                      <a:pt x="7" y="81"/>
                      <a:pt x="7" y="81"/>
                    </a:cubicBezTo>
                    <a:cubicBezTo>
                      <a:pt x="0" y="74"/>
                      <a:pt x="2" y="67"/>
                      <a:pt x="11" y="66"/>
                    </a:cubicBezTo>
                    <a:cubicBezTo>
                      <a:pt x="49" y="61"/>
                      <a:pt x="49" y="61"/>
                      <a:pt x="49" y="61"/>
                    </a:cubicBezTo>
                    <a:cubicBezTo>
                      <a:pt x="58" y="59"/>
                      <a:pt x="69" y="51"/>
                      <a:pt x="74" y="42"/>
                    </a:cubicBezTo>
                    <a:lnTo>
                      <a:pt x="90" y="9"/>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62" name="Freeform 10"/>
              <p:cNvSpPr>
                <a:spLocks noEditPoints="1"/>
              </p:cNvSpPr>
              <p:nvPr/>
            </p:nvSpPr>
            <p:spPr bwMode="auto">
              <a:xfrm>
                <a:off x="7074668" y="1645865"/>
                <a:ext cx="194078" cy="148101"/>
              </a:xfrm>
              <a:custGeom>
                <a:avLst/>
                <a:gdLst>
                  <a:gd name="T0" fmla="*/ 60 w 201"/>
                  <a:gd name="T1" fmla="*/ 72 h 151"/>
                  <a:gd name="T2" fmla="*/ 36 w 201"/>
                  <a:gd name="T3" fmla="*/ 83 h 151"/>
                  <a:gd name="T4" fmla="*/ 16 w 201"/>
                  <a:gd name="T5" fmla="*/ 93 h 151"/>
                  <a:gd name="T6" fmla="*/ 54 w 201"/>
                  <a:gd name="T7" fmla="*/ 66 h 151"/>
                  <a:gd name="T8" fmla="*/ 73 w 201"/>
                  <a:gd name="T9" fmla="*/ 72 h 151"/>
                  <a:gd name="T10" fmla="*/ 64 w 201"/>
                  <a:gd name="T11" fmla="*/ 87 h 151"/>
                  <a:gd name="T12" fmla="*/ 88 w 201"/>
                  <a:gd name="T13" fmla="*/ 73 h 151"/>
                  <a:gd name="T14" fmla="*/ 73 w 201"/>
                  <a:gd name="T15" fmla="*/ 72 h 151"/>
                  <a:gd name="T16" fmla="*/ 88 w 201"/>
                  <a:gd name="T17" fmla="*/ 29 h 151"/>
                  <a:gd name="T18" fmla="*/ 69 w 201"/>
                  <a:gd name="T19" fmla="*/ 42 h 151"/>
                  <a:gd name="T20" fmla="*/ 39 w 201"/>
                  <a:gd name="T21" fmla="*/ 39 h 151"/>
                  <a:gd name="T22" fmla="*/ 16 w 201"/>
                  <a:gd name="T23" fmla="*/ 29 h 151"/>
                  <a:gd name="T24" fmla="*/ 78 w 201"/>
                  <a:gd name="T25" fmla="*/ 43 h 151"/>
                  <a:gd name="T26" fmla="*/ 78 w 201"/>
                  <a:gd name="T27" fmla="*/ 28 h 151"/>
                  <a:gd name="T28" fmla="*/ 115 w 201"/>
                  <a:gd name="T29" fmla="*/ 102 h 151"/>
                  <a:gd name="T30" fmla="*/ 156 w 201"/>
                  <a:gd name="T31" fmla="*/ 102 h 151"/>
                  <a:gd name="T32" fmla="*/ 115 w 201"/>
                  <a:gd name="T33" fmla="*/ 102 h 151"/>
                  <a:gd name="T34" fmla="*/ 115 w 201"/>
                  <a:gd name="T35" fmla="*/ 78 h 151"/>
                  <a:gd name="T36" fmla="*/ 184 w 201"/>
                  <a:gd name="T37" fmla="*/ 73 h 151"/>
                  <a:gd name="T38" fmla="*/ 136 w 201"/>
                  <a:gd name="T39" fmla="*/ 25 h 151"/>
                  <a:gd name="T40" fmla="*/ 184 w 201"/>
                  <a:gd name="T41" fmla="*/ 34 h 151"/>
                  <a:gd name="T42" fmla="*/ 136 w 201"/>
                  <a:gd name="T43" fmla="*/ 25 h 151"/>
                  <a:gd name="T44" fmla="*/ 115 w 201"/>
                  <a:gd name="T45" fmla="*/ 48 h 151"/>
                  <a:gd name="T46" fmla="*/ 184 w 201"/>
                  <a:gd name="T47" fmla="*/ 43 h 151"/>
                  <a:gd name="T48" fmla="*/ 115 w 201"/>
                  <a:gd name="T49" fmla="*/ 88 h 151"/>
                  <a:gd name="T50" fmla="*/ 184 w 201"/>
                  <a:gd name="T51" fmla="*/ 92 h 151"/>
                  <a:gd name="T52" fmla="*/ 115 w 201"/>
                  <a:gd name="T53" fmla="*/ 88 h 151"/>
                  <a:gd name="T54" fmla="*/ 115 w 201"/>
                  <a:gd name="T55" fmla="*/ 63 h 151"/>
                  <a:gd name="T56" fmla="*/ 184 w 201"/>
                  <a:gd name="T57" fmla="*/ 58 h 151"/>
                  <a:gd name="T58" fmla="*/ 201 w 201"/>
                  <a:gd name="T59" fmla="*/ 9 h 151"/>
                  <a:gd name="T60" fmla="*/ 201 w 201"/>
                  <a:gd name="T61" fmla="*/ 145 h 151"/>
                  <a:gd name="T62" fmla="*/ 154 w 201"/>
                  <a:gd name="T63" fmla="*/ 138 h 151"/>
                  <a:gd name="T64" fmla="*/ 101 w 201"/>
                  <a:gd name="T65" fmla="*/ 151 h 151"/>
                  <a:gd name="T66" fmla="*/ 47 w 201"/>
                  <a:gd name="T67" fmla="*/ 138 h 151"/>
                  <a:gd name="T68" fmla="*/ 0 w 201"/>
                  <a:gd name="T69" fmla="*/ 145 h 151"/>
                  <a:gd name="T70" fmla="*/ 0 w 201"/>
                  <a:gd name="T71" fmla="*/ 9 h 151"/>
                  <a:gd name="T72" fmla="*/ 47 w 201"/>
                  <a:gd name="T73" fmla="*/ 0 h 151"/>
                  <a:gd name="T74" fmla="*/ 154 w 201"/>
                  <a:gd name="T75" fmla="*/ 0 h 151"/>
                  <a:gd name="T76" fmla="*/ 201 w 201"/>
                  <a:gd name="T77" fmla="*/ 9 h 151"/>
                  <a:gd name="T78" fmla="*/ 47 w 201"/>
                  <a:gd name="T79" fmla="*/ 8 h 151"/>
                  <a:gd name="T80" fmla="*/ 8 w 201"/>
                  <a:gd name="T81" fmla="*/ 127 h 151"/>
                  <a:gd name="T82" fmla="*/ 97 w 201"/>
                  <a:gd name="T83" fmla="*/ 131 h 151"/>
                  <a:gd name="T84" fmla="*/ 193 w 201"/>
                  <a:gd name="T85" fmla="*/ 15 h 151"/>
                  <a:gd name="T86" fmla="*/ 105 w 201"/>
                  <a:gd name="T87" fmla="*/ 19 h 151"/>
                  <a:gd name="T88" fmla="*/ 154 w 201"/>
                  <a:gd name="T89" fmla="*/ 120 h 151"/>
                  <a:gd name="T90" fmla="*/ 193 w 201"/>
                  <a:gd name="T91" fmla="*/ 1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1" h="151">
                    <a:moveTo>
                      <a:pt x="61" y="71"/>
                    </a:moveTo>
                    <a:cubicBezTo>
                      <a:pt x="61" y="71"/>
                      <a:pt x="61" y="71"/>
                      <a:pt x="60" y="72"/>
                    </a:cubicBezTo>
                    <a:cubicBezTo>
                      <a:pt x="58" y="75"/>
                      <a:pt x="54" y="75"/>
                      <a:pt x="49" y="76"/>
                    </a:cubicBezTo>
                    <a:cubicBezTo>
                      <a:pt x="44" y="77"/>
                      <a:pt x="39" y="79"/>
                      <a:pt x="36" y="83"/>
                    </a:cubicBezTo>
                    <a:cubicBezTo>
                      <a:pt x="35" y="85"/>
                      <a:pt x="33" y="87"/>
                      <a:pt x="31" y="89"/>
                    </a:cubicBezTo>
                    <a:cubicBezTo>
                      <a:pt x="26" y="90"/>
                      <a:pt x="21" y="91"/>
                      <a:pt x="16" y="93"/>
                    </a:cubicBezTo>
                    <a:cubicBezTo>
                      <a:pt x="16" y="86"/>
                      <a:pt x="16" y="80"/>
                      <a:pt x="16" y="73"/>
                    </a:cubicBezTo>
                    <a:cubicBezTo>
                      <a:pt x="28" y="68"/>
                      <a:pt x="41" y="66"/>
                      <a:pt x="54" y="66"/>
                    </a:cubicBezTo>
                    <a:cubicBezTo>
                      <a:pt x="56" y="67"/>
                      <a:pt x="60" y="69"/>
                      <a:pt x="61" y="71"/>
                    </a:cubicBezTo>
                    <a:close/>
                    <a:moveTo>
                      <a:pt x="73" y="72"/>
                    </a:moveTo>
                    <a:cubicBezTo>
                      <a:pt x="76" y="78"/>
                      <a:pt x="73" y="81"/>
                      <a:pt x="67" y="83"/>
                    </a:cubicBezTo>
                    <a:cubicBezTo>
                      <a:pt x="64" y="84"/>
                      <a:pt x="64" y="86"/>
                      <a:pt x="64" y="87"/>
                    </a:cubicBezTo>
                    <a:cubicBezTo>
                      <a:pt x="72" y="88"/>
                      <a:pt x="80" y="90"/>
                      <a:pt x="88" y="93"/>
                    </a:cubicBezTo>
                    <a:cubicBezTo>
                      <a:pt x="88" y="86"/>
                      <a:pt x="88" y="80"/>
                      <a:pt x="88" y="73"/>
                    </a:cubicBezTo>
                    <a:cubicBezTo>
                      <a:pt x="82" y="71"/>
                      <a:pt x="76" y="69"/>
                      <a:pt x="70" y="68"/>
                    </a:cubicBezTo>
                    <a:cubicBezTo>
                      <a:pt x="71" y="69"/>
                      <a:pt x="73" y="70"/>
                      <a:pt x="73" y="72"/>
                    </a:cubicBezTo>
                    <a:close/>
                    <a:moveTo>
                      <a:pt x="16" y="29"/>
                    </a:moveTo>
                    <a:cubicBezTo>
                      <a:pt x="39" y="20"/>
                      <a:pt x="65" y="20"/>
                      <a:pt x="88" y="29"/>
                    </a:cubicBezTo>
                    <a:cubicBezTo>
                      <a:pt x="88" y="42"/>
                      <a:pt x="88" y="55"/>
                      <a:pt x="88" y="68"/>
                    </a:cubicBezTo>
                    <a:cubicBezTo>
                      <a:pt x="82" y="59"/>
                      <a:pt x="75" y="50"/>
                      <a:pt x="69" y="42"/>
                    </a:cubicBezTo>
                    <a:cubicBezTo>
                      <a:pt x="64" y="46"/>
                      <a:pt x="60" y="50"/>
                      <a:pt x="55" y="54"/>
                    </a:cubicBezTo>
                    <a:cubicBezTo>
                      <a:pt x="50" y="49"/>
                      <a:pt x="44" y="43"/>
                      <a:pt x="39" y="39"/>
                    </a:cubicBezTo>
                    <a:cubicBezTo>
                      <a:pt x="31" y="48"/>
                      <a:pt x="23" y="57"/>
                      <a:pt x="16" y="68"/>
                    </a:cubicBezTo>
                    <a:cubicBezTo>
                      <a:pt x="16" y="55"/>
                      <a:pt x="16" y="42"/>
                      <a:pt x="16" y="29"/>
                    </a:cubicBezTo>
                    <a:close/>
                    <a:moveTo>
                      <a:pt x="70" y="34"/>
                    </a:moveTo>
                    <a:cubicBezTo>
                      <a:pt x="70" y="38"/>
                      <a:pt x="74" y="42"/>
                      <a:pt x="78" y="43"/>
                    </a:cubicBezTo>
                    <a:cubicBezTo>
                      <a:pt x="82" y="44"/>
                      <a:pt x="85" y="42"/>
                      <a:pt x="85" y="38"/>
                    </a:cubicBezTo>
                    <a:cubicBezTo>
                      <a:pt x="85" y="34"/>
                      <a:pt x="82" y="29"/>
                      <a:pt x="78" y="28"/>
                    </a:cubicBezTo>
                    <a:cubicBezTo>
                      <a:pt x="74" y="27"/>
                      <a:pt x="70" y="30"/>
                      <a:pt x="70" y="34"/>
                    </a:cubicBezTo>
                    <a:close/>
                    <a:moveTo>
                      <a:pt x="115" y="102"/>
                    </a:moveTo>
                    <a:cubicBezTo>
                      <a:pt x="115" y="107"/>
                      <a:pt x="115" y="107"/>
                      <a:pt x="115" y="107"/>
                    </a:cubicBezTo>
                    <a:cubicBezTo>
                      <a:pt x="128" y="103"/>
                      <a:pt x="142" y="102"/>
                      <a:pt x="156" y="102"/>
                    </a:cubicBezTo>
                    <a:cubicBezTo>
                      <a:pt x="156" y="98"/>
                      <a:pt x="156" y="98"/>
                      <a:pt x="156" y="98"/>
                    </a:cubicBezTo>
                    <a:cubicBezTo>
                      <a:pt x="142" y="97"/>
                      <a:pt x="128" y="99"/>
                      <a:pt x="115" y="102"/>
                    </a:cubicBezTo>
                    <a:close/>
                    <a:moveTo>
                      <a:pt x="115" y="73"/>
                    </a:moveTo>
                    <a:cubicBezTo>
                      <a:pt x="115" y="78"/>
                      <a:pt x="115" y="78"/>
                      <a:pt x="115" y="78"/>
                    </a:cubicBezTo>
                    <a:cubicBezTo>
                      <a:pt x="137" y="71"/>
                      <a:pt x="162" y="71"/>
                      <a:pt x="184" y="78"/>
                    </a:cubicBezTo>
                    <a:cubicBezTo>
                      <a:pt x="184" y="73"/>
                      <a:pt x="184" y="73"/>
                      <a:pt x="184" y="73"/>
                    </a:cubicBezTo>
                    <a:cubicBezTo>
                      <a:pt x="161" y="67"/>
                      <a:pt x="137" y="67"/>
                      <a:pt x="115" y="73"/>
                    </a:cubicBezTo>
                    <a:close/>
                    <a:moveTo>
                      <a:pt x="136" y="25"/>
                    </a:moveTo>
                    <a:cubicBezTo>
                      <a:pt x="136" y="30"/>
                      <a:pt x="136" y="30"/>
                      <a:pt x="136" y="30"/>
                    </a:cubicBezTo>
                    <a:cubicBezTo>
                      <a:pt x="152" y="28"/>
                      <a:pt x="168" y="29"/>
                      <a:pt x="184" y="34"/>
                    </a:cubicBezTo>
                    <a:cubicBezTo>
                      <a:pt x="184" y="29"/>
                      <a:pt x="184" y="29"/>
                      <a:pt x="184" y="29"/>
                    </a:cubicBezTo>
                    <a:cubicBezTo>
                      <a:pt x="168" y="24"/>
                      <a:pt x="152" y="23"/>
                      <a:pt x="136" y="25"/>
                    </a:cubicBezTo>
                    <a:close/>
                    <a:moveTo>
                      <a:pt x="115" y="43"/>
                    </a:moveTo>
                    <a:cubicBezTo>
                      <a:pt x="115" y="48"/>
                      <a:pt x="115" y="48"/>
                      <a:pt x="115" y="48"/>
                    </a:cubicBezTo>
                    <a:cubicBezTo>
                      <a:pt x="137" y="42"/>
                      <a:pt x="162" y="42"/>
                      <a:pt x="184" y="48"/>
                    </a:cubicBezTo>
                    <a:cubicBezTo>
                      <a:pt x="184" y="43"/>
                      <a:pt x="184" y="43"/>
                      <a:pt x="184" y="43"/>
                    </a:cubicBezTo>
                    <a:cubicBezTo>
                      <a:pt x="161" y="37"/>
                      <a:pt x="137" y="37"/>
                      <a:pt x="115" y="43"/>
                    </a:cubicBezTo>
                    <a:close/>
                    <a:moveTo>
                      <a:pt x="115" y="88"/>
                    </a:moveTo>
                    <a:cubicBezTo>
                      <a:pt x="115" y="92"/>
                      <a:pt x="115" y="92"/>
                      <a:pt x="115" y="92"/>
                    </a:cubicBezTo>
                    <a:cubicBezTo>
                      <a:pt x="137" y="86"/>
                      <a:pt x="162" y="86"/>
                      <a:pt x="184" y="92"/>
                    </a:cubicBezTo>
                    <a:cubicBezTo>
                      <a:pt x="184" y="87"/>
                      <a:pt x="184" y="87"/>
                      <a:pt x="184" y="87"/>
                    </a:cubicBezTo>
                    <a:cubicBezTo>
                      <a:pt x="161" y="81"/>
                      <a:pt x="137" y="81"/>
                      <a:pt x="115" y="88"/>
                    </a:cubicBezTo>
                    <a:close/>
                    <a:moveTo>
                      <a:pt x="115" y="58"/>
                    </a:moveTo>
                    <a:cubicBezTo>
                      <a:pt x="115" y="63"/>
                      <a:pt x="115" y="63"/>
                      <a:pt x="115" y="63"/>
                    </a:cubicBezTo>
                    <a:cubicBezTo>
                      <a:pt x="137" y="57"/>
                      <a:pt x="162" y="57"/>
                      <a:pt x="184" y="63"/>
                    </a:cubicBezTo>
                    <a:cubicBezTo>
                      <a:pt x="184" y="58"/>
                      <a:pt x="184" y="58"/>
                      <a:pt x="184" y="58"/>
                    </a:cubicBezTo>
                    <a:cubicBezTo>
                      <a:pt x="161" y="52"/>
                      <a:pt x="137" y="52"/>
                      <a:pt x="115" y="58"/>
                    </a:cubicBezTo>
                    <a:close/>
                    <a:moveTo>
                      <a:pt x="201" y="9"/>
                    </a:moveTo>
                    <a:cubicBezTo>
                      <a:pt x="201" y="136"/>
                      <a:pt x="201" y="136"/>
                      <a:pt x="201" y="136"/>
                    </a:cubicBezTo>
                    <a:cubicBezTo>
                      <a:pt x="201" y="145"/>
                      <a:pt x="201" y="145"/>
                      <a:pt x="201" y="145"/>
                    </a:cubicBezTo>
                    <a:cubicBezTo>
                      <a:pt x="199" y="146"/>
                      <a:pt x="197" y="147"/>
                      <a:pt x="195" y="146"/>
                    </a:cubicBezTo>
                    <a:cubicBezTo>
                      <a:pt x="182" y="141"/>
                      <a:pt x="168" y="138"/>
                      <a:pt x="154" y="138"/>
                    </a:cubicBezTo>
                    <a:cubicBezTo>
                      <a:pt x="136" y="138"/>
                      <a:pt x="119" y="143"/>
                      <a:pt x="103" y="150"/>
                    </a:cubicBezTo>
                    <a:cubicBezTo>
                      <a:pt x="102" y="151"/>
                      <a:pt x="102" y="151"/>
                      <a:pt x="101" y="151"/>
                    </a:cubicBezTo>
                    <a:cubicBezTo>
                      <a:pt x="100" y="151"/>
                      <a:pt x="99" y="151"/>
                      <a:pt x="98" y="150"/>
                    </a:cubicBezTo>
                    <a:cubicBezTo>
                      <a:pt x="83" y="143"/>
                      <a:pt x="65" y="138"/>
                      <a:pt x="47" y="138"/>
                    </a:cubicBezTo>
                    <a:cubicBezTo>
                      <a:pt x="33" y="138"/>
                      <a:pt x="19" y="141"/>
                      <a:pt x="7" y="146"/>
                    </a:cubicBezTo>
                    <a:cubicBezTo>
                      <a:pt x="4" y="147"/>
                      <a:pt x="2" y="146"/>
                      <a:pt x="0" y="145"/>
                    </a:cubicBezTo>
                    <a:cubicBezTo>
                      <a:pt x="0" y="136"/>
                      <a:pt x="0" y="136"/>
                      <a:pt x="0" y="136"/>
                    </a:cubicBezTo>
                    <a:cubicBezTo>
                      <a:pt x="0" y="9"/>
                      <a:pt x="0" y="9"/>
                      <a:pt x="0" y="9"/>
                    </a:cubicBezTo>
                    <a:cubicBezTo>
                      <a:pt x="3" y="8"/>
                      <a:pt x="3" y="8"/>
                      <a:pt x="3" y="8"/>
                    </a:cubicBezTo>
                    <a:cubicBezTo>
                      <a:pt x="17" y="3"/>
                      <a:pt x="32" y="0"/>
                      <a:pt x="47" y="0"/>
                    </a:cubicBezTo>
                    <a:cubicBezTo>
                      <a:pt x="66" y="0"/>
                      <a:pt x="84" y="4"/>
                      <a:pt x="101" y="12"/>
                    </a:cubicBezTo>
                    <a:cubicBezTo>
                      <a:pt x="117" y="4"/>
                      <a:pt x="135" y="0"/>
                      <a:pt x="154" y="0"/>
                    </a:cubicBezTo>
                    <a:cubicBezTo>
                      <a:pt x="169" y="0"/>
                      <a:pt x="184" y="3"/>
                      <a:pt x="198" y="8"/>
                    </a:cubicBezTo>
                    <a:lnTo>
                      <a:pt x="201" y="9"/>
                    </a:lnTo>
                    <a:close/>
                    <a:moveTo>
                      <a:pt x="97" y="19"/>
                    </a:moveTo>
                    <a:cubicBezTo>
                      <a:pt x="82" y="12"/>
                      <a:pt x="65" y="8"/>
                      <a:pt x="47" y="8"/>
                    </a:cubicBezTo>
                    <a:cubicBezTo>
                      <a:pt x="34" y="8"/>
                      <a:pt x="21" y="10"/>
                      <a:pt x="8" y="15"/>
                    </a:cubicBezTo>
                    <a:cubicBezTo>
                      <a:pt x="8" y="127"/>
                      <a:pt x="8" y="127"/>
                      <a:pt x="8" y="127"/>
                    </a:cubicBezTo>
                    <a:cubicBezTo>
                      <a:pt x="21" y="123"/>
                      <a:pt x="34" y="120"/>
                      <a:pt x="47" y="120"/>
                    </a:cubicBezTo>
                    <a:cubicBezTo>
                      <a:pt x="64" y="120"/>
                      <a:pt x="81" y="124"/>
                      <a:pt x="97" y="131"/>
                    </a:cubicBezTo>
                    <a:lnTo>
                      <a:pt x="97" y="19"/>
                    </a:lnTo>
                    <a:close/>
                    <a:moveTo>
                      <a:pt x="193" y="15"/>
                    </a:moveTo>
                    <a:cubicBezTo>
                      <a:pt x="180" y="10"/>
                      <a:pt x="167" y="8"/>
                      <a:pt x="154" y="8"/>
                    </a:cubicBezTo>
                    <a:cubicBezTo>
                      <a:pt x="137" y="8"/>
                      <a:pt x="120" y="12"/>
                      <a:pt x="105" y="19"/>
                    </a:cubicBezTo>
                    <a:cubicBezTo>
                      <a:pt x="105" y="131"/>
                      <a:pt x="105" y="131"/>
                      <a:pt x="105" y="131"/>
                    </a:cubicBezTo>
                    <a:cubicBezTo>
                      <a:pt x="120" y="124"/>
                      <a:pt x="137" y="120"/>
                      <a:pt x="154" y="120"/>
                    </a:cubicBezTo>
                    <a:cubicBezTo>
                      <a:pt x="167" y="120"/>
                      <a:pt x="180" y="123"/>
                      <a:pt x="193" y="127"/>
                    </a:cubicBezTo>
                    <a:lnTo>
                      <a:pt x="193" y="15"/>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63" name="Freeform 49"/>
              <p:cNvSpPr>
                <a:spLocks noEditPoints="1"/>
              </p:cNvSpPr>
              <p:nvPr/>
            </p:nvSpPr>
            <p:spPr bwMode="auto">
              <a:xfrm>
                <a:off x="6430652" y="2494723"/>
                <a:ext cx="241085" cy="250417"/>
              </a:xfrm>
              <a:custGeom>
                <a:avLst/>
                <a:gdLst>
                  <a:gd name="T0" fmla="*/ 38 w 194"/>
                  <a:gd name="T1" fmla="*/ 132 h 201"/>
                  <a:gd name="T2" fmla="*/ 100 w 194"/>
                  <a:gd name="T3" fmla="*/ 132 h 201"/>
                  <a:gd name="T4" fmla="*/ 69 w 194"/>
                  <a:gd name="T5" fmla="*/ 153 h 201"/>
                  <a:gd name="T6" fmla="*/ 69 w 194"/>
                  <a:gd name="T7" fmla="*/ 111 h 201"/>
                  <a:gd name="T8" fmla="*/ 69 w 194"/>
                  <a:gd name="T9" fmla="*/ 153 h 201"/>
                  <a:gd name="T10" fmla="*/ 131 w 194"/>
                  <a:gd name="T11" fmla="*/ 96 h 201"/>
                  <a:gd name="T12" fmla="*/ 105 w 194"/>
                  <a:gd name="T13" fmla="*/ 71 h 201"/>
                  <a:gd name="T14" fmla="*/ 69 w 194"/>
                  <a:gd name="T15" fmla="*/ 76 h 201"/>
                  <a:gd name="T16" fmla="*/ 33 w 194"/>
                  <a:gd name="T17" fmla="*/ 71 h 201"/>
                  <a:gd name="T18" fmla="*/ 7 w 194"/>
                  <a:gd name="T19" fmla="*/ 96 h 201"/>
                  <a:gd name="T20" fmla="*/ 13 w 194"/>
                  <a:gd name="T21" fmla="*/ 132 h 201"/>
                  <a:gd name="T22" fmla="*/ 7 w 194"/>
                  <a:gd name="T23" fmla="*/ 168 h 201"/>
                  <a:gd name="T24" fmla="*/ 33 w 194"/>
                  <a:gd name="T25" fmla="*/ 194 h 201"/>
                  <a:gd name="T26" fmla="*/ 69 w 194"/>
                  <a:gd name="T27" fmla="*/ 188 h 201"/>
                  <a:gd name="T28" fmla="*/ 105 w 194"/>
                  <a:gd name="T29" fmla="*/ 194 h 201"/>
                  <a:gd name="T30" fmla="*/ 131 w 194"/>
                  <a:gd name="T31" fmla="*/ 168 h 201"/>
                  <a:gd name="T32" fmla="*/ 125 w 194"/>
                  <a:gd name="T33" fmla="*/ 132 h 201"/>
                  <a:gd name="T34" fmla="*/ 69 w 194"/>
                  <a:gd name="T35" fmla="*/ 167 h 201"/>
                  <a:gd name="T36" fmla="*/ 69 w 194"/>
                  <a:gd name="T37" fmla="*/ 98 h 201"/>
                  <a:gd name="T38" fmla="*/ 69 w 194"/>
                  <a:gd name="T39" fmla="*/ 167 h 201"/>
                  <a:gd name="T40" fmla="*/ 194 w 194"/>
                  <a:gd name="T41" fmla="*/ 29 h 201"/>
                  <a:gd name="T42" fmla="*/ 177 w 194"/>
                  <a:gd name="T43" fmla="*/ 17 h 201"/>
                  <a:gd name="T44" fmla="*/ 165 w 194"/>
                  <a:gd name="T45" fmla="*/ 0 h 201"/>
                  <a:gd name="T46" fmla="*/ 144 w 194"/>
                  <a:gd name="T47" fmla="*/ 0 h 201"/>
                  <a:gd name="T48" fmla="*/ 131 w 194"/>
                  <a:gd name="T49" fmla="*/ 17 h 201"/>
                  <a:gd name="T50" fmla="*/ 114 w 194"/>
                  <a:gd name="T51" fmla="*/ 29 h 201"/>
                  <a:gd name="T52" fmla="*/ 114 w 194"/>
                  <a:gd name="T53" fmla="*/ 50 h 201"/>
                  <a:gd name="T54" fmla="*/ 131 w 194"/>
                  <a:gd name="T55" fmla="*/ 63 h 201"/>
                  <a:gd name="T56" fmla="*/ 144 w 194"/>
                  <a:gd name="T57" fmla="*/ 80 h 201"/>
                  <a:gd name="T58" fmla="*/ 165 w 194"/>
                  <a:gd name="T59" fmla="*/ 80 h 201"/>
                  <a:gd name="T60" fmla="*/ 177 w 194"/>
                  <a:gd name="T61" fmla="*/ 63 h 201"/>
                  <a:gd name="T62" fmla="*/ 194 w 194"/>
                  <a:gd name="T63" fmla="*/ 50 h 201"/>
                  <a:gd name="T64" fmla="*/ 154 w 194"/>
                  <a:gd name="T65" fmla="*/ 57 h 201"/>
                  <a:gd name="T66" fmla="*/ 154 w 194"/>
                  <a:gd name="T67" fmla="*/ 23 h 201"/>
                  <a:gd name="T68" fmla="*/ 154 w 194"/>
                  <a:gd name="T69" fmla="*/ 5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4" h="201">
                    <a:moveTo>
                      <a:pt x="69" y="101"/>
                    </a:moveTo>
                    <a:cubicBezTo>
                      <a:pt x="52" y="101"/>
                      <a:pt x="38" y="115"/>
                      <a:pt x="38" y="132"/>
                    </a:cubicBezTo>
                    <a:cubicBezTo>
                      <a:pt x="38" y="149"/>
                      <a:pt x="52" y="163"/>
                      <a:pt x="69" y="163"/>
                    </a:cubicBezTo>
                    <a:cubicBezTo>
                      <a:pt x="86" y="163"/>
                      <a:pt x="100" y="149"/>
                      <a:pt x="100" y="132"/>
                    </a:cubicBezTo>
                    <a:cubicBezTo>
                      <a:pt x="100" y="115"/>
                      <a:pt x="86" y="101"/>
                      <a:pt x="69" y="101"/>
                    </a:cubicBezTo>
                    <a:moveTo>
                      <a:pt x="69" y="153"/>
                    </a:moveTo>
                    <a:cubicBezTo>
                      <a:pt x="57" y="153"/>
                      <a:pt x="48" y="144"/>
                      <a:pt x="48" y="132"/>
                    </a:cubicBezTo>
                    <a:cubicBezTo>
                      <a:pt x="48" y="121"/>
                      <a:pt x="57" y="111"/>
                      <a:pt x="69" y="111"/>
                    </a:cubicBezTo>
                    <a:cubicBezTo>
                      <a:pt x="80" y="111"/>
                      <a:pt x="90" y="121"/>
                      <a:pt x="90" y="132"/>
                    </a:cubicBezTo>
                    <a:cubicBezTo>
                      <a:pt x="90" y="144"/>
                      <a:pt x="80" y="153"/>
                      <a:pt x="69" y="153"/>
                    </a:cubicBezTo>
                    <a:moveTo>
                      <a:pt x="138" y="114"/>
                    </a:moveTo>
                    <a:cubicBezTo>
                      <a:pt x="136" y="108"/>
                      <a:pt x="134" y="102"/>
                      <a:pt x="131" y="96"/>
                    </a:cubicBezTo>
                    <a:cubicBezTo>
                      <a:pt x="123" y="100"/>
                      <a:pt x="115" y="99"/>
                      <a:pt x="109" y="93"/>
                    </a:cubicBezTo>
                    <a:cubicBezTo>
                      <a:pt x="103" y="87"/>
                      <a:pt x="101" y="78"/>
                      <a:pt x="105" y="71"/>
                    </a:cubicBezTo>
                    <a:cubicBezTo>
                      <a:pt x="99" y="67"/>
                      <a:pt x="93" y="65"/>
                      <a:pt x="87" y="63"/>
                    </a:cubicBezTo>
                    <a:cubicBezTo>
                      <a:pt x="85" y="71"/>
                      <a:pt x="77" y="76"/>
                      <a:pt x="69" y="76"/>
                    </a:cubicBezTo>
                    <a:cubicBezTo>
                      <a:pt x="60" y="76"/>
                      <a:pt x="53" y="71"/>
                      <a:pt x="50" y="63"/>
                    </a:cubicBezTo>
                    <a:cubicBezTo>
                      <a:pt x="44" y="65"/>
                      <a:pt x="38" y="67"/>
                      <a:pt x="33" y="71"/>
                    </a:cubicBezTo>
                    <a:cubicBezTo>
                      <a:pt x="36" y="78"/>
                      <a:pt x="35" y="87"/>
                      <a:pt x="29" y="93"/>
                    </a:cubicBezTo>
                    <a:cubicBezTo>
                      <a:pt x="23" y="99"/>
                      <a:pt x="14" y="100"/>
                      <a:pt x="7" y="96"/>
                    </a:cubicBezTo>
                    <a:cubicBezTo>
                      <a:pt x="4" y="102"/>
                      <a:pt x="1" y="108"/>
                      <a:pt x="0" y="114"/>
                    </a:cubicBezTo>
                    <a:cubicBezTo>
                      <a:pt x="7" y="117"/>
                      <a:pt x="13" y="124"/>
                      <a:pt x="13" y="132"/>
                    </a:cubicBezTo>
                    <a:cubicBezTo>
                      <a:pt x="13" y="141"/>
                      <a:pt x="7" y="148"/>
                      <a:pt x="0" y="151"/>
                    </a:cubicBezTo>
                    <a:cubicBezTo>
                      <a:pt x="1" y="157"/>
                      <a:pt x="4" y="163"/>
                      <a:pt x="7" y="168"/>
                    </a:cubicBezTo>
                    <a:cubicBezTo>
                      <a:pt x="14" y="165"/>
                      <a:pt x="23" y="166"/>
                      <a:pt x="29" y="172"/>
                    </a:cubicBezTo>
                    <a:cubicBezTo>
                      <a:pt x="35" y="178"/>
                      <a:pt x="36" y="187"/>
                      <a:pt x="33" y="194"/>
                    </a:cubicBezTo>
                    <a:cubicBezTo>
                      <a:pt x="38" y="197"/>
                      <a:pt x="44" y="200"/>
                      <a:pt x="50" y="201"/>
                    </a:cubicBezTo>
                    <a:cubicBezTo>
                      <a:pt x="53" y="194"/>
                      <a:pt x="60" y="188"/>
                      <a:pt x="69" y="188"/>
                    </a:cubicBezTo>
                    <a:cubicBezTo>
                      <a:pt x="77" y="188"/>
                      <a:pt x="85" y="194"/>
                      <a:pt x="87" y="201"/>
                    </a:cubicBezTo>
                    <a:cubicBezTo>
                      <a:pt x="93" y="200"/>
                      <a:pt x="99" y="197"/>
                      <a:pt x="105" y="194"/>
                    </a:cubicBezTo>
                    <a:cubicBezTo>
                      <a:pt x="101" y="187"/>
                      <a:pt x="103" y="178"/>
                      <a:pt x="109" y="172"/>
                    </a:cubicBezTo>
                    <a:cubicBezTo>
                      <a:pt x="115" y="166"/>
                      <a:pt x="123" y="165"/>
                      <a:pt x="131" y="168"/>
                    </a:cubicBezTo>
                    <a:cubicBezTo>
                      <a:pt x="134" y="163"/>
                      <a:pt x="136" y="157"/>
                      <a:pt x="138" y="151"/>
                    </a:cubicBezTo>
                    <a:cubicBezTo>
                      <a:pt x="130" y="148"/>
                      <a:pt x="125" y="141"/>
                      <a:pt x="125" y="132"/>
                    </a:cubicBezTo>
                    <a:cubicBezTo>
                      <a:pt x="125" y="124"/>
                      <a:pt x="130" y="117"/>
                      <a:pt x="138" y="114"/>
                    </a:cubicBezTo>
                    <a:moveTo>
                      <a:pt x="69" y="167"/>
                    </a:moveTo>
                    <a:cubicBezTo>
                      <a:pt x="50" y="167"/>
                      <a:pt x="34" y="151"/>
                      <a:pt x="34" y="132"/>
                    </a:cubicBezTo>
                    <a:cubicBezTo>
                      <a:pt x="34" y="113"/>
                      <a:pt x="50" y="98"/>
                      <a:pt x="69" y="98"/>
                    </a:cubicBezTo>
                    <a:cubicBezTo>
                      <a:pt x="88" y="98"/>
                      <a:pt x="103" y="113"/>
                      <a:pt x="103" y="132"/>
                    </a:cubicBezTo>
                    <a:cubicBezTo>
                      <a:pt x="103" y="151"/>
                      <a:pt x="88" y="167"/>
                      <a:pt x="69" y="167"/>
                    </a:cubicBezTo>
                    <a:moveTo>
                      <a:pt x="187" y="40"/>
                    </a:moveTo>
                    <a:cubicBezTo>
                      <a:pt x="187" y="35"/>
                      <a:pt x="190" y="31"/>
                      <a:pt x="194" y="29"/>
                    </a:cubicBezTo>
                    <a:cubicBezTo>
                      <a:pt x="193" y="26"/>
                      <a:pt x="192" y="22"/>
                      <a:pt x="190" y="19"/>
                    </a:cubicBezTo>
                    <a:cubicBezTo>
                      <a:pt x="186" y="21"/>
                      <a:pt x="181" y="20"/>
                      <a:pt x="177" y="17"/>
                    </a:cubicBezTo>
                    <a:cubicBezTo>
                      <a:pt x="174" y="13"/>
                      <a:pt x="173" y="8"/>
                      <a:pt x="175" y="4"/>
                    </a:cubicBezTo>
                    <a:cubicBezTo>
                      <a:pt x="172" y="2"/>
                      <a:pt x="169" y="1"/>
                      <a:pt x="165" y="0"/>
                    </a:cubicBezTo>
                    <a:cubicBezTo>
                      <a:pt x="163" y="4"/>
                      <a:pt x="159" y="7"/>
                      <a:pt x="154" y="7"/>
                    </a:cubicBezTo>
                    <a:cubicBezTo>
                      <a:pt x="150" y="7"/>
                      <a:pt x="145" y="4"/>
                      <a:pt x="144" y="0"/>
                    </a:cubicBezTo>
                    <a:cubicBezTo>
                      <a:pt x="140" y="1"/>
                      <a:pt x="137" y="2"/>
                      <a:pt x="134" y="4"/>
                    </a:cubicBezTo>
                    <a:cubicBezTo>
                      <a:pt x="136" y="8"/>
                      <a:pt x="135" y="13"/>
                      <a:pt x="131" y="17"/>
                    </a:cubicBezTo>
                    <a:cubicBezTo>
                      <a:pt x="128" y="20"/>
                      <a:pt x="123" y="21"/>
                      <a:pt x="119" y="19"/>
                    </a:cubicBezTo>
                    <a:cubicBezTo>
                      <a:pt x="117" y="22"/>
                      <a:pt x="115" y="26"/>
                      <a:pt x="114" y="29"/>
                    </a:cubicBezTo>
                    <a:cubicBezTo>
                      <a:pt x="119" y="31"/>
                      <a:pt x="122" y="35"/>
                      <a:pt x="122" y="40"/>
                    </a:cubicBezTo>
                    <a:cubicBezTo>
                      <a:pt x="122" y="45"/>
                      <a:pt x="119" y="49"/>
                      <a:pt x="114" y="50"/>
                    </a:cubicBezTo>
                    <a:cubicBezTo>
                      <a:pt x="115" y="54"/>
                      <a:pt x="117" y="57"/>
                      <a:pt x="119" y="60"/>
                    </a:cubicBezTo>
                    <a:cubicBezTo>
                      <a:pt x="123" y="58"/>
                      <a:pt x="128" y="59"/>
                      <a:pt x="131" y="63"/>
                    </a:cubicBezTo>
                    <a:cubicBezTo>
                      <a:pt x="135" y="66"/>
                      <a:pt x="136" y="71"/>
                      <a:pt x="134" y="75"/>
                    </a:cubicBezTo>
                    <a:cubicBezTo>
                      <a:pt x="137" y="77"/>
                      <a:pt x="140" y="79"/>
                      <a:pt x="144" y="80"/>
                    </a:cubicBezTo>
                    <a:cubicBezTo>
                      <a:pt x="145" y="75"/>
                      <a:pt x="150" y="72"/>
                      <a:pt x="154" y="72"/>
                    </a:cubicBezTo>
                    <a:cubicBezTo>
                      <a:pt x="159" y="72"/>
                      <a:pt x="163" y="75"/>
                      <a:pt x="165" y="80"/>
                    </a:cubicBezTo>
                    <a:cubicBezTo>
                      <a:pt x="169" y="79"/>
                      <a:pt x="172" y="77"/>
                      <a:pt x="175" y="75"/>
                    </a:cubicBezTo>
                    <a:cubicBezTo>
                      <a:pt x="173" y="71"/>
                      <a:pt x="174" y="66"/>
                      <a:pt x="177" y="63"/>
                    </a:cubicBezTo>
                    <a:cubicBezTo>
                      <a:pt x="181" y="59"/>
                      <a:pt x="186" y="58"/>
                      <a:pt x="190" y="60"/>
                    </a:cubicBezTo>
                    <a:cubicBezTo>
                      <a:pt x="192" y="57"/>
                      <a:pt x="193" y="54"/>
                      <a:pt x="194" y="50"/>
                    </a:cubicBezTo>
                    <a:cubicBezTo>
                      <a:pt x="190" y="49"/>
                      <a:pt x="187" y="45"/>
                      <a:pt x="187" y="40"/>
                    </a:cubicBezTo>
                    <a:moveTo>
                      <a:pt x="154" y="57"/>
                    </a:moveTo>
                    <a:cubicBezTo>
                      <a:pt x="145" y="57"/>
                      <a:pt x="137" y="49"/>
                      <a:pt x="137" y="40"/>
                    </a:cubicBezTo>
                    <a:cubicBezTo>
                      <a:pt x="137" y="30"/>
                      <a:pt x="145" y="23"/>
                      <a:pt x="154" y="23"/>
                    </a:cubicBezTo>
                    <a:cubicBezTo>
                      <a:pt x="164" y="23"/>
                      <a:pt x="172" y="30"/>
                      <a:pt x="172" y="40"/>
                    </a:cubicBezTo>
                    <a:cubicBezTo>
                      <a:pt x="172" y="49"/>
                      <a:pt x="164" y="57"/>
                      <a:pt x="154" y="57"/>
                    </a:cubicBezTo>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64" name="Freeform 53"/>
              <p:cNvSpPr>
                <a:spLocks noEditPoints="1"/>
              </p:cNvSpPr>
              <p:nvPr/>
            </p:nvSpPr>
            <p:spPr bwMode="auto">
              <a:xfrm>
                <a:off x="4253333" y="2176056"/>
                <a:ext cx="153461" cy="130612"/>
              </a:xfrm>
              <a:custGeom>
                <a:avLst/>
                <a:gdLst>
                  <a:gd name="T0" fmla="*/ 450 w 450"/>
                  <a:gd name="T1" fmla="*/ 0 h 383"/>
                  <a:gd name="T2" fmla="*/ 337 w 450"/>
                  <a:gd name="T3" fmla="*/ 383 h 383"/>
                  <a:gd name="T4" fmla="*/ 149 w 450"/>
                  <a:gd name="T5" fmla="*/ 248 h 383"/>
                  <a:gd name="T6" fmla="*/ 450 w 450"/>
                  <a:gd name="T7" fmla="*/ 0 h 383"/>
                  <a:gd name="T8" fmla="*/ 128 w 450"/>
                  <a:gd name="T9" fmla="*/ 231 h 383"/>
                  <a:gd name="T10" fmla="*/ 450 w 450"/>
                  <a:gd name="T11" fmla="*/ 0 h 383"/>
                  <a:gd name="T12" fmla="*/ 0 w 450"/>
                  <a:gd name="T13" fmla="*/ 139 h 383"/>
                  <a:gd name="T14" fmla="*/ 128 w 450"/>
                  <a:gd name="T15" fmla="*/ 231 h 383"/>
                  <a:gd name="T16" fmla="*/ 149 w 450"/>
                  <a:gd name="T17" fmla="*/ 366 h 383"/>
                  <a:gd name="T18" fmla="*/ 202 w 450"/>
                  <a:gd name="T19" fmla="*/ 306 h 383"/>
                  <a:gd name="T20" fmla="*/ 149 w 450"/>
                  <a:gd name="T21" fmla="*/ 269 h 383"/>
                  <a:gd name="T22" fmla="*/ 149 w 450"/>
                  <a:gd name="T23" fmla="*/ 366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0" h="383">
                    <a:moveTo>
                      <a:pt x="450" y="0"/>
                    </a:moveTo>
                    <a:lnTo>
                      <a:pt x="337" y="383"/>
                    </a:lnTo>
                    <a:lnTo>
                      <a:pt x="149" y="248"/>
                    </a:lnTo>
                    <a:lnTo>
                      <a:pt x="450" y="0"/>
                    </a:lnTo>
                    <a:close/>
                    <a:moveTo>
                      <a:pt x="128" y="231"/>
                    </a:moveTo>
                    <a:lnTo>
                      <a:pt x="450" y="0"/>
                    </a:lnTo>
                    <a:lnTo>
                      <a:pt x="0" y="139"/>
                    </a:lnTo>
                    <a:lnTo>
                      <a:pt x="128" y="231"/>
                    </a:lnTo>
                    <a:close/>
                    <a:moveTo>
                      <a:pt x="149" y="366"/>
                    </a:moveTo>
                    <a:lnTo>
                      <a:pt x="202" y="306"/>
                    </a:lnTo>
                    <a:lnTo>
                      <a:pt x="149" y="269"/>
                    </a:lnTo>
                    <a:lnTo>
                      <a:pt x="149" y="366"/>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65" name="Freeform 9"/>
              <p:cNvSpPr>
                <a:spLocks noEditPoints="1"/>
              </p:cNvSpPr>
              <p:nvPr/>
            </p:nvSpPr>
            <p:spPr bwMode="auto">
              <a:xfrm>
                <a:off x="5128724" y="1889434"/>
                <a:ext cx="243386" cy="169132"/>
              </a:xfrm>
              <a:custGeom>
                <a:avLst/>
                <a:gdLst>
                  <a:gd name="T0" fmla="*/ 99 w 199"/>
                  <a:gd name="T1" fmla="*/ 101 h 136"/>
                  <a:gd name="T2" fmla="*/ 0 w 199"/>
                  <a:gd name="T3" fmla="*/ 50 h 136"/>
                  <a:gd name="T4" fmla="*/ 99 w 199"/>
                  <a:gd name="T5" fmla="*/ 0 h 136"/>
                  <a:gd name="T6" fmla="*/ 199 w 199"/>
                  <a:gd name="T7" fmla="*/ 50 h 136"/>
                  <a:gd name="T8" fmla="*/ 157 w 199"/>
                  <a:gd name="T9" fmla="*/ 72 h 136"/>
                  <a:gd name="T10" fmla="*/ 157 w 199"/>
                  <a:gd name="T11" fmla="*/ 71 h 136"/>
                  <a:gd name="T12" fmla="*/ 107 w 199"/>
                  <a:gd name="T13" fmla="*/ 45 h 136"/>
                  <a:gd name="T14" fmla="*/ 101 w 199"/>
                  <a:gd name="T15" fmla="*/ 44 h 136"/>
                  <a:gd name="T16" fmla="*/ 95 w 199"/>
                  <a:gd name="T17" fmla="*/ 46 h 136"/>
                  <a:gd name="T18" fmla="*/ 93 w 199"/>
                  <a:gd name="T19" fmla="*/ 52 h 136"/>
                  <a:gd name="T20" fmla="*/ 98 w 199"/>
                  <a:gd name="T21" fmla="*/ 59 h 136"/>
                  <a:gd name="T22" fmla="*/ 140 w 199"/>
                  <a:gd name="T23" fmla="*/ 80 h 136"/>
                  <a:gd name="T24" fmla="*/ 99 w 199"/>
                  <a:gd name="T25" fmla="*/ 101 h 136"/>
                  <a:gd name="T26" fmla="*/ 153 w 199"/>
                  <a:gd name="T27" fmla="*/ 117 h 136"/>
                  <a:gd name="T28" fmla="*/ 155 w 199"/>
                  <a:gd name="T29" fmla="*/ 114 h 136"/>
                  <a:gd name="T30" fmla="*/ 153 w 199"/>
                  <a:gd name="T31" fmla="*/ 111 h 136"/>
                  <a:gd name="T32" fmla="*/ 153 w 199"/>
                  <a:gd name="T33" fmla="*/ 73 h 136"/>
                  <a:gd name="T34" fmla="*/ 105 w 199"/>
                  <a:gd name="T35" fmla="*/ 49 h 136"/>
                  <a:gd name="T36" fmla="*/ 98 w 199"/>
                  <a:gd name="T37" fmla="*/ 49 h 136"/>
                  <a:gd name="T38" fmla="*/ 99 w 199"/>
                  <a:gd name="T39" fmla="*/ 55 h 136"/>
                  <a:gd name="T40" fmla="*/ 145 w 199"/>
                  <a:gd name="T41" fmla="*/ 78 h 136"/>
                  <a:gd name="T42" fmla="*/ 145 w 199"/>
                  <a:gd name="T43" fmla="*/ 111 h 136"/>
                  <a:gd name="T44" fmla="*/ 143 w 199"/>
                  <a:gd name="T45" fmla="*/ 114 h 136"/>
                  <a:gd name="T46" fmla="*/ 145 w 199"/>
                  <a:gd name="T47" fmla="*/ 117 h 136"/>
                  <a:gd name="T48" fmla="*/ 142 w 199"/>
                  <a:gd name="T49" fmla="*/ 124 h 136"/>
                  <a:gd name="T50" fmla="*/ 147 w 199"/>
                  <a:gd name="T51" fmla="*/ 131 h 136"/>
                  <a:gd name="T52" fmla="*/ 146 w 199"/>
                  <a:gd name="T53" fmla="*/ 136 h 136"/>
                  <a:gd name="T54" fmla="*/ 157 w 199"/>
                  <a:gd name="T55" fmla="*/ 124 h 136"/>
                  <a:gd name="T56" fmla="*/ 153 w 199"/>
                  <a:gd name="T57" fmla="*/ 117 h 136"/>
                  <a:gd name="T58" fmla="*/ 34 w 199"/>
                  <a:gd name="T59" fmla="*/ 75 h 136"/>
                  <a:gd name="T60" fmla="*/ 34 w 199"/>
                  <a:gd name="T61" fmla="*/ 116 h 136"/>
                  <a:gd name="T62" fmla="*/ 35 w 199"/>
                  <a:gd name="T63" fmla="*/ 117 h 136"/>
                  <a:gd name="T64" fmla="*/ 100 w 199"/>
                  <a:gd name="T65" fmla="*/ 135 h 136"/>
                  <a:gd name="T66" fmla="*/ 139 w 199"/>
                  <a:gd name="T67" fmla="*/ 129 h 136"/>
                  <a:gd name="T68" fmla="*/ 138 w 199"/>
                  <a:gd name="T69" fmla="*/ 124 h 136"/>
                  <a:gd name="T70" fmla="*/ 140 w 199"/>
                  <a:gd name="T71" fmla="*/ 117 h 136"/>
                  <a:gd name="T72" fmla="*/ 139 w 199"/>
                  <a:gd name="T73" fmla="*/ 114 h 136"/>
                  <a:gd name="T74" fmla="*/ 141 w 199"/>
                  <a:gd name="T75" fmla="*/ 109 h 136"/>
                  <a:gd name="T76" fmla="*/ 141 w 199"/>
                  <a:gd name="T77" fmla="*/ 87 h 136"/>
                  <a:gd name="T78" fmla="*/ 99 w 199"/>
                  <a:gd name="T79" fmla="*/ 108 h 136"/>
                  <a:gd name="T80" fmla="*/ 34 w 199"/>
                  <a:gd name="T81" fmla="*/ 75 h 136"/>
                  <a:gd name="T82" fmla="*/ 157 w 199"/>
                  <a:gd name="T83" fmla="*/ 109 h 136"/>
                  <a:gd name="T84" fmla="*/ 159 w 199"/>
                  <a:gd name="T85" fmla="*/ 114 h 136"/>
                  <a:gd name="T86" fmla="*/ 158 w 199"/>
                  <a:gd name="T87" fmla="*/ 117 h 136"/>
                  <a:gd name="T88" fmla="*/ 160 w 199"/>
                  <a:gd name="T89" fmla="*/ 119 h 136"/>
                  <a:gd name="T90" fmla="*/ 164 w 199"/>
                  <a:gd name="T91" fmla="*/ 117 h 136"/>
                  <a:gd name="T92" fmla="*/ 165 w 199"/>
                  <a:gd name="T93" fmla="*/ 116 h 136"/>
                  <a:gd name="T94" fmla="*/ 165 w 199"/>
                  <a:gd name="T95" fmla="*/ 74 h 136"/>
                  <a:gd name="T96" fmla="*/ 157 w 199"/>
                  <a:gd name="T97" fmla="*/ 78 h 136"/>
                  <a:gd name="T98" fmla="*/ 157 w 199"/>
                  <a:gd name="T99" fmla="*/ 10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9" h="136">
                    <a:moveTo>
                      <a:pt x="99" y="101"/>
                    </a:moveTo>
                    <a:cubicBezTo>
                      <a:pt x="0" y="50"/>
                      <a:pt x="0" y="50"/>
                      <a:pt x="0" y="50"/>
                    </a:cubicBezTo>
                    <a:cubicBezTo>
                      <a:pt x="99" y="0"/>
                      <a:pt x="99" y="0"/>
                      <a:pt x="99" y="0"/>
                    </a:cubicBezTo>
                    <a:cubicBezTo>
                      <a:pt x="199" y="50"/>
                      <a:pt x="199" y="50"/>
                      <a:pt x="199" y="50"/>
                    </a:cubicBezTo>
                    <a:cubicBezTo>
                      <a:pt x="157" y="72"/>
                      <a:pt x="157" y="72"/>
                      <a:pt x="157" y="72"/>
                    </a:cubicBezTo>
                    <a:cubicBezTo>
                      <a:pt x="157" y="71"/>
                      <a:pt x="157" y="71"/>
                      <a:pt x="157" y="71"/>
                    </a:cubicBezTo>
                    <a:cubicBezTo>
                      <a:pt x="107" y="45"/>
                      <a:pt x="107" y="45"/>
                      <a:pt x="107" y="45"/>
                    </a:cubicBezTo>
                    <a:cubicBezTo>
                      <a:pt x="106" y="45"/>
                      <a:pt x="104" y="44"/>
                      <a:pt x="101" y="44"/>
                    </a:cubicBezTo>
                    <a:cubicBezTo>
                      <a:pt x="99" y="44"/>
                      <a:pt x="97" y="44"/>
                      <a:pt x="95" y="46"/>
                    </a:cubicBezTo>
                    <a:cubicBezTo>
                      <a:pt x="93" y="48"/>
                      <a:pt x="93" y="50"/>
                      <a:pt x="93" y="52"/>
                    </a:cubicBezTo>
                    <a:cubicBezTo>
                      <a:pt x="93" y="56"/>
                      <a:pt x="97" y="58"/>
                      <a:pt x="98" y="59"/>
                    </a:cubicBezTo>
                    <a:cubicBezTo>
                      <a:pt x="140" y="80"/>
                      <a:pt x="140" y="80"/>
                      <a:pt x="140" y="80"/>
                    </a:cubicBezTo>
                    <a:lnTo>
                      <a:pt x="99" y="101"/>
                    </a:lnTo>
                    <a:close/>
                    <a:moveTo>
                      <a:pt x="153" y="117"/>
                    </a:moveTo>
                    <a:cubicBezTo>
                      <a:pt x="154" y="116"/>
                      <a:pt x="155" y="115"/>
                      <a:pt x="155" y="114"/>
                    </a:cubicBezTo>
                    <a:cubicBezTo>
                      <a:pt x="155" y="113"/>
                      <a:pt x="154" y="111"/>
                      <a:pt x="153" y="111"/>
                    </a:cubicBezTo>
                    <a:cubicBezTo>
                      <a:pt x="153" y="73"/>
                      <a:pt x="153" y="73"/>
                      <a:pt x="153" y="73"/>
                    </a:cubicBezTo>
                    <a:cubicBezTo>
                      <a:pt x="105" y="49"/>
                      <a:pt x="105" y="49"/>
                      <a:pt x="105" y="49"/>
                    </a:cubicBezTo>
                    <a:cubicBezTo>
                      <a:pt x="105" y="49"/>
                      <a:pt x="101" y="46"/>
                      <a:pt x="98" y="49"/>
                    </a:cubicBezTo>
                    <a:cubicBezTo>
                      <a:pt x="94" y="52"/>
                      <a:pt x="99" y="55"/>
                      <a:pt x="99" y="55"/>
                    </a:cubicBezTo>
                    <a:cubicBezTo>
                      <a:pt x="145" y="78"/>
                      <a:pt x="145" y="78"/>
                      <a:pt x="145" y="78"/>
                    </a:cubicBezTo>
                    <a:cubicBezTo>
                      <a:pt x="145" y="111"/>
                      <a:pt x="145" y="111"/>
                      <a:pt x="145" y="111"/>
                    </a:cubicBezTo>
                    <a:cubicBezTo>
                      <a:pt x="144" y="111"/>
                      <a:pt x="143" y="113"/>
                      <a:pt x="143" y="114"/>
                    </a:cubicBezTo>
                    <a:cubicBezTo>
                      <a:pt x="143" y="115"/>
                      <a:pt x="144" y="116"/>
                      <a:pt x="145" y="117"/>
                    </a:cubicBezTo>
                    <a:cubicBezTo>
                      <a:pt x="144" y="118"/>
                      <a:pt x="142" y="121"/>
                      <a:pt x="142" y="124"/>
                    </a:cubicBezTo>
                    <a:cubicBezTo>
                      <a:pt x="142" y="129"/>
                      <a:pt x="147" y="129"/>
                      <a:pt x="147" y="131"/>
                    </a:cubicBezTo>
                    <a:cubicBezTo>
                      <a:pt x="147" y="134"/>
                      <a:pt x="146" y="136"/>
                      <a:pt x="146" y="136"/>
                    </a:cubicBezTo>
                    <a:cubicBezTo>
                      <a:pt x="146" y="136"/>
                      <a:pt x="157" y="131"/>
                      <a:pt x="157" y="124"/>
                    </a:cubicBezTo>
                    <a:cubicBezTo>
                      <a:pt x="157" y="120"/>
                      <a:pt x="154" y="117"/>
                      <a:pt x="153" y="117"/>
                    </a:cubicBezTo>
                    <a:close/>
                    <a:moveTo>
                      <a:pt x="34" y="75"/>
                    </a:moveTo>
                    <a:cubicBezTo>
                      <a:pt x="34" y="116"/>
                      <a:pt x="34" y="116"/>
                      <a:pt x="34" y="116"/>
                    </a:cubicBezTo>
                    <a:cubicBezTo>
                      <a:pt x="35" y="117"/>
                      <a:pt x="35" y="117"/>
                      <a:pt x="35" y="117"/>
                    </a:cubicBezTo>
                    <a:cubicBezTo>
                      <a:pt x="53" y="128"/>
                      <a:pt x="76" y="135"/>
                      <a:pt x="100" y="135"/>
                    </a:cubicBezTo>
                    <a:cubicBezTo>
                      <a:pt x="113" y="135"/>
                      <a:pt x="127" y="133"/>
                      <a:pt x="139" y="129"/>
                    </a:cubicBezTo>
                    <a:cubicBezTo>
                      <a:pt x="138" y="128"/>
                      <a:pt x="138" y="126"/>
                      <a:pt x="138" y="124"/>
                    </a:cubicBezTo>
                    <a:cubicBezTo>
                      <a:pt x="138" y="122"/>
                      <a:pt x="139" y="119"/>
                      <a:pt x="140" y="117"/>
                    </a:cubicBezTo>
                    <a:cubicBezTo>
                      <a:pt x="139" y="116"/>
                      <a:pt x="139" y="115"/>
                      <a:pt x="139" y="114"/>
                    </a:cubicBezTo>
                    <a:cubicBezTo>
                      <a:pt x="139" y="112"/>
                      <a:pt x="140" y="110"/>
                      <a:pt x="141" y="109"/>
                    </a:cubicBezTo>
                    <a:cubicBezTo>
                      <a:pt x="141" y="87"/>
                      <a:pt x="141" y="87"/>
                      <a:pt x="141" y="87"/>
                    </a:cubicBezTo>
                    <a:cubicBezTo>
                      <a:pt x="99" y="108"/>
                      <a:pt x="99" y="108"/>
                      <a:pt x="99" y="108"/>
                    </a:cubicBezTo>
                    <a:lnTo>
                      <a:pt x="34" y="75"/>
                    </a:lnTo>
                    <a:close/>
                    <a:moveTo>
                      <a:pt x="157" y="109"/>
                    </a:moveTo>
                    <a:cubicBezTo>
                      <a:pt x="158" y="110"/>
                      <a:pt x="159" y="112"/>
                      <a:pt x="159" y="114"/>
                    </a:cubicBezTo>
                    <a:cubicBezTo>
                      <a:pt x="159" y="115"/>
                      <a:pt x="159" y="116"/>
                      <a:pt x="158" y="117"/>
                    </a:cubicBezTo>
                    <a:cubicBezTo>
                      <a:pt x="159" y="117"/>
                      <a:pt x="160" y="118"/>
                      <a:pt x="160" y="119"/>
                    </a:cubicBezTo>
                    <a:cubicBezTo>
                      <a:pt x="161" y="119"/>
                      <a:pt x="163" y="118"/>
                      <a:pt x="164" y="117"/>
                    </a:cubicBezTo>
                    <a:cubicBezTo>
                      <a:pt x="165" y="116"/>
                      <a:pt x="165" y="116"/>
                      <a:pt x="165" y="116"/>
                    </a:cubicBezTo>
                    <a:cubicBezTo>
                      <a:pt x="165" y="74"/>
                      <a:pt x="165" y="74"/>
                      <a:pt x="165" y="74"/>
                    </a:cubicBezTo>
                    <a:cubicBezTo>
                      <a:pt x="157" y="78"/>
                      <a:pt x="157" y="78"/>
                      <a:pt x="157" y="78"/>
                    </a:cubicBezTo>
                    <a:lnTo>
                      <a:pt x="157" y="109"/>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74" name="Freeform 90"/>
              <p:cNvSpPr>
                <a:spLocks noEditPoints="1"/>
              </p:cNvSpPr>
              <p:nvPr/>
            </p:nvSpPr>
            <p:spPr bwMode="auto">
              <a:xfrm>
                <a:off x="7460290" y="2023967"/>
                <a:ext cx="315297" cy="261046"/>
              </a:xfrm>
              <a:custGeom>
                <a:avLst/>
                <a:gdLst>
                  <a:gd name="T0" fmla="*/ 70 w 206"/>
                  <a:gd name="T1" fmla="*/ 42 h 170"/>
                  <a:gd name="T2" fmla="*/ 70 w 206"/>
                  <a:gd name="T3" fmla="*/ 9 h 170"/>
                  <a:gd name="T4" fmla="*/ 103 w 206"/>
                  <a:gd name="T5" fmla="*/ 9 h 170"/>
                  <a:gd name="T6" fmla="*/ 108 w 206"/>
                  <a:gd name="T7" fmla="*/ 14 h 170"/>
                  <a:gd name="T8" fmla="*/ 114 w 206"/>
                  <a:gd name="T9" fmla="*/ 9 h 170"/>
                  <a:gd name="T10" fmla="*/ 147 w 206"/>
                  <a:gd name="T11" fmla="*/ 9 h 170"/>
                  <a:gd name="T12" fmla="*/ 147 w 206"/>
                  <a:gd name="T13" fmla="*/ 42 h 170"/>
                  <a:gd name="T14" fmla="*/ 115 w 206"/>
                  <a:gd name="T15" fmla="*/ 74 h 170"/>
                  <a:gd name="T16" fmla="*/ 102 w 206"/>
                  <a:gd name="T17" fmla="*/ 74 h 170"/>
                  <a:gd name="T18" fmla="*/ 70 w 206"/>
                  <a:gd name="T19" fmla="*/ 42 h 170"/>
                  <a:gd name="T20" fmla="*/ 0 w 206"/>
                  <a:gd name="T21" fmla="*/ 99 h 170"/>
                  <a:gd name="T22" fmla="*/ 43 w 206"/>
                  <a:gd name="T23" fmla="*/ 99 h 170"/>
                  <a:gd name="T24" fmla="*/ 43 w 206"/>
                  <a:gd name="T25" fmla="*/ 170 h 170"/>
                  <a:gd name="T26" fmla="*/ 0 w 206"/>
                  <a:gd name="T27" fmla="*/ 170 h 170"/>
                  <a:gd name="T28" fmla="*/ 0 w 206"/>
                  <a:gd name="T29" fmla="*/ 99 h 170"/>
                  <a:gd name="T30" fmla="*/ 8 w 206"/>
                  <a:gd name="T31" fmla="*/ 155 h 170"/>
                  <a:gd name="T32" fmla="*/ 14 w 206"/>
                  <a:gd name="T33" fmla="*/ 161 h 170"/>
                  <a:gd name="T34" fmla="*/ 20 w 206"/>
                  <a:gd name="T35" fmla="*/ 155 h 170"/>
                  <a:gd name="T36" fmla="*/ 14 w 206"/>
                  <a:gd name="T37" fmla="*/ 148 h 170"/>
                  <a:gd name="T38" fmla="*/ 8 w 206"/>
                  <a:gd name="T39" fmla="*/ 155 h 170"/>
                  <a:gd name="T40" fmla="*/ 189 w 206"/>
                  <a:gd name="T41" fmla="*/ 99 h 170"/>
                  <a:gd name="T42" fmla="*/ 153 w 206"/>
                  <a:gd name="T43" fmla="*/ 119 h 170"/>
                  <a:gd name="T44" fmla="*/ 160 w 206"/>
                  <a:gd name="T45" fmla="*/ 125 h 170"/>
                  <a:gd name="T46" fmla="*/ 156 w 206"/>
                  <a:gd name="T47" fmla="*/ 132 h 170"/>
                  <a:gd name="T48" fmla="*/ 129 w 206"/>
                  <a:gd name="T49" fmla="*/ 139 h 170"/>
                  <a:gd name="T50" fmla="*/ 102 w 206"/>
                  <a:gd name="T51" fmla="*/ 124 h 170"/>
                  <a:gd name="T52" fmla="*/ 127 w 206"/>
                  <a:gd name="T53" fmla="*/ 136 h 170"/>
                  <a:gd name="T54" fmla="*/ 150 w 206"/>
                  <a:gd name="T55" fmla="*/ 126 h 170"/>
                  <a:gd name="T56" fmla="*/ 120 w 206"/>
                  <a:gd name="T57" fmla="*/ 106 h 170"/>
                  <a:gd name="T58" fmla="*/ 92 w 206"/>
                  <a:gd name="T59" fmla="*/ 95 h 170"/>
                  <a:gd name="T60" fmla="*/ 55 w 206"/>
                  <a:gd name="T61" fmla="*/ 103 h 170"/>
                  <a:gd name="T62" fmla="*/ 48 w 206"/>
                  <a:gd name="T63" fmla="*/ 103 h 170"/>
                  <a:gd name="T64" fmla="*/ 48 w 206"/>
                  <a:gd name="T65" fmla="*/ 151 h 170"/>
                  <a:gd name="T66" fmla="*/ 62 w 206"/>
                  <a:gd name="T67" fmla="*/ 151 h 170"/>
                  <a:gd name="T68" fmla="*/ 83 w 206"/>
                  <a:gd name="T69" fmla="*/ 153 h 170"/>
                  <a:gd name="T70" fmla="*/ 119 w 206"/>
                  <a:gd name="T71" fmla="*/ 164 h 170"/>
                  <a:gd name="T72" fmla="*/ 145 w 206"/>
                  <a:gd name="T73" fmla="*/ 156 h 170"/>
                  <a:gd name="T74" fmla="*/ 173 w 206"/>
                  <a:gd name="T75" fmla="*/ 136 h 170"/>
                  <a:gd name="T76" fmla="*/ 202 w 206"/>
                  <a:gd name="T77" fmla="*/ 111 h 170"/>
                  <a:gd name="T78" fmla="*/ 189 w 206"/>
                  <a:gd name="T79" fmla="*/ 9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6" h="170">
                    <a:moveTo>
                      <a:pt x="70" y="42"/>
                    </a:moveTo>
                    <a:cubicBezTo>
                      <a:pt x="61" y="33"/>
                      <a:pt x="61" y="18"/>
                      <a:pt x="70" y="9"/>
                    </a:cubicBezTo>
                    <a:cubicBezTo>
                      <a:pt x="79" y="0"/>
                      <a:pt x="94" y="0"/>
                      <a:pt x="103" y="9"/>
                    </a:cubicBezTo>
                    <a:cubicBezTo>
                      <a:pt x="108" y="14"/>
                      <a:pt x="108" y="14"/>
                      <a:pt x="108" y="14"/>
                    </a:cubicBezTo>
                    <a:cubicBezTo>
                      <a:pt x="114" y="9"/>
                      <a:pt x="114" y="9"/>
                      <a:pt x="114" y="9"/>
                    </a:cubicBezTo>
                    <a:cubicBezTo>
                      <a:pt x="123" y="0"/>
                      <a:pt x="138" y="0"/>
                      <a:pt x="147" y="9"/>
                    </a:cubicBezTo>
                    <a:cubicBezTo>
                      <a:pt x="156" y="18"/>
                      <a:pt x="156" y="33"/>
                      <a:pt x="147" y="42"/>
                    </a:cubicBezTo>
                    <a:cubicBezTo>
                      <a:pt x="115" y="74"/>
                      <a:pt x="115" y="74"/>
                      <a:pt x="115" y="74"/>
                    </a:cubicBezTo>
                    <a:cubicBezTo>
                      <a:pt x="111" y="77"/>
                      <a:pt x="105" y="77"/>
                      <a:pt x="102" y="74"/>
                    </a:cubicBezTo>
                    <a:lnTo>
                      <a:pt x="70" y="42"/>
                    </a:lnTo>
                    <a:close/>
                    <a:moveTo>
                      <a:pt x="0" y="99"/>
                    </a:moveTo>
                    <a:cubicBezTo>
                      <a:pt x="43" y="99"/>
                      <a:pt x="43" y="99"/>
                      <a:pt x="43" y="99"/>
                    </a:cubicBezTo>
                    <a:cubicBezTo>
                      <a:pt x="43" y="170"/>
                      <a:pt x="43" y="170"/>
                      <a:pt x="43" y="170"/>
                    </a:cubicBezTo>
                    <a:cubicBezTo>
                      <a:pt x="0" y="170"/>
                      <a:pt x="0" y="170"/>
                      <a:pt x="0" y="170"/>
                    </a:cubicBezTo>
                    <a:lnTo>
                      <a:pt x="0" y="99"/>
                    </a:lnTo>
                    <a:close/>
                    <a:moveTo>
                      <a:pt x="8" y="155"/>
                    </a:moveTo>
                    <a:cubicBezTo>
                      <a:pt x="8" y="158"/>
                      <a:pt x="11" y="161"/>
                      <a:pt x="14" y="161"/>
                    </a:cubicBezTo>
                    <a:cubicBezTo>
                      <a:pt x="17" y="161"/>
                      <a:pt x="20" y="158"/>
                      <a:pt x="20" y="155"/>
                    </a:cubicBezTo>
                    <a:cubicBezTo>
                      <a:pt x="20" y="151"/>
                      <a:pt x="17" y="148"/>
                      <a:pt x="14" y="148"/>
                    </a:cubicBezTo>
                    <a:cubicBezTo>
                      <a:pt x="11" y="148"/>
                      <a:pt x="8" y="151"/>
                      <a:pt x="8" y="155"/>
                    </a:cubicBezTo>
                    <a:moveTo>
                      <a:pt x="189" y="99"/>
                    </a:moveTo>
                    <a:cubicBezTo>
                      <a:pt x="179" y="98"/>
                      <a:pt x="153" y="119"/>
                      <a:pt x="153" y="119"/>
                    </a:cubicBezTo>
                    <a:cubicBezTo>
                      <a:pt x="153" y="119"/>
                      <a:pt x="157" y="123"/>
                      <a:pt x="160" y="125"/>
                    </a:cubicBezTo>
                    <a:cubicBezTo>
                      <a:pt x="162" y="126"/>
                      <a:pt x="159" y="130"/>
                      <a:pt x="156" y="132"/>
                    </a:cubicBezTo>
                    <a:cubicBezTo>
                      <a:pt x="152" y="135"/>
                      <a:pt x="139" y="142"/>
                      <a:pt x="129" y="139"/>
                    </a:cubicBezTo>
                    <a:cubicBezTo>
                      <a:pt x="119" y="136"/>
                      <a:pt x="102" y="124"/>
                      <a:pt x="102" y="124"/>
                    </a:cubicBezTo>
                    <a:cubicBezTo>
                      <a:pt x="102" y="124"/>
                      <a:pt x="118" y="132"/>
                      <a:pt x="127" y="136"/>
                    </a:cubicBezTo>
                    <a:cubicBezTo>
                      <a:pt x="136" y="139"/>
                      <a:pt x="154" y="129"/>
                      <a:pt x="150" y="126"/>
                    </a:cubicBezTo>
                    <a:cubicBezTo>
                      <a:pt x="146" y="122"/>
                      <a:pt x="132" y="116"/>
                      <a:pt x="120" y="106"/>
                    </a:cubicBezTo>
                    <a:cubicBezTo>
                      <a:pt x="115" y="101"/>
                      <a:pt x="102" y="95"/>
                      <a:pt x="92" y="95"/>
                    </a:cubicBezTo>
                    <a:cubicBezTo>
                      <a:pt x="82" y="95"/>
                      <a:pt x="63" y="103"/>
                      <a:pt x="55" y="103"/>
                    </a:cubicBezTo>
                    <a:cubicBezTo>
                      <a:pt x="48" y="103"/>
                      <a:pt x="48" y="103"/>
                      <a:pt x="48" y="103"/>
                    </a:cubicBezTo>
                    <a:cubicBezTo>
                      <a:pt x="48" y="151"/>
                      <a:pt x="48" y="151"/>
                      <a:pt x="48" y="151"/>
                    </a:cubicBezTo>
                    <a:cubicBezTo>
                      <a:pt x="62" y="151"/>
                      <a:pt x="62" y="151"/>
                      <a:pt x="62" y="151"/>
                    </a:cubicBezTo>
                    <a:cubicBezTo>
                      <a:pt x="69" y="151"/>
                      <a:pt x="79" y="151"/>
                      <a:pt x="83" y="153"/>
                    </a:cubicBezTo>
                    <a:cubicBezTo>
                      <a:pt x="87" y="155"/>
                      <a:pt x="112" y="164"/>
                      <a:pt x="119" y="164"/>
                    </a:cubicBezTo>
                    <a:cubicBezTo>
                      <a:pt x="126" y="164"/>
                      <a:pt x="137" y="161"/>
                      <a:pt x="145" y="156"/>
                    </a:cubicBezTo>
                    <a:cubicBezTo>
                      <a:pt x="153" y="150"/>
                      <a:pt x="167" y="141"/>
                      <a:pt x="173" y="136"/>
                    </a:cubicBezTo>
                    <a:cubicBezTo>
                      <a:pt x="179" y="131"/>
                      <a:pt x="199" y="115"/>
                      <a:pt x="202" y="111"/>
                    </a:cubicBezTo>
                    <a:cubicBezTo>
                      <a:pt x="206" y="108"/>
                      <a:pt x="199" y="100"/>
                      <a:pt x="189" y="99"/>
                    </a:cubicBezTo>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75" name="Freeform 10"/>
              <p:cNvSpPr>
                <a:spLocks noEditPoints="1"/>
              </p:cNvSpPr>
              <p:nvPr/>
            </p:nvSpPr>
            <p:spPr bwMode="auto">
              <a:xfrm>
                <a:off x="4211218" y="1729981"/>
                <a:ext cx="264703" cy="201995"/>
              </a:xfrm>
              <a:custGeom>
                <a:avLst/>
                <a:gdLst>
                  <a:gd name="T0" fmla="*/ 60 w 201"/>
                  <a:gd name="T1" fmla="*/ 72 h 151"/>
                  <a:gd name="T2" fmla="*/ 36 w 201"/>
                  <a:gd name="T3" fmla="*/ 83 h 151"/>
                  <a:gd name="T4" fmla="*/ 16 w 201"/>
                  <a:gd name="T5" fmla="*/ 93 h 151"/>
                  <a:gd name="T6" fmla="*/ 54 w 201"/>
                  <a:gd name="T7" fmla="*/ 66 h 151"/>
                  <a:gd name="T8" fmla="*/ 73 w 201"/>
                  <a:gd name="T9" fmla="*/ 72 h 151"/>
                  <a:gd name="T10" fmla="*/ 64 w 201"/>
                  <a:gd name="T11" fmla="*/ 87 h 151"/>
                  <a:gd name="T12" fmla="*/ 88 w 201"/>
                  <a:gd name="T13" fmla="*/ 73 h 151"/>
                  <a:gd name="T14" fmla="*/ 73 w 201"/>
                  <a:gd name="T15" fmla="*/ 72 h 151"/>
                  <a:gd name="T16" fmla="*/ 88 w 201"/>
                  <a:gd name="T17" fmla="*/ 29 h 151"/>
                  <a:gd name="T18" fmla="*/ 69 w 201"/>
                  <a:gd name="T19" fmla="*/ 42 h 151"/>
                  <a:gd name="T20" fmla="*/ 39 w 201"/>
                  <a:gd name="T21" fmla="*/ 39 h 151"/>
                  <a:gd name="T22" fmla="*/ 16 w 201"/>
                  <a:gd name="T23" fmla="*/ 29 h 151"/>
                  <a:gd name="T24" fmla="*/ 78 w 201"/>
                  <a:gd name="T25" fmla="*/ 43 h 151"/>
                  <a:gd name="T26" fmla="*/ 78 w 201"/>
                  <a:gd name="T27" fmla="*/ 28 h 151"/>
                  <a:gd name="T28" fmla="*/ 115 w 201"/>
                  <a:gd name="T29" fmla="*/ 102 h 151"/>
                  <a:gd name="T30" fmla="*/ 156 w 201"/>
                  <a:gd name="T31" fmla="*/ 102 h 151"/>
                  <a:gd name="T32" fmla="*/ 115 w 201"/>
                  <a:gd name="T33" fmla="*/ 102 h 151"/>
                  <a:gd name="T34" fmla="*/ 115 w 201"/>
                  <a:gd name="T35" fmla="*/ 78 h 151"/>
                  <a:gd name="T36" fmla="*/ 184 w 201"/>
                  <a:gd name="T37" fmla="*/ 73 h 151"/>
                  <a:gd name="T38" fmla="*/ 136 w 201"/>
                  <a:gd name="T39" fmla="*/ 25 h 151"/>
                  <a:gd name="T40" fmla="*/ 184 w 201"/>
                  <a:gd name="T41" fmla="*/ 34 h 151"/>
                  <a:gd name="T42" fmla="*/ 136 w 201"/>
                  <a:gd name="T43" fmla="*/ 25 h 151"/>
                  <a:gd name="T44" fmla="*/ 115 w 201"/>
                  <a:gd name="T45" fmla="*/ 48 h 151"/>
                  <a:gd name="T46" fmla="*/ 184 w 201"/>
                  <a:gd name="T47" fmla="*/ 43 h 151"/>
                  <a:gd name="T48" fmla="*/ 115 w 201"/>
                  <a:gd name="T49" fmla="*/ 88 h 151"/>
                  <a:gd name="T50" fmla="*/ 184 w 201"/>
                  <a:gd name="T51" fmla="*/ 92 h 151"/>
                  <a:gd name="T52" fmla="*/ 115 w 201"/>
                  <a:gd name="T53" fmla="*/ 88 h 151"/>
                  <a:gd name="T54" fmla="*/ 115 w 201"/>
                  <a:gd name="T55" fmla="*/ 63 h 151"/>
                  <a:gd name="T56" fmla="*/ 184 w 201"/>
                  <a:gd name="T57" fmla="*/ 58 h 151"/>
                  <a:gd name="T58" fmla="*/ 201 w 201"/>
                  <a:gd name="T59" fmla="*/ 9 h 151"/>
                  <a:gd name="T60" fmla="*/ 201 w 201"/>
                  <a:gd name="T61" fmla="*/ 145 h 151"/>
                  <a:gd name="T62" fmla="*/ 154 w 201"/>
                  <a:gd name="T63" fmla="*/ 138 h 151"/>
                  <a:gd name="T64" fmla="*/ 101 w 201"/>
                  <a:gd name="T65" fmla="*/ 151 h 151"/>
                  <a:gd name="T66" fmla="*/ 47 w 201"/>
                  <a:gd name="T67" fmla="*/ 138 h 151"/>
                  <a:gd name="T68" fmla="*/ 0 w 201"/>
                  <a:gd name="T69" fmla="*/ 145 h 151"/>
                  <a:gd name="T70" fmla="*/ 0 w 201"/>
                  <a:gd name="T71" fmla="*/ 9 h 151"/>
                  <a:gd name="T72" fmla="*/ 47 w 201"/>
                  <a:gd name="T73" fmla="*/ 0 h 151"/>
                  <a:gd name="T74" fmla="*/ 154 w 201"/>
                  <a:gd name="T75" fmla="*/ 0 h 151"/>
                  <a:gd name="T76" fmla="*/ 201 w 201"/>
                  <a:gd name="T77" fmla="*/ 9 h 151"/>
                  <a:gd name="T78" fmla="*/ 47 w 201"/>
                  <a:gd name="T79" fmla="*/ 8 h 151"/>
                  <a:gd name="T80" fmla="*/ 8 w 201"/>
                  <a:gd name="T81" fmla="*/ 127 h 151"/>
                  <a:gd name="T82" fmla="*/ 97 w 201"/>
                  <a:gd name="T83" fmla="*/ 131 h 151"/>
                  <a:gd name="T84" fmla="*/ 193 w 201"/>
                  <a:gd name="T85" fmla="*/ 15 h 151"/>
                  <a:gd name="T86" fmla="*/ 105 w 201"/>
                  <a:gd name="T87" fmla="*/ 19 h 151"/>
                  <a:gd name="T88" fmla="*/ 154 w 201"/>
                  <a:gd name="T89" fmla="*/ 120 h 151"/>
                  <a:gd name="T90" fmla="*/ 193 w 201"/>
                  <a:gd name="T91" fmla="*/ 1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1" h="151">
                    <a:moveTo>
                      <a:pt x="61" y="71"/>
                    </a:moveTo>
                    <a:cubicBezTo>
                      <a:pt x="61" y="71"/>
                      <a:pt x="61" y="71"/>
                      <a:pt x="60" y="72"/>
                    </a:cubicBezTo>
                    <a:cubicBezTo>
                      <a:pt x="58" y="75"/>
                      <a:pt x="54" y="75"/>
                      <a:pt x="49" y="76"/>
                    </a:cubicBezTo>
                    <a:cubicBezTo>
                      <a:pt x="44" y="77"/>
                      <a:pt x="39" y="79"/>
                      <a:pt x="36" y="83"/>
                    </a:cubicBezTo>
                    <a:cubicBezTo>
                      <a:pt x="35" y="85"/>
                      <a:pt x="33" y="87"/>
                      <a:pt x="31" y="89"/>
                    </a:cubicBezTo>
                    <a:cubicBezTo>
                      <a:pt x="26" y="90"/>
                      <a:pt x="21" y="91"/>
                      <a:pt x="16" y="93"/>
                    </a:cubicBezTo>
                    <a:cubicBezTo>
                      <a:pt x="16" y="86"/>
                      <a:pt x="16" y="80"/>
                      <a:pt x="16" y="73"/>
                    </a:cubicBezTo>
                    <a:cubicBezTo>
                      <a:pt x="28" y="68"/>
                      <a:pt x="41" y="66"/>
                      <a:pt x="54" y="66"/>
                    </a:cubicBezTo>
                    <a:cubicBezTo>
                      <a:pt x="56" y="67"/>
                      <a:pt x="60" y="69"/>
                      <a:pt x="61" y="71"/>
                    </a:cubicBezTo>
                    <a:close/>
                    <a:moveTo>
                      <a:pt x="73" y="72"/>
                    </a:moveTo>
                    <a:cubicBezTo>
                      <a:pt x="76" y="78"/>
                      <a:pt x="73" y="81"/>
                      <a:pt x="67" y="83"/>
                    </a:cubicBezTo>
                    <a:cubicBezTo>
                      <a:pt x="64" y="84"/>
                      <a:pt x="64" y="86"/>
                      <a:pt x="64" y="87"/>
                    </a:cubicBezTo>
                    <a:cubicBezTo>
                      <a:pt x="72" y="88"/>
                      <a:pt x="80" y="90"/>
                      <a:pt x="88" y="93"/>
                    </a:cubicBezTo>
                    <a:cubicBezTo>
                      <a:pt x="88" y="86"/>
                      <a:pt x="88" y="80"/>
                      <a:pt x="88" y="73"/>
                    </a:cubicBezTo>
                    <a:cubicBezTo>
                      <a:pt x="82" y="71"/>
                      <a:pt x="76" y="69"/>
                      <a:pt x="70" y="68"/>
                    </a:cubicBezTo>
                    <a:cubicBezTo>
                      <a:pt x="71" y="69"/>
                      <a:pt x="73" y="70"/>
                      <a:pt x="73" y="72"/>
                    </a:cubicBezTo>
                    <a:close/>
                    <a:moveTo>
                      <a:pt x="16" y="29"/>
                    </a:moveTo>
                    <a:cubicBezTo>
                      <a:pt x="39" y="20"/>
                      <a:pt x="65" y="20"/>
                      <a:pt x="88" y="29"/>
                    </a:cubicBezTo>
                    <a:cubicBezTo>
                      <a:pt x="88" y="42"/>
                      <a:pt x="88" y="55"/>
                      <a:pt x="88" y="68"/>
                    </a:cubicBezTo>
                    <a:cubicBezTo>
                      <a:pt x="82" y="59"/>
                      <a:pt x="75" y="50"/>
                      <a:pt x="69" y="42"/>
                    </a:cubicBezTo>
                    <a:cubicBezTo>
                      <a:pt x="64" y="46"/>
                      <a:pt x="60" y="50"/>
                      <a:pt x="55" y="54"/>
                    </a:cubicBezTo>
                    <a:cubicBezTo>
                      <a:pt x="50" y="49"/>
                      <a:pt x="44" y="43"/>
                      <a:pt x="39" y="39"/>
                    </a:cubicBezTo>
                    <a:cubicBezTo>
                      <a:pt x="31" y="48"/>
                      <a:pt x="23" y="57"/>
                      <a:pt x="16" y="68"/>
                    </a:cubicBezTo>
                    <a:cubicBezTo>
                      <a:pt x="16" y="55"/>
                      <a:pt x="16" y="42"/>
                      <a:pt x="16" y="29"/>
                    </a:cubicBezTo>
                    <a:close/>
                    <a:moveTo>
                      <a:pt x="70" y="34"/>
                    </a:moveTo>
                    <a:cubicBezTo>
                      <a:pt x="70" y="38"/>
                      <a:pt x="74" y="42"/>
                      <a:pt x="78" y="43"/>
                    </a:cubicBezTo>
                    <a:cubicBezTo>
                      <a:pt x="82" y="44"/>
                      <a:pt x="85" y="42"/>
                      <a:pt x="85" y="38"/>
                    </a:cubicBezTo>
                    <a:cubicBezTo>
                      <a:pt x="85" y="34"/>
                      <a:pt x="82" y="29"/>
                      <a:pt x="78" y="28"/>
                    </a:cubicBezTo>
                    <a:cubicBezTo>
                      <a:pt x="74" y="27"/>
                      <a:pt x="70" y="30"/>
                      <a:pt x="70" y="34"/>
                    </a:cubicBezTo>
                    <a:close/>
                    <a:moveTo>
                      <a:pt x="115" y="102"/>
                    </a:moveTo>
                    <a:cubicBezTo>
                      <a:pt x="115" y="107"/>
                      <a:pt x="115" y="107"/>
                      <a:pt x="115" y="107"/>
                    </a:cubicBezTo>
                    <a:cubicBezTo>
                      <a:pt x="128" y="103"/>
                      <a:pt x="142" y="102"/>
                      <a:pt x="156" y="102"/>
                    </a:cubicBezTo>
                    <a:cubicBezTo>
                      <a:pt x="156" y="98"/>
                      <a:pt x="156" y="98"/>
                      <a:pt x="156" y="98"/>
                    </a:cubicBezTo>
                    <a:cubicBezTo>
                      <a:pt x="142" y="97"/>
                      <a:pt x="128" y="99"/>
                      <a:pt x="115" y="102"/>
                    </a:cubicBezTo>
                    <a:close/>
                    <a:moveTo>
                      <a:pt x="115" y="73"/>
                    </a:moveTo>
                    <a:cubicBezTo>
                      <a:pt x="115" y="78"/>
                      <a:pt x="115" y="78"/>
                      <a:pt x="115" y="78"/>
                    </a:cubicBezTo>
                    <a:cubicBezTo>
                      <a:pt x="137" y="71"/>
                      <a:pt x="162" y="71"/>
                      <a:pt x="184" y="78"/>
                    </a:cubicBezTo>
                    <a:cubicBezTo>
                      <a:pt x="184" y="73"/>
                      <a:pt x="184" y="73"/>
                      <a:pt x="184" y="73"/>
                    </a:cubicBezTo>
                    <a:cubicBezTo>
                      <a:pt x="161" y="67"/>
                      <a:pt x="137" y="67"/>
                      <a:pt x="115" y="73"/>
                    </a:cubicBezTo>
                    <a:close/>
                    <a:moveTo>
                      <a:pt x="136" y="25"/>
                    </a:moveTo>
                    <a:cubicBezTo>
                      <a:pt x="136" y="30"/>
                      <a:pt x="136" y="30"/>
                      <a:pt x="136" y="30"/>
                    </a:cubicBezTo>
                    <a:cubicBezTo>
                      <a:pt x="152" y="28"/>
                      <a:pt x="168" y="29"/>
                      <a:pt x="184" y="34"/>
                    </a:cubicBezTo>
                    <a:cubicBezTo>
                      <a:pt x="184" y="29"/>
                      <a:pt x="184" y="29"/>
                      <a:pt x="184" y="29"/>
                    </a:cubicBezTo>
                    <a:cubicBezTo>
                      <a:pt x="168" y="24"/>
                      <a:pt x="152" y="23"/>
                      <a:pt x="136" y="25"/>
                    </a:cubicBezTo>
                    <a:close/>
                    <a:moveTo>
                      <a:pt x="115" y="43"/>
                    </a:moveTo>
                    <a:cubicBezTo>
                      <a:pt x="115" y="48"/>
                      <a:pt x="115" y="48"/>
                      <a:pt x="115" y="48"/>
                    </a:cubicBezTo>
                    <a:cubicBezTo>
                      <a:pt x="137" y="42"/>
                      <a:pt x="162" y="42"/>
                      <a:pt x="184" y="48"/>
                    </a:cubicBezTo>
                    <a:cubicBezTo>
                      <a:pt x="184" y="43"/>
                      <a:pt x="184" y="43"/>
                      <a:pt x="184" y="43"/>
                    </a:cubicBezTo>
                    <a:cubicBezTo>
                      <a:pt x="161" y="37"/>
                      <a:pt x="137" y="37"/>
                      <a:pt x="115" y="43"/>
                    </a:cubicBezTo>
                    <a:close/>
                    <a:moveTo>
                      <a:pt x="115" y="88"/>
                    </a:moveTo>
                    <a:cubicBezTo>
                      <a:pt x="115" y="92"/>
                      <a:pt x="115" y="92"/>
                      <a:pt x="115" y="92"/>
                    </a:cubicBezTo>
                    <a:cubicBezTo>
                      <a:pt x="137" y="86"/>
                      <a:pt x="162" y="86"/>
                      <a:pt x="184" y="92"/>
                    </a:cubicBezTo>
                    <a:cubicBezTo>
                      <a:pt x="184" y="87"/>
                      <a:pt x="184" y="87"/>
                      <a:pt x="184" y="87"/>
                    </a:cubicBezTo>
                    <a:cubicBezTo>
                      <a:pt x="161" y="81"/>
                      <a:pt x="137" y="81"/>
                      <a:pt x="115" y="88"/>
                    </a:cubicBezTo>
                    <a:close/>
                    <a:moveTo>
                      <a:pt x="115" y="58"/>
                    </a:moveTo>
                    <a:cubicBezTo>
                      <a:pt x="115" y="63"/>
                      <a:pt x="115" y="63"/>
                      <a:pt x="115" y="63"/>
                    </a:cubicBezTo>
                    <a:cubicBezTo>
                      <a:pt x="137" y="57"/>
                      <a:pt x="162" y="57"/>
                      <a:pt x="184" y="63"/>
                    </a:cubicBezTo>
                    <a:cubicBezTo>
                      <a:pt x="184" y="58"/>
                      <a:pt x="184" y="58"/>
                      <a:pt x="184" y="58"/>
                    </a:cubicBezTo>
                    <a:cubicBezTo>
                      <a:pt x="161" y="52"/>
                      <a:pt x="137" y="52"/>
                      <a:pt x="115" y="58"/>
                    </a:cubicBezTo>
                    <a:close/>
                    <a:moveTo>
                      <a:pt x="201" y="9"/>
                    </a:moveTo>
                    <a:cubicBezTo>
                      <a:pt x="201" y="136"/>
                      <a:pt x="201" y="136"/>
                      <a:pt x="201" y="136"/>
                    </a:cubicBezTo>
                    <a:cubicBezTo>
                      <a:pt x="201" y="145"/>
                      <a:pt x="201" y="145"/>
                      <a:pt x="201" y="145"/>
                    </a:cubicBezTo>
                    <a:cubicBezTo>
                      <a:pt x="199" y="146"/>
                      <a:pt x="197" y="147"/>
                      <a:pt x="195" y="146"/>
                    </a:cubicBezTo>
                    <a:cubicBezTo>
                      <a:pt x="182" y="141"/>
                      <a:pt x="168" y="138"/>
                      <a:pt x="154" y="138"/>
                    </a:cubicBezTo>
                    <a:cubicBezTo>
                      <a:pt x="136" y="138"/>
                      <a:pt x="119" y="143"/>
                      <a:pt x="103" y="150"/>
                    </a:cubicBezTo>
                    <a:cubicBezTo>
                      <a:pt x="102" y="151"/>
                      <a:pt x="102" y="151"/>
                      <a:pt x="101" y="151"/>
                    </a:cubicBezTo>
                    <a:cubicBezTo>
                      <a:pt x="100" y="151"/>
                      <a:pt x="99" y="151"/>
                      <a:pt x="98" y="150"/>
                    </a:cubicBezTo>
                    <a:cubicBezTo>
                      <a:pt x="83" y="143"/>
                      <a:pt x="65" y="138"/>
                      <a:pt x="47" y="138"/>
                    </a:cubicBezTo>
                    <a:cubicBezTo>
                      <a:pt x="33" y="138"/>
                      <a:pt x="19" y="141"/>
                      <a:pt x="7" y="146"/>
                    </a:cubicBezTo>
                    <a:cubicBezTo>
                      <a:pt x="4" y="147"/>
                      <a:pt x="2" y="146"/>
                      <a:pt x="0" y="145"/>
                    </a:cubicBezTo>
                    <a:cubicBezTo>
                      <a:pt x="0" y="136"/>
                      <a:pt x="0" y="136"/>
                      <a:pt x="0" y="136"/>
                    </a:cubicBezTo>
                    <a:cubicBezTo>
                      <a:pt x="0" y="9"/>
                      <a:pt x="0" y="9"/>
                      <a:pt x="0" y="9"/>
                    </a:cubicBezTo>
                    <a:cubicBezTo>
                      <a:pt x="3" y="8"/>
                      <a:pt x="3" y="8"/>
                      <a:pt x="3" y="8"/>
                    </a:cubicBezTo>
                    <a:cubicBezTo>
                      <a:pt x="17" y="3"/>
                      <a:pt x="32" y="0"/>
                      <a:pt x="47" y="0"/>
                    </a:cubicBezTo>
                    <a:cubicBezTo>
                      <a:pt x="66" y="0"/>
                      <a:pt x="84" y="4"/>
                      <a:pt x="101" y="12"/>
                    </a:cubicBezTo>
                    <a:cubicBezTo>
                      <a:pt x="117" y="4"/>
                      <a:pt x="135" y="0"/>
                      <a:pt x="154" y="0"/>
                    </a:cubicBezTo>
                    <a:cubicBezTo>
                      <a:pt x="169" y="0"/>
                      <a:pt x="184" y="3"/>
                      <a:pt x="198" y="8"/>
                    </a:cubicBezTo>
                    <a:lnTo>
                      <a:pt x="201" y="9"/>
                    </a:lnTo>
                    <a:close/>
                    <a:moveTo>
                      <a:pt x="97" y="19"/>
                    </a:moveTo>
                    <a:cubicBezTo>
                      <a:pt x="82" y="12"/>
                      <a:pt x="65" y="8"/>
                      <a:pt x="47" y="8"/>
                    </a:cubicBezTo>
                    <a:cubicBezTo>
                      <a:pt x="34" y="8"/>
                      <a:pt x="21" y="10"/>
                      <a:pt x="8" y="15"/>
                    </a:cubicBezTo>
                    <a:cubicBezTo>
                      <a:pt x="8" y="127"/>
                      <a:pt x="8" y="127"/>
                      <a:pt x="8" y="127"/>
                    </a:cubicBezTo>
                    <a:cubicBezTo>
                      <a:pt x="21" y="123"/>
                      <a:pt x="34" y="120"/>
                      <a:pt x="47" y="120"/>
                    </a:cubicBezTo>
                    <a:cubicBezTo>
                      <a:pt x="64" y="120"/>
                      <a:pt x="81" y="124"/>
                      <a:pt x="97" y="131"/>
                    </a:cubicBezTo>
                    <a:lnTo>
                      <a:pt x="97" y="19"/>
                    </a:lnTo>
                    <a:close/>
                    <a:moveTo>
                      <a:pt x="193" y="15"/>
                    </a:moveTo>
                    <a:cubicBezTo>
                      <a:pt x="180" y="10"/>
                      <a:pt x="167" y="8"/>
                      <a:pt x="154" y="8"/>
                    </a:cubicBezTo>
                    <a:cubicBezTo>
                      <a:pt x="137" y="8"/>
                      <a:pt x="120" y="12"/>
                      <a:pt x="105" y="19"/>
                    </a:cubicBezTo>
                    <a:cubicBezTo>
                      <a:pt x="105" y="131"/>
                      <a:pt x="105" y="131"/>
                      <a:pt x="105" y="131"/>
                    </a:cubicBezTo>
                    <a:cubicBezTo>
                      <a:pt x="120" y="124"/>
                      <a:pt x="137" y="120"/>
                      <a:pt x="154" y="120"/>
                    </a:cubicBezTo>
                    <a:cubicBezTo>
                      <a:pt x="167" y="120"/>
                      <a:pt x="180" y="123"/>
                      <a:pt x="193" y="127"/>
                    </a:cubicBezTo>
                    <a:lnTo>
                      <a:pt x="193" y="15"/>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76" name="Freeform 22"/>
              <p:cNvSpPr>
                <a:spLocks noEditPoints="1"/>
              </p:cNvSpPr>
              <p:nvPr/>
            </p:nvSpPr>
            <p:spPr bwMode="auto">
              <a:xfrm>
                <a:off x="4027140" y="1709583"/>
                <a:ext cx="160345" cy="152577"/>
              </a:xfrm>
              <a:custGeom>
                <a:avLst/>
                <a:gdLst>
                  <a:gd name="T0" fmla="*/ 87 w 218"/>
                  <a:gd name="T1" fmla="*/ 189 h 207"/>
                  <a:gd name="T2" fmla="*/ 163 w 218"/>
                  <a:gd name="T3" fmla="*/ 108 h 207"/>
                  <a:gd name="T4" fmla="*/ 142 w 218"/>
                  <a:gd name="T5" fmla="*/ 15 h 207"/>
                  <a:gd name="T6" fmla="*/ 69 w 218"/>
                  <a:gd name="T7" fmla="*/ 114 h 207"/>
                  <a:gd name="T8" fmla="*/ 69 w 218"/>
                  <a:gd name="T9" fmla="*/ 85 h 207"/>
                  <a:gd name="T10" fmla="*/ 69 w 218"/>
                  <a:gd name="T11" fmla="*/ 114 h 207"/>
                  <a:gd name="T12" fmla="*/ 71 w 218"/>
                  <a:gd name="T13" fmla="*/ 58 h 207"/>
                  <a:gd name="T14" fmla="*/ 102 w 218"/>
                  <a:gd name="T15" fmla="*/ 58 h 207"/>
                  <a:gd name="T16" fmla="*/ 119 w 218"/>
                  <a:gd name="T17" fmla="*/ 172 h 207"/>
                  <a:gd name="T18" fmla="*/ 107 w 218"/>
                  <a:gd name="T19" fmla="*/ 130 h 207"/>
                  <a:gd name="T20" fmla="*/ 119 w 218"/>
                  <a:gd name="T21" fmla="*/ 172 h 207"/>
                  <a:gd name="T22" fmla="*/ 106 w 218"/>
                  <a:gd name="T23" fmla="*/ 74 h 207"/>
                  <a:gd name="T24" fmla="*/ 141 w 218"/>
                  <a:gd name="T25" fmla="*/ 74 h 207"/>
                  <a:gd name="T26" fmla="*/ 154 w 218"/>
                  <a:gd name="T27" fmla="*/ 36 h 207"/>
                  <a:gd name="T28" fmla="*/ 154 w 218"/>
                  <a:gd name="T29" fmla="*/ 63 h 207"/>
                  <a:gd name="T30" fmla="*/ 154 w 218"/>
                  <a:gd name="T31" fmla="*/ 36 h 207"/>
                  <a:gd name="T32" fmla="*/ 214 w 218"/>
                  <a:gd name="T33" fmla="*/ 126 h 207"/>
                  <a:gd name="T34" fmla="*/ 214 w 218"/>
                  <a:gd name="T35" fmla="*/ 125 h 207"/>
                  <a:gd name="T36" fmla="*/ 202 w 218"/>
                  <a:gd name="T37" fmla="*/ 0 h 207"/>
                  <a:gd name="T38" fmla="*/ 179 w 218"/>
                  <a:gd name="T39" fmla="*/ 3 h 207"/>
                  <a:gd name="T40" fmla="*/ 170 w 218"/>
                  <a:gd name="T41" fmla="*/ 125 h 207"/>
                  <a:gd name="T42" fmla="*/ 176 w 218"/>
                  <a:gd name="T43" fmla="*/ 163 h 207"/>
                  <a:gd name="T44" fmla="*/ 172 w 218"/>
                  <a:gd name="T45" fmla="*/ 179 h 207"/>
                  <a:gd name="T46" fmla="*/ 203 w 218"/>
                  <a:gd name="T47" fmla="*/ 199 h 207"/>
                  <a:gd name="T48" fmla="*/ 207 w 218"/>
                  <a:gd name="T49" fmla="*/ 206 h 207"/>
                  <a:gd name="T50" fmla="*/ 206 w 218"/>
                  <a:gd name="T51" fmla="*/ 182 h 207"/>
                  <a:gd name="T52" fmla="*/ 207 w 218"/>
                  <a:gd name="T53" fmla="*/ 166 h 207"/>
                  <a:gd name="T54" fmla="*/ 207 w 218"/>
                  <a:gd name="T55" fmla="*/ 165 h 207"/>
                  <a:gd name="T56" fmla="*/ 185 w 218"/>
                  <a:gd name="T57" fmla="*/ 7 h 207"/>
                  <a:gd name="T58" fmla="*/ 208 w 218"/>
                  <a:gd name="T59" fmla="*/ 122 h 207"/>
                  <a:gd name="T60" fmla="*/ 198 w 218"/>
                  <a:gd name="T61" fmla="*/ 30 h 207"/>
                  <a:gd name="T62" fmla="*/ 197 w 218"/>
                  <a:gd name="T63" fmla="*/ 122 h 207"/>
                  <a:gd name="T64" fmla="*/ 185 w 218"/>
                  <a:gd name="T65" fmla="*/ 7 h 207"/>
                  <a:gd name="T66" fmla="*/ 210 w 218"/>
                  <a:gd name="T67" fmla="*/ 201 h 207"/>
                  <a:gd name="T68" fmla="*/ 201 w 218"/>
                  <a:gd name="T69" fmla="*/ 189 h 207"/>
                  <a:gd name="T70" fmla="*/ 192 w 218"/>
                  <a:gd name="T71" fmla="*/ 173 h 207"/>
                  <a:gd name="T72" fmla="*/ 194 w 218"/>
                  <a:gd name="T73" fmla="*/ 186 h 207"/>
                  <a:gd name="T74" fmla="*/ 188 w 218"/>
                  <a:gd name="T75" fmla="*/ 169 h 207"/>
                  <a:gd name="T76" fmla="*/ 201 w 218"/>
                  <a:gd name="T77" fmla="*/ 166 h 207"/>
                  <a:gd name="T78" fmla="*/ 201 w 218"/>
                  <a:gd name="T79" fmla="*/ 182 h 207"/>
                  <a:gd name="T80" fmla="*/ 202 w 218"/>
                  <a:gd name="T81" fmla="*/ 159 h 207"/>
                  <a:gd name="T82" fmla="*/ 200 w 218"/>
                  <a:gd name="T83" fmla="*/ 134 h 207"/>
                  <a:gd name="T84" fmla="*/ 195 w 218"/>
                  <a:gd name="T85" fmla="*/ 159 h 207"/>
                  <a:gd name="T86" fmla="*/ 176 w 218"/>
                  <a:gd name="T87" fmla="*/ 128 h 207"/>
                  <a:gd name="T88" fmla="*/ 202 w 218"/>
                  <a:gd name="T89" fmla="*/ 15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8" h="207">
                    <a:moveTo>
                      <a:pt x="32" y="69"/>
                    </a:moveTo>
                    <a:cubicBezTo>
                      <a:pt x="0" y="134"/>
                      <a:pt x="55" y="181"/>
                      <a:pt x="87" y="189"/>
                    </a:cubicBezTo>
                    <a:cubicBezTo>
                      <a:pt x="143" y="203"/>
                      <a:pt x="147" y="164"/>
                      <a:pt x="146" y="138"/>
                    </a:cubicBezTo>
                    <a:cubicBezTo>
                      <a:pt x="145" y="127"/>
                      <a:pt x="153" y="118"/>
                      <a:pt x="163" y="108"/>
                    </a:cubicBezTo>
                    <a:cubicBezTo>
                      <a:pt x="170" y="22"/>
                      <a:pt x="170" y="22"/>
                      <a:pt x="170" y="22"/>
                    </a:cubicBezTo>
                    <a:cubicBezTo>
                      <a:pt x="161" y="18"/>
                      <a:pt x="152" y="16"/>
                      <a:pt x="142" y="15"/>
                    </a:cubicBezTo>
                    <a:cubicBezTo>
                      <a:pt x="91" y="13"/>
                      <a:pt x="49" y="34"/>
                      <a:pt x="32" y="69"/>
                    </a:cubicBezTo>
                    <a:close/>
                    <a:moveTo>
                      <a:pt x="69" y="114"/>
                    </a:moveTo>
                    <a:cubicBezTo>
                      <a:pt x="61" y="114"/>
                      <a:pt x="54" y="108"/>
                      <a:pt x="54" y="100"/>
                    </a:cubicBezTo>
                    <a:cubicBezTo>
                      <a:pt x="54" y="92"/>
                      <a:pt x="61" y="85"/>
                      <a:pt x="69" y="85"/>
                    </a:cubicBezTo>
                    <a:cubicBezTo>
                      <a:pt x="77" y="85"/>
                      <a:pt x="83" y="92"/>
                      <a:pt x="83" y="100"/>
                    </a:cubicBezTo>
                    <a:cubicBezTo>
                      <a:pt x="83" y="108"/>
                      <a:pt x="77" y="114"/>
                      <a:pt x="69" y="114"/>
                    </a:cubicBezTo>
                    <a:close/>
                    <a:moveTo>
                      <a:pt x="86" y="74"/>
                    </a:moveTo>
                    <a:cubicBezTo>
                      <a:pt x="78" y="74"/>
                      <a:pt x="71" y="67"/>
                      <a:pt x="71" y="58"/>
                    </a:cubicBezTo>
                    <a:cubicBezTo>
                      <a:pt x="71" y="50"/>
                      <a:pt x="78" y="43"/>
                      <a:pt x="86" y="43"/>
                    </a:cubicBezTo>
                    <a:cubicBezTo>
                      <a:pt x="95" y="43"/>
                      <a:pt x="102" y="50"/>
                      <a:pt x="102" y="58"/>
                    </a:cubicBezTo>
                    <a:cubicBezTo>
                      <a:pt x="102" y="67"/>
                      <a:pt x="95" y="74"/>
                      <a:pt x="86" y="74"/>
                    </a:cubicBezTo>
                    <a:close/>
                    <a:moveTo>
                      <a:pt x="119" y="172"/>
                    </a:moveTo>
                    <a:cubicBezTo>
                      <a:pt x="107" y="182"/>
                      <a:pt x="88" y="178"/>
                      <a:pt x="87" y="166"/>
                    </a:cubicBezTo>
                    <a:cubicBezTo>
                      <a:pt x="86" y="149"/>
                      <a:pt x="95" y="134"/>
                      <a:pt x="107" y="130"/>
                    </a:cubicBezTo>
                    <a:cubicBezTo>
                      <a:pt x="111" y="128"/>
                      <a:pt x="120" y="132"/>
                      <a:pt x="123" y="139"/>
                    </a:cubicBezTo>
                    <a:cubicBezTo>
                      <a:pt x="127" y="147"/>
                      <a:pt x="129" y="164"/>
                      <a:pt x="119" y="172"/>
                    </a:cubicBezTo>
                    <a:close/>
                    <a:moveTo>
                      <a:pt x="124" y="92"/>
                    </a:moveTo>
                    <a:cubicBezTo>
                      <a:pt x="114" y="92"/>
                      <a:pt x="106" y="84"/>
                      <a:pt x="106" y="74"/>
                    </a:cubicBezTo>
                    <a:cubicBezTo>
                      <a:pt x="106" y="65"/>
                      <a:pt x="114" y="57"/>
                      <a:pt x="124" y="57"/>
                    </a:cubicBezTo>
                    <a:cubicBezTo>
                      <a:pt x="133" y="57"/>
                      <a:pt x="141" y="65"/>
                      <a:pt x="141" y="74"/>
                    </a:cubicBezTo>
                    <a:cubicBezTo>
                      <a:pt x="141" y="84"/>
                      <a:pt x="133" y="92"/>
                      <a:pt x="124" y="92"/>
                    </a:cubicBezTo>
                    <a:close/>
                    <a:moveTo>
                      <a:pt x="154" y="36"/>
                    </a:moveTo>
                    <a:cubicBezTo>
                      <a:pt x="161" y="36"/>
                      <a:pt x="167" y="42"/>
                      <a:pt x="167" y="49"/>
                    </a:cubicBezTo>
                    <a:cubicBezTo>
                      <a:pt x="167" y="57"/>
                      <a:pt x="161" y="63"/>
                      <a:pt x="154" y="63"/>
                    </a:cubicBezTo>
                    <a:cubicBezTo>
                      <a:pt x="146" y="63"/>
                      <a:pt x="140" y="57"/>
                      <a:pt x="140" y="49"/>
                    </a:cubicBezTo>
                    <a:cubicBezTo>
                      <a:pt x="140" y="42"/>
                      <a:pt x="146" y="36"/>
                      <a:pt x="154" y="36"/>
                    </a:cubicBezTo>
                    <a:close/>
                    <a:moveTo>
                      <a:pt x="208" y="163"/>
                    </a:moveTo>
                    <a:cubicBezTo>
                      <a:pt x="214" y="126"/>
                      <a:pt x="214" y="126"/>
                      <a:pt x="214" y="126"/>
                    </a:cubicBezTo>
                    <a:cubicBezTo>
                      <a:pt x="214" y="126"/>
                      <a:pt x="214" y="126"/>
                      <a:pt x="214" y="125"/>
                    </a:cubicBezTo>
                    <a:cubicBezTo>
                      <a:pt x="214" y="125"/>
                      <a:pt x="214" y="125"/>
                      <a:pt x="214" y="125"/>
                    </a:cubicBezTo>
                    <a:cubicBezTo>
                      <a:pt x="205" y="3"/>
                      <a:pt x="205" y="3"/>
                      <a:pt x="205" y="3"/>
                    </a:cubicBezTo>
                    <a:cubicBezTo>
                      <a:pt x="205" y="2"/>
                      <a:pt x="203" y="0"/>
                      <a:pt x="202" y="0"/>
                    </a:cubicBezTo>
                    <a:cubicBezTo>
                      <a:pt x="182" y="0"/>
                      <a:pt x="182" y="0"/>
                      <a:pt x="182" y="0"/>
                    </a:cubicBezTo>
                    <a:cubicBezTo>
                      <a:pt x="180" y="0"/>
                      <a:pt x="179" y="2"/>
                      <a:pt x="179" y="3"/>
                    </a:cubicBezTo>
                    <a:cubicBezTo>
                      <a:pt x="170" y="125"/>
                      <a:pt x="170" y="125"/>
                      <a:pt x="170" y="125"/>
                    </a:cubicBezTo>
                    <a:cubicBezTo>
                      <a:pt x="170" y="125"/>
                      <a:pt x="170" y="125"/>
                      <a:pt x="170" y="125"/>
                    </a:cubicBezTo>
                    <a:cubicBezTo>
                      <a:pt x="170" y="126"/>
                      <a:pt x="170" y="126"/>
                      <a:pt x="170" y="126"/>
                    </a:cubicBezTo>
                    <a:cubicBezTo>
                      <a:pt x="176" y="163"/>
                      <a:pt x="176" y="163"/>
                      <a:pt x="176" y="163"/>
                    </a:cubicBezTo>
                    <a:cubicBezTo>
                      <a:pt x="176" y="164"/>
                      <a:pt x="176" y="165"/>
                      <a:pt x="177" y="165"/>
                    </a:cubicBezTo>
                    <a:cubicBezTo>
                      <a:pt x="175" y="168"/>
                      <a:pt x="172" y="172"/>
                      <a:pt x="172" y="179"/>
                    </a:cubicBezTo>
                    <a:cubicBezTo>
                      <a:pt x="172" y="190"/>
                      <a:pt x="188" y="195"/>
                      <a:pt x="197" y="197"/>
                    </a:cubicBezTo>
                    <a:cubicBezTo>
                      <a:pt x="200" y="198"/>
                      <a:pt x="202" y="199"/>
                      <a:pt x="203" y="199"/>
                    </a:cubicBezTo>
                    <a:cubicBezTo>
                      <a:pt x="206" y="201"/>
                      <a:pt x="207" y="205"/>
                      <a:pt x="205" y="207"/>
                    </a:cubicBezTo>
                    <a:cubicBezTo>
                      <a:pt x="207" y="206"/>
                      <a:pt x="207" y="206"/>
                      <a:pt x="207" y="206"/>
                    </a:cubicBezTo>
                    <a:cubicBezTo>
                      <a:pt x="211" y="204"/>
                      <a:pt x="218" y="197"/>
                      <a:pt x="209" y="187"/>
                    </a:cubicBezTo>
                    <a:cubicBezTo>
                      <a:pt x="207" y="185"/>
                      <a:pt x="206" y="184"/>
                      <a:pt x="206" y="182"/>
                    </a:cubicBezTo>
                    <a:cubicBezTo>
                      <a:pt x="206" y="181"/>
                      <a:pt x="206" y="180"/>
                      <a:pt x="207" y="179"/>
                    </a:cubicBezTo>
                    <a:cubicBezTo>
                      <a:pt x="208" y="176"/>
                      <a:pt x="210" y="172"/>
                      <a:pt x="207" y="166"/>
                    </a:cubicBezTo>
                    <a:cubicBezTo>
                      <a:pt x="206" y="166"/>
                      <a:pt x="206" y="166"/>
                      <a:pt x="206" y="165"/>
                    </a:cubicBezTo>
                    <a:cubicBezTo>
                      <a:pt x="206" y="165"/>
                      <a:pt x="207" y="165"/>
                      <a:pt x="207" y="165"/>
                    </a:cubicBezTo>
                    <a:cubicBezTo>
                      <a:pt x="207" y="164"/>
                      <a:pt x="208" y="164"/>
                      <a:pt x="208" y="163"/>
                    </a:cubicBezTo>
                    <a:close/>
                    <a:moveTo>
                      <a:pt x="185" y="7"/>
                    </a:moveTo>
                    <a:cubicBezTo>
                      <a:pt x="199" y="7"/>
                      <a:pt x="199" y="7"/>
                      <a:pt x="199" y="7"/>
                    </a:cubicBezTo>
                    <a:cubicBezTo>
                      <a:pt x="208" y="122"/>
                      <a:pt x="208" y="122"/>
                      <a:pt x="208" y="122"/>
                    </a:cubicBezTo>
                    <a:cubicBezTo>
                      <a:pt x="200" y="122"/>
                      <a:pt x="200" y="122"/>
                      <a:pt x="200" y="122"/>
                    </a:cubicBezTo>
                    <a:cubicBezTo>
                      <a:pt x="198" y="30"/>
                      <a:pt x="198" y="30"/>
                      <a:pt x="198" y="30"/>
                    </a:cubicBezTo>
                    <a:cubicBezTo>
                      <a:pt x="194" y="30"/>
                      <a:pt x="194" y="30"/>
                      <a:pt x="194" y="30"/>
                    </a:cubicBezTo>
                    <a:cubicBezTo>
                      <a:pt x="197" y="122"/>
                      <a:pt x="197" y="122"/>
                      <a:pt x="197" y="122"/>
                    </a:cubicBezTo>
                    <a:cubicBezTo>
                      <a:pt x="176" y="122"/>
                      <a:pt x="176" y="122"/>
                      <a:pt x="176" y="122"/>
                    </a:cubicBezTo>
                    <a:lnTo>
                      <a:pt x="185" y="7"/>
                    </a:lnTo>
                    <a:close/>
                    <a:moveTo>
                      <a:pt x="207" y="189"/>
                    </a:moveTo>
                    <a:cubicBezTo>
                      <a:pt x="213" y="194"/>
                      <a:pt x="210" y="201"/>
                      <a:pt x="210" y="201"/>
                    </a:cubicBezTo>
                    <a:cubicBezTo>
                      <a:pt x="210" y="201"/>
                      <a:pt x="210" y="197"/>
                      <a:pt x="208" y="194"/>
                    </a:cubicBezTo>
                    <a:cubicBezTo>
                      <a:pt x="207" y="191"/>
                      <a:pt x="204" y="191"/>
                      <a:pt x="201" y="189"/>
                    </a:cubicBezTo>
                    <a:cubicBezTo>
                      <a:pt x="197" y="187"/>
                      <a:pt x="194" y="185"/>
                      <a:pt x="192" y="180"/>
                    </a:cubicBezTo>
                    <a:cubicBezTo>
                      <a:pt x="191" y="176"/>
                      <a:pt x="192" y="173"/>
                      <a:pt x="192" y="173"/>
                    </a:cubicBezTo>
                    <a:cubicBezTo>
                      <a:pt x="192" y="173"/>
                      <a:pt x="190" y="175"/>
                      <a:pt x="190" y="178"/>
                    </a:cubicBezTo>
                    <a:cubicBezTo>
                      <a:pt x="190" y="183"/>
                      <a:pt x="194" y="186"/>
                      <a:pt x="194" y="186"/>
                    </a:cubicBezTo>
                    <a:cubicBezTo>
                      <a:pt x="194" y="186"/>
                      <a:pt x="189" y="185"/>
                      <a:pt x="187" y="180"/>
                    </a:cubicBezTo>
                    <a:cubicBezTo>
                      <a:pt x="185" y="177"/>
                      <a:pt x="187" y="174"/>
                      <a:pt x="188" y="169"/>
                    </a:cubicBezTo>
                    <a:cubicBezTo>
                      <a:pt x="188" y="168"/>
                      <a:pt x="188" y="167"/>
                      <a:pt x="188" y="166"/>
                    </a:cubicBezTo>
                    <a:cubicBezTo>
                      <a:pt x="201" y="166"/>
                      <a:pt x="201" y="166"/>
                      <a:pt x="201" y="166"/>
                    </a:cubicBezTo>
                    <a:cubicBezTo>
                      <a:pt x="202" y="167"/>
                      <a:pt x="203" y="169"/>
                      <a:pt x="203" y="172"/>
                    </a:cubicBezTo>
                    <a:cubicBezTo>
                      <a:pt x="203" y="178"/>
                      <a:pt x="201" y="179"/>
                      <a:pt x="201" y="182"/>
                    </a:cubicBezTo>
                    <a:cubicBezTo>
                      <a:pt x="202" y="185"/>
                      <a:pt x="205" y="187"/>
                      <a:pt x="207" y="189"/>
                    </a:cubicBezTo>
                    <a:close/>
                    <a:moveTo>
                      <a:pt x="202" y="159"/>
                    </a:moveTo>
                    <a:cubicBezTo>
                      <a:pt x="198" y="159"/>
                      <a:pt x="198" y="159"/>
                      <a:pt x="198" y="159"/>
                    </a:cubicBezTo>
                    <a:cubicBezTo>
                      <a:pt x="200" y="134"/>
                      <a:pt x="200" y="134"/>
                      <a:pt x="200" y="134"/>
                    </a:cubicBezTo>
                    <a:cubicBezTo>
                      <a:pt x="197" y="134"/>
                      <a:pt x="197" y="134"/>
                      <a:pt x="197" y="134"/>
                    </a:cubicBezTo>
                    <a:cubicBezTo>
                      <a:pt x="195" y="159"/>
                      <a:pt x="195" y="159"/>
                      <a:pt x="195" y="159"/>
                    </a:cubicBezTo>
                    <a:cubicBezTo>
                      <a:pt x="182" y="159"/>
                      <a:pt x="182" y="159"/>
                      <a:pt x="182" y="159"/>
                    </a:cubicBezTo>
                    <a:cubicBezTo>
                      <a:pt x="176" y="128"/>
                      <a:pt x="176" y="128"/>
                      <a:pt x="176" y="128"/>
                    </a:cubicBezTo>
                    <a:cubicBezTo>
                      <a:pt x="207" y="128"/>
                      <a:pt x="207" y="128"/>
                      <a:pt x="207" y="128"/>
                    </a:cubicBezTo>
                    <a:lnTo>
                      <a:pt x="202" y="159"/>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77" name="Freeform 90"/>
              <p:cNvSpPr>
                <a:spLocks noEditPoints="1"/>
              </p:cNvSpPr>
              <p:nvPr/>
            </p:nvSpPr>
            <p:spPr bwMode="auto">
              <a:xfrm>
                <a:off x="4187466" y="1456540"/>
                <a:ext cx="275905" cy="228431"/>
              </a:xfrm>
              <a:custGeom>
                <a:avLst/>
                <a:gdLst>
                  <a:gd name="T0" fmla="*/ 70 w 206"/>
                  <a:gd name="T1" fmla="*/ 42 h 170"/>
                  <a:gd name="T2" fmla="*/ 70 w 206"/>
                  <a:gd name="T3" fmla="*/ 9 h 170"/>
                  <a:gd name="T4" fmla="*/ 103 w 206"/>
                  <a:gd name="T5" fmla="*/ 9 h 170"/>
                  <a:gd name="T6" fmla="*/ 108 w 206"/>
                  <a:gd name="T7" fmla="*/ 14 h 170"/>
                  <a:gd name="T8" fmla="*/ 114 w 206"/>
                  <a:gd name="T9" fmla="*/ 9 h 170"/>
                  <a:gd name="T10" fmla="*/ 147 w 206"/>
                  <a:gd name="T11" fmla="*/ 9 h 170"/>
                  <a:gd name="T12" fmla="*/ 147 w 206"/>
                  <a:gd name="T13" fmla="*/ 42 h 170"/>
                  <a:gd name="T14" fmla="*/ 115 w 206"/>
                  <a:gd name="T15" fmla="*/ 74 h 170"/>
                  <a:gd name="T16" fmla="*/ 102 w 206"/>
                  <a:gd name="T17" fmla="*/ 74 h 170"/>
                  <a:gd name="T18" fmla="*/ 70 w 206"/>
                  <a:gd name="T19" fmla="*/ 42 h 170"/>
                  <a:gd name="T20" fmla="*/ 0 w 206"/>
                  <a:gd name="T21" fmla="*/ 99 h 170"/>
                  <a:gd name="T22" fmla="*/ 43 w 206"/>
                  <a:gd name="T23" fmla="*/ 99 h 170"/>
                  <a:gd name="T24" fmla="*/ 43 w 206"/>
                  <a:gd name="T25" fmla="*/ 170 h 170"/>
                  <a:gd name="T26" fmla="*/ 0 w 206"/>
                  <a:gd name="T27" fmla="*/ 170 h 170"/>
                  <a:gd name="T28" fmla="*/ 0 w 206"/>
                  <a:gd name="T29" fmla="*/ 99 h 170"/>
                  <a:gd name="T30" fmla="*/ 8 w 206"/>
                  <a:gd name="T31" fmla="*/ 155 h 170"/>
                  <a:gd name="T32" fmla="*/ 14 w 206"/>
                  <a:gd name="T33" fmla="*/ 161 h 170"/>
                  <a:gd name="T34" fmla="*/ 20 w 206"/>
                  <a:gd name="T35" fmla="*/ 155 h 170"/>
                  <a:gd name="T36" fmla="*/ 14 w 206"/>
                  <a:gd name="T37" fmla="*/ 148 h 170"/>
                  <a:gd name="T38" fmla="*/ 8 w 206"/>
                  <a:gd name="T39" fmla="*/ 155 h 170"/>
                  <a:gd name="T40" fmla="*/ 189 w 206"/>
                  <a:gd name="T41" fmla="*/ 99 h 170"/>
                  <a:gd name="T42" fmla="*/ 153 w 206"/>
                  <a:gd name="T43" fmla="*/ 119 h 170"/>
                  <a:gd name="T44" fmla="*/ 160 w 206"/>
                  <a:gd name="T45" fmla="*/ 125 h 170"/>
                  <a:gd name="T46" fmla="*/ 156 w 206"/>
                  <a:gd name="T47" fmla="*/ 132 h 170"/>
                  <a:gd name="T48" fmla="*/ 129 w 206"/>
                  <a:gd name="T49" fmla="*/ 139 h 170"/>
                  <a:gd name="T50" fmla="*/ 102 w 206"/>
                  <a:gd name="T51" fmla="*/ 124 h 170"/>
                  <a:gd name="T52" fmla="*/ 127 w 206"/>
                  <a:gd name="T53" fmla="*/ 136 h 170"/>
                  <a:gd name="T54" fmla="*/ 150 w 206"/>
                  <a:gd name="T55" fmla="*/ 126 h 170"/>
                  <a:gd name="T56" fmla="*/ 120 w 206"/>
                  <a:gd name="T57" fmla="*/ 106 h 170"/>
                  <a:gd name="T58" fmla="*/ 92 w 206"/>
                  <a:gd name="T59" fmla="*/ 95 h 170"/>
                  <a:gd name="T60" fmla="*/ 55 w 206"/>
                  <a:gd name="T61" fmla="*/ 103 h 170"/>
                  <a:gd name="T62" fmla="*/ 48 w 206"/>
                  <a:gd name="T63" fmla="*/ 103 h 170"/>
                  <a:gd name="T64" fmla="*/ 48 w 206"/>
                  <a:gd name="T65" fmla="*/ 151 h 170"/>
                  <a:gd name="T66" fmla="*/ 62 w 206"/>
                  <a:gd name="T67" fmla="*/ 151 h 170"/>
                  <a:gd name="T68" fmla="*/ 83 w 206"/>
                  <a:gd name="T69" fmla="*/ 153 h 170"/>
                  <a:gd name="T70" fmla="*/ 119 w 206"/>
                  <a:gd name="T71" fmla="*/ 164 h 170"/>
                  <a:gd name="T72" fmla="*/ 145 w 206"/>
                  <a:gd name="T73" fmla="*/ 156 h 170"/>
                  <a:gd name="T74" fmla="*/ 173 w 206"/>
                  <a:gd name="T75" fmla="*/ 136 h 170"/>
                  <a:gd name="T76" fmla="*/ 202 w 206"/>
                  <a:gd name="T77" fmla="*/ 111 h 170"/>
                  <a:gd name="T78" fmla="*/ 189 w 206"/>
                  <a:gd name="T79" fmla="*/ 9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6" h="170">
                    <a:moveTo>
                      <a:pt x="70" y="42"/>
                    </a:moveTo>
                    <a:cubicBezTo>
                      <a:pt x="61" y="33"/>
                      <a:pt x="61" y="18"/>
                      <a:pt x="70" y="9"/>
                    </a:cubicBezTo>
                    <a:cubicBezTo>
                      <a:pt x="79" y="0"/>
                      <a:pt x="94" y="0"/>
                      <a:pt x="103" y="9"/>
                    </a:cubicBezTo>
                    <a:cubicBezTo>
                      <a:pt x="108" y="14"/>
                      <a:pt x="108" y="14"/>
                      <a:pt x="108" y="14"/>
                    </a:cubicBezTo>
                    <a:cubicBezTo>
                      <a:pt x="114" y="9"/>
                      <a:pt x="114" y="9"/>
                      <a:pt x="114" y="9"/>
                    </a:cubicBezTo>
                    <a:cubicBezTo>
                      <a:pt x="123" y="0"/>
                      <a:pt x="138" y="0"/>
                      <a:pt x="147" y="9"/>
                    </a:cubicBezTo>
                    <a:cubicBezTo>
                      <a:pt x="156" y="18"/>
                      <a:pt x="156" y="33"/>
                      <a:pt x="147" y="42"/>
                    </a:cubicBezTo>
                    <a:cubicBezTo>
                      <a:pt x="115" y="74"/>
                      <a:pt x="115" y="74"/>
                      <a:pt x="115" y="74"/>
                    </a:cubicBezTo>
                    <a:cubicBezTo>
                      <a:pt x="111" y="77"/>
                      <a:pt x="105" y="77"/>
                      <a:pt x="102" y="74"/>
                    </a:cubicBezTo>
                    <a:lnTo>
                      <a:pt x="70" y="42"/>
                    </a:lnTo>
                    <a:close/>
                    <a:moveTo>
                      <a:pt x="0" y="99"/>
                    </a:moveTo>
                    <a:cubicBezTo>
                      <a:pt x="43" y="99"/>
                      <a:pt x="43" y="99"/>
                      <a:pt x="43" y="99"/>
                    </a:cubicBezTo>
                    <a:cubicBezTo>
                      <a:pt x="43" y="170"/>
                      <a:pt x="43" y="170"/>
                      <a:pt x="43" y="170"/>
                    </a:cubicBezTo>
                    <a:cubicBezTo>
                      <a:pt x="0" y="170"/>
                      <a:pt x="0" y="170"/>
                      <a:pt x="0" y="170"/>
                    </a:cubicBezTo>
                    <a:lnTo>
                      <a:pt x="0" y="99"/>
                    </a:lnTo>
                    <a:close/>
                    <a:moveTo>
                      <a:pt x="8" y="155"/>
                    </a:moveTo>
                    <a:cubicBezTo>
                      <a:pt x="8" y="158"/>
                      <a:pt x="11" y="161"/>
                      <a:pt x="14" y="161"/>
                    </a:cubicBezTo>
                    <a:cubicBezTo>
                      <a:pt x="17" y="161"/>
                      <a:pt x="20" y="158"/>
                      <a:pt x="20" y="155"/>
                    </a:cubicBezTo>
                    <a:cubicBezTo>
                      <a:pt x="20" y="151"/>
                      <a:pt x="17" y="148"/>
                      <a:pt x="14" y="148"/>
                    </a:cubicBezTo>
                    <a:cubicBezTo>
                      <a:pt x="11" y="148"/>
                      <a:pt x="8" y="151"/>
                      <a:pt x="8" y="155"/>
                    </a:cubicBezTo>
                    <a:moveTo>
                      <a:pt x="189" y="99"/>
                    </a:moveTo>
                    <a:cubicBezTo>
                      <a:pt x="179" y="98"/>
                      <a:pt x="153" y="119"/>
                      <a:pt x="153" y="119"/>
                    </a:cubicBezTo>
                    <a:cubicBezTo>
                      <a:pt x="153" y="119"/>
                      <a:pt x="157" y="123"/>
                      <a:pt x="160" y="125"/>
                    </a:cubicBezTo>
                    <a:cubicBezTo>
                      <a:pt x="162" y="126"/>
                      <a:pt x="159" y="130"/>
                      <a:pt x="156" y="132"/>
                    </a:cubicBezTo>
                    <a:cubicBezTo>
                      <a:pt x="152" y="135"/>
                      <a:pt x="139" y="142"/>
                      <a:pt x="129" y="139"/>
                    </a:cubicBezTo>
                    <a:cubicBezTo>
                      <a:pt x="119" y="136"/>
                      <a:pt x="102" y="124"/>
                      <a:pt x="102" y="124"/>
                    </a:cubicBezTo>
                    <a:cubicBezTo>
                      <a:pt x="102" y="124"/>
                      <a:pt x="118" y="132"/>
                      <a:pt x="127" y="136"/>
                    </a:cubicBezTo>
                    <a:cubicBezTo>
                      <a:pt x="136" y="139"/>
                      <a:pt x="154" y="129"/>
                      <a:pt x="150" y="126"/>
                    </a:cubicBezTo>
                    <a:cubicBezTo>
                      <a:pt x="146" y="122"/>
                      <a:pt x="132" y="116"/>
                      <a:pt x="120" y="106"/>
                    </a:cubicBezTo>
                    <a:cubicBezTo>
                      <a:pt x="115" y="101"/>
                      <a:pt x="102" y="95"/>
                      <a:pt x="92" y="95"/>
                    </a:cubicBezTo>
                    <a:cubicBezTo>
                      <a:pt x="82" y="95"/>
                      <a:pt x="63" y="103"/>
                      <a:pt x="55" y="103"/>
                    </a:cubicBezTo>
                    <a:cubicBezTo>
                      <a:pt x="48" y="103"/>
                      <a:pt x="48" y="103"/>
                      <a:pt x="48" y="103"/>
                    </a:cubicBezTo>
                    <a:cubicBezTo>
                      <a:pt x="48" y="151"/>
                      <a:pt x="48" y="151"/>
                      <a:pt x="48" y="151"/>
                    </a:cubicBezTo>
                    <a:cubicBezTo>
                      <a:pt x="62" y="151"/>
                      <a:pt x="62" y="151"/>
                      <a:pt x="62" y="151"/>
                    </a:cubicBezTo>
                    <a:cubicBezTo>
                      <a:pt x="69" y="151"/>
                      <a:pt x="79" y="151"/>
                      <a:pt x="83" y="153"/>
                    </a:cubicBezTo>
                    <a:cubicBezTo>
                      <a:pt x="87" y="155"/>
                      <a:pt x="112" y="164"/>
                      <a:pt x="119" y="164"/>
                    </a:cubicBezTo>
                    <a:cubicBezTo>
                      <a:pt x="126" y="164"/>
                      <a:pt x="137" y="161"/>
                      <a:pt x="145" y="156"/>
                    </a:cubicBezTo>
                    <a:cubicBezTo>
                      <a:pt x="153" y="150"/>
                      <a:pt x="167" y="141"/>
                      <a:pt x="173" y="136"/>
                    </a:cubicBezTo>
                    <a:cubicBezTo>
                      <a:pt x="179" y="131"/>
                      <a:pt x="199" y="115"/>
                      <a:pt x="202" y="111"/>
                    </a:cubicBezTo>
                    <a:cubicBezTo>
                      <a:pt x="206" y="108"/>
                      <a:pt x="199" y="100"/>
                      <a:pt x="189" y="99"/>
                    </a:cubicBezTo>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78" name="Freeform 33"/>
              <p:cNvSpPr>
                <a:spLocks noEditPoints="1"/>
              </p:cNvSpPr>
              <p:nvPr/>
            </p:nvSpPr>
            <p:spPr bwMode="auto">
              <a:xfrm>
                <a:off x="6003857" y="1745807"/>
                <a:ext cx="198534" cy="254545"/>
              </a:xfrm>
              <a:custGeom>
                <a:avLst/>
                <a:gdLst>
                  <a:gd name="T0" fmla="*/ 130 w 148"/>
                  <a:gd name="T1" fmla="*/ 111 h 191"/>
                  <a:gd name="T2" fmla="*/ 148 w 148"/>
                  <a:gd name="T3" fmla="*/ 66 h 191"/>
                  <a:gd name="T4" fmla="*/ 82 w 148"/>
                  <a:gd name="T5" fmla="*/ 0 h 191"/>
                  <a:gd name="T6" fmla="*/ 45 w 148"/>
                  <a:gd name="T7" fmla="*/ 11 h 191"/>
                  <a:gd name="T8" fmla="*/ 44 w 148"/>
                  <a:gd name="T9" fmla="*/ 11 h 191"/>
                  <a:gd name="T10" fmla="*/ 43 w 148"/>
                  <a:gd name="T11" fmla="*/ 12 h 191"/>
                  <a:gd name="T12" fmla="*/ 28 w 148"/>
                  <a:gd name="T13" fmla="*/ 28 h 191"/>
                  <a:gd name="T14" fmla="*/ 17 w 148"/>
                  <a:gd name="T15" fmla="*/ 52 h 191"/>
                  <a:gd name="T16" fmla="*/ 20 w 148"/>
                  <a:gd name="T17" fmla="*/ 74 h 191"/>
                  <a:gd name="T18" fmla="*/ 2 w 148"/>
                  <a:gd name="T19" fmla="*/ 101 h 191"/>
                  <a:gd name="T20" fmla="*/ 7 w 148"/>
                  <a:gd name="T21" fmla="*/ 110 h 191"/>
                  <a:gd name="T22" fmla="*/ 18 w 148"/>
                  <a:gd name="T23" fmla="*/ 110 h 191"/>
                  <a:gd name="T24" fmla="*/ 19 w 148"/>
                  <a:gd name="T25" fmla="*/ 118 h 191"/>
                  <a:gd name="T26" fmla="*/ 22 w 148"/>
                  <a:gd name="T27" fmla="*/ 122 h 191"/>
                  <a:gd name="T28" fmla="*/ 20 w 148"/>
                  <a:gd name="T29" fmla="*/ 129 h 191"/>
                  <a:gd name="T30" fmla="*/ 25 w 148"/>
                  <a:gd name="T31" fmla="*/ 132 h 191"/>
                  <a:gd name="T32" fmla="*/ 35 w 148"/>
                  <a:gd name="T33" fmla="*/ 152 h 191"/>
                  <a:gd name="T34" fmla="*/ 44 w 148"/>
                  <a:gd name="T35" fmla="*/ 150 h 191"/>
                  <a:gd name="T36" fmla="*/ 51 w 148"/>
                  <a:gd name="T37" fmla="*/ 150 h 191"/>
                  <a:gd name="T38" fmla="*/ 60 w 148"/>
                  <a:gd name="T39" fmla="*/ 159 h 191"/>
                  <a:gd name="T40" fmla="*/ 58 w 148"/>
                  <a:gd name="T41" fmla="*/ 170 h 191"/>
                  <a:gd name="T42" fmla="*/ 49 w 148"/>
                  <a:gd name="T43" fmla="*/ 191 h 191"/>
                  <a:gd name="T44" fmla="*/ 89 w 148"/>
                  <a:gd name="T45" fmla="*/ 170 h 191"/>
                  <a:gd name="T46" fmla="*/ 131 w 148"/>
                  <a:gd name="T47" fmla="*/ 162 h 191"/>
                  <a:gd name="T48" fmla="*/ 130 w 148"/>
                  <a:gd name="T49" fmla="*/ 111 h 191"/>
                  <a:gd name="T50" fmla="*/ 104 w 148"/>
                  <a:gd name="T51" fmla="*/ 76 h 191"/>
                  <a:gd name="T52" fmla="*/ 101 w 148"/>
                  <a:gd name="T53" fmla="*/ 71 h 191"/>
                  <a:gd name="T54" fmla="*/ 70 w 148"/>
                  <a:gd name="T55" fmla="*/ 113 h 191"/>
                  <a:gd name="T56" fmla="*/ 76 w 148"/>
                  <a:gd name="T57" fmla="*/ 78 h 191"/>
                  <a:gd name="T58" fmla="*/ 63 w 148"/>
                  <a:gd name="T59" fmla="*/ 78 h 191"/>
                  <a:gd name="T60" fmla="*/ 68 w 148"/>
                  <a:gd name="T61" fmla="*/ 58 h 191"/>
                  <a:gd name="T62" fmla="*/ 62 w 148"/>
                  <a:gd name="T63" fmla="*/ 59 h 191"/>
                  <a:gd name="T64" fmla="*/ 49 w 148"/>
                  <a:gd name="T65" fmla="*/ 21 h 191"/>
                  <a:gd name="T66" fmla="*/ 49 w 148"/>
                  <a:gd name="T67" fmla="*/ 21 h 191"/>
                  <a:gd name="T68" fmla="*/ 49 w 148"/>
                  <a:gd name="T69" fmla="*/ 21 h 191"/>
                  <a:gd name="T70" fmla="*/ 49 w 148"/>
                  <a:gd name="T71" fmla="*/ 21 h 191"/>
                  <a:gd name="T72" fmla="*/ 50 w 148"/>
                  <a:gd name="T73" fmla="*/ 20 h 191"/>
                  <a:gd name="T74" fmla="*/ 82 w 148"/>
                  <a:gd name="T75" fmla="*/ 10 h 191"/>
                  <a:gd name="T76" fmla="*/ 135 w 148"/>
                  <a:gd name="T77" fmla="*/ 48 h 191"/>
                  <a:gd name="T78" fmla="*/ 135 w 148"/>
                  <a:gd name="T79" fmla="*/ 69 h 191"/>
                  <a:gd name="T80" fmla="*/ 104 w 148"/>
                  <a:gd name="T81" fmla="*/ 76 h 191"/>
                  <a:gd name="T82" fmla="*/ 90 w 148"/>
                  <a:gd name="T83" fmla="*/ 61 h 191"/>
                  <a:gd name="T84" fmla="*/ 103 w 148"/>
                  <a:gd name="T85" fmla="*/ 61 h 191"/>
                  <a:gd name="T86" fmla="*/ 75 w 148"/>
                  <a:gd name="T87" fmla="*/ 101 h 191"/>
                  <a:gd name="T88" fmla="*/ 81 w 148"/>
                  <a:gd name="T89" fmla="*/ 74 h 191"/>
                  <a:gd name="T90" fmla="*/ 68 w 148"/>
                  <a:gd name="T91" fmla="*/ 74 h 191"/>
                  <a:gd name="T92" fmla="*/ 76 w 148"/>
                  <a:gd name="T93" fmla="*/ 39 h 191"/>
                  <a:gd name="T94" fmla="*/ 97 w 148"/>
                  <a:gd name="T95" fmla="*/ 39 h 191"/>
                  <a:gd name="T96" fmla="*/ 90 w 148"/>
                  <a:gd name="T97" fmla="*/ 6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8" h="191">
                    <a:moveTo>
                      <a:pt x="130" y="111"/>
                    </a:moveTo>
                    <a:cubicBezTo>
                      <a:pt x="142" y="92"/>
                      <a:pt x="148" y="84"/>
                      <a:pt x="148" y="66"/>
                    </a:cubicBezTo>
                    <a:cubicBezTo>
                      <a:pt x="148" y="30"/>
                      <a:pt x="118" y="0"/>
                      <a:pt x="82" y="0"/>
                    </a:cubicBezTo>
                    <a:cubicBezTo>
                      <a:pt x="68" y="0"/>
                      <a:pt x="55" y="4"/>
                      <a:pt x="45" y="11"/>
                    </a:cubicBezTo>
                    <a:cubicBezTo>
                      <a:pt x="45" y="11"/>
                      <a:pt x="44" y="11"/>
                      <a:pt x="44" y="11"/>
                    </a:cubicBezTo>
                    <a:cubicBezTo>
                      <a:pt x="44" y="11"/>
                      <a:pt x="44" y="12"/>
                      <a:pt x="43" y="12"/>
                    </a:cubicBezTo>
                    <a:cubicBezTo>
                      <a:pt x="37" y="17"/>
                      <a:pt x="32" y="21"/>
                      <a:pt x="28" y="28"/>
                    </a:cubicBezTo>
                    <a:cubicBezTo>
                      <a:pt x="23" y="35"/>
                      <a:pt x="19" y="44"/>
                      <a:pt x="17" y="52"/>
                    </a:cubicBezTo>
                    <a:cubicBezTo>
                      <a:pt x="14" y="67"/>
                      <a:pt x="20" y="67"/>
                      <a:pt x="20" y="74"/>
                    </a:cubicBezTo>
                    <a:cubicBezTo>
                      <a:pt x="20" y="79"/>
                      <a:pt x="11" y="89"/>
                      <a:pt x="2" y="101"/>
                    </a:cubicBezTo>
                    <a:cubicBezTo>
                      <a:pt x="0" y="104"/>
                      <a:pt x="1" y="110"/>
                      <a:pt x="7" y="110"/>
                    </a:cubicBezTo>
                    <a:cubicBezTo>
                      <a:pt x="18" y="110"/>
                      <a:pt x="18" y="110"/>
                      <a:pt x="18" y="110"/>
                    </a:cubicBezTo>
                    <a:cubicBezTo>
                      <a:pt x="25" y="110"/>
                      <a:pt x="20" y="117"/>
                      <a:pt x="19" y="118"/>
                    </a:cubicBezTo>
                    <a:cubicBezTo>
                      <a:pt x="19" y="119"/>
                      <a:pt x="22" y="122"/>
                      <a:pt x="22" y="122"/>
                    </a:cubicBezTo>
                    <a:cubicBezTo>
                      <a:pt x="22" y="122"/>
                      <a:pt x="18" y="126"/>
                      <a:pt x="20" y="129"/>
                    </a:cubicBezTo>
                    <a:cubicBezTo>
                      <a:pt x="21" y="129"/>
                      <a:pt x="26" y="128"/>
                      <a:pt x="25" y="132"/>
                    </a:cubicBezTo>
                    <a:cubicBezTo>
                      <a:pt x="21" y="149"/>
                      <a:pt x="30" y="152"/>
                      <a:pt x="35" y="152"/>
                    </a:cubicBezTo>
                    <a:cubicBezTo>
                      <a:pt x="38" y="152"/>
                      <a:pt x="41" y="151"/>
                      <a:pt x="44" y="150"/>
                    </a:cubicBezTo>
                    <a:cubicBezTo>
                      <a:pt x="47" y="150"/>
                      <a:pt x="49" y="150"/>
                      <a:pt x="51" y="150"/>
                    </a:cubicBezTo>
                    <a:cubicBezTo>
                      <a:pt x="58" y="150"/>
                      <a:pt x="61" y="153"/>
                      <a:pt x="60" y="159"/>
                    </a:cubicBezTo>
                    <a:cubicBezTo>
                      <a:pt x="58" y="164"/>
                      <a:pt x="59" y="167"/>
                      <a:pt x="58" y="170"/>
                    </a:cubicBezTo>
                    <a:cubicBezTo>
                      <a:pt x="57" y="174"/>
                      <a:pt x="49" y="191"/>
                      <a:pt x="49" y="191"/>
                    </a:cubicBezTo>
                    <a:cubicBezTo>
                      <a:pt x="49" y="191"/>
                      <a:pt x="62" y="181"/>
                      <a:pt x="89" y="170"/>
                    </a:cubicBezTo>
                    <a:cubicBezTo>
                      <a:pt x="115" y="159"/>
                      <a:pt x="131" y="162"/>
                      <a:pt x="131" y="162"/>
                    </a:cubicBezTo>
                    <a:cubicBezTo>
                      <a:pt x="131" y="162"/>
                      <a:pt x="118" y="131"/>
                      <a:pt x="130" y="111"/>
                    </a:cubicBezTo>
                    <a:close/>
                    <a:moveTo>
                      <a:pt x="104" y="76"/>
                    </a:moveTo>
                    <a:cubicBezTo>
                      <a:pt x="103" y="74"/>
                      <a:pt x="102" y="73"/>
                      <a:pt x="101" y="71"/>
                    </a:cubicBezTo>
                    <a:cubicBezTo>
                      <a:pt x="70" y="113"/>
                      <a:pt x="70" y="113"/>
                      <a:pt x="70" y="113"/>
                    </a:cubicBezTo>
                    <a:cubicBezTo>
                      <a:pt x="76" y="78"/>
                      <a:pt x="76" y="78"/>
                      <a:pt x="76" y="78"/>
                    </a:cubicBezTo>
                    <a:cubicBezTo>
                      <a:pt x="63" y="78"/>
                      <a:pt x="63" y="78"/>
                      <a:pt x="63" y="78"/>
                    </a:cubicBezTo>
                    <a:cubicBezTo>
                      <a:pt x="68" y="58"/>
                      <a:pt x="68" y="58"/>
                      <a:pt x="68" y="58"/>
                    </a:cubicBezTo>
                    <a:cubicBezTo>
                      <a:pt x="66" y="58"/>
                      <a:pt x="64" y="58"/>
                      <a:pt x="62" y="59"/>
                    </a:cubicBezTo>
                    <a:cubicBezTo>
                      <a:pt x="37" y="62"/>
                      <a:pt x="30" y="36"/>
                      <a:pt x="49" y="21"/>
                    </a:cubicBezTo>
                    <a:cubicBezTo>
                      <a:pt x="49" y="21"/>
                      <a:pt x="49" y="21"/>
                      <a:pt x="49" y="21"/>
                    </a:cubicBezTo>
                    <a:cubicBezTo>
                      <a:pt x="49" y="21"/>
                      <a:pt x="49" y="21"/>
                      <a:pt x="49" y="21"/>
                    </a:cubicBezTo>
                    <a:cubicBezTo>
                      <a:pt x="49" y="21"/>
                      <a:pt x="49" y="21"/>
                      <a:pt x="49" y="21"/>
                    </a:cubicBezTo>
                    <a:cubicBezTo>
                      <a:pt x="50" y="20"/>
                      <a:pt x="50" y="20"/>
                      <a:pt x="50" y="20"/>
                    </a:cubicBezTo>
                    <a:cubicBezTo>
                      <a:pt x="59" y="14"/>
                      <a:pt x="70" y="10"/>
                      <a:pt x="82" y="10"/>
                    </a:cubicBezTo>
                    <a:cubicBezTo>
                      <a:pt x="106" y="10"/>
                      <a:pt x="127" y="26"/>
                      <a:pt x="135" y="48"/>
                    </a:cubicBezTo>
                    <a:cubicBezTo>
                      <a:pt x="138" y="57"/>
                      <a:pt x="138" y="63"/>
                      <a:pt x="135" y="69"/>
                    </a:cubicBezTo>
                    <a:cubicBezTo>
                      <a:pt x="130" y="82"/>
                      <a:pt x="108" y="82"/>
                      <a:pt x="104" y="76"/>
                    </a:cubicBezTo>
                    <a:close/>
                    <a:moveTo>
                      <a:pt x="90" y="61"/>
                    </a:moveTo>
                    <a:cubicBezTo>
                      <a:pt x="103" y="61"/>
                      <a:pt x="103" y="61"/>
                      <a:pt x="103" y="61"/>
                    </a:cubicBezTo>
                    <a:cubicBezTo>
                      <a:pt x="75" y="101"/>
                      <a:pt x="75" y="101"/>
                      <a:pt x="75" y="101"/>
                    </a:cubicBezTo>
                    <a:cubicBezTo>
                      <a:pt x="81" y="74"/>
                      <a:pt x="81" y="74"/>
                      <a:pt x="81" y="74"/>
                    </a:cubicBezTo>
                    <a:cubicBezTo>
                      <a:pt x="68" y="74"/>
                      <a:pt x="68" y="74"/>
                      <a:pt x="68" y="74"/>
                    </a:cubicBezTo>
                    <a:cubicBezTo>
                      <a:pt x="76" y="39"/>
                      <a:pt x="76" y="39"/>
                      <a:pt x="76" y="39"/>
                    </a:cubicBezTo>
                    <a:cubicBezTo>
                      <a:pt x="97" y="39"/>
                      <a:pt x="97" y="39"/>
                      <a:pt x="97" y="39"/>
                    </a:cubicBezTo>
                    <a:lnTo>
                      <a:pt x="90" y="61"/>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79" name="Freeform 33"/>
              <p:cNvSpPr>
                <a:spLocks noEditPoints="1"/>
              </p:cNvSpPr>
              <p:nvPr/>
            </p:nvSpPr>
            <p:spPr bwMode="auto">
              <a:xfrm>
                <a:off x="6353285" y="1940485"/>
                <a:ext cx="275478" cy="353197"/>
              </a:xfrm>
              <a:custGeom>
                <a:avLst/>
                <a:gdLst>
                  <a:gd name="T0" fmla="*/ 130 w 148"/>
                  <a:gd name="T1" fmla="*/ 111 h 191"/>
                  <a:gd name="T2" fmla="*/ 148 w 148"/>
                  <a:gd name="T3" fmla="*/ 66 h 191"/>
                  <a:gd name="T4" fmla="*/ 82 w 148"/>
                  <a:gd name="T5" fmla="*/ 0 h 191"/>
                  <a:gd name="T6" fmla="*/ 45 w 148"/>
                  <a:gd name="T7" fmla="*/ 11 h 191"/>
                  <a:gd name="T8" fmla="*/ 44 w 148"/>
                  <a:gd name="T9" fmla="*/ 11 h 191"/>
                  <a:gd name="T10" fmla="*/ 43 w 148"/>
                  <a:gd name="T11" fmla="*/ 12 h 191"/>
                  <a:gd name="T12" fmla="*/ 28 w 148"/>
                  <a:gd name="T13" fmla="*/ 28 h 191"/>
                  <a:gd name="T14" fmla="*/ 17 w 148"/>
                  <a:gd name="T15" fmla="*/ 52 h 191"/>
                  <a:gd name="T16" fmla="*/ 20 w 148"/>
                  <a:gd name="T17" fmla="*/ 74 h 191"/>
                  <a:gd name="T18" fmla="*/ 2 w 148"/>
                  <a:gd name="T19" fmla="*/ 101 h 191"/>
                  <a:gd name="T20" fmla="*/ 7 w 148"/>
                  <a:gd name="T21" fmla="*/ 110 h 191"/>
                  <a:gd name="T22" fmla="*/ 18 w 148"/>
                  <a:gd name="T23" fmla="*/ 110 h 191"/>
                  <a:gd name="T24" fmla="*/ 19 w 148"/>
                  <a:gd name="T25" fmla="*/ 118 h 191"/>
                  <a:gd name="T26" fmla="*/ 22 w 148"/>
                  <a:gd name="T27" fmla="*/ 122 h 191"/>
                  <a:gd name="T28" fmla="*/ 20 w 148"/>
                  <a:gd name="T29" fmla="*/ 129 h 191"/>
                  <a:gd name="T30" fmla="*/ 25 w 148"/>
                  <a:gd name="T31" fmla="*/ 132 h 191"/>
                  <a:gd name="T32" fmla="*/ 35 w 148"/>
                  <a:gd name="T33" fmla="*/ 152 h 191"/>
                  <a:gd name="T34" fmla="*/ 44 w 148"/>
                  <a:gd name="T35" fmla="*/ 150 h 191"/>
                  <a:gd name="T36" fmla="*/ 51 w 148"/>
                  <a:gd name="T37" fmla="*/ 150 h 191"/>
                  <a:gd name="T38" fmla="*/ 60 w 148"/>
                  <a:gd name="T39" fmla="*/ 159 h 191"/>
                  <a:gd name="T40" fmla="*/ 58 w 148"/>
                  <a:gd name="T41" fmla="*/ 170 h 191"/>
                  <a:gd name="T42" fmla="*/ 49 w 148"/>
                  <a:gd name="T43" fmla="*/ 191 h 191"/>
                  <a:gd name="T44" fmla="*/ 89 w 148"/>
                  <a:gd name="T45" fmla="*/ 170 h 191"/>
                  <a:gd name="T46" fmla="*/ 131 w 148"/>
                  <a:gd name="T47" fmla="*/ 162 h 191"/>
                  <a:gd name="T48" fmla="*/ 130 w 148"/>
                  <a:gd name="T49" fmla="*/ 111 h 191"/>
                  <a:gd name="T50" fmla="*/ 104 w 148"/>
                  <a:gd name="T51" fmla="*/ 76 h 191"/>
                  <a:gd name="T52" fmla="*/ 101 w 148"/>
                  <a:gd name="T53" fmla="*/ 71 h 191"/>
                  <a:gd name="T54" fmla="*/ 70 w 148"/>
                  <a:gd name="T55" fmla="*/ 113 h 191"/>
                  <a:gd name="T56" fmla="*/ 76 w 148"/>
                  <a:gd name="T57" fmla="*/ 78 h 191"/>
                  <a:gd name="T58" fmla="*/ 63 w 148"/>
                  <a:gd name="T59" fmla="*/ 78 h 191"/>
                  <a:gd name="T60" fmla="*/ 68 w 148"/>
                  <a:gd name="T61" fmla="*/ 58 h 191"/>
                  <a:gd name="T62" fmla="*/ 62 w 148"/>
                  <a:gd name="T63" fmla="*/ 59 h 191"/>
                  <a:gd name="T64" fmla="*/ 49 w 148"/>
                  <a:gd name="T65" fmla="*/ 21 h 191"/>
                  <a:gd name="T66" fmla="*/ 49 w 148"/>
                  <a:gd name="T67" fmla="*/ 21 h 191"/>
                  <a:gd name="T68" fmla="*/ 49 w 148"/>
                  <a:gd name="T69" fmla="*/ 21 h 191"/>
                  <a:gd name="T70" fmla="*/ 49 w 148"/>
                  <a:gd name="T71" fmla="*/ 21 h 191"/>
                  <a:gd name="T72" fmla="*/ 50 w 148"/>
                  <a:gd name="T73" fmla="*/ 20 h 191"/>
                  <a:gd name="T74" fmla="*/ 82 w 148"/>
                  <a:gd name="T75" fmla="*/ 10 h 191"/>
                  <a:gd name="T76" fmla="*/ 135 w 148"/>
                  <a:gd name="T77" fmla="*/ 48 h 191"/>
                  <a:gd name="T78" fmla="*/ 135 w 148"/>
                  <a:gd name="T79" fmla="*/ 69 h 191"/>
                  <a:gd name="T80" fmla="*/ 104 w 148"/>
                  <a:gd name="T81" fmla="*/ 76 h 191"/>
                  <a:gd name="T82" fmla="*/ 90 w 148"/>
                  <a:gd name="T83" fmla="*/ 61 h 191"/>
                  <a:gd name="T84" fmla="*/ 103 w 148"/>
                  <a:gd name="T85" fmla="*/ 61 h 191"/>
                  <a:gd name="T86" fmla="*/ 75 w 148"/>
                  <a:gd name="T87" fmla="*/ 101 h 191"/>
                  <a:gd name="T88" fmla="*/ 81 w 148"/>
                  <a:gd name="T89" fmla="*/ 74 h 191"/>
                  <a:gd name="T90" fmla="*/ 68 w 148"/>
                  <a:gd name="T91" fmla="*/ 74 h 191"/>
                  <a:gd name="T92" fmla="*/ 76 w 148"/>
                  <a:gd name="T93" fmla="*/ 39 h 191"/>
                  <a:gd name="T94" fmla="*/ 97 w 148"/>
                  <a:gd name="T95" fmla="*/ 39 h 191"/>
                  <a:gd name="T96" fmla="*/ 90 w 148"/>
                  <a:gd name="T97" fmla="*/ 6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8" h="191">
                    <a:moveTo>
                      <a:pt x="130" y="111"/>
                    </a:moveTo>
                    <a:cubicBezTo>
                      <a:pt x="142" y="92"/>
                      <a:pt x="148" y="84"/>
                      <a:pt x="148" y="66"/>
                    </a:cubicBezTo>
                    <a:cubicBezTo>
                      <a:pt x="148" y="30"/>
                      <a:pt x="118" y="0"/>
                      <a:pt x="82" y="0"/>
                    </a:cubicBezTo>
                    <a:cubicBezTo>
                      <a:pt x="68" y="0"/>
                      <a:pt x="55" y="4"/>
                      <a:pt x="45" y="11"/>
                    </a:cubicBezTo>
                    <a:cubicBezTo>
                      <a:pt x="45" y="11"/>
                      <a:pt x="44" y="11"/>
                      <a:pt x="44" y="11"/>
                    </a:cubicBezTo>
                    <a:cubicBezTo>
                      <a:pt x="44" y="11"/>
                      <a:pt x="44" y="12"/>
                      <a:pt x="43" y="12"/>
                    </a:cubicBezTo>
                    <a:cubicBezTo>
                      <a:pt x="37" y="17"/>
                      <a:pt x="32" y="21"/>
                      <a:pt x="28" y="28"/>
                    </a:cubicBezTo>
                    <a:cubicBezTo>
                      <a:pt x="23" y="35"/>
                      <a:pt x="19" y="44"/>
                      <a:pt x="17" y="52"/>
                    </a:cubicBezTo>
                    <a:cubicBezTo>
                      <a:pt x="14" y="67"/>
                      <a:pt x="20" y="67"/>
                      <a:pt x="20" y="74"/>
                    </a:cubicBezTo>
                    <a:cubicBezTo>
                      <a:pt x="20" y="79"/>
                      <a:pt x="11" y="89"/>
                      <a:pt x="2" y="101"/>
                    </a:cubicBezTo>
                    <a:cubicBezTo>
                      <a:pt x="0" y="104"/>
                      <a:pt x="1" y="110"/>
                      <a:pt x="7" y="110"/>
                    </a:cubicBezTo>
                    <a:cubicBezTo>
                      <a:pt x="18" y="110"/>
                      <a:pt x="18" y="110"/>
                      <a:pt x="18" y="110"/>
                    </a:cubicBezTo>
                    <a:cubicBezTo>
                      <a:pt x="25" y="110"/>
                      <a:pt x="20" y="117"/>
                      <a:pt x="19" y="118"/>
                    </a:cubicBezTo>
                    <a:cubicBezTo>
                      <a:pt x="19" y="119"/>
                      <a:pt x="22" y="122"/>
                      <a:pt x="22" y="122"/>
                    </a:cubicBezTo>
                    <a:cubicBezTo>
                      <a:pt x="22" y="122"/>
                      <a:pt x="18" y="126"/>
                      <a:pt x="20" y="129"/>
                    </a:cubicBezTo>
                    <a:cubicBezTo>
                      <a:pt x="21" y="129"/>
                      <a:pt x="26" y="128"/>
                      <a:pt x="25" y="132"/>
                    </a:cubicBezTo>
                    <a:cubicBezTo>
                      <a:pt x="21" y="149"/>
                      <a:pt x="30" y="152"/>
                      <a:pt x="35" y="152"/>
                    </a:cubicBezTo>
                    <a:cubicBezTo>
                      <a:pt x="38" y="152"/>
                      <a:pt x="41" y="151"/>
                      <a:pt x="44" y="150"/>
                    </a:cubicBezTo>
                    <a:cubicBezTo>
                      <a:pt x="47" y="150"/>
                      <a:pt x="49" y="150"/>
                      <a:pt x="51" y="150"/>
                    </a:cubicBezTo>
                    <a:cubicBezTo>
                      <a:pt x="58" y="150"/>
                      <a:pt x="61" y="153"/>
                      <a:pt x="60" y="159"/>
                    </a:cubicBezTo>
                    <a:cubicBezTo>
                      <a:pt x="58" y="164"/>
                      <a:pt x="59" y="167"/>
                      <a:pt x="58" y="170"/>
                    </a:cubicBezTo>
                    <a:cubicBezTo>
                      <a:pt x="57" y="174"/>
                      <a:pt x="49" y="191"/>
                      <a:pt x="49" y="191"/>
                    </a:cubicBezTo>
                    <a:cubicBezTo>
                      <a:pt x="49" y="191"/>
                      <a:pt x="62" y="181"/>
                      <a:pt x="89" y="170"/>
                    </a:cubicBezTo>
                    <a:cubicBezTo>
                      <a:pt x="115" y="159"/>
                      <a:pt x="131" y="162"/>
                      <a:pt x="131" y="162"/>
                    </a:cubicBezTo>
                    <a:cubicBezTo>
                      <a:pt x="131" y="162"/>
                      <a:pt x="118" y="131"/>
                      <a:pt x="130" y="111"/>
                    </a:cubicBezTo>
                    <a:close/>
                    <a:moveTo>
                      <a:pt x="104" y="76"/>
                    </a:moveTo>
                    <a:cubicBezTo>
                      <a:pt x="103" y="74"/>
                      <a:pt x="102" y="73"/>
                      <a:pt x="101" y="71"/>
                    </a:cubicBezTo>
                    <a:cubicBezTo>
                      <a:pt x="70" y="113"/>
                      <a:pt x="70" y="113"/>
                      <a:pt x="70" y="113"/>
                    </a:cubicBezTo>
                    <a:cubicBezTo>
                      <a:pt x="76" y="78"/>
                      <a:pt x="76" y="78"/>
                      <a:pt x="76" y="78"/>
                    </a:cubicBezTo>
                    <a:cubicBezTo>
                      <a:pt x="63" y="78"/>
                      <a:pt x="63" y="78"/>
                      <a:pt x="63" y="78"/>
                    </a:cubicBezTo>
                    <a:cubicBezTo>
                      <a:pt x="68" y="58"/>
                      <a:pt x="68" y="58"/>
                      <a:pt x="68" y="58"/>
                    </a:cubicBezTo>
                    <a:cubicBezTo>
                      <a:pt x="66" y="58"/>
                      <a:pt x="64" y="58"/>
                      <a:pt x="62" y="59"/>
                    </a:cubicBezTo>
                    <a:cubicBezTo>
                      <a:pt x="37" y="62"/>
                      <a:pt x="30" y="36"/>
                      <a:pt x="49" y="21"/>
                    </a:cubicBezTo>
                    <a:cubicBezTo>
                      <a:pt x="49" y="21"/>
                      <a:pt x="49" y="21"/>
                      <a:pt x="49" y="21"/>
                    </a:cubicBezTo>
                    <a:cubicBezTo>
                      <a:pt x="49" y="21"/>
                      <a:pt x="49" y="21"/>
                      <a:pt x="49" y="21"/>
                    </a:cubicBezTo>
                    <a:cubicBezTo>
                      <a:pt x="49" y="21"/>
                      <a:pt x="49" y="21"/>
                      <a:pt x="49" y="21"/>
                    </a:cubicBezTo>
                    <a:cubicBezTo>
                      <a:pt x="50" y="20"/>
                      <a:pt x="50" y="20"/>
                      <a:pt x="50" y="20"/>
                    </a:cubicBezTo>
                    <a:cubicBezTo>
                      <a:pt x="59" y="14"/>
                      <a:pt x="70" y="10"/>
                      <a:pt x="82" y="10"/>
                    </a:cubicBezTo>
                    <a:cubicBezTo>
                      <a:pt x="106" y="10"/>
                      <a:pt x="127" y="26"/>
                      <a:pt x="135" y="48"/>
                    </a:cubicBezTo>
                    <a:cubicBezTo>
                      <a:pt x="138" y="57"/>
                      <a:pt x="138" y="63"/>
                      <a:pt x="135" y="69"/>
                    </a:cubicBezTo>
                    <a:cubicBezTo>
                      <a:pt x="130" y="82"/>
                      <a:pt x="108" y="82"/>
                      <a:pt x="104" y="76"/>
                    </a:cubicBezTo>
                    <a:close/>
                    <a:moveTo>
                      <a:pt x="90" y="61"/>
                    </a:moveTo>
                    <a:cubicBezTo>
                      <a:pt x="103" y="61"/>
                      <a:pt x="103" y="61"/>
                      <a:pt x="103" y="61"/>
                    </a:cubicBezTo>
                    <a:cubicBezTo>
                      <a:pt x="75" y="101"/>
                      <a:pt x="75" y="101"/>
                      <a:pt x="75" y="101"/>
                    </a:cubicBezTo>
                    <a:cubicBezTo>
                      <a:pt x="81" y="74"/>
                      <a:pt x="81" y="74"/>
                      <a:pt x="81" y="74"/>
                    </a:cubicBezTo>
                    <a:cubicBezTo>
                      <a:pt x="68" y="74"/>
                      <a:pt x="68" y="74"/>
                      <a:pt x="68" y="74"/>
                    </a:cubicBezTo>
                    <a:cubicBezTo>
                      <a:pt x="76" y="39"/>
                      <a:pt x="76" y="39"/>
                      <a:pt x="76" y="39"/>
                    </a:cubicBezTo>
                    <a:cubicBezTo>
                      <a:pt x="97" y="39"/>
                      <a:pt x="97" y="39"/>
                      <a:pt x="97" y="39"/>
                    </a:cubicBezTo>
                    <a:lnTo>
                      <a:pt x="90" y="61"/>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80" name="Freeform 90"/>
              <p:cNvSpPr>
                <a:spLocks noEditPoints="1"/>
              </p:cNvSpPr>
              <p:nvPr/>
            </p:nvSpPr>
            <p:spPr bwMode="auto">
              <a:xfrm>
                <a:off x="7160415" y="1824370"/>
                <a:ext cx="275905" cy="228431"/>
              </a:xfrm>
              <a:custGeom>
                <a:avLst/>
                <a:gdLst>
                  <a:gd name="T0" fmla="*/ 70 w 206"/>
                  <a:gd name="T1" fmla="*/ 42 h 170"/>
                  <a:gd name="T2" fmla="*/ 70 w 206"/>
                  <a:gd name="T3" fmla="*/ 9 h 170"/>
                  <a:gd name="T4" fmla="*/ 103 w 206"/>
                  <a:gd name="T5" fmla="*/ 9 h 170"/>
                  <a:gd name="T6" fmla="*/ 108 w 206"/>
                  <a:gd name="T7" fmla="*/ 14 h 170"/>
                  <a:gd name="T8" fmla="*/ 114 w 206"/>
                  <a:gd name="T9" fmla="*/ 9 h 170"/>
                  <a:gd name="T10" fmla="*/ 147 w 206"/>
                  <a:gd name="T11" fmla="*/ 9 h 170"/>
                  <a:gd name="T12" fmla="*/ 147 w 206"/>
                  <a:gd name="T13" fmla="*/ 42 h 170"/>
                  <a:gd name="T14" fmla="*/ 115 w 206"/>
                  <a:gd name="T15" fmla="*/ 74 h 170"/>
                  <a:gd name="T16" fmla="*/ 102 w 206"/>
                  <a:gd name="T17" fmla="*/ 74 h 170"/>
                  <a:gd name="T18" fmla="*/ 70 w 206"/>
                  <a:gd name="T19" fmla="*/ 42 h 170"/>
                  <a:gd name="T20" fmla="*/ 0 w 206"/>
                  <a:gd name="T21" fmla="*/ 99 h 170"/>
                  <a:gd name="T22" fmla="*/ 43 w 206"/>
                  <a:gd name="T23" fmla="*/ 99 h 170"/>
                  <a:gd name="T24" fmla="*/ 43 w 206"/>
                  <a:gd name="T25" fmla="*/ 170 h 170"/>
                  <a:gd name="T26" fmla="*/ 0 w 206"/>
                  <a:gd name="T27" fmla="*/ 170 h 170"/>
                  <a:gd name="T28" fmla="*/ 0 w 206"/>
                  <a:gd name="T29" fmla="*/ 99 h 170"/>
                  <a:gd name="T30" fmla="*/ 8 w 206"/>
                  <a:gd name="T31" fmla="*/ 155 h 170"/>
                  <a:gd name="T32" fmla="*/ 14 w 206"/>
                  <a:gd name="T33" fmla="*/ 161 h 170"/>
                  <a:gd name="T34" fmla="*/ 20 w 206"/>
                  <a:gd name="T35" fmla="*/ 155 h 170"/>
                  <a:gd name="T36" fmla="*/ 14 w 206"/>
                  <a:gd name="T37" fmla="*/ 148 h 170"/>
                  <a:gd name="T38" fmla="*/ 8 w 206"/>
                  <a:gd name="T39" fmla="*/ 155 h 170"/>
                  <a:gd name="T40" fmla="*/ 189 w 206"/>
                  <a:gd name="T41" fmla="*/ 99 h 170"/>
                  <a:gd name="T42" fmla="*/ 153 w 206"/>
                  <a:gd name="T43" fmla="*/ 119 h 170"/>
                  <a:gd name="T44" fmla="*/ 160 w 206"/>
                  <a:gd name="T45" fmla="*/ 125 h 170"/>
                  <a:gd name="T46" fmla="*/ 156 w 206"/>
                  <a:gd name="T47" fmla="*/ 132 h 170"/>
                  <a:gd name="T48" fmla="*/ 129 w 206"/>
                  <a:gd name="T49" fmla="*/ 139 h 170"/>
                  <a:gd name="T50" fmla="*/ 102 w 206"/>
                  <a:gd name="T51" fmla="*/ 124 h 170"/>
                  <a:gd name="T52" fmla="*/ 127 w 206"/>
                  <a:gd name="T53" fmla="*/ 136 h 170"/>
                  <a:gd name="T54" fmla="*/ 150 w 206"/>
                  <a:gd name="T55" fmla="*/ 126 h 170"/>
                  <a:gd name="T56" fmla="*/ 120 w 206"/>
                  <a:gd name="T57" fmla="*/ 106 h 170"/>
                  <a:gd name="T58" fmla="*/ 92 w 206"/>
                  <a:gd name="T59" fmla="*/ 95 h 170"/>
                  <a:gd name="T60" fmla="*/ 55 w 206"/>
                  <a:gd name="T61" fmla="*/ 103 h 170"/>
                  <a:gd name="T62" fmla="*/ 48 w 206"/>
                  <a:gd name="T63" fmla="*/ 103 h 170"/>
                  <a:gd name="T64" fmla="*/ 48 w 206"/>
                  <a:gd name="T65" fmla="*/ 151 h 170"/>
                  <a:gd name="T66" fmla="*/ 62 w 206"/>
                  <a:gd name="T67" fmla="*/ 151 h 170"/>
                  <a:gd name="T68" fmla="*/ 83 w 206"/>
                  <a:gd name="T69" fmla="*/ 153 h 170"/>
                  <a:gd name="T70" fmla="*/ 119 w 206"/>
                  <a:gd name="T71" fmla="*/ 164 h 170"/>
                  <a:gd name="T72" fmla="*/ 145 w 206"/>
                  <a:gd name="T73" fmla="*/ 156 h 170"/>
                  <a:gd name="T74" fmla="*/ 173 w 206"/>
                  <a:gd name="T75" fmla="*/ 136 h 170"/>
                  <a:gd name="T76" fmla="*/ 202 w 206"/>
                  <a:gd name="T77" fmla="*/ 111 h 170"/>
                  <a:gd name="T78" fmla="*/ 189 w 206"/>
                  <a:gd name="T79" fmla="*/ 9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6" h="170">
                    <a:moveTo>
                      <a:pt x="70" y="42"/>
                    </a:moveTo>
                    <a:cubicBezTo>
                      <a:pt x="61" y="33"/>
                      <a:pt x="61" y="18"/>
                      <a:pt x="70" y="9"/>
                    </a:cubicBezTo>
                    <a:cubicBezTo>
                      <a:pt x="79" y="0"/>
                      <a:pt x="94" y="0"/>
                      <a:pt x="103" y="9"/>
                    </a:cubicBezTo>
                    <a:cubicBezTo>
                      <a:pt x="108" y="14"/>
                      <a:pt x="108" y="14"/>
                      <a:pt x="108" y="14"/>
                    </a:cubicBezTo>
                    <a:cubicBezTo>
                      <a:pt x="114" y="9"/>
                      <a:pt x="114" y="9"/>
                      <a:pt x="114" y="9"/>
                    </a:cubicBezTo>
                    <a:cubicBezTo>
                      <a:pt x="123" y="0"/>
                      <a:pt x="138" y="0"/>
                      <a:pt x="147" y="9"/>
                    </a:cubicBezTo>
                    <a:cubicBezTo>
                      <a:pt x="156" y="18"/>
                      <a:pt x="156" y="33"/>
                      <a:pt x="147" y="42"/>
                    </a:cubicBezTo>
                    <a:cubicBezTo>
                      <a:pt x="115" y="74"/>
                      <a:pt x="115" y="74"/>
                      <a:pt x="115" y="74"/>
                    </a:cubicBezTo>
                    <a:cubicBezTo>
                      <a:pt x="111" y="77"/>
                      <a:pt x="105" y="77"/>
                      <a:pt x="102" y="74"/>
                    </a:cubicBezTo>
                    <a:lnTo>
                      <a:pt x="70" y="42"/>
                    </a:lnTo>
                    <a:close/>
                    <a:moveTo>
                      <a:pt x="0" y="99"/>
                    </a:moveTo>
                    <a:cubicBezTo>
                      <a:pt x="43" y="99"/>
                      <a:pt x="43" y="99"/>
                      <a:pt x="43" y="99"/>
                    </a:cubicBezTo>
                    <a:cubicBezTo>
                      <a:pt x="43" y="170"/>
                      <a:pt x="43" y="170"/>
                      <a:pt x="43" y="170"/>
                    </a:cubicBezTo>
                    <a:cubicBezTo>
                      <a:pt x="0" y="170"/>
                      <a:pt x="0" y="170"/>
                      <a:pt x="0" y="170"/>
                    </a:cubicBezTo>
                    <a:lnTo>
                      <a:pt x="0" y="99"/>
                    </a:lnTo>
                    <a:close/>
                    <a:moveTo>
                      <a:pt x="8" y="155"/>
                    </a:moveTo>
                    <a:cubicBezTo>
                      <a:pt x="8" y="158"/>
                      <a:pt x="11" y="161"/>
                      <a:pt x="14" y="161"/>
                    </a:cubicBezTo>
                    <a:cubicBezTo>
                      <a:pt x="17" y="161"/>
                      <a:pt x="20" y="158"/>
                      <a:pt x="20" y="155"/>
                    </a:cubicBezTo>
                    <a:cubicBezTo>
                      <a:pt x="20" y="151"/>
                      <a:pt x="17" y="148"/>
                      <a:pt x="14" y="148"/>
                    </a:cubicBezTo>
                    <a:cubicBezTo>
                      <a:pt x="11" y="148"/>
                      <a:pt x="8" y="151"/>
                      <a:pt x="8" y="155"/>
                    </a:cubicBezTo>
                    <a:moveTo>
                      <a:pt x="189" y="99"/>
                    </a:moveTo>
                    <a:cubicBezTo>
                      <a:pt x="179" y="98"/>
                      <a:pt x="153" y="119"/>
                      <a:pt x="153" y="119"/>
                    </a:cubicBezTo>
                    <a:cubicBezTo>
                      <a:pt x="153" y="119"/>
                      <a:pt x="157" y="123"/>
                      <a:pt x="160" y="125"/>
                    </a:cubicBezTo>
                    <a:cubicBezTo>
                      <a:pt x="162" y="126"/>
                      <a:pt x="159" y="130"/>
                      <a:pt x="156" y="132"/>
                    </a:cubicBezTo>
                    <a:cubicBezTo>
                      <a:pt x="152" y="135"/>
                      <a:pt x="139" y="142"/>
                      <a:pt x="129" y="139"/>
                    </a:cubicBezTo>
                    <a:cubicBezTo>
                      <a:pt x="119" y="136"/>
                      <a:pt x="102" y="124"/>
                      <a:pt x="102" y="124"/>
                    </a:cubicBezTo>
                    <a:cubicBezTo>
                      <a:pt x="102" y="124"/>
                      <a:pt x="118" y="132"/>
                      <a:pt x="127" y="136"/>
                    </a:cubicBezTo>
                    <a:cubicBezTo>
                      <a:pt x="136" y="139"/>
                      <a:pt x="154" y="129"/>
                      <a:pt x="150" y="126"/>
                    </a:cubicBezTo>
                    <a:cubicBezTo>
                      <a:pt x="146" y="122"/>
                      <a:pt x="132" y="116"/>
                      <a:pt x="120" y="106"/>
                    </a:cubicBezTo>
                    <a:cubicBezTo>
                      <a:pt x="115" y="101"/>
                      <a:pt x="102" y="95"/>
                      <a:pt x="92" y="95"/>
                    </a:cubicBezTo>
                    <a:cubicBezTo>
                      <a:pt x="82" y="95"/>
                      <a:pt x="63" y="103"/>
                      <a:pt x="55" y="103"/>
                    </a:cubicBezTo>
                    <a:cubicBezTo>
                      <a:pt x="48" y="103"/>
                      <a:pt x="48" y="103"/>
                      <a:pt x="48" y="103"/>
                    </a:cubicBezTo>
                    <a:cubicBezTo>
                      <a:pt x="48" y="151"/>
                      <a:pt x="48" y="151"/>
                      <a:pt x="48" y="151"/>
                    </a:cubicBezTo>
                    <a:cubicBezTo>
                      <a:pt x="62" y="151"/>
                      <a:pt x="62" y="151"/>
                      <a:pt x="62" y="151"/>
                    </a:cubicBezTo>
                    <a:cubicBezTo>
                      <a:pt x="69" y="151"/>
                      <a:pt x="79" y="151"/>
                      <a:pt x="83" y="153"/>
                    </a:cubicBezTo>
                    <a:cubicBezTo>
                      <a:pt x="87" y="155"/>
                      <a:pt x="112" y="164"/>
                      <a:pt x="119" y="164"/>
                    </a:cubicBezTo>
                    <a:cubicBezTo>
                      <a:pt x="126" y="164"/>
                      <a:pt x="137" y="161"/>
                      <a:pt x="145" y="156"/>
                    </a:cubicBezTo>
                    <a:cubicBezTo>
                      <a:pt x="153" y="150"/>
                      <a:pt x="167" y="141"/>
                      <a:pt x="173" y="136"/>
                    </a:cubicBezTo>
                    <a:cubicBezTo>
                      <a:pt x="179" y="131"/>
                      <a:pt x="199" y="115"/>
                      <a:pt x="202" y="111"/>
                    </a:cubicBezTo>
                    <a:cubicBezTo>
                      <a:pt x="206" y="108"/>
                      <a:pt x="199" y="100"/>
                      <a:pt x="189" y="99"/>
                    </a:cubicBezTo>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81" name="Freeform 20"/>
              <p:cNvSpPr>
                <a:spLocks noEditPoints="1"/>
              </p:cNvSpPr>
              <p:nvPr/>
            </p:nvSpPr>
            <p:spPr bwMode="auto">
              <a:xfrm>
                <a:off x="6098108" y="1975859"/>
                <a:ext cx="248417" cy="250605"/>
              </a:xfrm>
              <a:custGeom>
                <a:avLst/>
                <a:gdLst>
                  <a:gd name="T0" fmla="*/ 188 w 192"/>
                  <a:gd name="T1" fmla="*/ 15 h 193"/>
                  <a:gd name="T2" fmla="*/ 177 w 192"/>
                  <a:gd name="T3" fmla="*/ 5 h 193"/>
                  <a:gd name="T4" fmla="*/ 161 w 192"/>
                  <a:gd name="T5" fmla="*/ 5 h 193"/>
                  <a:gd name="T6" fmla="*/ 146 w 192"/>
                  <a:gd name="T7" fmla="*/ 20 h 193"/>
                  <a:gd name="T8" fmla="*/ 123 w 192"/>
                  <a:gd name="T9" fmla="*/ 25 h 193"/>
                  <a:gd name="T10" fmla="*/ 121 w 192"/>
                  <a:gd name="T11" fmla="*/ 28 h 193"/>
                  <a:gd name="T12" fmla="*/ 112 w 192"/>
                  <a:gd name="T13" fmla="*/ 25 h 193"/>
                  <a:gd name="T14" fmla="*/ 96 w 192"/>
                  <a:gd name="T15" fmla="*/ 32 h 193"/>
                  <a:gd name="T16" fmla="*/ 42 w 192"/>
                  <a:gd name="T17" fmla="*/ 87 h 193"/>
                  <a:gd name="T18" fmla="*/ 41 w 192"/>
                  <a:gd name="T19" fmla="*/ 90 h 193"/>
                  <a:gd name="T20" fmla="*/ 42 w 192"/>
                  <a:gd name="T21" fmla="*/ 91 h 193"/>
                  <a:gd name="T22" fmla="*/ 44 w 192"/>
                  <a:gd name="T23" fmla="*/ 92 h 193"/>
                  <a:gd name="T24" fmla="*/ 60 w 192"/>
                  <a:gd name="T25" fmla="*/ 84 h 193"/>
                  <a:gd name="T26" fmla="*/ 59 w 192"/>
                  <a:gd name="T27" fmla="*/ 78 h 193"/>
                  <a:gd name="T28" fmla="*/ 101 w 192"/>
                  <a:gd name="T29" fmla="*/ 37 h 193"/>
                  <a:gd name="T30" fmla="*/ 112 w 192"/>
                  <a:gd name="T31" fmla="*/ 31 h 193"/>
                  <a:gd name="T32" fmla="*/ 117 w 192"/>
                  <a:gd name="T33" fmla="*/ 32 h 193"/>
                  <a:gd name="T34" fmla="*/ 94 w 192"/>
                  <a:gd name="T35" fmla="*/ 55 h 193"/>
                  <a:gd name="T36" fmla="*/ 94 w 192"/>
                  <a:gd name="T37" fmla="*/ 55 h 193"/>
                  <a:gd name="T38" fmla="*/ 37 w 192"/>
                  <a:gd name="T39" fmla="*/ 112 h 193"/>
                  <a:gd name="T40" fmla="*/ 33 w 192"/>
                  <a:gd name="T41" fmla="*/ 116 h 193"/>
                  <a:gd name="T42" fmla="*/ 4 w 192"/>
                  <a:gd name="T43" fmla="*/ 174 h 193"/>
                  <a:gd name="T44" fmla="*/ 5 w 192"/>
                  <a:gd name="T45" fmla="*/ 176 h 193"/>
                  <a:gd name="T46" fmla="*/ 1 w 192"/>
                  <a:gd name="T47" fmla="*/ 186 h 193"/>
                  <a:gd name="T48" fmla="*/ 7 w 192"/>
                  <a:gd name="T49" fmla="*/ 191 h 193"/>
                  <a:gd name="T50" fmla="*/ 17 w 192"/>
                  <a:gd name="T51" fmla="*/ 188 h 193"/>
                  <a:gd name="T52" fmla="*/ 19 w 192"/>
                  <a:gd name="T53" fmla="*/ 189 h 193"/>
                  <a:gd name="T54" fmla="*/ 76 w 192"/>
                  <a:gd name="T55" fmla="*/ 160 h 193"/>
                  <a:gd name="T56" fmla="*/ 80 w 192"/>
                  <a:gd name="T57" fmla="*/ 156 h 193"/>
                  <a:gd name="T58" fmla="*/ 125 w 192"/>
                  <a:gd name="T59" fmla="*/ 112 h 193"/>
                  <a:gd name="T60" fmla="*/ 141 w 192"/>
                  <a:gd name="T61" fmla="*/ 96 h 193"/>
                  <a:gd name="T62" fmla="*/ 167 w 192"/>
                  <a:gd name="T63" fmla="*/ 69 h 193"/>
                  <a:gd name="T64" fmla="*/ 173 w 192"/>
                  <a:gd name="T65" fmla="*/ 47 h 193"/>
                  <a:gd name="T66" fmla="*/ 188 w 192"/>
                  <a:gd name="T67" fmla="*/ 31 h 193"/>
                  <a:gd name="T68" fmla="*/ 188 w 192"/>
                  <a:gd name="T69" fmla="*/ 15 h 193"/>
                  <a:gd name="T70" fmla="*/ 21 w 192"/>
                  <a:gd name="T71" fmla="*/ 180 h 193"/>
                  <a:gd name="T72" fmla="*/ 13 w 192"/>
                  <a:gd name="T73" fmla="*/ 172 h 193"/>
                  <a:gd name="T74" fmla="*/ 38 w 192"/>
                  <a:gd name="T75" fmla="*/ 122 h 193"/>
                  <a:gd name="T76" fmla="*/ 71 w 192"/>
                  <a:gd name="T77" fmla="*/ 155 h 193"/>
                  <a:gd name="T78" fmla="*/ 21 w 192"/>
                  <a:gd name="T79" fmla="*/ 180 h 193"/>
                  <a:gd name="T80" fmla="*/ 162 w 192"/>
                  <a:gd name="T81" fmla="*/ 64 h 193"/>
                  <a:gd name="T82" fmla="*/ 133 w 192"/>
                  <a:gd name="T83" fmla="*/ 92 h 193"/>
                  <a:gd name="T84" fmla="*/ 84 w 192"/>
                  <a:gd name="T85" fmla="*/ 141 h 193"/>
                  <a:gd name="T86" fmla="*/ 52 w 192"/>
                  <a:gd name="T87" fmla="*/ 108 h 193"/>
                  <a:gd name="T88" fmla="*/ 129 w 192"/>
                  <a:gd name="T89" fmla="*/ 31 h 193"/>
                  <a:gd name="T90" fmla="*/ 142 w 192"/>
                  <a:gd name="T91" fmla="*/ 27 h 193"/>
                  <a:gd name="T92" fmla="*/ 166 w 192"/>
                  <a:gd name="T93" fmla="*/ 51 h 193"/>
                  <a:gd name="T94" fmla="*/ 162 w 192"/>
                  <a:gd name="T95" fmla="*/ 64 h 193"/>
                  <a:gd name="T96" fmla="*/ 182 w 192"/>
                  <a:gd name="T97" fmla="*/ 26 h 193"/>
                  <a:gd name="T98" fmla="*/ 167 w 192"/>
                  <a:gd name="T99" fmla="*/ 41 h 193"/>
                  <a:gd name="T100" fmla="*/ 152 w 192"/>
                  <a:gd name="T101" fmla="*/ 26 h 193"/>
                  <a:gd name="T102" fmla="*/ 167 w 192"/>
                  <a:gd name="T103" fmla="*/ 11 h 193"/>
                  <a:gd name="T104" fmla="*/ 172 w 192"/>
                  <a:gd name="T105" fmla="*/ 11 h 193"/>
                  <a:gd name="T106" fmla="*/ 182 w 192"/>
                  <a:gd name="T107" fmla="*/ 21 h 193"/>
                  <a:gd name="T108" fmla="*/ 182 w 192"/>
                  <a:gd name="T109" fmla="*/ 2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2" h="193">
                    <a:moveTo>
                      <a:pt x="188" y="15"/>
                    </a:moveTo>
                    <a:cubicBezTo>
                      <a:pt x="177" y="5"/>
                      <a:pt x="177" y="5"/>
                      <a:pt x="177" y="5"/>
                    </a:cubicBezTo>
                    <a:cubicBezTo>
                      <a:pt x="173" y="0"/>
                      <a:pt x="166" y="0"/>
                      <a:pt x="161" y="5"/>
                    </a:cubicBezTo>
                    <a:cubicBezTo>
                      <a:pt x="146" y="20"/>
                      <a:pt x="146" y="20"/>
                      <a:pt x="146" y="20"/>
                    </a:cubicBezTo>
                    <a:cubicBezTo>
                      <a:pt x="140" y="16"/>
                      <a:pt x="128" y="20"/>
                      <a:pt x="123" y="25"/>
                    </a:cubicBezTo>
                    <a:cubicBezTo>
                      <a:pt x="121" y="28"/>
                      <a:pt x="121" y="28"/>
                      <a:pt x="121" y="28"/>
                    </a:cubicBezTo>
                    <a:cubicBezTo>
                      <a:pt x="119" y="26"/>
                      <a:pt x="116" y="25"/>
                      <a:pt x="112" y="25"/>
                    </a:cubicBezTo>
                    <a:cubicBezTo>
                      <a:pt x="107" y="25"/>
                      <a:pt x="101" y="27"/>
                      <a:pt x="96" y="32"/>
                    </a:cubicBezTo>
                    <a:cubicBezTo>
                      <a:pt x="42" y="87"/>
                      <a:pt x="42" y="87"/>
                      <a:pt x="42" y="87"/>
                    </a:cubicBezTo>
                    <a:cubicBezTo>
                      <a:pt x="41" y="88"/>
                      <a:pt x="41" y="89"/>
                      <a:pt x="41" y="90"/>
                    </a:cubicBezTo>
                    <a:cubicBezTo>
                      <a:pt x="41" y="90"/>
                      <a:pt x="42" y="91"/>
                      <a:pt x="42" y="91"/>
                    </a:cubicBezTo>
                    <a:cubicBezTo>
                      <a:pt x="43" y="92"/>
                      <a:pt x="43" y="92"/>
                      <a:pt x="44" y="92"/>
                    </a:cubicBezTo>
                    <a:cubicBezTo>
                      <a:pt x="49" y="92"/>
                      <a:pt x="60" y="91"/>
                      <a:pt x="60" y="84"/>
                    </a:cubicBezTo>
                    <a:cubicBezTo>
                      <a:pt x="60" y="82"/>
                      <a:pt x="60" y="79"/>
                      <a:pt x="59" y="78"/>
                    </a:cubicBezTo>
                    <a:cubicBezTo>
                      <a:pt x="101" y="37"/>
                      <a:pt x="101" y="37"/>
                      <a:pt x="101" y="37"/>
                    </a:cubicBezTo>
                    <a:cubicBezTo>
                      <a:pt x="104" y="33"/>
                      <a:pt x="108" y="31"/>
                      <a:pt x="112" y="31"/>
                    </a:cubicBezTo>
                    <a:cubicBezTo>
                      <a:pt x="114" y="31"/>
                      <a:pt x="115" y="32"/>
                      <a:pt x="117" y="32"/>
                    </a:cubicBezTo>
                    <a:cubicBezTo>
                      <a:pt x="94" y="55"/>
                      <a:pt x="94" y="55"/>
                      <a:pt x="94" y="55"/>
                    </a:cubicBezTo>
                    <a:cubicBezTo>
                      <a:pt x="94" y="55"/>
                      <a:pt x="94" y="55"/>
                      <a:pt x="94" y="55"/>
                    </a:cubicBezTo>
                    <a:cubicBezTo>
                      <a:pt x="37" y="112"/>
                      <a:pt x="37" y="112"/>
                      <a:pt x="37" y="112"/>
                    </a:cubicBezTo>
                    <a:cubicBezTo>
                      <a:pt x="33" y="116"/>
                      <a:pt x="33" y="116"/>
                      <a:pt x="33" y="116"/>
                    </a:cubicBezTo>
                    <a:cubicBezTo>
                      <a:pt x="14" y="134"/>
                      <a:pt x="4" y="174"/>
                      <a:pt x="4" y="174"/>
                    </a:cubicBezTo>
                    <a:cubicBezTo>
                      <a:pt x="5" y="176"/>
                      <a:pt x="5" y="176"/>
                      <a:pt x="5" y="176"/>
                    </a:cubicBezTo>
                    <a:cubicBezTo>
                      <a:pt x="1" y="186"/>
                      <a:pt x="1" y="186"/>
                      <a:pt x="1" y="186"/>
                    </a:cubicBezTo>
                    <a:cubicBezTo>
                      <a:pt x="0" y="191"/>
                      <a:pt x="2" y="193"/>
                      <a:pt x="7" y="191"/>
                    </a:cubicBezTo>
                    <a:cubicBezTo>
                      <a:pt x="17" y="188"/>
                      <a:pt x="17" y="188"/>
                      <a:pt x="17" y="188"/>
                    </a:cubicBezTo>
                    <a:cubicBezTo>
                      <a:pt x="19" y="189"/>
                      <a:pt x="19" y="189"/>
                      <a:pt x="19" y="189"/>
                    </a:cubicBezTo>
                    <a:cubicBezTo>
                      <a:pt x="19" y="189"/>
                      <a:pt x="58" y="178"/>
                      <a:pt x="76" y="160"/>
                    </a:cubicBezTo>
                    <a:cubicBezTo>
                      <a:pt x="80" y="156"/>
                      <a:pt x="80" y="156"/>
                      <a:pt x="80" y="156"/>
                    </a:cubicBezTo>
                    <a:cubicBezTo>
                      <a:pt x="125" y="112"/>
                      <a:pt x="125" y="112"/>
                      <a:pt x="125" y="112"/>
                    </a:cubicBezTo>
                    <a:cubicBezTo>
                      <a:pt x="141" y="96"/>
                      <a:pt x="141" y="96"/>
                      <a:pt x="141" y="96"/>
                    </a:cubicBezTo>
                    <a:cubicBezTo>
                      <a:pt x="167" y="69"/>
                      <a:pt x="167" y="69"/>
                      <a:pt x="167" y="69"/>
                    </a:cubicBezTo>
                    <a:cubicBezTo>
                      <a:pt x="172" y="64"/>
                      <a:pt x="176" y="53"/>
                      <a:pt x="173" y="47"/>
                    </a:cubicBezTo>
                    <a:cubicBezTo>
                      <a:pt x="188" y="31"/>
                      <a:pt x="188" y="31"/>
                      <a:pt x="188" y="31"/>
                    </a:cubicBezTo>
                    <a:cubicBezTo>
                      <a:pt x="192" y="27"/>
                      <a:pt x="192" y="20"/>
                      <a:pt x="188" y="15"/>
                    </a:cubicBezTo>
                    <a:close/>
                    <a:moveTo>
                      <a:pt x="21" y="180"/>
                    </a:moveTo>
                    <a:cubicBezTo>
                      <a:pt x="13" y="172"/>
                      <a:pt x="13" y="172"/>
                      <a:pt x="13" y="172"/>
                    </a:cubicBezTo>
                    <a:cubicBezTo>
                      <a:pt x="16" y="162"/>
                      <a:pt x="25" y="135"/>
                      <a:pt x="38" y="122"/>
                    </a:cubicBezTo>
                    <a:cubicBezTo>
                      <a:pt x="71" y="155"/>
                      <a:pt x="71" y="155"/>
                      <a:pt x="71" y="155"/>
                    </a:cubicBezTo>
                    <a:cubicBezTo>
                      <a:pt x="58" y="168"/>
                      <a:pt x="31" y="177"/>
                      <a:pt x="21" y="180"/>
                    </a:cubicBezTo>
                    <a:close/>
                    <a:moveTo>
                      <a:pt x="162" y="64"/>
                    </a:moveTo>
                    <a:cubicBezTo>
                      <a:pt x="133" y="92"/>
                      <a:pt x="133" y="92"/>
                      <a:pt x="133" y="92"/>
                    </a:cubicBezTo>
                    <a:cubicBezTo>
                      <a:pt x="84" y="141"/>
                      <a:pt x="84" y="141"/>
                      <a:pt x="84" y="141"/>
                    </a:cubicBezTo>
                    <a:cubicBezTo>
                      <a:pt x="52" y="108"/>
                      <a:pt x="52" y="108"/>
                      <a:pt x="52" y="108"/>
                    </a:cubicBezTo>
                    <a:cubicBezTo>
                      <a:pt x="129" y="31"/>
                      <a:pt x="129" y="31"/>
                      <a:pt x="129" y="31"/>
                    </a:cubicBezTo>
                    <a:cubicBezTo>
                      <a:pt x="132" y="28"/>
                      <a:pt x="140" y="26"/>
                      <a:pt x="142" y="27"/>
                    </a:cubicBezTo>
                    <a:cubicBezTo>
                      <a:pt x="166" y="51"/>
                      <a:pt x="166" y="51"/>
                      <a:pt x="166" y="51"/>
                    </a:cubicBezTo>
                    <a:cubicBezTo>
                      <a:pt x="167" y="53"/>
                      <a:pt x="165" y="60"/>
                      <a:pt x="162" y="64"/>
                    </a:cubicBezTo>
                    <a:close/>
                    <a:moveTo>
                      <a:pt x="182" y="26"/>
                    </a:moveTo>
                    <a:cubicBezTo>
                      <a:pt x="167" y="41"/>
                      <a:pt x="167" y="41"/>
                      <a:pt x="167" y="41"/>
                    </a:cubicBezTo>
                    <a:cubicBezTo>
                      <a:pt x="152" y="26"/>
                      <a:pt x="152" y="26"/>
                      <a:pt x="152" y="26"/>
                    </a:cubicBezTo>
                    <a:cubicBezTo>
                      <a:pt x="167" y="11"/>
                      <a:pt x="167" y="11"/>
                      <a:pt x="167" y="11"/>
                    </a:cubicBezTo>
                    <a:cubicBezTo>
                      <a:pt x="168" y="9"/>
                      <a:pt x="171" y="9"/>
                      <a:pt x="172" y="11"/>
                    </a:cubicBezTo>
                    <a:cubicBezTo>
                      <a:pt x="182" y="21"/>
                      <a:pt x="182" y="21"/>
                      <a:pt x="182" y="21"/>
                    </a:cubicBezTo>
                    <a:cubicBezTo>
                      <a:pt x="184" y="22"/>
                      <a:pt x="184" y="24"/>
                      <a:pt x="182" y="2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82" name="Freeform 18"/>
              <p:cNvSpPr>
                <a:spLocks noEditPoints="1"/>
              </p:cNvSpPr>
              <p:nvPr/>
            </p:nvSpPr>
            <p:spPr bwMode="auto">
              <a:xfrm>
                <a:off x="4830613" y="1735087"/>
                <a:ext cx="132782" cy="205398"/>
              </a:xfrm>
              <a:custGeom>
                <a:avLst/>
                <a:gdLst>
                  <a:gd name="T0" fmla="*/ 78 w 108"/>
                  <a:gd name="T1" fmla="*/ 144 h 167"/>
                  <a:gd name="T2" fmla="*/ 34 w 108"/>
                  <a:gd name="T3" fmla="*/ 148 h 167"/>
                  <a:gd name="T4" fmla="*/ 30 w 108"/>
                  <a:gd name="T5" fmla="*/ 143 h 167"/>
                  <a:gd name="T6" fmla="*/ 74 w 108"/>
                  <a:gd name="T7" fmla="*/ 139 h 167"/>
                  <a:gd name="T8" fmla="*/ 74 w 108"/>
                  <a:gd name="T9" fmla="*/ 151 h 167"/>
                  <a:gd name="T10" fmla="*/ 30 w 108"/>
                  <a:gd name="T11" fmla="*/ 155 h 167"/>
                  <a:gd name="T12" fmla="*/ 34 w 108"/>
                  <a:gd name="T13" fmla="*/ 161 h 167"/>
                  <a:gd name="T14" fmla="*/ 38 w 108"/>
                  <a:gd name="T15" fmla="*/ 163 h 167"/>
                  <a:gd name="T16" fmla="*/ 66 w 108"/>
                  <a:gd name="T17" fmla="*/ 167 h 167"/>
                  <a:gd name="T18" fmla="*/ 70 w 108"/>
                  <a:gd name="T19" fmla="*/ 161 h 167"/>
                  <a:gd name="T20" fmla="*/ 78 w 108"/>
                  <a:gd name="T21" fmla="*/ 157 h 167"/>
                  <a:gd name="T22" fmla="*/ 74 w 108"/>
                  <a:gd name="T23" fmla="*/ 151 h 167"/>
                  <a:gd name="T24" fmla="*/ 34 w 108"/>
                  <a:gd name="T25" fmla="*/ 128 h 167"/>
                  <a:gd name="T26" fmla="*/ 30 w 108"/>
                  <a:gd name="T27" fmla="*/ 132 h 167"/>
                  <a:gd name="T28" fmla="*/ 74 w 108"/>
                  <a:gd name="T29" fmla="*/ 136 h 167"/>
                  <a:gd name="T30" fmla="*/ 78 w 108"/>
                  <a:gd name="T31" fmla="*/ 132 h 167"/>
                  <a:gd name="T32" fmla="*/ 108 w 108"/>
                  <a:gd name="T33" fmla="*/ 54 h 167"/>
                  <a:gd name="T34" fmla="*/ 76 w 108"/>
                  <a:gd name="T35" fmla="*/ 124 h 167"/>
                  <a:gd name="T36" fmla="*/ 15 w 108"/>
                  <a:gd name="T37" fmla="*/ 91 h 167"/>
                  <a:gd name="T38" fmla="*/ 54 w 108"/>
                  <a:gd name="T39" fmla="*/ 0 h 167"/>
                  <a:gd name="T40" fmla="*/ 54 w 108"/>
                  <a:gd name="T41" fmla="*/ 0 h 167"/>
                  <a:gd name="T42" fmla="*/ 61 w 108"/>
                  <a:gd name="T43" fmla="*/ 116 h 167"/>
                  <a:gd name="T44" fmla="*/ 68 w 108"/>
                  <a:gd name="T45" fmla="*/ 73 h 167"/>
                  <a:gd name="T46" fmla="*/ 63 w 108"/>
                  <a:gd name="T47" fmla="*/ 77 h 167"/>
                  <a:gd name="T48" fmla="*/ 54 w 108"/>
                  <a:gd name="T49" fmla="*/ 69 h 167"/>
                  <a:gd name="T50" fmla="*/ 45 w 108"/>
                  <a:gd name="T51" fmla="*/ 77 h 167"/>
                  <a:gd name="T52" fmla="*/ 40 w 108"/>
                  <a:gd name="T53" fmla="*/ 73 h 167"/>
                  <a:gd name="T54" fmla="*/ 61 w 108"/>
                  <a:gd name="T55" fmla="*/ 116 h 167"/>
                  <a:gd name="T56" fmla="*/ 54 w 108"/>
                  <a:gd name="T57" fmla="*/ 8 h 167"/>
                  <a:gd name="T58" fmla="*/ 54 w 108"/>
                  <a:gd name="T59" fmla="*/ 8 h 167"/>
                  <a:gd name="T60" fmla="*/ 21 w 108"/>
                  <a:gd name="T61" fmla="*/ 85 h 167"/>
                  <a:gd name="T62" fmla="*/ 21 w 108"/>
                  <a:gd name="T63" fmla="*/ 85 h 167"/>
                  <a:gd name="T64" fmla="*/ 35 w 108"/>
                  <a:gd name="T65" fmla="*/ 116 h 167"/>
                  <a:gd name="T66" fmla="*/ 36 w 108"/>
                  <a:gd name="T67" fmla="*/ 73 h 167"/>
                  <a:gd name="T68" fmla="*/ 31 w 108"/>
                  <a:gd name="T69" fmla="*/ 72 h 167"/>
                  <a:gd name="T70" fmla="*/ 35 w 108"/>
                  <a:gd name="T71" fmla="*/ 71 h 167"/>
                  <a:gd name="T72" fmla="*/ 37 w 108"/>
                  <a:gd name="T73" fmla="*/ 68 h 167"/>
                  <a:gd name="T74" fmla="*/ 39 w 108"/>
                  <a:gd name="T75" fmla="*/ 71 h 167"/>
                  <a:gd name="T76" fmla="*/ 42 w 108"/>
                  <a:gd name="T77" fmla="*/ 71 h 167"/>
                  <a:gd name="T78" fmla="*/ 54 w 108"/>
                  <a:gd name="T79" fmla="*/ 67 h 167"/>
                  <a:gd name="T80" fmla="*/ 63 w 108"/>
                  <a:gd name="T81" fmla="*/ 75 h 167"/>
                  <a:gd name="T82" fmla="*/ 67 w 108"/>
                  <a:gd name="T83" fmla="*/ 71 h 167"/>
                  <a:gd name="T84" fmla="*/ 69 w 108"/>
                  <a:gd name="T85" fmla="*/ 69 h 167"/>
                  <a:gd name="T86" fmla="*/ 73 w 108"/>
                  <a:gd name="T87" fmla="*/ 70 h 167"/>
                  <a:gd name="T88" fmla="*/ 76 w 108"/>
                  <a:gd name="T89" fmla="*/ 71 h 167"/>
                  <a:gd name="T90" fmla="*/ 76 w 108"/>
                  <a:gd name="T91" fmla="*/ 73 h 167"/>
                  <a:gd name="T92" fmla="*/ 65 w 108"/>
                  <a:gd name="T93" fmla="*/ 116 h 167"/>
                  <a:gd name="T94" fmla="*/ 74 w 108"/>
                  <a:gd name="T95" fmla="*/ 116 h 167"/>
                  <a:gd name="T96" fmla="*/ 87 w 108"/>
                  <a:gd name="T97" fmla="*/ 85 h 167"/>
                  <a:gd name="T98" fmla="*/ 100 w 108"/>
                  <a:gd name="T99" fmla="*/ 5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8" h="167">
                    <a:moveTo>
                      <a:pt x="78" y="143"/>
                    </a:moveTo>
                    <a:cubicBezTo>
                      <a:pt x="78" y="144"/>
                      <a:pt x="78" y="144"/>
                      <a:pt x="78" y="144"/>
                    </a:cubicBezTo>
                    <a:cubicBezTo>
                      <a:pt x="78" y="146"/>
                      <a:pt x="77" y="148"/>
                      <a:pt x="74" y="148"/>
                    </a:cubicBezTo>
                    <a:cubicBezTo>
                      <a:pt x="34" y="148"/>
                      <a:pt x="34" y="148"/>
                      <a:pt x="34" y="148"/>
                    </a:cubicBezTo>
                    <a:cubicBezTo>
                      <a:pt x="32" y="148"/>
                      <a:pt x="30" y="146"/>
                      <a:pt x="30" y="144"/>
                    </a:cubicBezTo>
                    <a:cubicBezTo>
                      <a:pt x="30" y="143"/>
                      <a:pt x="30" y="143"/>
                      <a:pt x="30" y="143"/>
                    </a:cubicBezTo>
                    <a:cubicBezTo>
                      <a:pt x="30" y="141"/>
                      <a:pt x="32" y="139"/>
                      <a:pt x="34" y="139"/>
                    </a:cubicBezTo>
                    <a:cubicBezTo>
                      <a:pt x="74" y="139"/>
                      <a:pt x="74" y="139"/>
                      <a:pt x="74" y="139"/>
                    </a:cubicBezTo>
                    <a:cubicBezTo>
                      <a:pt x="77" y="139"/>
                      <a:pt x="78" y="141"/>
                      <a:pt x="78" y="143"/>
                    </a:cubicBezTo>
                    <a:moveTo>
                      <a:pt x="74" y="151"/>
                    </a:moveTo>
                    <a:cubicBezTo>
                      <a:pt x="34" y="151"/>
                      <a:pt x="34" y="151"/>
                      <a:pt x="34" y="151"/>
                    </a:cubicBezTo>
                    <a:cubicBezTo>
                      <a:pt x="32" y="151"/>
                      <a:pt x="30" y="153"/>
                      <a:pt x="30" y="155"/>
                    </a:cubicBezTo>
                    <a:cubicBezTo>
                      <a:pt x="30" y="157"/>
                      <a:pt x="30" y="157"/>
                      <a:pt x="30" y="157"/>
                    </a:cubicBezTo>
                    <a:cubicBezTo>
                      <a:pt x="30" y="159"/>
                      <a:pt x="32" y="161"/>
                      <a:pt x="34" y="161"/>
                    </a:cubicBezTo>
                    <a:cubicBezTo>
                      <a:pt x="38" y="161"/>
                      <a:pt x="38" y="161"/>
                      <a:pt x="38" y="161"/>
                    </a:cubicBezTo>
                    <a:cubicBezTo>
                      <a:pt x="38" y="163"/>
                      <a:pt x="38" y="163"/>
                      <a:pt x="38" y="163"/>
                    </a:cubicBezTo>
                    <a:cubicBezTo>
                      <a:pt x="38" y="165"/>
                      <a:pt x="40" y="167"/>
                      <a:pt x="42" y="167"/>
                    </a:cubicBezTo>
                    <a:cubicBezTo>
                      <a:pt x="66" y="167"/>
                      <a:pt x="66" y="167"/>
                      <a:pt x="66" y="167"/>
                    </a:cubicBezTo>
                    <a:cubicBezTo>
                      <a:pt x="68" y="167"/>
                      <a:pt x="70" y="165"/>
                      <a:pt x="70" y="163"/>
                    </a:cubicBezTo>
                    <a:cubicBezTo>
                      <a:pt x="70" y="161"/>
                      <a:pt x="70" y="161"/>
                      <a:pt x="70" y="161"/>
                    </a:cubicBezTo>
                    <a:cubicBezTo>
                      <a:pt x="74" y="161"/>
                      <a:pt x="74" y="161"/>
                      <a:pt x="74" y="161"/>
                    </a:cubicBezTo>
                    <a:cubicBezTo>
                      <a:pt x="77" y="161"/>
                      <a:pt x="78" y="159"/>
                      <a:pt x="78" y="157"/>
                    </a:cubicBezTo>
                    <a:cubicBezTo>
                      <a:pt x="78" y="155"/>
                      <a:pt x="78" y="155"/>
                      <a:pt x="78" y="155"/>
                    </a:cubicBezTo>
                    <a:cubicBezTo>
                      <a:pt x="78" y="153"/>
                      <a:pt x="77" y="151"/>
                      <a:pt x="74" y="151"/>
                    </a:cubicBezTo>
                    <a:moveTo>
                      <a:pt x="74" y="128"/>
                    </a:moveTo>
                    <a:cubicBezTo>
                      <a:pt x="34" y="128"/>
                      <a:pt x="34" y="128"/>
                      <a:pt x="34" y="128"/>
                    </a:cubicBezTo>
                    <a:cubicBezTo>
                      <a:pt x="32" y="128"/>
                      <a:pt x="30" y="129"/>
                      <a:pt x="30" y="132"/>
                    </a:cubicBezTo>
                    <a:cubicBezTo>
                      <a:pt x="30" y="132"/>
                      <a:pt x="30" y="132"/>
                      <a:pt x="30" y="132"/>
                    </a:cubicBezTo>
                    <a:cubicBezTo>
                      <a:pt x="30" y="134"/>
                      <a:pt x="32" y="136"/>
                      <a:pt x="34" y="136"/>
                    </a:cubicBezTo>
                    <a:cubicBezTo>
                      <a:pt x="74" y="136"/>
                      <a:pt x="74" y="136"/>
                      <a:pt x="74" y="136"/>
                    </a:cubicBezTo>
                    <a:cubicBezTo>
                      <a:pt x="77" y="136"/>
                      <a:pt x="78" y="134"/>
                      <a:pt x="78" y="132"/>
                    </a:cubicBezTo>
                    <a:cubicBezTo>
                      <a:pt x="78" y="132"/>
                      <a:pt x="78" y="132"/>
                      <a:pt x="78" y="132"/>
                    </a:cubicBezTo>
                    <a:cubicBezTo>
                      <a:pt x="78" y="129"/>
                      <a:pt x="77" y="128"/>
                      <a:pt x="74" y="128"/>
                    </a:cubicBezTo>
                    <a:moveTo>
                      <a:pt x="108" y="54"/>
                    </a:moveTo>
                    <a:cubicBezTo>
                      <a:pt x="108" y="68"/>
                      <a:pt x="102" y="81"/>
                      <a:pt x="93" y="91"/>
                    </a:cubicBezTo>
                    <a:cubicBezTo>
                      <a:pt x="76" y="111"/>
                      <a:pt x="86" y="124"/>
                      <a:pt x="76" y="124"/>
                    </a:cubicBezTo>
                    <a:cubicBezTo>
                      <a:pt x="32" y="124"/>
                      <a:pt x="32" y="124"/>
                      <a:pt x="32" y="124"/>
                    </a:cubicBezTo>
                    <a:cubicBezTo>
                      <a:pt x="22" y="124"/>
                      <a:pt x="33" y="111"/>
                      <a:pt x="15" y="91"/>
                    </a:cubicBezTo>
                    <a:cubicBezTo>
                      <a:pt x="6" y="81"/>
                      <a:pt x="0" y="68"/>
                      <a:pt x="0" y="54"/>
                    </a:cubicBezTo>
                    <a:cubicBezTo>
                      <a:pt x="0" y="24"/>
                      <a:pt x="24" y="0"/>
                      <a:pt x="54" y="0"/>
                    </a:cubicBezTo>
                    <a:cubicBezTo>
                      <a:pt x="54" y="0"/>
                      <a:pt x="54" y="0"/>
                      <a:pt x="54" y="0"/>
                    </a:cubicBezTo>
                    <a:cubicBezTo>
                      <a:pt x="54" y="0"/>
                      <a:pt x="54" y="0"/>
                      <a:pt x="54" y="0"/>
                    </a:cubicBezTo>
                    <a:cubicBezTo>
                      <a:pt x="84" y="0"/>
                      <a:pt x="108" y="24"/>
                      <a:pt x="108" y="54"/>
                    </a:cubicBezTo>
                    <a:moveTo>
                      <a:pt x="61" y="116"/>
                    </a:moveTo>
                    <a:cubicBezTo>
                      <a:pt x="69" y="73"/>
                      <a:pt x="69" y="73"/>
                      <a:pt x="69" y="73"/>
                    </a:cubicBezTo>
                    <a:cubicBezTo>
                      <a:pt x="68" y="73"/>
                      <a:pt x="68" y="73"/>
                      <a:pt x="68" y="73"/>
                    </a:cubicBezTo>
                    <a:cubicBezTo>
                      <a:pt x="63" y="77"/>
                      <a:pt x="63" y="77"/>
                      <a:pt x="63" y="77"/>
                    </a:cubicBezTo>
                    <a:cubicBezTo>
                      <a:pt x="63" y="77"/>
                      <a:pt x="63" y="77"/>
                      <a:pt x="63" y="77"/>
                    </a:cubicBezTo>
                    <a:cubicBezTo>
                      <a:pt x="63" y="77"/>
                      <a:pt x="62" y="77"/>
                      <a:pt x="62" y="77"/>
                    </a:cubicBezTo>
                    <a:cubicBezTo>
                      <a:pt x="54" y="69"/>
                      <a:pt x="54" y="69"/>
                      <a:pt x="54" y="69"/>
                    </a:cubicBezTo>
                    <a:cubicBezTo>
                      <a:pt x="47" y="77"/>
                      <a:pt x="47" y="77"/>
                      <a:pt x="47" y="77"/>
                    </a:cubicBezTo>
                    <a:cubicBezTo>
                      <a:pt x="46" y="77"/>
                      <a:pt x="46" y="77"/>
                      <a:pt x="45" y="77"/>
                    </a:cubicBezTo>
                    <a:cubicBezTo>
                      <a:pt x="41" y="73"/>
                      <a:pt x="41" y="73"/>
                      <a:pt x="41" y="73"/>
                    </a:cubicBezTo>
                    <a:cubicBezTo>
                      <a:pt x="40" y="73"/>
                      <a:pt x="40" y="73"/>
                      <a:pt x="40" y="73"/>
                    </a:cubicBezTo>
                    <a:cubicBezTo>
                      <a:pt x="47" y="116"/>
                      <a:pt x="47" y="116"/>
                      <a:pt x="47" y="116"/>
                    </a:cubicBezTo>
                    <a:lnTo>
                      <a:pt x="61" y="116"/>
                    </a:lnTo>
                    <a:close/>
                    <a:moveTo>
                      <a:pt x="100" y="54"/>
                    </a:moveTo>
                    <a:cubicBezTo>
                      <a:pt x="100" y="29"/>
                      <a:pt x="79" y="8"/>
                      <a:pt x="54" y="8"/>
                    </a:cubicBezTo>
                    <a:cubicBezTo>
                      <a:pt x="54" y="0"/>
                      <a:pt x="54" y="0"/>
                      <a:pt x="54" y="0"/>
                    </a:cubicBezTo>
                    <a:cubicBezTo>
                      <a:pt x="54" y="8"/>
                      <a:pt x="54" y="8"/>
                      <a:pt x="54" y="8"/>
                    </a:cubicBezTo>
                    <a:cubicBezTo>
                      <a:pt x="29" y="8"/>
                      <a:pt x="8" y="29"/>
                      <a:pt x="8" y="54"/>
                    </a:cubicBezTo>
                    <a:cubicBezTo>
                      <a:pt x="8" y="66"/>
                      <a:pt x="13" y="77"/>
                      <a:pt x="21" y="85"/>
                    </a:cubicBezTo>
                    <a:cubicBezTo>
                      <a:pt x="21" y="85"/>
                      <a:pt x="21" y="85"/>
                      <a:pt x="21" y="85"/>
                    </a:cubicBezTo>
                    <a:cubicBezTo>
                      <a:pt x="21" y="85"/>
                      <a:pt x="21" y="85"/>
                      <a:pt x="21" y="85"/>
                    </a:cubicBezTo>
                    <a:cubicBezTo>
                      <a:pt x="32" y="99"/>
                      <a:pt x="34" y="110"/>
                      <a:pt x="35" y="116"/>
                    </a:cubicBezTo>
                    <a:cubicBezTo>
                      <a:pt x="35" y="116"/>
                      <a:pt x="35" y="116"/>
                      <a:pt x="35" y="116"/>
                    </a:cubicBezTo>
                    <a:cubicBezTo>
                      <a:pt x="43" y="116"/>
                      <a:pt x="43" y="116"/>
                      <a:pt x="43" y="116"/>
                    </a:cubicBezTo>
                    <a:cubicBezTo>
                      <a:pt x="36" y="73"/>
                      <a:pt x="36" y="73"/>
                      <a:pt x="36" y="73"/>
                    </a:cubicBezTo>
                    <a:cubicBezTo>
                      <a:pt x="32" y="73"/>
                      <a:pt x="32" y="73"/>
                      <a:pt x="32" y="73"/>
                    </a:cubicBezTo>
                    <a:cubicBezTo>
                      <a:pt x="32" y="73"/>
                      <a:pt x="31" y="73"/>
                      <a:pt x="31" y="72"/>
                    </a:cubicBezTo>
                    <a:cubicBezTo>
                      <a:pt x="31" y="71"/>
                      <a:pt x="32" y="71"/>
                      <a:pt x="32" y="71"/>
                    </a:cubicBezTo>
                    <a:cubicBezTo>
                      <a:pt x="35" y="71"/>
                      <a:pt x="35" y="71"/>
                      <a:pt x="35" y="71"/>
                    </a:cubicBezTo>
                    <a:cubicBezTo>
                      <a:pt x="35" y="70"/>
                      <a:pt x="35" y="70"/>
                      <a:pt x="35" y="70"/>
                    </a:cubicBezTo>
                    <a:cubicBezTo>
                      <a:pt x="35" y="69"/>
                      <a:pt x="36" y="68"/>
                      <a:pt x="37" y="68"/>
                    </a:cubicBezTo>
                    <a:cubicBezTo>
                      <a:pt x="38" y="67"/>
                      <a:pt x="39" y="68"/>
                      <a:pt x="39" y="69"/>
                    </a:cubicBezTo>
                    <a:cubicBezTo>
                      <a:pt x="39" y="71"/>
                      <a:pt x="39" y="71"/>
                      <a:pt x="39" y="71"/>
                    </a:cubicBezTo>
                    <a:cubicBezTo>
                      <a:pt x="42" y="71"/>
                      <a:pt x="42" y="71"/>
                      <a:pt x="42" y="71"/>
                    </a:cubicBezTo>
                    <a:cubicBezTo>
                      <a:pt x="42" y="71"/>
                      <a:pt x="42" y="71"/>
                      <a:pt x="42" y="71"/>
                    </a:cubicBezTo>
                    <a:cubicBezTo>
                      <a:pt x="46" y="75"/>
                      <a:pt x="46" y="75"/>
                      <a:pt x="46" y="75"/>
                    </a:cubicBezTo>
                    <a:cubicBezTo>
                      <a:pt x="54" y="67"/>
                      <a:pt x="54" y="67"/>
                      <a:pt x="54" y="67"/>
                    </a:cubicBezTo>
                    <a:cubicBezTo>
                      <a:pt x="54" y="67"/>
                      <a:pt x="55" y="67"/>
                      <a:pt x="55" y="67"/>
                    </a:cubicBezTo>
                    <a:cubicBezTo>
                      <a:pt x="63" y="75"/>
                      <a:pt x="63" y="75"/>
                      <a:pt x="63" y="75"/>
                    </a:cubicBezTo>
                    <a:cubicBezTo>
                      <a:pt x="66" y="71"/>
                      <a:pt x="66" y="71"/>
                      <a:pt x="66" y="71"/>
                    </a:cubicBezTo>
                    <a:cubicBezTo>
                      <a:pt x="66" y="71"/>
                      <a:pt x="67" y="71"/>
                      <a:pt x="67" y="71"/>
                    </a:cubicBezTo>
                    <a:cubicBezTo>
                      <a:pt x="69" y="71"/>
                      <a:pt x="69" y="71"/>
                      <a:pt x="69" y="71"/>
                    </a:cubicBezTo>
                    <a:cubicBezTo>
                      <a:pt x="69" y="69"/>
                      <a:pt x="69" y="69"/>
                      <a:pt x="69" y="69"/>
                    </a:cubicBezTo>
                    <a:cubicBezTo>
                      <a:pt x="69" y="68"/>
                      <a:pt x="70" y="67"/>
                      <a:pt x="72" y="68"/>
                    </a:cubicBezTo>
                    <a:cubicBezTo>
                      <a:pt x="73" y="68"/>
                      <a:pt x="73" y="69"/>
                      <a:pt x="73" y="70"/>
                    </a:cubicBezTo>
                    <a:cubicBezTo>
                      <a:pt x="73" y="71"/>
                      <a:pt x="73" y="71"/>
                      <a:pt x="73" y="71"/>
                    </a:cubicBezTo>
                    <a:cubicBezTo>
                      <a:pt x="76" y="71"/>
                      <a:pt x="76" y="71"/>
                      <a:pt x="76" y="71"/>
                    </a:cubicBezTo>
                    <a:cubicBezTo>
                      <a:pt x="76" y="71"/>
                      <a:pt x="77" y="71"/>
                      <a:pt x="77" y="72"/>
                    </a:cubicBezTo>
                    <a:cubicBezTo>
                      <a:pt x="77" y="73"/>
                      <a:pt x="76" y="73"/>
                      <a:pt x="76" y="73"/>
                    </a:cubicBezTo>
                    <a:cubicBezTo>
                      <a:pt x="73" y="73"/>
                      <a:pt x="73" y="73"/>
                      <a:pt x="73" y="73"/>
                    </a:cubicBezTo>
                    <a:cubicBezTo>
                      <a:pt x="65" y="116"/>
                      <a:pt x="65" y="116"/>
                      <a:pt x="65" y="116"/>
                    </a:cubicBezTo>
                    <a:cubicBezTo>
                      <a:pt x="74" y="116"/>
                      <a:pt x="74" y="116"/>
                      <a:pt x="74" y="116"/>
                    </a:cubicBezTo>
                    <a:cubicBezTo>
                      <a:pt x="74" y="116"/>
                      <a:pt x="74" y="116"/>
                      <a:pt x="74" y="116"/>
                    </a:cubicBezTo>
                    <a:cubicBezTo>
                      <a:pt x="74" y="110"/>
                      <a:pt x="76" y="99"/>
                      <a:pt x="87" y="85"/>
                    </a:cubicBezTo>
                    <a:cubicBezTo>
                      <a:pt x="87" y="85"/>
                      <a:pt x="87" y="85"/>
                      <a:pt x="87" y="85"/>
                    </a:cubicBezTo>
                    <a:cubicBezTo>
                      <a:pt x="87" y="85"/>
                      <a:pt x="87" y="85"/>
                      <a:pt x="87" y="85"/>
                    </a:cubicBezTo>
                    <a:cubicBezTo>
                      <a:pt x="95" y="77"/>
                      <a:pt x="100" y="66"/>
                      <a:pt x="100" y="54"/>
                    </a:cubicBezTo>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sp>
            <p:nvSpPr>
              <p:cNvPr id="83" name="Freeform 240"/>
              <p:cNvSpPr>
                <a:spLocks/>
              </p:cNvSpPr>
              <p:nvPr/>
            </p:nvSpPr>
            <p:spPr bwMode="auto">
              <a:xfrm>
                <a:off x="7760834" y="2000352"/>
                <a:ext cx="161241" cy="153596"/>
              </a:xfrm>
              <a:custGeom>
                <a:avLst/>
                <a:gdLst>
                  <a:gd name="T0" fmla="*/ 90 w 196"/>
                  <a:gd name="T1" fmla="*/ 9 h 187"/>
                  <a:gd name="T2" fmla="*/ 106 w 196"/>
                  <a:gd name="T3" fmla="*/ 9 h 187"/>
                  <a:gd name="T4" fmla="*/ 122 w 196"/>
                  <a:gd name="T5" fmla="*/ 42 h 187"/>
                  <a:gd name="T6" fmla="*/ 147 w 196"/>
                  <a:gd name="T7" fmla="*/ 61 h 187"/>
                  <a:gd name="T8" fmla="*/ 184 w 196"/>
                  <a:gd name="T9" fmla="*/ 66 h 187"/>
                  <a:gd name="T10" fmla="*/ 189 w 196"/>
                  <a:gd name="T11" fmla="*/ 81 h 187"/>
                  <a:gd name="T12" fmla="*/ 162 w 196"/>
                  <a:gd name="T13" fmla="*/ 107 h 187"/>
                  <a:gd name="T14" fmla="*/ 153 w 196"/>
                  <a:gd name="T15" fmla="*/ 136 h 187"/>
                  <a:gd name="T16" fmla="*/ 159 w 196"/>
                  <a:gd name="T17" fmla="*/ 173 h 187"/>
                  <a:gd name="T18" fmla="*/ 146 w 196"/>
                  <a:gd name="T19" fmla="*/ 182 h 187"/>
                  <a:gd name="T20" fmla="*/ 113 w 196"/>
                  <a:gd name="T21" fmla="*/ 165 h 187"/>
                  <a:gd name="T22" fmla="*/ 82 w 196"/>
                  <a:gd name="T23" fmla="*/ 165 h 187"/>
                  <a:gd name="T24" fmla="*/ 49 w 196"/>
                  <a:gd name="T25" fmla="*/ 182 h 187"/>
                  <a:gd name="T26" fmla="*/ 37 w 196"/>
                  <a:gd name="T27" fmla="*/ 173 h 187"/>
                  <a:gd name="T28" fmla="*/ 43 w 196"/>
                  <a:gd name="T29" fmla="*/ 136 h 187"/>
                  <a:gd name="T30" fmla="*/ 34 w 196"/>
                  <a:gd name="T31" fmla="*/ 107 h 187"/>
                  <a:gd name="T32" fmla="*/ 7 w 196"/>
                  <a:gd name="T33" fmla="*/ 81 h 187"/>
                  <a:gd name="T34" fmla="*/ 11 w 196"/>
                  <a:gd name="T35" fmla="*/ 66 h 187"/>
                  <a:gd name="T36" fmla="*/ 49 w 196"/>
                  <a:gd name="T37" fmla="*/ 61 h 187"/>
                  <a:gd name="T38" fmla="*/ 74 w 196"/>
                  <a:gd name="T39" fmla="*/ 42 h 187"/>
                  <a:gd name="T40" fmla="*/ 90 w 196"/>
                  <a:gd name="T41" fmla="*/ 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6" h="187">
                    <a:moveTo>
                      <a:pt x="90" y="9"/>
                    </a:moveTo>
                    <a:cubicBezTo>
                      <a:pt x="94" y="0"/>
                      <a:pt x="101" y="0"/>
                      <a:pt x="106" y="9"/>
                    </a:cubicBezTo>
                    <a:cubicBezTo>
                      <a:pt x="122" y="42"/>
                      <a:pt x="122" y="42"/>
                      <a:pt x="122" y="42"/>
                    </a:cubicBezTo>
                    <a:cubicBezTo>
                      <a:pt x="126" y="51"/>
                      <a:pt x="138" y="59"/>
                      <a:pt x="147" y="61"/>
                    </a:cubicBezTo>
                    <a:cubicBezTo>
                      <a:pt x="184" y="66"/>
                      <a:pt x="184" y="66"/>
                      <a:pt x="184" y="66"/>
                    </a:cubicBezTo>
                    <a:cubicBezTo>
                      <a:pt x="194" y="67"/>
                      <a:pt x="196" y="74"/>
                      <a:pt x="189" y="81"/>
                    </a:cubicBezTo>
                    <a:cubicBezTo>
                      <a:pt x="162" y="107"/>
                      <a:pt x="162" y="107"/>
                      <a:pt x="162" y="107"/>
                    </a:cubicBezTo>
                    <a:cubicBezTo>
                      <a:pt x="155" y="114"/>
                      <a:pt x="151" y="127"/>
                      <a:pt x="153" y="136"/>
                    </a:cubicBezTo>
                    <a:cubicBezTo>
                      <a:pt x="159" y="173"/>
                      <a:pt x="159" y="173"/>
                      <a:pt x="159" y="173"/>
                    </a:cubicBezTo>
                    <a:cubicBezTo>
                      <a:pt x="161" y="183"/>
                      <a:pt x="155" y="187"/>
                      <a:pt x="146" y="182"/>
                    </a:cubicBezTo>
                    <a:cubicBezTo>
                      <a:pt x="113" y="165"/>
                      <a:pt x="113" y="165"/>
                      <a:pt x="113" y="165"/>
                    </a:cubicBezTo>
                    <a:cubicBezTo>
                      <a:pt x="105" y="160"/>
                      <a:pt x="91" y="160"/>
                      <a:pt x="82" y="165"/>
                    </a:cubicBezTo>
                    <a:cubicBezTo>
                      <a:pt x="49" y="182"/>
                      <a:pt x="49" y="182"/>
                      <a:pt x="49" y="182"/>
                    </a:cubicBezTo>
                    <a:cubicBezTo>
                      <a:pt x="41" y="187"/>
                      <a:pt x="35" y="183"/>
                      <a:pt x="37" y="173"/>
                    </a:cubicBezTo>
                    <a:cubicBezTo>
                      <a:pt x="43" y="136"/>
                      <a:pt x="43" y="136"/>
                      <a:pt x="43" y="136"/>
                    </a:cubicBezTo>
                    <a:cubicBezTo>
                      <a:pt x="45" y="127"/>
                      <a:pt x="40" y="114"/>
                      <a:pt x="34" y="107"/>
                    </a:cubicBezTo>
                    <a:cubicBezTo>
                      <a:pt x="7" y="81"/>
                      <a:pt x="7" y="81"/>
                      <a:pt x="7" y="81"/>
                    </a:cubicBezTo>
                    <a:cubicBezTo>
                      <a:pt x="0" y="74"/>
                      <a:pt x="2" y="67"/>
                      <a:pt x="11" y="66"/>
                    </a:cubicBezTo>
                    <a:cubicBezTo>
                      <a:pt x="49" y="61"/>
                      <a:pt x="49" y="61"/>
                      <a:pt x="49" y="61"/>
                    </a:cubicBezTo>
                    <a:cubicBezTo>
                      <a:pt x="58" y="59"/>
                      <a:pt x="69" y="51"/>
                      <a:pt x="74" y="42"/>
                    </a:cubicBezTo>
                    <a:lnTo>
                      <a:pt x="90" y="9"/>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1"/>
              </a:p>
            </p:txBody>
          </p:sp>
        </p:grpSp>
      </p:grpSp>
      <p:sp>
        <p:nvSpPr>
          <p:cNvPr id="142" name="TextBox 65">
            <a:extLst>
              <a:ext uri="{FF2B5EF4-FFF2-40B4-BE49-F238E27FC236}">
                <a16:creationId xmlns:a16="http://schemas.microsoft.com/office/drawing/2014/main" id="{CFC4617C-7636-5B4C-9007-479586D0F3FC}"/>
              </a:ext>
            </a:extLst>
          </p:cNvPr>
          <p:cNvSpPr txBox="1"/>
          <p:nvPr/>
        </p:nvSpPr>
        <p:spPr>
          <a:xfrm>
            <a:off x="4098097" y="587093"/>
            <a:ext cx="3995837" cy="523220"/>
          </a:xfrm>
          <a:prstGeom prst="rect">
            <a:avLst/>
          </a:prstGeom>
          <a:noFill/>
        </p:spPr>
        <p:txBody>
          <a:bodyPr wrap="none" rtlCol="0">
            <a:spAutoFit/>
          </a:bodyPr>
          <a:lstStyle/>
          <a:p>
            <a:pPr algn="ctr"/>
            <a:r>
              <a:rPr lang="en-ID" sz="2800" dirty="0" err="1">
                <a:solidFill>
                  <a:schemeClr val="tx1">
                    <a:lumMod val="65000"/>
                    <a:lumOff val="35000"/>
                  </a:schemeClr>
                </a:solidFill>
                <a:latin typeface="+mj-lt"/>
              </a:rPr>
              <a:t>Hier</a:t>
            </a:r>
            <a:r>
              <a:rPr lang="en-ID" sz="2800" dirty="0">
                <a:solidFill>
                  <a:schemeClr val="tx1">
                    <a:lumMod val="65000"/>
                    <a:lumOff val="35000"/>
                  </a:schemeClr>
                </a:solidFill>
                <a:latin typeface="+mj-lt"/>
              </a:rPr>
              <a:t> </a:t>
            </a:r>
            <a:r>
              <a:rPr lang="en-ID" sz="2800" dirty="0" err="1">
                <a:solidFill>
                  <a:schemeClr val="tx1">
                    <a:lumMod val="65000"/>
                    <a:lumOff val="35000"/>
                  </a:schemeClr>
                </a:solidFill>
                <a:latin typeface="+mj-lt"/>
              </a:rPr>
              <a:t>steht</a:t>
            </a:r>
            <a:r>
              <a:rPr lang="en-ID" sz="2800" dirty="0">
                <a:solidFill>
                  <a:schemeClr val="tx1">
                    <a:lumMod val="65000"/>
                    <a:lumOff val="35000"/>
                  </a:schemeClr>
                </a:solidFill>
                <a:latin typeface="+mj-lt"/>
              </a:rPr>
              <a:t> </a:t>
            </a:r>
            <a:r>
              <a:rPr lang="en-ID" sz="2800" dirty="0" err="1">
                <a:solidFill>
                  <a:schemeClr val="tx1">
                    <a:lumMod val="65000"/>
                    <a:lumOff val="35000"/>
                  </a:schemeClr>
                </a:solidFill>
                <a:latin typeface="+mj-lt"/>
              </a:rPr>
              <a:t>eine</a:t>
            </a:r>
            <a:r>
              <a:rPr lang="en-ID" sz="2800" dirty="0">
                <a:solidFill>
                  <a:schemeClr val="tx1">
                    <a:lumMod val="65000"/>
                    <a:lumOff val="35000"/>
                  </a:schemeClr>
                </a:solidFill>
                <a:latin typeface="+mj-lt"/>
              </a:rPr>
              <a:t> </a:t>
            </a:r>
            <a:r>
              <a:rPr lang="en-ID" sz="2800" dirty="0" err="1">
                <a:solidFill>
                  <a:schemeClr val="tx1">
                    <a:lumMod val="65000"/>
                    <a:lumOff val="35000"/>
                  </a:schemeClr>
                </a:solidFill>
                <a:latin typeface="+mj-lt"/>
              </a:rPr>
              <a:t>Überschrift</a:t>
            </a:r>
            <a:endParaRPr lang="en-ID" sz="2800" dirty="0">
              <a:solidFill>
                <a:schemeClr val="tx1">
                  <a:lumMod val="65000"/>
                  <a:lumOff val="35000"/>
                </a:schemeClr>
              </a:solidFill>
              <a:latin typeface="+mj-lt"/>
            </a:endParaRPr>
          </a:p>
        </p:txBody>
      </p:sp>
      <p:sp>
        <p:nvSpPr>
          <p:cNvPr id="143" name="TextBox 66">
            <a:extLst>
              <a:ext uri="{FF2B5EF4-FFF2-40B4-BE49-F238E27FC236}">
                <a16:creationId xmlns:a16="http://schemas.microsoft.com/office/drawing/2014/main" id="{33A34A82-D8AF-ED4F-8BAC-6D9B721A968E}"/>
              </a:ext>
            </a:extLst>
          </p:cNvPr>
          <p:cNvSpPr txBox="1"/>
          <p:nvPr/>
        </p:nvSpPr>
        <p:spPr>
          <a:xfrm>
            <a:off x="2980939" y="1110313"/>
            <a:ext cx="6230167" cy="276999"/>
          </a:xfrm>
          <a:prstGeom prst="rect">
            <a:avLst/>
          </a:prstGeom>
          <a:noFill/>
        </p:spPr>
        <p:txBody>
          <a:bodyPr wrap="none" rtlCol="0">
            <a:spAutoFit/>
          </a:bodyPr>
          <a:lstStyle/>
          <a:p>
            <a:pPr algn="ctr"/>
            <a:r>
              <a:rPr lang="id-ID" sz="1200" dirty="0" err="1">
                <a:solidFill>
                  <a:schemeClr val="bg1">
                    <a:lumMod val="65000"/>
                  </a:schemeClr>
                </a:solidFill>
              </a:rPr>
              <a:t>Und</a:t>
            </a:r>
            <a:r>
              <a:rPr lang="id-ID" sz="1200" dirty="0">
                <a:solidFill>
                  <a:schemeClr val="bg1">
                    <a:lumMod val="65000"/>
                  </a:schemeClr>
                </a:solidFill>
              </a:rPr>
              <a:t> </a:t>
            </a:r>
            <a:r>
              <a:rPr lang="id-ID" sz="1200" dirty="0" err="1">
                <a:solidFill>
                  <a:schemeClr val="bg1">
                    <a:lumMod val="65000"/>
                  </a:schemeClr>
                </a:solidFill>
              </a:rPr>
              <a:t>hier</a:t>
            </a:r>
            <a:r>
              <a:rPr lang="id-ID" sz="1200" dirty="0">
                <a:solidFill>
                  <a:schemeClr val="bg1">
                    <a:lumMod val="65000"/>
                  </a:schemeClr>
                </a:solidFill>
              </a:rPr>
              <a:t> </a:t>
            </a:r>
            <a:r>
              <a:rPr lang="id-ID" sz="1200" dirty="0" err="1">
                <a:solidFill>
                  <a:schemeClr val="bg1">
                    <a:lumMod val="65000"/>
                  </a:schemeClr>
                </a:solidFill>
              </a:rPr>
              <a:t>steht</a:t>
            </a:r>
            <a:r>
              <a:rPr lang="id-ID" sz="1200" dirty="0">
                <a:solidFill>
                  <a:schemeClr val="bg1">
                    <a:lumMod val="65000"/>
                  </a:schemeClr>
                </a:solidFill>
              </a:rPr>
              <a:t> zum </a:t>
            </a:r>
            <a:r>
              <a:rPr lang="id-ID" sz="1200" dirty="0" err="1">
                <a:solidFill>
                  <a:schemeClr val="bg1">
                    <a:lumMod val="65000"/>
                  </a:schemeClr>
                </a:solidFill>
              </a:rPr>
              <a:t>Beispiel</a:t>
            </a:r>
            <a:r>
              <a:rPr lang="id-ID" sz="1200" dirty="0">
                <a:solidFill>
                  <a:schemeClr val="bg1">
                    <a:lumMod val="65000"/>
                  </a:schemeClr>
                </a:solidFill>
              </a:rPr>
              <a:t> </a:t>
            </a:r>
            <a:r>
              <a:rPr lang="id-ID" sz="1200" dirty="0" err="1">
                <a:solidFill>
                  <a:schemeClr val="bg1">
                    <a:lumMod val="65000"/>
                  </a:schemeClr>
                </a:solidFill>
              </a:rPr>
              <a:t>eine</a:t>
            </a:r>
            <a:r>
              <a:rPr lang="id-ID" sz="1200" dirty="0">
                <a:solidFill>
                  <a:schemeClr val="bg1">
                    <a:lumMod val="65000"/>
                  </a:schemeClr>
                </a:solidFill>
              </a:rPr>
              <a:t> </a:t>
            </a:r>
            <a:r>
              <a:rPr lang="id-ID" sz="1200" dirty="0" err="1">
                <a:solidFill>
                  <a:schemeClr val="bg1">
                    <a:lumMod val="65000"/>
                  </a:schemeClr>
                </a:solidFill>
              </a:rPr>
              <a:t>längere</a:t>
            </a:r>
            <a:r>
              <a:rPr lang="id-ID" sz="1200" dirty="0">
                <a:solidFill>
                  <a:schemeClr val="bg1">
                    <a:lumMod val="65000"/>
                  </a:schemeClr>
                </a:solidFill>
              </a:rPr>
              <a:t> </a:t>
            </a:r>
            <a:r>
              <a:rPr lang="id-ID" sz="1200" dirty="0" err="1">
                <a:solidFill>
                  <a:schemeClr val="bg1">
                    <a:lumMod val="65000"/>
                  </a:schemeClr>
                </a:solidFill>
              </a:rPr>
              <a:t>Anmerkung</a:t>
            </a:r>
            <a:r>
              <a:rPr lang="id-ID" sz="1200" dirty="0">
                <a:solidFill>
                  <a:schemeClr val="bg1">
                    <a:lumMod val="65000"/>
                  </a:schemeClr>
                </a:solidFill>
              </a:rPr>
              <a:t> </a:t>
            </a:r>
            <a:r>
              <a:rPr lang="id-ID" sz="1200" dirty="0" err="1">
                <a:solidFill>
                  <a:schemeClr val="bg1">
                    <a:lumMod val="65000"/>
                  </a:schemeClr>
                </a:solidFill>
              </a:rPr>
              <a:t>und</a:t>
            </a:r>
            <a:r>
              <a:rPr lang="id-ID" sz="1200" dirty="0">
                <a:solidFill>
                  <a:schemeClr val="bg1">
                    <a:lumMod val="65000"/>
                  </a:schemeClr>
                </a:solidFill>
              </a:rPr>
              <a:t> </a:t>
            </a:r>
            <a:r>
              <a:rPr lang="id-ID" sz="1200" dirty="0" err="1">
                <a:solidFill>
                  <a:schemeClr val="bg1">
                    <a:lumMod val="65000"/>
                  </a:schemeClr>
                </a:solidFill>
              </a:rPr>
              <a:t>dazu</a:t>
            </a:r>
            <a:r>
              <a:rPr lang="id-ID" sz="1200" dirty="0">
                <a:solidFill>
                  <a:schemeClr val="bg1">
                    <a:lumMod val="65000"/>
                  </a:schemeClr>
                </a:solidFill>
              </a:rPr>
              <a:t> </a:t>
            </a:r>
            <a:r>
              <a:rPr lang="id-ID" sz="1200" dirty="0" err="1">
                <a:solidFill>
                  <a:schemeClr val="bg1">
                    <a:lumMod val="65000"/>
                  </a:schemeClr>
                </a:solidFill>
              </a:rPr>
              <a:t>mit</a:t>
            </a:r>
            <a:r>
              <a:rPr lang="id-ID" sz="1200" dirty="0">
                <a:solidFill>
                  <a:schemeClr val="bg1">
                    <a:lumMod val="65000"/>
                  </a:schemeClr>
                </a:solidFill>
              </a:rPr>
              <a:t> </a:t>
            </a:r>
            <a:r>
              <a:rPr lang="id-ID" sz="1200" dirty="0" err="1">
                <a:solidFill>
                  <a:schemeClr val="bg1">
                    <a:lumMod val="65000"/>
                  </a:schemeClr>
                </a:solidFill>
              </a:rPr>
              <a:t>einer</a:t>
            </a:r>
            <a:r>
              <a:rPr lang="id-ID" sz="1200" dirty="0">
                <a:solidFill>
                  <a:schemeClr val="bg1">
                    <a:lumMod val="65000"/>
                  </a:schemeClr>
                </a:solidFill>
              </a:rPr>
              <a:t> </a:t>
            </a:r>
            <a:r>
              <a:rPr lang="id-ID" sz="1200" dirty="0" err="1">
                <a:solidFill>
                  <a:schemeClr val="bg1">
                    <a:lumMod val="65000"/>
                  </a:schemeClr>
                </a:solidFill>
              </a:rPr>
              <a:t>wichtigen</a:t>
            </a:r>
            <a:r>
              <a:rPr lang="id-ID" sz="1200" dirty="0">
                <a:solidFill>
                  <a:schemeClr val="bg1">
                    <a:lumMod val="65000"/>
                  </a:schemeClr>
                </a:solidFill>
              </a:rPr>
              <a:t> </a:t>
            </a:r>
            <a:r>
              <a:rPr lang="id-ID" sz="1200" b="1" dirty="0" err="1">
                <a:solidFill>
                  <a:schemeClr val="accent1"/>
                </a:solidFill>
              </a:rPr>
              <a:t>Information</a:t>
            </a:r>
            <a:endParaRPr lang="en-US" sz="1200" b="1" dirty="0">
              <a:solidFill>
                <a:schemeClr val="bg1">
                  <a:lumMod val="65000"/>
                </a:schemeClr>
              </a:solidFill>
            </a:endParaRPr>
          </a:p>
        </p:txBody>
      </p:sp>
    </p:spTree>
    <p:extLst>
      <p:ext uri="{BB962C8B-B14F-4D97-AF65-F5344CB8AC3E}">
        <p14:creationId xmlns:p14="http://schemas.microsoft.com/office/powerpoint/2010/main" val="37114734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77823" y="4392367"/>
            <a:ext cx="10430031" cy="713644"/>
            <a:chOff x="506379" y="2353525"/>
            <a:chExt cx="11179242" cy="713644"/>
          </a:xfrm>
        </p:grpSpPr>
        <p:grpSp>
          <p:nvGrpSpPr>
            <p:cNvPr id="11" name="Group 10"/>
            <p:cNvGrpSpPr/>
            <p:nvPr/>
          </p:nvGrpSpPr>
          <p:grpSpPr>
            <a:xfrm rot="5400000" flipV="1">
              <a:off x="11047969" y="2429514"/>
              <a:ext cx="713641" cy="561663"/>
              <a:chOff x="5694747" y="6067713"/>
              <a:chExt cx="802507" cy="561663"/>
            </a:xfrm>
          </p:grpSpPr>
          <p:sp>
            <p:nvSpPr>
              <p:cNvPr id="18" name="Freeform 43"/>
              <p:cNvSpPr>
                <a:spLocks/>
              </p:cNvSpPr>
              <p:nvPr/>
            </p:nvSpPr>
            <p:spPr bwMode="auto">
              <a:xfrm>
                <a:off x="5694747" y="6067713"/>
                <a:ext cx="349479" cy="375829"/>
              </a:xfrm>
              <a:custGeom>
                <a:avLst/>
                <a:gdLst>
                  <a:gd name="T0" fmla="*/ 244 w 319"/>
                  <a:gd name="T1" fmla="*/ 45 h 344"/>
                  <a:gd name="T2" fmla="*/ 212 w 319"/>
                  <a:gd name="T3" fmla="*/ 48 h 344"/>
                  <a:gd name="T4" fmla="*/ 59 w 319"/>
                  <a:gd name="T5" fmla="*/ 0 h 344"/>
                  <a:gd name="T6" fmla="*/ 0 w 319"/>
                  <a:gd name="T7" fmla="*/ 14 h 344"/>
                  <a:gd name="T8" fmla="*/ 0 w 319"/>
                  <a:gd name="T9" fmla="*/ 17 h 344"/>
                  <a:gd name="T10" fmla="*/ 236 w 319"/>
                  <a:gd name="T11" fmla="*/ 339 h 344"/>
                  <a:gd name="T12" fmla="*/ 270 w 319"/>
                  <a:gd name="T13" fmla="*/ 344 h 344"/>
                  <a:gd name="T14" fmla="*/ 319 w 319"/>
                  <a:gd name="T15" fmla="*/ 333 h 344"/>
                  <a:gd name="T16" fmla="*/ 244 w 319"/>
                  <a:gd name="T17" fmla="*/ 4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 h="344">
                    <a:moveTo>
                      <a:pt x="244" y="45"/>
                    </a:moveTo>
                    <a:cubicBezTo>
                      <a:pt x="235" y="47"/>
                      <a:pt x="224" y="48"/>
                      <a:pt x="212" y="48"/>
                    </a:cubicBezTo>
                    <a:cubicBezTo>
                      <a:pt x="135" y="48"/>
                      <a:pt x="135" y="0"/>
                      <a:pt x="59" y="0"/>
                    </a:cubicBezTo>
                    <a:cubicBezTo>
                      <a:pt x="32" y="0"/>
                      <a:pt x="14" y="6"/>
                      <a:pt x="0" y="14"/>
                    </a:cubicBezTo>
                    <a:cubicBezTo>
                      <a:pt x="0" y="17"/>
                      <a:pt x="0" y="17"/>
                      <a:pt x="0" y="17"/>
                    </a:cubicBezTo>
                    <a:cubicBezTo>
                      <a:pt x="236" y="339"/>
                      <a:pt x="236" y="339"/>
                      <a:pt x="236" y="339"/>
                    </a:cubicBezTo>
                    <a:cubicBezTo>
                      <a:pt x="246" y="342"/>
                      <a:pt x="258" y="344"/>
                      <a:pt x="270" y="344"/>
                    </a:cubicBezTo>
                    <a:cubicBezTo>
                      <a:pt x="289" y="344"/>
                      <a:pt x="306" y="340"/>
                      <a:pt x="319" y="333"/>
                    </a:cubicBezTo>
                    <a:lnTo>
                      <a:pt x="244" y="45"/>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19" name="Freeform 44"/>
              <p:cNvSpPr>
                <a:spLocks/>
              </p:cNvSpPr>
              <p:nvPr/>
            </p:nvSpPr>
            <p:spPr bwMode="auto">
              <a:xfrm>
                <a:off x="6147313" y="6067713"/>
                <a:ext cx="349941" cy="375829"/>
              </a:xfrm>
              <a:custGeom>
                <a:avLst/>
                <a:gdLst>
                  <a:gd name="T0" fmla="*/ 260 w 319"/>
                  <a:gd name="T1" fmla="*/ 0 h 344"/>
                  <a:gd name="T2" fmla="*/ 106 w 319"/>
                  <a:gd name="T3" fmla="*/ 48 h 344"/>
                  <a:gd name="T4" fmla="*/ 75 w 319"/>
                  <a:gd name="T5" fmla="*/ 45 h 344"/>
                  <a:gd name="T6" fmla="*/ 0 w 319"/>
                  <a:gd name="T7" fmla="*/ 332 h 344"/>
                  <a:gd name="T8" fmla="*/ 49 w 319"/>
                  <a:gd name="T9" fmla="*/ 344 h 344"/>
                  <a:gd name="T10" fmla="*/ 82 w 319"/>
                  <a:gd name="T11" fmla="*/ 339 h 344"/>
                  <a:gd name="T12" fmla="*/ 319 w 319"/>
                  <a:gd name="T13" fmla="*/ 17 h 344"/>
                  <a:gd name="T14" fmla="*/ 319 w 319"/>
                  <a:gd name="T15" fmla="*/ 12 h 344"/>
                  <a:gd name="T16" fmla="*/ 260 w 319"/>
                  <a:gd name="T17"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 h="344">
                    <a:moveTo>
                      <a:pt x="260" y="0"/>
                    </a:moveTo>
                    <a:cubicBezTo>
                      <a:pt x="183" y="0"/>
                      <a:pt x="183" y="48"/>
                      <a:pt x="106" y="48"/>
                    </a:cubicBezTo>
                    <a:cubicBezTo>
                      <a:pt x="94" y="48"/>
                      <a:pt x="84" y="47"/>
                      <a:pt x="75" y="45"/>
                    </a:cubicBezTo>
                    <a:cubicBezTo>
                      <a:pt x="0" y="332"/>
                      <a:pt x="0" y="332"/>
                      <a:pt x="0" y="332"/>
                    </a:cubicBezTo>
                    <a:cubicBezTo>
                      <a:pt x="12" y="339"/>
                      <a:pt x="30" y="344"/>
                      <a:pt x="49" y="344"/>
                    </a:cubicBezTo>
                    <a:cubicBezTo>
                      <a:pt x="61" y="344"/>
                      <a:pt x="72" y="342"/>
                      <a:pt x="82" y="339"/>
                    </a:cubicBezTo>
                    <a:cubicBezTo>
                      <a:pt x="319" y="17"/>
                      <a:pt x="319" y="17"/>
                      <a:pt x="319" y="17"/>
                    </a:cubicBezTo>
                    <a:cubicBezTo>
                      <a:pt x="319" y="12"/>
                      <a:pt x="319" y="12"/>
                      <a:pt x="319" y="12"/>
                    </a:cubicBezTo>
                    <a:cubicBezTo>
                      <a:pt x="304" y="5"/>
                      <a:pt x="287" y="0"/>
                      <a:pt x="260" y="0"/>
                    </a:cubicBezTo>
                    <a:close/>
                  </a:path>
                </a:pathLst>
              </a:custGeom>
              <a:solidFill>
                <a:srgbClr val="A6A8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20" name="Freeform 45"/>
              <p:cNvSpPr>
                <a:spLocks/>
              </p:cNvSpPr>
              <p:nvPr/>
            </p:nvSpPr>
            <p:spPr bwMode="auto">
              <a:xfrm>
                <a:off x="5961941" y="6067713"/>
                <a:ext cx="267656" cy="375829"/>
              </a:xfrm>
              <a:custGeom>
                <a:avLst/>
                <a:gdLst>
                  <a:gd name="T0" fmla="*/ 0 w 244"/>
                  <a:gd name="T1" fmla="*/ 45 h 344"/>
                  <a:gd name="T2" fmla="*/ 75 w 244"/>
                  <a:gd name="T3" fmla="*/ 333 h 344"/>
                  <a:gd name="T4" fmla="*/ 75 w 244"/>
                  <a:gd name="T5" fmla="*/ 333 h 344"/>
                  <a:gd name="T6" fmla="*/ 122 w 244"/>
                  <a:gd name="T7" fmla="*/ 344 h 344"/>
                  <a:gd name="T8" fmla="*/ 169 w 244"/>
                  <a:gd name="T9" fmla="*/ 332 h 344"/>
                  <a:gd name="T10" fmla="*/ 169 w 244"/>
                  <a:gd name="T11" fmla="*/ 332 h 344"/>
                  <a:gd name="T12" fmla="*/ 244 w 244"/>
                  <a:gd name="T13" fmla="*/ 45 h 344"/>
                  <a:gd name="T14" fmla="*/ 122 w 244"/>
                  <a:gd name="T15" fmla="*/ 0 h 344"/>
                  <a:gd name="T16" fmla="*/ 0 w 244"/>
                  <a:gd name="T17" fmla="*/ 4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44">
                    <a:moveTo>
                      <a:pt x="0" y="45"/>
                    </a:moveTo>
                    <a:cubicBezTo>
                      <a:pt x="75" y="333"/>
                      <a:pt x="75" y="333"/>
                      <a:pt x="75" y="333"/>
                    </a:cubicBezTo>
                    <a:cubicBezTo>
                      <a:pt x="75" y="333"/>
                      <a:pt x="75" y="333"/>
                      <a:pt x="75" y="333"/>
                    </a:cubicBezTo>
                    <a:cubicBezTo>
                      <a:pt x="87" y="340"/>
                      <a:pt x="103" y="344"/>
                      <a:pt x="122" y="344"/>
                    </a:cubicBezTo>
                    <a:cubicBezTo>
                      <a:pt x="140" y="344"/>
                      <a:pt x="157" y="339"/>
                      <a:pt x="169" y="332"/>
                    </a:cubicBezTo>
                    <a:cubicBezTo>
                      <a:pt x="169" y="332"/>
                      <a:pt x="169" y="332"/>
                      <a:pt x="169" y="332"/>
                    </a:cubicBezTo>
                    <a:cubicBezTo>
                      <a:pt x="244" y="45"/>
                      <a:pt x="244" y="45"/>
                      <a:pt x="244" y="45"/>
                    </a:cubicBezTo>
                    <a:cubicBezTo>
                      <a:pt x="197" y="34"/>
                      <a:pt x="186" y="0"/>
                      <a:pt x="122" y="0"/>
                    </a:cubicBezTo>
                    <a:cubicBezTo>
                      <a:pt x="57" y="0"/>
                      <a:pt x="47" y="34"/>
                      <a:pt x="0" y="45"/>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21" name="Freeform 46"/>
              <p:cNvSpPr>
                <a:spLocks/>
              </p:cNvSpPr>
              <p:nvPr/>
            </p:nvSpPr>
            <p:spPr bwMode="auto">
              <a:xfrm>
                <a:off x="6096001" y="6430598"/>
                <a:ext cx="141456" cy="198778"/>
              </a:xfrm>
              <a:custGeom>
                <a:avLst/>
                <a:gdLst>
                  <a:gd name="T0" fmla="*/ 47 w 129"/>
                  <a:gd name="T1" fmla="*/ 0 h 182"/>
                  <a:gd name="T2" fmla="*/ 0 w 129"/>
                  <a:gd name="T3" fmla="*/ 182 h 182"/>
                  <a:gd name="T4" fmla="*/ 129 w 129"/>
                  <a:gd name="T5" fmla="*/ 7 h 182"/>
                  <a:gd name="T6" fmla="*/ 96 w 129"/>
                  <a:gd name="T7" fmla="*/ 12 h 182"/>
                  <a:gd name="T8" fmla="*/ 47 w 129"/>
                  <a:gd name="T9" fmla="*/ 0 h 182"/>
                </a:gdLst>
                <a:ahLst/>
                <a:cxnLst>
                  <a:cxn ang="0">
                    <a:pos x="T0" y="T1"/>
                  </a:cxn>
                  <a:cxn ang="0">
                    <a:pos x="T2" y="T3"/>
                  </a:cxn>
                  <a:cxn ang="0">
                    <a:pos x="T4" y="T5"/>
                  </a:cxn>
                  <a:cxn ang="0">
                    <a:pos x="T6" y="T7"/>
                  </a:cxn>
                  <a:cxn ang="0">
                    <a:pos x="T8" y="T9"/>
                  </a:cxn>
                </a:cxnLst>
                <a:rect l="0" t="0" r="r" b="b"/>
                <a:pathLst>
                  <a:path w="129" h="182">
                    <a:moveTo>
                      <a:pt x="47" y="0"/>
                    </a:moveTo>
                    <a:cubicBezTo>
                      <a:pt x="0" y="182"/>
                      <a:pt x="0" y="182"/>
                      <a:pt x="0" y="182"/>
                    </a:cubicBezTo>
                    <a:cubicBezTo>
                      <a:pt x="129" y="7"/>
                      <a:pt x="129" y="7"/>
                      <a:pt x="129" y="7"/>
                    </a:cubicBezTo>
                    <a:cubicBezTo>
                      <a:pt x="119" y="10"/>
                      <a:pt x="108" y="12"/>
                      <a:pt x="96" y="12"/>
                    </a:cubicBezTo>
                    <a:cubicBezTo>
                      <a:pt x="77" y="12"/>
                      <a:pt x="59" y="7"/>
                      <a:pt x="47"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22" name="Freeform 47"/>
              <p:cNvSpPr>
                <a:spLocks/>
              </p:cNvSpPr>
              <p:nvPr/>
            </p:nvSpPr>
            <p:spPr bwMode="auto">
              <a:xfrm>
                <a:off x="5953158" y="6431523"/>
                <a:ext cx="142843" cy="197853"/>
              </a:xfrm>
              <a:custGeom>
                <a:avLst/>
                <a:gdLst>
                  <a:gd name="T0" fmla="*/ 83 w 130"/>
                  <a:gd name="T1" fmla="*/ 0 h 181"/>
                  <a:gd name="T2" fmla="*/ 34 w 130"/>
                  <a:gd name="T3" fmla="*/ 11 h 181"/>
                  <a:gd name="T4" fmla="*/ 0 w 130"/>
                  <a:gd name="T5" fmla="*/ 6 h 181"/>
                  <a:gd name="T6" fmla="*/ 130 w 130"/>
                  <a:gd name="T7" fmla="*/ 181 h 181"/>
                  <a:gd name="T8" fmla="*/ 83 w 130"/>
                  <a:gd name="T9" fmla="*/ 0 h 181"/>
                </a:gdLst>
                <a:ahLst/>
                <a:cxnLst>
                  <a:cxn ang="0">
                    <a:pos x="T0" y="T1"/>
                  </a:cxn>
                  <a:cxn ang="0">
                    <a:pos x="T2" y="T3"/>
                  </a:cxn>
                  <a:cxn ang="0">
                    <a:pos x="T4" y="T5"/>
                  </a:cxn>
                  <a:cxn ang="0">
                    <a:pos x="T6" y="T7"/>
                  </a:cxn>
                  <a:cxn ang="0">
                    <a:pos x="T8" y="T9"/>
                  </a:cxn>
                </a:cxnLst>
                <a:rect l="0" t="0" r="r" b="b"/>
                <a:pathLst>
                  <a:path w="130" h="181">
                    <a:moveTo>
                      <a:pt x="83" y="0"/>
                    </a:moveTo>
                    <a:cubicBezTo>
                      <a:pt x="70" y="7"/>
                      <a:pt x="53" y="11"/>
                      <a:pt x="34" y="11"/>
                    </a:cubicBezTo>
                    <a:cubicBezTo>
                      <a:pt x="22" y="11"/>
                      <a:pt x="10" y="9"/>
                      <a:pt x="0" y="6"/>
                    </a:cubicBezTo>
                    <a:cubicBezTo>
                      <a:pt x="130" y="181"/>
                      <a:pt x="130" y="181"/>
                      <a:pt x="130" y="181"/>
                    </a:cubicBezTo>
                    <a:lnTo>
                      <a:pt x="83" y="0"/>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23" name="Freeform 48"/>
              <p:cNvSpPr>
                <a:spLocks/>
              </p:cNvSpPr>
              <p:nvPr/>
            </p:nvSpPr>
            <p:spPr bwMode="auto">
              <a:xfrm>
                <a:off x="6044226" y="6430598"/>
                <a:ext cx="103087" cy="198778"/>
              </a:xfrm>
              <a:custGeom>
                <a:avLst/>
                <a:gdLst>
                  <a:gd name="T0" fmla="*/ 47 w 94"/>
                  <a:gd name="T1" fmla="*/ 12 h 182"/>
                  <a:gd name="T2" fmla="*/ 0 w 94"/>
                  <a:gd name="T3" fmla="*/ 1 h 182"/>
                  <a:gd name="T4" fmla="*/ 0 w 94"/>
                  <a:gd name="T5" fmla="*/ 1 h 182"/>
                  <a:gd name="T6" fmla="*/ 47 w 94"/>
                  <a:gd name="T7" fmla="*/ 182 h 182"/>
                  <a:gd name="T8" fmla="*/ 94 w 94"/>
                  <a:gd name="T9" fmla="*/ 0 h 182"/>
                  <a:gd name="T10" fmla="*/ 94 w 94"/>
                  <a:gd name="T11" fmla="*/ 0 h 182"/>
                  <a:gd name="T12" fmla="*/ 47 w 94"/>
                  <a:gd name="T13" fmla="*/ 12 h 182"/>
                </a:gdLst>
                <a:ahLst/>
                <a:cxnLst>
                  <a:cxn ang="0">
                    <a:pos x="T0" y="T1"/>
                  </a:cxn>
                  <a:cxn ang="0">
                    <a:pos x="T2" y="T3"/>
                  </a:cxn>
                  <a:cxn ang="0">
                    <a:pos x="T4" y="T5"/>
                  </a:cxn>
                  <a:cxn ang="0">
                    <a:pos x="T6" y="T7"/>
                  </a:cxn>
                  <a:cxn ang="0">
                    <a:pos x="T8" y="T9"/>
                  </a:cxn>
                  <a:cxn ang="0">
                    <a:pos x="T10" y="T11"/>
                  </a:cxn>
                  <a:cxn ang="0">
                    <a:pos x="T12" y="T13"/>
                  </a:cxn>
                </a:cxnLst>
                <a:rect l="0" t="0" r="r" b="b"/>
                <a:pathLst>
                  <a:path w="94" h="182">
                    <a:moveTo>
                      <a:pt x="47" y="12"/>
                    </a:moveTo>
                    <a:cubicBezTo>
                      <a:pt x="28" y="12"/>
                      <a:pt x="12" y="8"/>
                      <a:pt x="0" y="1"/>
                    </a:cubicBezTo>
                    <a:cubicBezTo>
                      <a:pt x="0" y="1"/>
                      <a:pt x="0" y="1"/>
                      <a:pt x="0" y="1"/>
                    </a:cubicBezTo>
                    <a:cubicBezTo>
                      <a:pt x="47" y="182"/>
                      <a:pt x="47" y="182"/>
                      <a:pt x="47" y="182"/>
                    </a:cubicBezTo>
                    <a:cubicBezTo>
                      <a:pt x="94" y="0"/>
                      <a:pt x="94" y="0"/>
                      <a:pt x="94" y="0"/>
                    </a:cubicBezTo>
                    <a:cubicBezTo>
                      <a:pt x="94" y="0"/>
                      <a:pt x="94" y="0"/>
                      <a:pt x="94" y="0"/>
                    </a:cubicBezTo>
                    <a:cubicBezTo>
                      <a:pt x="82" y="7"/>
                      <a:pt x="65" y="12"/>
                      <a:pt x="47" y="12"/>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grpSp>
        <p:sp>
          <p:nvSpPr>
            <p:cNvPr id="12" name="Freeform 37"/>
            <p:cNvSpPr>
              <a:spLocks noChangeArrowheads="1"/>
            </p:cNvSpPr>
            <p:nvPr/>
          </p:nvSpPr>
          <p:spPr bwMode="auto">
            <a:xfrm rot="5400000" flipV="1">
              <a:off x="10230206" y="2120717"/>
              <a:ext cx="713641" cy="1179260"/>
            </a:xfrm>
            <a:custGeom>
              <a:avLst/>
              <a:gdLst>
                <a:gd name="connsiteX0" fmla="*/ 0 w 802507"/>
                <a:gd name="connsiteY0" fmla="*/ 0 h 1179260"/>
                <a:gd name="connsiteX1" fmla="*/ 16628 w 802507"/>
                <a:gd name="connsiteY1" fmla="*/ 0 h 1179260"/>
                <a:gd name="connsiteX2" fmla="*/ 763468 w 802507"/>
                <a:gd name="connsiteY2" fmla="*/ 0 h 1179260"/>
                <a:gd name="connsiteX3" fmla="*/ 802507 w 802507"/>
                <a:gd name="connsiteY3" fmla="*/ 0 h 1179260"/>
                <a:gd name="connsiteX4" fmla="*/ 802507 w 802507"/>
                <a:gd name="connsiteY4" fmla="*/ 1139915 h 1179260"/>
                <a:gd name="connsiteX5" fmla="*/ 737787 w 802507"/>
                <a:gd name="connsiteY5" fmla="*/ 1126800 h 1179260"/>
                <a:gd name="connsiteX6" fmla="*/ 568857 w 802507"/>
                <a:gd name="connsiteY6" fmla="*/ 1179260 h 1179260"/>
                <a:gd name="connsiteX7" fmla="*/ 534851 w 802507"/>
                <a:gd name="connsiteY7" fmla="*/ 1175981 h 1179260"/>
                <a:gd name="connsiteX8" fmla="*/ 534850 w 802507"/>
                <a:gd name="connsiteY8" fmla="*/ 1176024 h 1179260"/>
                <a:gd name="connsiteX9" fmla="*/ 401022 w 802507"/>
                <a:gd name="connsiteY9" fmla="*/ 1126841 h 1179260"/>
                <a:gd name="connsiteX10" fmla="*/ 267194 w 802507"/>
                <a:gd name="connsiteY10" fmla="*/ 1176024 h 1179260"/>
                <a:gd name="connsiteX11" fmla="*/ 267194 w 802507"/>
                <a:gd name="connsiteY11" fmla="*/ 1175981 h 1179260"/>
                <a:gd name="connsiteX12" fmla="*/ 232152 w 802507"/>
                <a:gd name="connsiteY12" fmla="*/ 1179260 h 1179260"/>
                <a:gd name="connsiteX13" fmla="*/ 64609 w 802507"/>
                <a:gd name="connsiteY13" fmla="*/ 1126800 h 1179260"/>
                <a:gd name="connsiteX14" fmla="*/ 0 w 802507"/>
                <a:gd name="connsiteY14" fmla="*/ 1142101 h 1179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2507" h="1179260">
                  <a:moveTo>
                    <a:pt x="0" y="0"/>
                  </a:moveTo>
                  <a:lnTo>
                    <a:pt x="16628" y="0"/>
                  </a:lnTo>
                  <a:cubicBezTo>
                    <a:pt x="135059" y="0"/>
                    <a:pt x="355002" y="0"/>
                    <a:pt x="763468" y="0"/>
                  </a:cubicBezTo>
                  <a:lnTo>
                    <a:pt x="802507" y="0"/>
                  </a:lnTo>
                  <a:lnTo>
                    <a:pt x="802507" y="1139915"/>
                  </a:lnTo>
                  <a:cubicBezTo>
                    <a:pt x="786053" y="1132265"/>
                    <a:pt x="767405" y="1126800"/>
                    <a:pt x="737787" y="1126800"/>
                  </a:cubicBezTo>
                  <a:cubicBezTo>
                    <a:pt x="653322" y="1126800"/>
                    <a:pt x="653322" y="1179260"/>
                    <a:pt x="568857" y="1179260"/>
                  </a:cubicBezTo>
                  <a:cubicBezTo>
                    <a:pt x="555693" y="1179260"/>
                    <a:pt x="544724" y="1178167"/>
                    <a:pt x="534851" y="1175981"/>
                  </a:cubicBezTo>
                  <a:cubicBezTo>
                    <a:pt x="534851" y="1175995"/>
                    <a:pt x="534850" y="1176010"/>
                    <a:pt x="534850" y="1176024"/>
                  </a:cubicBezTo>
                  <a:cubicBezTo>
                    <a:pt x="483294" y="1164002"/>
                    <a:pt x="471227" y="1126841"/>
                    <a:pt x="401022" y="1126841"/>
                  </a:cubicBezTo>
                  <a:cubicBezTo>
                    <a:pt x="329720" y="1126841"/>
                    <a:pt x="318751" y="1164002"/>
                    <a:pt x="267194" y="1176024"/>
                  </a:cubicBezTo>
                  <a:lnTo>
                    <a:pt x="267194" y="1175981"/>
                  </a:lnTo>
                  <a:cubicBezTo>
                    <a:pt x="257339" y="1178167"/>
                    <a:pt x="245293" y="1179260"/>
                    <a:pt x="232152" y="1179260"/>
                  </a:cubicBezTo>
                  <a:cubicBezTo>
                    <a:pt x="147833" y="1179260"/>
                    <a:pt x="147833" y="1126800"/>
                    <a:pt x="64609" y="1126800"/>
                  </a:cubicBezTo>
                  <a:cubicBezTo>
                    <a:pt x="35042" y="1126800"/>
                    <a:pt x="15331" y="1133358"/>
                    <a:pt x="0" y="1142101"/>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noAutofit/>
            </a:bodyPr>
            <a:lstStyle/>
            <a:p>
              <a:endParaRPr lang="en-US" sz="1351"/>
            </a:p>
          </p:txBody>
        </p:sp>
        <p:sp>
          <p:nvSpPr>
            <p:cNvPr id="13" name="Freeform 38"/>
            <p:cNvSpPr>
              <a:spLocks/>
            </p:cNvSpPr>
            <p:nvPr/>
          </p:nvSpPr>
          <p:spPr bwMode="auto">
            <a:xfrm rot="5400000" flipV="1">
              <a:off x="10468018" y="2358529"/>
              <a:ext cx="238017" cy="1179260"/>
            </a:xfrm>
            <a:custGeom>
              <a:avLst/>
              <a:gdLst>
                <a:gd name="T0" fmla="*/ 0 w 244"/>
                <a:gd name="T1" fmla="*/ 0 h 1079"/>
                <a:gd name="T2" fmla="*/ 0 w 244"/>
                <a:gd name="T3" fmla="*/ 1076 h 1079"/>
                <a:gd name="T4" fmla="*/ 31 w 244"/>
                <a:gd name="T5" fmla="*/ 1079 h 1079"/>
                <a:gd name="T6" fmla="*/ 185 w 244"/>
                <a:gd name="T7" fmla="*/ 1031 h 1079"/>
                <a:gd name="T8" fmla="*/ 244 w 244"/>
                <a:gd name="T9" fmla="*/ 1043 h 1079"/>
                <a:gd name="T10" fmla="*/ 244 w 244"/>
                <a:gd name="T11" fmla="*/ 0 h 1079"/>
                <a:gd name="T12" fmla="*/ 0 w 244"/>
                <a:gd name="T13" fmla="*/ 0 h 1079"/>
              </a:gdLst>
              <a:ahLst/>
              <a:cxnLst>
                <a:cxn ang="0">
                  <a:pos x="T0" y="T1"/>
                </a:cxn>
                <a:cxn ang="0">
                  <a:pos x="T2" y="T3"/>
                </a:cxn>
                <a:cxn ang="0">
                  <a:pos x="T4" y="T5"/>
                </a:cxn>
                <a:cxn ang="0">
                  <a:pos x="T6" y="T7"/>
                </a:cxn>
                <a:cxn ang="0">
                  <a:pos x="T8" y="T9"/>
                </a:cxn>
                <a:cxn ang="0">
                  <a:pos x="T10" y="T11"/>
                </a:cxn>
                <a:cxn ang="0">
                  <a:pos x="T12" y="T13"/>
                </a:cxn>
              </a:cxnLst>
              <a:rect l="0" t="0" r="r" b="b"/>
              <a:pathLst>
                <a:path w="244" h="1079">
                  <a:moveTo>
                    <a:pt x="0" y="0"/>
                  </a:moveTo>
                  <a:cubicBezTo>
                    <a:pt x="0" y="1076"/>
                    <a:pt x="0" y="1076"/>
                    <a:pt x="0" y="1076"/>
                  </a:cubicBezTo>
                  <a:cubicBezTo>
                    <a:pt x="9" y="1078"/>
                    <a:pt x="19" y="1079"/>
                    <a:pt x="31" y="1079"/>
                  </a:cubicBezTo>
                  <a:cubicBezTo>
                    <a:pt x="108" y="1079"/>
                    <a:pt x="108" y="1031"/>
                    <a:pt x="185" y="1031"/>
                  </a:cubicBezTo>
                  <a:cubicBezTo>
                    <a:pt x="212" y="1031"/>
                    <a:pt x="229" y="1036"/>
                    <a:pt x="244" y="1043"/>
                  </a:cubicBezTo>
                  <a:cubicBezTo>
                    <a:pt x="244" y="0"/>
                    <a:pt x="244" y="0"/>
                    <a:pt x="244" y="0"/>
                  </a:cubicBezTo>
                  <a:lnTo>
                    <a:pt x="0"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14" name="Freeform 39"/>
            <p:cNvSpPr>
              <a:spLocks/>
            </p:cNvSpPr>
            <p:nvPr/>
          </p:nvSpPr>
          <p:spPr bwMode="auto">
            <a:xfrm rot="5400000" flipV="1">
              <a:off x="10466400" y="2122129"/>
              <a:ext cx="238017" cy="1176024"/>
            </a:xfrm>
            <a:custGeom>
              <a:avLst/>
              <a:gdLst>
                <a:gd name="T0" fmla="*/ 244 w 244"/>
                <a:gd name="T1" fmla="*/ 0 h 1076"/>
                <a:gd name="T2" fmla="*/ 0 w 244"/>
                <a:gd name="T3" fmla="*/ 0 h 1076"/>
                <a:gd name="T4" fmla="*/ 0 w 244"/>
                <a:gd name="T5" fmla="*/ 1076 h 1076"/>
                <a:gd name="T6" fmla="*/ 122 w 244"/>
                <a:gd name="T7" fmla="*/ 1031 h 1076"/>
                <a:gd name="T8" fmla="*/ 244 w 244"/>
                <a:gd name="T9" fmla="*/ 1076 h 1076"/>
                <a:gd name="T10" fmla="*/ 244 w 244"/>
                <a:gd name="T11" fmla="*/ 0 h 1076"/>
              </a:gdLst>
              <a:ahLst/>
              <a:cxnLst>
                <a:cxn ang="0">
                  <a:pos x="T0" y="T1"/>
                </a:cxn>
                <a:cxn ang="0">
                  <a:pos x="T2" y="T3"/>
                </a:cxn>
                <a:cxn ang="0">
                  <a:pos x="T4" y="T5"/>
                </a:cxn>
                <a:cxn ang="0">
                  <a:pos x="T6" y="T7"/>
                </a:cxn>
                <a:cxn ang="0">
                  <a:pos x="T8" y="T9"/>
                </a:cxn>
                <a:cxn ang="0">
                  <a:pos x="T10" y="T11"/>
                </a:cxn>
              </a:cxnLst>
              <a:rect l="0" t="0" r="r" b="b"/>
              <a:pathLst>
                <a:path w="244" h="1076">
                  <a:moveTo>
                    <a:pt x="244" y="0"/>
                  </a:moveTo>
                  <a:cubicBezTo>
                    <a:pt x="0" y="0"/>
                    <a:pt x="0" y="0"/>
                    <a:pt x="0" y="0"/>
                  </a:cubicBezTo>
                  <a:cubicBezTo>
                    <a:pt x="0" y="1076"/>
                    <a:pt x="0" y="1076"/>
                    <a:pt x="0" y="1076"/>
                  </a:cubicBezTo>
                  <a:cubicBezTo>
                    <a:pt x="47" y="1065"/>
                    <a:pt x="57" y="1031"/>
                    <a:pt x="122" y="1031"/>
                  </a:cubicBezTo>
                  <a:cubicBezTo>
                    <a:pt x="186" y="1031"/>
                    <a:pt x="197" y="1065"/>
                    <a:pt x="244" y="1076"/>
                  </a:cubicBezTo>
                  <a:lnTo>
                    <a:pt x="24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15" name="Freeform 40"/>
            <p:cNvSpPr>
              <a:spLocks noChangeArrowheads="1"/>
            </p:cNvSpPr>
            <p:nvPr/>
          </p:nvSpPr>
          <p:spPr bwMode="auto">
            <a:xfrm rot="5400000" flipV="1">
              <a:off x="4895070" y="-2035160"/>
              <a:ext cx="713641" cy="9491017"/>
            </a:xfrm>
            <a:custGeom>
              <a:avLst/>
              <a:gdLst>
                <a:gd name="connsiteX0" fmla="*/ 0 w 802507"/>
                <a:gd name="connsiteY0" fmla="*/ 0 h 1137193"/>
                <a:gd name="connsiteX1" fmla="*/ 802507 w 802507"/>
                <a:gd name="connsiteY1" fmla="*/ 0 h 1137193"/>
                <a:gd name="connsiteX2" fmla="*/ 802507 w 802507"/>
                <a:gd name="connsiteY2" fmla="*/ 1137193 h 1137193"/>
                <a:gd name="connsiteX3" fmla="*/ 0 w 802507"/>
                <a:gd name="connsiteY3" fmla="*/ 1137193 h 1137193"/>
              </a:gdLst>
              <a:ahLst/>
              <a:cxnLst>
                <a:cxn ang="0">
                  <a:pos x="connsiteX0" y="connsiteY0"/>
                </a:cxn>
                <a:cxn ang="0">
                  <a:pos x="connsiteX1" y="connsiteY1"/>
                </a:cxn>
                <a:cxn ang="0">
                  <a:pos x="connsiteX2" y="connsiteY2"/>
                </a:cxn>
                <a:cxn ang="0">
                  <a:pos x="connsiteX3" y="connsiteY3"/>
                </a:cxn>
              </a:cxnLst>
              <a:rect l="l" t="t" r="r" b="b"/>
              <a:pathLst>
                <a:path w="802507" h="1137193">
                  <a:moveTo>
                    <a:pt x="0" y="0"/>
                  </a:moveTo>
                  <a:lnTo>
                    <a:pt x="802507" y="0"/>
                  </a:lnTo>
                  <a:lnTo>
                    <a:pt x="802507" y="1137193"/>
                  </a:lnTo>
                  <a:lnTo>
                    <a:pt x="0" y="1137193"/>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noAutofit/>
            </a:bodyPr>
            <a:lstStyle/>
            <a:p>
              <a:endParaRPr lang="en-US" sz="1351"/>
            </a:p>
          </p:txBody>
        </p:sp>
        <p:sp>
          <p:nvSpPr>
            <p:cNvPr id="16" name="Rectangle 15"/>
            <p:cNvSpPr>
              <a:spLocks noChangeArrowheads="1"/>
            </p:cNvSpPr>
            <p:nvPr/>
          </p:nvSpPr>
          <p:spPr bwMode="auto">
            <a:xfrm rot="5400000" flipV="1">
              <a:off x="5132883" y="-1797354"/>
              <a:ext cx="238017" cy="9491025"/>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17" name="Rectangle 16"/>
            <p:cNvSpPr>
              <a:spLocks noChangeArrowheads="1"/>
            </p:cNvSpPr>
            <p:nvPr/>
          </p:nvSpPr>
          <p:spPr bwMode="auto">
            <a:xfrm rot="5400000" flipV="1">
              <a:off x="5132883" y="-2035369"/>
              <a:ext cx="238017" cy="94910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grpSp>
      <p:grpSp>
        <p:nvGrpSpPr>
          <p:cNvPr id="24" name="Group 23"/>
          <p:cNvGrpSpPr/>
          <p:nvPr/>
        </p:nvGrpSpPr>
        <p:grpSpPr>
          <a:xfrm>
            <a:off x="1167223" y="4191163"/>
            <a:ext cx="1628263" cy="1115267"/>
            <a:chOff x="875417" y="3103958"/>
            <a:chExt cx="1221197" cy="836450"/>
          </a:xfrm>
        </p:grpSpPr>
        <p:grpSp>
          <p:nvGrpSpPr>
            <p:cNvPr id="25" name="Group 24"/>
            <p:cNvGrpSpPr/>
            <p:nvPr/>
          </p:nvGrpSpPr>
          <p:grpSpPr>
            <a:xfrm>
              <a:off x="875417" y="3103958"/>
              <a:ext cx="1221197" cy="836450"/>
              <a:chOff x="1238672" y="2215209"/>
              <a:chExt cx="1628262" cy="1115266"/>
            </a:xfrm>
          </p:grpSpPr>
          <p:sp>
            <p:nvSpPr>
              <p:cNvPr id="27" name="Freeform 5"/>
              <p:cNvSpPr>
                <a:spLocks/>
              </p:cNvSpPr>
              <p:nvPr/>
            </p:nvSpPr>
            <p:spPr bwMode="auto">
              <a:xfrm>
                <a:off x="1238672" y="2215209"/>
                <a:ext cx="203626" cy="200798"/>
              </a:xfrm>
              <a:custGeom>
                <a:avLst/>
                <a:gdLst>
                  <a:gd name="T0" fmla="*/ 0 w 720"/>
                  <a:gd name="T1" fmla="*/ 710 h 710"/>
                  <a:gd name="T2" fmla="*/ 720 w 720"/>
                  <a:gd name="T3" fmla="*/ 710 h 710"/>
                  <a:gd name="T4" fmla="*/ 361 w 720"/>
                  <a:gd name="T5" fmla="*/ 0 h 710"/>
                  <a:gd name="T6" fmla="*/ 0 w 720"/>
                  <a:gd name="T7" fmla="*/ 710 h 710"/>
                </a:gdLst>
                <a:ahLst/>
                <a:cxnLst>
                  <a:cxn ang="0">
                    <a:pos x="T0" y="T1"/>
                  </a:cxn>
                  <a:cxn ang="0">
                    <a:pos x="T2" y="T3"/>
                  </a:cxn>
                  <a:cxn ang="0">
                    <a:pos x="T4" y="T5"/>
                  </a:cxn>
                  <a:cxn ang="0">
                    <a:pos x="T6" y="T7"/>
                  </a:cxn>
                </a:cxnLst>
                <a:rect l="0" t="0" r="r" b="b"/>
                <a:pathLst>
                  <a:path w="720" h="710">
                    <a:moveTo>
                      <a:pt x="0" y="710"/>
                    </a:moveTo>
                    <a:lnTo>
                      <a:pt x="720" y="710"/>
                    </a:lnTo>
                    <a:lnTo>
                      <a:pt x="361" y="0"/>
                    </a:lnTo>
                    <a:lnTo>
                      <a:pt x="0" y="71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28" name="Freeform 6"/>
              <p:cNvSpPr>
                <a:spLocks/>
              </p:cNvSpPr>
              <p:nvPr/>
            </p:nvSpPr>
            <p:spPr bwMode="auto">
              <a:xfrm>
                <a:off x="2662708" y="3129646"/>
                <a:ext cx="204226" cy="200827"/>
              </a:xfrm>
              <a:custGeom>
                <a:avLst/>
                <a:gdLst>
                  <a:gd name="T0" fmla="*/ 721 w 721"/>
                  <a:gd name="T1" fmla="*/ 0 h 709"/>
                  <a:gd name="T2" fmla="*/ 0 w 721"/>
                  <a:gd name="T3" fmla="*/ 0 h 709"/>
                  <a:gd name="T4" fmla="*/ 362 w 721"/>
                  <a:gd name="T5" fmla="*/ 709 h 709"/>
                  <a:gd name="T6" fmla="*/ 721 w 721"/>
                  <a:gd name="T7" fmla="*/ 0 h 709"/>
                </a:gdLst>
                <a:ahLst/>
                <a:cxnLst>
                  <a:cxn ang="0">
                    <a:pos x="T0" y="T1"/>
                  </a:cxn>
                  <a:cxn ang="0">
                    <a:pos x="T2" y="T3"/>
                  </a:cxn>
                  <a:cxn ang="0">
                    <a:pos x="T4" y="T5"/>
                  </a:cxn>
                  <a:cxn ang="0">
                    <a:pos x="T6" y="T7"/>
                  </a:cxn>
                </a:cxnLst>
                <a:rect l="0" t="0" r="r" b="b"/>
                <a:pathLst>
                  <a:path w="721" h="709">
                    <a:moveTo>
                      <a:pt x="721" y="0"/>
                    </a:moveTo>
                    <a:lnTo>
                      <a:pt x="0" y="0"/>
                    </a:lnTo>
                    <a:lnTo>
                      <a:pt x="362" y="709"/>
                    </a:lnTo>
                    <a:lnTo>
                      <a:pt x="721"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29" name="Freeform 16"/>
              <p:cNvSpPr>
                <a:spLocks/>
              </p:cNvSpPr>
              <p:nvPr/>
            </p:nvSpPr>
            <p:spPr bwMode="auto">
              <a:xfrm>
                <a:off x="1332870" y="2215209"/>
                <a:ext cx="1439866" cy="1115266"/>
              </a:xfrm>
              <a:custGeom>
                <a:avLst/>
                <a:gdLst>
                  <a:gd name="T0" fmla="*/ 721 w 1832"/>
                  <a:gd name="T1" fmla="*/ 1419 h 1419"/>
                  <a:gd name="T2" fmla="*/ 1832 w 1832"/>
                  <a:gd name="T3" fmla="*/ 1419 h 1419"/>
                  <a:gd name="T4" fmla="*/ 1111 w 1832"/>
                  <a:gd name="T5" fmla="*/ 0 h 1419"/>
                  <a:gd name="T6" fmla="*/ 0 w 1832"/>
                  <a:gd name="T7" fmla="*/ 0 h 1419"/>
                  <a:gd name="T8" fmla="*/ 721 w 1832"/>
                  <a:gd name="T9" fmla="*/ 1419 h 1419"/>
                </a:gdLst>
                <a:ahLst/>
                <a:cxnLst>
                  <a:cxn ang="0">
                    <a:pos x="T0" y="T1"/>
                  </a:cxn>
                  <a:cxn ang="0">
                    <a:pos x="T2" y="T3"/>
                  </a:cxn>
                  <a:cxn ang="0">
                    <a:pos x="T4" y="T5"/>
                  </a:cxn>
                  <a:cxn ang="0">
                    <a:pos x="T6" y="T7"/>
                  </a:cxn>
                  <a:cxn ang="0">
                    <a:pos x="T8" y="T9"/>
                  </a:cxn>
                </a:cxnLst>
                <a:rect l="0" t="0" r="r" b="b"/>
                <a:pathLst>
                  <a:path w="1832" h="1419">
                    <a:moveTo>
                      <a:pt x="721" y="1419"/>
                    </a:moveTo>
                    <a:lnTo>
                      <a:pt x="1832" y="1419"/>
                    </a:lnTo>
                    <a:lnTo>
                      <a:pt x="1111" y="0"/>
                    </a:lnTo>
                    <a:lnTo>
                      <a:pt x="0" y="0"/>
                    </a:lnTo>
                    <a:lnTo>
                      <a:pt x="721" y="14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grpSp>
        <p:sp>
          <p:nvSpPr>
            <p:cNvPr id="26" name="Freeform 18"/>
            <p:cNvSpPr>
              <a:spLocks noChangeAspect="1" noEditPoints="1"/>
            </p:cNvSpPr>
            <p:nvPr/>
          </p:nvSpPr>
          <p:spPr bwMode="auto">
            <a:xfrm>
              <a:off x="1379742" y="3356061"/>
              <a:ext cx="192001" cy="297000"/>
            </a:xfrm>
            <a:custGeom>
              <a:avLst/>
              <a:gdLst>
                <a:gd name="T0" fmla="*/ 78 w 108"/>
                <a:gd name="T1" fmla="*/ 144 h 167"/>
                <a:gd name="T2" fmla="*/ 34 w 108"/>
                <a:gd name="T3" fmla="*/ 148 h 167"/>
                <a:gd name="T4" fmla="*/ 30 w 108"/>
                <a:gd name="T5" fmla="*/ 143 h 167"/>
                <a:gd name="T6" fmla="*/ 74 w 108"/>
                <a:gd name="T7" fmla="*/ 139 h 167"/>
                <a:gd name="T8" fmla="*/ 74 w 108"/>
                <a:gd name="T9" fmla="*/ 151 h 167"/>
                <a:gd name="T10" fmla="*/ 30 w 108"/>
                <a:gd name="T11" fmla="*/ 155 h 167"/>
                <a:gd name="T12" fmla="*/ 34 w 108"/>
                <a:gd name="T13" fmla="*/ 161 h 167"/>
                <a:gd name="T14" fmla="*/ 38 w 108"/>
                <a:gd name="T15" fmla="*/ 163 h 167"/>
                <a:gd name="T16" fmla="*/ 66 w 108"/>
                <a:gd name="T17" fmla="*/ 167 h 167"/>
                <a:gd name="T18" fmla="*/ 70 w 108"/>
                <a:gd name="T19" fmla="*/ 161 h 167"/>
                <a:gd name="T20" fmla="*/ 78 w 108"/>
                <a:gd name="T21" fmla="*/ 157 h 167"/>
                <a:gd name="T22" fmla="*/ 74 w 108"/>
                <a:gd name="T23" fmla="*/ 151 h 167"/>
                <a:gd name="T24" fmla="*/ 34 w 108"/>
                <a:gd name="T25" fmla="*/ 128 h 167"/>
                <a:gd name="T26" fmla="*/ 30 w 108"/>
                <a:gd name="T27" fmla="*/ 132 h 167"/>
                <a:gd name="T28" fmla="*/ 74 w 108"/>
                <a:gd name="T29" fmla="*/ 136 h 167"/>
                <a:gd name="T30" fmla="*/ 78 w 108"/>
                <a:gd name="T31" fmla="*/ 132 h 167"/>
                <a:gd name="T32" fmla="*/ 108 w 108"/>
                <a:gd name="T33" fmla="*/ 54 h 167"/>
                <a:gd name="T34" fmla="*/ 76 w 108"/>
                <a:gd name="T35" fmla="*/ 124 h 167"/>
                <a:gd name="T36" fmla="*/ 15 w 108"/>
                <a:gd name="T37" fmla="*/ 91 h 167"/>
                <a:gd name="T38" fmla="*/ 54 w 108"/>
                <a:gd name="T39" fmla="*/ 0 h 167"/>
                <a:gd name="T40" fmla="*/ 54 w 108"/>
                <a:gd name="T41" fmla="*/ 0 h 167"/>
                <a:gd name="T42" fmla="*/ 61 w 108"/>
                <a:gd name="T43" fmla="*/ 116 h 167"/>
                <a:gd name="T44" fmla="*/ 68 w 108"/>
                <a:gd name="T45" fmla="*/ 73 h 167"/>
                <a:gd name="T46" fmla="*/ 63 w 108"/>
                <a:gd name="T47" fmla="*/ 77 h 167"/>
                <a:gd name="T48" fmla="*/ 54 w 108"/>
                <a:gd name="T49" fmla="*/ 69 h 167"/>
                <a:gd name="T50" fmla="*/ 45 w 108"/>
                <a:gd name="T51" fmla="*/ 77 h 167"/>
                <a:gd name="T52" fmla="*/ 40 w 108"/>
                <a:gd name="T53" fmla="*/ 73 h 167"/>
                <a:gd name="T54" fmla="*/ 61 w 108"/>
                <a:gd name="T55" fmla="*/ 116 h 167"/>
                <a:gd name="T56" fmla="*/ 54 w 108"/>
                <a:gd name="T57" fmla="*/ 8 h 167"/>
                <a:gd name="T58" fmla="*/ 54 w 108"/>
                <a:gd name="T59" fmla="*/ 8 h 167"/>
                <a:gd name="T60" fmla="*/ 21 w 108"/>
                <a:gd name="T61" fmla="*/ 85 h 167"/>
                <a:gd name="T62" fmla="*/ 21 w 108"/>
                <a:gd name="T63" fmla="*/ 85 h 167"/>
                <a:gd name="T64" fmla="*/ 35 w 108"/>
                <a:gd name="T65" fmla="*/ 116 h 167"/>
                <a:gd name="T66" fmla="*/ 36 w 108"/>
                <a:gd name="T67" fmla="*/ 73 h 167"/>
                <a:gd name="T68" fmla="*/ 31 w 108"/>
                <a:gd name="T69" fmla="*/ 72 h 167"/>
                <a:gd name="T70" fmla="*/ 35 w 108"/>
                <a:gd name="T71" fmla="*/ 71 h 167"/>
                <a:gd name="T72" fmla="*/ 37 w 108"/>
                <a:gd name="T73" fmla="*/ 68 h 167"/>
                <a:gd name="T74" fmla="*/ 39 w 108"/>
                <a:gd name="T75" fmla="*/ 71 h 167"/>
                <a:gd name="T76" fmla="*/ 42 w 108"/>
                <a:gd name="T77" fmla="*/ 71 h 167"/>
                <a:gd name="T78" fmla="*/ 54 w 108"/>
                <a:gd name="T79" fmla="*/ 67 h 167"/>
                <a:gd name="T80" fmla="*/ 63 w 108"/>
                <a:gd name="T81" fmla="*/ 75 h 167"/>
                <a:gd name="T82" fmla="*/ 67 w 108"/>
                <a:gd name="T83" fmla="*/ 71 h 167"/>
                <a:gd name="T84" fmla="*/ 69 w 108"/>
                <a:gd name="T85" fmla="*/ 69 h 167"/>
                <a:gd name="T86" fmla="*/ 73 w 108"/>
                <a:gd name="T87" fmla="*/ 70 h 167"/>
                <a:gd name="T88" fmla="*/ 76 w 108"/>
                <a:gd name="T89" fmla="*/ 71 h 167"/>
                <a:gd name="T90" fmla="*/ 76 w 108"/>
                <a:gd name="T91" fmla="*/ 73 h 167"/>
                <a:gd name="T92" fmla="*/ 65 w 108"/>
                <a:gd name="T93" fmla="*/ 116 h 167"/>
                <a:gd name="T94" fmla="*/ 74 w 108"/>
                <a:gd name="T95" fmla="*/ 116 h 167"/>
                <a:gd name="T96" fmla="*/ 87 w 108"/>
                <a:gd name="T97" fmla="*/ 85 h 167"/>
                <a:gd name="T98" fmla="*/ 100 w 108"/>
                <a:gd name="T99" fmla="*/ 5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8" h="167">
                  <a:moveTo>
                    <a:pt x="78" y="143"/>
                  </a:moveTo>
                  <a:cubicBezTo>
                    <a:pt x="78" y="144"/>
                    <a:pt x="78" y="144"/>
                    <a:pt x="78" y="144"/>
                  </a:cubicBezTo>
                  <a:cubicBezTo>
                    <a:pt x="78" y="146"/>
                    <a:pt x="77" y="148"/>
                    <a:pt x="74" y="148"/>
                  </a:cubicBezTo>
                  <a:cubicBezTo>
                    <a:pt x="34" y="148"/>
                    <a:pt x="34" y="148"/>
                    <a:pt x="34" y="148"/>
                  </a:cubicBezTo>
                  <a:cubicBezTo>
                    <a:pt x="32" y="148"/>
                    <a:pt x="30" y="146"/>
                    <a:pt x="30" y="144"/>
                  </a:cubicBezTo>
                  <a:cubicBezTo>
                    <a:pt x="30" y="143"/>
                    <a:pt x="30" y="143"/>
                    <a:pt x="30" y="143"/>
                  </a:cubicBezTo>
                  <a:cubicBezTo>
                    <a:pt x="30" y="141"/>
                    <a:pt x="32" y="139"/>
                    <a:pt x="34" y="139"/>
                  </a:cubicBezTo>
                  <a:cubicBezTo>
                    <a:pt x="74" y="139"/>
                    <a:pt x="74" y="139"/>
                    <a:pt x="74" y="139"/>
                  </a:cubicBezTo>
                  <a:cubicBezTo>
                    <a:pt x="77" y="139"/>
                    <a:pt x="78" y="141"/>
                    <a:pt x="78" y="143"/>
                  </a:cubicBezTo>
                  <a:moveTo>
                    <a:pt x="74" y="151"/>
                  </a:moveTo>
                  <a:cubicBezTo>
                    <a:pt x="34" y="151"/>
                    <a:pt x="34" y="151"/>
                    <a:pt x="34" y="151"/>
                  </a:cubicBezTo>
                  <a:cubicBezTo>
                    <a:pt x="32" y="151"/>
                    <a:pt x="30" y="153"/>
                    <a:pt x="30" y="155"/>
                  </a:cubicBezTo>
                  <a:cubicBezTo>
                    <a:pt x="30" y="157"/>
                    <a:pt x="30" y="157"/>
                    <a:pt x="30" y="157"/>
                  </a:cubicBezTo>
                  <a:cubicBezTo>
                    <a:pt x="30" y="159"/>
                    <a:pt x="32" y="161"/>
                    <a:pt x="34" y="161"/>
                  </a:cubicBezTo>
                  <a:cubicBezTo>
                    <a:pt x="38" y="161"/>
                    <a:pt x="38" y="161"/>
                    <a:pt x="38" y="161"/>
                  </a:cubicBezTo>
                  <a:cubicBezTo>
                    <a:pt x="38" y="163"/>
                    <a:pt x="38" y="163"/>
                    <a:pt x="38" y="163"/>
                  </a:cubicBezTo>
                  <a:cubicBezTo>
                    <a:pt x="38" y="165"/>
                    <a:pt x="40" y="167"/>
                    <a:pt x="42" y="167"/>
                  </a:cubicBezTo>
                  <a:cubicBezTo>
                    <a:pt x="66" y="167"/>
                    <a:pt x="66" y="167"/>
                    <a:pt x="66" y="167"/>
                  </a:cubicBezTo>
                  <a:cubicBezTo>
                    <a:pt x="68" y="167"/>
                    <a:pt x="70" y="165"/>
                    <a:pt x="70" y="163"/>
                  </a:cubicBezTo>
                  <a:cubicBezTo>
                    <a:pt x="70" y="161"/>
                    <a:pt x="70" y="161"/>
                    <a:pt x="70" y="161"/>
                  </a:cubicBezTo>
                  <a:cubicBezTo>
                    <a:pt x="74" y="161"/>
                    <a:pt x="74" y="161"/>
                    <a:pt x="74" y="161"/>
                  </a:cubicBezTo>
                  <a:cubicBezTo>
                    <a:pt x="77" y="161"/>
                    <a:pt x="78" y="159"/>
                    <a:pt x="78" y="157"/>
                  </a:cubicBezTo>
                  <a:cubicBezTo>
                    <a:pt x="78" y="155"/>
                    <a:pt x="78" y="155"/>
                    <a:pt x="78" y="155"/>
                  </a:cubicBezTo>
                  <a:cubicBezTo>
                    <a:pt x="78" y="153"/>
                    <a:pt x="77" y="151"/>
                    <a:pt x="74" y="151"/>
                  </a:cubicBezTo>
                  <a:moveTo>
                    <a:pt x="74" y="128"/>
                  </a:moveTo>
                  <a:cubicBezTo>
                    <a:pt x="34" y="128"/>
                    <a:pt x="34" y="128"/>
                    <a:pt x="34" y="128"/>
                  </a:cubicBezTo>
                  <a:cubicBezTo>
                    <a:pt x="32" y="128"/>
                    <a:pt x="30" y="129"/>
                    <a:pt x="30" y="132"/>
                  </a:cubicBezTo>
                  <a:cubicBezTo>
                    <a:pt x="30" y="132"/>
                    <a:pt x="30" y="132"/>
                    <a:pt x="30" y="132"/>
                  </a:cubicBezTo>
                  <a:cubicBezTo>
                    <a:pt x="30" y="134"/>
                    <a:pt x="32" y="136"/>
                    <a:pt x="34" y="136"/>
                  </a:cubicBezTo>
                  <a:cubicBezTo>
                    <a:pt x="74" y="136"/>
                    <a:pt x="74" y="136"/>
                    <a:pt x="74" y="136"/>
                  </a:cubicBezTo>
                  <a:cubicBezTo>
                    <a:pt x="77" y="136"/>
                    <a:pt x="78" y="134"/>
                    <a:pt x="78" y="132"/>
                  </a:cubicBezTo>
                  <a:cubicBezTo>
                    <a:pt x="78" y="132"/>
                    <a:pt x="78" y="132"/>
                    <a:pt x="78" y="132"/>
                  </a:cubicBezTo>
                  <a:cubicBezTo>
                    <a:pt x="78" y="129"/>
                    <a:pt x="77" y="128"/>
                    <a:pt x="74" y="128"/>
                  </a:cubicBezTo>
                  <a:moveTo>
                    <a:pt x="108" y="54"/>
                  </a:moveTo>
                  <a:cubicBezTo>
                    <a:pt x="108" y="68"/>
                    <a:pt x="102" y="81"/>
                    <a:pt x="93" y="91"/>
                  </a:cubicBezTo>
                  <a:cubicBezTo>
                    <a:pt x="76" y="111"/>
                    <a:pt x="86" y="124"/>
                    <a:pt x="76" y="124"/>
                  </a:cubicBezTo>
                  <a:cubicBezTo>
                    <a:pt x="32" y="124"/>
                    <a:pt x="32" y="124"/>
                    <a:pt x="32" y="124"/>
                  </a:cubicBezTo>
                  <a:cubicBezTo>
                    <a:pt x="22" y="124"/>
                    <a:pt x="33" y="111"/>
                    <a:pt x="15" y="91"/>
                  </a:cubicBezTo>
                  <a:cubicBezTo>
                    <a:pt x="6" y="81"/>
                    <a:pt x="0" y="68"/>
                    <a:pt x="0" y="54"/>
                  </a:cubicBezTo>
                  <a:cubicBezTo>
                    <a:pt x="0" y="24"/>
                    <a:pt x="24" y="0"/>
                    <a:pt x="54" y="0"/>
                  </a:cubicBezTo>
                  <a:cubicBezTo>
                    <a:pt x="54" y="0"/>
                    <a:pt x="54" y="0"/>
                    <a:pt x="54" y="0"/>
                  </a:cubicBezTo>
                  <a:cubicBezTo>
                    <a:pt x="54" y="0"/>
                    <a:pt x="54" y="0"/>
                    <a:pt x="54" y="0"/>
                  </a:cubicBezTo>
                  <a:cubicBezTo>
                    <a:pt x="84" y="0"/>
                    <a:pt x="108" y="24"/>
                    <a:pt x="108" y="54"/>
                  </a:cubicBezTo>
                  <a:moveTo>
                    <a:pt x="61" y="116"/>
                  </a:moveTo>
                  <a:cubicBezTo>
                    <a:pt x="69" y="73"/>
                    <a:pt x="69" y="73"/>
                    <a:pt x="69" y="73"/>
                  </a:cubicBezTo>
                  <a:cubicBezTo>
                    <a:pt x="68" y="73"/>
                    <a:pt x="68" y="73"/>
                    <a:pt x="68" y="73"/>
                  </a:cubicBezTo>
                  <a:cubicBezTo>
                    <a:pt x="63" y="77"/>
                    <a:pt x="63" y="77"/>
                    <a:pt x="63" y="77"/>
                  </a:cubicBezTo>
                  <a:cubicBezTo>
                    <a:pt x="63" y="77"/>
                    <a:pt x="63" y="77"/>
                    <a:pt x="63" y="77"/>
                  </a:cubicBezTo>
                  <a:cubicBezTo>
                    <a:pt x="63" y="77"/>
                    <a:pt x="62" y="77"/>
                    <a:pt x="62" y="77"/>
                  </a:cubicBezTo>
                  <a:cubicBezTo>
                    <a:pt x="54" y="69"/>
                    <a:pt x="54" y="69"/>
                    <a:pt x="54" y="69"/>
                  </a:cubicBezTo>
                  <a:cubicBezTo>
                    <a:pt x="47" y="77"/>
                    <a:pt x="47" y="77"/>
                    <a:pt x="47" y="77"/>
                  </a:cubicBezTo>
                  <a:cubicBezTo>
                    <a:pt x="46" y="77"/>
                    <a:pt x="46" y="77"/>
                    <a:pt x="45" y="77"/>
                  </a:cubicBezTo>
                  <a:cubicBezTo>
                    <a:pt x="41" y="73"/>
                    <a:pt x="41" y="73"/>
                    <a:pt x="41" y="73"/>
                  </a:cubicBezTo>
                  <a:cubicBezTo>
                    <a:pt x="40" y="73"/>
                    <a:pt x="40" y="73"/>
                    <a:pt x="40" y="73"/>
                  </a:cubicBezTo>
                  <a:cubicBezTo>
                    <a:pt x="47" y="116"/>
                    <a:pt x="47" y="116"/>
                    <a:pt x="47" y="116"/>
                  </a:cubicBezTo>
                  <a:lnTo>
                    <a:pt x="61" y="116"/>
                  </a:lnTo>
                  <a:close/>
                  <a:moveTo>
                    <a:pt x="100" y="54"/>
                  </a:moveTo>
                  <a:cubicBezTo>
                    <a:pt x="100" y="29"/>
                    <a:pt x="79" y="8"/>
                    <a:pt x="54" y="8"/>
                  </a:cubicBezTo>
                  <a:cubicBezTo>
                    <a:pt x="54" y="0"/>
                    <a:pt x="54" y="0"/>
                    <a:pt x="54" y="0"/>
                  </a:cubicBezTo>
                  <a:cubicBezTo>
                    <a:pt x="54" y="8"/>
                    <a:pt x="54" y="8"/>
                    <a:pt x="54" y="8"/>
                  </a:cubicBezTo>
                  <a:cubicBezTo>
                    <a:pt x="29" y="8"/>
                    <a:pt x="8" y="29"/>
                    <a:pt x="8" y="54"/>
                  </a:cubicBezTo>
                  <a:cubicBezTo>
                    <a:pt x="8" y="66"/>
                    <a:pt x="13" y="77"/>
                    <a:pt x="21" y="85"/>
                  </a:cubicBezTo>
                  <a:cubicBezTo>
                    <a:pt x="21" y="85"/>
                    <a:pt x="21" y="85"/>
                    <a:pt x="21" y="85"/>
                  </a:cubicBezTo>
                  <a:cubicBezTo>
                    <a:pt x="21" y="85"/>
                    <a:pt x="21" y="85"/>
                    <a:pt x="21" y="85"/>
                  </a:cubicBezTo>
                  <a:cubicBezTo>
                    <a:pt x="32" y="99"/>
                    <a:pt x="34" y="110"/>
                    <a:pt x="35" y="116"/>
                  </a:cubicBezTo>
                  <a:cubicBezTo>
                    <a:pt x="35" y="116"/>
                    <a:pt x="35" y="116"/>
                    <a:pt x="35" y="116"/>
                  </a:cubicBezTo>
                  <a:cubicBezTo>
                    <a:pt x="43" y="116"/>
                    <a:pt x="43" y="116"/>
                    <a:pt x="43" y="116"/>
                  </a:cubicBezTo>
                  <a:cubicBezTo>
                    <a:pt x="36" y="73"/>
                    <a:pt x="36" y="73"/>
                    <a:pt x="36" y="73"/>
                  </a:cubicBezTo>
                  <a:cubicBezTo>
                    <a:pt x="32" y="73"/>
                    <a:pt x="32" y="73"/>
                    <a:pt x="32" y="73"/>
                  </a:cubicBezTo>
                  <a:cubicBezTo>
                    <a:pt x="32" y="73"/>
                    <a:pt x="31" y="73"/>
                    <a:pt x="31" y="72"/>
                  </a:cubicBezTo>
                  <a:cubicBezTo>
                    <a:pt x="31" y="71"/>
                    <a:pt x="32" y="71"/>
                    <a:pt x="32" y="71"/>
                  </a:cubicBezTo>
                  <a:cubicBezTo>
                    <a:pt x="35" y="71"/>
                    <a:pt x="35" y="71"/>
                    <a:pt x="35" y="71"/>
                  </a:cubicBezTo>
                  <a:cubicBezTo>
                    <a:pt x="35" y="70"/>
                    <a:pt x="35" y="70"/>
                    <a:pt x="35" y="70"/>
                  </a:cubicBezTo>
                  <a:cubicBezTo>
                    <a:pt x="35" y="69"/>
                    <a:pt x="36" y="68"/>
                    <a:pt x="37" y="68"/>
                  </a:cubicBezTo>
                  <a:cubicBezTo>
                    <a:pt x="38" y="67"/>
                    <a:pt x="39" y="68"/>
                    <a:pt x="39" y="69"/>
                  </a:cubicBezTo>
                  <a:cubicBezTo>
                    <a:pt x="39" y="71"/>
                    <a:pt x="39" y="71"/>
                    <a:pt x="39" y="71"/>
                  </a:cubicBezTo>
                  <a:cubicBezTo>
                    <a:pt x="42" y="71"/>
                    <a:pt x="42" y="71"/>
                    <a:pt x="42" y="71"/>
                  </a:cubicBezTo>
                  <a:cubicBezTo>
                    <a:pt x="42" y="71"/>
                    <a:pt x="42" y="71"/>
                    <a:pt x="42" y="71"/>
                  </a:cubicBezTo>
                  <a:cubicBezTo>
                    <a:pt x="46" y="75"/>
                    <a:pt x="46" y="75"/>
                    <a:pt x="46" y="75"/>
                  </a:cubicBezTo>
                  <a:cubicBezTo>
                    <a:pt x="54" y="67"/>
                    <a:pt x="54" y="67"/>
                    <a:pt x="54" y="67"/>
                  </a:cubicBezTo>
                  <a:cubicBezTo>
                    <a:pt x="54" y="67"/>
                    <a:pt x="55" y="67"/>
                    <a:pt x="55" y="67"/>
                  </a:cubicBezTo>
                  <a:cubicBezTo>
                    <a:pt x="63" y="75"/>
                    <a:pt x="63" y="75"/>
                    <a:pt x="63" y="75"/>
                  </a:cubicBezTo>
                  <a:cubicBezTo>
                    <a:pt x="66" y="71"/>
                    <a:pt x="66" y="71"/>
                    <a:pt x="66" y="71"/>
                  </a:cubicBezTo>
                  <a:cubicBezTo>
                    <a:pt x="66" y="71"/>
                    <a:pt x="67" y="71"/>
                    <a:pt x="67" y="71"/>
                  </a:cubicBezTo>
                  <a:cubicBezTo>
                    <a:pt x="69" y="71"/>
                    <a:pt x="69" y="71"/>
                    <a:pt x="69" y="71"/>
                  </a:cubicBezTo>
                  <a:cubicBezTo>
                    <a:pt x="69" y="69"/>
                    <a:pt x="69" y="69"/>
                    <a:pt x="69" y="69"/>
                  </a:cubicBezTo>
                  <a:cubicBezTo>
                    <a:pt x="69" y="68"/>
                    <a:pt x="70" y="67"/>
                    <a:pt x="72" y="68"/>
                  </a:cubicBezTo>
                  <a:cubicBezTo>
                    <a:pt x="73" y="68"/>
                    <a:pt x="73" y="69"/>
                    <a:pt x="73" y="70"/>
                  </a:cubicBezTo>
                  <a:cubicBezTo>
                    <a:pt x="73" y="71"/>
                    <a:pt x="73" y="71"/>
                    <a:pt x="73" y="71"/>
                  </a:cubicBezTo>
                  <a:cubicBezTo>
                    <a:pt x="76" y="71"/>
                    <a:pt x="76" y="71"/>
                    <a:pt x="76" y="71"/>
                  </a:cubicBezTo>
                  <a:cubicBezTo>
                    <a:pt x="76" y="71"/>
                    <a:pt x="77" y="71"/>
                    <a:pt x="77" y="72"/>
                  </a:cubicBezTo>
                  <a:cubicBezTo>
                    <a:pt x="77" y="73"/>
                    <a:pt x="76" y="73"/>
                    <a:pt x="76" y="73"/>
                  </a:cubicBezTo>
                  <a:cubicBezTo>
                    <a:pt x="73" y="73"/>
                    <a:pt x="73" y="73"/>
                    <a:pt x="73" y="73"/>
                  </a:cubicBezTo>
                  <a:cubicBezTo>
                    <a:pt x="65" y="116"/>
                    <a:pt x="65" y="116"/>
                    <a:pt x="65" y="116"/>
                  </a:cubicBezTo>
                  <a:cubicBezTo>
                    <a:pt x="74" y="116"/>
                    <a:pt x="74" y="116"/>
                    <a:pt x="74" y="116"/>
                  </a:cubicBezTo>
                  <a:cubicBezTo>
                    <a:pt x="74" y="116"/>
                    <a:pt x="74" y="116"/>
                    <a:pt x="74" y="116"/>
                  </a:cubicBezTo>
                  <a:cubicBezTo>
                    <a:pt x="74" y="110"/>
                    <a:pt x="76" y="99"/>
                    <a:pt x="87" y="85"/>
                  </a:cubicBezTo>
                  <a:cubicBezTo>
                    <a:pt x="87" y="85"/>
                    <a:pt x="87" y="85"/>
                    <a:pt x="87" y="85"/>
                  </a:cubicBezTo>
                  <a:cubicBezTo>
                    <a:pt x="87" y="85"/>
                    <a:pt x="87" y="85"/>
                    <a:pt x="87" y="85"/>
                  </a:cubicBezTo>
                  <a:cubicBezTo>
                    <a:pt x="95" y="77"/>
                    <a:pt x="100" y="66"/>
                    <a:pt x="100" y="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1"/>
            </a:p>
          </p:txBody>
        </p:sp>
      </p:grpSp>
      <p:grpSp>
        <p:nvGrpSpPr>
          <p:cNvPr id="30" name="Group 29"/>
          <p:cNvGrpSpPr/>
          <p:nvPr/>
        </p:nvGrpSpPr>
        <p:grpSpPr>
          <a:xfrm>
            <a:off x="3168239" y="4191163"/>
            <a:ext cx="1628263" cy="1115267"/>
            <a:chOff x="2376179" y="3103958"/>
            <a:chExt cx="1221197" cy="836450"/>
          </a:xfrm>
        </p:grpSpPr>
        <p:grpSp>
          <p:nvGrpSpPr>
            <p:cNvPr id="31" name="Group 30"/>
            <p:cNvGrpSpPr/>
            <p:nvPr/>
          </p:nvGrpSpPr>
          <p:grpSpPr>
            <a:xfrm>
              <a:off x="2376179" y="3103958"/>
              <a:ext cx="1221197" cy="836450"/>
              <a:chOff x="1238672" y="2215209"/>
              <a:chExt cx="1628262" cy="1115266"/>
            </a:xfrm>
          </p:grpSpPr>
          <p:sp>
            <p:nvSpPr>
              <p:cNvPr id="33" name="Freeform 5"/>
              <p:cNvSpPr>
                <a:spLocks/>
              </p:cNvSpPr>
              <p:nvPr/>
            </p:nvSpPr>
            <p:spPr bwMode="auto">
              <a:xfrm>
                <a:off x="1238672" y="2215209"/>
                <a:ext cx="203626" cy="200798"/>
              </a:xfrm>
              <a:custGeom>
                <a:avLst/>
                <a:gdLst>
                  <a:gd name="T0" fmla="*/ 0 w 720"/>
                  <a:gd name="T1" fmla="*/ 710 h 710"/>
                  <a:gd name="T2" fmla="*/ 720 w 720"/>
                  <a:gd name="T3" fmla="*/ 710 h 710"/>
                  <a:gd name="T4" fmla="*/ 361 w 720"/>
                  <a:gd name="T5" fmla="*/ 0 h 710"/>
                  <a:gd name="T6" fmla="*/ 0 w 720"/>
                  <a:gd name="T7" fmla="*/ 710 h 710"/>
                </a:gdLst>
                <a:ahLst/>
                <a:cxnLst>
                  <a:cxn ang="0">
                    <a:pos x="T0" y="T1"/>
                  </a:cxn>
                  <a:cxn ang="0">
                    <a:pos x="T2" y="T3"/>
                  </a:cxn>
                  <a:cxn ang="0">
                    <a:pos x="T4" y="T5"/>
                  </a:cxn>
                  <a:cxn ang="0">
                    <a:pos x="T6" y="T7"/>
                  </a:cxn>
                </a:cxnLst>
                <a:rect l="0" t="0" r="r" b="b"/>
                <a:pathLst>
                  <a:path w="720" h="710">
                    <a:moveTo>
                      <a:pt x="0" y="710"/>
                    </a:moveTo>
                    <a:lnTo>
                      <a:pt x="720" y="710"/>
                    </a:lnTo>
                    <a:lnTo>
                      <a:pt x="361" y="0"/>
                    </a:lnTo>
                    <a:lnTo>
                      <a:pt x="0" y="710"/>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34" name="Freeform 6"/>
              <p:cNvSpPr>
                <a:spLocks/>
              </p:cNvSpPr>
              <p:nvPr/>
            </p:nvSpPr>
            <p:spPr bwMode="auto">
              <a:xfrm>
                <a:off x="2662708" y="3129646"/>
                <a:ext cx="204226" cy="200827"/>
              </a:xfrm>
              <a:custGeom>
                <a:avLst/>
                <a:gdLst>
                  <a:gd name="T0" fmla="*/ 721 w 721"/>
                  <a:gd name="T1" fmla="*/ 0 h 709"/>
                  <a:gd name="T2" fmla="*/ 0 w 721"/>
                  <a:gd name="T3" fmla="*/ 0 h 709"/>
                  <a:gd name="T4" fmla="*/ 362 w 721"/>
                  <a:gd name="T5" fmla="*/ 709 h 709"/>
                  <a:gd name="T6" fmla="*/ 721 w 721"/>
                  <a:gd name="T7" fmla="*/ 0 h 709"/>
                </a:gdLst>
                <a:ahLst/>
                <a:cxnLst>
                  <a:cxn ang="0">
                    <a:pos x="T0" y="T1"/>
                  </a:cxn>
                  <a:cxn ang="0">
                    <a:pos x="T2" y="T3"/>
                  </a:cxn>
                  <a:cxn ang="0">
                    <a:pos x="T4" y="T5"/>
                  </a:cxn>
                  <a:cxn ang="0">
                    <a:pos x="T6" y="T7"/>
                  </a:cxn>
                </a:cxnLst>
                <a:rect l="0" t="0" r="r" b="b"/>
                <a:pathLst>
                  <a:path w="721" h="709">
                    <a:moveTo>
                      <a:pt x="721" y="0"/>
                    </a:moveTo>
                    <a:lnTo>
                      <a:pt x="0" y="0"/>
                    </a:lnTo>
                    <a:lnTo>
                      <a:pt x="362" y="709"/>
                    </a:lnTo>
                    <a:lnTo>
                      <a:pt x="721" y="0"/>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35" name="Freeform 16"/>
              <p:cNvSpPr>
                <a:spLocks/>
              </p:cNvSpPr>
              <p:nvPr/>
            </p:nvSpPr>
            <p:spPr bwMode="auto">
              <a:xfrm>
                <a:off x="1332870" y="2215209"/>
                <a:ext cx="1439866" cy="1115266"/>
              </a:xfrm>
              <a:custGeom>
                <a:avLst/>
                <a:gdLst>
                  <a:gd name="T0" fmla="*/ 721 w 1832"/>
                  <a:gd name="T1" fmla="*/ 1419 h 1419"/>
                  <a:gd name="T2" fmla="*/ 1832 w 1832"/>
                  <a:gd name="T3" fmla="*/ 1419 h 1419"/>
                  <a:gd name="T4" fmla="*/ 1111 w 1832"/>
                  <a:gd name="T5" fmla="*/ 0 h 1419"/>
                  <a:gd name="T6" fmla="*/ 0 w 1832"/>
                  <a:gd name="T7" fmla="*/ 0 h 1419"/>
                  <a:gd name="T8" fmla="*/ 721 w 1832"/>
                  <a:gd name="T9" fmla="*/ 1419 h 1419"/>
                </a:gdLst>
                <a:ahLst/>
                <a:cxnLst>
                  <a:cxn ang="0">
                    <a:pos x="T0" y="T1"/>
                  </a:cxn>
                  <a:cxn ang="0">
                    <a:pos x="T2" y="T3"/>
                  </a:cxn>
                  <a:cxn ang="0">
                    <a:pos x="T4" y="T5"/>
                  </a:cxn>
                  <a:cxn ang="0">
                    <a:pos x="T6" y="T7"/>
                  </a:cxn>
                  <a:cxn ang="0">
                    <a:pos x="T8" y="T9"/>
                  </a:cxn>
                </a:cxnLst>
                <a:rect l="0" t="0" r="r" b="b"/>
                <a:pathLst>
                  <a:path w="1832" h="1419">
                    <a:moveTo>
                      <a:pt x="721" y="1419"/>
                    </a:moveTo>
                    <a:lnTo>
                      <a:pt x="1832" y="1419"/>
                    </a:lnTo>
                    <a:lnTo>
                      <a:pt x="1111" y="0"/>
                    </a:lnTo>
                    <a:lnTo>
                      <a:pt x="0" y="0"/>
                    </a:lnTo>
                    <a:lnTo>
                      <a:pt x="721" y="1419"/>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grpSp>
        <p:sp>
          <p:nvSpPr>
            <p:cNvPr id="32" name="Freeform 41"/>
            <p:cNvSpPr>
              <a:spLocks noChangeAspect="1" noEditPoints="1"/>
            </p:cNvSpPr>
            <p:nvPr/>
          </p:nvSpPr>
          <p:spPr bwMode="auto">
            <a:xfrm>
              <a:off x="2865839" y="3401245"/>
              <a:ext cx="241879" cy="241877"/>
            </a:xfrm>
            <a:custGeom>
              <a:avLst/>
              <a:gdLst>
                <a:gd name="T0" fmla="*/ 193 w 198"/>
                <a:gd name="T1" fmla="*/ 19 h 198"/>
                <a:gd name="T2" fmla="*/ 185 w 198"/>
                <a:gd name="T3" fmla="*/ 17 h 198"/>
                <a:gd name="T4" fmla="*/ 190 w 198"/>
                <a:gd name="T5" fmla="*/ 21 h 198"/>
                <a:gd name="T6" fmla="*/ 177 w 198"/>
                <a:gd name="T7" fmla="*/ 25 h 198"/>
                <a:gd name="T8" fmla="*/ 182 w 198"/>
                <a:gd name="T9" fmla="*/ 29 h 198"/>
                <a:gd name="T10" fmla="*/ 169 w 198"/>
                <a:gd name="T11" fmla="*/ 32 h 198"/>
                <a:gd name="T12" fmla="*/ 98 w 198"/>
                <a:gd name="T13" fmla="*/ 104 h 198"/>
                <a:gd name="T14" fmla="*/ 94 w 198"/>
                <a:gd name="T15" fmla="*/ 100 h 198"/>
                <a:gd name="T16" fmla="*/ 165 w 198"/>
                <a:gd name="T17" fmla="*/ 29 h 198"/>
                <a:gd name="T18" fmla="*/ 168 w 198"/>
                <a:gd name="T19" fmla="*/ 15 h 198"/>
                <a:gd name="T20" fmla="*/ 173 w 198"/>
                <a:gd name="T21" fmla="*/ 21 h 198"/>
                <a:gd name="T22" fmla="*/ 176 w 198"/>
                <a:gd name="T23" fmla="*/ 7 h 198"/>
                <a:gd name="T24" fmla="*/ 181 w 198"/>
                <a:gd name="T25" fmla="*/ 14 h 198"/>
                <a:gd name="T26" fmla="*/ 179 w 198"/>
                <a:gd name="T27" fmla="*/ 5 h 198"/>
                <a:gd name="T28" fmla="*/ 187 w 198"/>
                <a:gd name="T29" fmla="*/ 8 h 198"/>
                <a:gd name="T30" fmla="*/ 193 w 198"/>
                <a:gd name="T31" fmla="*/ 9 h 198"/>
                <a:gd name="T32" fmla="*/ 198 w 198"/>
                <a:gd name="T33" fmla="*/ 13 h 198"/>
                <a:gd name="T34" fmla="*/ 105 w 198"/>
                <a:gd name="T35" fmla="*/ 81 h 198"/>
                <a:gd name="T36" fmla="*/ 72 w 198"/>
                <a:gd name="T37" fmla="*/ 103 h 198"/>
                <a:gd name="T38" fmla="*/ 119 w 198"/>
                <a:gd name="T39" fmla="*/ 103 h 198"/>
                <a:gd name="T40" fmla="*/ 102 w 198"/>
                <a:gd name="T41" fmla="*/ 108 h 198"/>
                <a:gd name="T42" fmla="*/ 96 w 198"/>
                <a:gd name="T43" fmla="*/ 110 h 198"/>
                <a:gd name="T44" fmla="*/ 88 w 198"/>
                <a:gd name="T45" fmla="*/ 103 h 198"/>
                <a:gd name="T46" fmla="*/ 90 w 198"/>
                <a:gd name="T47" fmla="*/ 96 h 198"/>
                <a:gd name="T48" fmla="*/ 95 w 198"/>
                <a:gd name="T49" fmla="*/ 44 h 198"/>
                <a:gd name="T50" fmla="*/ 95 w 198"/>
                <a:gd name="T51" fmla="*/ 162 h 198"/>
                <a:gd name="T52" fmla="*/ 143 w 198"/>
                <a:gd name="T53" fmla="*/ 68 h 198"/>
                <a:gd name="T54" fmla="*/ 139 w 198"/>
                <a:gd name="T55" fmla="*/ 103 h 198"/>
                <a:gd name="T56" fmla="*/ 52 w 198"/>
                <a:gd name="T57" fmla="*/ 103 h 198"/>
                <a:gd name="T58" fmla="*/ 119 w 198"/>
                <a:gd name="T59" fmla="*/ 67 h 198"/>
                <a:gd name="T60" fmla="*/ 157 w 198"/>
                <a:gd name="T61" fmla="*/ 54 h 198"/>
                <a:gd name="T62" fmla="*/ 95 w 198"/>
                <a:gd name="T63" fmla="*/ 182 h 198"/>
                <a:gd name="T64" fmla="*/ 95 w 198"/>
                <a:gd name="T65" fmla="*/ 24 h 198"/>
                <a:gd name="T66" fmla="*/ 156 w 198"/>
                <a:gd name="T67" fmla="*/ 30 h 198"/>
                <a:gd name="T68" fmla="*/ 0 w 198"/>
                <a:gd name="T69" fmla="*/ 103 h 198"/>
                <a:gd name="T70" fmla="*/ 190 w 198"/>
                <a:gd name="T71" fmla="*/ 103 h 198"/>
                <a:gd name="T72" fmla="*/ 157 w 198"/>
                <a:gd name="T73" fmla="*/ 5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98">
                  <a:moveTo>
                    <a:pt x="198" y="13"/>
                  </a:moveTo>
                  <a:cubicBezTo>
                    <a:pt x="193" y="19"/>
                    <a:pt x="193" y="19"/>
                    <a:pt x="193" y="19"/>
                  </a:cubicBezTo>
                  <a:cubicBezTo>
                    <a:pt x="185" y="17"/>
                    <a:pt x="185" y="17"/>
                    <a:pt x="185" y="17"/>
                  </a:cubicBezTo>
                  <a:cubicBezTo>
                    <a:pt x="185" y="17"/>
                    <a:pt x="185" y="17"/>
                    <a:pt x="185" y="17"/>
                  </a:cubicBezTo>
                  <a:cubicBezTo>
                    <a:pt x="183" y="19"/>
                    <a:pt x="183" y="19"/>
                    <a:pt x="183" y="19"/>
                  </a:cubicBezTo>
                  <a:cubicBezTo>
                    <a:pt x="190" y="21"/>
                    <a:pt x="190" y="21"/>
                    <a:pt x="190" y="21"/>
                  </a:cubicBezTo>
                  <a:cubicBezTo>
                    <a:pt x="185" y="27"/>
                    <a:pt x="185" y="27"/>
                    <a:pt x="185" y="27"/>
                  </a:cubicBezTo>
                  <a:cubicBezTo>
                    <a:pt x="177" y="25"/>
                    <a:pt x="177" y="25"/>
                    <a:pt x="177" y="25"/>
                  </a:cubicBezTo>
                  <a:cubicBezTo>
                    <a:pt x="175" y="27"/>
                    <a:pt x="175" y="27"/>
                    <a:pt x="175" y="27"/>
                  </a:cubicBezTo>
                  <a:cubicBezTo>
                    <a:pt x="182" y="29"/>
                    <a:pt x="182" y="29"/>
                    <a:pt x="182" y="29"/>
                  </a:cubicBezTo>
                  <a:cubicBezTo>
                    <a:pt x="177" y="35"/>
                    <a:pt x="177" y="35"/>
                    <a:pt x="177" y="35"/>
                  </a:cubicBezTo>
                  <a:cubicBezTo>
                    <a:pt x="169" y="32"/>
                    <a:pt x="169" y="32"/>
                    <a:pt x="169" y="32"/>
                  </a:cubicBezTo>
                  <a:cubicBezTo>
                    <a:pt x="107" y="95"/>
                    <a:pt x="107" y="95"/>
                    <a:pt x="107" y="95"/>
                  </a:cubicBezTo>
                  <a:cubicBezTo>
                    <a:pt x="98" y="104"/>
                    <a:pt x="98" y="104"/>
                    <a:pt x="98" y="104"/>
                  </a:cubicBezTo>
                  <a:cubicBezTo>
                    <a:pt x="97" y="105"/>
                    <a:pt x="95" y="105"/>
                    <a:pt x="94" y="104"/>
                  </a:cubicBezTo>
                  <a:cubicBezTo>
                    <a:pt x="93" y="103"/>
                    <a:pt x="93" y="101"/>
                    <a:pt x="94" y="100"/>
                  </a:cubicBezTo>
                  <a:cubicBezTo>
                    <a:pt x="103" y="91"/>
                    <a:pt x="103" y="91"/>
                    <a:pt x="103" y="91"/>
                  </a:cubicBezTo>
                  <a:cubicBezTo>
                    <a:pt x="165" y="29"/>
                    <a:pt x="165" y="29"/>
                    <a:pt x="165" y="29"/>
                  </a:cubicBezTo>
                  <a:cubicBezTo>
                    <a:pt x="163" y="21"/>
                    <a:pt x="163" y="21"/>
                    <a:pt x="163" y="21"/>
                  </a:cubicBezTo>
                  <a:cubicBezTo>
                    <a:pt x="168" y="15"/>
                    <a:pt x="168" y="15"/>
                    <a:pt x="168" y="15"/>
                  </a:cubicBezTo>
                  <a:cubicBezTo>
                    <a:pt x="171" y="24"/>
                    <a:pt x="171" y="24"/>
                    <a:pt x="171" y="24"/>
                  </a:cubicBezTo>
                  <a:cubicBezTo>
                    <a:pt x="173" y="21"/>
                    <a:pt x="173" y="21"/>
                    <a:pt x="173" y="21"/>
                  </a:cubicBezTo>
                  <a:cubicBezTo>
                    <a:pt x="171" y="13"/>
                    <a:pt x="171" y="13"/>
                    <a:pt x="171" y="13"/>
                  </a:cubicBezTo>
                  <a:cubicBezTo>
                    <a:pt x="176" y="7"/>
                    <a:pt x="176" y="7"/>
                    <a:pt x="176" y="7"/>
                  </a:cubicBezTo>
                  <a:cubicBezTo>
                    <a:pt x="179" y="16"/>
                    <a:pt x="179" y="16"/>
                    <a:pt x="179" y="16"/>
                  </a:cubicBezTo>
                  <a:cubicBezTo>
                    <a:pt x="181" y="14"/>
                    <a:pt x="181" y="14"/>
                    <a:pt x="181" y="14"/>
                  </a:cubicBezTo>
                  <a:cubicBezTo>
                    <a:pt x="181" y="13"/>
                    <a:pt x="181" y="13"/>
                    <a:pt x="181" y="13"/>
                  </a:cubicBezTo>
                  <a:cubicBezTo>
                    <a:pt x="179" y="5"/>
                    <a:pt x="179" y="5"/>
                    <a:pt x="179" y="5"/>
                  </a:cubicBezTo>
                  <a:cubicBezTo>
                    <a:pt x="184" y="0"/>
                    <a:pt x="184" y="0"/>
                    <a:pt x="184" y="0"/>
                  </a:cubicBezTo>
                  <a:cubicBezTo>
                    <a:pt x="187" y="8"/>
                    <a:pt x="187" y="8"/>
                    <a:pt x="187" y="8"/>
                  </a:cubicBezTo>
                  <a:cubicBezTo>
                    <a:pt x="189" y="5"/>
                    <a:pt x="189" y="5"/>
                    <a:pt x="189" y="5"/>
                  </a:cubicBezTo>
                  <a:cubicBezTo>
                    <a:pt x="193" y="9"/>
                    <a:pt x="193" y="9"/>
                    <a:pt x="193" y="9"/>
                  </a:cubicBezTo>
                  <a:cubicBezTo>
                    <a:pt x="191" y="11"/>
                    <a:pt x="191" y="11"/>
                    <a:pt x="191" y="11"/>
                  </a:cubicBezTo>
                  <a:lnTo>
                    <a:pt x="198" y="13"/>
                  </a:lnTo>
                  <a:close/>
                  <a:moveTo>
                    <a:pt x="90" y="96"/>
                  </a:moveTo>
                  <a:cubicBezTo>
                    <a:pt x="105" y="81"/>
                    <a:pt x="105" y="81"/>
                    <a:pt x="105" y="81"/>
                  </a:cubicBezTo>
                  <a:cubicBezTo>
                    <a:pt x="102" y="80"/>
                    <a:pt x="99" y="79"/>
                    <a:pt x="95" y="79"/>
                  </a:cubicBezTo>
                  <a:cubicBezTo>
                    <a:pt x="82" y="79"/>
                    <a:pt x="72" y="90"/>
                    <a:pt x="72" y="103"/>
                  </a:cubicBezTo>
                  <a:cubicBezTo>
                    <a:pt x="72" y="116"/>
                    <a:pt x="82" y="127"/>
                    <a:pt x="95" y="127"/>
                  </a:cubicBezTo>
                  <a:cubicBezTo>
                    <a:pt x="108" y="127"/>
                    <a:pt x="119" y="116"/>
                    <a:pt x="119" y="103"/>
                  </a:cubicBezTo>
                  <a:cubicBezTo>
                    <a:pt x="119" y="99"/>
                    <a:pt x="118" y="96"/>
                    <a:pt x="117" y="93"/>
                  </a:cubicBezTo>
                  <a:cubicBezTo>
                    <a:pt x="102" y="108"/>
                    <a:pt x="102" y="108"/>
                    <a:pt x="102" y="108"/>
                  </a:cubicBezTo>
                  <a:cubicBezTo>
                    <a:pt x="101" y="110"/>
                    <a:pt x="99" y="111"/>
                    <a:pt x="96" y="111"/>
                  </a:cubicBezTo>
                  <a:cubicBezTo>
                    <a:pt x="96" y="111"/>
                    <a:pt x="96" y="110"/>
                    <a:pt x="96" y="110"/>
                  </a:cubicBezTo>
                  <a:cubicBezTo>
                    <a:pt x="96" y="111"/>
                    <a:pt x="96" y="111"/>
                    <a:pt x="95" y="111"/>
                  </a:cubicBezTo>
                  <a:cubicBezTo>
                    <a:pt x="91" y="111"/>
                    <a:pt x="88" y="107"/>
                    <a:pt x="88" y="103"/>
                  </a:cubicBezTo>
                  <a:cubicBezTo>
                    <a:pt x="88" y="103"/>
                    <a:pt x="88" y="103"/>
                    <a:pt x="88" y="103"/>
                  </a:cubicBezTo>
                  <a:cubicBezTo>
                    <a:pt x="88" y="100"/>
                    <a:pt x="88" y="98"/>
                    <a:pt x="90" y="96"/>
                  </a:cubicBezTo>
                  <a:close/>
                  <a:moveTo>
                    <a:pt x="131" y="55"/>
                  </a:moveTo>
                  <a:cubicBezTo>
                    <a:pt x="121" y="48"/>
                    <a:pt x="109" y="44"/>
                    <a:pt x="95" y="44"/>
                  </a:cubicBezTo>
                  <a:cubicBezTo>
                    <a:pt x="63" y="44"/>
                    <a:pt x="36" y="70"/>
                    <a:pt x="36" y="103"/>
                  </a:cubicBezTo>
                  <a:cubicBezTo>
                    <a:pt x="36" y="136"/>
                    <a:pt x="63" y="162"/>
                    <a:pt x="95" y="162"/>
                  </a:cubicBezTo>
                  <a:cubicBezTo>
                    <a:pt x="128" y="162"/>
                    <a:pt x="155" y="136"/>
                    <a:pt x="155" y="103"/>
                  </a:cubicBezTo>
                  <a:cubicBezTo>
                    <a:pt x="155" y="90"/>
                    <a:pt x="150" y="77"/>
                    <a:pt x="143" y="68"/>
                  </a:cubicBezTo>
                  <a:cubicBezTo>
                    <a:pt x="131" y="79"/>
                    <a:pt x="131" y="79"/>
                    <a:pt x="131" y="79"/>
                  </a:cubicBezTo>
                  <a:cubicBezTo>
                    <a:pt x="136" y="86"/>
                    <a:pt x="139" y="94"/>
                    <a:pt x="139" y="103"/>
                  </a:cubicBezTo>
                  <a:cubicBezTo>
                    <a:pt x="139" y="127"/>
                    <a:pt x="119" y="146"/>
                    <a:pt x="95" y="146"/>
                  </a:cubicBezTo>
                  <a:cubicBezTo>
                    <a:pt x="71" y="146"/>
                    <a:pt x="52" y="127"/>
                    <a:pt x="52" y="103"/>
                  </a:cubicBezTo>
                  <a:cubicBezTo>
                    <a:pt x="52" y="79"/>
                    <a:pt x="71" y="60"/>
                    <a:pt x="95" y="60"/>
                  </a:cubicBezTo>
                  <a:cubicBezTo>
                    <a:pt x="104" y="60"/>
                    <a:pt x="112" y="62"/>
                    <a:pt x="119" y="67"/>
                  </a:cubicBezTo>
                  <a:lnTo>
                    <a:pt x="131" y="55"/>
                  </a:lnTo>
                  <a:close/>
                  <a:moveTo>
                    <a:pt x="157" y="54"/>
                  </a:moveTo>
                  <a:cubicBezTo>
                    <a:pt x="168" y="67"/>
                    <a:pt x="174" y="84"/>
                    <a:pt x="174" y="103"/>
                  </a:cubicBezTo>
                  <a:cubicBezTo>
                    <a:pt x="174" y="146"/>
                    <a:pt x="139" y="182"/>
                    <a:pt x="95" y="182"/>
                  </a:cubicBezTo>
                  <a:cubicBezTo>
                    <a:pt x="52" y="182"/>
                    <a:pt x="16" y="146"/>
                    <a:pt x="16" y="103"/>
                  </a:cubicBezTo>
                  <a:cubicBezTo>
                    <a:pt x="16" y="59"/>
                    <a:pt x="52" y="24"/>
                    <a:pt x="95" y="24"/>
                  </a:cubicBezTo>
                  <a:cubicBezTo>
                    <a:pt x="114" y="24"/>
                    <a:pt x="131" y="30"/>
                    <a:pt x="145" y="41"/>
                  </a:cubicBezTo>
                  <a:cubicBezTo>
                    <a:pt x="156" y="30"/>
                    <a:pt x="156" y="30"/>
                    <a:pt x="156" y="30"/>
                  </a:cubicBezTo>
                  <a:cubicBezTo>
                    <a:pt x="140" y="16"/>
                    <a:pt x="118" y="8"/>
                    <a:pt x="95" y="8"/>
                  </a:cubicBezTo>
                  <a:cubicBezTo>
                    <a:pt x="43" y="8"/>
                    <a:pt x="0" y="50"/>
                    <a:pt x="0" y="103"/>
                  </a:cubicBezTo>
                  <a:cubicBezTo>
                    <a:pt x="0" y="155"/>
                    <a:pt x="43" y="198"/>
                    <a:pt x="95" y="198"/>
                  </a:cubicBezTo>
                  <a:cubicBezTo>
                    <a:pt x="148" y="198"/>
                    <a:pt x="190" y="155"/>
                    <a:pt x="190" y="103"/>
                  </a:cubicBezTo>
                  <a:cubicBezTo>
                    <a:pt x="190" y="80"/>
                    <a:pt x="182" y="59"/>
                    <a:pt x="168" y="42"/>
                  </a:cubicBezTo>
                  <a:lnTo>
                    <a:pt x="157"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1"/>
            </a:p>
          </p:txBody>
        </p:sp>
      </p:grpSp>
      <p:grpSp>
        <p:nvGrpSpPr>
          <p:cNvPr id="36" name="Group 35"/>
          <p:cNvGrpSpPr/>
          <p:nvPr/>
        </p:nvGrpSpPr>
        <p:grpSpPr>
          <a:xfrm>
            <a:off x="5169255" y="4191163"/>
            <a:ext cx="1628263" cy="1115267"/>
            <a:chOff x="3876941" y="3103958"/>
            <a:chExt cx="1221197" cy="836450"/>
          </a:xfrm>
        </p:grpSpPr>
        <p:grpSp>
          <p:nvGrpSpPr>
            <p:cNvPr id="37" name="Group 36"/>
            <p:cNvGrpSpPr/>
            <p:nvPr/>
          </p:nvGrpSpPr>
          <p:grpSpPr>
            <a:xfrm>
              <a:off x="3876941" y="3103958"/>
              <a:ext cx="1221197" cy="836450"/>
              <a:chOff x="1238672" y="2215209"/>
              <a:chExt cx="1628262" cy="1115266"/>
            </a:xfrm>
          </p:grpSpPr>
          <p:sp>
            <p:nvSpPr>
              <p:cNvPr id="39" name="Freeform 5"/>
              <p:cNvSpPr>
                <a:spLocks/>
              </p:cNvSpPr>
              <p:nvPr/>
            </p:nvSpPr>
            <p:spPr bwMode="auto">
              <a:xfrm>
                <a:off x="1238672" y="2215209"/>
                <a:ext cx="203626" cy="200798"/>
              </a:xfrm>
              <a:custGeom>
                <a:avLst/>
                <a:gdLst>
                  <a:gd name="T0" fmla="*/ 0 w 720"/>
                  <a:gd name="T1" fmla="*/ 710 h 710"/>
                  <a:gd name="T2" fmla="*/ 720 w 720"/>
                  <a:gd name="T3" fmla="*/ 710 h 710"/>
                  <a:gd name="T4" fmla="*/ 361 w 720"/>
                  <a:gd name="T5" fmla="*/ 0 h 710"/>
                  <a:gd name="T6" fmla="*/ 0 w 720"/>
                  <a:gd name="T7" fmla="*/ 710 h 710"/>
                </a:gdLst>
                <a:ahLst/>
                <a:cxnLst>
                  <a:cxn ang="0">
                    <a:pos x="T0" y="T1"/>
                  </a:cxn>
                  <a:cxn ang="0">
                    <a:pos x="T2" y="T3"/>
                  </a:cxn>
                  <a:cxn ang="0">
                    <a:pos x="T4" y="T5"/>
                  </a:cxn>
                  <a:cxn ang="0">
                    <a:pos x="T6" y="T7"/>
                  </a:cxn>
                </a:cxnLst>
                <a:rect l="0" t="0" r="r" b="b"/>
                <a:pathLst>
                  <a:path w="720" h="710">
                    <a:moveTo>
                      <a:pt x="0" y="710"/>
                    </a:moveTo>
                    <a:lnTo>
                      <a:pt x="720" y="710"/>
                    </a:lnTo>
                    <a:lnTo>
                      <a:pt x="361" y="0"/>
                    </a:lnTo>
                    <a:lnTo>
                      <a:pt x="0" y="710"/>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40" name="Freeform 6"/>
              <p:cNvSpPr>
                <a:spLocks/>
              </p:cNvSpPr>
              <p:nvPr/>
            </p:nvSpPr>
            <p:spPr bwMode="auto">
              <a:xfrm>
                <a:off x="2662708" y="3129646"/>
                <a:ext cx="204226" cy="200827"/>
              </a:xfrm>
              <a:custGeom>
                <a:avLst/>
                <a:gdLst>
                  <a:gd name="T0" fmla="*/ 721 w 721"/>
                  <a:gd name="T1" fmla="*/ 0 h 709"/>
                  <a:gd name="T2" fmla="*/ 0 w 721"/>
                  <a:gd name="T3" fmla="*/ 0 h 709"/>
                  <a:gd name="T4" fmla="*/ 362 w 721"/>
                  <a:gd name="T5" fmla="*/ 709 h 709"/>
                  <a:gd name="T6" fmla="*/ 721 w 721"/>
                  <a:gd name="T7" fmla="*/ 0 h 709"/>
                </a:gdLst>
                <a:ahLst/>
                <a:cxnLst>
                  <a:cxn ang="0">
                    <a:pos x="T0" y="T1"/>
                  </a:cxn>
                  <a:cxn ang="0">
                    <a:pos x="T2" y="T3"/>
                  </a:cxn>
                  <a:cxn ang="0">
                    <a:pos x="T4" y="T5"/>
                  </a:cxn>
                  <a:cxn ang="0">
                    <a:pos x="T6" y="T7"/>
                  </a:cxn>
                </a:cxnLst>
                <a:rect l="0" t="0" r="r" b="b"/>
                <a:pathLst>
                  <a:path w="721" h="709">
                    <a:moveTo>
                      <a:pt x="721" y="0"/>
                    </a:moveTo>
                    <a:lnTo>
                      <a:pt x="0" y="0"/>
                    </a:lnTo>
                    <a:lnTo>
                      <a:pt x="362" y="709"/>
                    </a:lnTo>
                    <a:lnTo>
                      <a:pt x="721" y="0"/>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41" name="Freeform 16"/>
              <p:cNvSpPr>
                <a:spLocks/>
              </p:cNvSpPr>
              <p:nvPr/>
            </p:nvSpPr>
            <p:spPr bwMode="auto">
              <a:xfrm>
                <a:off x="1332870" y="2215209"/>
                <a:ext cx="1439866" cy="1115266"/>
              </a:xfrm>
              <a:custGeom>
                <a:avLst/>
                <a:gdLst>
                  <a:gd name="T0" fmla="*/ 721 w 1832"/>
                  <a:gd name="T1" fmla="*/ 1419 h 1419"/>
                  <a:gd name="T2" fmla="*/ 1832 w 1832"/>
                  <a:gd name="T3" fmla="*/ 1419 h 1419"/>
                  <a:gd name="T4" fmla="*/ 1111 w 1832"/>
                  <a:gd name="T5" fmla="*/ 0 h 1419"/>
                  <a:gd name="T6" fmla="*/ 0 w 1832"/>
                  <a:gd name="T7" fmla="*/ 0 h 1419"/>
                  <a:gd name="T8" fmla="*/ 721 w 1832"/>
                  <a:gd name="T9" fmla="*/ 1419 h 1419"/>
                </a:gdLst>
                <a:ahLst/>
                <a:cxnLst>
                  <a:cxn ang="0">
                    <a:pos x="T0" y="T1"/>
                  </a:cxn>
                  <a:cxn ang="0">
                    <a:pos x="T2" y="T3"/>
                  </a:cxn>
                  <a:cxn ang="0">
                    <a:pos x="T4" y="T5"/>
                  </a:cxn>
                  <a:cxn ang="0">
                    <a:pos x="T6" y="T7"/>
                  </a:cxn>
                  <a:cxn ang="0">
                    <a:pos x="T8" y="T9"/>
                  </a:cxn>
                </a:cxnLst>
                <a:rect l="0" t="0" r="r" b="b"/>
                <a:pathLst>
                  <a:path w="1832" h="1419">
                    <a:moveTo>
                      <a:pt x="721" y="1419"/>
                    </a:moveTo>
                    <a:lnTo>
                      <a:pt x="1832" y="1419"/>
                    </a:lnTo>
                    <a:lnTo>
                      <a:pt x="1111" y="0"/>
                    </a:lnTo>
                    <a:lnTo>
                      <a:pt x="0" y="0"/>
                    </a:lnTo>
                    <a:lnTo>
                      <a:pt x="721" y="1419"/>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grpSp>
        <p:sp>
          <p:nvSpPr>
            <p:cNvPr id="38" name="Freeform 78"/>
            <p:cNvSpPr>
              <a:spLocks noChangeAspect="1" noEditPoints="1"/>
            </p:cNvSpPr>
            <p:nvPr/>
          </p:nvSpPr>
          <p:spPr bwMode="auto">
            <a:xfrm>
              <a:off x="4343366" y="3401245"/>
              <a:ext cx="288347" cy="241877"/>
            </a:xfrm>
            <a:custGeom>
              <a:avLst/>
              <a:gdLst>
                <a:gd name="T0" fmla="*/ 138 w 202"/>
                <a:gd name="T1" fmla="*/ 142 h 169"/>
                <a:gd name="T2" fmla="*/ 142 w 202"/>
                <a:gd name="T3" fmla="*/ 153 h 169"/>
                <a:gd name="T4" fmla="*/ 126 w 202"/>
                <a:gd name="T5" fmla="*/ 153 h 169"/>
                <a:gd name="T6" fmla="*/ 97 w 202"/>
                <a:gd name="T7" fmla="*/ 148 h 169"/>
                <a:gd name="T8" fmla="*/ 86 w 202"/>
                <a:gd name="T9" fmla="*/ 151 h 169"/>
                <a:gd name="T10" fmla="*/ 71 w 202"/>
                <a:gd name="T11" fmla="*/ 147 h 169"/>
                <a:gd name="T12" fmla="*/ 60 w 202"/>
                <a:gd name="T13" fmla="*/ 147 h 169"/>
                <a:gd name="T14" fmla="*/ 60 w 202"/>
                <a:gd name="T15" fmla="*/ 73 h 169"/>
                <a:gd name="T16" fmla="*/ 80 w 202"/>
                <a:gd name="T17" fmla="*/ 70 h 169"/>
                <a:gd name="T18" fmla="*/ 101 w 202"/>
                <a:gd name="T19" fmla="*/ 48 h 169"/>
                <a:gd name="T20" fmla="*/ 122 w 202"/>
                <a:gd name="T21" fmla="*/ 21 h 169"/>
                <a:gd name="T22" fmla="*/ 133 w 202"/>
                <a:gd name="T23" fmla="*/ 3 h 169"/>
                <a:gd name="T24" fmla="*/ 144 w 202"/>
                <a:gd name="T25" fmla="*/ 29 h 169"/>
                <a:gd name="T26" fmla="*/ 131 w 202"/>
                <a:gd name="T27" fmla="*/ 67 h 169"/>
                <a:gd name="T28" fmla="*/ 131 w 202"/>
                <a:gd name="T29" fmla="*/ 91 h 169"/>
                <a:gd name="T30" fmla="*/ 122 w 202"/>
                <a:gd name="T31" fmla="*/ 113 h 169"/>
                <a:gd name="T32" fmla="*/ 135 w 202"/>
                <a:gd name="T33" fmla="*/ 98 h 169"/>
                <a:gd name="T34" fmla="*/ 140 w 202"/>
                <a:gd name="T35" fmla="*/ 70 h 169"/>
                <a:gd name="T36" fmla="*/ 145 w 202"/>
                <a:gd name="T37" fmla="*/ 66 h 169"/>
                <a:gd name="T38" fmla="*/ 142 w 202"/>
                <a:gd name="T39" fmla="*/ 76 h 169"/>
                <a:gd name="T40" fmla="*/ 148 w 202"/>
                <a:gd name="T41" fmla="*/ 90 h 169"/>
                <a:gd name="T42" fmla="*/ 146 w 202"/>
                <a:gd name="T43" fmla="*/ 98 h 169"/>
                <a:gd name="T44" fmla="*/ 148 w 202"/>
                <a:gd name="T45" fmla="*/ 107 h 169"/>
                <a:gd name="T46" fmla="*/ 142 w 202"/>
                <a:gd name="T47" fmla="*/ 120 h 169"/>
                <a:gd name="T48" fmla="*/ 144 w 202"/>
                <a:gd name="T49" fmla="*/ 129 h 169"/>
                <a:gd name="T50" fmla="*/ 138 w 202"/>
                <a:gd name="T51" fmla="*/ 142 h 169"/>
                <a:gd name="T52" fmla="*/ 202 w 202"/>
                <a:gd name="T53" fmla="*/ 98 h 169"/>
                <a:gd name="T54" fmla="*/ 190 w 202"/>
                <a:gd name="T55" fmla="*/ 87 h 169"/>
                <a:gd name="T56" fmla="*/ 184 w 202"/>
                <a:gd name="T57" fmla="*/ 87 h 169"/>
                <a:gd name="T58" fmla="*/ 194 w 202"/>
                <a:gd name="T59" fmla="*/ 76 h 169"/>
                <a:gd name="T60" fmla="*/ 182 w 202"/>
                <a:gd name="T61" fmla="*/ 65 h 169"/>
                <a:gd name="T62" fmla="*/ 159 w 202"/>
                <a:gd name="T63" fmla="*/ 65 h 169"/>
                <a:gd name="T64" fmla="*/ 148 w 202"/>
                <a:gd name="T65" fmla="*/ 76 h 169"/>
                <a:gd name="T66" fmla="*/ 160 w 202"/>
                <a:gd name="T67" fmla="*/ 87 h 169"/>
                <a:gd name="T68" fmla="*/ 161 w 202"/>
                <a:gd name="T69" fmla="*/ 87 h 169"/>
                <a:gd name="T70" fmla="*/ 152 w 202"/>
                <a:gd name="T71" fmla="*/ 98 h 169"/>
                <a:gd name="T72" fmla="*/ 161 w 202"/>
                <a:gd name="T73" fmla="*/ 109 h 169"/>
                <a:gd name="T74" fmla="*/ 160 w 202"/>
                <a:gd name="T75" fmla="*/ 109 h 169"/>
                <a:gd name="T76" fmla="*/ 148 w 202"/>
                <a:gd name="T77" fmla="*/ 120 h 169"/>
                <a:gd name="T78" fmla="*/ 157 w 202"/>
                <a:gd name="T79" fmla="*/ 131 h 169"/>
                <a:gd name="T80" fmla="*/ 156 w 202"/>
                <a:gd name="T81" fmla="*/ 131 h 169"/>
                <a:gd name="T82" fmla="*/ 144 w 202"/>
                <a:gd name="T83" fmla="*/ 142 h 169"/>
                <a:gd name="T84" fmla="*/ 156 w 202"/>
                <a:gd name="T85" fmla="*/ 153 h 169"/>
                <a:gd name="T86" fmla="*/ 167 w 202"/>
                <a:gd name="T87" fmla="*/ 153 h 169"/>
                <a:gd name="T88" fmla="*/ 179 w 202"/>
                <a:gd name="T89" fmla="*/ 153 h 169"/>
                <a:gd name="T90" fmla="*/ 191 w 202"/>
                <a:gd name="T91" fmla="*/ 142 h 169"/>
                <a:gd name="T92" fmla="*/ 181 w 202"/>
                <a:gd name="T93" fmla="*/ 131 h 169"/>
                <a:gd name="T94" fmla="*/ 186 w 202"/>
                <a:gd name="T95" fmla="*/ 131 h 169"/>
                <a:gd name="T96" fmla="*/ 198 w 202"/>
                <a:gd name="T97" fmla="*/ 120 h 169"/>
                <a:gd name="T98" fmla="*/ 189 w 202"/>
                <a:gd name="T99" fmla="*/ 109 h 169"/>
                <a:gd name="T100" fmla="*/ 190 w 202"/>
                <a:gd name="T101" fmla="*/ 109 h 169"/>
                <a:gd name="T102" fmla="*/ 202 w 202"/>
                <a:gd name="T103" fmla="*/ 98 h 169"/>
                <a:gd name="T104" fmla="*/ 0 w 202"/>
                <a:gd name="T105" fmla="*/ 66 h 169"/>
                <a:gd name="T106" fmla="*/ 53 w 202"/>
                <a:gd name="T107" fmla="*/ 66 h 169"/>
                <a:gd name="T108" fmla="*/ 53 w 202"/>
                <a:gd name="T109" fmla="*/ 169 h 169"/>
                <a:gd name="T110" fmla="*/ 0 w 202"/>
                <a:gd name="T111" fmla="*/ 169 h 169"/>
                <a:gd name="T112" fmla="*/ 0 w 202"/>
                <a:gd name="T113" fmla="*/ 66 h 169"/>
                <a:gd name="T114" fmla="*/ 32 w 202"/>
                <a:gd name="T115" fmla="*/ 152 h 169"/>
                <a:gd name="T116" fmla="*/ 38 w 202"/>
                <a:gd name="T117" fmla="*/ 159 h 169"/>
                <a:gd name="T118" fmla="*/ 45 w 202"/>
                <a:gd name="T119" fmla="*/ 152 h 169"/>
                <a:gd name="T120" fmla="*/ 38 w 202"/>
                <a:gd name="T121" fmla="*/ 146 h 169"/>
                <a:gd name="T122" fmla="*/ 32 w 202"/>
                <a:gd name="T123" fmla="*/ 15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2" h="169">
                  <a:moveTo>
                    <a:pt x="138" y="142"/>
                  </a:moveTo>
                  <a:cubicBezTo>
                    <a:pt x="138" y="146"/>
                    <a:pt x="139" y="150"/>
                    <a:pt x="142" y="153"/>
                  </a:cubicBezTo>
                  <a:cubicBezTo>
                    <a:pt x="126" y="153"/>
                    <a:pt x="126" y="153"/>
                    <a:pt x="126" y="153"/>
                  </a:cubicBezTo>
                  <a:cubicBezTo>
                    <a:pt x="119" y="153"/>
                    <a:pt x="102" y="148"/>
                    <a:pt x="97" y="148"/>
                  </a:cubicBezTo>
                  <a:cubicBezTo>
                    <a:pt x="92" y="148"/>
                    <a:pt x="90" y="151"/>
                    <a:pt x="86" y="151"/>
                  </a:cubicBezTo>
                  <a:cubicBezTo>
                    <a:pt x="82" y="151"/>
                    <a:pt x="75" y="147"/>
                    <a:pt x="71" y="147"/>
                  </a:cubicBezTo>
                  <a:cubicBezTo>
                    <a:pt x="60" y="147"/>
                    <a:pt x="60" y="147"/>
                    <a:pt x="60" y="147"/>
                  </a:cubicBezTo>
                  <a:cubicBezTo>
                    <a:pt x="60" y="73"/>
                    <a:pt x="60" y="73"/>
                    <a:pt x="60" y="73"/>
                  </a:cubicBezTo>
                  <a:cubicBezTo>
                    <a:pt x="64" y="73"/>
                    <a:pt x="73" y="74"/>
                    <a:pt x="80" y="70"/>
                  </a:cubicBezTo>
                  <a:cubicBezTo>
                    <a:pt x="89" y="64"/>
                    <a:pt x="96" y="54"/>
                    <a:pt x="101" y="48"/>
                  </a:cubicBezTo>
                  <a:cubicBezTo>
                    <a:pt x="106" y="41"/>
                    <a:pt x="116" y="35"/>
                    <a:pt x="122" y="21"/>
                  </a:cubicBezTo>
                  <a:cubicBezTo>
                    <a:pt x="125" y="14"/>
                    <a:pt x="123" y="0"/>
                    <a:pt x="133" y="3"/>
                  </a:cubicBezTo>
                  <a:cubicBezTo>
                    <a:pt x="144" y="7"/>
                    <a:pt x="144" y="17"/>
                    <a:pt x="144" y="29"/>
                  </a:cubicBezTo>
                  <a:cubicBezTo>
                    <a:pt x="143" y="40"/>
                    <a:pt x="132" y="63"/>
                    <a:pt x="131" y="67"/>
                  </a:cubicBezTo>
                  <a:cubicBezTo>
                    <a:pt x="129" y="76"/>
                    <a:pt x="131" y="82"/>
                    <a:pt x="131" y="91"/>
                  </a:cubicBezTo>
                  <a:cubicBezTo>
                    <a:pt x="130" y="104"/>
                    <a:pt x="122" y="113"/>
                    <a:pt x="122" y="113"/>
                  </a:cubicBezTo>
                  <a:cubicBezTo>
                    <a:pt x="122" y="113"/>
                    <a:pt x="133" y="106"/>
                    <a:pt x="135" y="98"/>
                  </a:cubicBezTo>
                  <a:cubicBezTo>
                    <a:pt x="137" y="89"/>
                    <a:pt x="135" y="80"/>
                    <a:pt x="140" y="70"/>
                  </a:cubicBezTo>
                  <a:cubicBezTo>
                    <a:pt x="142" y="68"/>
                    <a:pt x="143" y="67"/>
                    <a:pt x="145" y="66"/>
                  </a:cubicBezTo>
                  <a:cubicBezTo>
                    <a:pt x="143" y="69"/>
                    <a:pt x="142" y="72"/>
                    <a:pt x="142" y="76"/>
                  </a:cubicBezTo>
                  <a:cubicBezTo>
                    <a:pt x="142" y="82"/>
                    <a:pt x="144" y="86"/>
                    <a:pt x="148" y="90"/>
                  </a:cubicBezTo>
                  <a:cubicBezTo>
                    <a:pt x="147" y="92"/>
                    <a:pt x="146" y="95"/>
                    <a:pt x="146" y="98"/>
                  </a:cubicBezTo>
                  <a:cubicBezTo>
                    <a:pt x="146" y="101"/>
                    <a:pt x="147" y="104"/>
                    <a:pt x="148" y="107"/>
                  </a:cubicBezTo>
                  <a:cubicBezTo>
                    <a:pt x="144" y="110"/>
                    <a:pt x="142" y="115"/>
                    <a:pt x="142" y="120"/>
                  </a:cubicBezTo>
                  <a:cubicBezTo>
                    <a:pt x="142" y="123"/>
                    <a:pt x="143" y="126"/>
                    <a:pt x="144" y="129"/>
                  </a:cubicBezTo>
                  <a:cubicBezTo>
                    <a:pt x="140" y="132"/>
                    <a:pt x="138" y="137"/>
                    <a:pt x="138" y="142"/>
                  </a:cubicBezTo>
                  <a:moveTo>
                    <a:pt x="202" y="98"/>
                  </a:moveTo>
                  <a:cubicBezTo>
                    <a:pt x="202" y="92"/>
                    <a:pt x="197" y="87"/>
                    <a:pt x="190" y="87"/>
                  </a:cubicBezTo>
                  <a:cubicBezTo>
                    <a:pt x="184" y="87"/>
                    <a:pt x="184" y="87"/>
                    <a:pt x="184" y="87"/>
                  </a:cubicBezTo>
                  <a:cubicBezTo>
                    <a:pt x="190" y="86"/>
                    <a:pt x="194" y="82"/>
                    <a:pt x="194" y="76"/>
                  </a:cubicBezTo>
                  <a:cubicBezTo>
                    <a:pt x="194" y="70"/>
                    <a:pt x="188" y="65"/>
                    <a:pt x="182" y="65"/>
                  </a:cubicBezTo>
                  <a:cubicBezTo>
                    <a:pt x="159" y="65"/>
                    <a:pt x="159" y="65"/>
                    <a:pt x="159" y="65"/>
                  </a:cubicBezTo>
                  <a:cubicBezTo>
                    <a:pt x="152" y="65"/>
                    <a:pt x="148" y="70"/>
                    <a:pt x="148" y="76"/>
                  </a:cubicBezTo>
                  <a:cubicBezTo>
                    <a:pt x="148" y="82"/>
                    <a:pt x="153" y="87"/>
                    <a:pt x="160" y="87"/>
                  </a:cubicBezTo>
                  <a:cubicBezTo>
                    <a:pt x="161" y="87"/>
                    <a:pt x="161" y="87"/>
                    <a:pt x="161" y="87"/>
                  </a:cubicBezTo>
                  <a:cubicBezTo>
                    <a:pt x="156" y="89"/>
                    <a:pt x="152" y="93"/>
                    <a:pt x="152" y="98"/>
                  </a:cubicBezTo>
                  <a:cubicBezTo>
                    <a:pt x="152" y="104"/>
                    <a:pt x="156" y="108"/>
                    <a:pt x="161" y="109"/>
                  </a:cubicBezTo>
                  <a:cubicBezTo>
                    <a:pt x="160" y="109"/>
                    <a:pt x="160" y="109"/>
                    <a:pt x="160" y="109"/>
                  </a:cubicBezTo>
                  <a:cubicBezTo>
                    <a:pt x="153" y="109"/>
                    <a:pt x="148" y="114"/>
                    <a:pt x="148" y="120"/>
                  </a:cubicBezTo>
                  <a:cubicBezTo>
                    <a:pt x="148" y="126"/>
                    <a:pt x="152" y="130"/>
                    <a:pt x="157" y="131"/>
                  </a:cubicBezTo>
                  <a:cubicBezTo>
                    <a:pt x="156" y="131"/>
                    <a:pt x="156" y="131"/>
                    <a:pt x="156" y="131"/>
                  </a:cubicBezTo>
                  <a:cubicBezTo>
                    <a:pt x="149" y="131"/>
                    <a:pt x="144" y="136"/>
                    <a:pt x="144" y="142"/>
                  </a:cubicBezTo>
                  <a:cubicBezTo>
                    <a:pt x="144" y="148"/>
                    <a:pt x="149" y="153"/>
                    <a:pt x="156" y="153"/>
                  </a:cubicBezTo>
                  <a:cubicBezTo>
                    <a:pt x="167" y="153"/>
                    <a:pt x="167" y="153"/>
                    <a:pt x="167" y="153"/>
                  </a:cubicBezTo>
                  <a:cubicBezTo>
                    <a:pt x="179" y="153"/>
                    <a:pt x="179" y="153"/>
                    <a:pt x="179" y="153"/>
                  </a:cubicBezTo>
                  <a:cubicBezTo>
                    <a:pt x="185" y="153"/>
                    <a:pt x="191" y="148"/>
                    <a:pt x="191" y="142"/>
                  </a:cubicBezTo>
                  <a:cubicBezTo>
                    <a:pt x="191" y="137"/>
                    <a:pt x="186" y="132"/>
                    <a:pt x="181" y="131"/>
                  </a:cubicBezTo>
                  <a:cubicBezTo>
                    <a:pt x="186" y="131"/>
                    <a:pt x="186" y="131"/>
                    <a:pt x="186" y="131"/>
                  </a:cubicBezTo>
                  <a:cubicBezTo>
                    <a:pt x="193" y="131"/>
                    <a:pt x="198" y="126"/>
                    <a:pt x="198" y="120"/>
                  </a:cubicBezTo>
                  <a:cubicBezTo>
                    <a:pt x="198" y="115"/>
                    <a:pt x="194" y="111"/>
                    <a:pt x="189" y="109"/>
                  </a:cubicBezTo>
                  <a:cubicBezTo>
                    <a:pt x="190" y="109"/>
                    <a:pt x="190" y="109"/>
                    <a:pt x="190" y="109"/>
                  </a:cubicBezTo>
                  <a:cubicBezTo>
                    <a:pt x="197" y="109"/>
                    <a:pt x="202" y="104"/>
                    <a:pt x="202" y="98"/>
                  </a:cubicBezTo>
                  <a:moveTo>
                    <a:pt x="0" y="66"/>
                  </a:moveTo>
                  <a:cubicBezTo>
                    <a:pt x="53" y="66"/>
                    <a:pt x="53" y="66"/>
                    <a:pt x="53" y="66"/>
                  </a:cubicBezTo>
                  <a:cubicBezTo>
                    <a:pt x="53" y="169"/>
                    <a:pt x="53" y="169"/>
                    <a:pt x="53" y="169"/>
                  </a:cubicBezTo>
                  <a:cubicBezTo>
                    <a:pt x="0" y="169"/>
                    <a:pt x="0" y="169"/>
                    <a:pt x="0" y="169"/>
                  </a:cubicBezTo>
                  <a:lnTo>
                    <a:pt x="0" y="66"/>
                  </a:lnTo>
                  <a:close/>
                  <a:moveTo>
                    <a:pt x="32" y="152"/>
                  </a:moveTo>
                  <a:cubicBezTo>
                    <a:pt x="32" y="156"/>
                    <a:pt x="35" y="159"/>
                    <a:pt x="38" y="159"/>
                  </a:cubicBezTo>
                  <a:cubicBezTo>
                    <a:pt x="42" y="159"/>
                    <a:pt x="45" y="156"/>
                    <a:pt x="45" y="152"/>
                  </a:cubicBezTo>
                  <a:cubicBezTo>
                    <a:pt x="45" y="149"/>
                    <a:pt x="42" y="146"/>
                    <a:pt x="38" y="146"/>
                  </a:cubicBezTo>
                  <a:cubicBezTo>
                    <a:pt x="35" y="146"/>
                    <a:pt x="32" y="149"/>
                    <a:pt x="32" y="15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1"/>
            </a:p>
          </p:txBody>
        </p:sp>
      </p:grpSp>
      <p:grpSp>
        <p:nvGrpSpPr>
          <p:cNvPr id="42" name="Group 41"/>
          <p:cNvGrpSpPr/>
          <p:nvPr/>
        </p:nvGrpSpPr>
        <p:grpSpPr>
          <a:xfrm>
            <a:off x="7170271" y="4191163"/>
            <a:ext cx="1628263" cy="1115267"/>
            <a:chOff x="5377703" y="3103958"/>
            <a:chExt cx="1221197" cy="836450"/>
          </a:xfrm>
        </p:grpSpPr>
        <p:grpSp>
          <p:nvGrpSpPr>
            <p:cNvPr id="43" name="Group 42"/>
            <p:cNvGrpSpPr/>
            <p:nvPr/>
          </p:nvGrpSpPr>
          <p:grpSpPr>
            <a:xfrm>
              <a:off x="5377703" y="3103958"/>
              <a:ext cx="1221197" cy="836450"/>
              <a:chOff x="1238672" y="2215209"/>
              <a:chExt cx="1628262" cy="1115266"/>
            </a:xfrm>
          </p:grpSpPr>
          <p:sp>
            <p:nvSpPr>
              <p:cNvPr id="45" name="Freeform 5"/>
              <p:cNvSpPr>
                <a:spLocks/>
              </p:cNvSpPr>
              <p:nvPr/>
            </p:nvSpPr>
            <p:spPr bwMode="auto">
              <a:xfrm>
                <a:off x="1238672" y="2215209"/>
                <a:ext cx="203626" cy="200798"/>
              </a:xfrm>
              <a:custGeom>
                <a:avLst/>
                <a:gdLst>
                  <a:gd name="T0" fmla="*/ 0 w 720"/>
                  <a:gd name="T1" fmla="*/ 710 h 710"/>
                  <a:gd name="T2" fmla="*/ 720 w 720"/>
                  <a:gd name="T3" fmla="*/ 710 h 710"/>
                  <a:gd name="T4" fmla="*/ 361 w 720"/>
                  <a:gd name="T5" fmla="*/ 0 h 710"/>
                  <a:gd name="T6" fmla="*/ 0 w 720"/>
                  <a:gd name="T7" fmla="*/ 710 h 710"/>
                </a:gdLst>
                <a:ahLst/>
                <a:cxnLst>
                  <a:cxn ang="0">
                    <a:pos x="T0" y="T1"/>
                  </a:cxn>
                  <a:cxn ang="0">
                    <a:pos x="T2" y="T3"/>
                  </a:cxn>
                  <a:cxn ang="0">
                    <a:pos x="T4" y="T5"/>
                  </a:cxn>
                  <a:cxn ang="0">
                    <a:pos x="T6" y="T7"/>
                  </a:cxn>
                </a:cxnLst>
                <a:rect l="0" t="0" r="r" b="b"/>
                <a:pathLst>
                  <a:path w="720" h="710">
                    <a:moveTo>
                      <a:pt x="0" y="710"/>
                    </a:moveTo>
                    <a:lnTo>
                      <a:pt x="720" y="710"/>
                    </a:lnTo>
                    <a:lnTo>
                      <a:pt x="361" y="0"/>
                    </a:lnTo>
                    <a:lnTo>
                      <a:pt x="0" y="710"/>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46" name="Freeform 6"/>
              <p:cNvSpPr>
                <a:spLocks/>
              </p:cNvSpPr>
              <p:nvPr/>
            </p:nvSpPr>
            <p:spPr bwMode="auto">
              <a:xfrm>
                <a:off x="2662708" y="3129646"/>
                <a:ext cx="204226" cy="200827"/>
              </a:xfrm>
              <a:custGeom>
                <a:avLst/>
                <a:gdLst>
                  <a:gd name="T0" fmla="*/ 721 w 721"/>
                  <a:gd name="T1" fmla="*/ 0 h 709"/>
                  <a:gd name="T2" fmla="*/ 0 w 721"/>
                  <a:gd name="T3" fmla="*/ 0 h 709"/>
                  <a:gd name="T4" fmla="*/ 362 w 721"/>
                  <a:gd name="T5" fmla="*/ 709 h 709"/>
                  <a:gd name="T6" fmla="*/ 721 w 721"/>
                  <a:gd name="T7" fmla="*/ 0 h 709"/>
                </a:gdLst>
                <a:ahLst/>
                <a:cxnLst>
                  <a:cxn ang="0">
                    <a:pos x="T0" y="T1"/>
                  </a:cxn>
                  <a:cxn ang="0">
                    <a:pos x="T2" y="T3"/>
                  </a:cxn>
                  <a:cxn ang="0">
                    <a:pos x="T4" y="T5"/>
                  </a:cxn>
                  <a:cxn ang="0">
                    <a:pos x="T6" y="T7"/>
                  </a:cxn>
                </a:cxnLst>
                <a:rect l="0" t="0" r="r" b="b"/>
                <a:pathLst>
                  <a:path w="721" h="709">
                    <a:moveTo>
                      <a:pt x="721" y="0"/>
                    </a:moveTo>
                    <a:lnTo>
                      <a:pt x="0" y="0"/>
                    </a:lnTo>
                    <a:lnTo>
                      <a:pt x="362" y="709"/>
                    </a:lnTo>
                    <a:lnTo>
                      <a:pt x="721" y="0"/>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47" name="Freeform 16"/>
              <p:cNvSpPr>
                <a:spLocks/>
              </p:cNvSpPr>
              <p:nvPr/>
            </p:nvSpPr>
            <p:spPr bwMode="auto">
              <a:xfrm>
                <a:off x="1332870" y="2215209"/>
                <a:ext cx="1439866" cy="1115266"/>
              </a:xfrm>
              <a:custGeom>
                <a:avLst/>
                <a:gdLst>
                  <a:gd name="T0" fmla="*/ 721 w 1832"/>
                  <a:gd name="T1" fmla="*/ 1419 h 1419"/>
                  <a:gd name="T2" fmla="*/ 1832 w 1832"/>
                  <a:gd name="T3" fmla="*/ 1419 h 1419"/>
                  <a:gd name="T4" fmla="*/ 1111 w 1832"/>
                  <a:gd name="T5" fmla="*/ 0 h 1419"/>
                  <a:gd name="T6" fmla="*/ 0 w 1832"/>
                  <a:gd name="T7" fmla="*/ 0 h 1419"/>
                  <a:gd name="T8" fmla="*/ 721 w 1832"/>
                  <a:gd name="T9" fmla="*/ 1419 h 1419"/>
                </a:gdLst>
                <a:ahLst/>
                <a:cxnLst>
                  <a:cxn ang="0">
                    <a:pos x="T0" y="T1"/>
                  </a:cxn>
                  <a:cxn ang="0">
                    <a:pos x="T2" y="T3"/>
                  </a:cxn>
                  <a:cxn ang="0">
                    <a:pos x="T4" y="T5"/>
                  </a:cxn>
                  <a:cxn ang="0">
                    <a:pos x="T6" y="T7"/>
                  </a:cxn>
                  <a:cxn ang="0">
                    <a:pos x="T8" y="T9"/>
                  </a:cxn>
                </a:cxnLst>
                <a:rect l="0" t="0" r="r" b="b"/>
                <a:pathLst>
                  <a:path w="1832" h="1419">
                    <a:moveTo>
                      <a:pt x="721" y="1419"/>
                    </a:moveTo>
                    <a:lnTo>
                      <a:pt x="1832" y="1419"/>
                    </a:lnTo>
                    <a:lnTo>
                      <a:pt x="1111" y="0"/>
                    </a:lnTo>
                    <a:lnTo>
                      <a:pt x="0" y="0"/>
                    </a:lnTo>
                    <a:lnTo>
                      <a:pt x="721" y="141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grpSp>
        <p:sp>
          <p:nvSpPr>
            <p:cNvPr id="44" name="Freeform 9"/>
            <p:cNvSpPr>
              <a:spLocks noChangeAspect="1" noEditPoints="1"/>
            </p:cNvSpPr>
            <p:nvPr/>
          </p:nvSpPr>
          <p:spPr bwMode="auto">
            <a:xfrm>
              <a:off x="5814268" y="3401244"/>
              <a:ext cx="348068" cy="241878"/>
            </a:xfrm>
            <a:custGeom>
              <a:avLst/>
              <a:gdLst>
                <a:gd name="T0" fmla="*/ 99 w 199"/>
                <a:gd name="T1" fmla="*/ 101 h 136"/>
                <a:gd name="T2" fmla="*/ 0 w 199"/>
                <a:gd name="T3" fmla="*/ 50 h 136"/>
                <a:gd name="T4" fmla="*/ 99 w 199"/>
                <a:gd name="T5" fmla="*/ 0 h 136"/>
                <a:gd name="T6" fmla="*/ 199 w 199"/>
                <a:gd name="T7" fmla="*/ 50 h 136"/>
                <a:gd name="T8" fmla="*/ 157 w 199"/>
                <a:gd name="T9" fmla="*/ 72 h 136"/>
                <a:gd name="T10" fmla="*/ 157 w 199"/>
                <a:gd name="T11" fmla="*/ 71 h 136"/>
                <a:gd name="T12" fmla="*/ 107 w 199"/>
                <a:gd name="T13" fmla="*/ 45 h 136"/>
                <a:gd name="T14" fmla="*/ 101 w 199"/>
                <a:gd name="T15" fmla="*/ 44 h 136"/>
                <a:gd name="T16" fmla="*/ 95 w 199"/>
                <a:gd name="T17" fmla="*/ 46 h 136"/>
                <a:gd name="T18" fmla="*/ 93 w 199"/>
                <a:gd name="T19" fmla="*/ 52 h 136"/>
                <a:gd name="T20" fmla="*/ 98 w 199"/>
                <a:gd name="T21" fmla="*/ 59 h 136"/>
                <a:gd name="T22" fmla="*/ 140 w 199"/>
                <a:gd name="T23" fmla="*/ 80 h 136"/>
                <a:gd name="T24" fmla="*/ 99 w 199"/>
                <a:gd name="T25" fmla="*/ 101 h 136"/>
                <a:gd name="T26" fmla="*/ 153 w 199"/>
                <a:gd name="T27" fmla="*/ 117 h 136"/>
                <a:gd name="T28" fmla="*/ 155 w 199"/>
                <a:gd name="T29" fmla="*/ 114 h 136"/>
                <a:gd name="T30" fmla="*/ 153 w 199"/>
                <a:gd name="T31" fmla="*/ 111 h 136"/>
                <a:gd name="T32" fmla="*/ 153 w 199"/>
                <a:gd name="T33" fmla="*/ 73 h 136"/>
                <a:gd name="T34" fmla="*/ 105 w 199"/>
                <a:gd name="T35" fmla="*/ 49 h 136"/>
                <a:gd name="T36" fmla="*/ 98 w 199"/>
                <a:gd name="T37" fmla="*/ 49 h 136"/>
                <a:gd name="T38" fmla="*/ 99 w 199"/>
                <a:gd name="T39" fmla="*/ 55 h 136"/>
                <a:gd name="T40" fmla="*/ 145 w 199"/>
                <a:gd name="T41" fmla="*/ 78 h 136"/>
                <a:gd name="T42" fmla="*/ 145 w 199"/>
                <a:gd name="T43" fmla="*/ 111 h 136"/>
                <a:gd name="T44" fmla="*/ 143 w 199"/>
                <a:gd name="T45" fmla="*/ 114 h 136"/>
                <a:gd name="T46" fmla="*/ 145 w 199"/>
                <a:gd name="T47" fmla="*/ 117 h 136"/>
                <a:gd name="T48" fmla="*/ 142 w 199"/>
                <a:gd name="T49" fmla="*/ 124 h 136"/>
                <a:gd name="T50" fmla="*/ 147 w 199"/>
                <a:gd name="T51" fmla="*/ 131 h 136"/>
                <a:gd name="T52" fmla="*/ 146 w 199"/>
                <a:gd name="T53" fmla="*/ 136 h 136"/>
                <a:gd name="T54" fmla="*/ 157 w 199"/>
                <a:gd name="T55" fmla="*/ 124 h 136"/>
                <a:gd name="T56" fmla="*/ 153 w 199"/>
                <a:gd name="T57" fmla="*/ 117 h 136"/>
                <a:gd name="T58" fmla="*/ 34 w 199"/>
                <a:gd name="T59" fmla="*/ 75 h 136"/>
                <a:gd name="T60" fmla="*/ 34 w 199"/>
                <a:gd name="T61" fmla="*/ 116 h 136"/>
                <a:gd name="T62" fmla="*/ 35 w 199"/>
                <a:gd name="T63" fmla="*/ 117 h 136"/>
                <a:gd name="T64" fmla="*/ 100 w 199"/>
                <a:gd name="T65" fmla="*/ 135 h 136"/>
                <a:gd name="T66" fmla="*/ 139 w 199"/>
                <a:gd name="T67" fmla="*/ 129 h 136"/>
                <a:gd name="T68" fmla="*/ 138 w 199"/>
                <a:gd name="T69" fmla="*/ 124 h 136"/>
                <a:gd name="T70" fmla="*/ 140 w 199"/>
                <a:gd name="T71" fmla="*/ 117 h 136"/>
                <a:gd name="T72" fmla="*/ 139 w 199"/>
                <a:gd name="T73" fmla="*/ 114 h 136"/>
                <a:gd name="T74" fmla="*/ 141 w 199"/>
                <a:gd name="T75" fmla="*/ 109 h 136"/>
                <a:gd name="T76" fmla="*/ 141 w 199"/>
                <a:gd name="T77" fmla="*/ 87 h 136"/>
                <a:gd name="T78" fmla="*/ 99 w 199"/>
                <a:gd name="T79" fmla="*/ 108 h 136"/>
                <a:gd name="T80" fmla="*/ 34 w 199"/>
                <a:gd name="T81" fmla="*/ 75 h 136"/>
                <a:gd name="T82" fmla="*/ 157 w 199"/>
                <a:gd name="T83" fmla="*/ 109 h 136"/>
                <a:gd name="T84" fmla="*/ 159 w 199"/>
                <a:gd name="T85" fmla="*/ 114 h 136"/>
                <a:gd name="T86" fmla="*/ 158 w 199"/>
                <a:gd name="T87" fmla="*/ 117 h 136"/>
                <a:gd name="T88" fmla="*/ 160 w 199"/>
                <a:gd name="T89" fmla="*/ 119 h 136"/>
                <a:gd name="T90" fmla="*/ 164 w 199"/>
                <a:gd name="T91" fmla="*/ 117 h 136"/>
                <a:gd name="T92" fmla="*/ 165 w 199"/>
                <a:gd name="T93" fmla="*/ 116 h 136"/>
                <a:gd name="T94" fmla="*/ 165 w 199"/>
                <a:gd name="T95" fmla="*/ 74 h 136"/>
                <a:gd name="T96" fmla="*/ 157 w 199"/>
                <a:gd name="T97" fmla="*/ 78 h 136"/>
                <a:gd name="T98" fmla="*/ 157 w 199"/>
                <a:gd name="T99" fmla="*/ 10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9" h="136">
                  <a:moveTo>
                    <a:pt x="99" y="101"/>
                  </a:moveTo>
                  <a:cubicBezTo>
                    <a:pt x="0" y="50"/>
                    <a:pt x="0" y="50"/>
                    <a:pt x="0" y="50"/>
                  </a:cubicBezTo>
                  <a:cubicBezTo>
                    <a:pt x="99" y="0"/>
                    <a:pt x="99" y="0"/>
                    <a:pt x="99" y="0"/>
                  </a:cubicBezTo>
                  <a:cubicBezTo>
                    <a:pt x="199" y="50"/>
                    <a:pt x="199" y="50"/>
                    <a:pt x="199" y="50"/>
                  </a:cubicBezTo>
                  <a:cubicBezTo>
                    <a:pt x="157" y="72"/>
                    <a:pt x="157" y="72"/>
                    <a:pt x="157" y="72"/>
                  </a:cubicBezTo>
                  <a:cubicBezTo>
                    <a:pt x="157" y="71"/>
                    <a:pt x="157" y="71"/>
                    <a:pt x="157" y="71"/>
                  </a:cubicBezTo>
                  <a:cubicBezTo>
                    <a:pt x="107" y="45"/>
                    <a:pt x="107" y="45"/>
                    <a:pt x="107" y="45"/>
                  </a:cubicBezTo>
                  <a:cubicBezTo>
                    <a:pt x="106" y="45"/>
                    <a:pt x="104" y="44"/>
                    <a:pt x="101" y="44"/>
                  </a:cubicBezTo>
                  <a:cubicBezTo>
                    <a:pt x="99" y="44"/>
                    <a:pt x="97" y="44"/>
                    <a:pt x="95" y="46"/>
                  </a:cubicBezTo>
                  <a:cubicBezTo>
                    <a:pt x="93" y="48"/>
                    <a:pt x="93" y="50"/>
                    <a:pt x="93" y="52"/>
                  </a:cubicBezTo>
                  <a:cubicBezTo>
                    <a:pt x="93" y="56"/>
                    <a:pt x="97" y="58"/>
                    <a:pt x="98" y="59"/>
                  </a:cubicBezTo>
                  <a:cubicBezTo>
                    <a:pt x="140" y="80"/>
                    <a:pt x="140" y="80"/>
                    <a:pt x="140" y="80"/>
                  </a:cubicBezTo>
                  <a:lnTo>
                    <a:pt x="99" y="101"/>
                  </a:lnTo>
                  <a:close/>
                  <a:moveTo>
                    <a:pt x="153" y="117"/>
                  </a:moveTo>
                  <a:cubicBezTo>
                    <a:pt x="154" y="116"/>
                    <a:pt x="155" y="115"/>
                    <a:pt x="155" y="114"/>
                  </a:cubicBezTo>
                  <a:cubicBezTo>
                    <a:pt x="155" y="113"/>
                    <a:pt x="154" y="111"/>
                    <a:pt x="153" y="111"/>
                  </a:cubicBezTo>
                  <a:cubicBezTo>
                    <a:pt x="153" y="73"/>
                    <a:pt x="153" y="73"/>
                    <a:pt x="153" y="73"/>
                  </a:cubicBezTo>
                  <a:cubicBezTo>
                    <a:pt x="105" y="49"/>
                    <a:pt x="105" y="49"/>
                    <a:pt x="105" y="49"/>
                  </a:cubicBezTo>
                  <a:cubicBezTo>
                    <a:pt x="105" y="49"/>
                    <a:pt x="101" y="46"/>
                    <a:pt x="98" y="49"/>
                  </a:cubicBezTo>
                  <a:cubicBezTo>
                    <a:pt x="94" y="52"/>
                    <a:pt x="99" y="55"/>
                    <a:pt x="99" y="55"/>
                  </a:cubicBezTo>
                  <a:cubicBezTo>
                    <a:pt x="145" y="78"/>
                    <a:pt x="145" y="78"/>
                    <a:pt x="145" y="78"/>
                  </a:cubicBezTo>
                  <a:cubicBezTo>
                    <a:pt x="145" y="111"/>
                    <a:pt x="145" y="111"/>
                    <a:pt x="145" y="111"/>
                  </a:cubicBezTo>
                  <a:cubicBezTo>
                    <a:pt x="144" y="111"/>
                    <a:pt x="143" y="113"/>
                    <a:pt x="143" y="114"/>
                  </a:cubicBezTo>
                  <a:cubicBezTo>
                    <a:pt x="143" y="115"/>
                    <a:pt x="144" y="116"/>
                    <a:pt x="145" y="117"/>
                  </a:cubicBezTo>
                  <a:cubicBezTo>
                    <a:pt x="144" y="118"/>
                    <a:pt x="142" y="121"/>
                    <a:pt x="142" y="124"/>
                  </a:cubicBezTo>
                  <a:cubicBezTo>
                    <a:pt x="142" y="129"/>
                    <a:pt x="147" y="129"/>
                    <a:pt x="147" y="131"/>
                  </a:cubicBezTo>
                  <a:cubicBezTo>
                    <a:pt x="147" y="134"/>
                    <a:pt x="146" y="136"/>
                    <a:pt x="146" y="136"/>
                  </a:cubicBezTo>
                  <a:cubicBezTo>
                    <a:pt x="146" y="136"/>
                    <a:pt x="157" y="131"/>
                    <a:pt x="157" y="124"/>
                  </a:cubicBezTo>
                  <a:cubicBezTo>
                    <a:pt x="157" y="120"/>
                    <a:pt x="154" y="117"/>
                    <a:pt x="153" y="117"/>
                  </a:cubicBezTo>
                  <a:close/>
                  <a:moveTo>
                    <a:pt x="34" y="75"/>
                  </a:moveTo>
                  <a:cubicBezTo>
                    <a:pt x="34" y="116"/>
                    <a:pt x="34" y="116"/>
                    <a:pt x="34" y="116"/>
                  </a:cubicBezTo>
                  <a:cubicBezTo>
                    <a:pt x="35" y="117"/>
                    <a:pt x="35" y="117"/>
                    <a:pt x="35" y="117"/>
                  </a:cubicBezTo>
                  <a:cubicBezTo>
                    <a:pt x="53" y="128"/>
                    <a:pt x="76" y="135"/>
                    <a:pt x="100" y="135"/>
                  </a:cubicBezTo>
                  <a:cubicBezTo>
                    <a:pt x="113" y="135"/>
                    <a:pt x="127" y="133"/>
                    <a:pt x="139" y="129"/>
                  </a:cubicBezTo>
                  <a:cubicBezTo>
                    <a:pt x="138" y="128"/>
                    <a:pt x="138" y="126"/>
                    <a:pt x="138" y="124"/>
                  </a:cubicBezTo>
                  <a:cubicBezTo>
                    <a:pt x="138" y="122"/>
                    <a:pt x="139" y="119"/>
                    <a:pt x="140" y="117"/>
                  </a:cubicBezTo>
                  <a:cubicBezTo>
                    <a:pt x="139" y="116"/>
                    <a:pt x="139" y="115"/>
                    <a:pt x="139" y="114"/>
                  </a:cubicBezTo>
                  <a:cubicBezTo>
                    <a:pt x="139" y="112"/>
                    <a:pt x="140" y="110"/>
                    <a:pt x="141" y="109"/>
                  </a:cubicBezTo>
                  <a:cubicBezTo>
                    <a:pt x="141" y="87"/>
                    <a:pt x="141" y="87"/>
                    <a:pt x="141" y="87"/>
                  </a:cubicBezTo>
                  <a:cubicBezTo>
                    <a:pt x="99" y="108"/>
                    <a:pt x="99" y="108"/>
                    <a:pt x="99" y="108"/>
                  </a:cubicBezTo>
                  <a:lnTo>
                    <a:pt x="34" y="75"/>
                  </a:lnTo>
                  <a:close/>
                  <a:moveTo>
                    <a:pt x="157" y="109"/>
                  </a:moveTo>
                  <a:cubicBezTo>
                    <a:pt x="158" y="110"/>
                    <a:pt x="159" y="112"/>
                    <a:pt x="159" y="114"/>
                  </a:cubicBezTo>
                  <a:cubicBezTo>
                    <a:pt x="159" y="115"/>
                    <a:pt x="159" y="116"/>
                    <a:pt x="158" y="117"/>
                  </a:cubicBezTo>
                  <a:cubicBezTo>
                    <a:pt x="159" y="117"/>
                    <a:pt x="160" y="118"/>
                    <a:pt x="160" y="119"/>
                  </a:cubicBezTo>
                  <a:cubicBezTo>
                    <a:pt x="161" y="119"/>
                    <a:pt x="163" y="118"/>
                    <a:pt x="164" y="117"/>
                  </a:cubicBezTo>
                  <a:cubicBezTo>
                    <a:pt x="165" y="116"/>
                    <a:pt x="165" y="116"/>
                    <a:pt x="165" y="116"/>
                  </a:cubicBezTo>
                  <a:cubicBezTo>
                    <a:pt x="165" y="74"/>
                    <a:pt x="165" y="74"/>
                    <a:pt x="165" y="74"/>
                  </a:cubicBezTo>
                  <a:cubicBezTo>
                    <a:pt x="157" y="78"/>
                    <a:pt x="157" y="78"/>
                    <a:pt x="157" y="78"/>
                  </a:cubicBezTo>
                  <a:lnTo>
                    <a:pt x="157"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1"/>
            </a:p>
          </p:txBody>
        </p:sp>
      </p:grpSp>
      <p:grpSp>
        <p:nvGrpSpPr>
          <p:cNvPr id="48" name="Group 47"/>
          <p:cNvGrpSpPr/>
          <p:nvPr/>
        </p:nvGrpSpPr>
        <p:grpSpPr>
          <a:xfrm>
            <a:off x="9171286" y="4191163"/>
            <a:ext cx="1628263" cy="1115267"/>
            <a:chOff x="6878464" y="3103958"/>
            <a:chExt cx="1221197" cy="836450"/>
          </a:xfrm>
        </p:grpSpPr>
        <p:grpSp>
          <p:nvGrpSpPr>
            <p:cNvPr id="49" name="Group 48"/>
            <p:cNvGrpSpPr/>
            <p:nvPr/>
          </p:nvGrpSpPr>
          <p:grpSpPr>
            <a:xfrm>
              <a:off x="6878464" y="3103958"/>
              <a:ext cx="1221197" cy="836450"/>
              <a:chOff x="1238672" y="2215209"/>
              <a:chExt cx="1628262" cy="1115266"/>
            </a:xfrm>
          </p:grpSpPr>
          <p:sp>
            <p:nvSpPr>
              <p:cNvPr id="51" name="Freeform 5"/>
              <p:cNvSpPr>
                <a:spLocks/>
              </p:cNvSpPr>
              <p:nvPr/>
            </p:nvSpPr>
            <p:spPr bwMode="auto">
              <a:xfrm>
                <a:off x="1238672" y="2215209"/>
                <a:ext cx="203626" cy="200798"/>
              </a:xfrm>
              <a:custGeom>
                <a:avLst/>
                <a:gdLst>
                  <a:gd name="T0" fmla="*/ 0 w 720"/>
                  <a:gd name="T1" fmla="*/ 710 h 710"/>
                  <a:gd name="T2" fmla="*/ 720 w 720"/>
                  <a:gd name="T3" fmla="*/ 710 h 710"/>
                  <a:gd name="T4" fmla="*/ 361 w 720"/>
                  <a:gd name="T5" fmla="*/ 0 h 710"/>
                  <a:gd name="T6" fmla="*/ 0 w 720"/>
                  <a:gd name="T7" fmla="*/ 710 h 710"/>
                </a:gdLst>
                <a:ahLst/>
                <a:cxnLst>
                  <a:cxn ang="0">
                    <a:pos x="T0" y="T1"/>
                  </a:cxn>
                  <a:cxn ang="0">
                    <a:pos x="T2" y="T3"/>
                  </a:cxn>
                  <a:cxn ang="0">
                    <a:pos x="T4" y="T5"/>
                  </a:cxn>
                  <a:cxn ang="0">
                    <a:pos x="T6" y="T7"/>
                  </a:cxn>
                </a:cxnLst>
                <a:rect l="0" t="0" r="r" b="b"/>
                <a:pathLst>
                  <a:path w="720" h="710">
                    <a:moveTo>
                      <a:pt x="0" y="710"/>
                    </a:moveTo>
                    <a:lnTo>
                      <a:pt x="720" y="710"/>
                    </a:lnTo>
                    <a:lnTo>
                      <a:pt x="361" y="0"/>
                    </a:lnTo>
                    <a:lnTo>
                      <a:pt x="0" y="710"/>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52" name="Freeform 6"/>
              <p:cNvSpPr>
                <a:spLocks/>
              </p:cNvSpPr>
              <p:nvPr/>
            </p:nvSpPr>
            <p:spPr bwMode="auto">
              <a:xfrm>
                <a:off x="2662708" y="3129646"/>
                <a:ext cx="204226" cy="200827"/>
              </a:xfrm>
              <a:custGeom>
                <a:avLst/>
                <a:gdLst>
                  <a:gd name="T0" fmla="*/ 721 w 721"/>
                  <a:gd name="T1" fmla="*/ 0 h 709"/>
                  <a:gd name="T2" fmla="*/ 0 w 721"/>
                  <a:gd name="T3" fmla="*/ 0 h 709"/>
                  <a:gd name="T4" fmla="*/ 362 w 721"/>
                  <a:gd name="T5" fmla="*/ 709 h 709"/>
                  <a:gd name="T6" fmla="*/ 721 w 721"/>
                  <a:gd name="T7" fmla="*/ 0 h 709"/>
                </a:gdLst>
                <a:ahLst/>
                <a:cxnLst>
                  <a:cxn ang="0">
                    <a:pos x="T0" y="T1"/>
                  </a:cxn>
                  <a:cxn ang="0">
                    <a:pos x="T2" y="T3"/>
                  </a:cxn>
                  <a:cxn ang="0">
                    <a:pos x="T4" y="T5"/>
                  </a:cxn>
                  <a:cxn ang="0">
                    <a:pos x="T6" y="T7"/>
                  </a:cxn>
                </a:cxnLst>
                <a:rect l="0" t="0" r="r" b="b"/>
                <a:pathLst>
                  <a:path w="721" h="709">
                    <a:moveTo>
                      <a:pt x="721" y="0"/>
                    </a:moveTo>
                    <a:lnTo>
                      <a:pt x="0" y="0"/>
                    </a:lnTo>
                    <a:lnTo>
                      <a:pt x="362" y="709"/>
                    </a:lnTo>
                    <a:lnTo>
                      <a:pt x="721" y="0"/>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53" name="Freeform 16"/>
              <p:cNvSpPr>
                <a:spLocks/>
              </p:cNvSpPr>
              <p:nvPr/>
            </p:nvSpPr>
            <p:spPr bwMode="auto">
              <a:xfrm>
                <a:off x="1332870" y="2215209"/>
                <a:ext cx="1439866" cy="1115266"/>
              </a:xfrm>
              <a:custGeom>
                <a:avLst/>
                <a:gdLst>
                  <a:gd name="T0" fmla="*/ 721 w 1832"/>
                  <a:gd name="T1" fmla="*/ 1419 h 1419"/>
                  <a:gd name="T2" fmla="*/ 1832 w 1832"/>
                  <a:gd name="T3" fmla="*/ 1419 h 1419"/>
                  <a:gd name="T4" fmla="*/ 1111 w 1832"/>
                  <a:gd name="T5" fmla="*/ 0 h 1419"/>
                  <a:gd name="T6" fmla="*/ 0 w 1832"/>
                  <a:gd name="T7" fmla="*/ 0 h 1419"/>
                  <a:gd name="T8" fmla="*/ 721 w 1832"/>
                  <a:gd name="T9" fmla="*/ 1419 h 1419"/>
                </a:gdLst>
                <a:ahLst/>
                <a:cxnLst>
                  <a:cxn ang="0">
                    <a:pos x="T0" y="T1"/>
                  </a:cxn>
                  <a:cxn ang="0">
                    <a:pos x="T2" y="T3"/>
                  </a:cxn>
                  <a:cxn ang="0">
                    <a:pos x="T4" y="T5"/>
                  </a:cxn>
                  <a:cxn ang="0">
                    <a:pos x="T6" y="T7"/>
                  </a:cxn>
                  <a:cxn ang="0">
                    <a:pos x="T8" y="T9"/>
                  </a:cxn>
                </a:cxnLst>
                <a:rect l="0" t="0" r="r" b="b"/>
                <a:pathLst>
                  <a:path w="1832" h="1419">
                    <a:moveTo>
                      <a:pt x="721" y="1419"/>
                    </a:moveTo>
                    <a:lnTo>
                      <a:pt x="1832" y="1419"/>
                    </a:lnTo>
                    <a:lnTo>
                      <a:pt x="1111" y="0"/>
                    </a:lnTo>
                    <a:lnTo>
                      <a:pt x="0" y="0"/>
                    </a:lnTo>
                    <a:lnTo>
                      <a:pt x="721" y="1419"/>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grpSp>
        <p:sp>
          <p:nvSpPr>
            <p:cNvPr id="50" name="Freeform 14"/>
            <p:cNvSpPr>
              <a:spLocks noChangeAspect="1" noEditPoints="1"/>
            </p:cNvSpPr>
            <p:nvPr/>
          </p:nvSpPr>
          <p:spPr bwMode="auto">
            <a:xfrm>
              <a:off x="7357545" y="3411183"/>
              <a:ext cx="263036" cy="241878"/>
            </a:xfrm>
            <a:custGeom>
              <a:avLst/>
              <a:gdLst>
                <a:gd name="T0" fmla="*/ 152 w 192"/>
                <a:gd name="T1" fmla="*/ 6 h 176"/>
                <a:gd name="T2" fmla="*/ 151 w 192"/>
                <a:gd name="T3" fmla="*/ 3 h 176"/>
                <a:gd name="T4" fmla="*/ 147 w 192"/>
                <a:gd name="T5" fmla="*/ 0 h 176"/>
                <a:gd name="T6" fmla="*/ 43 w 192"/>
                <a:gd name="T7" fmla="*/ 0 h 176"/>
                <a:gd name="T8" fmla="*/ 40 w 192"/>
                <a:gd name="T9" fmla="*/ 6 h 176"/>
                <a:gd name="T10" fmla="*/ 39 w 192"/>
                <a:gd name="T11" fmla="*/ 12 h 176"/>
                <a:gd name="T12" fmla="*/ 0 w 192"/>
                <a:gd name="T13" fmla="*/ 53 h 176"/>
                <a:gd name="T14" fmla="*/ 66 w 192"/>
                <a:gd name="T15" fmla="*/ 100 h 176"/>
                <a:gd name="T16" fmla="*/ 88 w 192"/>
                <a:gd name="T17" fmla="*/ 118 h 176"/>
                <a:gd name="T18" fmla="*/ 86 w 192"/>
                <a:gd name="T19" fmla="*/ 129 h 176"/>
                <a:gd name="T20" fmla="*/ 89 w 192"/>
                <a:gd name="T21" fmla="*/ 131 h 176"/>
                <a:gd name="T22" fmla="*/ 70 w 192"/>
                <a:gd name="T23" fmla="*/ 166 h 176"/>
                <a:gd name="T24" fmla="*/ 58 w 192"/>
                <a:gd name="T25" fmla="*/ 167 h 176"/>
                <a:gd name="T26" fmla="*/ 54 w 192"/>
                <a:gd name="T27" fmla="*/ 168 h 176"/>
                <a:gd name="T28" fmla="*/ 53 w 192"/>
                <a:gd name="T29" fmla="*/ 174 h 176"/>
                <a:gd name="T30" fmla="*/ 137 w 192"/>
                <a:gd name="T31" fmla="*/ 176 h 176"/>
                <a:gd name="T32" fmla="*/ 138 w 192"/>
                <a:gd name="T33" fmla="*/ 170 h 176"/>
                <a:gd name="T34" fmla="*/ 134 w 192"/>
                <a:gd name="T35" fmla="*/ 168 h 176"/>
                <a:gd name="T36" fmla="*/ 131 w 192"/>
                <a:gd name="T37" fmla="*/ 166 h 176"/>
                <a:gd name="T38" fmla="*/ 102 w 192"/>
                <a:gd name="T39" fmla="*/ 145 h 176"/>
                <a:gd name="T40" fmla="*/ 103 w 192"/>
                <a:gd name="T41" fmla="*/ 131 h 176"/>
                <a:gd name="T42" fmla="*/ 106 w 192"/>
                <a:gd name="T43" fmla="*/ 121 h 176"/>
                <a:gd name="T44" fmla="*/ 103 w 192"/>
                <a:gd name="T45" fmla="*/ 118 h 176"/>
                <a:gd name="T46" fmla="*/ 146 w 192"/>
                <a:gd name="T47" fmla="*/ 96 h 176"/>
                <a:gd name="T48" fmla="*/ 192 w 192"/>
                <a:gd name="T49" fmla="*/ 12 h 176"/>
                <a:gd name="T50" fmla="*/ 48 w 192"/>
                <a:gd name="T51" fmla="*/ 85 h 176"/>
                <a:gd name="T52" fmla="*/ 10 w 192"/>
                <a:gd name="T53" fmla="*/ 53 h 176"/>
                <a:gd name="T54" fmla="*/ 40 w 192"/>
                <a:gd name="T55" fmla="*/ 22 h 176"/>
                <a:gd name="T56" fmla="*/ 52 w 192"/>
                <a:gd name="T57" fmla="*/ 86 h 176"/>
                <a:gd name="T58" fmla="*/ 109 w 192"/>
                <a:gd name="T59" fmla="*/ 77 h 176"/>
                <a:gd name="T60" fmla="*/ 85 w 192"/>
                <a:gd name="T61" fmla="*/ 80 h 176"/>
                <a:gd name="T62" fmla="*/ 82 w 192"/>
                <a:gd name="T63" fmla="*/ 71 h 176"/>
                <a:gd name="T64" fmla="*/ 90 w 192"/>
                <a:gd name="T65" fmla="*/ 68 h 176"/>
                <a:gd name="T66" fmla="*/ 87 w 192"/>
                <a:gd name="T67" fmla="*/ 36 h 176"/>
                <a:gd name="T68" fmla="*/ 83 w 192"/>
                <a:gd name="T69" fmla="*/ 32 h 176"/>
                <a:gd name="T70" fmla="*/ 92 w 192"/>
                <a:gd name="T71" fmla="*/ 24 h 176"/>
                <a:gd name="T72" fmla="*/ 99 w 192"/>
                <a:gd name="T73" fmla="*/ 24 h 176"/>
                <a:gd name="T74" fmla="*/ 102 w 192"/>
                <a:gd name="T75" fmla="*/ 68 h 176"/>
                <a:gd name="T76" fmla="*/ 109 w 192"/>
                <a:gd name="T77" fmla="*/ 71 h 176"/>
                <a:gd name="T78" fmla="*/ 181 w 192"/>
                <a:gd name="T79" fmla="*/ 53 h 176"/>
                <a:gd name="T80" fmla="*/ 143 w 192"/>
                <a:gd name="T81" fmla="*/ 85 h 176"/>
                <a:gd name="T82" fmla="*/ 151 w 192"/>
                <a:gd name="T83" fmla="*/ 58 h 176"/>
                <a:gd name="T84" fmla="*/ 181 w 192"/>
                <a:gd name="T85" fmla="*/ 2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 h="176">
                  <a:moveTo>
                    <a:pt x="152" y="12"/>
                  </a:moveTo>
                  <a:cubicBezTo>
                    <a:pt x="152" y="6"/>
                    <a:pt x="152" y="6"/>
                    <a:pt x="152" y="6"/>
                  </a:cubicBezTo>
                  <a:cubicBezTo>
                    <a:pt x="151" y="6"/>
                    <a:pt x="151" y="6"/>
                    <a:pt x="151" y="6"/>
                  </a:cubicBezTo>
                  <a:cubicBezTo>
                    <a:pt x="151" y="3"/>
                    <a:pt x="151" y="3"/>
                    <a:pt x="151" y="3"/>
                  </a:cubicBezTo>
                  <a:cubicBezTo>
                    <a:pt x="151" y="1"/>
                    <a:pt x="149" y="0"/>
                    <a:pt x="148" y="0"/>
                  </a:cubicBezTo>
                  <a:cubicBezTo>
                    <a:pt x="147" y="0"/>
                    <a:pt x="147" y="0"/>
                    <a:pt x="147" y="0"/>
                  </a:cubicBezTo>
                  <a:cubicBezTo>
                    <a:pt x="44" y="0"/>
                    <a:pt x="44" y="0"/>
                    <a:pt x="44" y="0"/>
                  </a:cubicBezTo>
                  <a:cubicBezTo>
                    <a:pt x="43" y="0"/>
                    <a:pt x="43" y="0"/>
                    <a:pt x="43" y="0"/>
                  </a:cubicBezTo>
                  <a:cubicBezTo>
                    <a:pt x="42" y="0"/>
                    <a:pt x="40" y="1"/>
                    <a:pt x="40" y="3"/>
                  </a:cubicBezTo>
                  <a:cubicBezTo>
                    <a:pt x="40" y="6"/>
                    <a:pt x="40" y="6"/>
                    <a:pt x="40" y="6"/>
                  </a:cubicBezTo>
                  <a:cubicBezTo>
                    <a:pt x="39" y="6"/>
                    <a:pt x="39" y="6"/>
                    <a:pt x="39" y="6"/>
                  </a:cubicBezTo>
                  <a:cubicBezTo>
                    <a:pt x="39" y="12"/>
                    <a:pt x="39" y="12"/>
                    <a:pt x="39" y="12"/>
                  </a:cubicBezTo>
                  <a:cubicBezTo>
                    <a:pt x="0" y="12"/>
                    <a:pt x="0" y="12"/>
                    <a:pt x="0" y="12"/>
                  </a:cubicBezTo>
                  <a:cubicBezTo>
                    <a:pt x="0" y="12"/>
                    <a:pt x="0" y="43"/>
                    <a:pt x="0" y="53"/>
                  </a:cubicBezTo>
                  <a:cubicBezTo>
                    <a:pt x="0" y="73"/>
                    <a:pt x="26" y="91"/>
                    <a:pt x="45" y="96"/>
                  </a:cubicBezTo>
                  <a:cubicBezTo>
                    <a:pt x="52" y="98"/>
                    <a:pt x="60" y="99"/>
                    <a:pt x="66" y="100"/>
                  </a:cubicBezTo>
                  <a:cubicBezTo>
                    <a:pt x="76" y="108"/>
                    <a:pt x="87" y="114"/>
                    <a:pt x="89" y="118"/>
                  </a:cubicBezTo>
                  <a:cubicBezTo>
                    <a:pt x="88" y="118"/>
                    <a:pt x="88" y="118"/>
                    <a:pt x="88" y="118"/>
                  </a:cubicBezTo>
                  <a:cubicBezTo>
                    <a:pt x="87" y="118"/>
                    <a:pt x="86" y="119"/>
                    <a:pt x="86" y="121"/>
                  </a:cubicBezTo>
                  <a:cubicBezTo>
                    <a:pt x="86" y="129"/>
                    <a:pt x="86" y="129"/>
                    <a:pt x="86" y="129"/>
                  </a:cubicBezTo>
                  <a:cubicBezTo>
                    <a:pt x="86" y="130"/>
                    <a:pt x="87" y="131"/>
                    <a:pt x="88" y="131"/>
                  </a:cubicBezTo>
                  <a:cubicBezTo>
                    <a:pt x="89" y="131"/>
                    <a:pt x="89" y="131"/>
                    <a:pt x="89" y="131"/>
                  </a:cubicBezTo>
                  <a:cubicBezTo>
                    <a:pt x="89" y="137"/>
                    <a:pt x="89" y="142"/>
                    <a:pt x="89" y="145"/>
                  </a:cubicBezTo>
                  <a:cubicBezTo>
                    <a:pt x="89" y="157"/>
                    <a:pt x="78" y="166"/>
                    <a:pt x="70" y="166"/>
                  </a:cubicBezTo>
                  <a:cubicBezTo>
                    <a:pt x="66" y="166"/>
                    <a:pt x="62" y="166"/>
                    <a:pt x="60" y="166"/>
                  </a:cubicBezTo>
                  <a:cubicBezTo>
                    <a:pt x="58" y="166"/>
                    <a:pt x="58" y="166"/>
                    <a:pt x="58" y="167"/>
                  </a:cubicBezTo>
                  <a:cubicBezTo>
                    <a:pt x="58" y="168"/>
                    <a:pt x="58" y="168"/>
                    <a:pt x="58" y="168"/>
                  </a:cubicBezTo>
                  <a:cubicBezTo>
                    <a:pt x="54" y="168"/>
                    <a:pt x="54" y="168"/>
                    <a:pt x="54" y="168"/>
                  </a:cubicBezTo>
                  <a:cubicBezTo>
                    <a:pt x="54" y="168"/>
                    <a:pt x="53" y="169"/>
                    <a:pt x="53" y="170"/>
                  </a:cubicBezTo>
                  <a:cubicBezTo>
                    <a:pt x="53" y="170"/>
                    <a:pt x="53" y="174"/>
                    <a:pt x="53" y="174"/>
                  </a:cubicBezTo>
                  <a:cubicBezTo>
                    <a:pt x="53" y="175"/>
                    <a:pt x="54" y="176"/>
                    <a:pt x="54" y="176"/>
                  </a:cubicBezTo>
                  <a:cubicBezTo>
                    <a:pt x="137" y="176"/>
                    <a:pt x="137" y="176"/>
                    <a:pt x="137" y="176"/>
                  </a:cubicBezTo>
                  <a:cubicBezTo>
                    <a:pt x="137" y="176"/>
                    <a:pt x="138" y="175"/>
                    <a:pt x="138" y="174"/>
                  </a:cubicBezTo>
                  <a:cubicBezTo>
                    <a:pt x="138" y="174"/>
                    <a:pt x="138" y="170"/>
                    <a:pt x="138" y="170"/>
                  </a:cubicBezTo>
                  <a:cubicBezTo>
                    <a:pt x="138" y="169"/>
                    <a:pt x="137" y="168"/>
                    <a:pt x="137" y="168"/>
                  </a:cubicBezTo>
                  <a:cubicBezTo>
                    <a:pt x="134" y="168"/>
                    <a:pt x="134" y="168"/>
                    <a:pt x="134" y="168"/>
                  </a:cubicBezTo>
                  <a:cubicBezTo>
                    <a:pt x="134" y="168"/>
                    <a:pt x="134" y="168"/>
                    <a:pt x="134" y="167"/>
                  </a:cubicBezTo>
                  <a:cubicBezTo>
                    <a:pt x="134" y="166"/>
                    <a:pt x="133" y="166"/>
                    <a:pt x="131" y="166"/>
                  </a:cubicBezTo>
                  <a:cubicBezTo>
                    <a:pt x="130" y="166"/>
                    <a:pt x="125" y="166"/>
                    <a:pt x="121" y="166"/>
                  </a:cubicBezTo>
                  <a:cubicBezTo>
                    <a:pt x="113" y="166"/>
                    <a:pt x="102" y="157"/>
                    <a:pt x="102" y="145"/>
                  </a:cubicBezTo>
                  <a:cubicBezTo>
                    <a:pt x="102" y="142"/>
                    <a:pt x="102" y="137"/>
                    <a:pt x="102" y="131"/>
                  </a:cubicBezTo>
                  <a:cubicBezTo>
                    <a:pt x="103" y="131"/>
                    <a:pt x="103" y="131"/>
                    <a:pt x="103" y="131"/>
                  </a:cubicBezTo>
                  <a:cubicBezTo>
                    <a:pt x="104" y="131"/>
                    <a:pt x="106" y="130"/>
                    <a:pt x="106" y="129"/>
                  </a:cubicBezTo>
                  <a:cubicBezTo>
                    <a:pt x="106" y="121"/>
                    <a:pt x="106" y="121"/>
                    <a:pt x="106" y="121"/>
                  </a:cubicBezTo>
                  <a:cubicBezTo>
                    <a:pt x="106" y="119"/>
                    <a:pt x="104" y="118"/>
                    <a:pt x="103" y="118"/>
                  </a:cubicBezTo>
                  <a:cubicBezTo>
                    <a:pt x="103" y="118"/>
                    <a:pt x="103" y="118"/>
                    <a:pt x="103" y="118"/>
                  </a:cubicBezTo>
                  <a:cubicBezTo>
                    <a:pt x="105" y="114"/>
                    <a:pt x="115" y="108"/>
                    <a:pt x="125" y="100"/>
                  </a:cubicBezTo>
                  <a:cubicBezTo>
                    <a:pt x="132" y="99"/>
                    <a:pt x="139" y="98"/>
                    <a:pt x="146" y="96"/>
                  </a:cubicBezTo>
                  <a:cubicBezTo>
                    <a:pt x="165" y="91"/>
                    <a:pt x="192" y="73"/>
                    <a:pt x="192" y="53"/>
                  </a:cubicBezTo>
                  <a:cubicBezTo>
                    <a:pt x="192" y="43"/>
                    <a:pt x="192" y="12"/>
                    <a:pt x="192" y="12"/>
                  </a:cubicBezTo>
                  <a:lnTo>
                    <a:pt x="152" y="12"/>
                  </a:lnTo>
                  <a:close/>
                  <a:moveTo>
                    <a:pt x="48" y="85"/>
                  </a:moveTo>
                  <a:cubicBezTo>
                    <a:pt x="39" y="83"/>
                    <a:pt x="29" y="78"/>
                    <a:pt x="22" y="72"/>
                  </a:cubicBezTo>
                  <a:cubicBezTo>
                    <a:pt x="15" y="66"/>
                    <a:pt x="10" y="59"/>
                    <a:pt x="10" y="53"/>
                  </a:cubicBezTo>
                  <a:cubicBezTo>
                    <a:pt x="10" y="22"/>
                    <a:pt x="10" y="22"/>
                    <a:pt x="10" y="22"/>
                  </a:cubicBezTo>
                  <a:cubicBezTo>
                    <a:pt x="40" y="22"/>
                    <a:pt x="40" y="22"/>
                    <a:pt x="40" y="22"/>
                  </a:cubicBezTo>
                  <a:cubicBezTo>
                    <a:pt x="40" y="32"/>
                    <a:pt x="40" y="47"/>
                    <a:pt x="40" y="58"/>
                  </a:cubicBezTo>
                  <a:cubicBezTo>
                    <a:pt x="40" y="69"/>
                    <a:pt x="45" y="78"/>
                    <a:pt x="52" y="86"/>
                  </a:cubicBezTo>
                  <a:cubicBezTo>
                    <a:pt x="51" y="86"/>
                    <a:pt x="49" y="86"/>
                    <a:pt x="48" y="85"/>
                  </a:cubicBezTo>
                  <a:close/>
                  <a:moveTo>
                    <a:pt x="109" y="77"/>
                  </a:moveTo>
                  <a:cubicBezTo>
                    <a:pt x="109" y="78"/>
                    <a:pt x="108" y="80"/>
                    <a:pt x="106" y="80"/>
                  </a:cubicBezTo>
                  <a:cubicBezTo>
                    <a:pt x="85" y="80"/>
                    <a:pt x="85" y="80"/>
                    <a:pt x="85" y="80"/>
                  </a:cubicBezTo>
                  <a:cubicBezTo>
                    <a:pt x="83" y="80"/>
                    <a:pt x="82" y="78"/>
                    <a:pt x="82" y="77"/>
                  </a:cubicBezTo>
                  <a:cubicBezTo>
                    <a:pt x="82" y="71"/>
                    <a:pt x="82" y="71"/>
                    <a:pt x="82" y="71"/>
                  </a:cubicBezTo>
                  <a:cubicBezTo>
                    <a:pt x="82" y="69"/>
                    <a:pt x="83" y="68"/>
                    <a:pt x="85" y="68"/>
                  </a:cubicBezTo>
                  <a:cubicBezTo>
                    <a:pt x="90" y="68"/>
                    <a:pt x="90" y="68"/>
                    <a:pt x="90" y="68"/>
                  </a:cubicBezTo>
                  <a:cubicBezTo>
                    <a:pt x="90" y="36"/>
                    <a:pt x="90" y="36"/>
                    <a:pt x="90" y="36"/>
                  </a:cubicBezTo>
                  <a:cubicBezTo>
                    <a:pt x="87" y="36"/>
                    <a:pt x="87" y="36"/>
                    <a:pt x="87" y="36"/>
                  </a:cubicBezTo>
                  <a:cubicBezTo>
                    <a:pt x="85" y="37"/>
                    <a:pt x="84" y="36"/>
                    <a:pt x="83" y="34"/>
                  </a:cubicBezTo>
                  <a:cubicBezTo>
                    <a:pt x="83" y="32"/>
                    <a:pt x="83" y="32"/>
                    <a:pt x="83" y="32"/>
                  </a:cubicBezTo>
                  <a:cubicBezTo>
                    <a:pt x="82" y="30"/>
                    <a:pt x="83" y="29"/>
                    <a:pt x="84" y="29"/>
                  </a:cubicBezTo>
                  <a:cubicBezTo>
                    <a:pt x="92" y="24"/>
                    <a:pt x="92" y="24"/>
                    <a:pt x="92" y="24"/>
                  </a:cubicBezTo>
                  <a:cubicBezTo>
                    <a:pt x="93" y="24"/>
                    <a:pt x="93" y="24"/>
                    <a:pt x="94" y="24"/>
                  </a:cubicBezTo>
                  <a:cubicBezTo>
                    <a:pt x="99" y="24"/>
                    <a:pt x="99" y="24"/>
                    <a:pt x="99" y="24"/>
                  </a:cubicBezTo>
                  <a:cubicBezTo>
                    <a:pt x="100" y="24"/>
                    <a:pt x="102" y="25"/>
                    <a:pt x="102" y="27"/>
                  </a:cubicBezTo>
                  <a:cubicBezTo>
                    <a:pt x="102" y="68"/>
                    <a:pt x="102" y="68"/>
                    <a:pt x="102" y="68"/>
                  </a:cubicBezTo>
                  <a:cubicBezTo>
                    <a:pt x="106" y="68"/>
                    <a:pt x="106" y="68"/>
                    <a:pt x="106" y="68"/>
                  </a:cubicBezTo>
                  <a:cubicBezTo>
                    <a:pt x="108" y="68"/>
                    <a:pt x="109" y="69"/>
                    <a:pt x="109" y="71"/>
                  </a:cubicBezTo>
                  <a:lnTo>
                    <a:pt x="109" y="77"/>
                  </a:lnTo>
                  <a:close/>
                  <a:moveTo>
                    <a:pt x="181" y="53"/>
                  </a:moveTo>
                  <a:cubicBezTo>
                    <a:pt x="181" y="59"/>
                    <a:pt x="177" y="66"/>
                    <a:pt x="169" y="72"/>
                  </a:cubicBezTo>
                  <a:cubicBezTo>
                    <a:pt x="162" y="78"/>
                    <a:pt x="152" y="83"/>
                    <a:pt x="143" y="85"/>
                  </a:cubicBezTo>
                  <a:cubicBezTo>
                    <a:pt x="142" y="86"/>
                    <a:pt x="140" y="86"/>
                    <a:pt x="139" y="86"/>
                  </a:cubicBezTo>
                  <a:cubicBezTo>
                    <a:pt x="146" y="78"/>
                    <a:pt x="151" y="69"/>
                    <a:pt x="151" y="58"/>
                  </a:cubicBezTo>
                  <a:cubicBezTo>
                    <a:pt x="151" y="47"/>
                    <a:pt x="151" y="32"/>
                    <a:pt x="151" y="22"/>
                  </a:cubicBezTo>
                  <a:cubicBezTo>
                    <a:pt x="181" y="22"/>
                    <a:pt x="181" y="22"/>
                    <a:pt x="181" y="22"/>
                  </a:cubicBezTo>
                  <a:lnTo>
                    <a:pt x="18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1"/>
            </a:p>
          </p:txBody>
        </p:sp>
      </p:grpSp>
      <p:grpSp>
        <p:nvGrpSpPr>
          <p:cNvPr id="55" name="Group 54"/>
          <p:cNvGrpSpPr/>
          <p:nvPr/>
        </p:nvGrpSpPr>
        <p:grpSpPr>
          <a:xfrm>
            <a:off x="653070" y="2443168"/>
            <a:ext cx="2170951" cy="982196"/>
            <a:chOff x="658367" y="2061582"/>
            <a:chExt cx="1628213" cy="736647"/>
          </a:xfrm>
        </p:grpSpPr>
        <p:sp>
          <p:nvSpPr>
            <p:cNvPr id="56" name="TextBox 55"/>
            <p:cNvSpPr txBox="1"/>
            <p:nvPr/>
          </p:nvSpPr>
          <p:spPr>
            <a:xfrm>
              <a:off x="1203048" y="2061582"/>
              <a:ext cx="538849" cy="238575"/>
            </a:xfrm>
            <a:prstGeom prst="rect">
              <a:avLst/>
            </a:prstGeom>
            <a:noFill/>
          </p:spPr>
          <p:txBody>
            <a:bodyPr wrap="none" rtlCol="0">
              <a:spAutoFit/>
            </a:bodyPr>
            <a:lstStyle/>
            <a:p>
              <a:pPr algn="ctr"/>
              <a:r>
                <a:rPr lang="en-ID" sz="1467" b="1" dirty="0" err="1">
                  <a:solidFill>
                    <a:schemeClr val="tx1">
                      <a:lumMod val="50000"/>
                      <a:lumOff val="50000"/>
                    </a:schemeClr>
                  </a:solidFill>
                </a:rPr>
                <a:t>Thema</a:t>
              </a:r>
              <a:endParaRPr lang="en-ID" sz="1467" b="1" dirty="0">
                <a:solidFill>
                  <a:schemeClr val="tx1">
                    <a:lumMod val="50000"/>
                    <a:lumOff val="50000"/>
                  </a:schemeClr>
                </a:solidFill>
              </a:endParaRPr>
            </a:p>
          </p:txBody>
        </p:sp>
        <p:sp>
          <p:nvSpPr>
            <p:cNvPr id="57" name="Rectangle 56"/>
            <p:cNvSpPr/>
            <p:nvPr/>
          </p:nvSpPr>
          <p:spPr>
            <a:xfrm>
              <a:off x="658367" y="2405910"/>
              <a:ext cx="1628213" cy="392319"/>
            </a:xfrm>
            <a:prstGeom prst="rect">
              <a:avLst/>
            </a:prstGeom>
          </p:spPr>
          <p:txBody>
            <a:bodyPr wrap="square">
              <a:spAutoFit/>
            </a:bodyPr>
            <a:lstStyle/>
            <a:p>
              <a:pPr algn="ctr">
                <a:lnSpc>
                  <a:spcPct val="150000"/>
                </a:lnSpc>
              </a:pPr>
              <a:r>
                <a:rPr lang="id-ID" sz="933" dirty="0">
                  <a:solidFill>
                    <a:schemeClr val="bg1">
                      <a:lumMod val="65000"/>
                    </a:schemeClr>
                  </a:solidFill>
                </a:rPr>
                <a:t>Powerfull presentation material for all business</a:t>
              </a:r>
            </a:p>
          </p:txBody>
        </p:sp>
        <p:sp>
          <p:nvSpPr>
            <p:cNvPr id="58" name="Rectangle 57"/>
            <p:cNvSpPr/>
            <p:nvPr/>
          </p:nvSpPr>
          <p:spPr>
            <a:xfrm>
              <a:off x="658367" y="2222491"/>
              <a:ext cx="1628213" cy="234920"/>
            </a:xfrm>
            <a:prstGeom prst="rect">
              <a:avLst/>
            </a:prstGeom>
          </p:spPr>
          <p:txBody>
            <a:bodyPr wrap="square">
              <a:spAutoFit/>
            </a:bodyPr>
            <a:lstStyle/>
            <a:p>
              <a:pPr algn="ctr">
                <a:lnSpc>
                  <a:spcPct val="150000"/>
                </a:lnSpc>
              </a:pPr>
              <a:r>
                <a:rPr lang="en-ID" sz="1067" i="1" dirty="0">
                  <a:solidFill>
                    <a:schemeClr val="tx1">
                      <a:lumMod val="50000"/>
                      <a:lumOff val="50000"/>
                    </a:schemeClr>
                  </a:solidFill>
                </a:rPr>
                <a:t>00.00. – 00.00.2090</a:t>
              </a:r>
              <a:endParaRPr lang="id-ID" sz="1067" i="1" dirty="0">
                <a:solidFill>
                  <a:schemeClr val="tx1">
                    <a:lumMod val="50000"/>
                    <a:lumOff val="50000"/>
                  </a:schemeClr>
                </a:solidFill>
              </a:endParaRPr>
            </a:p>
          </p:txBody>
        </p:sp>
      </p:grpSp>
      <p:grpSp>
        <p:nvGrpSpPr>
          <p:cNvPr id="59" name="Group 58"/>
          <p:cNvGrpSpPr/>
          <p:nvPr/>
        </p:nvGrpSpPr>
        <p:grpSpPr>
          <a:xfrm>
            <a:off x="2591259" y="2740921"/>
            <a:ext cx="2170951" cy="982196"/>
            <a:chOff x="658367" y="2061582"/>
            <a:chExt cx="1628213" cy="736647"/>
          </a:xfrm>
        </p:grpSpPr>
        <p:sp>
          <p:nvSpPr>
            <p:cNvPr id="60" name="TextBox 59"/>
            <p:cNvSpPr txBox="1"/>
            <p:nvPr/>
          </p:nvSpPr>
          <p:spPr>
            <a:xfrm>
              <a:off x="1203047" y="2061582"/>
              <a:ext cx="538849" cy="407900"/>
            </a:xfrm>
            <a:prstGeom prst="rect">
              <a:avLst/>
            </a:prstGeom>
            <a:noFill/>
          </p:spPr>
          <p:txBody>
            <a:bodyPr wrap="none" rtlCol="0">
              <a:spAutoFit/>
            </a:bodyPr>
            <a:lstStyle/>
            <a:p>
              <a:pPr algn="ctr"/>
              <a:r>
                <a:rPr lang="en-ID" sz="1467" b="1" dirty="0" err="1">
                  <a:solidFill>
                    <a:schemeClr val="tx1">
                      <a:lumMod val="50000"/>
                      <a:lumOff val="50000"/>
                    </a:schemeClr>
                  </a:solidFill>
                </a:rPr>
                <a:t>Thema</a:t>
              </a:r>
              <a:endParaRPr lang="en-ID" sz="1467" b="1" dirty="0">
                <a:solidFill>
                  <a:schemeClr val="tx1">
                    <a:lumMod val="50000"/>
                    <a:lumOff val="50000"/>
                  </a:schemeClr>
                </a:solidFill>
              </a:endParaRPr>
            </a:p>
            <a:p>
              <a:pPr algn="ctr"/>
              <a:endParaRPr lang="en-ID" sz="1467" b="1" dirty="0">
                <a:solidFill>
                  <a:schemeClr val="tx1">
                    <a:lumMod val="50000"/>
                    <a:lumOff val="50000"/>
                  </a:schemeClr>
                </a:solidFill>
              </a:endParaRPr>
            </a:p>
          </p:txBody>
        </p:sp>
        <p:sp>
          <p:nvSpPr>
            <p:cNvPr id="61" name="Rectangle 60"/>
            <p:cNvSpPr/>
            <p:nvPr/>
          </p:nvSpPr>
          <p:spPr>
            <a:xfrm>
              <a:off x="658367" y="2405910"/>
              <a:ext cx="1628213" cy="392319"/>
            </a:xfrm>
            <a:prstGeom prst="rect">
              <a:avLst/>
            </a:prstGeom>
          </p:spPr>
          <p:txBody>
            <a:bodyPr wrap="square">
              <a:spAutoFit/>
            </a:bodyPr>
            <a:lstStyle/>
            <a:p>
              <a:pPr algn="ctr">
                <a:lnSpc>
                  <a:spcPct val="150000"/>
                </a:lnSpc>
              </a:pPr>
              <a:r>
                <a:rPr lang="id-ID" sz="933" dirty="0">
                  <a:solidFill>
                    <a:schemeClr val="bg1">
                      <a:lumMod val="65000"/>
                    </a:schemeClr>
                  </a:solidFill>
                </a:rPr>
                <a:t>Powerfull presentation material for all business</a:t>
              </a:r>
            </a:p>
          </p:txBody>
        </p:sp>
        <p:sp>
          <p:nvSpPr>
            <p:cNvPr id="62" name="Rectangle 61"/>
            <p:cNvSpPr/>
            <p:nvPr/>
          </p:nvSpPr>
          <p:spPr>
            <a:xfrm>
              <a:off x="658367" y="2222491"/>
              <a:ext cx="1628213" cy="234920"/>
            </a:xfrm>
            <a:prstGeom prst="rect">
              <a:avLst/>
            </a:prstGeom>
          </p:spPr>
          <p:txBody>
            <a:bodyPr wrap="square">
              <a:spAutoFit/>
            </a:bodyPr>
            <a:lstStyle/>
            <a:p>
              <a:pPr algn="ctr">
                <a:lnSpc>
                  <a:spcPct val="150000"/>
                </a:lnSpc>
              </a:pPr>
              <a:r>
                <a:rPr lang="en-ID" sz="1067" i="1" dirty="0">
                  <a:solidFill>
                    <a:schemeClr val="tx1">
                      <a:lumMod val="50000"/>
                      <a:lumOff val="50000"/>
                    </a:schemeClr>
                  </a:solidFill>
                </a:rPr>
                <a:t>00.00. – 00.00.2090</a:t>
              </a:r>
              <a:endParaRPr lang="id-ID" sz="1067" i="1" dirty="0">
                <a:solidFill>
                  <a:schemeClr val="tx1">
                    <a:lumMod val="50000"/>
                    <a:lumOff val="50000"/>
                  </a:schemeClr>
                </a:solidFill>
              </a:endParaRPr>
            </a:p>
          </p:txBody>
        </p:sp>
      </p:grpSp>
      <p:grpSp>
        <p:nvGrpSpPr>
          <p:cNvPr id="63" name="Group 62"/>
          <p:cNvGrpSpPr/>
          <p:nvPr/>
        </p:nvGrpSpPr>
        <p:grpSpPr>
          <a:xfrm>
            <a:off x="4598633" y="2443168"/>
            <a:ext cx="2170951" cy="982196"/>
            <a:chOff x="658367" y="2061582"/>
            <a:chExt cx="1628213" cy="736647"/>
          </a:xfrm>
        </p:grpSpPr>
        <p:sp>
          <p:nvSpPr>
            <p:cNvPr id="64" name="TextBox 63"/>
            <p:cNvSpPr txBox="1"/>
            <p:nvPr/>
          </p:nvSpPr>
          <p:spPr>
            <a:xfrm>
              <a:off x="1203049" y="2061582"/>
              <a:ext cx="538849" cy="407900"/>
            </a:xfrm>
            <a:prstGeom prst="rect">
              <a:avLst/>
            </a:prstGeom>
            <a:noFill/>
          </p:spPr>
          <p:txBody>
            <a:bodyPr wrap="none" rtlCol="0">
              <a:spAutoFit/>
            </a:bodyPr>
            <a:lstStyle/>
            <a:p>
              <a:pPr algn="ctr"/>
              <a:r>
                <a:rPr lang="en-ID" sz="1467" b="1" dirty="0" err="1">
                  <a:solidFill>
                    <a:schemeClr val="tx1">
                      <a:lumMod val="50000"/>
                      <a:lumOff val="50000"/>
                    </a:schemeClr>
                  </a:solidFill>
                </a:rPr>
                <a:t>Thema</a:t>
              </a:r>
              <a:endParaRPr lang="en-ID" sz="1467" b="1" dirty="0">
                <a:solidFill>
                  <a:schemeClr val="tx1">
                    <a:lumMod val="50000"/>
                    <a:lumOff val="50000"/>
                  </a:schemeClr>
                </a:solidFill>
              </a:endParaRPr>
            </a:p>
            <a:p>
              <a:pPr algn="ctr"/>
              <a:endParaRPr lang="en-ID" sz="1467" b="1" dirty="0">
                <a:solidFill>
                  <a:schemeClr val="tx1">
                    <a:lumMod val="50000"/>
                    <a:lumOff val="50000"/>
                  </a:schemeClr>
                </a:solidFill>
              </a:endParaRPr>
            </a:p>
          </p:txBody>
        </p:sp>
        <p:sp>
          <p:nvSpPr>
            <p:cNvPr id="65" name="Rectangle 64"/>
            <p:cNvSpPr/>
            <p:nvPr/>
          </p:nvSpPr>
          <p:spPr>
            <a:xfrm>
              <a:off x="658367" y="2405910"/>
              <a:ext cx="1628213" cy="392319"/>
            </a:xfrm>
            <a:prstGeom prst="rect">
              <a:avLst/>
            </a:prstGeom>
          </p:spPr>
          <p:txBody>
            <a:bodyPr wrap="square">
              <a:spAutoFit/>
            </a:bodyPr>
            <a:lstStyle/>
            <a:p>
              <a:pPr algn="ctr">
                <a:lnSpc>
                  <a:spcPct val="150000"/>
                </a:lnSpc>
              </a:pPr>
              <a:r>
                <a:rPr lang="id-ID" sz="933" dirty="0">
                  <a:solidFill>
                    <a:schemeClr val="bg1">
                      <a:lumMod val="65000"/>
                    </a:schemeClr>
                  </a:solidFill>
                </a:rPr>
                <a:t>Powerfull presentation material for all business</a:t>
              </a:r>
            </a:p>
          </p:txBody>
        </p:sp>
        <p:sp>
          <p:nvSpPr>
            <p:cNvPr id="74" name="Rectangle 73"/>
            <p:cNvSpPr/>
            <p:nvPr/>
          </p:nvSpPr>
          <p:spPr>
            <a:xfrm>
              <a:off x="658367" y="2222491"/>
              <a:ext cx="1628213" cy="234920"/>
            </a:xfrm>
            <a:prstGeom prst="rect">
              <a:avLst/>
            </a:prstGeom>
          </p:spPr>
          <p:txBody>
            <a:bodyPr wrap="square">
              <a:spAutoFit/>
            </a:bodyPr>
            <a:lstStyle/>
            <a:p>
              <a:pPr algn="ctr">
                <a:lnSpc>
                  <a:spcPct val="150000"/>
                </a:lnSpc>
              </a:pPr>
              <a:r>
                <a:rPr lang="en-ID" sz="1067" i="1" dirty="0">
                  <a:solidFill>
                    <a:schemeClr val="tx1">
                      <a:lumMod val="50000"/>
                      <a:lumOff val="50000"/>
                    </a:schemeClr>
                  </a:solidFill>
                </a:rPr>
                <a:t>00.00. – 00.00.2090</a:t>
              </a:r>
              <a:endParaRPr lang="id-ID" sz="1067" i="1" dirty="0">
                <a:solidFill>
                  <a:schemeClr val="tx1">
                    <a:lumMod val="50000"/>
                    <a:lumOff val="50000"/>
                  </a:schemeClr>
                </a:solidFill>
              </a:endParaRPr>
            </a:p>
          </p:txBody>
        </p:sp>
      </p:grpSp>
      <p:grpSp>
        <p:nvGrpSpPr>
          <p:cNvPr id="75" name="Group 74"/>
          <p:cNvGrpSpPr/>
          <p:nvPr/>
        </p:nvGrpSpPr>
        <p:grpSpPr>
          <a:xfrm>
            <a:off x="6574569" y="2740921"/>
            <a:ext cx="2170951" cy="982196"/>
            <a:chOff x="658367" y="2061582"/>
            <a:chExt cx="1628213" cy="736647"/>
          </a:xfrm>
        </p:grpSpPr>
        <p:sp>
          <p:nvSpPr>
            <p:cNvPr id="76" name="TextBox 75"/>
            <p:cNvSpPr txBox="1"/>
            <p:nvPr/>
          </p:nvSpPr>
          <p:spPr>
            <a:xfrm>
              <a:off x="1203049" y="2061582"/>
              <a:ext cx="538849" cy="238575"/>
            </a:xfrm>
            <a:prstGeom prst="rect">
              <a:avLst/>
            </a:prstGeom>
            <a:noFill/>
          </p:spPr>
          <p:txBody>
            <a:bodyPr wrap="none" rtlCol="0">
              <a:spAutoFit/>
            </a:bodyPr>
            <a:lstStyle/>
            <a:p>
              <a:pPr algn="ctr"/>
              <a:r>
                <a:rPr lang="en-ID" sz="1467" b="1" dirty="0" err="1">
                  <a:solidFill>
                    <a:schemeClr val="tx1">
                      <a:lumMod val="50000"/>
                      <a:lumOff val="50000"/>
                    </a:schemeClr>
                  </a:solidFill>
                </a:rPr>
                <a:t>Thema</a:t>
              </a:r>
              <a:endParaRPr lang="en-ID" sz="1467" b="1" dirty="0">
                <a:solidFill>
                  <a:schemeClr val="tx1">
                    <a:lumMod val="50000"/>
                    <a:lumOff val="50000"/>
                  </a:schemeClr>
                </a:solidFill>
              </a:endParaRPr>
            </a:p>
          </p:txBody>
        </p:sp>
        <p:sp>
          <p:nvSpPr>
            <p:cNvPr id="77" name="Rectangle 76"/>
            <p:cNvSpPr/>
            <p:nvPr/>
          </p:nvSpPr>
          <p:spPr>
            <a:xfrm>
              <a:off x="658367" y="2405910"/>
              <a:ext cx="1628213" cy="392319"/>
            </a:xfrm>
            <a:prstGeom prst="rect">
              <a:avLst/>
            </a:prstGeom>
          </p:spPr>
          <p:txBody>
            <a:bodyPr wrap="square">
              <a:spAutoFit/>
            </a:bodyPr>
            <a:lstStyle/>
            <a:p>
              <a:pPr algn="ctr">
                <a:lnSpc>
                  <a:spcPct val="150000"/>
                </a:lnSpc>
              </a:pPr>
              <a:r>
                <a:rPr lang="id-ID" sz="933" dirty="0">
                  <a:solidFill>
                    <a:schemeClr val="bg1">
                      <a:lumMod val="65000"/>
                    </a:schemeClr>
                  </a:solidFill>
                </a:rPr>
                <a:t>Powerfull presentation material for all business</a:t>
              </a:r>
            </a:p>
          </p:txBody>
        </p:sp>
        <p:sp>
          <p:nvSpPr>
            <p:cNvPr id="78" name="Rectangle 77"/>
            <p:cNvSpPr/>
            <p:nvPr/>
          </p:nvSpPr>
          <p:spPr>
            <a:xfrm>
              <a:off x="658367" y="2222491"/>
              <a:ext cx="1628213" cy="234920"/>
            </a:xfrm>
            <a:prstGeom prst="rect">
              <a:avLst/>
            </a:prstGeom>
          </p:spPr>
          <p:txBody>
            <a:bodyPr wrap="square">
              <a:spAutoFit/>
            </a:bodyPr>
            <a:lstStyle/>
            <a:p>
              <a:pPr algn="ctr">
                <a:lnSpc>
                  <a:spcPct val="150000"/>
                </a:lnSpc>
              </a:pPr>
              <a:r>
                <a:rPr lang="en-ID" sz="1067" i="1" dirty="0">
                  <a:solidFill>
                    <a:schemeClr val="tx1">
                      <a:lumMod val="50000"/>
                      <a:lumOff val="50000"/>
                    </a:schemeClr>
                  </a:solidFill>
                </a:rPr>
                <a:t>00.00. – 00.00.2090</a:t>
              </a:r>
              <a:endParaRPr lang="id-ID" sz="1067" i="1" dirty="0">
                <a:solidFill>
                  <a:schemeClr val="tx1">
                    <a:lumMod val="50000"/>
                    <a:lumOff val="50000"/>
                  </a:schemeClr>
                </a:solidFill>
              </a:endParaRPr>
            </a:p>
          </p:txBody>
        </p:sp>
      </p:grpSp>
      <p:grpSp>
        <p:nvGrpSpPr>
          <p:cNvPr id="79" name="Group 78"/>
          <p:cNvGrpSpPr/>
          <p:nvPr/>
        </p:nvGrpSpPr>
        <p:grpSpPr>
          <a:xfrm>
            <a:off x="8595287" y="2443168"/>
            <a:ext cx="2170951" cy="982196"/>
            <a:chOff x="658367" y="2061582"/>
            <a:chExt cx="1628213" cy="736647"/>
          </a:xfrm>
        </p:grpSpPr>
        <p:sp>
          <p:nvSpPr>
            <p:cNvPr id="80" name="TextBox 79"/>
            <p:cNvSpPr txBox="1"/>
            <p:nvPr/>
          </p:nvSpPr>
          <p:spPr>
            <a:xfrm>
              <a:off x="1203050" y="2061582"/>
              <a:ext cx="538849" cy="238575"/>
            </a:xfrm>
            <a:prstGeom prst="rect">
              <a:avLst/>
            </a:prstGeom>
            <a:noFill/>
          </p:spPr>
          <p:txBody>
            <a:bodyPr wrap="none" rtlCol="0">
              <a:spAutoFit/>
            </a:bodyPr>
            <a:lstStyle/>
            <a:p>
              <a:pPr algn="ctr"/>
              <a:r>
                <a:rPr lang="en-ID" sz="1467" b="1" dirty="0" err="1">
                  <a:solidFill>
                    <a:schemeClr val="tx1">
                      <a:lumMod val="50000"/>
                      <a:lumOff val="50000"/>
                    </a:schemeClr>
                  </a:solidFill>
                </a:rPr>
                <a:t>Thema</a:t>
              </a:r>
              <a:endParaRPr lang="en-ID" sz="1467" b="1" dirty="0">
                <a:solidFill>
                  <a:schemeClr val="tx1">
                    <a:lumMod val="50000"/>
                    <a:lumOff val="50000"/>
                  </a:schemeClr>
                </a:solidFill>
              </a:endParaRPr>
            </a:p>
          </p:txBody>
        </p:sp>
        <p:sp>
          <p:nvSpPr>
            <p:cNvPr id="81" name="Rectangle 80"/>
            <p:cNvSpPr/>
            <p:nvPr/>
          </p:nvSpPr>
          <p:spPr>
            <a:xfrm>
              <a:off x="658367" y="2405910"/>
              <a:ext cx="1628213" cy="392319"/>
            </a:xfrm>
            <a:prstGeom prst="rect">
              <a:avLst/>
            </a:prstGeom>
          </p:spPr>
          <p:txBody>
            <a:bodyPr wrap="square">
              <a:spAutoFit/>
            </a:bodyPr>
            <a:lstStyle/>
            <a:p>
              <a:pPr algn="ctr">
                <a:lnSpc>
                  <a:spcPct val="150000"/>
                </a:lnSpc>
              </a:pPr>
              <a:r>
                <a:rPr lang="id-ID" sz="933" dirty="0">
                  <a:solidFill>
                    <a:schemeClr val="bg1">
                      <a:lumMod val="65000"/>
                    </a:schemeClr>
                  </a:solidFill>
                </a:rPr>
                <a:t>Powerfull presentation material for all business</a:t>
              </a:r>
            </a:p>
          </p:txBody>
        </p:sp>
        <p:sp>
          <p:nvSpPr>
            <p:cNvPr id="82" name="Rectangle 81"/>
            <p:cNvSpPr/>
            <p:nvPr/>
          </p:nvSpPr>
          <p:spPr>
            <a:xfrm>
              <a:off x="658367" y="2222491"/>
              <a:ext cx="1628213" cy="234920"/>
            </a:xfrm>
            <a:prstGeom prst="rect">
              <a:avLst/>
            </a:prstGeom>
          </p:spPr>
          <p:txBody>
            <a:bodyPr wrap="square">
              <a:spAutoFit/>
            </a:bodyPr>
            <a:lstStyle/>
            <a:p>
              <a:pPr algn="ctr">
                <a:lnSpc>
                  <a:spcPct val="150000"/>
                </a:lnSpc>
              </a:pPr>
              <a:r>
                <a:rPr lang="en-ID" sz="1067" i="1" dirty="0">
                  <a:solidFill>
                    <a:schemeClr val="tx1">
                      <a:lumMod val="50000"/>
                      <a:lumOff val="50000"/>
                    </a:schemeClr>
                  </a:solidFill>
                </a:rPr>
                <a:t>00.00. – 00.00.2090</a:t>
              </a:r>
              <a:endParaRPr lang="id-ID" sz="1067" i="1" dirty="0">
                <a:solidFill>
                  <a:schemeClr val="tx1">
                    <a:lumMod val="50000"/>
                    <a:lumOff val="50000"/>
                  </a:schemeClr>
                </a:solidFill>
              </a:endParaRPr>
            </a:p>
          </p:txBody>
        </p:sp>
      </p:grpSp>
      <p:cxnSp>
        <p:nvCxnSpPr>
          <p:cNvPr id="83" name="Straight Connector 82"/>
          <p:cNvCxnSpPr/>
          <p:nvPr/>
        </p:nvCxnSpPr>
        <p:spPr>
          <a:xfrm flipV="1">
            <a:off x="1712976" y="3546180"/>
            <a:ext cx="0" cy="624435"/>
          </a:xfrm>
          <a:prstGeom prst="line">
            <a:avLst/>
          </a:prstGeom>
          <a:ln w="12700">
            <a:solidFill>
              <a:schemeClr val="accent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flipV="1">
            <a:off x="3676734" y="3847360"/>
            <a:ext cx="2031" cy="332765"/>
          </a:xfrm>
          <a:prstGeom prst="line">
            <a:avLst/>
          </a:prstGeom>
          <a:ln w="12700">
            <a:solidFill>
              <a:schemeClr val="accent3"/>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5706199" y="3546180"/>
            <a:ext cx="0" cy="624435"/>
          </a:xfrm>
          <a:prstGeom prst="line">
            <a:avLst/>
          </a:prstGeom>
          <a:ln w="12700">
            <a:solidFill>
              <a:schemeClr val="accent4"/>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flipV="1">
            <a:off x="7669957" y="3847360"/>
            <a:ext cx="2031" cy="332765"/>
          </a:xfrm>
          <a:prstGeom prst="line">
            <a:avLst/>
          </a:prstGeom>
          <a:ln w="12700">
            <a:solidFill>
              <a:schemeClr val="accent5"/>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9692571" y="3546180"/>
            <a:ext cx="0" cy="624435"/>
          </a:xfrm>
          <a:prstGeom prst="line">
            <a:avLst/>
          </a:prstGeom>
          <a:ln w="12700">
            <a:solidFill>
              <a:schemeClr val="accent6"/>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88" name="TextBox 65">
            <a:extLst>
              <a:ext uri="{FF2B5EF4-FFF2-40B4-BE49-F238E27FC236}">
                <a16:creationId xmlns:a16="http://schemas.microsoft.com/office/drawing/2014/main" id="{8C417C37-C40A-7142-8541-48A548E37F14}"/>
              </a:ext>
            </a:extLst>
          </p:cNvPr>
          <p:cNvSpPr txBox="1"/>
          <p:nvPr/>
        </p:nvSpPr>
        <p:spPr>
          <a:xfrm>
            <a:off x="4098097" y="587093"/>
            <a:ext cx="3995837" cy="523220"/>
          </a:xfrm>
          <a:prstGeom prst="rect">
            <a:avLst/>
          </a:prstGeom>
          <a:noFill/>
        </p:spPr>
        <p:txBody>
          <a:bodyPr wrap="none" rtlCol="0">
            <a:spAutoFit/>
          </a:bodyPr>
          <a:lstStyle/>
          <a:p>
            <a:pPr algn="ctr"/>
            <a:r>
              <a:rPr lang="en-ID" sz="2800" dirty="0" err="1">
                <a:solidFill>
                  <a:schemeClr val="tx1">
                    <a:lumMod val="65000"/>
                    <a:lumOff val="35000"/>
                  </a:schemeClr>
                </a:solidFill>
                <a:latin typeface="+mj-lt"/>
              </a:rPr>
              <a:t>Hier</a:t>
            </a:r>
            <a:r>
              <a:rPr lang="en-ID" sz="2800" dirty="0">
                <a:solidFill>
                  <a:schemeClr val="tx1">
                    <a:lumMod val="65000"/>
                    <a:lumOff val="35000"/>
                  </a:schemeClr>
                </a:solidFill>
                <a:latin typeface="+mj-lt"/>
              </a:rPr>
              <a:t> </a:t>
            </a:r>
            <a:r>
              <a:rPr lang="en-ID" sz="2800" dirty="0" err="1">
                <a:solidFill>
                  <a:schemeClr val="tx1">
                    <a:lumMod val="65000"/>
                    <a:lumOff val="35000"/>
                  </a:schemeClr>
                </a:solidFill>
                <a:latin typeface="+mj-lt"/>
              </a:rPr>
              <a:t>steht</a:t>
            </a:r>
            <a:r>
              <a:rPr lang="en-ID" sz="2800" dirty="0">
                <a:solidFill>
                  <a:schemeClr val="tx1">
                    <a:lumMod val="65000"/>
                    <a:lumOff val="35000"/>
                  </a:schemeClr>
                </a:solidFill>
                <a:latin typeface="+mj-lt"/>
              </a:rPr>
              <a:t> </a:t>
            </a:r>
            <a:r>
              <a:rPr lang="en-ID" sz="2800" dirty="0" err="1">
                <a:solidFill>
                  <a:schemeClr val="tx1">
                    <a:lumMod val="65000"/>
                    <a:lumOff val="35000"/>
                  </a:schemeClr>
                </a:solidFill>
                <a:latin typeface="+mj-lt"/>
              </a:rPr>
              <a:t>eine</a:t>
            </a:r>
            <a:r>
              <a:rPr lang="en-ID" sz="2800" dirty="0">
                <a:solidFill>
                  <a:schemeClr val="tx1">
                    <a:lumMod val="65000"/>
                    <a:lumOff val="35000"/>
                  </a:schemeClr>
                </a:solidFill>
                <a:latin typeface="+mj-lt"/>
              </a:rPr>
              <a:t> </a:t>
            </a:r>
            <a:r>
              <a:rPr lang="en-ID" sz="2800" dirty="0" err="1">
                <a:solidFill>
                  <a:schemeClr val="tx1">
                    <a:lumMod val="65000"/>
                    <a:lumOff val="35000"/>
                  </a:schemeClr>
                </a:solidFill>
                <a:latin typeface="+mj-lt"/>
              </a:rPr>
              <a:t>Überschrift</a:t>
            </a:r>
            <a:endParaRPr lang="en-ID" sz="2800" dirty="0">
              <a:solidFill>
                <a:schemeClr val="tx1">
                  <a:lumMod val="65000"/>
                  <a:lumOff val="35000"/>
                </a:schemeClr>
              </a:solidFill>
              <a:latin typeface="+mj-lt"/>
            </a:endParaRPr>
          </a:p>
        </p:txBody>
      </p:sp>
      <p:sp>
        <p:nvSpPr>
          <p:cNvPr id="89" name="TextBox 66">
            <a:extLst>
              <a:ext uri="{FF2B5EF4-FFF2-40B4-BE49-F238E27FC236}">
                <a16:creationId xmlns:a16="http://schemas.microsoft.com/office/drawing/2014/main" id="{48CBCDFB-B9AD-8E46-84CC-9E4CE5285CD2}"/>
              </a:ext>
            </a:extLst>
          </p:cNvPr>
          <p:cNvSpPr txBox="1"/>
          <p:nvPr/>
        </p:nvSpPr>
        <p:spPr>
          <a:xfrm>
            <a:off x="4210800" y="1110313"/>
            <a:ext cx="3770456" cy="276999"/>
          </a:xfrm>
          <a:prstGeom prst="rect">
            <a:avLst/>
          </a:prstGeom>
          <a:noFill/>
        </p:spPr>
        <p:txBody>
          <a:bodyPr wrap="none" rtlCol="0">
            <a:spAutoFit/>
          </a:bodyPr>
          <a:lstStyle/>
          <a:p>
            <a:pPr algn="ctr"/>
            <a:r>
              <a:rPr lang="id-ID" sz="1200" dirty="0" err="1">
                <a:solidFill>
                  <a:schemeClr val="bg1">
                    <a:lumMod val="65000"/>
                  </a:schemeClr>
                </a:solidFill>
              </a:rPr>
              <a:t>Stufe</a:t>
            </a:r>
            <a:r>
              <a:rPr lang="id-ID" sz="1200" dirty="0">
                <a:solidFill>
                  <a:schemeClr val="bg1">
                    <a:lumMod val="65000"/>
                  </a:schemeClr>
                </a:solidFill>
              </a:rPr>
              <a:t> </a:t>
            </a:r>
            <a:r>
              <a:rPr lang="id-ID" sz="1200" dirty="0" err="1">
                <a:solidFill>
                  <a:schemeClr val="bg1">
                    <a:lumMod val="65000"/>
                  </a:schemeClr>
                </a:solidFill>
              </a:rPr>
              <a:t>für</a:t>
            </a:r>
            <a:r>
              <a:rPr lang="id-ID" sz="1200" dirty="0">
                <a:solidFill>
                  <a:schemeClr val="bg1">
                    <a:lumMod val="65000"/>
                  </a:schemeClr>
                </a:solidFill>
              </a:rPr>
              <a:t> </a:t>
            </a:r>
            <a:r>
              <a:rPr lang="id-ID" sz="1200" dirty="0" err="1">
                <a:solidFill>
                  <a:schemeClr val="bg1">
                    <a:lumMod val="65000"/>
                  </a:schemeClr>
                </a:solidFill>
              </a:rPr>
              <a:t>Stufe</a:t>
            </a:r>
            <a:r>
              <a:rPr lang="id-ID" sz="1200" dirty="0">
                <a:solidFill>
                  <a:schemeClr val="bg1">
                    <a:lumMod val="65000"/>
                  </a:schemeClr>
                </a:solidFill>
              </a:rPr>
              <a:t> – </a:t>
            </a:r>
            <a:r>
              <a:rPr lang="id-ID" sz="1200" dirty="0" err="1">
                <a:solidFill>
                  <a:schemeClr val="bg1">
                    <a:lumMod val="65000"/>
                  </a:schemeClr>
                </a:solidFill>
              </a:rPr>
              <a:t>dazu</a:t>
            </a:r>
            <a:r>
              <a:rPr lang="id-ID" sz="1200" dirty="0">
                <a:solidFill>
                  <a:schemeClr val="bg1">
                    <a:lumMod val="65000"/>
                  </a:schemeClr>
                </a:solidFill>
              </a:rPr>
              <a:t> </a:t>
            </a:r>
            <a:r>
              <a:rPr lang="id-ID" sz="1200" dirty="0" err="1">
                <a:solidFill>
                  <a:schemeClr val="bg1">
                    <a:lumMod val="65000"/>
                  </a:schemeClr>
                </a:solidFill>
              </a:rPr>
              <a:t>eine</a:t>
            </a:r>
            <a:r>
              <a:rPr lang="id-ID" sz="1200" dirty="0">
                <a:solidFill>
                  <a:schemeClr val="bg1">
                    <a:lumMod val="65000"/>
                  </a:schemeClr>
                </a:solidFill>
              </a:rPr>
              <a:t> </a:t>
            </a:r>
            <a:r>
              <a:rPr lang="id-ID" sz="1200" dirty="0" err="1">
                <a:solidFill>
                  <a:schemeClr val="bg1">
                    <a:lumMod val="65000"/>
                  </a:schemeClr>
                </a:solidFill>
              </a:rPr>
              <a:t>wichtige</a:t>
            </a:r>
            <a:r>
              <a:rPr lang="id-ID" sz="1200" dirty="0">
                <a:solidFill>
                  <a:schemeClr val="bg1">
                    <a:lumMod val="65000"/>
                  </a:schemeClr>
                </a:solidFill>
              </a:rPr>
              <a:t> </a:t>
            </a:r>
            <a:r>
              <a:rPr lang="id-ID" sz="1200" b="1" dirty="0" err="1">
                <a:solidFill>
                  <a:schemeClr val="accent1"/>
                </a:solidFill>
              </a:rPr>
              <a:t>Stufenplan</a:t>
            </a:r>
            <a:r>
              <a:rPr lang="id-ID" sz="1200" b="1" dirty="0">
                <a:solidFill>
                  <a:schemeClr val="accent1"/>
                </a:solidFill>
              </a:rPr>
              <a:t> / </a:t>
            </a:r>
            <a:r>
              <a:rPr lang="id-ID" sz="1200" b="1" dirty="0" err="1">
                <a:solidFill>
                  <a:schemeClr val="accent1"/>
                </a:solidFill>
              </a:rPr>
              <a:t>Zeitplan</a:t>
            </a:r>
            <a:endParaRPr lang="en-US" sz="1200" b="1" dirty="0">
              <a:solidFill>
                <a:schemeClr val="bg1">
                  <a:lumMod val="65000"/>
                </a:schemeClr>
              </a:solidFill>
            </a:endParaRPr>
          </a:p>
        </p:txBody>
      </p:sp>
    </p:spTree>
    <p:extLst>
      <p:ext uri="{BB962C8B-B14F-4D97-AF65-F5344CB8AC3E}">
        <p14:creationId xmlns:p14="http://schemas.microsoft.com/office/powerpoint/2010/main" val="24570129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Line 1"/>
          <p:cNvSpPr>
            <a:spLocks/>
          </p:cNvSpPr>
          <p:nvPr/>
        </p:nvSpPr>
        <p:spPr bwMode="auto">
          <a:xfrm>
            <a:off x="8886863" y="2772184"/>
            <a:ext cx="1891919" cy="699851"/>
          </a:xfrm>
          <a:custGeom>
            <a:avLst/>
            <a:gdLst>
              <a:gd name="T0" fmla="*/ 101 w 551"/>
              <a:gd name="T1" fmla="*/ 203 h 203"/>
              <a:gd name="T2" fmla="*/ 0 w 551"/>
              <a:gd name="T3" fmla="*/ 101 h 203"/>
              <a:gd name="T4" fmla="*/ 101 w 551"/>
              <a:gd name="T5" fmla="*/ 0 h 203"/>
              <a:gd name="T6" fmla="*/ 450 w 551"/>
              <a:gd name="T7" fmla="*/ 0 h 203"/>
              <a:gd name="T8" fmla="*/ 551 w 551"/>
              <a:gd name="T9" fmla="*/ 101 h 203"/>
              <a:gd name="T10" fmla="*/ 450 w 551"/>
              <a:gd name="T11" fmla="*/ 203 h 203"/>
              <a:gd name="T12" fmla="*/ 101 w 551"/>
              <a:gd name="T13" fmla="*/ 203 h 203"/>
            </a:gdLst>
            <a:ahLst/>
            <a:cxnLst>
              <a:cxn ang="0">
                <a:pos x="T0" y="T1"/>
              </a:cxn>
              <a:cxn ang="0">
                <a:pos x="T2" y="T3"/>
              </a:cxn>
              <a:cxn ang="0">
                <a:pos x="T4" y="T5"/>
              </a:cxn>
              <a:cxn ang="0">
                <a:pos x="T6" y="T7"/>
              </a:cxn>
              <a:cxn ang="0">
                <a:pos x="T8" y="T9"/>
              </a:cxn>
              <a:cxn ang="0">
                <a:pos x="T10" y="T11"/>
              </a:cxn>
              <a:cxn ang="0">
                <a:pos x="T12" y="T13"/>
              </a:cxn>
            </a:cxnLst>
            <a:rect l="0" t="0" r="r" b="b"/>
            <a:pathLst>
              <a:path w="551" h="203">
                <a:moveTo>
                  <a:pt x="101" y="203"/>
                </a:moveTo>
                <a:cubicBezTo>
                  <a:pt x="45" y="203"/>
                  <a:pt x="0" y="157"/>
                  <a:pt x="0" y="101"/>
                </a:cubicBezTo>
                <a:cubicBezTo>
                  <a:pt x="0" y="46"/>
                  <a:pt x="45" y="0"/>
                  <a:pt x="101" y="0"/>
                </a:cubicBezTo>
                <a:cubicBezTo>
                  <a:pt x="450" y="0"/>
                  <a:pt x="450" y="0"/>
                  <a:pt x="450" y="0"/>
                </a:cubicBezTo>
                <a:cubicBezTo>
                  <a:pt x="506" y="0"/>
                  <a:pt x="551" y="46"/>
                  <a:pt x="551" y="101"/>
                </a:cubicBezTo>
                <a:cubicBezTo>
                  <a:pt x="551" y="157"/>
                  <a:pt x="506" y="203"/>
                  <a:pt x="450" y="203"/>
                </a:cubicBezTo>
                <a:lnTo>
                  <a:pt x="101" y="203"/>
                </a:lnTo>
                <a:close/>
              </a:path>
            </a:pathLst>
          </a:custGeom>
          <a:solidFill>
            <a:schemeClr val="accent4"/>
          </a:solidFill>
          <a:ln>
            <a:noFill/>
          </a:ln>
        </p:spPr>
        <p:txBody>
          <a:bodyPr vert="horz" wrap="square" lIns="91440" tIns="45721" rIns="91440" bIns="45721" numCol="1" anchor="t" anchorCtr="0" compatLnSpc="1">
            <a:prstTxWarp prst="textNoShape">
              <a:avLst/>
            </a:prstTxWarp>
          </a:bodyPr>
          <a:lstStyle/>
          <a:p>
            <a:endParaRPr lang="en-US" sz="1801"/>
          </a:p>
        </p:txBody>
      </p:sp>
      <p:grpSp>
        <p:nvGrpSpPr>
          <p:cNvPr id="30" name="Side 1_1"/>
          <p:cNvGrpSpPr/>
          <p:nvPr/>
        </p:nvGrpSpPr>
        <p:grpSpPr>
          <a:xfrm rot="18900000">
            <a:off x="9261521" y="2410861"/>
            <a:ext cx="2342995" cy="1424473"/>
            <a:chOff x="1538296" y="3132084"/>
            <a:chExt cx="2342994" cy="1424473"/>
          </a:xfrm>
        </p:grpSpPr>
        <p:sp>
          <p:nvSpPr>
            <p:cNvPr id="31" name="Trans 1"/>
            <p:cNvSpPr>
              <a:spLocks/>
            </p:cNvSpPr>
            <p:nvPr/>
          </p:nvSpPr>
          <p:spPr bwMode="auto">
            <a:xfrm rot="18900000">
              <a:off x="2462714" y="3132173"/>
              <a:ext cx="1418576" cy="1424384"/>
            </a:xfrm>
            <a:custGeom>
              <a:avLst/>
              <a:gdLst>
                <a:gd name="T0" fmla="*/ 183 w 413"/>
                <a:gd name="T1" fmla="*/ 40 h 413"/>
                <a:gd name="T2" fmla="*/ 40 w 413"/>
                <a:gd name="T3" fmla="*/ 40 h 413"/>
                <a:gd name="T4" fmla="*/ 40 w 413"/>
                <a:gd name="T5" fmla="*/ 183 h 413"/>
                <a:gd name="T6" fmla="*/ 230 w 413"/>
                <a:gd name="T7" fmla="*/ 373 h 413"/>
                <a:gd name="T8" fmla="*/ 373 w 413"/>
                <a:gd name="T9" fmla="*/ 373 h 413"/>
                <a:gd name="T10" fmla="*/ 373 w 413"/>
                <a:gd name="T11" fmla="*/ 230 h 413"/>
                <a:gd name="T12" fmla="*/ 183 w 413"/>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3" h="413">
                  <a:moveTo>
                    <a:pt x="183" y="40"/>
                  </a:moveTo>
                  <a:cubicBezTo>
                    <a:pt x="143" y="0"/>
                    <a:pt x="79" y="0"/>
                    <a:pt x="40" y="40"/>
                  </a:cubicBezTo>
                  <a:cubicBezTo>
                    <a:pt x="0" y="79"/>
                    <a:pt x="0" y="143"/>
                    <a:pt x="40" y="183"/>
                  </a:cubicBezTo>
                  <a:cubicBezTo>
                    <a:pt x="230" y="373"/>
                    <a:pt x="230" y="373"/>
                    <a:pt x="230" y="373"/>
                  </a:cubicBezTo>
                  <a:cubicBezTo>
                    <a:pt x="270" y="413"/>
                    <a:pt x="334" y="413"/>
                    <a:pt x="373" y="373"/>
                  </a:cubicBezTo>
                  <a:cubicBezTo>
                    <a:pt x="413" y="334"/>
                    <a:pt x="413" y="270"/>
                    <a:pt x="373" y="230"/>
                  </a:cubicBezTo>
                  <a:lnTo>
                    <a:pt x="183" y="40"/>
                  </a:lnTo>
                  <a:close/>
                </a:path>
              </a:pathLst>
            </a:custGeom>
            <a:noFill/>
            <a:ln w="142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US" sz="1801"/>
            </a:p>
          </p:txBody>
        </p:sp>
        <p:sp>
          <p:nvSpPr>
            <p:cNvPr id="32" name="Side 1"/>
            <p:cNvSpPr>
              <a:spLocks/>
            </p:cNvSpPr>
            <p:nvPr/>
          </p:nvSpPr>
          <p:spPr bwMode="auto">
            <a:xfrm rot="18900000">
              <a:off x="1538296" y="3132084"/>
              <a:ext cx="1414220" cy="1421480"/>
            </a:xfrm>
            <a:custGeom>
              <a:avLst/>
              <a:gdLst>
                <a:gd name="T0" fmla="*/ 373 w 412"/>
                <a:gd name="T1" fmla="*/ 230 h 412"/>
                <a:gd name="T2" fmla="*/ 373 w 412"/>
                <a:gd name="T3" fmla="*/ 373 h 412"/>
                <a:gd name="T4" fmla="*/ 230 w 412"/>
                <a:gd name="T5" fmla="*/ 373 h 412"/>
                <a:gd name="T6" fmla="*/ 39 w 412"/>
                <a:gd name="T7" fmla="*/ 183 h 412"/>
                <a:gd name="T8" fmla="*/ 39 w 412"/>
                <a:gd name="T9" fmla="*/ 39 h 412"/>
                <a:gd name="T10" fmla="*/ 182 w 412"/>
                <a:gd name="T11" fmla="*/ 39 h 412"/>
                <a:gd name="T12" fmla="*/ 373 w 412"/>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2" h="412">
                  <a:moveTo>
                    <a:pt x="373" y="230"/>
                  </a:moveTo>
                  <a:cubicBezTo>
                    <a:pt x="412" y="269"/>
                    <a:pt x="412" y="333"/>
                    <a:pt x="373" y="373"/>
                  </a:cubicBezTo>
                  <a:cubicBezTo>
                    <a:pt x="333" y="412"/>
                    <a:pt x="269" y="412"/>
                    <a:pt x="230" y="373"/>
                  </a:cubicBezTo>
                  <a:cubicBezTo>
                    <a:pt x="39" y="183"/>
                    <a:pt x="39" y="183"/>
                    <a:pt x="39" y="183"/>
                  </a:cubicBezTo>
                  <a:cubicBezTo>
                    <a:pt x="0" y="143"/>
                    <a:pt x="0" y="79"/>
                    <a:pt x="39" y="39"/>
                  </a:cubicBezTo>
                  <a:cubicBezTo>
                    <a:pt x="79" y="0"/>
                    <a:pt x="143" y="0"/>
                    <a:pt x="182" y="39"/>
                  </a:cubicBezTo>
                  <a:lnTo>
                    <a:pt x="373" y="230"/>
                  </a:lnTo>
                  <a:close/>
                </a:path>
              </a:pathLst>
            </a:custGeom>
            <a:solidFill>
              <a:schemeClr val="accent4">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grpSp>
        <p:nvGrpSpPr>
          <p:cNvPr id="33" name="Side 1_2"/>
          <p:cNvGrpSpPr/>
          <p:nvPr/>
        </p:nvGrpSpPr>
        <p:grpSpPr>
          <a:xfrm rot="2700000">
            <a:off x="9257467" y="2410763"/>
            <a:ext cx="2349529" cy="1418576"/>
            <a:chOff x="1534241" y="3131996"/>
            <a:chExt cx="2349528" cy="1418576"/>
          </a:xfrm>
        </p:grpSpPr>
        <p:sp>
          <p:nvSpPr>
            <p:cNvPr id="34" name="Trans 2"/>
            <p:cNvSpPr>
              <a:spLocks/>
            </p:cNvSpPr>
            <p:nvPr/>
          </p:nvSpPr>
          <p:spPr bwMode="auto">
            <a:xfrm rot="2700000">
              <a:off x="2463741" y="3130544"/>
              <a:ext cx="1418576" cy="1421480"/>
            </a:xfrm>
            <a:custGeom>
              <a:avLst/>
              <a:gdLst>
                <a:gd name="T0" fmla="*/ 40 w 413"/>
                <a:gd name="T1" fmla="*/ 230 h 412"/>
                <a:gd name="T2" fmla="*/ 40 w 413"/>
                <a:gd name="T3" fmla="*/ 373 h 412"/>
                <a:gd name="T4" fmla="*/ 183 w 413"/>
                <a:gd name="T5" fmla="*/ 373 h 412"/>
                <a:gd name="T6" fmla="*/ 373 w 413"/>
                <a:gd name="T7" fmla="*/ 183 h 412"/>
                <a:gd name="T8" fmla="*/ 373 w 413"/>
                <a:gd name="T9" fmla="*/ 39 h 412"/>
                <a:gd name="T10" fmla="*/ 230 w 413"/>
                <a:gd name="T11" fmla="*/ 39 h 412"/>
                <a:gd name="T12" fmla="*/ 40 w 413"/>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3" h="412">
                  <a:moveTo>
                    <a:pt x="40" y="230"/>
                  </a:moveTo>
                  <a:cubicBezTo>
                    <a:pt x="0" y="269"/>
                    <a:pt x="0" y="333"/>
                    <a:pt x="40" y="373"/>
                  </a:cubicBezTo>
                  <a:cubicBezTo>
                    <a:pt x="79" y="412"/>
                    <a:pt x="143" y="412"/>
                    <a:pt x="183" y="373"/>
                  </a:cubicBezTo>
                  <a:cubicBezTo>
                    <a:pt x="373" y="183"/>
                    <a:pt x="373" y="183"/>
                    <a:pt x="373" y="183"/>
                  </a:cubicBezTo>
                  <a:cubicBezTo>
                    <a:pt x="413" y="143"/>
                    <a:pt x="413" y="79"/>
                    <a:pt x="373" y="39"/>
                  </a:cubicBezTo>
                  <a:cubicBezTo>
                    <a:pt x="334" y="0"/>
                    <a:pt x="270" y="0"/>
                    <a:pt x="230" y="39"/>
                  </a:cubicBezTo>
                  <a:lnTo>
                    <a:pt x="40" y="230"/>
                  </a:lnTo>
                  <a:close/>
                </a:path>
              </a:pathLst>
            </a:custGeom>
            <a:noFill/>
            <a:ln w="142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US" sz="1801"/>
            </a:p>
          </p:txBody>
        </p:sp>
        <p:sp>
          <p:nvSpPr>
            <p:cNvPr id="35" name="Side 2"/>
            <p:cNvSpPr>
              <a:spLocks/>
            </p:cNvSpPr>
            <p:nvPr/>
          </p:nvSpPr>
          <p:spPr bwMode="auto">
            <a:xfrm rot="2700000">
              <a:off x="1539323" y="3130633"/>
              <a:ext cx="1414220" cy="1424384"/>
            </a:xfrm>
            <a:custGeom>
              <a:avLst/>
              <a:gdLst>
                <a:gd name="T0" fmla="*/ 230 w 412"/>
                <a:gd name="T1" fmla="*/ 40 h 413"/>
                <a:gd name="T2" fmla="*/ 373 w 412"/>
                <a:gd name="T3" fmla="*/ 40 h 413"/>
                <a:gd name="T4" fmla="*/ 373 w 412"/>
                <a:gd name="T5" fmla="*/ 183 h 413"/>
                <a:gd name="T6" fmla="*/ 182 w 412"/>
                <a:gd name="T7" fmla="*/ 373 h 413"/>
                <a:gd name="T8" fmla="*/ 39 w 412"/>
                <a:gd name="T9" fmla="*/ 373 h 413"/>
                <a:gd name="T10" fmla="*/ 39 w 412"/>
                <a:gd name="T11" fmla="*/ 230 h 413"/>
                <a:gd name="T12" fmla="*/ 230 w 412"/>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2" h="413">
                  <a:moveTo>
                    <a:pt x="230" y="40"/>
                  </a:moveTo>
                  <a:cubicBezTo>
                    <a:pt x="269" y="0"/>
                    <a:pt x="333" y="0"/>
                    <a:pt x="373" y="40"/>
                  </a:cubicBezTo>
                  <a:cubicBezTo>
                    <a:pt x="412" y="79"/>
                    <a:pt x="412" y="143"/>
                    <a:pt x="373" y="183"/>
                  </a:cubicBezTo>
                  <a:cubicBezTo>
                    <a:pt x="182" y="373"/>
                    <a:pt x="182" y="373"/>
                    <a:pt x="182" y="373"/>
                  </a:cubicBezTo>
                  <a:cubicBezTo>
                    <a:pt x="143" y="413"/>
                    <a:pt x="79" y="413"/>
                    <a:pt x="39" y="373"/>
                  </a:cubicBezTo>
                  <a:cubicBezTo>
                    <a:pt x="0" y="334"/>
                    <a:pt x="0" y="270"/>
                    <a:pt x="39" y="230"/>
                  </a:cubicBezTo>
                  <a:lnTo>
                    <a:pt x="230" y="40"/>
                  </a:lnTo>
                  <a:close/>
                </a:path>
              </a:pathLst>
            </a:custGeom>
            <a:solidFill>
              <a:schemeClr val="accent4">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sp>
        <p:nvSpPr>
          <p:cNvPr id="36" name="Oval 1"/>
          <p:cNvSpPr>
            <a:spLocks noChangeArrowheads="1"/>
          </p:cNvSpPr>
          <p:nvPr/>
        </p:nvSpPr>
        <p:spPr bwMode="auto">
          <a:xfrm>
            <a:off x="10142819" y="2831721"/>
            <a:ext cx="576433" cy="58224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37" name="TextBox 36"/>
          <p:cNvSpPr txBox="1"/>
          <p:nvPr/>
        </p:nvSpPr>
        <p:spPr>
          <a:xfrm>
            <a:off x="10250254" y="2975068"/>
            <a:ext cx="383438" cy="300210"/>
          </a:xfrm>
          <a:prstGeom prst="rect">
            <a:avLst/>
          </a:prstGeom>
          <a:noFill/>
        </p:spPr>
        <p:txBody>
          <a:bodyPr wrap="none" rtlCol="0">
            <a:spAutoFit/>
          </a:bodyPr>
          <a:lstStyle/>
          <a:p>
            <a:r>
              <a:rPr lang="en-US" sz="1351" b="1" dirty="0">
                <a:solidFill>
                  <a:schemeClr val="accent4"/>
                </a:solidFill>
              </a:rPr>
              <a:t>04</a:t>
            </a:r>
          </a:p>
        </p:txBody>
      </p:sp>
      <p:sp>
        <p:nvSpPr>
          <p:cNvPr id="38" name="Line 1"/>
          <p:cNvSpPr>
            <a:spLocks/>
          </p:cNvSpPr>
          <p:nvPr/>
        </p:nvSpPr>
        <p:spPr bwMode="auto">
          <a:xfrm>
            <a:off x="6386949" y="2772184"/>
            <a:ext cx="1891919" cy="699851"/>
          </a:xfrm>
          <a:custGeom>
            <a:avLst/>
            <a:gdLst>
              <a:gd name="T0" fmla="*/ 101 w 551"/>
              <a:gd name="T1" fmla="*/ 203 h 203"/>
              <a:gd name="T2" fmla="*/ 0 w 551"/>
              <a:gd name="T3" fmla="*/ 101 h 203"/>
              <a:gd name="T4" fmla="*/ 101 w 551"/>
              <a:gd name="T5" fmla="*/ 0 h 203"/>
              <a:gd name="T6" fmla="*/ 450 w 551"/>
              <a:gd name="T7" fmla="*/ 0 h 203"/>
              <a:gd name="T8" fmla="*/ 551 w 551"/>
              <a:gd name="T9" fmla="*/ 101 h 203"/>
              <a:gd name="T10" fmla="*/ 450 w 551"/>
              <a:gd name="T11" fmla="*/ 203 h 203"/>
              <a:gd name="T12" fmla="*/ 101 w 551"/>
              <a:gd name="T13" fmla="*/ 203 h 203"/>
            </a:gdLst>
            <a:ahLst/>
            <a:cxnLst>
              <a:cxn ang="0">
                <a:pos x="T0" y="T1"/>
              </a:cxn>
              <a:cxn ang="0">
                <a:pos x="T2" y="T3"/>
              </a:cxn>
              <a:cxn ang="0">
                <a:pos x="T4" y="T5"/>
              </a:cxn>
              <a:cxn ang="0">
                <a:pos x="T6" y="T7"/>
              </a:cxn>
              <a:cxn ang="0">
                <a:pos x="T8" y="T9"/>
              </a:cxn>
              <a:cxn ang="0">
                <a:pos x="T10" y="T11"/>
              </a:cxn>
              <a:cxn ang="0">
                <a:pos x="T12" y="T13"/>
              </a:cxn>
            </a:cxnLst>
            <a:rect l="0" t="0" r="r" b="b"/>
            <a:pathLst>
              <a:path w="551" h="203">
                <a:moveTo>
                  <a:pt x="101" y="203"/>
                </a:moveTo>
                <a:cubicBezTo>
                  <a:pt x="45" y="203"/>
                  <a:pt x="0" y="157"/>
                  <a:pt x="0" y="101"/>
                </a:cubicBezTo>
                <a:cubicBezTo>
                  <a:pt x="0" y="46"/>
                  <a:pt x="45" y="0"/>
                  <a:pt x="101" y="0"/>
                </a:cubicBezTo>
                <a:cubicBezTo>
                  <a:pt x="450" y="0"/>
                  <a:pt x="450" y="0"/>
                  <a:pt x="450" y="0"/>
                </a:cubicBezTo>
                <a:cubicBezTo>
                  <a:pt x="506" y="0"/>
                  <a:pt x="551" y="46"/>
                  <a:pt x="551" y="101"/>
                </a:cubicBezTo>
                <a:cubicBezTo>
                  <a:pt x="551" y="157"/>
                  <a:pt x="506" y="203"/>
                  <a:pt x="450" y="203"/>
                </a:cubicBezTo>
                <a:lnTo>
                  <a:pt x="101" y="203"/>
                </a:lnTo>
                <a:close/>
              </a:path>
            </a:pathLst>
          </a:custGeom>
          <a:solidFill>
            <a:schemeClr val="accent3"/>
          </a:solidFill>
          <a:ln>
            <a:noFill/>
          </a:ln>
        </p:spPr>
        <p:txBody>
          <a:bodyPr vert="horz" wrap="square" lIns="91440" tIns="45721" rIns="91440" bIns="45721" numCol="1" anchor="t" anchorCtr="0" compatLnSpc="1">
            <a:prstTxWarp prst="textNoShape">
              <a:avLst/>
            </a:prstTxWarp>
          </a:bodyPr>
          <a:lstStyle/>
          <a:p>
            <a:endParaRPr lang="en-US" sz="1801"/>
          </a:p>
        </p:txBody>
      </p:sp>
      <p:grpSp>
        <p:nvGrpSpPr>
          <p:cNvPr id="39" name="Side 1_1"/>
          <p:cNvGrpSpPr/>
          <p:nvPr/>
        </p:nvGrpSpPr>
        <p:grpSpPr>
          <a:xfrm rot="18900000">
            <a:off x="6761607" y="2410861"/>
            <a:ext cx="2342995" cy="1424473"/>
            <a:chOff x="1538296" y="3132084"/>
            <a:chExt cx="2342994" cy="1424473"/>
          </a:xfrm>
        </p:grpSpPr>
        <p:sp>
          <p:nvSpPr>
            <p:cNvPr id="40" name="Trans 1"/>
            <p:cNvSpPr>
              <a:spLocks/>
            </p:cNvSpPr>
            <p:nvPr/>
          </p:nvSpPr>
          <p:spPr bwMode="auto">
            <a:xfrm rot="18900000">
              <a:off x="2462714" y="3132173"/>
              <a:ext cx="1418576" cy="1424384"/>
            </a:xfrm>
            <a:custGeom>
              <a:avLst/>
              <a:gdLst>
                <a:gd name="T0" fmla="*/ 183 w 413"/>
                <a:gd name="T1" fmla="*/ 40 h 413"/>
                <a:gd name="T2" fmla="*/ 40 w 413"/>
                <a:gd name="T3" fmla="*/ 40 h 413"/>
                <a:gd name="T4" fmla="*/ 40 w 413"/>
                <a:gd name="T5" fmla="*/ 183 h 413"/>
                <a:gd name="T6" fmla="*/ 230 w 413"/>
                <a:gd name="T7" fmla="*/ 373 h 413"/>
                <a:gd name="T8" fmla="*/ 373 w 413"/>
                <a:gd name="T9" fmla="*/ 373 h 413"/>
                <a:gd name="T10" fmla="*/ 373 w 413"/>
                <a:gd name="T11" fmla="*/ 230 h 413"/>
                <a:gd name="T12" fmla="*/ 183 w 413"/>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3" h="413">
                  <a:moveTo>
                    <a:pt x="183" y="40"/>
                  </a:moveTo>
                  <a:cubicBezTo>
                    <a:pt x="143" y="0"/>
                    <a:pt x="79" y="0"/>
                    <a:pt x="40" y="40"/>
                  </a:cubicBezTo>
                  <a:cubicBezTo>
                    <a:pt x="0" y="79"/>
                    <a:pt x="0" y="143"/>
                    <a:pt x="40" y="183"/>
                  </a:cubicBezTo>
                  <a:cubicBezTo>
                    <a:pt x="230" y="373"/>
                    <a:pt x="230" y="373"/>
                    <a:pt x="230" y="373"/>
                  </a:cubicBezTo>
                  <a:cubicBezTo>
                    <a:pt x="270" y="413"/>
                    <a:pt x="334" y="413"/>
                    <a:pt x="373" y="373"/>
                  </a:cubicBezTo>
                  <a:cubicBezTo>
                    <a:pt x="413" y="334"/>
                    <a:pt x="413" y="270"/>
                    <a:pt x="373" y="230"/>
                  </a:cubicBezTo>
                  <a:lnTo>
                    <a:pt x="183" y="40"/>
                  </a:lnTo>
                  <a:close/>
                </a:path>
              </a:pathLst>
            </a:custGeom>
            <a:noFill/>
            <a:ln w="142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US" sz="1801"/>
            </a:p>
          </p:txBody>
        </p:sp>
        <p:sp>
          <p:nvSpPr>
            <p:cNvPr id="41" name="Side 1"/>
            <p:cNvSpPr>
              <a:spLocks/>
            </p:cNvSpPr>
            <p:nvPr/>
          </p:nvSpPr>
          <p:spPr bwMode="auto">
            <a:xfrm rot="18900000">
              <a:off x="1538296" y="3132084"/>
              <a:ext cx="1414220" cy="1421480"/>
            </a:xfrm>
            <a:custGeom>
              <a:avLst/>
              <a:gdLst>
                <a:gd name="T0" fmla="*/ 373 w 412"/>
                <a:gd name="T1" fmla="*/ 230 h 412"/>
                <a:gd name="T2" fmla="*/ 373 w 412"/>
                <a:gd name="T3" fmla="*/ 373 h 412"/>
                <a:gd name="T4" fmla="*/ 230 w 412"/>
                <a:gd name="T5" fmla="*/ 373 h 412"/>
                <a:gd name="T6" fmla="*/ 39 w 412"/>
                <a:gd name="T7" fmla="*/ 183 h 412"/>
                <a:gd name="T8" fmla="*/ 39 w 412"/>
                <a:gd name="T9" fmla="*/ 39 h 412"/>
                <a:gd name="T10" fmla="*/ 182 w 412"/>
                <a:gd name="T11" fmla="*/ 39 h 412"/>
                <a:gd name="T12" fmla="*/ 373 w 412"/>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2" h="412">
                  <a:moveTo>
                    <a:pt x="373" y="230"/>
                  </a:moveTo>
                  <a:cubicBezTo>
                    <a:pt x="412" y="269"/>
                    <a:pt x="412" y="333"/>
                    <a:pt x="373" y="373"/>
                  </a:cubicBezTo>
                  <a:cubicBezTo>
                    <a:pt x="333" y="412"/>
                    <a:pt x="269" y="412"/>
                    <a:pt x="230" y="373"/>
                  </a:cubicBezTo>
                  <a:cubicBezTo>
                    <a:pt x="39" y="183"/>
                    <a:pt x="39" y="183"/>
                    <a:pt x="39" y="183"/>
                  </a:cubicBezTo>
                  <a:cubicBezTo>
                    <a:pt x="0" y="143"/>
                    <a:pt x="0" y="79"/>
                    <a:pt x="39" y="39"/>
                  </a:cubicBezTo>
                  <a:cubicBezTo>
                    <a:pt x="79" y="0"/>
                    <a:pt x="143" y="0"/>
                    <a:pt x="182" y="39"/>
                  </a:cubicBezTo>
                  <a:lnTo>
                    <a:pt x="373" y="230"/>
                  </a:lnTo>
                  <a:close/>
                </a:path>
              </a:pathLst>
            </a:custGeom>
            <a:solidFill>
              <a:schemeClr val="accent3">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grpSp>
        <p:nvGrpSpPr>
          <p:cNvPr id="42" name="Side 1_2"/>
          <p:cNvGrpSpPr/>
          <p:nvPr/>
        </p:nvGrpSpPr>
        <p:grpSpPr>
          <a:xfrm rot="2700000">
            <a:off x="6757553" y="2410763"/>
            <a:ext cx="2349529" cy="1418576"/>
            <a:chOff x="1534241" y="3131996"/>
            <a:chExt cx="2349528" cy="1418576"/>
          </a:xfrm>
        </p:grpSpPr>
        <p:sp>
          <p:nvSpPr>
            <p:cNvPr id="43" name="Trans 2"/>
            <p:cNvSpPr>
              <a:spLocks/>
            </p:cNvSpPr>
            <p:nvPr/>
          </p:nvSpPr>
          <p:spPr bwMode="auto">
            <a:xfrm rot="2700000">
              <a:off x="2463741" y="3130544"/>
              <a:ext cx="1418576" cy="1421480"/>
            </a:xfrm>
            <a:custGeom>
              <a:avLst/>
              <a:gdLst>
                <a:gd name="T0" fmla="*/ 40 w 413"/>
                <a:gd name="T1" fmla="*/ 230 h 412"/>
                <a:gd name="T2" fmla="*/ 40 w 413"/>
                <a:gd name="T3" fmla="*/ 373 h 412"/>
                <a:gd name="T4" fmla="*/ 183 w 413"/>
                <a:gd name="T5" fmla="*/ 373 h 412"/>
                <a:gd name="T6" fmla="*/ 373 w 413"/>
                <a:gd name="T7" fmla="*/ 183 h 412"/>
                <a:gd name="T8" fmla="*/ 373 w 413"/>
                <a:gd name="T9" fmla="*/ 39 h 412"/>
                <a:gd name="T10" fmla="*/ 230 w 413"/>
                <a:gd name="T11" fmla="*/ 39 h 412"/>
                <a:gd name="T12" fmla="*/ 40 w 413"/>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3" h="412">
                  <a:moveTo>
                    <a:pt x="40" y="230"/>
                  </a:moveTo>
                  <a:cubicBezTo>
                    <a:pt x="0" y="269"/>
                    <a:pt x="0" y="333"/>
                    <a:pt x="40" y="373"/>
                  </a:cubicBezTo>
                  <a:cubicBezTo>
                    <a:pt x="79" y="412"/>
                    <a:pt x="143" y="412"/>
                    <a:pt x="183" y="373"/>
                  </a:cubicBezTo>
                  <a:cubicBezTo>
                    <a:pt x="373" y="183"/>
                    <a:pt x="373" y="183"/>
                    <a:pt x="373" y="183"/>
                  </a:cubicBezTo>
                  <a:cubicBezTo>
                    <a:pt x="413" y="143"/>
                    <a:pt x="413" y="79"/>
                    <a:pt x="373" y="39"/>
                  </a:cubicBezTo>
                  <a:cubicBezTo>
                    <a:pt x="334" y="0"/>
                    <a:pt x="270" y="0"/>
                    <a:pt x="230" y="39"/>
                  </a:cubicBezTo>
                  <a:lnTo>
                    <a:pt x="40" y="230"/>
                  </a:lnTo>
                  <a:close/>
                </a:path>
              </a:pathLst>
            </a:custGeom>
            <a:noFill/>
            <a:ln w="142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US" sz="1801"/>
            </a:p>
          </p:txBody>
        </p:sp>
        <p:sp>
          <p:nvSpPr>
            <p:cNvPr id="44" name="Side 2"/>
            <p:cNvSpPr>
              <a:spLocks/>
            </p:cNvSpPr>
            <p:nvPr/>
          </p:nvSpPr>
          <p:spPr bwMode="auto">
            <a:xfrm rot="2700000">
              <a:off x="1539323" y="3130633"/>
              <a:ext cx="1414220" cy="1424384"/>
            </a:xfrm>
            <a:custGeom>
              <a:avLst/>
              <a:gdLst>
                <a:gd name="T0" fmla="*/ 230 w 412"/>
                <a:gd name="T1" fmla="*/ 40 h 413"/>
                <a:gd name="T2" fmla="*/ 373 w 412"/>
                <a:gd name="T3" fmla="*/ 40 h 413"/>
                <a:gd name="T4" fmla="*/ 373 w 412"/>
                <a:gd name="T5" fmla="*/ 183 h 413"/>
                <a:gd name="T6" fmla="*/ 182 w 412"/>
                <a:gd name="T7" fmla="*/ 373 h 413"/>
                <a:gd name="T8" fmla="*/ 39 w 412"/>
                <a:gd name="T9" fmla="*/ 373 h 413"/>
                <a:gd name="T10" fmla="*/ 39 w 412"/>
                <a:gd name="T11" fmla="*/ 230 h 413"/>
                <a:gd name="T12" fmla="*/ 230 w 412"/>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2" h="413">
                  <a:moveTo>
                    <a:pt x="230" y="40"/>
                  </a:moveTo>
                  <a:cubicBezTo>
                    <a:pt x="269" y="0"/>
                    <a:pt x="333" y="0"/>
                    <a:pt x="373" y="40"/>
                  </a:cubicBezTo>
                  <a:cubicBezTo>
                    <a:pt x="412" y="79"/>
                    <a:pt x="412" y="143"/>
                    <a:pt x="373" y="183"/>
                  </a:cubicBezTo>
                  <a:cubicBezTo>
                    <a:pt x="182" y="373"/>
                    <a:pt x="182" y="373"/>
                    <a:pt x="182" y="373"/>
                  </a:cubicBezTo>
                  <a:cubicBezTo>
                    <a:pt x="143" y="413"/>
                    <a:pt x="79" y="413"/>
                    <a:pt x="39" y="373"/>
                  </a:cubicBezTo>
                  <a:cubicBezTo>
                    <a:pt x="0" y="334"/>
                    <a:pt x="0" y="270"/>
                    <a:pt x="39" y="230"/>
                  </a:cubicBezTo>
                  <a:lnTo>
                    <a:pt x="230" y="40"/>
                  </a:lnTo>
                  <a:close/>
                </a:path>
              </a:pathLst>
            </a:custGeom>
            <a:solidFill>
              <a:schemeClr val="accent3">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grpSp>
      <p:sp>
        <p:nvSpPr>
          <p:cNvPr id="45" name="Oval 1"/>
          <p:cNvSpPr>
            <a:spLocks noChangeArrowheads="1"/>
          </p:cNvSpPr>
          <p:nvPr/>
        </p:nvSpPr>
        <p:spPr bwMode="auto">
          <a:xfrm>
            <a:off x="7642905" y="2831721"/>
            <a:ext cx="576433" cy="58224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46" name="TextBox 45"/>
          <p:cNvSpPr txBox="1"/>
          <p:nvPr/>
        </p:nvSpPr>
        <p:spPr>
          <a:xfrm>
            <a:off x="7750340" y="2975068"/>
            <a:ext cx="383438" cy="300210"/>
          </a:xfrm>
          <a:prstGeom prst="rect">
            <a:avLst/>
          </a:prstGeom>
          <a:noFill/>
        </p:spPr>
        <p:txBody>
          <a:bodyPr wrap="none" rtlCol="0">
            <a:spAutoFit/>
          </a:bodyPr>
          <a:lstStyle/>
          <a:p>
            <a:r>
              <a:rPr lang="en-US" sz="1351" b="1" dirty="0">
                <a:solidFill>
                  <a:schemeClr val="accent3"/>
                </a:solidFill>
              </a:rPr>
              <a:t>03</a:t>
            </a:r>
          </a:p>
        </p:txBody>
      </p:sp>
      <p:sp>
        <p:nvSpPr>
          <p:cNvPr id="47" name="Line 1"/>
          <p:cNvSpPr>
            <a:spLocks/>
          </p:cNvSpPr>
          <p:nvPr/>
        </p:nvSpPr>
        <p:spPr bwMode="auto">
          <a:xfrm>
            <a:off x="3867128" y="2772184"/>
            <a:ext cx="1891919" cy="699851"/>
          </a:xfrm>
          <a:custGeom>
            <a:avLst/>
            <a:gdLst>
              <a:gd name="T0" fmla="*/ 101 w 551"/>
              <a:gd name="T1" fmla="*/ 203 h 203"/>
              <a:gd name="T2" fmla="*/ 0 w 551"/>
              <a:gd name="T3" fmla="*/ 101 h 203"/>
              <a:gd name="T4" fmla="*/ 101 w 551"/>
              <a:gd name="T5" fmla="*/ 0 h 203"/>
              <a:gd name="T6" fmla="*/ 450 w 551"/>
              <a:gd name="T7" fmla="*/ 0 h 203"/>
              <a:gd name="T8" fmla="*/ 551 w 551"/>
              <a:gd name="T9" fmla="*/ 101 h 203"/>
              <a:gd name="T10" fmla="*/ 450 w 551"/>
              <a:gd name="T11" fmla="*/ 203 h 203"/>
              <a:gd name="T12" fmla="*/ 101 w 551"/>
              <a:gd name="T13" fmla="*/ 203 h 203"/>
            </a:gdLst>
            <a:ahLst/>
            <a:cxnLst>
              <a:cxn ang="0">
                <a:pos x="T0" y="T1"/>
              </a:cxn>
              <a:cxn ang="0">
                <a:pos x="T2" y="T3"/>
              </a:cxn>
              <a:cxn ang="0">
                <a:pos x="T4" y="T5"/>
              </a:cxn>
              <a:cxn ang="0">
                <a:pos x="T6" y="T7"/>
              </a:cxn>
              <a:cxn ang="0">
                <a:pos x="T8" y="T9"/>
              </a:cxn>
              <a:cxn ang="0">
                <a:pos x="T10" y="T11"/>
              </a:cxn>
              <a:cxn ang="0">
                <a:pos x="T12" y="T13"/>
              </a:cxn>
            </a:cxnLst>
            <a:rect l="0" t="0" r="r" b="b"/>
            <a:pathLst>
              <a:path w="551" h="203">
                <a:moveTo>
                  <a:pt x="101" y="203"/>
                </a:moveTo>
                <a:cubicBezTo>
                  <a:pt x="45" y="203"/>
                  <a:pt x="0" y="157"/>
                  <a:pt x="0" y="101"/>
                </a:cubicBezTo>
                <a:cubicBezTo>
                  <a:pt x="0" y="46"/>
                  <a:pt x="45" y="0"/>
                  <a:pt x="101" y="0"/>
                </a:cubicBezTo>
                <a:cubicBezTo>
                  <a:pt x="450" y="0"/>
                  <a:pt x="450" y="0"/>
                  <a:pt x="450" y="0"/>
                </a:cubicBezTo>
                <a:cubicBezTo>
                  <a:pt x="506" y="0"/>
                  <a:pt x="551" y="46"/>
                  <a:pt x="551" y="101"/>
                </a:cubicBezTo>
                <a:cubicBezTo>
                  <a:pt x="551" y="157"/>
                  <a:pt x="506" y="203"/>
                  <a:pt x="450" y="203"/>
                </a:cubicBezTo>
                <a:lnTo>
                  <a:pt x="101" y="203"/>
                </a:lnTo>
                <a:close/>
              </a:path>
            </a:pathLst>
          </a:custGeom>
          <a:solidFill>
            <a:schemeClr val="accent2"/>
          </a:solidFill>
          <a:ln>
            <a:noFill/>
          </a:ln>
        </p:spPr>
        <p:txBody>
          <a:bodyPr vert="horz" wrap="square" lIns="91440" tIns="45721" rIns="91440" bIns="45721" numCol="1" anchor="t" anchorCtr="0" compatLnSpc="1">
            <a:prstTxWarp prst="textNoShape">
              <a:avLst/>
            </a:prstTxWarp>
          </a:bodyPr>
          <a:lstStyle/>
          <a:p>
            <a:endParaRPr lang="en-US" sz="1801"/>
          </a:p>
        </p:txBody>
      </p:sp>
      <p:grpSp>
        <p:nvGrpSpPr>
          <p:cNvPr id="48" name="Side 1_1"/>
          <p:cNvGrpSpPr/>
          <p:nvPr/>
        </p:nvGrpSpPr>
        <p:grpSpPr>
          <a:xfrm rot="18900000">
            <a:off x="4241786" y="2410861"/>
            <a:ext cx="2342995" cy="1424473"/>
            <a:chOff x="1538296" y="3132084"/>
            <a:chExt cx="2342994" cy="1424473"/>
          </a:xfrm>
        </p:grpSpPr>
        <p:sp>
          <p:nvSpPr>
            <p:cNvPr id="49" name="Trans 1"/>
            <p:cNvSpPr>
              <a:spLocks/>
            </p:cNvSpPr>
            <p:nvPr/>
          </p:nvSpPr>
          <p:spPr bwMode="auto">
            <a:xfrm rot="18900000">
              <a:off x="2462714" y="3132173"/>
              <a:ext cx="1418576" cy="1424384"/>
            </a:xfrm>
            <a:custGeom>
              <a:avLst/>
              <a:gdLst>
                <a:gd name="T0" fmla="*/ 183 w 413"/>
                <a:gd name="T1" fmla="*/ 40 h 413"/>
                <a:gd name="T2" fmla="*/ 40 w 413"/>
                <a:gd name="T3" fmla="*/ 40 h 413"/>
                <a:gd name="T4" fmla="*/ 40 w 413"/>
                <a:gd name="T5" fmla="*/ 183 h 413"/>
                <a:gd name="T6" fmla="*/ 230 w 413"/>
                <a:gd name="T7" fmla="*/ 373 h 413"/>
                <a:gd name="T8" fmla="*/ 373 w 413"/>
                <a:gd name="T9" fmla="*/ 373 h 413"/>
                <a:gd name="T10" fmla="*/ 373 w 413"/>
                <a:gd name="T11" fmla="*/ 230 h 413"/>
                <a:gd name="T12" fmla="*/ 183 w 413"/>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3" h="413">
                  <a:moveTo>
                    <a:pt x="183" y="40"/>
                  </a:moveTo>
                  <a:cubicBezTo>
                    <a:pt x="143" y="0"/>
                    <a:pt x="79" y="0"/>
                    <a:pt x="40" y="40"/>
                  </a:cubicBezTo>
                  <a:cubicBezTo>
                    <a:pt x="0" y="79"/>
                    <a:pt x="0" y="143"/>
                    <a:pt x="40" y="183"/>
                  </a:cubicBezTo>
                  <a:cubicBezTo>
                    <a:pt x="230" y="373"/>
                    <a:pt x="230" y="373"/>
                    <a:pt x="230" y="373"/>
                  </a:cubicBezTo>
                  <a:cubicBezTo>
                    <a:pt x="270" y="413"/>
                    <a:pt x="334" y="413"/>
                    <a:pt x="373" y="373"/>
                  </a:cubicBezTo>
                  <a:cubicBezTo>
                    <a:pt x="413" y="334"/>
                    <a:pt x="413" y="270"/>
                    <a:pt x="373" y="230"/>
                  </a:cubicBezTo>
                  <a:lnTo>
                    <a:pt x="183" y="40"/>
                  </a:lnTo>
                  <a:close/>
                </a:path>
              </a:pathLst>
            </a:custGeom>
            <a:noFill/>
            <a:ln w="142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US" sz="1801"/>
            </a:p>
          </p:txBody>
        </p:sp>
        <p:sp>
          <p:nvSpPr>
            <p:cNvPr id="50" name="Side 1"/>
            <p:cNvSpPr>
              <a:spLocks/>
            </p:cNvSpPr>
            <p:nvPr/>
          </p:nvSpPr>
          <p:spPr bwMode="auto">
            <a:xfrm rot="18900000">
              <a:off x="1538296" y="3132084"/>
              <a:ext cx="1414220" cy="1421480"/>
            </a:xfrm>
            <a:custGeom>
              <a:avLst/>
              <a:gdLst>
                <a:gd name="T0" fmla="*/ 373 w 412"/>
                <a:gd name="T1" fmla="*/ 230 h 412"/>
                <a:gd name="T2" fmla="*/ 373 w 412"/>
                <a:gd name="T3" fmla="*/ 373 h 412"/>
                <a:gd name="T4" fmla="*/ 230 w 412"/>
                <a:gd name="T5" fmla="*/ 373 h 412"/>
                <a:gd name="T6" fmla="*/ 39 w 412"/>
                <a:gd name="T7" fmla="*/ 183 h 412"/>
                <a:gd name="T8" fmla="*/ 39 w 412"/>
                <a:gd name="T9" fmla="*/ 39 h 412"/>
                <a:gd name="T10" fmla="*/ 182 w 412"/>
                <a:gd name="T11" fmla="*/ 39 h 412"/>
                <a:gd name="T12" fmla="*/ 373 w 412"/>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2" h="412">
                  <a:moveTo>
                    <a:pt x="373" y="230"/>
                  </a:moveTo>
                  <a:cubicBezTo>
                    <a:pt x="412" y="269"/>
                    <a:pt x="412" y="333"/>
                    <a:pt x="373" y="373"/>
                  </a:cubicBezTo>
                  <a:cubicBezTo>
                    <a:pt x="333" y="412"/>
                    <a:pt x="269" y="412"/>
                    <a:pt x="230" y="373"/>
                  </a:cubicBezTo>
                  <a:cubicBezTo>
                    <a:pt x="39" y="183"/>
                    <a:pt x="39" y="183"/>
                    <a:pt x="39" y="183"/>
                  </a:cubicBezTo>
                  <a:cubicBezTo>
                    <a:pt x="0" y="143"/>
                    <a:pt x="0" y="79"/>
                    <a:pt x="39" y="39"/>
                  </a:cubicBezTo>
                  <a:cubicBezTo>
                    <a:pt x="79" y="0"/>
                    <a:pt x="143" y="0"/>
                    <a:pt x="182" y="39"/>
                  </a:cubicBezTo>
                  <a:lnTo>
                    <a:pt x="373" y="230"/>
                  </a:lnTo>
                  <a:close/>
                </a:path>
              </a:pathLst>
            </a:custGeom>
            <a:solidFill>
              <a:schemeClr val="accent2">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grpSp>
      <p:grpSp>
        <p:nvGrpSpPr>
          <p:cNvPr id="51" name="Side 1_2"/>
          <p:cNvGrpSpPr/>
          <p:nvPr/>
        </p:nvGrpSpPr>
        <p:grpSpPr>
          <a:xfrm rot="2700000">
            <a:off x="4237732" y="2410763"/>
            <a:ext cx="2349529" cy="1418576"/>
            <a:chOff x="1534241" y="3131996"/>
            <a:chExt cx="2349528" cy="1418576"/>
          </a:xfrm>
        </p:grpSpPr>
        <p:sp>
          <p:nvSpPr>
            <p:cNvPr id="52" name="Trans 2"/>
            <p:cNvSpPr>
              <a:spLocks/>
            </p:cNvSpPr>
            <p:nvPr/>
          </p:nvSpPr>
          <p:spPr bwMode="auto">
            <a:xfrm rot="2700000">
              <a:off x="2463741" y="3130544"/>
              <a:ext cx="1418576" cy="1421480"/>
            </a:xfrm>
            <a:custGeom>
              <a:avLst/>
              <a:gdLst>
                <a:gd name="T0" fmla="*/ 40 w 413"/>
                <a:gd name="T1" fmla="*/ 230 h 412"/>
                <a:gd name="T2" fmla="*/ 40 w 413"/>
                <a:gd name="T3" fmla="*/ 373 h 412"/>
                <a:gd name="T4" fmla="*/ 183 w 413"/>
                <a:gd name="T5" fmla="*/ 373 h 412"/>
                <a:gd name="T6" fmla="*/ 373 w 413"/>
                <a:gd name="T7" fmla="*/ 183 h 412"/>
                <a:gd name="T8" fmla="*/ 373 w 413"/>
                <a:gd name="T9" fmla="*/ 39 h 412"/>
                <a:gd name="T10" fmla="*/ 230 w 413"/>
                <a:gd name="T11" fmla="*/ 39 h 412"/>
                <a:gd name="T12" fmla="*/ 40 w 413"/>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3" h="412">
                  <a:moveTo>
                    <a:pt x="40" y="230"/>
                  </a:moveTo>
                  <a:cubicBezTo>
                    <a:pt x="0" y="269"/>
                    <a:pt x="0" y="333"/>
                    <a:pt x="40" y="373"/>
                  </a:cubicBezTo>
                  <a:cubicBezTo>
                    <a:pt x="79" y="412"/>
                    <a:pt x="143" y="412"/>
                    <a:pt x="183" y="373"/>
                  </a:cubicBezTo>
                  <a:cubicBezTo>
                    <a:pt x="373" y="183"/>
                    <a:pt x="373" y="183"/>
                    <a:pt x="373" y="183"/>
                  </a:cubicBezTo>
                  <a:cubicBezTo>
                    <a:pt x="413" y="143"/>
                    <a:pt x="413" y="79"/>
                    <a:pt x="373" y="39"/>
                  </a:cubicBezTo>
                  <a:cubicBezTo>
                    <a:pt x="334" y="0"/>
                    <a:pt x="270" y="0"/>
                    <a:pt x="230" y="39"/>
                  </a:cubicBezTo>
                  <a:lnTo>
                    <a:pt x="40" y="230"/>
                  </a:lnTo>
                  <a:close/>
                </a:path>
              </a:pathLst>
            </a:custGeom>
            <a:noFill/>
            <a:ln w="142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US" sz="1801"/>
            </a:p>
          </p:txBody>
        </p:sp>
        <p:sp>
          <p:nvSpPr>
            <p:cNvPr id="53" name="Side 2"/>
            <p:cNvSpPr>
              <a:spLocks/>
            </p:cNvSpPr>
            <p:nvPr/>
          </p:nvSpPr>
          <p:spPr bwMode="auto">
            <a:xfrm rot="2700000">
              <a:off x="1539323" y="3130633"/>
              <a:ext cx="1414220" cy="1424384"/>
            </a:xfrm>
            <a:custGeom>
              <a:avLst/>
              <a:gdLst>
                <a:gd name="T0" fmla="*/ 230 w 412"/>
                <a:gd name="T1" fmla="*/ 40 h 413"/>
                <a:gd name="T2" fmla="*/ 373 w 412"/>
                <a:gd name="T3" fmla="*/ 40 h 413"/>
                <a:gd name="T4" fmla="*/ 373 w 412"/>
                <a:gd name="T5" fmla="*/ 183 h 413"/>
                <a:gd name="T6" fmla="*/ 182 w 412"/>
                <a:gd name="T7" fmla="*/ 373 h 413"/>
                <a:gd name="T8" fmla="*/ 39 w 412"/>
                <a:gd name="T9" fmla="*/ 373 h 413"/>
                <a:gd name="T10" fmla="*/ 39 w 412"/>
                <a:gd name="T11" fmla="*/ 230 h 413"/>
                <a:gd name="T12" fmla="*/ 230 w 412"/>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2" h="413">
                  <a:moveTo>
                    <a:pt x="230" y="40"/>
                  </a:moveTo>
                  <a:cubicBezTo>
                    <a:pt x="269" y="0"/>
                    <a:pt x="333" y="0"/>
                    <a:pt x="373" y="40"/>
                  </a:cubicBezTo>
                  <a:cubicBezTo>
                    <a:pt x="412" y="79"/>
                    <a:pt x="412" y="143"/>
                    <a:pt x="373" y="183"/>
                  </a:cubicBezTo>
                  <a:cubicBezTo>
                    <a:pt x="182" y="373"/>
                    <a:pt x="182" y="373"/>
                    <a:pt x="182" y="373"/>
                  </a:cubicBezTo>
                  <a:cubicBezTo>
                    <a:pt x="143" y="413"/>
                    <a:pt x="79" y="413"/>
                    <a:pt x="39" y="373"/>
                  </a:cubicBezTo>
                  <a:cubicBezTo>
                    <a:pt x="0" y="334"/>
                    <a:pt x="0" y="270"/>
                    <a:pt x="39" y="230"/>
                  </a:cubicBezTo>
                  <a:lnTo>
                    <a:pt x="230" y="40"/>
                  </a:lnTo>
                  <a:close/>
                </a:path>
              </a:pathLst>
            </a:custGeom>
            <a:solidFill>
              <a:schemeClr val="accent2">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grpSp>
      <p:sp>
        <p:nvSpPr>
          <p:cNvPr id="54" name="Oval 1"/>
          <p:cNvSpPr>
            <a:spLocks noChangeArrowheads="1"/>
          </p:cNvSpPr>
          <p:nvPr/>
        </p:nvSpPr>
        <p:spPr bwMode="auto">
          <a:xfrm>
            <a:off x="5123084" y="2831721"/>
            <a:ext cx="576433" cy="58224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55" name="TextBox 54"/>
          <p:cNvSpPr txBox="1"/>
          <p:nvPr/>
        </p:nvSpPr>
        <p:spPr>
          <a:xfrm>
            <a:off x="5230519" y="2975068"/>
            <a:ext cx="383438" cy="300210"/>
          </a:xfrm>
          <a:prstGeom prst="rect">
            <a:avLst/>
          </a:prstGeom>
          <a:noFill/>
        </p:spPr>
        <p:txBody>
          <a:bodyPr wrap="none" rtlCol="0">
            <a:spAutoFit/>
          </a:bodyPr>
          <a:lstStyle/>
          <a:p>
            <a:r>
              <a:rPr lang="en-US" sz="1351" b="1" dirty="0">
                <a:solidFill>
                  <a:schemeClr val="accent2"/>
                </a:solidFill>
              </a:rPr>
              <a:t>02</a:t>
            </a:r>
          </a:p>
        </p:txBody>
      </p:sp>
      <p:sp>
        <p:nvSpPr>
          <p:cNvPr id="56" name="Line 1"/>
          <p:cNvSpPr>
            <a:spLocks/>
          </p:cNvSpPr>
          <p:nvPr/>
        </p:nvSpPr>
        <p:spPr bwMode="auto">
          <a:xfrm>
            <a:off x="1352595" y="2772184"/>
            <a:ext cx="1891919" cy="699851"/>
          </a:xfrm>
          <a:custGeom>
            <a:avLst/>
            <a:gdLst>
              <a:gd name="T0" fmla="*/ 101 w 551"/>
              <a:gd name="T1" fmla="*/ 203 h 203"/>
              <a:gd name="T2" fmla="*/ 0 w 551"/>
              <a:gd name="T3" fmla="*/ 101 h 203"/>
              <a:gd name="T4" fmla="*/ 101 w 551"/>
              <a:gd name="T5" fmla="*/ 0 h 203"/>
              <a:gd name="T6" fmla="*/ 450 w 551"/>
              <a:gd name="T7" fmla="*/ 0 h 203"/>
              <a:gd name="T8" fmla="*/ 551 w 551"/>
              <a:gd name="T9" fmla="*/ 101 h 203"/>
              <a:gd name="T10" fmla="*/ 450 w 551"/>
              <a:gd name="T11" fmla="*/ 203 h 203"/>
              <a:gd name="T12" fmla="*/ 101 w 551"/>
              <a:gd name="T13" fmla="*/ 203 h 203"/>
            </a:gdLst>
            <a:ahLst/>
            <a:cxnLst>
              <a:cxn ang="0">
                <a:pos x="T0" y="T1"/>
              </a:cxn>
              <a:cxn ang="0">
                <a:pos x="T2" y="T3"/>
              </a:cxn>
              <a:cxn ang="0">
                <a:pos x="T4" y="T5"/>
              </a:cxn>
              <a:cxn ang="0">
                <a:pos x="T6" y="T7"/>
              </a:cxn>
              <a:cxn ang="0">
                <a:pos x="T8" y="T9"/>
              </a:cxn>
              <a:cxn ang="0">
                <a:pos x="T10" y="T11"/>
              </a:cxn>
              <a:cxn ang="0">
                <a:pos x="T12" y="T13"/>
              </a:cxn>
            </a:cxnLst>
            <a:rect l="0" t="0" r="r" b="b"/>
            <a:pathLst>
              <a:path w="551" h="203">
                <a:moveTo>
                  <a:pt x="101" y="203"/>
                </a:moveTo>
                <a:cubicBezTo>
                  <a:pt x="45" y="203"/>
                  <a:pt x="0" y="157"/>
                  <a:pt x="0" y="101"/>
                </a:cubicBezTo>
                <a:cubicBezTo>
                  <a:pt x="0" y="46"/>
                  <a:pt x="45" y="0"/>
                  <a:pt x="101" y="0"/>
                </a:cubicBezTo>
                <a:cubicBezTo>
                  <a:pt x="450" y="0"/>
                  <a:pt x="450" y="0"/>
                  <a:pt x="450" y="0"/>
                </a:cubicBezTo>
                <a:cubicBezTo>
                  <a:pt x="506" y="0"/>
                  <a:pt x="551" y="46"/>
                  <a:pt x="551" y="101"/>
                </a:cubicBezTo>
                <a:cubicBezTo>
                  <a:pt x="551" y="157"/>
                  <a:pt x="506" y="203"/>
                  <a:pt x="450" y="203"/>
                </a:cubicBezTo>
                <a:lnTo>
                  <a:pt x="101" y="203"/>
                </a:lnTo>
                <a:close/>
              </a:path>
            </a:pathLst>
          </a:custGeom>
          <a:solidFill>
            <a:schemeClr val="accent1"/>
          </a:solidFill>
          <a:ln>
            <a:noFill/>
          </a:ln>
        </p:spPr>
        <p:txBody>
          <a:bodyPr vert="horz" wrap="square" lIns="91440" tIns="45721" rIns="91440" bIns="45721" numCol="1" anchor="t" anchorCtr="0" compatLnSpc="1">
            <a:prstTxWarp prst="textNoShape">
              <a:avLst/>
            </a:prstTxWarp>
          </a:bodyPr>
          <a:lstStyle/>
          <a:p>
            <a:endParaRPr lang="en-US" sz="1801"/>
          </a:p>
        </p:txBody>
      </p:sp>
      <p:grpSp>
        <p:nvGrpSpPr>
          <p:cNvPr id="57" name="Side 1_1"/>
          <p:cNvGrpSpPr/>
          <p:nvPr/>
        </p:nvGrpSpPr>
        <p:grpSpPr>
          <a:xfrm rot="18900000">
            <a:off x="1727253" y="2410861"/>
            <a:ext cx="2342995" cy="1424473"/>
            <a:chOff x="1538296" y="3132084"/>
            <a:chExt cx="2342994" cy="1424473"/>
          </a:xfrm>
        </p:grpSpPr>
        <p:sp>
          <p:nvSpPr>
            <p:cNvPr id="58" name="Trans 1"/>
            <p:cNvSpPr>
              <a:spLocks/>
            </p:cNvSpPr>
            <p:nvPr/>
          </p:nvSpPr>
          <p:spPr bwMode="auto">
            <a:xfrm rot="18900000">
              <a:off x="2462714" y="3132173"/>
              <a:ext cx="1418576" cy="1424384"/>
            </a:xfrm>
            <a:custGeom>
              <a:avLst/>
              <a:gdLst>
                <a:gd name="T0" fmla="*/ 183 w 413"/>
                <a:gd name="T1" fmla="*/ 40 h 413"/>
                <a:gd name="T2" fmla="*/ 40 w 413"/>
                <a:gd name="T3" fmla="*/ 40 h 413"/>
                <a:gd name="T4" fmla="*/ 40 w 413"/>
                <a:gd name="T5" fmla="*/ 183 h 413"/>
                <a:gd name="T6" fmla="*/ 230 w 413"/>
                <a:gd name="T7" fmla="*/ 373 h 413"/>
                <a:gd name="T8" fmla="*/ 373 w 413"/>
                <a:gd name="T9" fmla="*/ 373 h 413"/>
                <a:gd name="T10" fmla="*/ 373 w 413"/>
                <a:gd name="T11" fmla="*/ 230 h 413"/>
                <a:gd name="T12" fmla="*/ 183 w 413"/>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3" h="413">
                  <a:moveTo>
                    <a:pt x="183" y="40"/>
                  </a:moveTo>
                  <a:cubicBezTo>
                    <a:pt x="143" y="0"/>
                    <a:pt x="79" y="0"/>
                    <a:pt x="40" y="40"/>
                  </a:cubicBezTo>
                  <a:cubicBezTo>
                    <a:pt x="0" y="79"/>
                    <a:pt x="0" y="143"/>
                    <a:pt x="40" y="183"/>
                  </a:cubicBezTo>
                  <a:cubicBezTo>
                    <a:pt x="230" y="373"/>
                    <a:pt x="230" y="373"/>
                    <a:pt x="230" y="373"/>
                  </a:cubicBezTo>
                  <a:cubicBezTo>
                    <a:pt x="270" y="413"/>
                    <a:pt x="334" y="413"/>
                    <a:pt x="373" y="373"/>
                  </a:cubicBezTo>
                  <a:cubicBezTo>
                    <a:pt x="413" y="334"/>
                    <a:pt x="413" y="270"/>
                    <a:pt x="373" y="230"/>
                  </a:cubicBezTo>
                  <a:lnTo>
                    <a:pt x="183" y="40"/>
                  </a:lnTo>
                  <a:close/>
                </a:path>
              </a:pathLst>
            </a:custGeom>
            <a:noFill/>
            <a:ln w="142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US" sz="1801"/>
            </a:p>
          </p:txBody>
        </p:sp>
        <p:sp>
          <p:nvSpPr>
            <p:cNvPr id="59" name="Side 1"/>
            <p:cNvSpPr>
              <a:spLocks/>
            </p:cNvSpPr>
            <p:nvPr/>
          </p:nvSpPr>
          <p:spPr bwMode="auto">
            <a:xfrm rot="18900000">
              <a:off x="1538296" y="3132084"/>
              <a:ext cx="1414220" cy="1421480"/>
            </a:xfrm>
            <a:custGeom>
              <a:avLst/>
              <a:gdLst>
                <a:gd name="T0" fmla="*/ 373 w 412"/>
                <a:gd name="T1" fmla="*/ 230 h 412"/>
                <a:gd name="T2" fmla="*/ 373 w 412"/>
                <a:gd name="T3" fmla="*/ 373 h 412"/>
                <a:gd name="T4" fmla="*/ 230 w 412"/>
                <a:gd name="T5" fmla="*/ 373 h 412"/>
                <a:gd name="T6" fmla="*/ 39 w 412"/>
                <a:gd name="T7" fmla="*/ 183 h 412"/>
                <a:gd name="T8" fmla="*/ 39 w 412"/>
                <a:gd name="T9" fmla="*/ 39 h 412"/>
                <a:gd name="T10" fmla="*/ 182 w 412"/>
                <a:gd name="T11" fmla="*/ 39 h 412"/>
                <a:gd name="T12" fmla="*/ 373 w 412"/>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2" h="412">
                  <a:moveTo>
                    <a:pt x="373" y="230"/>
                  </a:moveTo>
                  <a:cubicBezTo>
                    <a:pt x="412" y="269"/>
                    <a:pt x="412" y="333"/>
                    <a:pt x="373" y="373"/>
                  </a:cubicBezTo>
                  <a:cubicBezTo>
                    <a:pt x="333" y="412"/>
                    <a:pt x="269" y="412"/>
                    <a:pt x="230" y="373"/>
                  </a:cubicBezTo>
                  <a:cubicBezTo>
                    <a:pt x="39" y="183"/>
                    <a:pt x="39" y="183"/>
                    <a:pt x="39" y="183"/>
                  </a:cubicBezTo>
                  <a:cubicBezTo>
                    <a:pt x="0" y="143"/>
                    <a:pt x="0" y="79"/>
                    <a:pt x="39" y="39"/>
                  </a:cubicBezTo>
                  <a:cubicBezTo>
                    <a:pt x="79" y="0"/>
                    <a:pt x="143" y="0"/>
                    <a:pt x="182" y="39"/>
                  </a:cubicBezTo>
                  <a:lnTo>
                    <a:pt x="373" y="230"/>
                  </a:lnTo>
                  <a:close/>
                </a:path>
              </a:pathLst>
            </a:custGeom>
            <a:solidFill>
              <a:schemeClr val="accent1">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grpSp>
      <p:grpSp>
        <p:nvGrpSpPr>
          <p:cNvPr id="60" name="Side 1_2"/>
          <p:cNvGrpSpPr/>
          <p:nvPr/>
        </p:nvGrpSpPr>
        <p:grpSpPr>
          <a:xfrm rot="2700000">
            <a:off x="1723199" y="2410763"/>
            <a:ext cx="2349529" cy="1418576"/>
            <a:chOff x="1534241" y="3131996"/>
            <a:chExt cx="2349528" cy="1418576"/>
          </a:xfrm>
        </p:grpSpPr>
        <p:sp>
          <p:nvSpPr>
            <p:cNvPr id="61" name="Trans 2"/>
            <p:cNvSpPr>
              <a:spLocks/>
            </p:cNvSpPr>
            <p:nvPr/>
          </p:nvSpPr>
          <p:spPr bwMode="auto">
            <a:xfrm rot="2700000">
              <a:off x="2463741" y="3130544"/>
              <a:ext cx="1418576" cy="1421480"/>
            </a:xfrm>
            <a:custGeom>
              <a:avLst/>
              <a:gdLst>
                <a:gd name="T0" fmla="*/ 40 w 413"/>
                <a:gd name="T1" fmla="*/ 230 h 412"/>
                <a:gd name="T2" fmla="*/ 40 w 413"/>
                <a:gd name="T3" fmla="*/ 373 h 412"/>
                <a:gd name="T4" fmla="*/ 183 w 413"/>
                <a:gd name="T5" fmla="*/ 373 h 412"/>
                <a:gd name="T6" fmla="*/ 373 w 413"/>
                <a:gd name="T7" fmla="*/ 183 h 412"/>
                <a:gd name="T8" fmla="*/ 373 w 413"/>
                <a:gd name="T9" fmla="*/ 39 h 412"/>
                <a:gd name="T10" fmla="*/ 230 w 413"/>
                <a:gd name="T11" fmla="*/ 39 h 412"/>
                <a:gd name="T12" fmla="*/ 40 w 413"/>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3" h="412">
                  <a:moveTo>
                    <a:pt x="40" y="230"/>
                  </a:moveTo>
                  <a:cubicBezTo>
                    <a:pt x="0" y="269"/>
                    <a:pt x="0" y="333"/>
                    <a:pt x="40" y="373"/>
                  </a:cubicBezTo>
                  <a:cubicBezTo>
                    <a:pt x="79" y="412"/>
                    <a:pt x="143" y="412"/>
                    <a:pt x="183" y="373"/>
                  </a:cubicBezTo>
                  <a:cubicBezTo>
                    <a:pt x="373" y="183"/>
                    <a:pt x="373" y="183"/>
                    <a:pt x="373" y="183"/>
                  </a:cubicBezTo>
                  <a:cubicBezTo>
                    <a:pt x="413" y="143"/>
                    <a:pt x="413" y="79"/>
                    <a:pt x="373" y="39"/>
                  </a:cubicBezTo>
                  <a:cubicBezTo>
                    <a:pt x="334" y="0"/>
                    <a:pt x="270" y="0"/>
                    <a:pt x="230" y="39"/>
                  </a:cubicBezTo>
                  <a:lnTo>
                    <a:pt x="40" y="230"/>
                  </a:lnTo>
                  <a:close/>
                </a:path>
              </a:pathLst>
            </a:custGeom>
            <a:noFill/>
            <a:ln w="142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US" sz="1801"/>
            </a:p>
          </p:txBody>
        </p:sp>
        <p:sp>
          <p:nvSpPr>
            <p:cNvPr id="62" name="Side 2"/>
            <p:cNvSpPr>
              <a:spLocks/>
            </p:cNvSpPr>
            <p:nvPr/>
          </p:nvSpPr>
          <p:spPr bwMode="auto">
            <a:xfrm rot="2700000">
              <a:off x="1539323" y="3130633"/>
              <a:ext cx="1414220" cy="1424384"/>
            </a:xfrm>
            <a:custGeom>
              <a:avLst/>
              <a:gdLst>
                <a:gd name="T0" fmla="*/ 230 w 412"/>
                <a:gd name="T1" fmla="*/ 40 h 413"/>
                <a:gd name="T2" fmla="*/ 373 w 412"/>
                <a:gd name="T3" fmla="*/ 40 h 413"/>
                <a:gd name="T4" fmla="*/ 373 w 412"/>
                <a:gd name="T5" fmla="*/ 183 h 413"/>
                <a:gd name="T6" fmla="*/ 182 w 412"/>
                <a:gd name="T7" fmla="*/ 373 h 413"/>
                <a:gd name="T8" fmla="*/ 39 w 412"/>
                <a:gd name="T9" fmla="*/ 373 h 413"/>
                <a:gd name="T10" fmla="*/ 39 w 412"/>
                <a:gd name="T11" fmla="*/ 230 h 413"/>
                <a:gd name="T12" fmla="*/ 230 w 412"/>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2" h="413">
                  <a:moveTo>
                    <a:pt x="230" y="40"/>
                  </a:moveTo>
                  <a:cubicBezTo>
                    <a:pt x="269" y="0"/>
                    <a:pt x="333" y="0"/>
                    <a:pt x="373" y="40"/>
                  </a:cubicBezTo>
                  <a:cubicBezTo>
                    <a:pt x="412" y="79"/>
                    <a:pt x="412" y="143"/>
                    <a:pt x="373" y="183"/>
                  </a:cubicBezTo>
                  <a:cubicBezTo>
                    <a:pt x="182" y="373"/>
                    <a:pt x="182" y="373"/>
                    <a:pt x="182" y="373"/>
                  </a:cubicBezTo>
                  <a:cubicBezTo>
                    <a:pt x="143" y="413"/>
                    <a:pt x="79" y="413"/>
                    <a:pt x="39" y="373"/>
                  </a:cubicBezTo>
                  <a:cubicBezTo>
                    <a:pt x="0" y="334"/>
                    <a:pt x="0" y="270"/>
                    <a:pt x="39" y="230"/>
                  </a:cubicBezTo>
                  <a:lnTo>
                    <a:pt x="230" y="40"/>
                  </a:lnTo>
                  <a:close/>
                </a:path>
              </a:pathLst>
            </a:custGeom>
            <a:solidFill>
              <a:schemeClr val="accent1">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grpSp>
      <p:sp>
        <p:nvSpPr>
          <p:cNvPr id="63" name="Oval 1"/>
          <p:cNvSpPr>
            <a:spLocks noChangeArrowheads="1"/>
          </p:cNvSpPr>
          <p:nvPr/>
        </p:nvSpPr>
        <p:spPr bwMode="auto">
          <a:xfrm>
            <a:off x="2608551" y="2831721"/>
            <a:ext cx="576433" cy="58224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64" name="TextBox 63"/>
          <p:cNvSpPr txBox="1"/>
          <p:nvPr/>
        </p:nvSpPr>
        <p:spPr>
          <a:xfrm>
            <a:off x="2715986" y="2975068"/>
            <a:ext cx="383438" cy="300210"/>
          </a:xfrm>
          <a:prstGeom prst="rect">
            <a:avLst/>
          </a:prstGeom>
          <a:noFill/>
        </p:spPr>
        <p:txBody>
          <a:bodyPr wrap="none" rtlCol="0">
            <a:spAutoFit/>
          </a:bodyPr>
          <a:lstStyle/>
          <a:p>
            <a:r>
              <a:rPr lang="en-US" sz="1351" b="1" dirty="0">
                <a:solidFill>
                  <a:schemeClr val="accent1"/>
                </a:solidFill>
              </a:rPr>
              <a:t>01</a:t>
            </a:r>
          </a:p>
        </p:txBody>
      </p:sp>
      <p:sp>
        <p:nvSpPr>
          <p:cNvPr id="65" name="TextBox 64"/>
          <p:cNvSpPr txBox="1"/>
          <p:nvPr/>
        </p:nvSpPr>
        <p:spPr>
          <a:xfrm>
            <a:off x="1923291" y="4470768"/>
            <a:ext cx="750526" cy="338554"/>
          </a:xfrm>
          <a:prstGeom prst="rect">
            <a:avLst/>
          </a:prstGeom>
          <a:noFill/>
        </p:spPr>
        <p:txBody>
          <a:bodyPr wrap="none" rtlCol="0">
            <a:spAutoFit/>
          </a:bodyPr>
          <a:lstStyle/>
          <a:p>
            <a:pPr algn="ctr"/>
            <a:r>
              <a:rPr lang="en-ID" sz="1600" dirty="0" err="1">
                <a:solidFill>
                  <a:schemeClr val="tx1">
                    <a:lumMod val="65000"/>
                    <a:lumOff val="35000"/>
                  </a:schemeClr>
                </a:solidFill>
                <a:latin typeface="+mj-lt"/>
              </a:rPr>
              <a:t>Thema</a:t>
            </a:r>
            <a:endParaRPr lang="en-ID" sz="1600" dirty="0">
              <a:solidFill>
                <a:schemeClr val="tx1">
                  <a:lumMod val="65000"/>
                  <a:lumOff val="35000"/>
                </a:schemeClr>
              </a:solidFill>
              <a:latin typeface="+mj-lt"/>
            </a:endParaRPr>
          </a:p>
        </p:txBody>
      </p:sp>
      <p:sp>
        <p:nvSpPr>
          <p:cNvPr id="74" name="TextBox 73"/>
          <p:cNvSpPr txBox="1"/>
          <p:nvPr/>
        </p:nvSpPr>
        <p:spPr>
          <a:xfrm>
            <a:off x="1197249" y="4791300"/>
            <a:ext cx="2202609" cy="573875"/>
          </a:xfrm>
          <a:prstGeom prst="rect">
            <a:avLst/>
          </a:prstGeom>
          <a:noFill/>
        </p:spPr>
        <p:txBody>
          <a:bodyPr wrap="square" rtlCol="0">
            <a:spAutoFit/>
          </a:bodyPr>
          <a:lstStyle/>
          <a:p>
            <a:pPr algn="ctr">
              <a:lnSpc>
                <a:spcPct val="150000"/>
              </a:lnSpc>
            </a:pPr>
            <a:r>
              <a:rPr lang="id-ID" sz="1100" dirty="0">
                <a:solidFill>
                  <a:schemeClr val="tx1">
                    <a:lumMod val="50000"/>
                    <a:lumOff val="50000"/>
                  </a:schemeClr>
                </a:solidFill>
              </a:rPr>
              <a:t>Solo </a:t>
            </a:r>
            <a:r>
              <a:rPr lang="id-ID" sz="1100" dirty="0" err="1">
                <a:solidFill>
                  <a:schemeClr val="tx1">
                    <a:lumMod val="50000"/>
                    <a:lumOff val="50000"/>
                  </a:schemeClr>
                </a:solidFill>
              </a:rPr>
              <a:t>is</a:t>
            </a:r>
            <a:r>
              <a:rPr lang="id-ID" sz="1100" dirty="0">
                <a:solidFill>
                  <a:schemeClr val="tx1">
                    <a:lumMod val="50000"/>
                    <a:lumOff val="50000"/>
                  </a:schemeClr>
                </a:solidFill>
              </a:rPr>
              <a:t> as </a:t>
            </a:r>
            <a:r>
              <a:rPr lang="id-ID" sz="1100" dirty="0" err="1">
                <a:solidFill>
                  <a:schemeClr val="tx1">
                    <a:lumMod val="50000"/>
                    <a:lumOff val="50000"/>
                  </a:schemeClr>
                </a:solidFill>
              </a:rPr>
              <a:t>dendis</a:t>
            </a:r>
            <a:r>
              <a:rPr lang="id-ID" sz="1100" dirty="0">
                <a:solidFill>
                  <a:schemeClr val="tx1">
                    <a:lumMod val="50000"/>
                    <a:lumOff val="50000"/>
                  </a:schemeClr>
                </a:solidFill>
              </a:rPr>
              <a:t> es </a:t>
            </a:r>
            <a:r>
              <a:rPr lang="id-ID" sz="1100" dirty="0" err="1">
                <a:solidFill>
                  <a:schemeClr val="tx1">
                    <a:lumMod val="50000"/>
                    <a:lumOff val="50000"/>
                  </a:schemeClr>
                </a:solidFill>
              </a:rPr>
              <a:t>alicae</a:t>
            </a:r>
            <a:r>
              <a:rPr lang="id-ID" sz="1100" dirty="0">
                <a:solidFill>
                  <a:schemeClr val="tx1">
                    <a:lumMod val="50000"/>
                    <a:lumOff val="50000"/>
                  </a:schemeClr>
                </a:solidFill>
              </a:rPr>
              <a:t> </a:t>
            </a:r>
            <a:r>
              <a:rPr lang="id-ID" sz="1100" dirty="0" err="1">
                <a:solidFill>
                  <a:schemeClr val="tx1">
                    <a:lumMod val="50000"/>
                    <a:lumOff val="50000"/>
                  </a:schemeClr>
                </a:solidFill>
              </a:rPr>
              <a:t>ium</a:t>
            </a:r>
            <a:r>
              <a:rPr lang="id-ID" sz="1100" dirty="0">
                <a:solidFill>
                  <a:schemeClr val="tx1">
                    <a:lumMod val="50000"/>
                    <a:lumOff val="50000"/>
                  </a:schemeClr>
                </a:solidFill>
              </a:rPr>
              <a:t> </a:t>
            </a:r>
            <a:r>
              <a:rPr lang="id-ID" sz="1100" dirty="0" err="1">
                <a:solidFill>
                  <a:schemeClr val="tx1">
                    <a:lumMod val="50000"/>
                    <a:lumOff val="50000"/>
                  </a:schemeClr>
                </a:solidFill>
              </a:rPr>
              <a:t>fugit</a:t>
            </a:r>
            <a:r>
              <a:rPr lang="id-ID" sz="1100" dirty="0">
                <a:solidFill>
                  <a:schemeClr val="tx1">
                    <a:lumMod val="50000"/>
                    <a:lumOff val="50000"/>
                  </a:schemeClr>
                </a:solidFill>
              </a:rPr>
              <a:t> </a:t>
            </a:r>
            <a:r>
              <a:rPr lang="id-ID" sz="1100" dirty="0" err="1">
                <a:solidFill>
                  <a:schemeClr val="tx1">
                    <a:lumMod val="50000"/>
                    <a:lumOff val="50000"/>
                  </a:schemeClr>
                </a:solidFill>
              </a:rPr>
              <a:t>re</a:t>
            </a:r>
            <a:r>
              <a:rPr lang="id-ID" sz="1100" dirty="0">
                <a:solidFill>
                  <a:schemeClr val="tx1">
                    <a:lumMod val="50000"/>
                    <a:lumOff val="50000"/>
                  </a:schemeClr>
                </a:solidFill>
              </a:rPr>
              <a:t> </a:t>
            </a:r>
            <a:r>
              <a:rPr lang="id-ID" sz="1100" dirty="0" err="1">
                <a:solidFill>
                  <a:schemeClr val="tx1">
                    <a:lumMod val="50000"/>
                    <a:lumOff val="50000"/>
                  </a:schemeClr>
                </a:solidFill>
              </a:rPr>
              <a:t>dem</a:t>
            </a:r>
            <a:r>
              <a:rPr lang="id-ID" sz="1100" dirty="0">
                <a:solidFill>
                  <a:schemeClr val="tx1">
                    <a:lumMod val="50000"/>
                    <a:lumOff val="50000"/>
                  </a:schemeClr>
                </a:solidFill>
              </a:rPr>
              <a:t> </a:t>
            </a:r>
            <a:r>
              <a:rPr lang="id-ID" sz="1100" dirty="0" err="1">
                <a:solidFill>
                  <a:schemeClr val="tx1">
                    <a:lumMod val="50000"/>
                    <a:lumOff val="50000"/>
                  </a:schemeClr>
                </a:solidFill>
              </a:rPr>
              <a:t>que</a:t>
            </a:r>
            <a:r>
              <a:rPr lang="id-ID" sz="1100" dirty="0">
                <a:solidFill>
                  <a:schemeClr val="tx1">
                    <a:lumMod val="50000"/>
                    <a:lumOff val="50000"/>
                  </a:schemeClr>
                </a:solidFill>
              </a:rPr>
              <a:t> es </a:t>
            </a:r>
            <a:r>
              <a:rPr lang="id-ID" sz="1100" dirty="0" err="1">
                <a:solidFill>
                  <a:schemeClr val="tx1">
                    <a:lumMod val="50000"/>
                    <a:lumOff val="50000"/>
                  </a:schemeClr>
                </a:solidFill>
              </a:rPr>
              <a:t>pra</a:t>
            </a:r>
            <a:r>
              <a:rPr lang="id-ID" sz="1100" dirty="0">
                <a:solidFill>
                  <a:schemeClr val="tx1">
                    <a:lumMod val="50000"/>
                    <a:lumOff val="50000"/>
                  </a:schemeClr>
                </a:solidFill>
              </a:rPr>
              <a:t> </a:t>
            </a:r>
            <a:r>
              <a:rPr lang="id-ID" sz="1100" dirty="0" err="1">
                <a:solidFill>
                  <a:schemeClr val="tx1">
                    <a:lumMod val="50000"/>
                    <a:lumOff val="50000"/>
                  </a:schemeClr>
                </a:solidFill>
              </a:rPr>
              <a:t>autat</a:t>
            </a:r>
            <a:r>
              <a:rPr lang="id-ID" sz="1100" dirty="0">
                <a:solidFill>
                  <a:schemeClr val="tx1">
                    <a:lumMod val="50000"/>
                    <a:lumOff val="50000"/>
                  </a:schemeClr>
                </a:solidFill>
              </a:rPr>
              <a:t> </a:t>
            </a:r>
            <a:r>
              <a:rPr lang="id-ID" sz="1100" dirty="0" err="1">
                <a:solidFill>
                  <a:schemeClr val="tx1">
                    <a:lumMod val="50000"/>
                    <a:lumOff val="50000"/>
                  </a:schemeClr>
                </a:solidFill>
              </a:rPr>
              <a:t>hillabores</a:t>
            </a:r>
            <a:r>
              <a:rPr lang="id-ID" sz="1100" dirty="0">
                <a:solidFill>
                  <a:schemeClr val="tx1">
                    <a:lumMod val="50000"/>
                    <a:lumOff val="50000"/>
                  </a:schemeClr>
                </a:solidFill>
              </a:rPr>
              <a:t> </a:t>
            </a:r>
          </a:p>
        </p:txBody>
      </p:sp>
      <p:sp>
        <p:nvSpPr>
          <p:cNvPr id="75" name="TextBox 74"/>
          <p:cNvSpPr txBox="1"/>
          <p:nvPr/>
        </p:nvSpPr>
        <p:spPr>
          <a:xfrm>
            <a:off x="4497145" y="4470768"/>
            <a:ext cx="750525" cy="338554"/>
          </a:xfrm>
          <a:prstGeom prst="rect">
            <a:avLst/>
          </a:prstGeom>
          <a:noFill/>
        </p:spPr>
        <p:txBody>
          <a:bodyPr wrap="none" rtlCol="0">
            <a:spAutoFit/>
          </a:bodyPr>
          <a:lstStyle/>
          <a:p>
            <a:pPr algn="ctr"/>
            <a:r>
              <a:rPr lang="en-ID" sz="1600" dirty="0" err="1">
                <a:solidFill>
                  <a:schemeClr val="tx1">
                    <a:lumMod val="65000"/>
                    <a:lumOff val="35000"/>
                  </a:schemeClr>
                </a:solidFill>
              </a:rPr>
              <a:t>Thema</a:t>
            </a:r>
            <a:endParaRPr lang="en-ID" sz="1600" dirty="0">
              <a:solidFill>
                <a:schemeClr val="tx1">
                  <a:lumMod val="65000"/>
                  <a:lumOff val="35000"/>
                </a:schemeClr>
              </a:solidFill>
              <a:latin typeface="+mj-lt"/>
            </a:endParaRPr>
          </a:p>
        </p:txBody>
      </p:sp>
      <p:sp>
        <p:nvSpPr>
          <p:cNvPr id="76" name="TextBox 75"/>
          <p:cNvSpPr txBox="1"/>
          <p:nvPr/>
        </p:nvSpPr>
        <p:spPr>
          <a:xfrm>
            <a:off x="3771103" y="4791300"/>
            <a:ext cx="2202609" cy="573875"/>
          </a:xfrm>
          <a:prstGeom prst="rect">
            <a:avLst/>
          </a:prstGeom>
          <a:noFill/>
        </p:spPr>
        <p:txBody>
          <a:bodyPr wrap="square" rtlCol="0">
            <a:spAutoFit/>
          </a:bodyPr>
          <a:lstStyle/>
          <a:p>
            <a:pPr algn="ctr">
              <a:lnSpc>
                <a:spcPct val="150000"/>
              </a:lnSpc>
            </a:pPr>
            <a:r>
              <a:rPr lang="id-ID" sz="1100" dirty="0">
                <a:solidFill>
                  <a:schemeClr val="tx1">
                    <a:lumMod val="50000"/>
                    <a:lumOff val="50000"/>
                  </a:schemeClr>
                </a:solidFill>
              </a:rPr>
              <a:t>Solo </a:t>
            </a:r>
            <a:r>
              <a:rPr lang="id-ID" sz="1100" dirty="0" err="1">
                <a:solidFill>
                  <a:schemeClr val="tx1">
                    <a:lumMod val="50000"/>
                    <a:lumOff val="50000"/>
                  </a:schemeClr>
                </a:solidFill>
              </a:rPr>
              <a:t>is</a:t>
            </a:r>
            <a:r>
              <a:rPr lang="id-ID" sz="1100" dirty="0">
                <a:solidFill>
                  <a:schemeClr val="tx1">
                    <a:lumMod val="50000"/>
                    <a:lumOff val="50000"/>
                  </a:schemeClr>
                </a:solidFill>
              </a:rPr>
              <a:t> as </a:t>
            </a:r>
            <a:r>
              <a:rPr lang="id-ID" sz="1100" dirty="0" err="1">
                <a:solidFill>
                  <a:schemeClr val="tx1">
                    <a:lumMod val="50000"/>
                    <a:lumOff val="50000"/>
                  </a:schemeClr>
                </a:solidFill>
              </a:rPr>
              <a:t>dendis</a:t>
            </a:r>
            <a:r>
              <a:rPr lang="id-ID" sz="1100" dirty="0">
                <a:solidFill>
                  <a:schemeClr val="tx1">
                    <a:lumMod val="50000"/>
                    <a:lumOff val="50000"/>
                  </a:schemeClr>
                </a:solidFill>
              </a:rPr>
              <a:t> es </a:t>
            </a:r>
            <a:r>
              <a:rPr lang="id-ID" sz="1100" dirty="0" err="1">
                <a:solidFill>
                  <a:schemeClr val="tx1">
                    <a:lumMod val="50000"/>
                    <a:lumOff val="50000"/>
                  </a:schemeClr>
                </a:solidFill>
              </a:rPr>
              <a:t>alicae</a:t>
            </a:r>
            <a:r>
              <a:rPr lang="id-ID" sz="1100" dirty="0">
                <a:solidFill>
                  <a:schemeClr val="tx1">
                    <a:lumMod val="50000"/>
                    <a:lumOff val="50000"/>
                  </a:schemeClr>
                </a:solidFill>
              </a:rPr>
              <a:t> </a:t>
            </a:r>
            <a:r>
              <a:rPr lang="id-ID" sz="1100" dirty="0" err="1">
                <a:solidFill>
                  <a:schemeClr val="tx1">
                    <a:lumMod val="50000"/>
                    <a:lumOff val="50000"/>
                  </a:schemeClr>
                </a:solidFill>
              </a:rPr>
              <a:t>ium</a:t>
            </a:r>
            <a:r>
              <a:rPr lang="id-ID" sz="1100" dirty="0">
                <a:solidFill>
                  <a:schemeClr val="tx1">
                    <a:lumMod val="50000"/>
                    <a:lumOff val="50000"/>
                  </a:schemeClr>
                </a:solidFill>
              </a:rPr>
              <a:t> </a:t>
            </a:r>
            <a:r>
              <a:rPr lang="id-ID" sz="1100" dirty="0" err="1">
                <a:solidFill>
                  <a:schemeClr val="tx1">
                    <a:lumMod val="50000"/>
                    <a:lumOff val="50000"/>
                  </a:schemeClr>
                </a:solidFill>
              </a:rPr>
              <a:t>fugit</a:t>
            </a:r>
            <a:r>
              <a:rPr lang="id-ID" sz="1100" dirty="0">
                <a:solidFill>
                  <a:schemeClr val="tx1">
                    <a:lumMod val="50000"/>
                    <a:lumOff val="50000"/>
                  </a:schemeClr>
                </a:solidFill>
              </a:rPr>
              <a:t> </a:t>
            </a:r>
            <a:r>
              <a:rPr lang="id-ID" sz="1100" dirty="0" err="1">
                <a:solidFill>
                  <a:schemeClr val="tx1">
                    <a:lumMod val="50000"/>
                    <a:lumOff val="50000"/>
                  </a:schemeClr>
                </a:solidFill>
              </a:rPr>
              <a:t>re</a:t>
            </a:r>
            <a:r>
              <a:rPr lang="id-ID" sz="1100" dirty="0">
                <a:solidFill>
                  <a:schemeClr val="tx1">
                    <a:lumMod val="50000"/>
                    <a:lumOff val="50000"/>
                  </a:schemeClr>
                </a:solidFill>
              </a:rPr>
              <a:t> </a:t>
            </a:r>
            <a:r>
              <a:rPr lang="id-ID" sz="1100" dirty="0" err="1">
                <a:solidFill>
                  <a:schemeClr val="tx1">
                    <a:lumMod val="50000"/>
                    <a:lumOff val="50000"/>
                  </a:schemeClr>
                </a:solidFill>
              </a:rPr>
              <a:t>dem</a:t>
            </a:r>
            <a:r>
              <a:rPr lang="id-ID" sz="1100" dirty="0">
                <a:solidFill>
                  <a:schemeClr val="tx1">
                    <a:lumMod val="50000"/>
                    <a:lumOff val="50000"/>
                  </a:schemeClr>
                </a:solidFill>
              </a:rPr>
              <a:t> </a:t>
            </a:r>
            <a:r>
              <a:rPr lang="id-ID" sz="1100" dirty="0" err="1">
                <a:solidFill>
                  <a:schemeClr val="tx1">
                    <a:lumMod val="50000"/>
                    <a:lumOff val="50000"/>
                  </a:schemeClr>
                </a:solidFill>
              </a:rPr>
              <a:t>que</a:t>
            </a:r>
            <a:r>
              <a:rPr lang="id-ID" sz="1100" dirty="0">
                <a:solidFill>
                  <a:schemeClr val="tx1">
                    <a:lumMod val="50000"/>
                    <a:lumOff val="50000"/>
                  </a:schemeClr>
                </a:solidFill>
              </a:rPr>
              <a:t> es </a:t>
            </a:r>
            <a:r>
              <a:rPr lang="id-ID" sz="1100" dirty="0" err="1">
                <a:solidFill>
                  <a:schemeClr val="tx1">
                    <a:lumMod val="50000"/>
                    <a:lumOff val="50000"/>
                  </a:schemeClr>
                </a:solidFill>
              </a:rPr>
              <a:t>pra</a:t>
            </a:r>
            <a:r>
              <a:rPr lang="id-ID" sz="1100" dirty="0">
                <a:solidFill>
                  <a:schemeClr val="tx1">
                    <a:lumMod val="50000"/>
                    <a:lumOff val="50000"/>
                  </a:schemeClr>
                </a:solidFill>
              </a:rPr>
              <a:t> </a:t>
            </a:r>
            <a:r>
              <a:rPr lang="id-ID" sz="1100" dirty="0" err="1">
                <a:solidFill>
                  <a:schemeClr val="tx1">
                    <a:lumMod val="50000"/>
                    <a:lumOff val="50000"/>
                  </a:schemeClr>
                </a:solidFill>
              </a:rPr>
              <a:t>autat</a:t>
            </a:r>
            <a:r>
              <a:rPr lang="id-ID" sz="1100" dirty="0">
                <a:solidFill>
                  <a:schemeClr val="tx1">
                    <a:lumMod val="50000"/>
                    <a:lumOff val="50000"/>
                  </a:schemeClr>
                </a:solidFill>
              </a:rPr>
              <a:t> </a:t>
            </a:r>
            <a:r>
              <a:rPr lang="id-ID" sz="1100" dirty="0" err="1">
                <a:solidFill>
                  <a:schemeClr val="tx1">
                    <a:lumMod val="50000"/>
                    <a:lumOff val="50000"/>
                  </a:schemeClr>
                </a:solidFill>
              </a:rPr>
              <a:t>hillabores</a:t>
            </a:r>
            <a:r>
              <a:rPr lang="id-ID" sz="1100" dirty="0">
                <a:solidFill>
                  <a:schemeClr val="tx1">
                    <a:lumMod val="50000"/>
                    <a:lumOff val="50000"/>
                  </a:schemeClr>
                </a:solidFill>
              </a:rPr>
              <a:t> </a:t>
            </a:r>
          </a:p>
        </p:txBody>
      </p:sp>
      <p:sp>
        <p:nvSpPr>
          <p:cNvPr id="77" name="TextBox 76"/>
          <p:cNvSpPr txBox="1"/>
          <p:nvPr/>
        </p:nvSpPr>
        <p:spPr>
          <a:xfrm>
            <a:off x="6959460" y="4470768"/>
            <a:ext cx="750525" cy="338554"/>
          </a:xfrm>
          <a:prstGeom prst="rect">
            <a:avLst/>
          </a:prstGeom>
          <a:noFill/>
        </p:spPr>
        <p:txBody>
          <a:bodyPr wrap="none" rtlCol="0">
            <a:spAutoFit/>
          </a:bodyPr>
          <a:lstStyle/>
          <a:p>
            <a:pPr algn="ctr"/>
            <a:r>
              <a:rPr lang="en-ID" sz="1600" dirty="0" err="1">
                <a:solidFill>
                  <a:schemeClr val="tx1">
                    <a:lumMod val="65000"/>
                    <a:lumOff val="35000"/>
                  </a:schemeClr>
                </a:solidFill>
              </a:rPr>
              <a:t>Thema</a:t>
            </a:r>
            <a:endParaRPr lang="en-ID" sz="1600" dirty="0">
              <a:solidFill>
                <a:schemeClr val="tx1">
                  <a:lumMod val="65000"/>
                  <a:lumOff val="35000"/>
                </a:schemeClr>
              </a:solidFill>
              <a:latin typeface="+mj-lt"/>
            </a:endParaRPr>
          </a:p>
        </p:txBody>
      </p:sp>
      <p:sp>
        <p:nvSpPr>
          <p:cNvPr id="78" name="TextBox 77"/>
          <p:cNvSpPr txBox="1"/>
          <p:nvPr/>
        </p:nvSpPr>
        <p:spPr>
          <a:xfrm>
            <a:off x="6233419" y="4791300"/>
            <a:ext cx="2202609" cy="573875"/>
          </a:xfrm>
          <a:prstGeom prst="rect">
            <a:avLst/>
          </a:prstGeom>
          <a:noFill/>
        </p:spPr>
        <p:txBody>
          <a:bodyPr wrap="square" rtlCol="0">
            <a:spAutoFit/>
          </a:bodyPr>
          <a:lstStyle/>
          <a:p>
            <a:pPr algn="ctr">
              <a:lnSpc>
                <a:spcPct val="150000"/>
              </a:lnSpc>
            </a:pPr>
            <a:r>
              <a:rPr lang="id-ID" sz="1100" dirty="0">
                <a:solidFill>
                  <a:schemeClr val="tx1">
                    <a:lumMod val="50000"/>
                    <a:lumOff val="50000"/>
                  </a:schemeClr>
                </a:solidFill>
              </a:rPr>
              <a:t>Solo </a:t>
            </a:r>
            <a:r>
              <a:rPr lang="id-ID" sz="1100" dirty="0" err="1">
                <a:solidFill>
                  <a:schemeClr val="tx1">
                    <a:lumMod val="50000"/>
                    <a:lumOff val="50000"/>
                  </a:schemeClr>
                </a:solidFill>
              </a:rPr>
              <a:t>is</a:t>
            </a:r>
            <a:r>
              <a:rPr lang="id-ID" sz="1100" dirty="0">
                <a:solidFill>
                  <a:schemeClr val="tx1">
                    <a:lumMod val="50000"/>
                    <a:lumOff val="50000"/>
                  </a:schemeClr>
                </a:solidFill>
              </a:rPr>
              <a:t> as </a:t>
            </a:r>
            <a:r>
              <a:rPr lang="id-ID" sz="1100" dirty="0" err="1">
                <a:solidFill>
                  <a:schemeClr val="tx1">
                    <a:lumMod val="50000"/>
                    <a:lumOff val="50000"/>
                  </a:schemeClr>
                </a:solidFill>
              </a:rPr>
              <a:t>dendis</a:t>
            </a:r>
            <a:r>
              <a:rPr lang="id-ID" sz="1100" dirty="0">
                <a:solidFill>
                  <a:schemeClr val="tx1">
                    <a:lumMod val="50000"/>
                    <a:lumOff val="50000"/>
                  </a:schemeClr>
                </a:solidFill>
              </a:rPr>
              <a:t> es </a:t>
            </a:r>
            <a:r>
              <a:rPr lang="id-ID" sz="1100" dirty="0" err="1">
                <a:solidFill>
                  <a:schemeClr val="tx1">
                    <a:lumMod val="50000"/>
                    <a:lumOff val="50000"/>
                  </a:schemeClr>
                </a:solidFill>
              </a:rPr>
              <a:t>alicae</a:t>
            </a:r>
            <a:r>
              <a:rPr lang="id-ID" sz="1100" dirty="0">
                <a:solidFill>
                  <a:schemeClr val="tx1">
                    <a:lumMod val="50000"/>
                    <a:lumOff val="50000"/>
                  </a:schemeClr>
                </a:solidFill>
              </a:rPr>
              <a:t> </a:t>
            </a:r>
            <a:r>
              <a:rPr lang="id-ID" sz="1100" dirty="0" err="1">
                <a:solidFill>
                  <a:schemeClr val="tx1">
                    <a:lumMod val="50000"/>
                    <a:lumOff val="50000"/>
                  </a:schemeClr>
                </a:solidFill>
              </a:rPr>
              <a:t>ium</a:t>
            </a:r>
            <a:r>
              <a:rPr lang="id-ID" sz="1100" dirty="0">
                <a:solidFill>
                  <a:schemeClr val="tx1">
                    <a:lumMod val="50000"/>
                    <a:lumOff val="50000"/>
                  </a:schemeClr>
                </a:solidFill>
              </a:rPr>
              <a:t> </a:t>
            </a:r>
            <a:r>
              <a:rPr lang="id-ID" sz="1100" dirty="0" err="1">
                <a:solidFill>
                  <a:schemeClr val="tx1">
                    <a:lumMod val="50000"/>
                    <a:lumOff val="50000"/>
                  </a:schemeClr>
                </a:solidFill>
              </a:rPr>
              <a:t>fugit</a:t>
            </a:r>
            <a:r>
              <a:rPr lang="id-ID" sz="1100" dirty="0">
                <a:solidFill>
                  <a:schemeClr val="tx1">
                    <a:lumMod val="50000"/>
                    <a:lumOff val="50000"/>
                  </a:schemeClr>
                </a:solidFill>
              </a:rPr>
              <a:t> </a:t>
            </a:r>
            <a:r>
              <a:rPr lang="id-ID" sz="1100" dirty="0" err="1">
                <a:solidFill>
                  <a:schemeClr val="tx1">
                    <a:lumMod val="50000"/>
                    <a:lumOff val="50000"/>
                  </a:schemeClr>
                </a:solidFill>
              </a:rPr>
              <a:t>re</a:t>
            </a:r>
            <a:r>
              <a:rPr lang="id-ID" sz="1100" dirty="0">
                <a:solidFill>
                  <a:schemeClr val="tx1">
                    <a:lumMod val="50000"/>
                    <a:lumOff val="50000"/>
                  </a:schemeClr>
                </a:solidFill>
              </a:rPr>
              <a:t> </a:t>
            </a:r>
            <a:r>
              <a:rPr lang="id-ID" sz="1100" dirty="0" err="1">
                <a:solidFill>
                  <a:schemeClr val="tx1">
                    <a:lumMod val="50000"/>
                    <a:lumOff val="50000"/>
                  </a:schemeClr>
                </a:solidFill>
              </a:rPr>
              <a:t>dem</a:t>
            </a:r>
            <a:r>
              <a:rPr lang="id-ID" sz="1100" dirty="0">
                <a:solidFill>
                  <a:schemeClr val="tx1">
                    <a:lumMod val="50000"/>
                    <a:lumOff val="50000"/>
                  </a:schemeClr>
                </a:solidFill>
              </a:rPr>
              <a:t> </a:t>
            </a:r>
            <a:r>
              <a:rPr lang="id-ID" sz="1100" dirty="0" err="1">
                <a:solidFill>
                  <a:schemeClr val="tx1">
                    <a:lumMod val="50000"/>
                    <a:lumOff val="50000"/>
                  </a:schemeClr>
                </a:solidFill>
              </a:rPr>
              <a:t>que</a:t>
            </a:r>
            <a:r>
              <a:rPr lang="id-ID" sz="1100" dirty="0">
                <a:solidFill>
                  <a:schemeClr val="tx1">
                    <a:lumMod val="50000"/>
                    <a:lumOff val="50000"/>
                  </a:schemeClr>
                </a:solidFill>
              </a:rPr>
              <a:t> es </a:t>
            </a:r>
            <a:r>
              <a:rPr lang="id-ID" sz="1100" dirty="0" err="1">
                <a:solidFill>
                  <a:schemeClr val="tx1">
                    <a:lumMod val="50000"/>
                    <a:lumOff val="50000"/>
                  </a:schemeClr>
                </a:solidFill>
              </a:rPr>
              <a:t>pra</a:t>
            </a:r>
            <a:r>
              <a:rPr lang="id-ID" sz="1100" dirty="0">
                <a:solidFill>
                  <a:schemeClr val="tx1">
                    <a:lumMod val="50000"/>
                    <a:lumOff val="50000"/>
                  </a:schemeClr>
                </a:solidFill>
              </a:rPr>
              <a:t> </a:t>
            </a:r>
            <a:r>
              <a:rPr lang="id-ID" sz="1100" dirty="0" err="1">
                <a:solidFill>
                  <a:schemeClr val="tx1">
                    <a:lumMod val="50000"/>
                    <a:lumOff val="50000"/>
                  </a:schemeClr>
                </a:solidFill>
              </a:rPr>
              <a:t>autat</a:t>
            </a:r>
            <a:r>
              <a:rPr lang="id-ID" sz="1100" dirty="0">
                <a:solidFill>
                  <a:schemeClr val="tx1">
                    <a:lumMod val="50000"/>
                    <a:lumOff val="50000"/>
                  </a:schemeClr>
                </a:solidFill>
              </a:rPr>
              <a:t> </a:t>
            </a:r>
            <a:r>
              <a:rPr lang="id-ID" sz="1100" dirty="0" err="1">
                <a:solidFill>
                  <a:schemeClr val="tx1">
                    <a:lumMod val="50000"/>
                    <a:lumOff val="50000"/>
                  </a:schemeClr>
                </a:solidFill>
              </a:rPr>
              <a:t>hillabores</a:t>
            </a:r>
            <a:r>
              <a:rPr lang="id-ID" sz="1100" dirty="0">
                <a:solidFill>
                  <a:schemeClr val="tx1">
                    <a:lumMod val="50000"/>
                    <a:lumOff val="50000"/>
                  </a:schemeClr>
                </a:solidFill>
              </a:rPr>
              <a:t> </a:t>
            </a:r>
          </a:p>
        </p:txBody>
      </p:sp>
      <p:sp>
        <p:nvSpPr>
          <p:cNvPr id="79" name="TextBox 78"/>
          <p:cNvSpPr txBox="1"/>
          <p:nvPr/>
        </p:nvSpPr>
        <p:spPr>
          <a:xfrm>
            <a:off x="9520260" y="4470768"/>
            <a:ext cx="750525" cy="338554"/>
          </a:xfrm>
          <a:prstGeom prst="rect">
            <a:avLst/>
          </a:prstGeom>
          <a:noFill/>
        </p:spPr>
        <p:txBody>
          <a:bodyPr wrap="none" rtlCol="0">
            <a:spAutoFit/>
          </a:bodyPr>
          <a:lstStyle/>
          <a:p>
            <a:pPr algn="ctr"/>
            <a:r>
              <a:rPr lang="en-ID" sz="1600" dirty="0" err="1">
                <a:solidFill>
                  <a:schemeClr val="tx1">
                    <a:lumMod val="65000"/>
                    <a:lumOff val="35000"/>
                  </a:schemeClr>
                </a:solidFill>
              </a:rPr>
              <a:t>Thema</a:t>
            </a:r>
            <a:endParaRPr lang="en-ID" sz="1600" dirty="0">
              <a:solidFill>
                <a:schemeClr val="tx1">
                  <a:lumMod val="65000"/>
                  <a:lumOff val="35000"/>
                </a:schemeClr>
              </a:solidFill>
              <a:latin typeface="+mj-lt"/>
            </a:endParaRPr>
          </a:p>
        </p:txBody>
      </p:sp>
      <p:sp>
        <p:nvSpPr>
          <p:cNvPr id="80" name="TextBox 79"/>
          <p:cNvSpPr txBox="1"/>
          <p:nvPr/>
        </p:nvSpPr>
        <p:spPr>
          <a:xfrm>
            <a:off x="8794219" y="4791300"/>
            <a:ext cx="2202609" cy="573875"/>
          </a:xfrm>
          <a:prstGeom prst="rect">
            <a:avLst/>
          </a:prstGeom>
          <a:noFill/>
        </p:spPr>
        <p:txBody>
          <a:bodyPr wrap="square" rtlCol="0">
            <a:spAutoFit/>
          </a:bodyPr>
          <a:lstStyle/>
          <a:p>
            <a:pPr algn="ctr">
              <a:lnSpc>
                <a:spcPct val="150000"/>
              </a:lnSpc>
            </a:pPr>
            <a:r>
              <a:rPr lang="id-ID" sz="1100" dirty="0">
                <a:solidFill>
                  <a:schemeClr val="tx1">
                    <a:lumMod val="50000"/>
                    <a:lumOff val="50000"/>
                  </a:schemeClr>
                </a:solidFill>
              </a:rPr>
              <a:t>Solo </a:t>
            </a:r>
            <a:r>
              <a:rPr lang="id-ID" sz="1100" dirty="0" err="1">
                <a:solidFill>
                  <a:schemeClr val="tx1">
                    <a:lumMod val="50000"/>
                    <a:lumOff val="50000"/>
                  </a:schemeClr>
                </a:solidFill>
              </a:rPr>
              <a:t>is</a:t>
            </a:r>
            <a:r>
              <a:rPr lang="id-ID" sz="1100" dirty="0">
                <a:solidFill>
                  <a:schemeClr val="tx1">
                    <a:lumMod val="50000"/>
                    <a:lumOff val="50000"/>
                  </a:schemeClr>
                </a:solidFill>
              </a:rPr>
              <a:t> as </a:t>
            </a:r>
            <a:r>
              <a:rPr lang="id-ID" sz="1100" dirty="0" err="1">
                <a:solidFill>
                  <a:schemeClr val="tx1">
                    <a:lumMod val="50000"/>
                    <a:lumOff val="50000"/>
                  </a:schemeClr>
                </a:solidFill>
              </a:rPr>
              <a:t>dendis</a:t>
            </a:r>
            <a:r>
              <a:rPr lang="id-ID" sz="1100" dirty="0">
                <a:solidFill>
                  <a:schemeClr val="tx1">
                    <a:lumMod val="50000"/>
                    <a:lumOff val="50000"/>
                  </a:schemeClr>
                </a:solidFill>
              </a:rPr>
              <a:t> es </a:t>
            </a:r>
            <a:r>
              <a:rPr lang="id-ID" sz="1100" dirty="0" err="1">
                <a:solidFill>
                  <a:schemeClr val="tx1">
                    <a:lumMod val="50000"/>
                    <a:lumOff val="50000"/>
                  </a:schemeClr>
                </a:solidFill>
              </a:rPr>
              <a:t>alicae</a:t>
            </a:r>
            <a:r>
              <a:rPr lang="id-ID" sz="1100" dirty="0">
                <a:solidFill>
                  <a:schemeClr val="tx1">
                    <a:lumMod val="50000"/>
                    <a:lumOff val="50000"/>
                  </a:schemeClr>
                </a:solidFill>
              </a:rPr>
              <a:t> </a:t>
            </a:r>
            <a:r>
              <a:rPr lang="id-ID" sz="1100" dirty="0" err="1">
                <a:solidFill>
                  <a:schemeClr val="tx1">
                    <a:lumMod val="50000"/>
                    <a:lumOff val="50000"/>
                  </a:schemeClr>
                </a:solidFill>
              </a:rPr>
              <a:t>ium</a:t>
            </a:r>
            <a:r>
              <a:rPr lang="id-ID" sz="1100" dirty="0">
                <a:solidFill>
                  <a:schemeClr val="tx1">
                    <a:lumMod val="50000"/>
                    <a:lumOff val="50000"/>
                  </a:schemeClr>
                </a:solidFill>
              </a:rPr>
              <a:t> </a:t>
            </a:r>
            <a:r>
              <a:rPr lang="id-ID" sz="1100" dirty="0" err="1">
                <a:solidFill>
                  <a:schemeClr val="tx1">
                    <a:lumMod val="50000"/>
                    <a:lumOff val="50000"/>
                  </a:schemeClr>
                </a:solidFill>
              </a:rPr>
              <a:t>fugit</a:t>
            </a:r>
            <a:r>
              <a:rPr lang="id-ID" sz="1100" dirty="0">
                <a:solidFill>
                  <a:schemeClr val="tx1">
                    <a:lumMod val="50000"/>
                    <a:lumOff val="50000"/>
                  </a:schemeClr>
                </a:solidFill>
              </a:rPr>
              <a:t> </a:t>
            </a:r>
            <a:r>
              <a:rPr lang="id-ID" sz="1100" dirty="0" err="1">
                <a:solidFill>
                  <a:schemeClr val="tx1">
                    <a:lumMod val="50000"/>
                    <a:lumOff val="50000"/>
                  </a:schemeClr>
                </a:solidFill>
              </a:rPr>
              <a:t>re</a:t>
            </a:r>
            <a:r>
              <a:rPr lang="id-ID" sz="1100" dirty="0">
                <a:solidFill>
                  <a:schemeClr val="tx1">
                    <a:lumMod val="50000"/>
                    <a:lumOff val="50000"/>
                  </a:schemeClr>
                </a:solidFill>
              </a:rPr>
              <a:t> </a:t>
            </a:r>
            <a:r>
              <a:rPr lang="id-ID" sz="1100" dirty="0" err="1">
                <a:solidFill>
                  <a:schemeClr val="tx1">
                    <a:lumMod val="50000"/>
                    <a:lumOff val="50000"/>
                  </a:schemeClr>
                </a:solidFill>
              </a:rPr>
              <a:t>dem</a:t>
            </a:r>
            <a:r>
              <a:rPr lang="id-ID" sz="1100" dirty="0">
                <a:solidFill>
                  <a:schemeClr val="tx1">
                    <a:lumMod val="50000"/>
                    <a:lumOff val="50000"/>
                  </a:schemeClr>
                </a:solidFill>
              </a:rPr>
              <a:t> </a:t>
            </a:r>
            <a:r>
              <a:rPr lang="id-ID" sz="1100" dirty="0" err="1">
                <a:solidFill>
                  <a:schemeClr val="tx1">
                    <a:lumMod val="50000"/>
                    <a:lumOff val="50000"/>
                  </a:schemeClr>
                </a:solidFill>
              </a:rPr>
              <a:t>que</a:t>
            </a:r>
            <a:r>
              <a:rPr lang="id-ID" sz="1100" dirty="0">
                <a:solidFill>
                  <a:schemeClr val="tx1">
                    <a:lumMod val="50000"/>
                    <a:lumOff val="50000"/>
                  </a:schemeClr>
                </a:solidFill>
              </a:rPr>
              <a:t> es </a:t>
            </a:r>
            <a:r>
              <a:rPr lang="id-ID" sz="1100" dirty="0" err="1">
                <a:solidFill>
                  <a:schemeClr val="tx1">
                    <a:lumMod val="50000"/>
                    <a:lumOff val="50000"/>
                  </a:schemeClr>
                </a:solidFill>
              </a:rPr>
              <a:t>pra</a:t>
            </a:r>
            <a:r>
              <a:rPr lang="id-ID" sz="1100" dirty="0">
                <a:solidFill>
                  <a:schemeClr val="tx1">
                    <a:lumMod val="50000"/>
                    <a:lumOff val="50000"/>
                  </a:schemeClr>
                </a:solidFill>
              </a:rPr>
              <a:t> </a:t>
            </a:r>
            <a:r>
              <a:rPr lang="id-ID" sz="1100" dirty="0" err="1">
                <a:solidFill>
                  <a:schemeClr val="tx1">
                    <a:lumMod val="50000"/>
                    <a:lumOff val="50000"/>
                  </a:schemeClr>
                </a:solidFill>
              </a:rPr>
              <a:t>autat</a:t>
            </a:r>
            <a:r>
              <a:rPr lang="id-ID" sz="1100" dirty="0">
                <a:solidFill>
                  <a:schemeClr val="tx1">
                    <a:lumMod val="50000"/>
                    <a:lumOff val="50000"/>
                  </a:schemeClr>
                </a:solidFill>
              </a:rPr>
              <a:t> </a:t>
            </a:r>
            <a:r>
              <a:rPr lang="id-ID" sz="1100" dirty="0" err="1">
                <a:solidFill>
                  <a:schemeClr val="tx1">
                    <a:lumMod val="50000"/>
                    <a:lumOff val="50000"/>
                  </a:schemeClr>
                </a:solidFill>
              </a:rPr>
              <a:t>hillabores</a:t>
            </a:r>
            <a:r>
              <a:rPr lang="id-ID" sz="1100" dirty="0">
                <a:solidFill>
                  <a:schemeClr val="tx1">
                    <a:lumMod val="50000"/>
                    <a:lumOff val="50000"/>
                  </a:schemeClr>
                </a:solidFill>
              </a:rPr>
              <a:t> </a:t>
            </a:r>
          </a:p>
        </p:txBody>
      </p:sp>
      <p:sp>
        <p:nvSpPr>
          <p:cNvPr id="105" name="TextBox 65">
            <a:extLst>
              <a:ext uri="{FF2B5EF4-FFF2-40B4-BE49-F238E27FC236}">
                <a16:creationId xmlns:a16="http://schemas.microsoft.com/office/drawing/2014/main" id="{29EEE228-0F9F-CC46-8988-89887C17BDA9}"/>
              </a:ext>
            </a:extLst>
          </p:cNvPr>
          <p:cNvSpPr txBox="1"/>
          <p:nvPr/>
        </p:nvSpPr>
        <p:spPr>
          <a:xfrm>
            <a:off x="4098097" y="587093"/>
            <a:ext cx="3995837" cy="523220"/>
          </a:xfrm>
          <a:prstGeom prst="rect">
            <a:avLst/>
          </a:prstGeom>
          <a:noFill/>
        </p:spPr>
        <p:txBody>
          <a:bodyPr wrap="none" rtlCol="0">
            <a:spAutoFit/>
          </a:bodyPr>
          <a:lstStyle/>
          <a:p>
            <a:pPr algn="ctr"/>
            <a:r>
              <a:rPr lang="en-ID" sz="2800" dirty="0" err="1">
                <a:solidFill>
                  <a:schemeClr val="tx1">
                    <a:lumMod val="65000"/>
                    <a:lumOff val="35000"/>
                  </a:schemeClr>
                </a:solidFill>
                <a:latin typeface="+mj-lt"/>
              </a:rPr>
              <a:t>Hier</a:t>
            </a:r>
            <a:r>
              <a:rPr lang="en-ID" sz="2800" dirty="0">
                <a:solidFill>
                  <a:schemeClr val="tx1">
                    <a:lumMod val="65000"/>
                    <a:lumOff val="35000"/>
                  </a:schemeClr>
                </a:solidFill>
                <a:latin typeface="+mj-lt"/>
              </a:rPr>
              <a:t> </a:t>
            </a:r>
            <a:r>
              <a:rPr lang="en-ID" sz="2800" dirty="0" err="1">
                <a:solidFill>
                  <a:schemeClr val="tx1">
                    <a:lumMod val="65000"/>
                    <a:lumOff val="35000"/>
                  </a:schemeClr>
                </a:solidFill>
                <a:latin typeface="+mj-lt"/>
              </a:rPr>
              <a:t>steht</a:t>
            </a:r>
            <a:r>
              <a:rPr lang="en-ID" sz="2800" dirty="0">
                <a:solidFill>
                  <a:schemeClr val="tx1">
                    <a:lumMod val="65000"/>
                    <a:lumOff val="35000"/>
                  </a:schemeClr>
                </a:solidFill>
                <a:latin typeface="+mj-lt"/>
              </a:rPr>
              <a:t> </a:t>
            </a:r>
            <a:r>
              <a:rPr lang="en-ID" sz="2800" dirty="0" err="1">
                <a:solidFill>
                  <a:schemeClr val="tx1">
                    <a:lumMod val="65000"/>
                    <a:lumOff val="35000"/>
                  </a:schemeClr>
                </a:solidFill>
                <a:latin typeface="+mj-lt"/>
              </a:rPr>
              <a:t>eine</a:t>
            </a:r>
            <a:r>
              <a:rPr lang="en-ID" sz="2800" dirty="0">
                <a:solidFill>
                  <a:schemeClr val="tx1">
                    <a:lumMod val="65000"/>
                    <a:lumOff val="35000"/>
                  </a:schemeClr>
                </a:solidFill>
                <a:latin typeface="+mj-lt"/>
              </a:rPr>
              <a:t> </a:t>
            </a:r>
            <a:r>
              <a:rPr lang="en-ID" sz="2800" dirty="0" err="1">
                <a:solidFill>
                  <a:schemeClr val="tx1">
                    <a:lumMod val="65000"/>
                    <a:lumOff val="35000"/>
                  </a:schemeClr>
                </a:solidFill>
                <a:latin typeface="+mj-lt"/>
              </a:rPr>
              <a:t>Überschrift</a:t>
            </a:r>
            <a:endParaRPr lang="en-ID" sz="2800" dirty="0">
              <a:solidFill>
                <a:schemeClr val="tx1">
                  <a:lumMod val="65000"/>
                  <a:lumOff val="35000"/>
                </a:schemeClr>
              </a:solidFill>
              <a:latin typeface="+mj-lt"/>
            </a:endParaRPr>
          </a:p>
        </p:txBody>
      </p:sp>
      <p:sp>
        <p:nvSpPr>
          <p:cNvPr id="106" name="TextBox 66">
            <a:extLst>
              <a:ext uri="{FF2B5EF4-FFF2-40B4-BE49-F238E27FC236}">
                <a16:creationId xmlns:a16="http://schemas.microsoft.com/office/drawing/2014/main" id="{D8DF25BC-7FE0-854D-993D-EBED393EBFA9}"/>
              </a:ext>
            </a:extLst>
          </p:cNvPr>
          <p:cNvSpPr txBox="1"/>
          <p:nvPr/>
        </p:nvSpPr>
        <p:spPr>
          <a:xfrm>
            <a:off x="4503923" y="1110313"/>
            <a:ext cx="3184205" cy="276999"/>
          </a:xfrm>
          <a:prstGeom prst="rect">
            <a:avLst/>
          </a:prstGeom>
          <a:noFill/>
        </p:spPr>
        <p:txBody>
          <a:bodyPr wrap="none" rtlCol="0">
            <a:spAutoFit/>
          </a:bodyPr>
          <a:lstStyle/>
          <a:p>
            <a:pPr algn="ctr"/>
            <a:r>
              <a:rPr lang="id-ID" sz="1200" dirty="0" err="1">
                <a:solidFill>
                  <a:schemeClr val="bg1">
                    <a:lumMod val="65000"/>
                  </a:schemeClr>
                </a:solidFill>
              </a:rPr>
              <a:t>Stufe</a:t>
            </a:r>
            <a:r>
              <a:rPr lang="id-ID" sz="1200" dirty="0">
                <a:solidFill>
                  <a:schemeClr val="bg1">
                    <a:lumMod val="65000"/>
                  </a:schemeClr>
                </a:solidFill>
              </a:rPr>
              <a:t> </a:t>
            </a:r>
            <a:r>
              <a:rPr lang="id-ID" sz="1200" dirty="0" err="1">
                <a:solidFill>
                  <a:schemeClr val="bg1">
                    <a:lumMod val="65000"/>
                  </a:schemeClr>
                </a:solidFill>
              </a:rPr>
              <a:t>für</a:t>
            </a:r>
            <a:r>
              <a:rPr lang="id-ID" sz="1200" dirty="0">
                <a:solidFill>
                  <a:schemeClr val="bg1">
                    <a:lumMod val="65000"/>
                  </a:schemeClr>
                </a:solidFill>
              </a:rPr>
              <a:t> </a:t>
            </a:r>
            <a:r>
              <a:rPr lang="id-ID" sz="1200" dirty="0" err="1">
                <a:solidFill>
                  <a:schemeClr val="bg1">
                    <a:lumMod val="65000"/>
                  </a:schemeClr>
                </a:solidFill>
              </a:rPr>
              <a:t>Stufe</a:t>
            </a:r>
            <a:r>
              <a:rPr lang="id-ID" sz="1200" dirty="0">
                <a:solidFill>
                  <a:schemeClr val="bg1">
                    <a:lumMod val="65000"/>
                  </a:schemeClr>
                </a:solidFill>
              </a:rPr>
              <a:t> – </a:t>
            </a:r>
            <a:r>
              <a:rPr lang="id-ID" sz="1200" dirty="0" err="1">
                <a:solidFill>
                  <a:schemeClr val="bg1">
                    <a:lumMod val="65000"/>
                  </a:schemeClr>
                </a:solidFill>
              </a:rPr>
              <a:t>dazu</a:t>
            </a:r>
            <a:r>
              <a:rPr lang="id-ID" sz="1200" dirty="0">
                <a:solidFill>
                  <a:schemeClr val="bg1">
                    <a:lumMod val="65000"/>
                  </a:schemeClr>
                </a:solidFill>
              </a:rPr>
              <a:t> </a:t>
            </a:r>
            <a:r>
              <a:rPr lang="id-ID" sz="1200" dirty="0" err="1">
                <a:solidFill>
                  <a:schemeClr val="bg1">
                    <a:lumMod val="65000"/>
                  </a:schemeClr>
                </a:solidFill>
              </a:rPr>
              <a:t>eine</a:t>
            </a:r>
            <a:r>
              <a:rPr lang="id-ID" sz="1200" dirty="0">
                <a:solidFill>
                  <a:schemeClr val="bg1">
                    <a:lumMod val="65000"/>
                  </a:schemeClr>
                </a:solidFill>
              </a:rPr>
              <a:t> </a:t>
            </a:r>
            <a:r>
              <a:rPr lang="id-ID" sz="1200" dirty="0" err="1">
                <a:solidFill>
                  <a:schemeClr val="bg1">
                    <a:lumMod val="65000"/>
                  </a:schemeClr>
                </a:solidFill>
              </a:rPr>
              <a:t>wichtige</a:t>
            </a:r>
            <a:r>
              <a:rPr lang="id-ID" sz="1200" dirty="0">
                <a:solidFill>
                  <a:schemeClr val="bg1">
                    <a:lumMod val="65000"/>
                  </a:schemeClr>
                </a:solidFill>
              </a:rPr>
              <a:t> </a:t>
            </a:r>
            <a:r>
              <a:rPr lang="id-ID" sz="1200" b="1" dirty="0" err="1">
                <a:solidFill>
                  <a:schemeClr val="accent1"/>
                </a:solidFill>
              </a:rPr>
              <a:t>Information</a:t>
            </a:r>
            <a:endParaRPr lang="en-US" sz="1200" b="1" dirty="0">
              <a:solidFill>
                <a:schemeClr val="bg1">
                  <a:lumMod val="65000"/>
                </a:schemeClr>
              </a:solidFill>
            </a:endParaRPr>
          </a:p>
        </p:txBody>
      </p:sp>
    </p:spTree>
    <p:extLst>
      <p:ext uri="{BB962C8B-B14F-4D97-AF65-F5344CB8AC3E}">
        <p14:creationId xmlns:p14="http://schemas.microsoft.com/office/powerpoint/2010/main" val="10651432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p:cNvGrpSpPr/>
          <p:nvPr/>
        </p:nvGrpSpPr>
        <p:grpSpPr>
          <a:xfrm>
            <a:off x="5851091" y="123824"/>
            <a:ext cx="6146757" cy="6011787"/>
            <a:chOff x="3477443" y="1581445"/>
            <a:chExt cx="5340857" cy="5223583"/>
          </a:xfrm>
          <a:solidFill>
            <a:schemeClr val="bg1">
              <a:lumMod val="75000"/>
              <a:alpha val="20000"/>
            </a:schemeClr>
          </a:solidFill>
        </p:grpSpPr>
        <p:sp>
          <p:nvSpPr>
            <p:cNvPr id="49" name="Freeform 12"/>
            <p:cNvSpPr>
              <a:spLocks noEditPoints="1"/>
            </p:cNvSpPr>
            <p:nvPr/>
          </p:nvSpPr>
          <p:spPr bwMode="auto">
            <a:xfrm>
              <a:off x="5139038" y="4209633"/>
              <a:ext cx="381773" cy="381773"/>
            </a:xfrm>
            <a:custGeom>
              <a:avLst/>
              <a:gdLst>
                <a:gd name="T0" fmla="*/ 5 w 68"/>
                <a:gd name="T1" fmla="*/ 0 h 68"/>
                <a:gd name="T2" fmla="*/ 0 w 68"/>
                <a:gd name="T3" fmla="*/ 58 h 68"/>
                <a:gd name="T4" fmla="*/ 7 w 68"/>
                <a:gd name="T5" fmla="*/ 64 h 68"/>
                <a:gd name="T6" fmla="*/ 8 w 68"/>
                <a:gd name="T7" fmla="*/ 68 h 68"/>
                <a:gd name="T8" fmla="*/ 13 w 68"/>
                <a:gd name="T9" fmla="*/ 67 h 68"/>
                <a:gd name="T10" fmla="*/ 54 w 68"/>
                <a:gd name="T11" fmla="*/ 64 h 68"/>
                <a:gd name="T12" fmla="*/ 55 w 68"/>
                <a:gd name="T13" fmla="*/ 68 h 68"/>
                <a:gd name="T14" fmla="*/ 61 w 68"/>
                <a:gd name="T15" fmla="*/ 67 h 68"/>
                <a:gd name="T16" fmla="*/ 62 w 68"/>
                <a:gd name="T17" fmla="*/ 64 h 68"/>
                <a:gd name="T18" fmla="*/ 68 w 68"/>
                <a:gd name="T19" fmla="*/ 6 h 68"/>
                <a:gd name="T20" fmla="*/ 65 w 68"/>
                <a:gd name="T21" fmla="*/ 58 h 68"/>
                <a:gd name="T22" fmla="*/ 60 w 68"/>
                <a:gd name="T23" fmla="*/ 61 h 68"/>
                <a:gd name="T24" fmla="*/ 12 w 68"/>
                <a:gd name="T25" fmla="*/ 61 h 68"/>
                <a:gd name="T26" fmla="*/ 5 w 68"/>
                <a:gd name="T27" fmla="*/ 61 h 68"/>
                <a:gd name="T28" fmla="*/ 3 w 68"/>
                <a:gd name="T29" fmla="*/ 6 h 68"/>
                <a:gd name="T30" fmla="*/ 62 w 68"/>
                <a:gd name="T31" fmla="*/ 3 h 68"/>
                <a:gd name="T32" fmla="*/ 65 w 68"/>
                <a:gd name="T33" fmla="*/ 58 h 68"/>
                <a:gd name="T34" fmla="*/ 7 w 68"/>
                <a:gd name="T35" fmla="*/ 5 h 68"/>
                <a:gd name="T36" fmla="*/ 5 w 68"/>
                <a:gd name="T37" fmla="*/ 13 h 68"/>
                <a:gd name="T38" fmla="*/ 3 w 68"/>
                <a:gd name="T39" fmla="*/ 14 h 68"/>
                <a:gd name="T40" fmla="*/ 4 w 68"/>
                <a:gd name="T41" fmla="*/ 23 h 68"/>
                <a:gd name="T42" fmla="*/ 5 w 68"/>
                <a:gd name="T43" fmla="*/ 41 h 68"/>
                <a:gd name="T44" fmla="*/ 3 w 68"/>
                <a:gd name="T45" fmla="*/ 42 h 68"/>
                <a:gd name="T46" fmla="*/ 4 w 68"/>
                <a:gd name="T47" fmla="*/ 51 h 68"/>
                <a:gd name="T48" fmla="*/ 5 w 68"/>
                <a:gd name="T49" fmla="*/ 57 h 68"/>
                <a:gd name="T50" fmla="*/ 61 w 68"/>
                <a:gd name="T51" fmla="*/ 59 h 68"/>
                <a:gd name="T52" fmla="*/ 63 w 68"/>
                <a:gd name="T53" fmla="*/ 8 h 68"/>
                <a:gd name="T54" fmla="*/ 61 w 68"/>
                <a:gd name="T55" fmla="*/ 57 h 68"/>
                <a:gd name="T56" fmla="*/ 7 w 68"/>
                <a:gd name="T57" fmla="*/ 57 h 68"/>
                <a:gd name="T58" fmla="*/ 7 w 68"/>
                <a:gd name="T59" fmla="*/ 51 h 68"/>
                <a:gd name="T60" fmla="*/ 8 w 68"/>
                <a:gd name="T61" fmla="*/ 42 h 68"/>
                <a:gd name="T62" fmla="*/ 7 w 68"/>
                <a:gd name="T63" fmla="*/ 41 h 68"/>
                <a:gd name="T64" fmla="*/ 7 w 68"/>
                <a:gd name="T65" fmla="*/ 23 h 68"/>
                <a:gd name="T66" fmla="*/ 8 w 68"/>
                <a:gd name="T67" fmla="*/ 14 h 68"/>
                <a:gd name="T68" fmla="*/ 7 w 68"/>
                <a:gd name="T69" fmla="*/ 13 h 68"/>
                <a:gd name="T70" fmla="*/ 61 w 68"/>
                <a:gd name="T71" fmla="*/ 8 h 68"/>
                <a:gd name="T72" fmla="*/ 34 w 68"/>
                <a:gd name="T73" fmla="*/ 46 h 68"/>
                <a:gd name="T74" fmla="*/ 34 w 68"/>
                <a:gd name="T75" fmla="*/ 18 h 68"/>
                <a:gd name="T76" fmla="*/ 34 w 68"/>
                <a:gd name="T77" fmla="*/ 46 h 68"/>
                <a:gd name="T78" fmla="*/ 46 w 68"/>
                <a:gd name="T79" fmla="*/ 32 h 68"/>
                <a:gd name="T80" fmla="*/ 22 w 68"/>
                <a:gd name="T81" fmla="*/ 32 h 68"/>
                <a:gd name="T82" fmla="*/ 34 w 68"/>
                <a:gd name="T83" fmla="*/ 41 h 68"/>
                <a:gd name="T84" fmla="*/ 45 w 68"/>
                <a:gd name="T85" fmla="*/ 35 h 68"/>
                <a:gd name="T86" fmla="*/ 46 w 68"/>
                <a:gd name="T87" fmla="*/ 31 h 68"/>
                <a:gd name="T88" fmla="*/ 43 w 68"/>
                <a:gd name="T89" fmla="*/ 30 h 68"/>
                <a:gd name="T90" fmla="*/ 24 w 68"/>
                <a:gd name="T91" fmla="*/ 32 h 68"/>
                <a:gd name="T92" fmla="*/ 34 w 68"/>
                <a:gd name="T93" fmla="*/ 25 h 68"/>
                <a:gd name="T94" fmla="*/ 34 w 68"/>
                <a:gd name="T95" fmla="*/ 39 h 68"/>
                <a:gd name="T96" fmla="*/ 34 w 68"/>
                <a:gd name="T97" fmla="*/ 25 h 68"/>
                <a:gd name="T98" fmla="*/ 53 w 68"/>
                <a:gd name="T99" fmla="*/ 49 h 68"/>
                <a:gd name="T100" fmla="*/ 54 w 68"/>
                <a:gd name="T101" fmla="*/ 44 h 68"/>
                <a:gd name="T102" fmla="*/ 56 w 68"/>
                <a:gd name="T103" fmla="*/ 18 h 68"/>
                <a:gd name="T104" fmla="*/ 50 w 68"/>
                <a:gd name="T105" fmla="*/ 18 h 68"/>
                <a:gd name="T106" fmla="*/ 52 w 68"/>
                <a:gd name="T107" fmla="*/ 44 h 68"/>
                <a:gd name="T108" fmla="*/ 53 w 68"/>
                <a:gd name="T109" fmla="*/ 47 h 68"/>
                <a:gd name="T110" fmla="*/ 53 w 68"/>
                <a:gd name="T111" fmla="*/ 46 h 68"/>
                <a:gd name="T112" fmla="*/ 53 w 68"/>
                <a:gd name="T113" fmla="*/ 47 h 68"/>
                <a:gd name="T114" fmla="*/ 54 w 68"/>
                <a:gd name="T115" fmla="*/ 18 h 68"/>
                <a:gd name="T116" fmla="*/ 52 w 68"/>
                <a:gd name="T117" fmla="*/ 1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8" h="68">
                  <a:moveTo>
                    <a:pt x="62" y="0"/>
                  </a:moveTo>
                  <a:cubicBezTo>
                    <a:pt x="5" y="0"/>
                    <a:pt x="5" y="0"/>
                    <a:pt x="5" y="0"/>
                  </a:cubicBezTo>
                  <a:cubicBezTo>
                    <a:pt x="2" y="0"/>
                    <a:pt x="0" y="3"/>
                    <a:pt x="0" y="6"/>
                  </a:cubicBezTo>
                  <a:cubicBezTo>
                    <a:pt x="0" y="58"/>
                    <a:pt x="0" y="58"/>
                    <a:pt x="0" y="58"/>
                  </a:cubicBezTo>
                  <a:cubicBezTo>
                    <a:pt x="0" y="61"/>
                    <a:pt x="2" y="64"/>
                    <a:pt x="5" y="64"/>
                  </a:cubicBezTo>
                  <a:cubicBezTo>
                    <a:pt x="7" y="64"/>
                    <a:pt x="7" y="64"/>
                    <a:pt x="7" y="64"/>
                  </a:cubicBezTo>
                  <a:cubicBezTo>
                    <a:pt x="7" y="67"/>
                    <a:pt x="7" y="67"/>
                    <a:pt x="7" y="67"/>
                  </a:cubicBezTo>
                  <a:cubicBezTo>
                    <a:pt x="7" y="68"/>
                    <a:pt x="7" y="68"/>
                    <a:pt x="8" y="68"/>
                  </a:cubicBezTo>
                  <a:cubicBezTo>
                    <a:pt x="12" y="68"/>
                    <a:pt x="12" y="68"/>
                    <a:pt x="12" y="68"/>
                  </a:cubicBezTo>
                  <a:cubicBezTo>
                    <a:pt x="13" y="68"/>
                    <a:pt x="13" y="68"/>
                    <a:pt x="13" y="67"/>
                  </a:cubicBezTo>
                  <a:cubicBezTo>
                    <a:pt x="13" y="64"/>
                    <a:pt x="13" y="64"/>
                    <a:pt x="13" y="64"/>
                  </a:cubicBezTo>
                  <a:cubicBezTo>
                    <a:pt x="54" y="64"/>
                    <a:pt x="54" y="64"/>
                    <a:pt x="54" y="64"/>
                  </a:cubicBezTo>
                  <a:cubicBezTo>
                    <a:pt x="54" y="67"/>
                    <a:pt x="54" y="67"/>
                    <a:pt x="54" y="67"/>
                  </a:cubicBezTo>
                  <a:cubicBezTo>
                    <a:pt x="54" y="68"/>
                    <a:pt x="54" y="68"/>
                    <a:pt x="55" y="68"/>
                  </a:cubicBezTo>
                  <a:cubicBezTo>
                    <a:pt x="60" y="68"/>
                    <a:pt x="60" y="68"/>
                    <a:pt x="60" y="68"/>
                  </a:cubicBezTo>
                  <a:cubicBezTo>
                    <a:pt x="60" y="68"/>
                    <a:pt x="61" y="68"/>
                    <a:pt x="61" y="67"/>
                  </a:cubicBezTo>
                  <a:cubicBezTo>
                    <a:pt x="61" y="64"/>
                    <a:pt x="61" y="64"/>
                    <a:pt x="61" y="64"/>
                  </a:cubicBezTo>
                  <a:cubicBezTo>
                    <a:pt x="62" y="64"/>
                    <a:pt x="62" y="64"/>
                    <a:pt x="62" y="64"/>
                  </a:cubicBezTo>
                  <a:cubicBezTo>
                    <a:pt x="65" y="64"/>
                    <a:pt x="68" y="61"/>
                    <a:pt x="68" y="58"/>
                  </a:cubicBezTo>
                  <a:cubicBezTo>
                    <a:pt x="68" y="6"/>
                    <a:pt x="68" y="6"/>
                    <a:pt x="68" y="6"/>
                  </a:cubicBezTo>
                  <a:cubicBezTo>
                    <a:pt x="68" y="3"/>
                    <a:pt x="65" y="0"/>
                    <a:pt x="62" y="0"/>
                  </a:cubicBezTo>
                  <a:close/>
                  <a:moveTo>
                    <a:pt x="65" y="58"/>
                  </a:moveTo>
                  <a:cubicBezTo>
                    <a:pt x="65" y="60"/>
                    <a:pt x="64" y="61"/>
                    <a:pt x="62" y="61"/>
                  </a:cubicBezTo>
                  <a:cubicBezTo>
                    <a:pt x="60" y="61"/>
                    <a:pt x="60" y="61"/>
                    <a:pt x="60" y="61"/>
                  </a:cubicBezTo>
                  <a:cubicBezTo>
                    <a:pt x="55" y="61"/>
                    <a:pt x="55" y="61"/>
                    <a:pt x="55" y="61"/>
                  </a:cubicBezTo>
                  <a:cubicBezTo>
                    <a:pt x="12" y="61"/>
                    <a:pt x="12" y="61"/>
                    <a:pt x="12" y="61"/>
                  </a:cubicBezTo>
                  <a:cubicBezTo>
                    <a:pt x="8" y="61"/>
                    <a:pt x="8" y="61"/>
                    <a:pt x="8" y="61"/>
                  </a:cubicBezTo>
                  <a:cubicBezTo>
                    <a:pt x="5" y="61"/>
                    <a:pt x="5" y="61"/>
                    <a:pt x="5" y="61"/>
                  </a:cubicBezTo>
                  <a:cubicBezTo>
                    <a:pt x="4" y="61"/>
                    <a:pt x="3" y="60"/>
                    <a:pt x="3" y="58"/>
                  </a:cubicBezTo>
                  <a:cubicBezTo>
                    <a:pt x="3" y="6"/>
                    <a:pt x="3" y="6"/>
                    <a:pt x="3" y="6"/>
                  </a:cubicBezTo>
                  <a:cubicBezTo>
                    <a:pt x="3" y="4"/>
                    <a:pt x="4" y="3"/>
                    <a:pt x="5" y="3"/>
                  </a:cubicBezTo>
                  <a:cubicBezTo>
                    <a:pt x="62" y="3"/>
                    <a:pt x="62" y="3"/>
                    <a:pt x="62" y="3"/>
                  </a:cubicBezTo>
                  <a:cubicBezTo>
                    <a:pt x="64" y="3"/>
                    <a:pt x="65" y="4"/>
                    <a:pt x="65" y="6"/>
                  </a:cubicBezTo>
                  <a:lnTo>
                    <a:pt x="65" y="58"/>
                  </a:lnTo>
                  <a:close/>
                  <a:moveTo>
                    <a:pt x="61" y="5"/>
                  </a:moveTo>
                  <a:cubicBezTo>
                    <a:pt x="7" y="5"/>
                    <a:pt x="7" y="5"/>
                    <a:pt x="7" y="5"/>
                  </a:cubicBezTo>
                  <a:cubicBezTo>
                    <a:pt x="6" y="5"/>
                    <a:pt x="5" y="6"/>
                    <a:pt x="5" y="8"/>
                  </a:cubicBezTo>
                  <a:cubicBezTo>
                    <a:pt x="5" y="13"/>
                    <a:pt x="5" y="13"/>
                    <a:pt x="5" y="13"/>
                  </a:cubicBezTo>
                  <a:cubicBezTo>
                    <a:pt x="4" y="13"/>
                    <a:pt x="4" y="13"/>
                    <a:pt x="4" y="13"/>
                  </a:cubicBezTo>
                  <a:cubicBezTo>
                    <a:pt x="3" y="13"/>
                    <a:pt x="3" y="13"/>
                    <a:pt x="3" y="14"/>
                  </a:cubicBezTo>
                  <a:cubicBezTo>
                    <a:pt x="3" y="22"/>
                    <a:pt x="3" y="22"/>
                    <a:pt x="3" y="22"/>
                  </a:cubicBezTo>
                  <a:cubicBezTo>
                    <a:pt x="3" y="23"/>
                    <a:pt x="3" y="23"/>
                    <a:pt x="4" y="23"/>
                  </a:cubicBezTo>
                  <a:cubicBezTo>
                    <a:pt x="5" y="23"/>
                    <a:pt x="5" y="23"/>
                    <a:pt x="5" y="23"/>
                  </a:cubicBezTo>
                  <a:cubicBezTo>
                    <a:pt x="5" y="41"/>
                    <a:pt x="5" y="41"/>
                    <a:pt x="5" y="41"/>
                  </a:cubicBezTo>
                  <a:cubicBezTo>
                    <a:pt x="4" y="41"/>
                    <a:pt x="4" y="41"/>
                    <a:pt x="4" y="41"/>
                  </a:cubicBezTo>
                  <a:cubicBezTo>
                    <a:pt x="3" y="41"/>
                    <a:pt x="3" y="41"/>
                    <a:pt x="3" y="42"/>
                  </a:cubicBezTo>
                  <a:cubicBezTo>
                    <a:pt x="3" y="50"/>
                    <a:pt x="3" y="50"/>
                    <a:pt x="3" y="50"/>
                  </a:cubicBezTo>
                  <a:cubicBezTo>
                    <a:pt x="3" y="51"/>
                    <a:pt x="3" y="51"/>
                    <a:pt x="4" y="51"/>
                  </a:cubicBezTo>
                  <a:cubicBezTo>
                    <a:pt x="5" y="51"/>
                    <a:pt x="5" y="51"/>
                    <a:pt x="5" y="51"/>
                  </a:cubicBezTo>
                  <a:cubicBezTo>
                    <a:pt x="5" y="57"/>
                    <a:pt x="5" y="57"/>
                    <a:pt x="5" y="57"/>
                  </a:cubicBezTo>
                  <a:cubicBezTo>
                    <a:pt x="5" y="58"/>
                    <a:pt x="6" y="59"/>
                    <a:pt x="7" y="59"/>
                  </a:cubicBezTo>
                  <a:cubicBezTo>
                    <a:pt x="61" y="59"/>
                    <a:pt x="61" y="59"/>
                    <a:pt x="61" y="59"/>
                  </a:cubicBezTo>
                  <a:cubicBezTo>
                    <a:pt x="62" y="59"/>
                    <a:pt x="63" y="58"/>
                    <a:pt x="63" y="57"/>
                  </a:cubicBezTo>
                  <a:cubicBezTo>
                    <a:pt x="63" y="8"/>
                    <a:pt x="63" y="8"/>
                    <a:pt x="63" y="8"/>
                  </a:cubicBezTo>
                  <a:cubicBezTo>
                    <a:pt x="63" y="6"/>
                    <a:pt x="62" y="5"/>
                    <a:pt x="61" y="5"/>
                  </a:cubicBezTo>
                  <a:close/>
                  <a:moveTo>
                    <a:pt x="61" y="57"/>
                  </a:moveTo>
                  <a:cubicBezTo>
                    <a:pt x="61" y="57"/>
                    <a:pt x="61" y="57"/>
                    <a:pt x="61" y="57"/>
                  </a:cubicBezTo>
                  <a:cubicBezTo>
                    <a:pt x="7" y="57"/>
                    <a:pt x="7" y="57"/>
                    <a:pt x="7" y="57"/>
                  </a:cubicBezTo>
                  <a:cubicBezTo>
                    <a:pt x="7" y="51"/>
                    <a:pt x="7" y="51"/>
                    <a:pt x="7" y="51"/>
                  </a:cubicBezTo>
                  <a:cubicBezTo>
                    <a:pt x="7" y="51"/>
                    <a:pt x="7" y="51"/>
                    <a:pt x="7" y="51"/>
                  </a:cubicBezTo>
                  <a:cubicBezTo>
                    <a:pt x="8" y="51"/>
                    <a:pt x="8" y="51"/>
                    <a:pt x="8" y="50"/>
                  </a:cubicBezTo>
                  <a:cubicBezTo>
                    <a:pt x="8" y="42"/>
                    <a:pt x="8" y="42"/>
                    <a:pt x="8" y="42"/>
                  </a:cubicBezTo>
                  <a:cubicBezTo>
                    <a:pt x="8" y="41"/>
                    <a:pt x="8" y="41"/>
                    <a:pt x="7" y="41"/>
                  </a:cubicBezTo>
                  <a:cubicBezTo>
                    <a:pt x="7" y="41"/>
                    <a:pt x="7" y="41"/>
                    <a:pt x="7" y="41"/>
                  </a:cubicBezTo>
                  <a:cubicBezTo>
                    <a:pt x="7" y="23"/>
                    <a:pt x="7" y="23"/>
                    <a:pt x="7" y="23"/>
                  </a:cubicBezTo>
                  <a:cubicBezTo>
                    <a:pt x="7" y="23"/>
                    <a:pt x="7" y="23"/>
                    <a:pt x="7" y="23"/>
                  </a:cubicBezTo>
                  <a:cubicBezTo>
                    <a:pt x="8" y="23"/>
                    <a:pt x="8" y="23"/>
                    <a:pt x="8" y="22"/>
                  </a:cubicBezTo>
                  <a:cubicBezTo>
                    <a:pt x="8" y="14"/>
                    <a:pt x="8" y="14"/>
                    <a:pt x="8" y="14"/>
                  </a:cubicBezTo>
                  <a:cubicBezTo>
                    <a:pt x="8" y="13"/>
                    <a:pt x="8" y="13"/>
                    <a:pt x="7" y="13"/>
                  </a:cubicBezTo>
                  <a:cubicBezTo>
                    <a:pt x="7" y="13"/>
                    <a:pt x="7" y="13"/>
                    <a:pt x="7" y="13"/>
                  </a:cubicBezTo>
                  <a:cubicBezTo>
                    <a:pt x="7" y="7"/>
                    <a:pt x="7" y="7"/>
                    <a:pt x="7" y="7"/>
                  </a:cubicBezTo>
                  <a:cubicBezTo>
                    <a:pt x="61" y="8"/>
                    <a:pt x="61" y="8"/>
                    <a:pt x="61" y="8"/>
                  </a:cubicBezTo>
                  <a:lnTo>
                    <a:pt x="61" y="57"/>
                  </a:lnTo>
                  <a:close/>
                  <a:moveTo>
                    <a:pt x="34" y="46"/>
                  </a:moveTo>
                  <a:cubicBezTo>
                    <a:pt x="42" y="46"/>
                    <a:pt x="48" y="40"/>
                    <a:pt x="48" y="32"/>
                  </a:cubicBezTo>
                  <a:cubicBezTo>
                    <a:pt x="48" y="24"/>
                    <a:pt x="42" y="18"/>
                    <a:pt x="34" y="18"/>
                  </a:cubicBezTo>
                  <a:cubicBezTo>
                    <a:pt x="26" y="18"/>
                    <a:pt x="20" y="24"/>
                    <a:pt x="20" y="32"/>
                  </a:cubicBezTo>
                  <a:cubicBezTo>
                    <a:pt x="20" y="40"/>
                    <a:pt x="26" y="46"/>
                    <a:pt x="34" y="46"/>
                  </a:cubicBezTo>
                  <a:close/>
                  <a:moveTo>
                    <a:pt x="34" y="20"/>
                  </a:moveTo>
                  <a:cubicBezTo>
                    <a:pt x="40" y="20"/>
                    <a:pt x="46" y="25"/>
                    <a:pt x="46" y="32"/>
                  </a:cubicBezTo>
                  <a:cubicBezTo>
                    <a:pt x="46" y="39"/>
                    <a:pt x="40" y="44"/>
                    <a:pt x="34" y="44"/>
                  </a:cubicBezTo>
                  <a:cubicBezTo>
                    <a:pt x="27" y="44"/>
                    <a:pt x="22" y="39"/>
                    <a:pt x="22" y="32"/>
                  </a:cubicBezTo>
                  <a:cubicBezTo>
                    <a:pt x="22" y="25"/>
                    <a:pt x="27" y="20"/>
                    <a:pt x="34" y="20"/>
                  </a:cubicBezTo>
                  <a:close/>
                  <a:moveTo>
                    <a:pt x="34" y="41"/>
                  </a:moveTo>
                  <a:cubicBezTo>
                    <a:pt x="38" y="41"/>
                    <a:pt x="41" y="39"/>
                    <a:pt x="43" y="35"/>
                  </a:cubicBezTo>
                  <a:cubicBezTo>
                    <a:pt x="45" y="35"/>
                    <a:pt x="45" y="35"/>
                    <a:pt x="45" y="35"/>
                  </a:cubicBezTo>
                  <a:cubicBezTo>
                    <a:pt x="45" y="35"/>
                    <a:pt x="46" y="34"/>
                    <a:pt x="46" y="34"/>
                  </a:cubicBezTo>
                  <a:cubicBezTo>
                    <a:pt x="46" y="31"/>
                    <a:pt x="46" y="31"/>
                    <a:pt x="46" y="31"/>
                  </a:cubicBezTo>
                  <a:cubicBezTo>
                    <a:pt x="46" y="30"/>
                    <a:pt x="45" y="30"/>
                    <a:pt x="45" y="30"/>
                  </a:cubicBezTo>
                  <a:cubicBezTo>
                    <a:pt x="43" y="30"/>
                    <a:pt x="43" y="30"/>
                    <a:pt x="43" y="30"/>
                  </a:cubicBezTo>
                  <a:cubicBezTo>
                    <a:pt x="42" y="26"/>
                    <a:pt x="38" y="23"/>
                    <a:pt x="34" y="23"/>
                  </a:cubicBezTo>
                  <a:cubicBezTo>
                    <a:pt x="29" y="23"/>
                    <a:pt x="24" y="27"/>
                    <a:pt x="24" y="32"/>
                  </a:cubicBezTo>
                  <a:cubicBezTo>
                    <a:pt x="24" y="37"/>
                    <a:pt x="29" y="41"/>
                    <a:pt x="34" y="41"/>
                  </a:cubicBezTo>
                  <a:close/>
                  <a:moveTo>
                    <a:pt x="34" y="25"/>
                  </a:moveTo>
                  <a:cubicBezTo>
                    <a:pt x="38" y="25"/>
                    <a:pt x="41" y="28"/>
                    <a:pt x="41" y="32"/>
                  </a:cubicBezTo>
                  <a:cubicBezTo>
                    <a:pt x="41" y="36"/>
                    <a:pt x="38" y="39"/>
                    <a:pt x="34" y="39"/>
                  </a:cubicBezTo>
                  <a:cubicBezTo>
                    <a:pt x="30" y="39"/>
                    <a:pt x="26" y="36"/>
                    <a:pt x="26" y="32"/>
                  </a:cubicBezTo>
                  <a:cubicBezTo>
                    <a:pt x="26" y="28"/>
                    <a:pt x="30" y="25"/>
                    <a:pt x="34" y="25"/>
                  </a:cubicBezTo>
                  <a:close/>
                  <a:moveTo>
                    <a:pt x="50" y="47"/>
                  </a:moveTo>
                  <a:cubicBezTo>
                    <a:pt x="50" y="48"/>
                    <a:pt x="52" y="49"/>
                    <a:pt x="53" y="49"/>
                  </a:cubicBezTo>
                  <a:cubicBezTo>
                    <a:pt x="55" y="49"/>
                    <a:pt x="56" y="48"/>
                    <a:pt x="56" y="47"/>
                  </a:cubicBezTo>
                  <a:cubicBezTo>
                    <a:pt x="56" y="45"/>
                    <a:pt x="55" y="44"/>
                    <a:pt x="54" y="44"/>
                  </a:cubicBezTo>
                  <a:cubicBezTo>
                    <a:pt x="54" y="20"/>
                    <a:pt x="54" y="20"/>
                    <a:pt x="54" y="20"/>
                  </a:cubicBezTo>
                  <a:cubicBezTo>
                    <a:pt x="55" y="20"/>
                    <a:pt x="56" y="19"/>
                    <a:pt x="56" y="18"/>
                  </a:cubicBezTo>
                  <a:cubicBezTo>
                    <a:pt x="56" y="16"/>
                    <a:pt x="55" y="15"/>
                    <a:pt x="53" y="15"/>
                  </a:cubicBezTo>
                  <a:cubicBezTo>
                    <a:pt x="52" y="15"/>
                    <a:pt x="50" y="16"/>
                    <a:pt x="50" y="18"/>
                  </a:cubicBezTo>
                  <a:cubicBezTo>
                    <a:pt x="50" y="19"/>
                    <a:pt x="51" y="20"/>
                    <a:pt x="52" y="20"/>
                  </a:cubicBezTo>
                  <a:cubicBezTo>
                    <a:pt x="52" y="44"/>
                    <a:pt x="52" y="44"/>
                    <a:pt x="52" y="44"/>
                  </a:cubicBezTo>
                  <a:cubicBezTo>
                    <a:pt x="51" y="44"/>
                    <a:pt x="50" y="45"/>
                    <a:pt x="50" y="47"/>
                  </a:cubicBezTo>
                  <a:close/>
                  <a:moveTo>
                    <a:pt x="53" y="47"/>
                  </a:moveTo>
                  <a:cubicBezTo>
                    <a:pt x="53" y="47"/>
                    <a:pt x="52" y="47"/>
                    <a:pt x="52" y="47"/>
                  </a:cubicBezTo>
                  <a:cubicBezTo>
                    <a:pt x="52" y="46"/>
                    <a:pt x="53" y="46"/>
                    <a:pt x="53" y="46"/>
                  </a:cubicBezTo>
                  <a:cubicBezTo>
                    <a:pt x="54" y="46"/>
                    <a:pt x="54" y="46"/>
                    <a:pt x="54" y="47"/>
                  </a:cubicBezTo>
                  <a:cubicBezTo>
                    <a:pt x="54" y="47"/>
                    <a:pt x="54" y="47"/>
                    <a:pt x="53" y="47"/>
                  </a:cubicBezTo>
                  <a:close/>
                  <a:moveTo>
                    <a:pt x="53" y="17"/>
                  </a:moveTo>
                  <a:cubicBezTo>
                    <a:pt x="54" y="17"/>
                    <a:pt x="54" y="17"/>
                    <a:pt x="54" y="18"/>
                  </a:cubicBezTo>
                  <a:cubicBezTo>
                    <a:pt x="54" y="18"/>
                    <a:pt x="54" y="18"/>
                    <a:pt x="53" y="18"/>
                  </a:cubicBezTo>
                  <a:cubicBezTo>
                    <a:pt x="53" y="18"/>
                    <a:pt x="52" y="18"/>
                    <a:pt x="52" y="18"/>
                  </a:cubicBezTo>
                  <a:cubicBezTo>
                    <a:pt x="52" y="17"/>
                    <a:pt x="53" y="17"/>
                    <a:pt x="53" y="17"/>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50" name="Freeform 14"/>
            <p:cNvSpPr>
              <a:spLocks noEditPoints="1"/>
            </p:cNvSpPr>
            <p:nvPr/>
          </p:nvSpPr>
          <p:spPr bwMode="auto">
            <a:xfrm>
              <a:off x="6050011" y="4549116"/>
              <a:ext cx="256239" cy="298946"/>
            </a:xfrm>
            <a:custGeom>
              <a:avLst/>
              <a:gdLst>
                <a:gd name="T0" fmla="*/ 36 w 56"/>
                <a:gd name="T1" fmla="*/ 14 h 65"/>
                <a:gd name="T2" fmla="*/ 43 w 56"/>
                <a:gd name="T3" fmla="*/ 2 h 65"/>
                <a:gd name="T4" fmla="*/ 41 w 56"/>
                <a:gd name="T5" fmla="*/ 0 h 65"/>
                <a:gd name="T6" fmla="*/ 13 w 56"/>
                <a:gd name="T7" fmla="*/ 1 h 65"/>
                <a:gd name="T8" fmla="*/ 20 w 56"/>
                <a:gd name="T9" fmla="*/ 14 h 65"/>
                <a:gd name="T10" fmla="*/ 0 w 56"/>
                <a:gd name="T11" fmla="*/ 37 h 65"/>
                <a:gd name="T12" fmla="*/ 7 w 56"/>
                <a:gd name="T13" fmla="*/ 65 h 65"/>
                <a:gd name="T14" fmla="*/ 56 w 56"/>
                <a:gd name="T15" fmla="*/ 58 h 65"/>
                <a:gd name="T16" fmla="*/ 36 w 56"/>
                <a:gd name="T17" fmla="*/ 15 h 65"/>
                <a:gd name="T18" fmla="*/ 23 w 56"/>
                <a:gd name="T19" fmla="*/ 4 h 65"/>
                <a:gd name="T20" fmla="*/ 21 w 56"/>
                <a:gd name="T21" fmla="*/ 5 h 65"/>
                <a:gd name="T22" fmla="*/ 22 w 56"/>
                <a:gd name="T23" fmla="*/ 13 h 65"/>
                <a:gd name="T24" fmla="*/ 39 w 56"/>
                <a:gd name="T25" fmla="*/ 3 h 65"/>
                <a:gd name="T26" fmla="*/ 26 w 56"/>
                <a:gd name="T27" fmla="*/ 13 h 65"/>
                <a:gd name="T28" fmla="*/ 33 w 56"/>
                <a:gd name="T29" fmla="*/ 15 h 65"/>
                <a:gd name="T30" fmla="*/ 23 w 56"/>
                <a:gd name="T31" fmla="*/ 16 h 65"/>
                <a:gd name="T32" fmla="*/ 53 w 56"/>
                <a:gd name="T33" fmla="*/ 58 h 65"/>
                <a:gd name="T34" fmla="*/ 7 w 56"/>
                <a:gd name="T35" fmla="*/ 62 h 65"/>
                <a:gd name="T36" fmla="*/ 3 w 56"/>
                <a:gd name="T37" fmla="*/ 37 h 65"/>
                <a:gd name="T38" fmla="*/ 34 w 56"/>
                <a:gd name="T39" fmla="*/ 18 h 65"/>
                <a:gd name="T40" fmla="*/ 53 w 56"/>
                <a:gd name="T41" fmla="*/ 58 h 65"/>
                <a:gd name="T42" fmla="*/ 8 w 56"/>
                <a:gd name="T43" fmla="*/ 54 h 65"/>
                <a:gd name="T44" fmla="*/ 12 w 56"/>
                <a:gd name="T45" fmla="*/ 58 h 65"/>
                <a:gd name="T46" fmla="*/ 6 w 56"/>
                <a:gd name="T47" fmla="*/ 54 h 65"/>
                <a:gd name="T48" fmla="*/ 23 w 56"/>
                <a:gd name="T49" fmla="*/ 21 h 65"/>
                <a:gd name="T50" fmla="*/ 23 w 56"/>
                <a:gd name="T51" fmla="*/ 23 h 65"/>
                <a:gd name="T52" fmla="*/ 28 w 56"/>
                <a:gd name="T53" fmla="*/ 28 h 65"/>
                <a:gd name="T54" fmla="*/ 28 w 56"/>
                <a:gd name="T55" fmla="*/ 53 h 65"/>
                <a:gd name="T56" fmla="*/ 28 w 56"/>
                <a:gd name="T57" fmla="*/ 28 h 65"/>
                <a:gd name="T58" fmla="*/ 17 w 56"/>
                <a:gd name="T59" fmla="*/ 41 h 65"/>
                <a:gd name="T60" fmla="*/ 38 w 56"/>
                <a:gd name="T61" fmla="*/ 41 h 65"/>
                <a:gd name="T62" fmla="*/ 26 w 56"/>
                <a:gd name="T63" fmla="*/ 37 h 65"/>
                <a:gd name="T64" fmla="*/ 32 w 56"/>
                <a:gd name="T65" fmla="*/ 44 h 65"/>
                <a:gd name="T66" fmla="*/ 29 w 56"/>
                <a:gd name="T67" fmla="*/ 49 h 65"/>
                <a:gd name="T68" fmla="*/ 27 w 56"/>
                <a:gd name="T69" fmla="*/ 49 h 65"/>
                <a:gd name="T70" fmla="*/ 24 w 56"/>
                <a:gd name="T71" fmla="*/ 44 h 65"/>
                <a:gd name="T72" fmla="*/ 26 w 56"/>
                <a:gd name="T73" fmla="*/ 44 h 65"/>
                <a:gd name="T74" fmla="*/ 30 w 56"/>
                <a:gd name="T75" fmla="*/ 44 h 65"/>
                <a:gd name="T76" fmla="*/ 24 w 56"/>
                <a:gd name="T77" fmla="*/ 37 h 65"/>
                <a:gd name="T78" fmla="*/ 27 w 56"/>
                <a:gd name="T79" fmla="*/ 32 h 65"/>
                <a:gd name="T80" fmla="*/ 29 w 56"/>
                <a:gd name="T81" fmla="*/ 32 h 65"/>
                <a:gd name="T82" fmla="*/ 32 w 56"/>
                <a:gd name="T83" fmla="*/ 37 h 65"/>
                <a:gd name="T84" fmla="*/ 30 w 56"/>
                <a:gd name="T85" fmla="*/ 37 h 65"/>
                <a:gd name="T86" fmla="*/ 26 w 56"/>
                <a:gd name="T87" fmla="*/ 3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 h="65">
                  <a:moveTo>
                    <a:pt x="36" y="15"/>
                  </a:moveTo>
                  <a:cubicBezTo>
                    <a:pt x="36" y="14"/>
                    <a:pt x="36" y="14"/>
                    <a:pt x="36" y="14"/>
                  </a:cubicBezTo>
                  <a:cubicBezTo>
                    <a:pt x="43" y="3"/>
                    <a:pt x="43" y="3"/>
                    <a:pt x="43" y="3"/>
                  </a:cubicBezTo>
                  <a:cubicBezTo>
                    <a:pt x="43" y="3"/>
                    <a:pt x="43" y="3"/>
                    <a:pt x="43" y="2"/>
                  </a:cubicBezTo>
                  <a:cubicBezTo>
                    <a:pt x="43" y="1"/>
                    <a:pt x="42" y="0"/>
                    <a:pt x="41" y="0"/>
                  </a:cubicBezTo>
                  <a:cubicBezTo>
                    <a:pt x="41" y="0"/>
                    <a:pt x="41" y="0"/>
                    <a:pt x="41" y="0"/>
                  </a:cubicBezTo>
                  <a:cubicBezTo>
                    <a:pt x="14" y="0"/>
                    <a:pt x="14" y="0"/>
                    <a:pt x="14" y="0"/>
                  </a:cubicBezTo>
                  <a:cubicBezTo>
                    <a:pt x="14" y="0"/>
                    <a:pt x="13" y="0"/>
                    <a:pt x="13" y="1"/>
                  </a:cubicBezTo>
                  <a:cubicBezTo>
                    <a:pt x="12" y="2"/>
                    <a:pt x="12" y="3"/>
                    <a:pt x="13" y="3"/>
                  </a:cubicBezTo>
                  <a:cubicBezTo>
                    <a:pt x="20" y="14"/>
                    <a:pt x="20" y="14"/>
                    <a:pt x="20" y="14"/>
                  </a:cubicBezTo>
                  <a:cubicBezTo>
                    <a:pt x="20" y="15"/>
                    <a:pt x="20" y="15"/>
                    <a:pt x="20" y="15"/>
                  </a:cubicBezTo>
                  <a:cubicBezTo>
                    <a:pt x="9" y="16"/>
                    <a:pt x="0" y="26"/>
                    <a:pt x="0" y="37"/>
                  </a:cubicBezTo>
                  <a:cubicBezTo>
                    <a:pt x="0" y="58"/>
                    <a:pt x="0" y="58"/>
                    <a:pt x="0" y="58"/>
                  </a:cubicBezTo>
                  <a:cubicBezTo>
                    <a:pt x="0" y="61"/>
                    <a:pt x="3" y="65"/>
                    <a:pt x="7" y="65"/>
                  </a:cubicBezTo>
                  <a:cubicBezTo>
                    <a:pt x="49" y="65"/>
                    <a:pt x="49" y="65"/>
                    <a:pt x="49" y="65"/>
                  </a:cubicBezTo>
                  <a:cubicBezTo>
                    <a:pt x="53" y="65"/>
                    <a:pt x="56" y="61"/>
                    <a:pt x="56" y="58"/>
                  </a:cubicBezTo>
                  <a:cubicBezTo>
                    <a:pt x="56" y="37"/>
                    <a:pt x="56" y="37"/>
                    <a:pt x="56" y="37"/>
                  </a:cubicBezTo>
                  <a:cubicBezTo>
                    <a:pt x="56" y="26"/>
                    <a:pt x="47" y="16"/>
                    <a:pt x="36" y="15"/>
                  </a:cubicBezTo>
                  <a:close/>
                  <a:moveTo>
                    <a:pt x="26" y="13"/>
                  </a:moveTo>
                  <a:cubicBezTo>
                    <a:pt x="23" y="4"/>
                    <a:pt x="23" y="4"/>
                    <a:pt x="23" y="4"/>
                  </a:cubicBezTo>
                  <a:cubicBezTo>
                    <a:pt x="22" y="3"/>
                    <a:pt x="22" y="3"/>
                    <a:pt x="21" y="3"/>
                  </a:cubicBezTo>
                  <a:cubicBezTo>
                    <a:pt x="21" y="4"/>
                    <a:pt x="21" y="4"/>
                    <a:pt x="21" y="5"/>
                  </a:cubicBezTo>
                  <a:cubicBezTo>
                    <a:pt x="24" y="13"/>
                    <a:pt x="24" y="13"/>
                    <a:pt x="24" y="13"/>
                  </a:cubicBezTo>
                  <a:cubicBezTo>
                    <a:pt x="22" y="13"/>
                    <a:pt x="22" y="13"/>
                    <a:pt x="22" y="13"/>
                  </a:cubicBezTo>
                  <a:cubicBezTo>
                    <a:pt x="16" y="3"/>
                    <a:pt x="16" y="3"/>
                    <a:pt x="16" y="3"/>
                  </a:cubicBezTo>
                  <a:cubicBezTo>
                    <a:pt x="39" y="3"/>
                    <a:pt x="39" y="3"/>
                    <a:pt x="39" y="3"/>
                  </a:cubicBezTo>
                  <a:cubicBezTo>
                    <a:pt x="33" y="13"/>
                    <a:pt x="33" y="13"/>
                    <a:pt x="33" y="13"/>
                  </a:cubicBezTo>
                  <a:lnTo>
                    <a:pt x="26" y="13"/>
                  </a:lnTo>
                  <a:close/>
                  <a:moveTo>
                    <a:pt x="23" y="15"/>
                  </a:moveTo>
                  <a:cubicBezTo>
                    <a:pt x="33" y="15"/>
                    <a:pt x="33" y="15"/>
                    <a:pt x="33" y="15"/>
                  </a:cubicBezTo>
                  <a:cubicBezTo>
                    <a:pt x="33" y="16"/>
                    <a:pt x="33" y="16"/>
                    <a:pt x="33" y="16"/>
                  </a:cubicBezTo>
                  <a:cubicBezTo>
                    <a:pt x="23" y="16"/>
                    <a:pt x="23" y="16"/>
                    <a:pt x="23" y="16"/>
                  </a:cubicBezTo>
                  <a:lnTo>
                    <a:pt x="23" y="15"/>
                  </a:lnTo>
                  <a:close/>
                  <a:moveTo>
                    <a:pt x="53" y="58"/>
                  </a:moveTo>
                  <a:cubicBezTo>
                    <a:pt x="53" y="60"/>
                    <a:pt x="51" y="62"/>
                    <a:pt x="49" y="62"/>
                  </a:cubicBezTo>
                  <a:cubicBezTo>
                    <a:pt x="7" y="62"/>
                    <a:pt x="7" y="62"/>
                    <a:pt x="7" y="62"/>
                  </a:cubicBezTo>
                  <a:cubicBezTo>
                    <a:pt x="5" y="62"/>
                    <a:pt x="3" y="60"/>
                    <a:pt x="3" y="58"/>
                  </a:cubicBezTo>
                  <a:cubicBezTo>
                    <a:pt x="3" y="37"/>
                    <a:pt x="3" y="37"/>
                    <a:pt x="3" y="37"/>
                  </a:cubicBezTo>
                  <a:cubicBezTo>
                    <a:pt x="3" y="26"/>
                    <a:pt x="11" y="18"/>
                    <a:pt x="22" y="18"/>
                  </a:cubicBezTo>
                  <a:cubicBezTo>
                    <a:pt x="34" y="18"/>
                    <a:pt x="34" y="18"/>
                    <a:pt x="34" y="18"/>
                  </a:cubicBezTo>
                  <a:cubicBezTo>
                    <a:pt x="44" y="18"/>
                    <a:pt x="53" y="26"/>
                    <a:pt x="53" y="37"/>
                  </a:cubicBezTo>
                  <a:lnTo>
                    <a:pt x="53" y="58"/>
                  </a:lnTo>
                  <a:close/>
                  <a:moveTo>
                    <a:pt x="8" y="38"/>
                  </a:moveTo>
                  <a:cubicBezTo>
                    <a:pt x="8" y="54"/>
                    <a:pt x="8" y="54"/>
                    <a:pt x="8" y="54"/>
                  </a:cubicBezTo>
                  <a:cubicBezTo>
                    <a:pt x="8" y="55"/>
                    <a:pt x="9" y="57"/>
                    <a:pt x="11" y="57"/>
                  </a:cubicBezTo>
                  <a:cubicBezTo>
                    <a:pt x="11" y="57"/>
                    <a:pt x="12" y="57"/>
                    <a:pt x="12" y="58"/>
                  </a:cubicBezTo>
                  <a:cubicBezTo>
                    <a:pt x="12" y="58"/>
                    <a:pt x="11" y="59"/>
                    <a:pt x="11" y="59"/>
                  </a:cubicBezTo>
                  <a:cubicBezTo>
                    <a:pt x="8" y="59"/>
                    <a:pt x="6" y="56"/>
                    <a:pt x="6" y="54"/>
                  </a:cubicBezTo>
                  <a:cubicBezTo>
                    <a:pt x="6" y="38"/>
                    <a:pt x="6" y="38"/>
                    <a:pt x="6" y="38"/>
                  </a:cubicBezTo>
                  <a:cubicBezTo>
                    <a:pt x="6" y="28"/>
                    <a:pt x="14" y="21"/>
                    <a:pt x="23" y="21"/>
                  </a:cubicBezTo>
                  <a:cubicBezTo>
                    <a:pt x="24" y="21"/>
                    <a:pt x="24" y="21"/>
                    <a:pt x="24" y="22"/>
                  </a:cubicBezTo>
                  <a:cubicBezTo>
                    <a:pt x="24" y="22"/>
                    <a:pt x="24" y="23"/>
                    <a:pt x="23" y="23"/>
                  </a:cubicBezTo>
                  <a:cubicBezTo>
                    <a:pt x="15" y="23"/>
                    <a:pt x="8" y="29"/>
                    <a:pt x="8" y="38"/>
                  </a:cubicBezTo>
                  <a:close/>
                  <a:moveTo>
                    <a:pt x="28" y="28"/>
                  </a:moveTo>
                  <a:cubicBezTo>
                    <a:pt x="21" y="28"/>
                    <a:pt x="15" y="34"/>
                    <a:pt x="15" y="41"/>
                  </a:cubicBezTo>
                  <a:cubicBezTo>
                    <a:pt x="15" y="47"/>
                    <a:pt x="21" y="53"/>
                    <a:pt x="28" y="53"/>
                  </a:cubicBezTo>
                  <a:cubicBezTo>
                    <a:pt x="35" y="53"/>
                    <a:pt x="40" y="47"/>
                    <a:pt x="40" y="41"/>
                  </a:cubicBezTo>
                  <a:cubicBezTo>
                    <a:pt x="40" y="34"/>
                    <a:pt x="35" y="28"/>
                    <a:pt x="28" y="28"/>
                  </a:cubicBezTo>
                  <a:close/>
                  <a:moveTo>
                    <a:pt x="28" y="51"/>
                  </a:moveTo>
                  <a:cubicBezTo>
                    <a:pt x="22" y="51"/>
                    <a:pt x="17" y="46"/>
                    <a:pt x="17" y="41"/>
                  </a:cubicBezTo>
                  <a:cubicBezTo>
                    <a:pt x="17" y="35"/>
                    <a:pt x="22" y="30"/>
                    <a:pt x="28" y="30"/>
                  </a:cubicBezTo>
                  <a:cubicBezTo>
                    <a:pt x="33" y="30"/>
                    <a:pt x="38" y="35"/>
                    <a:pt x="38" y="41"/>
                  </a:cubicBezTo>
                  <a:cubicBezTo>
                    <a:pt x="38" y="46"/>
                    <a:pt x="33" y="51"/>
                    <a:pt x="28" y="51"/>
                  </a:cubicBezTo>
                  <a:close/>
                  <a:moveTo>
                    <a:pt x="26" y="37"/>
                  </a:moveTo>
                  <a:cubicBezTo>
                    <a:pt x="26" y="39"/>
                    <a:pt x="27" y="40"/>
                    <a:pt x="28" y="40"/>
                  </a:cubicBezTo>
                  <a:cubicBezTo>
                    <a:pt x="30" y="40"/>
                    <a:pt x="32" y="41"/>
                    <a:pt x="32" y="44"/>
                  </a:cubicBezTo>
                  <a:cubicBezTo>
                    <a:pt x="32" y="46"/>
                    <a:pt x="31" y="47"/>
                    <a:pt x="29" y="48"/>
                  </a:cubicBezTo>
                  <a:cubicBezTo>
                    <a:pt x="29" y="49"/>
                    <a:pt x="29" y="49"/>
                    <a:pt x="29" y="49"/>
                  </a:cubicBezTo>
                  <a:cubicBezTo>
                    <a:pt x="29" y="49"/>
                    <a:pt x="28" y="50"/>
                    <a:pt x="28" y="50"/>
                  </a:cubicBezTo>
                  <a:cubicBezTo>
                    <a:pt x="27" y="50"/>
                    <a:pt x="27" y="49"/>
                    <a:pt x="27" y="49"/>
                  </a:cubicBezTo>
                  <a:cubicBezTo>
                    <a:pt x="27" y="48"/>
                    <a:pt x="27" y="48"/>
                    <a:pt x="27" y="48"/>
                  </a:cubicBezTo>
                  <a:cubicBezTo>
                    <a:pt x="25" y="47"/>
                    <a:pt x="24" y="46"/>
                    <a:pt x="24" y="44"/>
                  </a:cubicBezTo>
                  <a:cubicBezTo>
                    <a:pt x="24" y="43"/>
                    <a:pt x="24" y="43"/>
                    <a:pt x="25" y="43"/>
                  </a:cubicBezTo>
                  <a:cubicBezTo>
                    <a:pt x="25" y="43"/>
                    <a:pt x="26" y="43"/>
                    <a:pt x="26" y="44"/>
                  </a:cubicBezTo>
                  <a:cubicBezTo>
                    <a:pt x="26" y="45"/>
                    <a:pt x="27" y="46"/>
                    <a:pt x="28" y="46"/>
                  </a:cubicBezTo>
                  <a:cubicBezTo>
                    <a:pt x="29" y="46"/>
                    <a:pt x="30" y="45"/>
                    <a:pt x="30" y="44"/>
                  </a:cubicBezTo>
                  <a:cubicBezTo>
                    <a:pt x="30" y="42"/>
                    <a:pt x="29" y="42"/>
                    <a:pt x="28" y="42"/>
                  </a:cubicBezTo>
                  <a:cubicBezTo>
                    <a:pt x="25" y="42"/>
                    <a:pt x="24" y="40"/>
                    <a:pt x="24" y="37"/>
                  </a:cubicBezTo>
                  <a:cubicBezTo>
                    <a:pt x="24" y="36"/>
                    <a:pt x="25" y="34"/>
                    <a:pt x="27" y="34"/>
                  </a:cubicBezTo>
                  <a:cubicBezTo>
                    <a:pt x="27" y="32"/>
                    <a:pt x="27" y="32"/>
                    <a:pt x="27" y="32"/>
                  </a:cubicBezTo>
                  <a:cubicBezTo>
                    <a:pt x="27" y="32"/>
                    <a:pt x="27" y="31"/>
                    <a:pt x="28" y="31"/>
                  </a:cubicBezTo>
                  <a:cubicBezTo>
                    <a:pt x="28" y="31"/>
                    <a:pt x="29" y="32"/>
                    <a:pt x="29" y="32"/>
                  </a:cubicBezTo>
                  <a:cubicBezTo>
                    <a:pt x="29" y="33"/>
                    <a:pt x="29" y="33"/>
                    <a:pt x="29" y="33"/>
                  </a:cubicBezTo>
                  <a:cubicBezTo>
                    <a:pt x="30" y="34"/>
                    <a:pt x="32" y="35"/>
                    <a:pt x="32" y="37"/>
                  </a:cubicBezTo>
                  <a:cubicBezTo>
                    <a:pt x="32" y="38"/>
                    <a:pt x="31" y="38"/>
                    <a:pt x="31" y="38"/>
                  </a:cubicBezTo>
                  <a:cubicBezTo>
                    <a:pt x="30" y="38"/>
                    <a:pt x="30" y="38"/>
                    <a:pt x="30" y="37"/>
                  </a:cubicBezTo>
                  <a:cubicBezTo>
                    <a:pt x="30" y="36"/>
                    <a:pt x="29" y="35"/>
                    <a:pt x="28" y="35"/>
                  </a:cubicBezTo>
                  <a:cubicBezTo>
                    <a:pt x="27" y="35"/>
                    <a:pt x="26" y="36"/>
                    <a:pt x="26" y="37"/>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51" name="Freeform 18"/>
            <p:cNvSpPr>
              <a:spLocks noEditPoints="1"/>
            </p:cNvSpPr>
            <p:nvPr/>
          </p:nvSpPr>
          <p:spPr bwMode="auto">
            <a:xfrm>
              <a:off x="6004814" y="3783726"/>
              <a:ext cx="432891" cy="408571"/>
            </a:xfrm>
            <a:custGeom>
              <a:avLst/>
              <a:gdLst>
                <a:gd name="T0" fmla="*/ 13 w 75"/>
                <a:gd name="T1" fmla="*/ 41 h 71"/>
                <a:gd name="T2" fmla="*/ 13 w 75"/>
                <a:gd name="T3" fmla="*/ 35 h 71"/>
                <a:gd name="T4" fmla="*/ 65 w 75"/>
                <a:gd name="T5" fmla="*/ 12 h 71"/>
                <a:gd name="T6" fmla="*/ 36 w 75"/>
                <a:gd name="T7" fmla="*/ 13 h 71"/>
                <a:gd name="T8" fmla="*/ 65 w 75"/>
                <a:gd name="T9" fmla="*/ 14 h 71"/>
                <a:gd name="T10" fmla="*/ 65 w 75"/>
                <a:gd name="T11" fmla="*/ 12 h 71"/>
                <a:gd name="T12" fmla="*/ 22 w 75"/>
                <a:gd name="T13" fmla="*/ 38 h 71"/>
                <a:gd name="T14" fmla="*/ 27 w 75"/>
                <a:gd name="T15" fmla="*/ 38 h 71"/>
                <a:gd name="T16" fmla="*/ 36 w 75"/>
                <a:gd name="T17" fmla="*/ 35 h 71"/>
                <a:gd name="T18" fmla="*/ 36 w 75"/>
                <a:gd name="T19" fmla="*/ 41 h 71"/>
                <a:gd name="T20" fmla="*/ 36 w 75"/>
                <a:gd name="T21" fmla="*/ 35 h 71"/>
                <a:gd name="T22" fmla="*/ 75 w 75"/>
                <a:gd name="T23" fmla="*/ 36 h 71"/>
                <a:gd name="T24" fmla="*/ 67 w 75"/>
                <a:gd name="T25" fmla="*/ 42 h 71"/>
                <a:gd name="T26" fmla="*/ 71 w 75"/>
                <a:gd name="T27" fmla="*/ 52 h 71"/>
                <a:gd name="T28" fmla="*/ 67 w 75"/>
                <a:gd name="T29" fmla="*/ 53 h 71"/>
                <a:gd name="T30" fmla="*/ 49 w 75"/>
                <a:gd name="T31" fmla="*/ 42 h 71"/>
                <a:gd name="T32" fmla="*/ 43 w 75"/>
                <a:gd name="T33" fmla="*/ 59 h 71"/>
                <a:gd name="T34" fmla="*/ 8 w 75"/>
                <a:gd name="T35" fmla="*/ 70 h 71"/>
                <a:gd name="T36" fmla="*/ 6 w 75"/>
                <a:gd name="T37" fmla="*/ 70 h 71"/>
                <a:gd name="T38" fmla="*/ 9 w 75"/>
                <a:gd name="T39" fmla="*/ 59 h 71"/>
                <a:gd name="T40" fmla="*/ 0 w 75"/>
                <a:gd name="T41" fmla="*/ 53 h 71"/>
                <a:gd name="T42" fmla="*/ 6 w 75"/>
                <a:gd name="T43" fmla="*/ 17 h 71"/>
                <a:gd name="T44" fmla="*/ 26 w 75"/>
                <a:gd name="T45" fmla="*/ 6 h 71"/>
                <a:gd name="T46" fmla="*/ 69 w 75"/>
                <a:gd name="T47" fmla="*/ 0 h 71"/>
                <a:gd name="T48" fmla="*/ 72 w 75"/>
                <a:gd name="T49" fmla="*/ 36 h 71"/>
                <a:gd name="T50" fmla="*/ 69 w 75"/>
                <a:gd name="T51" fmla="*/ 3 h 71"/>
                <a:gd name="T52" fmla="*/ 29 w 75"/>
                <a:gd name="T53" fmla="*/ 6 h 71"/>
                <a:gd name="T54" fmla="*/ 43 w 75"/>
                <a:gd name="T55" fmla="*/ 18 h 71"/>
                <a:gd name="T56" fmla="*/ 48 w 75"/>
                <a:gd name="T57" fmla="*/ 21 h 71"/>
                <a:gd name="T58" fmla="*/ 66 w 75"/>
                <a:gd name="T59" fmla="*/ 22 h 71"/>
                <a:gd name="T60" fmla="*/ 48 w 75"/>
                <a:gd name="T61" fmla="*/ 23 h 71"/>
                <a:gd name="T62" fmla="*/ 65 w 75"/>
                <a:gd name="T63" fmla="*/ 30 h 71"/>
                <a:gd name="T64" fmla="*/ 65 w 75"/>
                <a:gd name="T65" fmla="*/ 32 h 71"/>
                <a:gd name="T66" fmla="*/ 48 w 75"/>
                <a:gd name="T67" fmla="*/ 39 h 71"/>
                <a:gd name="T68" fmla="*/ 56 w 75"/>
                <a:gd name="T69" fmla="*/ 39 h 71"/>
                <a:gd name="T70" fmla="*/ 63 w 75"/>
                <a:gd name="T71" fmla="*/ 41 h 71"/>
                <a:gd name="T72" fmla="*/ 64 w 75"/>
                <a:gd name="T73" fmla="*/ 39 h 71"/>
                <a:gd name="T74" fmla="*/ 72 w 75"/>
                <a:gd name="T75" fmla="*/ 36 h 71"/>
                <a:gd name="T76" fmla="*/ 46 w 75"/>
                <a:gd name="T77" fmla="*/ 23 h 71"/>
                <a:gd name="T78" fmla="*/ 6 w 75"/>
                <a:gd name="T79" fmla="*/ 20 h 71"/>
                <a:gd name="T80" fmla="*/ 3 w 75"/>
                <a:gd name="T81" fmla="*/ 53 h 71"/>
                <a:gd name="T82" fmla="*/ 12 w 75"/>
                <a:gd name="T83" fmla="*/ 56 h 71"/>
                <a:gd name="T84" fmla="*/ 13 w 75"/>
                <a:gd name="T85" fmla="*/ 57 h 71"/>
                <a:gd name="T86" fmla="*/ 20 w 75"/>
                <a:gd name="T87" fmla="*/ 56 h 71"/>
                <a:gd name="T88" fmla="*/ 43 w 75"/>
                <a:gd name="T89" fmla="*/ 5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5" h="71">
                  <a:moveTo>
                    <a:pt x="16" y="38"/>
                  </a:moveTo>
                  <a:cubicBezTo>
                    <a:pt x="16" y="40"/>
                    <a:pt x="15" y="41"/>
                    <a:pt x="13" y="41"/>
                  </a:cubicBezTo>
                  <a:cubicBezTo>
                    <a:pt x="12" y="41"/>
                    <a:pt x="10" y="40"/>
                    <a:pt x="10" y="38"/>
                  </a:cubicBezTo>
                  <a:cubicBezTo>
                    <a:pt x="10" y="37"/>
                    <a:pt x="12" y="35"/>
                    <a:pt x="13" y="35"/>
                  </a:cubicBezTo>
                  <a:cubicBezTo>
                    <a:pt x="15" y="35"/>
                    <a:pt x="16" y="37"/>
                    <a:pt x="16" y="38"/>
                  </a:cubicBezTo>
                  <a:close/>
                  <a:moveTo>
                    <a:pt x="65" y="12"/>
                  </a:moveTo>
                  <a:cubicBezTo>
                    <a:pt x="37" y="12"/>
                    <a:pt x="37" y="12"/>
                    <a:pt x="37" y="12"/>
                  </a:cubicBezTo>
                  <a:cubicBezTo>
                    <a:pt x="36" y="12"/>
                    <a:pt x="36" y="12"/>
                    <a:pt x="36" y="13"/>
                  </a:cubicBezTo>
                  <a:cubicBezTo>
                    <a:pt x="36" y="14"/>
                    <a:pt x="36" y="14"/>
                    <a:pt x="37" y="14"/>
                  </a:cubicBezTo>
                  <a:cubicBezTo>
                    <a:pt x="65" y="14"/>
                    <a:pt x="65" y="14"/>
                    <a:pt x="65" y="14"/>
                  </a:cubicBezTo>
                  <a:cubicBezTo>
                    <a:pt x="65" y="14"/>
                    <a:pt x="66" y="14"/>
                    <a:pt x="66" y="13"/>
                  </a:cubicBezTo>
                  <a:cubicBezTo>
                    <a:pt x="66" y="12"/>
                    <a:pt x="65" y="12"/>
                    <a:pt x="65" y="12"/>
                  </a:cubicBezTo>
                  <a:close/>
                  <a:moveTo>
                    <a:pt x="24" y="35"/>
                  </a:moveTo>
                  <a:cubicBezTo>
                    <a:pt x="23" y="35"/>
                    <a:pt x="22" y="37"/>
                    <a:pt x="22" y="38"/>
                  </a:cubicBezTo>
                  <a:cubicBezTo>
                    <a:pt x="22" y="40"/>
                    <a:pt x="23" y="41"/>
                    <a:pt x="24" y="41"/>
                  </a:cubicBezTo>
                  <a:cubicBezTo>
                    <a:pt x="26" y="41"/>
                    <a:pt x="27" y="40"/>
                    <a:pt x="27" y="38"/>
                  </a:cubicBezTo>
                  <a:cubicBezTo>
                    <a:pt x="27" y="37"/>
                    <a:pt x="26" y="35"/>
                    <a:pt x="24" y="35"/>
                  </a:cubicBezTo>
                  <a:close/>
                  <a:moveTo>
                    <a:pt x="36" y="35"/>
                  </a:moveTo>
                  <a:cubicBezTo>
                    <a:pt x="34" y="35"/>
                    <a:pt x="33" y="37"/>
                    <a:pt x="33" y="38"/>
                  </a:cubicBezTo>
                  <a:cubicBezTo>
                    <a:pt x="33" y="40"/>
                    <a:pt x="34" y="41"/>
                    <a:pt x="36" y="41"/>
                  </a:cubicBezTo>
                  <a:cubicBezTo>
                    <a:pt x="37" y="41"/>
                    <a:pt x="39" y="40"/>
                    <a:pt x="39" y="38"/>
                  </a:cubicBezTo>
                  <a:cubicBezTo>
                    <a:pt x="39" y="37"/>
                    <a:pt x="37" y="35"/>
                    <a:pt x="36" y="35"/>
                  </a:cubicBezTo>
                  <a:close/>
                  <a:moveTo>
                    <a:pt x="75" y="6"/>
                  </a:moveTo>
                  <a:cubicBezTo>
                    <a:pt x="75" y="36"/>
                    <a:pt x="75" y="36"/>
                    <a:pt x="75" y="36"/>
                  </a:cubicBezTo>
                  <a:cubicBezTo>
                    <a:pt x="75" y="40"/>
                    <a:pt x="73" y="42"/>
                    <a:pt x="69" y="42"/>
                  </a:cubicBezTo>
                  <a:cubicBezTo>
                    <a:pt x="67" y="42"/>
                    <a:pt x="67" y="42"/>
                    <a:pt x="67" y="42"/>
                  </a:cubicBezTo>
                  <a:cubicBezTo>
                    <a:pt x="70" y="51"/>
                    <a:pt x="70" y="51"/>
                    <a:pt x="70" y="51"/>
                  </a:cubicBezTo>
                  <a:cubicBezTo>
                    <a:pt x="70" y="51"/>
                    <a:pt x="71" y="52"/>
                    <a:pt x="71" y="52"/>
                  </a:cubicBezTo>
                  <a:cubicBezTo>
                    <a:pt x="71" y="53"/>
                    <a:pt x="70" y="54"/>
                    <a:pt x="69" y="54"/>
                  </a:cubicBezTo>
                  <a:cubicBezTo>
                    <a:pt x="68" y="54"/>
                    <a:pt x="68" y="54"/>
                    <a:pt x="67" y="53"/>
                  </a:cubicBezTo>
                  <a:cubicBezTo>
                    <a:pt x="54" y="42"/>
                    <a:pt x="54" y="42"/>
                    <a:pt x="54" y="42"/>
                  </a:cubicBezTo>
                  <a:cubicBezTo>
                    <a:pt x="49" y="42"/>
                    <a:pt x="49" y="42"/>
                    <a:pt x="49" y="42"/>
                  </a:cubicBezTo>
                  <a:cubicBezTo>
                    <a:pt x="49" y="53"/>
                    <a:pt x="49" y="53"/>
                    <a:pt x="49" y="53"/>
                  </a:cubicBezTo>
                  <a:cubicBezTo>
                    <a:pt x="49" y="56"/>
                    <a:pt x="46" y="59"/>
                    <a:pt x="43" y="59"/>
                  </a:cubicBezTo>
                  <a:cubicBezTo>
                    <a:pt x="21" y="59"/>
                    <a:pt x="21" y="59"/>
                    <a:pt x="21" y="59"/>
                  </a:cubicBezTo>
                  <a:cubicBezTo>
                    <a:pt x="8" y="70"/>
                    <a:pt x="8" y="70"/>
                    <a:pt x="8" y="70"/>
                  </a:cubicBezTo>
                  <a:cubicBezTo>
                    <a:pt x="8" y="70"/>
                    <a:pt x="7" y="71"/>
                    <a:pt x="7" y="71"/>
                  </a:cubicBezTo>
                  <a:cubicBezTo>
                    <a:pt x="7" y="71"/>
                    <a:pt x="6" y="71"/>
                    <a:pt x="6" y="70"/>
                  </a:cubicBezTo>
                  <a:cubicBezTo>
                    <a:pt x="5" y="70"/>
                    <a:pt x="5" y="69"/>
                    <a:pt x="5" y="68"/>
                  </a:cubicBezTo>
                  <a:cubicBezTo>
                    <a:pt x="9" y="59"/>
                    <a:pt x="9" y="59"/>
                    <a:pt x="9" y="59"/>
                  </a:cubicBezTo>
                  <a:cubicBezTo>
                    <a:pt x="6" y="59"/>
                    <a:pt x="6" y="59"/>
                    <a:pt x="6" y="59"/>
                  </a:cubicBezTo>
                  <a:cubicBezTo>
                    <a:pt x="3" y="59"/>
                    <a:pt x="0" y="56"/>
                    <a:pt x="0" y="53"/>
                  </a:cubicBezTo>
                  <a:cubicBezTo>
                    <a:pt x="0" y="23"/>
                    <a:pt x="0" y="23"/>
                    <a:pt x="0" y="23"/>
                  </a:cubicBezTo>
                  <a:cubicBezTo>
                    <a:pt x="0" y="19"/>
                    <a:pt x="3" y="17"/>
                    <a:pt x="6" y="17"/>
                  </a:cubicBezTo>
                  <a:cubicBezTo>
                    <a:pt x="26" y="17"/>
                    <a:pt x="26" y="17"/>
                    <a:pt x="26" y="17"/>
                  </a:cubicBezTo>
                  <a:cubicBezTo>
                    <a:pt x="26" y="6"/>
                    <a:pt x="26" y="6"/>
                    <a:pt x="26" y="6"/>
                  </a:cubicBezTo>
                  <a:cubicBezTo>
                    <a:pt x="26" y="3"/>
                    <a:pt x="29" y="0"/>
                    <a:pt x="32" y="0"/>
                  </a:cubicBezTo>
                  <a:cubicBezTo>
                    <a:pt x="69" y="0"/>
                    <a:pt x="69" y="0"/>
                    <a:pt x="69" y="0"/>
                  </a:cubicBezTo>
                  <a:cubicBezTo>
                    <a:pt x="73" y="0"/>
                    <a:pt x="75" y="3"/>
                    <a:pt x="75" y="6"/>
                  </a:cubicBezTo>
                  <a:close/>
                  <a:moveTo>
                    <a:pt x="72" y="36"/>
                  </a:moveTo>
                  <a:cubicBezTo>
                    <a:pt x="72" y="6"/>
                    <a:pt x="72" y="6"/>
                    <a:pt x="72" y="6"/>
                  </a:cubicBezTo>
                  <a:cubicBezTo>
                    <a:pt x="72" y="4"/>
                    <a:pt x="71" y="3"/>
                    <a:pt x="69" y="3"/>
                  </a:cubicBezTo>
                  <a:cubicBezTo>
                    <a:pt x="32" y="3"/>
                    <a:pt x="32" y="3"/>
                    <a:pt x="32" y="3"/>
                  </a:cubicBezTo>
                  <a:cubicBezTo>
                    <a:pt x="31" y="3"/>
                    <a:pt x="29" y="4"/>
                    <a:pt x="29" y="6"/>
                  </a:cubicBezTo>
                  <a:cubicBezTo>
                    <a:pt x="29" y="18"/>
                    <a:pt x="29" y="18"/>
                    <a:pt x="29" y="18"/>
                  </a:cubicBezTo>
                  <a:cubicBezTo>
                    <a:pt x="43" y="18"/>
                    <a:pt x="43" y="18"/>
                    <a:pt x="43" y="18"/>
                  </a:cubicBezTo>
                  <a:cubicBezTo>
                    <a:pt x="46" y="18"/>
                    <a:pt x="48" y="20"/>
                    <a:pt x="48" y="23"/>
                  </a:cubicBezTo>
                  <a:cubicBezTo>
                    <a:pt x="48" y="22"/>
                    <a:pt x="48" y="22"/>
                    <a:pt x="48" y="21"/>
                  </a:cubicBezTo>
                  <a:cubicBezTo>
                    <a:pt x="65" y="21"/>
                    <a:pt x="65" y="21"/>
                    <a:pt x="65" y="21"/>
                  </a:cubicBezTo>
                  <a:cubicBezTo>
                    <a:pt x="65" y="21"/>
                    <a:pt x="66" y="22"/>
                    <a:pt x="66" y="22"/>
                  </a:cubicBezTo>
                  <a:cubicBezTo>
                    <a:pt x="66" y="23"/>
                    <a:pt x="65" y="23"/>
                    <a:pt x="65" y="23"/>
                  </a:cubicBezTo>
                  <a:cubicBezTo>
                    <a:pt x="48" y="23"/>
                    <a:pt x="48" y="23"/>
                    <a:pt x="48" y="23"/>
                  </a:cubicBezTo>
                  <a:cubicBezTo>
                    <a:pt x="48" y="30"/>
                    <a:pt x="48" y="30"/>
                    <a:pt x="48" y="30"/>
                  </a:cubicBezTo>
                  <a:cubicBezTo>
                    <a:pt x="65" y="30"/>
                    <a:pt x="65" y="30"/>
                    <a:pt x="65" y="30"/>
                  </a:cubicBezTo>
                  <a:cubicBezTo>
                    <a:pt x="65" y="30"/>
                    <a:pt x="66" y="31"/>
                    <a:pt x="66" y="31"/>
                  </a:cubicBezTo>
                  <a:cubicBezTo>
                    <a:pt x="66" y="32"/>
                    <a:pt x="65" y="32"/>
                    <a:pt x="65" y="32"/>
                  </a:cubicBezTo>
                  <a:cubicBezTo>
                    <a:pt x="48" y="32"/>
                    <a:pt x="48" y="32"/>
                    <a:pt x="48" y="32"/>
                  </a:cubicBezTo>
                  <a:cubicBezTo>
                    <a:pt x="48" y="39"/>
                    <a:pt x="48" y="39"/>
                    <a:pt x="48" y="39"/>
                  </a:cubicBezTo>
                  <a:cubicBezTo>
                    <a:pt x="55" y="39"/>
                    <a:pt x="55" y="39"/>
                    <a:pt x="55" y="39"/>
                  </a:cubicBezTo>
                  <a:cubicBezTo>
                    <a:pt x="55" y="39"/>
                    <a:pt x="56" y="39"/>
                    <a:pt x="56" y="39"/>
                  </a:cubicBezTo>
                  <a:cubicBezTo>
                    <a:pt x="66" y="48"/>
                    <a:pt x="66" y="48"/>
                    <a:pt x="66" y="48"/>
                  </a:cubicBezTo>
                  <a:cubicBezTo>
                    <a:pt x="63" y="41"/>
                    <a:pt x="63" y="41"/>
                    <a:pt x="63" y="41"/>
                  </a:cubicBezTo>
                  <a:cubicBezTo>
                    <a:pt x="63" y="40"/>
                    <a:pt x="63" y="40"/>
                    <a:pt x="63" y="40"/>
                  </a:cubicBezTo>
                  <a:cubicBezTo>
                    <a:pt x="63" y="39"/>
                    <a:pt x="64" y="39"/>
                    <a:pt x="64" y="39"/>
                  </a:cubicBezTo>
                  <a:cubicBezTo>
                    <a:pt x="69" y="39"/>
                    <a:pt x="69" y="39"/>
                    <a:pt x="69" y="39"/>
                  </a:cubicBezTo>
                  <a:cubicBezTo>
                    <a:pt x="71" y="39"/>
                    <a:pt x="72" y="38"/>
                    <a:pt x="72" y="36"/>
                  </a:cubicBezTo>
                  <a:close/>
                  <a:moveTo>
                    <a:pt x="46" y="53"/>
                  </a:moveTo>
                  <a:cubicBezTo>
                    <a:pt x="46" y="23"/>
                    <a:pt x="46" y="23"/>
                    <a:pt x="46" y="23"/>
                  </a:cubicBezTo>
                  <a:cubicBezTo>
                    <a:pt x="46" y="21"/>
                    <a:pt x="45" y="20"/>
                    <a:pt x="43" y="20"/>
                  </a:cubicBezTo>
                  <a:cubicBezTo>
                    <a:pt x="6" y="20"/>
                    <a:pt x="6" y="20"/>
                    <a:pt x="6" y="20"/>
                  </a:cubicBezTo>
                  <a:cubicBezTo>
                    <a:pt x="4" y="20"/>
                    <a:pt x="3" y="21"/>
                    <a:pt x="3" y="23"/>
                  </a:cubicBezTo>
                  <a:cubicBezTo>
                    <a:pt x="3" y="53"/>
                    <a:pt x="3" y="53"/>
                    <a:pt x="3" y="53"/>
                  </a:cubicBezTo>
                  <a:cubicBezTo>
                    <a:pt x="3" y="55"/>
                    <a:pt x="4" y="56"/>
                    <a:pt x="6" y="56"/>
                  </a:cubicBezTo>
                  <a:cubicBezTo>
                    <a:pt x="12" y="56"/>
                    <a:pt x="12" y="56"/>
                    <a:pt x="12" y="56"/>
                  </a:cubicBezTo>
                  <a:cubicBezTo>
                    <a:pt x="12" y="56"/>
                    <a:pt x="12" y="56"/>
                    <a:pt x="12" y="56"/>
                  </a:cubicBezTo>
                  <a:cubicBezTo>
                    <a:pt x="13" y="57"/>
                    <a:pt x="13" y="57"/>
                    <a:pt x="13" y="57"/>
                  </a:cubicBezTo>
                  <a:cubicBezTo>
                    <a:pt x="9" y="65"/>
                    <a:pt x="9" y="65"/>
                    <a:pt x="9" y="65"/>
                  </a:cubicBezTo>
                  <a:cubicBezTo>
                    <a:pt x="20" y="56"/>
                    <a:pt x="20" y="56"/>
                    <a:pt x="20" y="56"/>
                  </a:cubicBezTo>
                  <a:cubicBezTo>
                    <a:pt x="20" y="56"/>
                    <a:pt x="20" y="56"/>
                    <a:pt x="20" y="56"/>
                  </a:cubicBezTo>
                  <a:cubicBezTo>
                    <a:pt x="43" y="56"/>
                    <a:pt x="43" y="56"/>
                    <a:pt x="43" y="56"/>
                  </a:cubicBezTo>
                  <a:cubicBezTo>
                    <a:pt x="45" y="56"/>
                    <a:pt x="46" y="55"/>
                    <a:pt x="46" y="53"/>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52" name="Freeform 24"/>
            <p:cNvSpPr>
              <a:spLocks noEditPoints="1"/>
            </p:cNvSpPr>
            <p:nvPr/>
          </p:nvSpPr>
          <p:spPr bwMode="auto">
            <a:xfrm>
              <a:off x="5748718" y="4268009"/>
              <a:ext cx="380570" cy="401423"/>
            </a:xfrm>
            <a:custGeom>
              <a:avLst/>
              <a:gdLst>
                <a:gd name="T0" fmla="*/ 22 w 62"/>
                <a:gd name="T1" fmla="*/ 32 h 65"/>
                <a:gd name="T2" fmla="*/ 22 w 62"/>
                <a:gd name="T3" fmla="*/ 52 h 65"/>
                <a:gd name="T4" fmla="*/ 26 w 62"/>
                <a:gd name="T5" fmla="*/ 43 h 65"/>
                <a:gd name="T6" fmla="*/ 47 w 62"/>
                <a:gd name="T7" fmla="*/ 7 h 65"/>
                <a:gd name="T8" fmla="*/ 47 w 62"/>
                <a:gd name="T9" fmla="*/ 19 h 65"/>
                <a:gd name="T10" fmla="*/ 40 w 62"/>
                <a:gd name="T11" fmla="*/ 37 h 65"/>
                <a:gd name="T12" fmla="*/ 36 w 62"/>
                <a:gd name="T13" fmla="*/ 27 h 65"/>
                <a:gd name="T14" fmla="*/ 32 w 62"/>
                <a:gd name="T15" fmla="*/ 26 h 65"/>
                <a:gd name="T16" fmla="*/ 24 w 62"/>
                <a:gd name="T17" fmla="*/ 22 h 65"/>
                <a:gd name="T18" fmla="*/ 18 w 62"/>
                <a:gd name="T19" fmla="*/ 21 h 65"/>
                <a:gd name="T20" fmla="*/ 11 w 62"/>
                <a:gd name="T21" fmla="*/ 28 h 65"/>
                <a:gd name="T22" fmla="*/ 6 w 62"/>
                <a:gd name="T23" fmla="*/ 28 h 65"/>
                <a:gd name="T24" fmla="*/ 3 w 62"/>
                <a:gd name="T25" fmla="*/ 38 h 65"/>
                <a:gd name="T26" fmla="*/ 0 w 62"/>
                <a:gd name="T27" fmla="*/ 43 h 65"/>
                <a:gd name="T28" fmla="*/ 3 w 62"/>
                <a:gd name="T29" fmla="*/ 47 h 65"/>
                <a:gd name="T30" fmla="*/ 6 w 62"/>
                <a:gd name="T31" fmla="*/ 58 h 65"/>
                <a:gd name="T32" fmla="*/ 11 w 62"/>
                <a:gd name="T33" fmla="*/ 58 h 65"/>
                <a:gd name="T34" fmla="*/ 18 w 62"/>
                <a:gd name="T35" fmla="*/ 65 h 65"/>
                <a:gd name="T36" fmla="*/ 24 w 62"/>
                <a:gd name="T37" fmla="*/ 64 h 65"/>
                <a:gd name="T38" fmla="*/ 32 w 62"/>
                <a:gd name="T39" fmla="*/ 60 h 65"/>
                <a:gd name="T40" fmla="*/ 36 w 62"/>
                <a:gd name="T41" fmla="*/ 59 h 65"/>
                <a:gd name="T42" fmla="*/ 40 w 62"/>
                <a:gd name="T43" fmla="*/ 49 h 65"/>
                <a:gd name="T44" fmla="*/ 44 w 62"/>
                <a:gd name="T45" fmla="*/ 46 h 65"/>
                <a:gd name="T46" fmla="*/ 38 w 62"/>
                <a:gd name="T47" fmla="*/ 53 h 65"/>
                <a:gd name="T48" fmla="*/ 22 w 62"/>
                <a:gd name="T49" fmla="*/ 58 h 65"/>
                <a:gd name="T50" fmla="*/ 6 w 62"/>
                <a:gd name="T51" fmla="*/ 53 h 65"/>
                <a:gd name="T52" fmla="*/ 7 w 62"/>
                <a:gd name="T53" fmla="*/ 38 h 65"/>
                <a:gd name="T54" fmla="*/ 18 w 62"/>
                <a:gd name="T55" fmla="*/ 24 h 65"/>
                <a:gd name="T56" fmla="*/ 36 w 62"/>
                <a:gd name="T57" fmla="*/ 30 h 65"/>
                <a:gd name="T58" fmla="*/ 41 w 62"/>
                <a:gd name="T59" fmla="*/ 44 h 65"/>
                <a:gd name="T60" fmla="*/ 59 w 62"/>
                <a:gd name="T61" fmla="*/ 11 h 65"/>
                <a:gd name="T62" fmla="*/ 60 w 62"/>
                <a:gd name="T63" fmla="*/ 7 h 65"/>
                <a:gd name="T64" fmla="*/ 54 w 62"/>
                <a:gd name="T65" fmla="*/ 4 h 65"/>
                <a:gd name="T66" fmla="*/ 49 w 62"/>
                <a:gd name="T67" fmla="*/ 0 h 65"/>
                <a:gd name="T68" fmla="*/ 46 w 62"/>
                <a:gd name="T69" fmla="*/ 0 h 65"/>
                <a:gd name="T70" fmla="*/ 40 w 62"/>
                <a:gd name="T71" fmla="*/ 4 h 65"/>
                <a:gd name="T72" fmla="*/ 38 w 62"/>
                <a:gd name="T73" fmla="*/ 4 h 65"/>
                <a:gd name="T74" fmla="*/ 35 w 62"/>
                <a:gd name="T75" fmla="*/ 11 h 65"/>
                <a:gd name="T76" fmla="*/ 33 w 62"/>
                <a:gd name="T77" fmla="*/ 14 h 65"/>
                <a:gd name="T78" fmla="*/ 35 w 62"/>
                <a:gd name="T79" fmla="*/ 18 h 65"/>
                <a:gd name="T80" fmla="*/ 37 w 62"/>
                <a:gd name="T81" fmla="*/ 24 h 65"/>
                <a:gd name="T82" fmla="*/ 40 w 62"/>
                <a:gd name="T83" fmla="*/ 25 h 65"/>
                <a:gd name="T84" fmla="*/ 46 w 62"/>
                <a:gd name="T85" fmla="*/ 28 h 65"/>
                <a:gd name="T86" fmla="*/ 49 w 62"/>
                <a:gd name="T87" fmla="*/ 29 h 65"/>
                <a:gd name="T88" fmla="*/ 54 w 62"/>
                <a:gd name="T89" fmla="*/ 24 h 65"/>
                <a:gd name="T90" fmla="*/ 57 w 62"/>
                <a:gd name="T91" fmla="*/ 24 h 65"/>
                <a:gd name="T92" fmla="*/ 59 w 62"/>
                <a:gd name="T93" fmla="*/ 18 h 65"/>
                <a:gd name="T94" fmla="*/ 61 w 62"/>
                <a:gd name="T95" fmla="*/ 12 h 65"/>
                <a:gd name="T96" fmla="*/ 52 w 62"/>
                <a:gd name="T97" fmla="*/ 22 h 65"/>
                <a:gd name="T98" fmla="*/ 43 w 62"/>
                <a:gd name="T99" fmla="*/ 25 h 65"/>
                <a:gd name="T100" fmla="*/ 36 w 62"/>
                <a:gd name="T101" fmla="*/ 15 h 65"/>
                <a:gd name="T102" fmla="*/ 38 w 62"/>
                <a:gd name="T103" fmla="*/ 7 h 65"/>
                <a:gd name="T104" fmla="*/ 50 w 62"/>
                <a:gd name="T105" fmla="*/ 3 h 65"/>
                <a:gd name="T106" fmla="*/ 56 w 62"/>
                <a:gd name="T107"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65">
                  <a:moveTo>
                    <a:pt x="22" y="32"/>
                  </a:moveTo>
                  <a:cubicBezTo>
                    <a:pt x="15" y="32"/>
                    <a:pt x="11" y="37"/>
                    <a:pt x="11" y="43"/>
                  </a:cubicBezTo>
                  <a:cubicBezTo>
                    <a:pt x="11" y="49"/>
                    <a:pt x="15" y="54"/>
                    <a:pt x="22" y="54"/>
                  </a:cubicBezTo>
                  <a:cubicBezTo>
                    <a:pt x="28" y="54"/>
                    <a:pt x="33" y="49"/>
                    <a:pt x="33" y="43"/>
                  </a:cubicBezTo>
                  <a:cubicBezTo>
                    <a:pt x="33" y="37"/>
                    <a:pt x="28" y="32"/>
                    <a:pt x="22" y="32"/>
                  </a:cubicBezTo>
                  <a:close/>
                  <a:moveTo>
                    <a:pt x="22" y="52"/>
                  </a:moveTo>
                  <a:cubicBezTo>
                    <a:pt x="17" y="52"/>
                    <a:pt x="13" y="48"/>
                    <a:pt x="13" y="43"/>
                  </a:cubicBezTo>
                  <a:cubicBezTo>
                    <a:pt x="13" y="38"/>
                    <a:pt x="17" y="34"/>
                    <a:pt x="22" y="34"/>
                  </a:cubicBezTo>
                  <a:cubicBezTo>
                    <a:pt x="27" y="34"/>
                    <a:pt x="31" y="38"/>
                    <a:pt x="31" y="43"/>
                  </a:cubicBezTo>
                  <a:cubicBezTo>
                    <a:pt x="31" y="48"/>
                    <a:pt x="27" y="52"/>
                    <a:pt x="22" y="52"/>
                  </a:cubicBezTo>
                  <a:close/>
                  <a:moveTo>
                    <a:pt x="26" y="43"/>
                  </a:moveTo>
                  <a:cubicBezTo>
                    <a:pt x="26" y="45"/>
                    <a:pt x="24" y="47"/>
                    <a:pt x="22" y="47"/>
                  </a:cubicBezTo>
                  <a:cubicBezTo>
                    <a:pt x="19" y="47"/>
                    <a:pt x="17" y="45"/>
                    <a:pt x="17" y="43"/>
                  </a:cubicBezTo>
                  <a:cubicBezTo>
                    <a:pt x="17" y="40"/>
                    <a:pt x="19" y="38"/>
                    <a:pt x="22" y="38"/>
                  </a:cubicBezTo>
                  <a:cubicBezTo>
                    <a:pt x="24" y="38"/>
                    <a:pt x="26" y="40"/>
                    <a:pt x="26" y="43"/>
                  </a:cubicBezTo>
                  <a:close/>
                  <a:moveTo>
                    <a:pt x="47" y="7"/>
                  </a:moveTo>
                  <a:cubicBezTo>
                    <a:pt x="43" y="7"/>
                    <a:pt x="40" y="10"/>
                    <a:pt x="40" y="14"/>
                  </a:cubicBezTo>
                  <a:cubicBezTo>
                    <a:pt x="40" y="18"/>
                    <a:pt x="43" y="21"/>
                    <a:pt x="47" y="21"/>
                  </a:cubicBezTo>
                  <a:cubicBezTo>
                    <a:pt x="51" y="21"/>
                    <a:pt x="54" y="18"/>
                    <a:pt x="54" y="14"/>
                  </a:cubicBezTo>
                  <a:cubicBezTo>
                    <a:pt x="54" y="10"/>
                    <a:pt x="51" y="7"/>
                    <a:pt x="47" y="7"/>
                  </a:cubicBezTo>
                  <a:close/>
                  <a:moveTo>
                    <a:pt x="47" y="19"/>
                  </a:moveTo>
                  <a:cubicBezTo>
                    <a:pt x="44" y="19"/>
                    <a:pt x="42" y="17"/>
                    <a:pt x="42" y="14"/>
                  </a:cubicBezTo>
                  <a:cubicBezTo>
                    <a:pt x="42" y="12"/>
                    <a:pt x="44" y="9"/>
                    <a:pt x="47" y="9"/>
                  </a:cubicBezTo>
                  <a:cubicBezTo>
                    <a:pt x="49" y="9"/>
                    <a:pt x="52" y="12"/>
                    <a:pt x="52" y="14"/>
                  </a:cubicBezTo>
                  <a:cubicBezTo>
                    <a:pt x="52" y="17"/>
                    <a:pt x="49" y="19"/>
                    <a:pt x="47" y="19"/>
                  </a:cubicBezTo>
                  <a:close/>
                  <a:moveTo>
                    <a:pt x="43" y="39"/>
                  </a:moveTo>
                  <a:cubicBezTo>
                    <a:pt x="43" y="38"/>
                    <a:pt x="42" y="38"/>
                    <a:pt x="42" y="38"/>
                  </a:cubicBezTo>
                  <a:cubicBezTo>
                    <a:pt x="42" y="38"/>
                    <a:pt x="42" y="38"/>
                    <a:pt x="41" y="38"/>
                  </a:cubicBezTo>
                  <a:cubicBezTo>
                    <a:pt x="41" y="38"/>
                    <a:pt x="41" y="38"/>
                    <a:pt x="41" y="38"/>
                  </a:cubicBezTo>
                  <a:cubicBezTo>
                    <a:pt x="40" y="38"/>
                    <a:pt x="40" y="38"/>
                    <a:pt x="40" y="37"/>
                  </a:cubicBezTo>
                  <a:cubicBezTo>
                    <a:pt x="39" y="36"/>
                    <a:pt x="40" y="36"/>
                    <a:pt x="40" y="35"/>
                  </a:cubicBezTo>
                  <a:cubicBezTo>
                    <a:pt x="41" y="35"/>
                    <a:pt x="41" y="35"/>
                    <a:pt x="42" y="34"/>
                  </a:cubicBezTo>
                  <a:cubicBezTo>
                    <a:pt x="42" y="33"/>
                    <a:pt x="42" y="33"/>
                    <a:pt x="41" y="32"/>
                  </a:cubicBezTo>
                  <a:cubicBezTo>
                    <a:pt x="40" y="31"/>
                    <a:pt x="39" y="29"/>
                    <a:pt x="38" y="28"/>
                  </a:cubicBezTo>
                  <a:cubicBezTo>
                    <a:pt x="38" y="27"/>
                    <a:pt x="37" y="27"/>
                    <a:pt x="36" y="27"/>
                  </a:cubicBezTo>
                  <a:cubicBezTo>
                    <a:pt x="36" y="27"/>
                    <a:pt x="36" y="27"/>
                    <a:pt x="36" y="27"/>
                  </a:cubicBezTo>
                  <a:cubicBezTo>
                    <a:pt x="36" y="27"/>
                    <a:pt x="35" y="27"/>
                    <a:pt x="35" y="28"/>
                  </a:cubicBezTo>
                  <a:cubicBezTo>
                    <a:pt x="35" y="28"/>
                    <a:pt x="34" y="28"/>
                    <a:pt x="34" y="28"/>
                  </a:cubicBezTo>
                  <a:cubicBezTo>
                    <a:pt x="33" y="28"/>
                    <a:pt x="33" y="28"/>
                    <a:pt x="33" y="28"/>
                  </a:cubicBezTo>
                  <a:cubicBezTo>
                    <a:pt x="32" y="27"/>
                    <a:pt x="32" y="27"/>
                    <a:pt x="32" y="26"/>
                  </a:cubicBezTo>
                  <a:cubicBezTo>
                    <a:pt x="33" y="25"/>
                    <a:pt x="33" y="25"/>
                    <a:pt x="33" y="24"/>
                  </a:cubicBezTo>
                  <a:cubicBezTo>
                    <a:pt x="32" y="24"/>
                    <a:pt x="32" y="23"/>
                    <a:pt x="32" y="23"/>
                  </a:cubicBezTo>
                  <a:cubicBezTo>
                    <a:pt x="30" y="22"/>
                    <a:pt x="28" y="22"/>
                    <a:pt x="26" y="21"/>
                  </a:cubicBezTo>
                  <a:cubicBezTo>
                    <a:pt x="26" y="21"/>
                    <a:pt x="26" y="21"/>
                    <a:pt x="26" y="21"/>
                  </a:cubicBezTo>
                  <a:cubicBezTo>
                    <a:pt x="25" y="21"/>
                    <a:pt x="25" y="21"/>
                    <a:pt x="24" y="22"/>
                  </a:cubicBezTo>
                  <a:cubicBezTo>
                    <a:pt x="24" y="22"/>
                    <a:pt x="24" y="22"/>
                    <a:pt x="24" y="23"/>
                  </a:cubicBezTo>
                  <a:cubicBezTo>
                    <a:pt x="24" y="24"/>
                    <a:pt x="23" y="24"/>
                    <a:pt x="22" y="24"/>
                  </a:cubicBezTo>
                  <a:cubicBezTo>
                    <a:pt x="21" y="24"/>
                    <a:pt x="20" y="24"/>
                    <a:pt x="20" y="23"/>
                  </a:cubicBezTo>
                  <a:cubicBezTo>
                    <a:pt x="20" y="22"/>
                    <a:pt x="20" y="22"/>
                    <a:pt x="20" y="22"/>
                  </a:cubicBezTo>
                  <a:cubicBezTo>
                    <a:pt x="19" y="21"/>
                    <a:pt x="19" y="21"/>
                    <a:pt x="18" y="21"/>
                  </a:cubicBezTo>
                  <a:cubicBezTo>
                    <a:pt x="18" y="21"/>
                    <a:pt x="18" y="21"/>
                    <a:pt x="18" y="21"/>
                  </a:cubicBezTo>
                  <a:cubicBezTo>
                    <a:pt x="16" y="22"/>
                    <a:pt x="14" y="22"/>
                    <a:pt x="12" y="23"/>
                  </a:cubicBezTo>
                  <a:cubicBezTo>
                    <a:pt x="12" y="23"/>
                    <a:pt x="12" y="24"/>
                    <a:pt x="11" y="24"/>
                  </a:cubicBezTo>
                  <a:cubicBezTo>
                    <a:pt x="11" y="25"/>
                    <a:pt x="11" y="25"/>
                    <a:pt x="12" y="26"/>
                  </a:cubicBezTo>
                  <a:cubicBezTo>
                    <a:pt x="12" y="27"/>
                    <a:pt x="12" y="27"/>
                    <a:pt x="11" y="28"/>
                  </a:cubicBezTo>
                  <a:cubicBezTo>
                    <a:pt x="11" y="28"/>
                    <a:pt x="11" y="28"/>
                    <a:pt x="10" y="28"/>
                  </a:cubicBezTo>
                  <a:cubicBezTo>
                    <a:pt x="10" y="28"/>
                    <a:pt x="9" y="28"/>
                    <a:pt x="9" y="28"/>
                  </a:cubicBezTo>
                  <a:cubicBezTo>
                    <a:pt x="9" y="27"/>
                    <a:pt x="8" y="27"/>
                    <a:pt x="8" y="27"/>
                  </a:cubicBezTo>
                  <a:cubicBezTo>
                    <a:pt x="8" y="27"/>
                    <a:pt x="8" y="27"/>
                    <a:pt x="8" y="27"/>
                  </a:cubicBezTo>
                  <a:cubicBezTo>
                    <a:pt x="7" y="27"/>
                    <a:pt x="6" y="27"/>
                    <a:pt x="6" y="28"/>
                  </a:cubicBezTo>
                  <a:cubicBezTo>
                    <a:pt x="5" y="29"/>
                    <a:pt x="4" y="31"/>
                    <a:pt x="3" y="32"/>
                  </a:cubicBezTo>
                  <a:cubicBezTo>
                    <a:pt x="2" y="33"/>
                    <a:pt x="2" y="33"/>
                    <a:pt x="2" y="34"/>
                  </a:cubicBezTo>
                  <a:cubicBezTo>
                    <a:pt x="3" y="35"/>
                    <a:pt x="3" y="35"/>
                    <a:pt x="4" y="35"/>
                  </a:cubicBezTo>
                  <a:cubicBezTo>
                    <a:pt x="4" y="36"/>
                    <a:pt x="5" y="36"/>
                    <a:pt x="4" y="37"/>
                  </a:cubicBezTo>
                  <a:cubicBezTo>
                    <a:pt x="4" y="38"/>
                    <a:pt x="4" y="38"/>
                    <a:pt x="3" y="38"/>
                  </a:cubicBezTo>
                  <a:cubicBezTo>
                    <a:pt x="3" y="38"/>
                    <a:pt x="3" y="38"/>
                    <a:pt x="3" y="38"/>
                  </a:cubicBezTo>
                  <a:cubicBezTo>
                    <a:pt x="2" y="38"/>
                    <a:pt x="2" y="38"/>
                    <a:pt x="2" y="38"/>
                  </a:cubicBezTo>
                  <a:cubicBezTo>
                    <a:pt x="2" y="38"/>
                    <a:pt x="1" y="38"/>
                    <a:pt x="1" y="39"/>
                  </a:cubicBezTo>
                  <a:cubicBezTo>
                    <a:pt x="1" y="39"/>
                    <a:pt x="0" y="39"/>
                    <a:pt x="0" y="40"/>
                  </a:cubicBezTo>
                  <a:cubicBezTo>
                    <a:pt x="0" y="41"/>
                    <a:pt x="0" y="42"/>
                    <a:pt x="0" y="43"/>
                  </a:cubicBezTo>
                  <a:cubicBezTo>
                    <a:pt x="0" y="44"/>
                    <a:pt x="0" y="45"/>
                    <a:pt x="0" y="46"/>
                  </a:cubicBezTo>
                  <a:cubicBezTo>
                    <a:pt x="0" y="46"/>
                    <a:pt x="1" y="47"/>
                    <a:pt x="1" y="47"/>
                  </a:cubicBezTo>
                  <a:cubicBezTo>
                    <a:pt x="1" y="47"/>
                    <a:pt x="2" y="48"/>
                    <a:pt x="2" y="48"/>
                  </a:cubicBezTo>
                  <a:cubicBezTo>
                    <a:pt x="2" y="48"/>
                    <a:pt x="2" y="48"/>
                    <a:pt x="3" y="47"/>
                  </a:cubicBezTo>
                  <a:cubicBezTo>
                    <a:pt x="3" y="47"/>
                    <a:pt x="3" y="47"/>
                    <a:pt x="3" y="47"/>
                  </a:cubicBezTo>
                  <a:cubicBezTo>
                    <a:pt x="4" y="47"/>
                    <a:pt x="4" y="48"/>
                    <a:pt x="4" y="49"/>
                  </a:cubicBezTo>
                  <a:cubicBezTo>
                    <a:pt x="5" y="49"/>
                    <a:pt x="4" y="50"/>
                    <a:pt x="4" y="51"/>
                  </a:cubicBezTo>
                  <a:cubicBezTo>
                    <a:pt x="3" y="51"/>
                    <a:pt x="3" y="51"/>
                    <a:pt x="2" y="52"/>
                  </a:cubicBezTo>
                  <a:cubicBezTo>
                    <a:pt x="2" y="52"/>
                    <a:pt x="2" y="53"/>
                    <a:pt x="3" y="53"/>
                  </a:cubicBezTo>
                  <a:cubicBezTo>
                    <a:pt x="4" y="55"/>
                    <a:pt x="5" y="57"/>
                    <a:pt x="6" y="58"/>
                  </a:cubicBezTo>
                  <a:cubicBezTo>
                    <a:pt x="6" y="58"/>
                    <a:pt x="7" y="59"/>
                    <a:pt x="8" y="59"/>
                  </a:cubicBezTo>
                  <a:cubicBezTo>
                    <a:pt x="8" y="59"/>
                    <a:pt x="8" y="59"/>
                    <a:pt x="8" y="59"/>
                  </a:cubicBezTo>
                  <a:cubicBezTo>
                    <a:pt x="8" y="59"/>
                    <a:pt x="9" y="58"/>
                    <a:pt x="9" y="58"/>
                  </a:cubicBezTo>
                  <a:cubicBezTo>
                    <a:pt x="9" y="58"/>
                    <a:pt x="10" y="57"/>
                    <a:pt x="10" y="57"/>
                  </a:cubicBezTo>
                  <a:cubicBezTo>
                    <a:pt x="11" y="57"/>
                    <a:pt x="11" y="58"/>
                    <a:pt x="11" y="58"/>
                  </a:cubicBezTo>
                  <a:cubicBezTo>
                    <a:pt x="12" y="58"/>
                    <a:pt x="12" y="59"/>
                    <a:pt x="12" y="60"/>
                  </a:cubicBezTo>
                  <a:cubicBezTo>
                    <a:pt x="11" y="60"/>
                    <a:pt x="11" y="61"/>
                    <a:pt x="11" y="61"/>
                  </a:cubicBezTo>
                  <a:cubicBezTo>
                    <a:pt x="12" y="62"/>
                    <a:pt x="12" y="62"/>
                    <a:pt x="12" y="63"/>
                  </a:cubicBezTo>
                  <a:cubicBezTo>
                    <a:pt x="14" y="64"/>
                    <a:pt x="16" y="64"/>
                    <a:pt x="18" y="65"/>
                  </a:cubicBezTo>
                  <a:cubicBezTo>
                    <a:pt x="18" y="65"/>
                    <a:pt x="18" y="65"/>
                    <a:pt x="18" y="65"/>
                  </a:cubicBezTo>
                  <a:cubicBezTo>
                    <a:pt x="19" y="65"/>
                    <a:pt x="19" y="64"/>
                    <a:pt x="20" y="64"/>
                  </a:cubicBezTo>
                  <a:cubicBezTo>
                    <a:pt x="20" y="64"/>
                    <a:pt x="20" y="63"/>
                    <a:pt x="20" y="63"/>
                  </a:cubicBezTo>
                  <a:cubicBezTo>
                    <a:pt x="20" y="62"/>
                    <a:pt x="21" y="61"/>
                    <a:pt x="22" y="61"/>
                  </a:cubicBezTo>
                  <a:cubicBezTo>
                    <a:pt x="23" y="61"/>
                    <a:pt x="24" y="62"/>
                    <a:pt x="24" y="63"/>
                  </a:cubicBezTo>
                  <a:cubicBezTo>
                    <a:pt x="24" y="63"/>
                    <a:pt x="24" y="64"/>
                    <a:pt x="24" y="64"/>
                  </a:cubicBezTo>
                  <a:cubicBezTo>
                    <a:pt x="25" y="64"/>
                    <a:pt x="25" y="65"/>
                    <a:pt x="26" y="65"/>
                  </a:cubicBezTo>
                  <a:cubicBezTo>
                    <a:pt x="26" y="65"/>
                    <a:pt x="26" y="65"/>
                    <a:pt x="26" y="65"/>
                  </a:cubicBezTo>
                  <a:cubicBezTo>
                    <a:pt x="28" y="64"/>
                    <a:pt x="30" y="64"/>
                    <a:pt x="32" y="63"/>
                  </a:cubicBezTo>
                  <a:cubicBezTo>
                    <a:pt x="32" y="62"/>
                    <a:pt x="32" y="62"/>
                    <a:pt x="33" y="61"/>
                  </a:cubicBezTo>
                  <a:cubicBezTo>
                    <a:pt x="33" y="61"/>
                    <a:pt x="33" y="60"/>
                    <a:pt x="32" y="60"/>
                  </a:cubicBezTo>
                  <a:cubicBezTo>
                    <a:pt x="32" y="59"/>
                    <a:pt x="32" y="58"/>
                    <a:pt x="33" y="58"/>
                  </a:cubicBezTo>
                  <a:cubicBezTo>
                    <a:pt x="33" y="58"/>
                    <a:pt x="33" y="57"/>
                    <a:pt x="34" y="57"/>
                  </a:cubicBezTo>
                  <a:cubicBezTo>
                    <a:pt x="34" y="57"/>
                    <a:pt x="35" y="58"/>
                    <a:pt x="35" y="58"/>
                  </a:cubicBezTo>
                  <a:cubicBezTo>
                    <a:pt x="35" y="58"/>
                    <a:pt x="36" y="59"/>
                    <a:pt x="36" y="59"/>
                  </a:cubicBezTo>
                  <a:cubicBezTo>
                    <a:pt x="36" y="59"/>
                    <a:pt x="36" y="59"/>
                    <a:pt x="36" y="59"/>
                  </a:cubicBezTo>
                  <a:cubicBezTo>
                    <a:pt x="37" y="59"/>
                    <a:pt x="38" y="58"/>
                    <a:pt x="38" y="58"/>
                  </a:cubicBezTo>
                  <a:cubicBezTo>
                    <a:pt x="39" y="57"/>
                    <a:pt x="40" y="55"/>
                    <a:pt x="41" y="53"/>
                  </a:cubicBezTo>
                  <a:cubicBezTo>
                    <a:pt x="42" y="53"/>
                    <a:pt x="42" y="52"/>
                    <a:pt x="42" y="52"/>
                  </a:cubicBezTo>
                  <a:cubicBezTo>
                    <a:pt x="41" y="51"/>
                    <a:pt x="41" y="51"/>
                    <a:pt x="40" y="51"/>
                  </a:cubicBezTo>
                  <a:cubicBezTo>
                    <a:pt x="40" y="50"/>
                    <a:pt x="39" y="49"/>
                    <a:pt x="40" y="49"/>
                  </a:cubicBezTo>
                  <a:cubicBezTo>
                    <a:pt x="40" y="48"/>
                    <a:pt x="40" y="47"/>
                    <a:pt x="41" y="47"/>
                  </a:cubicBezTo>
                  <a:cubicBezTo>
                    <a:pt x="41" y="47"/>
                    <a:pt x="41" y="47"/>
                    <a:pt x="41" y="47"/>
                  </a:cubicBezTo>
                  <a:cubicBezTo>
                    <a:pt x="42" y="48"/>
                    <a:pt x="42" y="48"/>
                    <a:pt x="42" y="48"/>
                  </a:cubicBezTo>
                  <a:cubicBezTo>
                    <a:pt x="42" y="48"/>
                    <a:pt x="43" y="47"/>
                    <a:pt x="43" y="47"/>
                  </a:cubicBezTo>
                  <a:cubicBezTo>
                    <a:pt x="43" y="47"/>
                    <a:pt x="44" y="46"/>
                    <a:pt x="44" y="46"/>
                  </a:cubicBezTo>
                  <a:cubicBezTo>
                    <a:pt x="44" y="45"/>
                    <a:pt x="44" y="44"/>
                    <a:pt x="44" y="43"/>
                  </a:cubicBezTo>
                  <a:cubicBezTo>
                    <a:pt x="44" y="42"/>
                    <a:pt x="44" y="41"/>
                    <a:pt x="44" y="40"/>
                  </a:cubicBezTo>
                  <a:cubicBezTo>
                    <a:pt x="44" y="39"/>
                    <a:pt x="43" y="39"/>
                    <a:pt x="43" y="39"/>
                  </a:cubicBezTo>
                  <a:close/>
                  <a:moveTo>
                    <a:pt x="37" y="48"/>
                  </a:moveTo>
                  <a:cubicBezTo>
                    <a:pt x="36" y="50"/>
                    <a:pt x="37" y="52"/>
                    <a:pt x="38" y="53"/>
                  </a:cubicBezTo>
                  <a:cubicBezTo>
                    <a:pt x="38" y="54"/>
                    <a:pt x="37" y="54"/>
                    <a:pt x="36" y="55"/>
                  </a:cubicBezTo>
                  <a:cubicBezTo>
                    <a:pt x="35" y="54"/>
                    <a:pt x="33" y="54"/>
                    <a:pt x="31" y="55"/>
                  </a:cubicBezTo>
                  <a:cubicBezTo>
                    <a:pt x="29" y="57"/>
                    <a:pt x="29" y="59"/>
                    <a:pt x="29" y="60"/>
                  </a:cubicBezTo>
                  <a:cubicBezTo>
                    <a:pt x="28" y="61"/>
                    <a:pt x="27" y="61"/>
                    <a:pt x="26" y="61"/>
                  </a:cubicBezTo>
                  <a:cubicBezTo>
                    <a:pt x="26" y="60"/>
                    <a:pt x="24" y="58"/>
                    <a:pt x="22" y="58"/>
                  </a:cubicBezTo>
                  <a:cubicBezTo>
                    <a:pt x="20" y="58"/>
                    <a:pt x="18" y="60"/>
                    <a:pt x="18" y="61"/>
                  </a:cubicBezTo>
                  <a:cubicBezTo>
                    <a:pt x="17" y="61"/>
                    <a:pt x="16" y="61"/>
                    <a:pt x="15" y="60"/>
                  </a:cubicBezTo>
                  <a:cubicBezTo>
                    <a:pt x="15" y="59"/>
                    <a:pt x="15" y="57"/>
                    <a:pt x="13" y="55"/>
                  </a:cubicBezTo>
                  <a:cubicBezTo>
                    <a:pt x="11" y="54"/>
                    <a:pt x="9" y="54"/>
                    <a:pt x="8" y="55"/>
                  </a:cubicBezTo>
                  <a:cubicBezTo>
                    <a:pt x="7" y="54"/>
                    <a:pt x="6" y="54"/>
                    <a:pt x="6" y="53"/>
                  </a:cubicBezTo>
                  <a:cubicBezTo>
                    <a:pt x="7" y="52"/>
                    <a:pt x="8" y="50"/>
                    <a:pt x="7" y="48"/>
                  </a:cubicBezTo>
                  <a:cubicBezTo>
                    <a:pt x="7" y="46"/>
                    <a:pt x="5" y="44"/>
                    <a:pt x="3" y="44"/>
                  </a:cubicBezTo>
                  <a:cubicBezTo>
                    <a:pt x="3" y="44"/>
                    <a:pt x="3" y="43"/>
                    <a:pt x="3" y="43"/>
                  </a:cubicBezTo>
                  <a:cubicBezTo>
                    <a:pt x="3" y="42"/>
                    <a:pt x="3" y="42"/>
                    <a:pt x="3" y="41"/>
                  </a:cubicBezTo>
                  <a:cubicBezTo>
                    <a:pt x="5" y="41"/>
                    <a:pt x="7" y="40"/>
                    <a:pt x="7" y="38"/>
                  </a:cubicBezTo>
                  <a:cubicBezTo>
                    <a:pt x="8" y="36"/>
                    <a:pt x="7" y="34"/>
                    <a:pt x="6" y="33"/>
                  </a:cubicBezTo>
                  <a:cubicBezTo>
                    <a:pt x="6" y="32"/>
                    <a:pt x="7" y="31"/>
                    <a:pt x="8" y="30"/>
                  </a:cubicBezTo>
                  <a:cubicBezTo>
                    <a:pt x="9" y="32"/>
                    <a:pt x="11" y="32"/>
                    <a:pt x="13" y="30"/>
                  </a:cubicBezTo>
                  <a:cubicBezTo>
                    <a:pt x="15" y="29"/>
                    <a:pt x="15" y="27"/>
                    <a:pt x="15" y="25"/>
                  </a:cubicBezTo>
                  <a:cubicBezTo>
                    <a:pt x="16" y="25"/>
                    <a:pt x="17" y="25"/>
                    <a:pt x="18" y="24"/>
                  </a:cubicBezTo>
                  <a:cubicBezTo>
                    <a:pt x="18" y="26"/>
                    <a:pt x="20" y="27"/>
                    <a:pt x="22" y="27"/>
                  </a:cubicBezTo>
                  <a:cubicBezTo>
                    <a:pt x="24" y="27"/>
                    <a:pt x="26" y="26"/>
                    <a:pt x="26" y="24"/>
                  </a:cubicBezTo>
                  <a:cubicBezTo>
                    <a:pt x="27" y="25"/>
                    <a:pt x="28" y="25"/>
                    <a:pt x="29" y="25"/>
                  </a:cubicBezTo>
                  <a:cubicBezTo>
                    <a:pt x="29" y="27"/>
                    <a:pt x="29" y="29"/>
                    <a:pt x="31" y="30"/>
                  </a:cubicBezTo>
                  <a:cubicBezTo>
                    <a:pt x="33" y="32"/>
                    <a:pt x="35" y="32"/>
                    <a:pt x="36" y="30"/>
                  </a:cubicBezTo>
                  <a:cubicBezTo>
                    <a:pt x="37" y="31"/>
                    <a:pt x="38" y="32"/>
                    <a:pt x="38" y="33"/>
                  </a:cubicBezTo>
                  <a:cubicBezTo>
                    <a:pt x="37" y="34"/>
                    <a:pt x="36" y="36"/>
                    <a:pt x="37" y="38"/>
                  </a:cubicBezTo>
                  <a:cubicBezTo>
                    <a:pt x="37" y="40"/>
                    <a:pt x="39" y="41"/>
                    <a:pt x="41" y="41"/>
                  </a:cubicBezTo>
                  <a:cubicBezTo>
                    <a:pt x="41" y="42"/>
                    <a:pt x="41" y="42"/>
                    <a:pt x="41" y="43"/>
                  </a:cubicBezTo>
                  <a:cubicBezTo>
                    <a:pt x="41" y="43"/>
                    <a:pt x="41" y="44"/>
                    <a:pt x="41" y="44"/>
                  </a:cubicBezTo>
                  <a:cubicBezTo>
                    <a:pt x="39" y="44"/>
                    <a:pt x="37" y="46"/>
                    <a:pt x="37" y="48"/>
                  </a:cubicBezTo>
                  <a:close/>
                  <a:moveTo>
                    <a:pt x="61" y="12"/>
                  </a:moveTo>
                  <a:cubicBezTo>
                    <a:pt x="61" y="12"/>
                    <a:pt x="61" y="11"/>
                    <a:pt x="61" y="11"/>
                  </a:cubicBezTo>
                  <a:cubicBezTo>
                    <a:pt x="60" y="11"/>
                    <a:pt x="60" y="11"/>
                    <a:pt x="59" y="11"/>
                  </a:cubicBezTo>
                  <a:cubicBezTo>
                    <a:pt x="59" y="11"/>
                    <a:pt x="59" y="11"/>
                    <a:pt x="59" y="11"/>
                  </a:cubicBezTo>
                  <a:cubicBezTo>
                    <a:pt x="59" y="11"/>
                    <a:pt x="59" y="11"/>
                    <a:pt x="59" y="11"/>
                  </a:cubicBezTo>
                  <a:cubicBezTo>
                    <a:pt x="59" y="11"/>
                    <a:pt x="59" y="11"/>
                    <a:pt x="59" y="11"/>
                  </a:cubicBezTo>
                  <a:cubicBezTo>
                    <a:pt x="59" y="10"/>
                    <a:pt x="59" y="10"/>
                    <a:pt x="59" y="10"/>
                  </a:cubicBezTo>
                  <a:cubicBezTo>
                    <a:pt x="59" y="10"/>
                    <a:pt x="60" y="10"/>
                    <a:pt x="60" y="9"/>
                  </a:cubicBezTo>
                  <a:cubicBezTo>
                    <a:pt x="60" y="9"/>
                    <a:pt x="60" y="8"/>
                    <a:pt x="60" y="7"/>
                  </a:cubicBezTo>
                  <a:cubicBezTo>
                    <a:pt x="59" y="6"/>
                    <a:pt x="58" y="5"/>
                    <a:pt x="57" y="4"/>
                  </a:cubicBezTo>
                  <a:cubicBezTo>
                    <a:pt x="57" y="4"/>
                    <a:pt x="57" y="4"/>
                    <a:pt x="56" y="4"/>
                  </a:cubicBezTo>
                  <a:cubicBezTo>
                    <a:pt x="56" y="4"/>
                    <a:pt x="56" y="4"/>
                    <a:pt x="56" y="4"/>
                  </a:cubicBezTo>
                  <a:cubicBezTo>
                    <a:pt x="55" y="4"/>
                    <a:pt x="55" y="4"/>
                    <a:pt x="55" y="4"/>
                  </a:cubicBezTo>
                  <a:cubicBezTo>
                    <a:pt x="54" y="4"/>
                    <a:pt x="54" y="4"/>
                    <a:pt x="54" y="4"/>
                  </a:cubicBezTo>
                  <a:cubicBezTo>
                    <a:pt x="54" y="4"/>
                    <a:pt x="54" y="4"/>
                    <a:pt x="54" y="4"/>
                  </a:cubicBezTo>
                  <a:cubicBezTo>
                    <a:pt x="54" y="4"/>
                    <a:pt x="55" y="3"/>
                    <a:pt x="54" y="2"/>
                  </a:cubicBezTo>
                  <a:cubicBezTo>
                    <a:pt x="54" y="2"/>
                    <a:pt x="54" y="1"/>
                    <a:pt x="53" y="1"/>
                  </a:cubicBezTo>
                  <a:cubicBezTo>
                    <a:pt x="52" y="1"/>
                    <a:pt x="51" y="0"/>
                    <a:pt x="50" y="0"/>
                  </a:cubicBezTo>
                  <a:cubicBezTo>
                    <a:pt x="49" y="0"/>
                    <a:pt x="49" y="0"/>
                    <a:pt x="49" y="0"/>
                  </a:cubicBezTo>
                  <a:cubicBezTo>
                    <a:pt x="49" y="0"/>
                    <a:pt x="48" y="0"/>
                    <a:pt x="48" y="0"/>
                  </a:cubicBezTo>
                  <a:cubicBezTo>
                    <a:pt x="48" y="1"/>
                    <a:pt x="47" y="1"/>
                    <a:pt x="47" y="2"/>
                  </a:cubicBezTo>
                  <a:cubicBezTo>
                    <a:pt x="47" y="2"/>
                    <a:pt x="47" y="2"/>
                    <a:pt x="47" y="2"/>
                  </a:cubicBezTo>
                  <a:cubicBezTo>
                    <a:pt x="47" y="2"/>
                    <a:pt x="47" y="2"/>
                    <a:pt x="47" y="2"/>
                  </a:cubicBezTo>
                  <a:cubicBezTo>
                    <a:pt x="47" y="1"/>
                    <a:pt x="46" y="1"/>
                    <a:pt x="46" y="0"/>
                  </a:cubicBezTo>
                  <a:cubicBezTo>
                    <a:pt x="46" y="0"/>
                    <a:pt x="45" y="0"/>
                    <a:pt x="45" y="0"/>
                  </a:cubicBezTo>
                  <a:cubicBezTo>
                    <a:pt x="45" y="0"/>
                    <a:pt x="45" y="0"/>
                    <a:pt x="44" y="0"/>
                  </a:cubicBezTo>
                  <a:cubicBezTo>
                    <a:pt x="43" y="0"/>
                    <a:pt x="42" y="1"/>
                    <a:pt x="41" y="1"/>
                  </a:cubicBezTo>
                  <a:cubicBezTo>
                    <a:pt x="40" y="1"/>
                    <a:pt x="40" y="2"/>
                    <a:pt x="40" y="2"/>
                  </a:cubicBezTo>
                  <a:cubicBezTo>
                    <a:pt x="40" y="3"/>
                    <a:pt x="40" y="4"/>
                    <a:pt x="40" y="4"/>
                  </a:cubicBezTo>
                  <a:cubicBezTo>
                    <a:pt x="40" y="4"/>
                    <a:pt x="40" y="4"/>
                    <a:pt x="40" y="4"/>
                  </a:cubicBezTo>
                  <a:cubicBezTo>
                    <a:pt x="40" y="4"/>
                    <a:pt x="40" y="4"/>
                    <a:pt x="40" y="4"/>
                  </a:cubicBezTo>
                  <a:cubicBezTo>
                    <a:pt x="40" y="4"/>
                    <a:pt x="40" y="4"/>
                    <a:pt x="39" y="4"/>
                  </a:cubicBezTo>
                  <a:cubicBezTo>
                    <a:pt x="39" y="4"/>
                    <a:pt x="39" y="4"/>
                    <a:pt x="38" y="4"/>
                  </a:cubicBezTo>
                  <a:cubicBezTo>
                    <a:pt x="38" y="4"/>
                    <a:pt x="38" y="4"/>
                    <a:pt x="38" y="4"/>
                  </a:cubicBezTo>
                  <a:cubicBezTo>
                    <a:pt x="37" y="4"/>
                    <a:pt x="37" y="4"/>
                    <a:pt x="37" y="4"/>
                  </a:cubicBezTo>
                  <a:cubicBezTo>
                    <a:pt x="36" y="5"/>
                    <a:pt x="35" y="6"/>
                    <a:pt x="34" y="7"/>
                  </a:cubicBezTo>
                  <a:cubicBezTo>
                    <a:pt x="34" y="8"/>
                    <a:pt x="34" y="9"/>
                    <a:pt x="34" y="9"/>
                  </a:cubicBezTo>
                  <a:cubicBezTo>
                    <a:pt x="34" y="10"/>
                    <a:pt x="35" y="10"/>
                    <a:pt x="35" y="10"/>
                  </a:cubicBezTo>
                  <a:cubicBezTo>
                    <a:pt x="35" y="10"/>
                    <a:pt x="35" y="10"/>
                    <a:pt x="35" y="11"/>
                  </a:cubicBezTo>
                  <a:cubicBezTo>
                    <a:pt x="35" y="11"/>
                    <a:pt x="35" y="11"/>
                    <a:pt x="35" y="11"/>
                  </a:cubicBezTo>
                  <a:cubicBezTo>
                    <a:pt x="35" y="11"/>
                    <a:pt x="35" y="11"/>
                    <a:pt x="35" y="11"/>
                  </a:cubicBezTo>
                  <a:cubicBezTo>
                    <a:pt x="34" y="11"/>
                    <a:pt x="34" y="11"/>
                    <a:pt x="34" y="11"/>
                  </a:cubicBezTo>
                  <a:cubicBezTo>
                    <a:pt x="33" y="11"/>
                    <a:pt x="33" y="12"/>
                    <a:pt x="33" y="12"/>
                  </a:cubicBezTo>
                  <a:cubicBezTo>
                    <a:pt x="33" y="13"/>
                    <a:pt x="33" y="14"/>
                    <a:pt x="33" y="14"/>
                  </a:cubicBezTo>
                  <a:cubicBezTo>
                    <a:pt x="33" y="15"/>
                    <a:pt x="33" y="16"/>
                    <a:pt x="33" y="16"/>
                  </a:cubicBezTo>
                  <a:cubicBezTo>
                    <a:pt x="33" y="17"/>
                    <a:pt x="33" y="17"/>
                    <a:pt x="33" y="18"/>
                  </a:cubicBezTo>
                  <a:cubicBezTo>
                    <a:pt x="34" y="18"/>
                    <a:pt x="34"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9"/>
                    <a:pt x="34" y="19"/>
                    <a:pt x="34" y="20"/>
                  </a:cubicBezTo>
                  <a:cubicBezTo>
                    <a:pt x="34" y="20"/>
                    <a:pt x="34" y="21"/>
                    <a:pt x="34" y="21"/>
                  </a:cubicBezTo>
                  <a:cubicBezTo>
                    <a:pt x="35" y="22"/>
                    <a:pt x="36" y="23"/>
                    <a:pt x="37" y="24"/>
                  </a:cubicBezTo>
                  <a:cubicBezTo>
                    <a:pt x="37" y="25"/>
                    <a:pt x="37" y="25"/>
                    <a:pt x="38" y="25"/>
                  </a:cubicBezTo>
                  <a:cubicBezTo>
                    <a:pt x="38" y="25"/>
                    <a:pt x="38" y="25"/>
                    <a:pt x="38" y="25"/>
                  </a:cubicBezTo>
                  <a:cubicBezTo>
                    <a:pt x="39" y="25"/>
                    <a:pt x="39" y="25"/>
                    <a:pt x="39" y="24"/>
                  </a:cubicBezTo>
                  <a:cubicBezTo>
                    <a:pt x="40" y="24"/>
                    <a:pt x="40" y="24"/>
                    <a:pt x="40" y="24"/>
                  </a:cubicBezTo>
                  <a:cubicBezTo>
                    <a:pt x="40" y="24"/>
                    <a:pt x="40" y="24"/>
                    <a:pt x="40" y="25"/>
                  </a:cubicBezTo>
                  <a:cubicBezTo>
                    <a:pt x="40" y="25"/>
                    <a:pt x="40" y="26"/>
                    <a:pt x="40" y="26"/>
                  </a:cubicBezTo>
                  <a:cubicBezTo>
                    <a:pt x="40" y="27"/>
                    <a:pt x="40" y="27"/>
                    <a:pt x="41" y="27"/>
                  </a:cubicBezTo>
                  <a:cubicBezTo>
                    <a:pt x="42" y="28"/>
                    <a:pt x="43" y="28"/>
                    <a:pt x="44" y="29"/>
                  </a:cubicBezTo>
                  <a:cubicBezTo>
                    <a:pt x="45" y="29"/>
                    <a:pt x="45" y="29"/>
                    <a:pt x="45" y="29"/>
                  </a:cubicBezTo>
                  <a:cubicBezTo>
                    <a:pt x="45" y="29"/>
                    <a:pt x="46" y="28"/>
                    <a:pt x="46" y="28"/>
                  </a:cubicBezTo>
                  <a:cubicBezTo>
                    <a:pt x="46" y="28"/>
                    <a:pt x="47" y="27"/>
                    <a:pt x="47" y="27"/>
                  </a:cubicBezTo>
                  <a:cubicBezTo>
                    <a:pt x="47" y="27"/>
                    <a:pt x="47" y="27"/>
                    <a:pt x="47" y="27"/>
                  </a:cubicBezTo>
                  <a:cubicBezTo>
                    <a:pt x="47" y="27"/>
                    <a:pt x="47" y="27"/>
                    <a:pt x="47" y="27"/>
                  </a:cubicBezTo>
                  <a:cubicBezTo>
                    <a:pt x="47" y="27"/>
                    <a:pt x="48" y="28"/>
                    <a:pt x="48" y="28"/>
                  </a:cubicBezTo>
                  <a:cubicBezTo>
                    <a:pt x="48" y="28"/>
                    <a:pt x="49" y="29"/>
                    <a:pt x="49" y="29"/>
                  </a:cubicBezTo>
                  <a:cubicBezTo>
                    <a:pt x="49" y="29"/>
                    <a:pt x="49" y="29"/>
                    <a:pt x="50" y="29"/>
                  </a:cubicBezTo>
                  <a:cubicBezTo>
                    <a:pt x="51" y="28"/>
                    <a:pt x="52" y="28"/>
                    <a:pt x="53" y="27"/>
                  </a:cubicBezTo>
                  <a:cubicBezTo>
                    <a:pt x="54" y="27"/>
                    <a:pt x="54" y="27"/>
                    <a:pt x="54" y="26"/>
                  </a:cubicBezTo>
                  <a:cubicBezTo>
                    <a:pt x="55" y="26"/>
                    <a:pt x="54" y="25"/>
                    <a:pt x="54" y="25"/>
                  </a:cubicBezTo>
                  <a:cubicBezTo>
                    <a:pt x="54" y="24"/>
                    <a:pt x="54" y="24"/>
                    <a:pt x="54" y="24"/>
                  </a:cubicBezTo>
                  <a:cubicBezTo>
                    <a:pt x="54" y="24"/>
                    <a:pt x="54" y="24"/>
                    <a:pt x="54" y="24"/>
                  </a:cubicBezTo>
                  <a:cubicBezTo>
                    <a:pt x="54" y="24"/>
                    <a:pt x="54" y="24"/>
                    <a:pt x="55" y="24"/>
                  </a:cubicBezTo>
                  <a:cubicBezTo>
                    <a:pt x="55" y="25"/>
                    <a:pt x="55" y="25"/>
                    <a:pt x="56" y="25"/>
                  </a:cubicBezTo>
                  <a:cubicBezTo>
                    <a:pt x="56" y="25"/>
                    <a:pt x="56" y="25"/>
                    <a:pt x="56" y="25"/>
                  </a:cubicBezTo>
                  <a:cubicBezTo>
                    <a:pt x="57" y="25"/>
                    <a:pt x="57" y="25"/>
                    <a:pt x="57" y="24"/>
                  </a:cubicBezTo>
                  <a:cubicBezTo>
                    <a:pt x="58" y="23"/>
                    <a:pt x="59" y="22"/>
                    <a:pt x="60" y="21"/>
                  </a:cubicBezTo>
                  <a:cubicBezTo>
                    <a:pt x="60" y="21"/>
                    <a:pt x="60" y="20"/>
                    <a:pt x="60" y="20"/>
                  </a:cubicBezTo>
                  <a:cubicBezTo>
                    <a:pt x="60" y="19"/>
                    <a:pt x="59" y="19"/>
                    <a:pt x="59" y="18"/>
                  </a:cubicBezTo>
                  <a:cubicBezTo>
                    <a:pt x="59" y="18"/>
                    <a:pt x="59" y="18"/>
                    <a:pt x="59" y="18"/>
                  </a:cubicBezTo>
                  <a:cubicBezTo>
                    <a:pt x="59" y="18"/>
                    <a:pt x="59" y="18"/>
                    <a:pt x="59" y="18"/>
                  </a:cubicBezTo>
                  <a:cubicBezTo>
                    <a:pt x="59" y="18"/>
                    <a:pt x="59" y="18"/>
                    <a:pt x="59" y="18"/>
                  </a:cubicBezTo>
                  <a:cubicBezTo>
                    <a:pt x="60" y="18"/>
                    <a:pt x="60" y="18"/>
                    <a:pt x="60" y="18"/>
                  </a:cubicBezTo>
                  <a:cubicBezTo>
                    <a:pt x="61" y="17"/>
                    <a:pt x="61" y="17"/>
                    <a:pt x="61" y="16"/>
                  </a:cubicBezTo>
                  <a:cubicBezTo>
                    <a:pt x="61" y="16"/>
                    <a:pt x="62" y="15"/>
                    <a:pt x="62" y="14"/>
                  </a:cubicBezTo>
                  <a:cubicBezTo>
                    <a:pt x="62" y="14"/>
                    <a:pt x="61" y="13"/>
                    <a:pt x="61" y="12"/>
                  </a:cubicBezTo>
                  <a:close/>
                  <a:moveTo>
                    <a:pt x="58" y="15"/>
                  </a:moveTo>
                  <a:cubicBezTo>
                    <a:pt x="57" y="15"/>
                    <a:pt x="56" y="16"/>
                    <a:pt x="56" y="17"/>
                  </a:cubicBezTo>
                  <a:cubicBezTo>
                    <a:pt x="55" y="18"/>
                    <a:pt x="56" y="20"/>
                    <a:pt x="57" y="21"/>
                  </a:cubicBezTo>
                  <a:cubicBezTo>
                    <a:pt x="56" y="21"/>
                    <a:pt x="56" y="21"/>
                    <a:pt x="56" y="22"/>
                  </a:cubicBezTo>
                  <a:cubicBezTo>
                    <a:pt x="55" y="21"/>
                    <a:pt x="53" y="21"/>
                    <a:pt x="52" y="22"/>
                  </a:cubicBezTo>
                  <a:cubicBezTo>
                    <a:pt x="51" y="23"/>
                    <a:pt x="51" y="24"/>
                    <a:pt x="51" y="25"/>
                  </a:cubicBezTo>
                  <a:cubicBezTo>
                    <a:pt x="51" y="25"/>
                    <a:pt x="50" y="25"/>
                    <a:pt x="50" y="25"/>
                  </a:cubicBezTo>
                  <a:cubicBezTo>
                    <a:pt x="49" y="24"/>
                    <a:pt x="48" y="24"/>
                    <a:pt x="47" y="24"/>
                  </a:cubicBezTo>
                  <a:cubicBezTo>
                    <a:pt x="46" y="24"/>
                    <a:pt x="45" y="24"/>
                    <a:pt x="44" y="25"/>
                  </a:cubicBezTo>
                  <a:cubicBezTo>
                    <a:pt x="44" y="25"/>
                    <a:pt x="43" y="25"/>
                    <a:pt x="43" y="25"/>
                  </a:cubicBezTo>
                  <a:cubicBezTo>
                    <a:pt x="43" y="24"/>
                    <a:pt x="43" y="23"/>
                    <a:pt x="42" y="22"/>
                  </a:cubicBezTo>
                  <a:cubicBezTo>
                    <a:pt x="41" y="21"/>
                    <a:pt x="39" y="21"/>
                    <a:pt x="38" y="22"/>
                  </a:cubicBezTo>
                  <a:cubicBezTo>
                    <a:pt x="38" y="21"/>
                    <a:pt x="38" y="21"/>
                    <a:pt x="37" y="21"/>
                  </a:cubicBezTo>
                  <a:cubicBezTo>
                    <a:pt x="38" y="20"/>
                    <a:pt x="39" y="18"/>
                    <a:pt x="38" y="17"/>
                  </a:cubicBezTo>
                  <a:cubicBezTo>
                    <a:pt x="38" y="16"/>
                    <a:pt x="37" y="15"/>
                    <a:pt x="36" y="15"/>
                  </a:cubicBezTo>
                  <a:cubicBezTo>
                    <a:pt x="36" y="15"/>
                    <a:pt x="36" y="15"/>
                    <a:pt x="36" y="14"/>
                  </a:cubicBezTo>
                  <a:cubicBezTo>
                    <a:pt x="36" y="14"/>
                    <a:pt x="36" y="14"/>
                    <a:pt x="36" y="14"/>
                  </a:cubicBezTo>
                  <a:cubicBezTo>
                    <a:pt x="37" y="14"/>
                    <a:pt x="38" y="13"/>
                    <a:pt x="38" y="11"/>
                  </a:cubicBezTo>
                  <a:cubicBezTo>
                    <a:pt x="39" y="10"/>
                    <a:pt x="38" y="9"/>
                    <a:pt x="37" y="8"/>
                  </a:cubicBezTo>
                  <a:cubicBezTo>
                    <a:pt x="38" y="8"/>
                    <a:pt x="38" y="7"/>
                    <a:pt x="38" y="7"/>
                  </a:cubicBezTo>
                  <a:cubicBezTo>
                    <a:pt x="39" y="8"/>
                    <a:pt x="41" y="8"/>
                    <a:pt x="42" y="7"/>
                  </a:cubicBezTo>
                  <a:cubicBezTo>
                    <a:pt x="43" y="6"/>
                    <a:pt x="43" y="5"/>
                    <a:pt x="43" y="4"/>
                  </a:cubicBezTo>
                  <a:cubicBezTo>
                    <a:pt x="43" y="3"/>
                    <a:pt x="44" y="3"/>
                    <a:pt x="44" y="3"/>
                  </a:cubicBezTo>
                  <a:cubicBezTo>
                    <a:pt x="45" y="4"/>
                    <a:pt x="46" y="5"/>
                    <a:pt x="47" y="5"/>
                  </a:cubicBezTo>
                  <a:cubicBezTo>
                    <a:pt x="48" y="5"/>
                    <a:pt x="49" y="4"/>
                    <a:pt x="50" y="3"/>
                  </a:cubicBezTo>
                  <a:cubicBezTo>
                    <a:pt x="50" y="3"/>
                    <a:pt x="51" y="3"/>
                    <a:pt x="51" y="4"/>
                  </a:cubicBezTo>
                  <a:cubicBezTo>
                    <a:pt x="51" y="5"/>
                    <a:pt x="51" y="6"/>
                    <a:pt x="52" y="7"/>
                  </a:cubicBezTo>
                  <a:cubicBezTo>
                    <a:pt x="53" y="8"/>
                    <a:pt x="55" y="8"/>
                    <a:pt x="56" y="7"/>
                  </a:cubicBezTo>
                  <a:cubicBezTo>
                    <a:pt x="56" y="7"/>
                    <a:pt x="56" y="8"/>
                    <a:pt x="57" y="8"/>
                  </a:cubicBezTo>
                  <a:cubicBezTo>
                    <a:pt x="56" y="9"/>
                    <a:pt x="55" y="10"/>
                    <a:pt x="56" y="11"/>
                  </a:cubicBezTo>
                  <a:cubicBezTo>
                    <a:pt x="56" y="13"/>
                    <a:pt x="57" y="14"/>
                    <a:pt x="58" y="14"/>
                  </a:cubicBezTo>
                  <a:cubicBezTo>
                    <a:pt x="58" y="14"/>
                    <a:pt x="59" y="14"/>
                    <a:pt x="59" y="14"/>
                  </a:cubicBezTo>
                  <a:cubicBezTo>
                    <a:pt x="59" y="15"/>
                    <a:pt x="58" y="15"/>
                    <a:pt x="58" y="15"/>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53" name="Freeform 36"/>
            <p:cNvSpPr>
              <a:spLocks noEditPoints="1"/>
            </p:cNvSpPr>
            <p:nvPr/>
          </p:nvSpPr>
          <p:spPr bwMode="auto">
            <a:xfrm>
              <a:off x="5682599" y="2135440"/>
              <a:ext cx="387490" cy="387493"/>
            </a:xfrm>
            <a:custGeom>
              <a:avLst/>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32 h 35"/>
                <a:gd name="T12" fmla="*/ 3 w 35"/>
                <a:gd name="T13" fmla="*/ 18 h 35"/>
                <a:gd name="T14" fmla="*/ 18 w 35"/>
                <a:gd name="T15" fmla="*/ 3 h 35"/>
                <a:gd name="T16" fmla="*/ 32 w 35"/>
                <a:gd name="T17" fmla="*/ 18 h 35"/>
                <a:gd name="T18" fmla="*/ 18 w 35"/>
                <a:gd name="T19" fmla="*/ 32 h 35"/>
                <a:gd name="T20" fmla="*/ 27 w 35"/>
                <a:gd name="T21" fmla="*/ 12 h 35"/>
                <a:gd name="T22" fmla="*/ 27 w 35"/>
                <a:gd name="T23" fmla="*/ 14 h 35"/>
                <a:gd name="T24" fmla="*/ 16 w 35"/>
                <a:gd name="T25" fmla="*/ 23 h 35"/>
                <a:gd name="T26" fmla="*/ 16 w 35"/>
                <a:gd name="T27" fmla="*/ 23 h 35"/>
                <a:gd name="T28" fmla="*/ 15 w 35"/>
                <a:gd name="T29" fmla="*/ 23 h 35"/>
                <a:gd name="T30" fmla="*/ 9 w 35"/>
                <a:gd name="T31" fmla="*/ 18 h 35"/>
                <a:gd name="T32" fmla="*/ 9 w 35"/>
                <a:gd name="T33" fmla="*/ 16 h 35"/>
                <a:gd name="T34" fmla="*/ 10 w 35"/>
                <a:gd name="T35" fmla="*/ 16 h 35"/>
                <a:gd name="T36" fmla="*/ 16 w 35"/>
                <a:gd name="T37" fmla="*/ 21 h 35"/>
                <a:gd name="T38" fmla="*/ 26 w 35"/>
                <a:gd name="T39" fmla="*/ 12 h 35"/>
                <a:gd name="T40" fmla="*/ 27 w 35"/>
                <a:gd name="T41"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5">
                  <a:moveTo>
                    <a:pt x="18" y="0"/>
                  </a:moveTo>
                  <a:cubicBezTo>
                    <a:pt x="8" y="0"/>
                    <a:pt x="0" y="8"/>
                    <a:pt x="0" y="18"/>
                  </a:cubicBezTo>
                  <a:cubicBezTo>
                    <a:pt x="0" y="27"/>
                    <a:pt x="8" y="35"/>
                    <a:pt x="18" y="35"/>
                  </a:cubicBezTo>
                  <a:cubicBezTo>
                    <a:pt x="28" y="35"/>
                    <a:pt x="35" y="27"/>
                    <a:pt x="35" y="18"/>
                  </a:cubicBezTo>
                  <a:cubicBezTo>
                    <a:pt x="35" y="8"/>
                    <a:pt x="28" y="0"/>
                    <a:pt x="18" y="0"/>
                  </a:cubicBezTo>
                  <a:close/>
                  <a:moveTo>
                    <a:pt x="18" y="32"/>
                  </a:moveTo>
                  <a:cubicBezTo>
                    <a:pt x="10" y="32"/>
                    <a:pt x="3" y="26"/>
                    <a:pt x="3" y="18"/>
                  </a:cubicBezTo>
                  <a:cubicBezTo>
                    <a:pt x="3" y="10"/>
                    <a:pt x="10" y="3"/>
                    <a:pt x="18" y="3"/>
                  </a:cubicBezTo>
                  <a:cubicBezTo>
                    <a:pt x="26" y="3"/>
                    <a:pt x="32" y="10"/>
                    <a:pt x="32" y="18"/>
                  </a:cubicBezTo>
                  <a:cubicBezTo>
                    <a:pt x="32" y="26"/>
                    <a:pt x="26" y="32"/>
                    <a:pt x="18" y="32"/>
                  </a:cubicBezTo>
                  <a:close/>
                  <a:moveTo>
                    <a:pt x="27" y="12"/>
                  </a:moveTo>
                  <a:cubicBezTo>
                    <a:pt x="28" y="13"/>
                    <a:pt x="28" y="13"/>
                    <a:pt x="27" y="14"/>
                  </a:cubicBezTo>
                  <a:cubicBezTo>
                    <a:pt x="16" y="23"/>
                    <a:pt x="16" y="23"/>
                    <a:pt x="16" y="23"/>
                  </a:cubicBezTo>
                  <a:cubicBezTo>
                    <a:pt x="16" y="23"/>
                    <a:pt x="16" y="23"/>
                    <a:pt x="16" y="23"/>
                  </a:cubicBezTo>
                  <a:cubicBezTo>
                    <a:pt x="15" y="23"/>
                    <a:pt x="15" y="23"/>
                    <a:pt x="15" y="23"/>
                  </a:cubicBezTo>
                  <a:cubicBezTo>
                    <a:pt x="9" y="18"/>
                    <a:pt x="9" y="18"/>
                    <a:pt x="9" y="18"/>
                  </a:cubicBezTo>
                  <a:cubicBezTo>
                    <a:pt x="8" y="18"/>
                    <a:pt x="8" y="17"/>
                    <a:pt x="9" y="16"/>
                  </a:cubicBezTo>
                  <a:cubicBezTo>
                    <a:pt x="9" y="16"/>
                    <a:pt x="10" y="16"/>
                    <a:pt x="10" y="16"/>
                  </a:cubicBezTo>
                  <a:cubicBezTo>
                    <a:pt x="16" y="21"/>
                    <a:pt x="16" y="21"/>
                    <a:pt x="16" y="21"/>
                  </a:cubicBezTo>
                  <a:cubicBezTo>
                    <a:pt x="26" y="12"/>
                    <a:pt x="26" y="12"/>
                    <a:pt x="26" y="12"/>
                  </a:cubicBezTo>
                  <a:cubicBezTo>
                    <a:pt x="26" y="12"/>
                    <a:pt x="27" y="12"/>
                    <a:pt x="27" y="12"/>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54" name="Freeform 37"/>
            <p:cNvSpPr>
              <a:spLocks noEditPoints="1"/>
            </p:cNvSpPr>
            <p:nvPr/>
          </p:nvSpPr>
          <p:spPr bwMode="auto">
            <a:xfrm>
              <a:off x="6795112" y="2542410"/>
              <a:ext cx="225912" cy="225914"/>
            </a:xfrm>
            <a:custGeom>
              <a:avLst/>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32 h 35"/>
                <a:gd name="T12" fmla="*/ 3 w 35"/>
                <a:gd name="T13" fmla="*/ 18 h 35"/>
                <a:gd name="T14" fmla="*/ 18 w 35"/>
                <a:gd name="T15" fmla="*/ 3 h 35"/>
                <a:gd name="T16" fmla="*/ 32 w 35"/>
                <a:gd name="T17" fmla="*/ 18 h 35"/>
                <a:gd name="T18" fmla="*/ 18 w 35"/>
                <a:gd name="T19" fmla="*/ 32 h 35"/>
                <a:gd name="T20" fmla="*/ 24 w 35"/>
                <a:gd name="T21" fmla="*/ 12 h 35"/>
                <a:gd name="T22" fmla="*/ 19 w 35"/>
                <a:gd name="T23" fmla="*/ 18 h 35"/>
                <a:gd name="T24" fmla="*/ 24 w 35"/>
                <a:gd name="T25" fmla="*/ 23 h 35"/>
                <a:gd name="T26" fmla="*/ 24 w 35"/>
                <a:gd name="T27" fmla="*/ 24 h 35"/>
                <a:gd name="T28" fmla="*/ 24 w 35"/>
                <a:gd name="T29" fmla="*/ 25 h 35"/>
                <a:gd name="T30" fmla="*/ 23 w 35"/>
                <a:gd name="T31" fmla="*/ 24 h 35"/>
                <a:gd name="T32" fmla="*/ 18 w 35"/>
                <a:gd name="T33" fmla="*/ 19 h 35"/>
                <a:gd name="T34" fmla="*/ 12 w 35"/>
                <a:gd name="T35" fmla="*/ 24 h 35"/>
                <a:gd name="T36" fmla="*/ 12 w 35"/>
                <a:gd name="T37" fmla="*/ 25 h 35"/>
                <a:gd name="T38" fmla="*/ 11 w 35"/>
                <a:gd name="T39" fmla="*/ 24 h 35"/>
                <a:gd name="T40" fmla="*/ 11 w 35"/>
                <a:gd name="T41" fmla="*/ 23 h 35"/>
                <a:gd name="T42" fmla="*/ 16 w 35"/>
                <a:gd name="T43" fmla="*/ 18 h 35"/>
                <a:gd name="T44" fmla="*/ 11 w 35"/>
                <a:gd name="T45" fmla="*/ 12 h 35"/>
                <a:gd name="T46" fmla="*/ 11 w 35"/>
                <a:gd name="T47" fmla="*/ 11 h 35"/>
                <a:gd name="T48" fmla="*/ 12 w 35"/>
                <a:gd name="T49" fmla="*/ 11 h 35"/>
                <a:gd name="T50" fmla="*/ 18 w 35"/>
                <a:gd name="T51" fmla="*/ 16 h 35"/>
                <a:gd name="T52" fmla="*/ 23 w 35"/>
                <a:gd name="T53" fmla="*/ 11 h 35"/>
                <a:gd name="T54" fmla="*/ 24 w 35"/>
                <a:gd name="T55" fmla="*/ 11 h 35"/>
                <a:gd name="T56" fmla="*/ 24 w 35"/>
                <a:gd name="T57"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35">
                  <a:moveTo>
                    <a:pt x="18" y="0"/>
                  </a:moveTo>
                  <a:cubicBezTo>
                    <a:pt x="8" y="0"/>
                    <a:pt x="0" y="8"/>
                    <a:pt x="0" y="18"/>
                  </a:cubicBezTo>
                  <a:cubicBezTo>
                    <a:pt x="0" y="27"/>
                    <a:pt x="8" y="35"/>
                    <a:pt x="18" y="35"/>
                  </a:cubicBezTo>
                  <a:cubicBezTo>
                    <a:pt x="27" y="35"/>
                    <a:pt x="35" y="27"/>
                    <a:pt x="35" y="18"/>
                  </a:cubicBezTo>
                  <a:cubicBezTo>
                    <a:pt x="35" y="8"/>
                    <a:pt x="27" y="0"/>
                    <a:pt x="18" y="0"/>
                  </a:cubicBezTo>
                  <a:close/>
                  <a:moveTo>
                    <a:pt x="18" y="32"/>
                  </a:moveTo>
                  <a:cubicBezTo>
                    <a:pt x="10" y="32"/>
                    <a:pt x="3" y="26"/>
                    <a:pt x="3" y="18"/>
                  </a:cubicBezTo>
                  <a:cubicBezTo>
                    <a:pt x="3" y="10"/>
                    <a:pt x="10" y="3"/>
                    <a:pt x="18" y="3"/>
                  </a:cubicBezTo>
                  <a:cubicBezTo>
                    <a:pt x="26" y="3"/>
                    <a:pt x="32" y="10"/>
                    <a:pt x="32" y="18"/>
                  </a:cubicBezTo>
                  <a:cubicBezTo>
                    <a:pt x="32" y="26"/>
                    <a:pt x="26" y="32"/>
                    <a:pt x="18" y="32"/>
                  </a:cubicBezTo>
                  <a:close/>
                  <a:moveTo>
                    <a:pt x="24" y="12"/>
                  </a:moveTo>
                  <a:cubicBezTo>
                    <a:pt x="19" y="18"/>
                    <a:pt x="19" y="18"/>
                    <a:pt x="19" y="18"/>
                  </a:cubicBezTo>
                  <a:cubicBezTo>
                    <a:pt x="24" y="23"/>
                    <a:pt x="24" y="23"/>
                    <a:pt x="24" y="23"/>
                  </a:cubicBezTo>
                  <a:cubicBezTo>
                    <a:pt x="25" y="23"/>
                    <a:pt x="25" y="24"/>
                    <a:pt x="24" y="24"/>
                  </a:cubicBezTo>
                  <a:cubicBezTo>
                    <a:pt x="24" y="24"/>
                    <a:pt x="24" y="25"/>
                    <a:pt x="24" y="25"/>
                  </a:cubicBezTo>
                  <a:cubicBezTo>
                    <a:pt x="23" y="25"/>
                    <a:pt x="23" y="24"/>
                    <a:pt x="23" y="24"/>
                  </a:cubicBezTo>
                  <a:cubicBezTo>
                    <a:pt x="18" y="19"/>
                    <a:pt x="18" y="19"/>
                    <a:pt x="18" y="19"/>
                  </a:cubicBezTo>
                  <a:cubicBezTo>
                    <a:pt x="12" y="24"/>
                    <a:pt x="12" y="24"/>
                    <a:pt x="12" y="24"/>
                  </a:cubicBezTo>
                  <a:cubicBezTo>
                    <a:pt x="12" y="24"/>
                    <a:pt x="12" y="25"/>
                    <a:pt x="12" y="25"/>
                  </a:cubicBezTo>
                  <a:cubicBezTo>
                    <a:pt x="11" y="25"/>
                    <a:pt x="11" y="24"/>
                    <a:pt x="11" y="24"/>
                  </a:cubicBezTo>
                  <a:cubicBezTo>
                    <a:pt x="11" y="24"/>
                    <a:pt x="11" y="23"/>
                    <a:pt x="11" y="23"/>
                  </a:cubicBezTo>
                  <a:cubicBezTo>
                    <a:pt x="16" y="18"/>
                    <a:pt x="16" y="18"/>
                    <a:pt x="16" y="18"/>
                  </a:cubicBezTo>
                  <a:cubicBezTo>
                    <a:pt x="11" y="12"/>
                    <a:pt x="11" y="12"/>
                    <a:pt x="11" y="12"/>
                  </a:cubicBezTo>
                  <a:cubicBezTo>
                    <a:pt x="11" y="12"/>
                    <a:pt x="11" y="11"/>
                    <a:pt x="11" y="11"/>
                  </a:cubicBezTo>
                  <a:cubicBezTo>
                    <a:pt x="11" y="10"/>
                    <a:pt x="12" y="10"/>
                    <a:pt x="12" y="11"/>
                  </a:cubicBezTo>
                  <a:cubicBezTo>
                    <a:pt x="18" y="16"/>
                    <a:pt x="18" y="16"/>
                    <a:pt x="18" y="16"/>
                  </a:cubicBezTo>
                  <a:cubicBezTo>
                    <a:pt x="23" y="11"/>
                    <a:pt x="23" y="11"/>
                    <a:pt x="23" y="11"/>
                  </a:cubicBezTo>
                  <a:cubicBezTo>
                    <a:pt x="23" y="10"/>
                    <a:pt x="24" y="10"/>
                    <a:pt x="24" y="11"/>
                  </a:cubicBezTo>
                  <a:cubicBezTo>
                    <a:pt x="25" y="11"/>
                    <a:pt x="25" y="12"/>
                    <a:pt x="24" y="12"/>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55" name="Freeform 41"/>
            <p:cNvSpPr>
              <a:spLocks noEditPoints="1"/>
            </p:cNvSpPr>
            <p:nvPr/>
          </p:nvSpPr>
          <p:spPr bwMode="auto">
            <a:xfrm>
              <a:off x="5456606" y="5253251"/>
              <a:ext cx="477196" cy="461290"/>
            </a:xfrm>
            <a:custGeom>
              <a:avLst/>
              <a:gdLst>
                <a:gd name="T0" fmla="*/ 12 w 63"/>
                <a:gd name="T1" fmla="*/ 10 h 61"/>
                <a:gd name="T2" fmla="*/ 13 w 63"/>
                <a:gd name="T3" fmla="*/ 10 h 61"/>
                <a:gd name="T4" fmla="*/ 13 w 63"/>
                <a:gd name="T5" fmla="*/ 12 h 61"/>
                <a:gd name="T6" fmla="*/ 13 w 63"/>
                <a:gd name="T7" fmla="*/ 29 h 61"/>
                <a:gd name="T8" fmla="*/ 13 w 63"/>
                <a:gd name="T9" fmla="*/ 31 h 61"/>
                <a:gd name="T10" fmla="*/ 13 w 63"/>
                <a:gd name="T11" fmla="*/ 31 h 61"/>
                <a:gd name="T12" fmla="*/ 12 w 63"/>
                <a:gd name="T13" fmla="*/ 31 h 61"/>
                <a:gd name="T14" fmla="*/ 12 w 63"/>
                <a:gd name="T15" fmla="*/ 10 h 61"/>
                <a:gd name="T16" fmla="*/ 61 w 63"/>
                <a:gd name="T17" fmla="*/ 59 h 61"/>
                <a:gd name="T18" fmla="*/ 56 w 63"/>
                <a:gd name="T19" fmla="*/ 61 h 61"/>
                <a:gd name="T20" fmla="*/ 51 w 63"/>
                <a:gd name="T21" fmla="*/ 59 h 61"/>
                <a:gd name="T22" fmla="*/ 38 w 63"/>
                <a:gd name="T23" fmla="*/ 47 h 61"/>
                <a:gd name="T24" fmla="*/ 36 w 63"/>
                <a:gd name="T25" fmla="*/ 42 h 61"/>
                <a:gd name="T26" fmla="*/ 32 w 63"/>
                <a:gd name="T27" fmla="*/ 38 h 61"/>
                <a:gd name="T28" fmla="*/ 22 w 63"/>
                <a:gd name="T29" fmla="*/ 41 h 61"/>
                <a:gd name="T30" fmla="*/ 8 w 63"/>
                <a:gd name="T31" fmla="*/ 35 h 61"/>
                <a:gd name="T32" fmla="*/ 8 w 63"/>
                <a:gd name="T33" fmla="*/ 6 h 61"/>
                <a:gd name="T34" fmla="*/ 22 w 63"/>
                <a:gd name="T35" fmla="*/ 0 h 61"/>
                <a:gd name="T36" fmla="*/ 36 w 63"/>
                <a:gd name="T37" fmla="*/ 6 h 61"/>
                <a:gd name="T38" fmla="*/ 39 w 63"/>
                <a:gd name="T39" fmla="*/ 31 h 61"/>
                <a:gd name="T40" fmla="*/ 43 w 63"/>
                <a:gd name="T41" fmla="*/ 35 h 61"/>
                <a:gd name="T42" fmla="*/ 48 w 63"/>
                <a:gd name="T43" fmla="*/ 37 h 61"/>
                <a:gd name="T44" fmla="*/ 60 w 63"/>
                <a:gd name="T45" fmla="*/ 49 h 61"/>
                <a:gd name="T46" fmla="*/ 61 w 63"/>
                <a:gd name="T47" fmla="*/ 59 h 61"/>
                <a:gd name="T48" fmla="*/ 10 w 63"/>
                <a:gd name="T49" fmla="*/ 8 h 61"/>
                <a:gd name="T50" fmla="*/ 5 w 63"/>
                <a:gd name="T51" fmla="*/ 21 h 61"/>
                <a:gd name="T52" fmla="*/ 10 w 63"/>
                <a:gd name="T53" fmla="*/ 33 h 61"/>
                <a:gd name="T54" fmla="*/ 22 w 63"/>
                <a:gd name="T55" fmla="*/ 38 h 61"/>
                <a:gd name="T56" fmla="*/ 34 w 63"/>
                <a:gd name="T57" fmla="*/ 33 h 61"/>
                <a:gd name="T58" fmla="*/ 39 w 63"/>
                <a:gd name="T59" fmla="*/ 21 h 61"/>
                <a:gd name="T60" fmla="*/ 34 w 63"/>
                <a:gd name="T61" fmla="*/ 8 h 61"/>
                <a:gd name="T62" fmla="*/ 22 w 63"/>
                <a:gd name="T63" fmla="*/ 3 h 61"/>
                <a:gd name="T64" fmla="*/ 10 w 63"/>
                <a:gd name="T65" fmla="*/ 8 h 61"/>
                <a:gd name="T66" fmla="*/ 36 w 63"/>
                <a:gd name="T67" fmla="*/ 34 h 61"/>
                <a:gd name="T68" fmla="*/ 34 w 63"/>
                <a:gd name="T69" fmla="*/ 35 h 61"/>
                <a:gd name="T70" fmla="*/ 38 w 63"/>
                <a:gd name="T71" fmla="*/ 39 h 61"/>
                <a:gd name="T72" fmla="*/ 39 w 63"/>
                <a:gd name="T73" fmla="*/ 37 h 61"/>
                <a:gd name="T74" fmla="*/ 40 w 63"/>
                <a:gd name="T75" fmla="*/ 36 h 61"/>
                <a:gd name="T76" fmla="*/ 37 w 63"/>
                <a:gd name="T77" fmla="*/ 33 h 61"/>
                <a:gd name="T78" fmla="*/ 36 w 63"/>
                <a:gd name="T79" fmla="*/ 34 h 61"/>
                <a:gd name="T80" fmla="*/ 41 w 63"/>
                <a:gd name="T81" fmla="*/ 44 h 61"/>
                <a:gd name="T82" fmla="*/ 53 w 63"/>
                <a:gd name="T83" fmla="*/ 57 h 61"/>
                <a:gd name="T84" fmla="*/ 58 w 63"/>
                <a:gd name="T85" fmla="*/ 57 h 61"/>
                <a:gd name="T86" fmla="*/ 60 w 63"/>
                <a:gd name="T87" fmla="*/ 54 h 61"/>
                <a:gd name="T88" fmla="*/ 58 w 63"/>
                <a:gd name="T89" fmla="*/ 51 h 61"/>
                <a:gd name="T90" fmla="*/ 46 w 63"/>
                <a:gd name="T91" fmla="*/ 39 h 61"/>
                <a:gd name="T92" fmla="*/ 43 w 63"/>
                <a:gd name="T93" fmla="*/ 38 h 61"/>
                <a:gd name="T94" fmla="*/ 42 w 63"/>
                <a:gd name="T95" fmla="*/ 38 h 61"/>
                <a:gd name="T96" fmla="*/ 41 w 63"/>
                <a:gd name="T97" fmla="*/ 38 h 61"/>
                <a:gd name="T98" fmla="*/ 40 w 63"/>
                <a:gd name="T99" fmla="*/ 39 h 61"/>
                <a:gd name="T100" fmla="*/ 40 w 63"/>
                <a:gd name="T101" fmla="*/ 40 h 61"/>
                <a:gd name="T102" fmla="*/ 39 w 63"/>
                <a:gd name="T103" fmla="*/ 40 h 61"/>
                <a:gd name="T104" fmla="*/ 41 w 63"/>
                <a:gd name="T105" fmla="*/ 4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 h="61">
                  <a:moveTo>
                    <a:pt x="12" y="10"/>
                  </a:moveTo>
                  <a:cubicBezTo>
                    <a:pt x="12" y="10"/>
                    <a:pt x="13" y="10"/>
                    <a:pt x="13" y="10"/>
                  </a:cubicBezTo>
                  <a:cubicBezTo>
                    <a:pt x="14" y="11"/>
                    <a:pt x="14" y="11"/>
                    <a:pt x="13" y="12"/>
                  </a:cubicBezTo>
                  <a:cubicBezTo>
                    <a:pt x="8" y="17"/>
                    <a:pt x="8" y="24"/>
                    <a:pt x="13" y="29"/>
                  </a:cubicBezTo>
                  <a:cubicBezTo>
                    <a:pt x="14" y="30"/>
                    <a:pt x="14" y="30"/>
                    <a:pt x="13" y="31"/>
                  </a:cubicBezTo>
                  <a:cubicBezTo>
                    <a:pt x="13" y="31"/>
                    <a:pt x="13" y="31"/>
                    <a:pt x="13" y="31"/>
                  </a:cubicBezTo>
                  <a:cubicBezTo>
                    <a:pt x="12" y="31"/>
                    <a:pt x="12" y="31"/>
                    <a:pt x="12" y="31"/>
                  </a:cubicBezTo>
                  <a:cubicBezTo>
                    <a:pt x="6" y="25"/>
                    <a:pt x="6" y="16"/>
                    <a:pt x="12" y="10"/>
                  </a:cubicBezTo>
                  <a:close/>
                  <a:moveTo>
                    <a:pt x="61" y="59"/>
                  </a:moveTo>
                  <a:cubicBezTo>
                    <a:pt x="59" y="60"/>
                    <a:pt x="58" y="61"/>
                    <a:pt x="56" y="61"/>
                  </a:cubicBezTo>
                  <a:cubicBezTo>
                    <a:pt x="54" y="61"/>
                    <a:pt x="52" y="60"/>
                    <a:pt x="51" y="59"/>
                  </a:cubicBezTo>
                  <a:cubicBezTo>
                    <a:pt x="38" y="47"/>
                    <a:pt x="38" y="47"/>
                    <a:pt x="38" y="47"/>
                  </a:cubicBezTo>
                  <a:cubicBezTo>
                    <a:pt x="37" y="45"/>
                    <a:pt x="36" y="43"/>
                    <a:pt x="36" y="42"/>
                  </a:cubicBezTo>
                  <a:cubicBezTo>
                    <a:pt x="32" y="38"/>
                    <a:pt x="32" y="38"/>
                    <a:pt x="32" y="38"/>
                  </a:cubicBezTo>
                  <a:cubicBezTo>
                    <a:pt x="29" y="40"/>
                    <a:pt x="26" y="41"/>
                    <a:pt x="22" y="41"/>
                  </a:cubicBezTo>
                  <a:cubicBezTo>
                    <a:pt x="17" y="41"/>
                    <a:pt x="12" y="38"/>
                    <a:pt x="8" y="35"/>
                  </a:cubicBezTo>
                  <a:cubicBezTo>
                    <a:pt x="0" y="27"/>
                    <a:pt x="0" y="14"/>
                    <a:pt x="8" y="6"/>
                  </a:cubicBezTo>
                  <a:cubicBezTo>
                    <a:pt x="12" y="3"/>
                    <a:pt x="17" y="0"/>
                    <a:pt x="22" y="0"/>
                  </a:cubicBezTo>
                  <a:cubicBezTo>
                    <a:pt x="28" y="0"/>
                    <a:pt x="33" y="3"/>
                    <a:pt x="36" y="6"/>
                  </a:cubicBezTo>
                  <a:cubicBezTo>
                    <a:pt x="43" y="13"/>
                    <a:pt x="44" y="23"/>
                    <a:pt x="39" y="31"/>
                  </a:cubicBezTo>
                  <a:cubicBezTo>
                    <a:pt x="43" y="35"/>
                    <a:pt x="43" y="35"/>
                    <a:pt x="43" y="35"/>
                  </a:cubicBezTo>
                  <a:cubicBezTo>
                    <a:pt x="45" y="35"/>
                    <a:pt x="47" y="35"/>
                    <a:pt x="48" y="37"/>
                  </a:cubicBezTo>
                  <a:cubicBezTo>
                    <a:pt x="60" y="49"/>
                    <a:pt x="60" y="49"/>
                    <a:pt x="60" y="49"/>
                  </a:cubicBezTo>
                  <a:cubicBezTo>
                    <a:pt x="63" y="52"/>
                    <a:pt x="63" y="56"/>
                    <a:pt x="61" y="59"/>
                  </a:cubicBezTo>
                  <a:close/>
                  <a:moveTo>
                    <a:pt x="10" y="8"/>
                  </a:moveTo>
                  <a:cubicBezTo>
                    <a:pt x="7" y="12"/>
                    <a:pt x="5" y="16"/>
                    <a:pt x="5" y="21"/>
                  </a:cubicBezTo>
                  <a:cubicBezTo>
                    <a:pt x="5" y="25"/>
                    <a:pt x="7" y="29"/>
                    <a:pt x="10" y="33"/>
                  </a:cubicBezTo>
                  <a:cubicBezTo>
                    <a:pt x="13" y="36"/>
                    <a:pt x="18" y="38"/>
                    <a:pt x="22" y="38"/>
                  </a:cubicBezTo>
                  <a:cubicBezTo>
                    <a:pt x="27" y="38"/>
                    <a:pt x="31" y="36"/>
                    <a:pt x="34" y="33"/>
                  </a:cubicBezTo>
                  <a:cubicBezTo>
                    <a:pt x="37" y="29"/>
                    <a:pt x="39" y="25"/>
                    <a:pt x="39" y="21"/>
                  </a:cubicBezTo>
                  <a:cubicBezTo>
                    <a:pt x="39" y="16"/>
                    <a:pt x="37" y="12"/>
                    <a:pt x="34" y="8"/>
                  </a:cubicBezTo>
                  <a:cubicBezTo>
                    <a:pt x="31" y="5"/>
                    <a:pt x="27" y="3"/>
                    <a:pt x="22" y="3"/>
                  </a:cubicBezTo>
                  <a:cubicBezTo>
                    <a:pt x="18" y="3"/>
                    <a:pt x="13" y="5"/>
                    <a:pt x="10" y="8"/>
                  </a:cubicBezTo>
                  <a:close/>
                  <a:moveTo>
                    <a:pt x="36" y="34"/>
                  </a:moveTo>
                  <a:cubicBezTo>
                    <a:pt x="35" y="34"/>
                    <a:pt x="35" y="35"/>
                    <a:pt x="34" y="35"/>
                  </a:cubicBezTo>
                  <a:cubicBezTo>
                    <a:pt x="38" y="39"/>
                    <a:pt x="38" y="39"/>
                    <a:pt x="38" y="39"/>
                  </a:cubicBezTo>
                  <a:cubicBezTo>
                    <a:pt x="38" y="38"/>
                    <a:pt x="38" y="38"/>
                    <a:pt x="39" y="37"/>
                  </a:cubicBezTo>
                  <a:cubicBezTo>
                    <a:pt x="39" y="37"/>
                    <a:pt x="40" y="36"/>
                    <a:pt x="40" y="36"/>
                  </a:cubicBezTo>
                  <a:cubicBezTo>
                    <a:pt x="37" y="33"/>
                    <a:pt x="37" y="33"/>
                    <a:pt x="37" y="33"/>
                  </a:cubicBezTo>
                  <a:cubicBezTo>
                    <a:pt x="36" y="33"/>
                    <a:pt x="36" y="34"/>
                    <a:pt x="36" y="34"/>
                  </a:cubicBezTo>
                  <a:close/>
                  <a:moveTo>
                    <a:pt x="41" y="44"/>
                  </a:moveTo>
                  <a:cubicBezTo>
                    <a:pt x="53" y="57"/>
                    <a:pt x="53" y="57"/>
                    <a:pt x="53" y="57"/>
                  </a:cubicBezTo>
                  <a:cubicBezTo>
                    <a:pt x="54" y="58"/>
                    <a:pt x="57" y="58"/>
                    <a:pt x="58" y="57"/>
                  </a:cubicBezTo>
                  <a:cubicBezTo>
                    <a:pt x="59" y="56"/>
                    <a:pt x="60" y="55"/>
                    <a:pt x="60" y="54"/>
                  </a:cubicBezTo>
                  <a:cubicBezTo>
                    <a:pt x="60" y="53"/>
                    <a:pt x="59" y="52"/>
                    <a:pt x="58" y="51"/>
                  </a:cubicBezTo>
                  <a:cubicBezTo>
                    <a:pt x="46" y="39"/>
                    <a:pt x="46" y="39"/>
                    <a:pt x="46" y="39"/>
                  </a:cubicBezTo>
                  <a:cubicBezTo>
                    <a:pt x="45" y="38"/>
                    <a:pt x="44" y="38"/>
                    <a:pt x="43" y="38"/>
                  </a:cubicBezTo>
                  <a:cubicBezTo>
                    <a:pt x="43" y="38"/>
                    <a:pt x="42" y="38"/>
                    <a:pt x="42" y="38"/>
                  </a:cubicBezTo>
                  <a:cubicBezTo>
                    <a:pt x="42" y="38"/>
                    <a:pt x="42" y="38"/>
                    <a:pt x="41" y="38"/>
                  </a:cubicBezTo>
                  <a:cubicBezTo>
                    <a:pt x="41" y="38"/>
                    <a:pt x="41" y="38"/>
                    <a:pt x="40" y="39"/>
                  </a:cubicBezTo>
                  <a:cubicBezTo>
                    <a:pt x="40" y="39"/>
                    <a:pt x="40" y="39"/>
                    <a:pt x="40" y="40"/>
                  </a:cubicBezTo>
                  <a:cubicBezTo>
                    <a:pt x="39" y="40"/>
                    <a:pt x="39" y="40"/>
                    <a:pt x="39" y="40"/>
                  </a:cubicBezTo>
                  <a:cubicBezTo>
                    <a:pt x="39" y="42"/>
                    <a:pt x="39" y="43"/>
                    <a:pt x="41" y="44"/>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56" name="Freeform 18"/>
            <p:cNvSpPr>
              <a:spLocks noEditPoints="1"/>
            </p:cNvSpPr>
            <p:nvPr/>
          </p:nvSpPr>
          <p:spPr bwMode="auto">
            <a:xfrm>
              <a:off x="3817235" y="2826580"/>
              <a:ext cx="337707" cy="318734"/>
            </a:xfrm>
            <a:custGeom>
              <a:avLst/>
              <a:gdLst>
                <a:gd name="T0" fmla="*/ 13 w 75"/>
                <a:gd name="T1" fmla="*/ 41 h 71"/>
                <a:gd name="T2" fmla="*/ 13 w 75"/>
                <a:gd name="T3" fmla="*/ 35 h 71"/>
                <a:gd name="T4" fmla="*/ 65 w 75"/>
                <a:gd name="T5" fmla="*/ 12 h 71"/>
                <a:gd name="T6" fmla="*/ 36 w 75"/>
                <a:gd name="T7" fmla="*/ 13 h 71"/>
                <a:gd name="T8" fmla="*/ 65 w 75"/>
                <a:gd name="T9" fmla="*/ 14 h 71"/>
                <a:gd name="T10" fmla="*/ 65 w 75"/>
                <a:gd name="T11" fmla="*/ 12 h 71"/>
                <a:gd name="T12" fmla="*/ 22 w 75"/>
                <a:gd name="T13" fmla="*/ 38 h 71"/>
                <a:gd name="T14" fmla="*/ 27 w 75"/>
                <a:gd name="T15" fmla="*/ 38 h 71"/>
                <a:gd name="T16" fmla="*/ 36 w 75"/>
                <a:gd name="T17" fmla="*/ 35 h 71"/>
                <a:gd name="T18" fmla="*/ 36 w 75"/>
                <a:gd name="T19" fmla="*/ 41 h 71"/>
                <a:gd name="T20" fmla="*/ 36 w 75"/>
                <a:gd name="T21" fmla="*/ 35 h 71"/>
                <a:gd name="T22" fmla="*/ 75 w 75"/>
                <a:gd name="T23" fmla="*/ 36 h 71"/>
                <a:gd name="T24" fmla="*/ 67 w 75"/>
                <a:gd name="T25" fmla="*/ 42 h 71"/>
                <a:gd name="T26" fmla="*/ 71 w 75"/>
                <a:gd name="T27" fmla="*/ 52 h 71"/>
                <a:gd name="T28" fmla="*/ 67 w 75"/>
                <a:gd name="T29" fmla="*/ 53 h 71"/>
                <a:gd name="T30" fmla="*/ 49 w 75"/>
                <a:gd name="T31" fmla="*/ 42 h 71"/>
                <a:gd name="T32" fmla="*/ 43 w 75"/>
                <a:gd name="T33" fmla="*/ 59 h 71"/>
                <a:gd name="T34" fmla="*/ 8 w 75"/>
                <a:gd name="T35" fmla="*/ 70 h 71"/>
                <a:gd name="T36" fmla="*/ 6 w 75"/>
                <a:gd name="T37" fmla="*/ 70 h 71"/>
                <a:gd name="T38" fmla="*/ 9 w 75"/>
                <a:gd name="T39" fmla="*/ 59 h 71"/>
                <a:gd name="T40" fmla="*/ 0 w 75"/>
                <a:gd name="T41" fmla="*/ 53 h 71"/>
                <a:gd name="T42" fmla="*/ 6 w 75"/>
                <a:gd name="T43" fmla="*/ 17 h 71"/>
                <a:gd name="T44" fmla="*/ 26 w 75"/>
                <a:gd name="T45" fmla="*/ 6 h 71"/>
                <a:gd name="T46" fmla="*/ 69 w 75"/>
                <a:gd name="T47" fmla="*/ 0 h 71"/>
                <a:gd name="T48" fmla="*/ 72 w 75"/>
                <a:gd name="T49" fmla="*/ 36 h 71"/>
                <a:gd name="T50" fmla="*/ 69 w 75"/>
                <a:gd name="T51" fmla="*/ 3 h 71"/>
                <a:gd name="T52" fmla="*/ 29 w 75"/>
                <a:gd name="T53" fmla="*/ 6 h 71"/>
                <a:gd name="T54" fmla="*/ 43 w 75"/>
                <a:gd name="T55" fmla="*/ 18 h 71"/>
                <a:gd name="T56" fmla="*/ 48 w 75"/>
                <a:gd name="T57" fmla="*/ 21 h 71"/>
                <a:gd name="T58" fmla="*/ 66 w 75"/>
                <a:gd name="T59" fmla="*/ 22 h 71"/>
                <a:gd name="T60" fmla="*/ 48 w 75"/>
                <a:gd name="T61" fmla="*/ 23 h 71"/>
                <a:gd name="T62" fmla="*/ 65 w 75"/>
                <a:gd name="T63" fmla="*/ 30 h 71"/>
                <a:gd name="T64" fmla="*/ 65 w 75"/>
                <a:gd name="T65" fmla="*/ 32 h 71"/>
                <a:gd name="T66" fmla="*/ 48 w 75"/>
                <a:gd name="T67" fmla="*/ 39 h 71"/>
                <a:gd name="T68" fmla="*/ 56 w 75"/>
                <a:gd name="T69" fmla="*/ 39 h 71"/>
                <a:gd name="T70" fmla="*/ 63 w 75"/>
                <a:gd name="T71" fmla="*/ 41 h 71"/>
                <a:gd name="T72" fmla="*/ 64 w 75"/>
                <a:gd name="T73" fmla="*/ 39 h 71"/>
                <a:gd name="T74" fmla="*/ 72 w 75"/>
                <a:gd name="T75" fmla="*/ 36 h 71"/>
                <a:gd name="T76" fmla="*/ 46 w 75"/>
                <a:gd name="T77" fmla="*/ 23 h 71"/>
                <a:gd name="T78" fmla="*/ 6 w 75"/>
                <a:gd name="T79" fmla="*/ 20 h 71"/>
                <a:gd name="T80" fmla="*/ 3 w 75"/>
                <a:gd name="T81" fmla="*/ 53 h 71"/>
                <a:gd name="T82" fmla="*/ 12 w 75"/>
                <a:gd name="T83" fmla="*/ 56 h 71"/>
                <a:gd name="T84" fmla="*/ 13 w 75"/>
                <a:gd name="T85" fmla="*/ 57 h 71"/>
                <a:gd name="T86" fmla="*/ 20 w 75"/>
                <a:gd name="T87" fmla="*/ 56 h 71"/>
                <a:gd name="T88" fmla="*/ 43 w 75"/>
                <a:gd name="T89" fmla="*/ 5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5" h="71">
                  <a:moveTo>
                    <a:pt x="16" y="38"/>
                  </a:moveTo>
                  <a:cubicBezTo>
                    <a:pt x="16" y="40"/>
                    <a:pt x="15" y="41"/>
                    <a:pt x="13" y="41"/>
                  </a:cubicBezTo>
                  <a:cubicBezTo>
                    <a:pt x="12" y="41"/>
                    <a:pt x="10" y="40"/>
                    <a:pt x="10" y="38"/>
                  </a:cubicBezTo>
                  <a:cubicBezTo>
                    <a:pt x="10" y="37"/>
                    <a:pt x="12" y="35"/>
                    <a:pt x="13" y="35"/>
                  </a:cubicBezTo>
                  <a:cubicBezTo>
                    <a:pt x="15" y="35"/>
                    <a:pt x="16" y="37"/>
                    <a:pt x="16" y="38"/>
                  </a:cubicBezTo>
                  <a:close/>
                  <a:moveTo>
                    <a:pt x="65" y="12"/>
                  </a:moveTo>
                  <a:cubicBezTo>
                    <a:pt x="37" y="12"/>
                    <a:pt x="37" y="12"/>
                    <a:pt x="37" y="12"/>
                  </a:cubicBezTo>
                  <a:cubicBezTo>
                    <a:pt x="36" y="12"/>
                    <a:pt x="36" y="12"/>
                    <a:pt x="36" y="13"/>
                  </a:cubicBezTo>
                  <a:cubicBezTo>
                    <a:pt x="36" y="14"/>
                    <a:pt x="36" y="14"/>
                    <a:pt x="37" y="14"/>
                  </a:cubicBezTo>
                  <a:cubicBezTo>
                    <a:pt x="65" y="14"/>
                    <a:pt x="65" y="14"/>
                    <a:pt x="65" y="14"/>
                  </a:cubicBezTo>
                  <a:cubicBezTo>
                    <a:pt x="65" y="14"/>
                    <a:pt x="66" y="14"/>
                    <a:pt x="66" y="13"/>
                  </a:cubicBezTo>
                  <a:cubicBezTo>
                    <a:pt x="66" y="12"/>
                    <a:pt x="65" y="12"/>
                    <a:pt x="65" y="12"/>
                  </a:cubicBezTo>
                  <a:close/>
                  <a:moveTo>
                    <a:pt x="24" y="35"/>
                  </a:moveTo>
                  <a:cubicBezTo>
                    <a:pt x="23" y="35"/>
                    <a:pt x="22" y="37"/>
                    <a:pt x="22" y="38"/>
                  </a:cubicBezTo>
                  <a:cubicBezTo>
                    <a:pt x="22" y="40"/>
                    <a:pt x="23" y="41"/>
                    <a:pt x="24" y="41"/>
                  </a:cubicBezTo>
                  <a:cubicBezTo>
                    <a:pt x="26" y="41"/>
                    <a:pt x="27" y="40"/>
                    <a:pt x="27" y="38"/>
                  </a:cubicBezTo>
                  <a:cubicBezTo>
                    <a:pt x="27" y="37"/>
                    <a:pt x="26" y="35"/>
                    <a:pt x="24" y="35"/>
                  </a:cubicBezTo>
                  <a:close/>
                  <a:moveTo>
                    <a:pt x="36" y="35"/>
                  </a:moveTo>
                  <a:cubicBezTo>
                    <a:pt x="34" y="35"/>
                    <a:pt x="33" y="37"/>
                    <a:pt x="33" y="38"/>
                  </a:cubicBezTo>
                  <a:cubicBezTo>
                    <a:pt x="33" y="40"/>
                    <a:pt x="34" y="41"/>
                    <a:pt x="36" y="41"/>
                  </a:cubicBezTo>
                  <a:cubicBezTo>
                    <a:pt x="37" y="41"/>
                    <a:pt x="39" y="40"/>
                    <a:pt x="39" y="38"/>
                  </a:cubicBezTo>
                  <a:cubicBezTo>
                    <a:pt x="39" y="37"/>
                    <a:pt x="37" y="35"/>
                    <a:pt x="36" y="35"/>
                  </a:cubicBezTo>
                  <a:close/>
                  <a:moveTo>
                    <a:pt x="75" y="6"/>
                  </a:moveTo>
                  <a:cubicBezTo>
                    <a:pt x="75" y="36"/>
                    <a:pt x="75" y="36"/>
                    <a:pt x="75" y="36"/>
                  </a:cubicBezTo>
                  <a:cubicBezTo>
                    <a:pt x="75" y="40"/>
                    <a:pt x="73" y="42"/>
                    <a:pt x="69" y="42"/>
                  </a:cubicBezTo>
                  <a:cubicBezTo>
                    <a:pt x="67" y="42"/>
                    <a:pt x="67" y="42"/>
                    <a:pt x="67" y="42"/>
                  </a:cubicBezTo>
                  <a:cubicBezTo>
                    <a:pt x="70" y="51"/>
                    <a:pt x="70" y="51"/>
                    <a:pt x="70" y="51"/>
                  </a:cubicBezTo>
                  <a:cubicBezTo>
                    <a:pt x="70" y="51"/>
                    <a:pt x="71" y="52"/>
                    <a:pt x="71" y="52"/>
                  </a:cubicBezTo>
                  <a:cubicBezTo>
                    <a:pt x="71" y="53"/>
                    <a:pt x="70" y="54"/>
                    <a:pt x="69" y="54"/>
                  </a:cubicBezTo>
                  <a:cubicBezTo>
                    <a:pt x="68" y="54"/>
                    <a:pt x="68" y="54"/>
                    <a:pt x="67" y="53"/>
                  </a:cubicBezTo>
                  <a:cubicBezTo>
                    <a:pt x="54" y="42"/>
                    <a:pt x="54" y="42"/>
                    <a:pt x="54" y="42"/>
                  </a:cubicBezTo>
                  <a:cubicBezTo>
                    <a:pt x="49" y="42"/>
                    <a:pt x="49" y="42"/>
                    <a:pt x="49" y="42"/>
                  </a:cubicBezTo>
                  <a:cubicBezTo>
                    <a:pt x="49" y="53"/>
                    <a:pt x="49" y="53"/>
                    <a:pt x="49" y="53"/>
                  </a:cubicBezTo>
                  <a:cubicBezTo>
                    <a:pt x="49" y="56"/>
                    <a:pt x="46" y="59"/>
                    <a:pt x="43" y="59"/>
                  </a:cubicBezTo>
                  <a:cubicBezTo>
                    <a:pt x="21" y="59"/>
                    <a:pt x="21" y="59"/>
                    <a:pt x="21" y="59"/>
                  </a:cubicBezTo>
                  <a:cubicBezTo>
                    <a:pt x="8" y="70"/>
                    <a:pt x="8" y="70"/>
                    <a:pt x="8" y="70"/>
                  </a:cubicBezTo>
                  <a:cubicBezTo>
                    <a:pt x="8" y="70"/>
                    <a:pt x="7" y="71"/>
                    <a:pt x="7" y="71"/>
                  </a:cubicBezTo>
                  <a:cubicBezTo>
                    <a:pt x="7" y="71"/>
                    <a:pt x="6" y="71"/>
                    <a:pt x="6" y="70"/>
                  </a:cubicBezTo>
                  <a:cubicBezTo>
                    <a:pt x="5" y="70"/>
                    <a:pt x="5" y="69"/>
                    <a:pt x="5" y="68"/>
                  </a:cubicBezTo>
                  <a:cubicBezTo>
                    <a:pt x="9" y="59"/>
                    <a:pt x="9" y="59"/>
                    <a:pt x="9" y="59"/>
                  </a:cubicBezTo>
                  <a:cubicBezTo>
                    <a:pt x="6" y="59"/>
                    <a:pt x="6" y="59"/>
                    <a:pt x="6" y="59"/>
                  </a:cubicBezTo>
                  <a:cubicBezTo>
                    <a:pt x="3" y="59"/>
                    <a:pt x="0" y="56"/>
                    <a:pt x="0" y="53"/>
                  </a:cubicBezTo>
                  <a:cubicBezTo>
                    <a:pt x="0" y="23"/>
                    <a:pt x="0" y="23"/>
                    <a:pt x="0" y="23"/>
                  </a:cubicBezTo>
                  <a:cubicBezTo>
                    <a:pt x="0" y="19"/>
                    <a:pt x="3" y="17"/>
                    <a:pt x="6" y="17"/>
                  </a:cubicBezTo>
                  <a:cubicBezTo>
                    <a:pt x="26" y="17"/>
                    <a:pt x="26" y="17"/>
                    <a:pt x="26" y="17"/>
                  </a:cubicBezTo>
                  <a:cubicBezTo>
                    <a:pt x="26" y="6"/>
                    <a:pt x="26" y="6"/>
                    <a:pt x="26" y="6"/>
                  </a:cubicBezTo>
                  <a:cubicBezTo>
                    <a:pt x="26" y="3"/>
                    <a:pt x="29" y="0"/>
                    <a:pt x="32" y="0"/>
                  </a:cubicBezTo>
                  <a:cubicBezTo>
                    <a:pt x="69" y="0"/>
                    <a:pt x="69" y="0"/>
                    <a:pt x="69" y="0"/>
                  </a:cubicBezTo>
                  <a:cubicBezTo>
                    <a:pt x="73" y="0"/>
                    <a:pt x="75" y="3"/>
                    <a:pt x="75" y="6"/>
                  </a:cubicBezTo>
                  <a:close/>
                  <a:moveTo>
                    <a:pt x="72" y="36"/>
                  </a:moveTo>
                  <a:cubicBezTo>
                    <a:pt x="72" y="6"/>
                    <a:pt x="72" y="6"/>
                    <a:pt x="72" y="6"/>
                  </a:cubicBezTo>
                  <a:cubicBezTo>
                    <a:pt x="72" y="4"/>
                    <a:pt x="71" y="3"/>
                    <a:pt x="69" y="3"/>
                  </a:cubicBezTo>
                  <a:cubicBezTo>
                    <a:pt x="32" y="3"/>
                    <a:pt x="32" y="3"/>
                    <a:pt x="32" y="3"/>
                  </a:cubicBezTo>
                  <a:cubicBezTo>
                    <a:pt x="31" y="3"/>
                    <a:pt x="29" y="4"/>
                    <a:pt x="29" y="6"/>
                  </a:cubicBezTo>
                  <a:cubicBezTo>
                    <a:pt x="29" y="18"/>
                    <a:pt x="29" y="18"/>
                    <a:pt x="29" y="18"/>
                  </a:cubicBezTo>
                  <a:cubicBezTo>
                    <a:pt x="43" y="18"/>
                    <a:pt x="43" y="18"/>
                    <a:pt x="43" y="18"/>
                  </a:cubicBezTo>
                  <a:cubicBezTo>
                    <a:pt x="46" y="18"/>
                    <a:pt x="48" y="20"/>
                    <a:pt x="48" y="23"/>
                  </a:cubicBezTo>
                  <a:cubicBezTo>
                    <a:pt x="48" y="22"/>
                    <a:pt x="48" y="22"/>
                    <a:pt x="48" y="21"/>
                  </a:cubicBezTo>
                  <a:cubicBezTo>
                    <a:pt x="65" y="21"/>
                    <a:pt x="65" y="21"/>
                    <a:pt x="65" y="21"/>
                  </a:cubicBezTo>
                  <a:cubicBezTo>
                    <a:pt x="65" y="21"/>
                    <a:pt x="66" y="22"/>
                    <a:pt x="66" y="22"/>
                  </a:cubicBezTo>
                  <a:cubicBezTo>
                    <a:pt x="66" y="23"/>
                    <a:pt x="65" y="23"/>
                    <a:pt x="65" y="23"/>
                  </a:cubicBezTo>
                  <a:cubicBezTo>
                    <a:pt x="48" y="23"/>
                    <a:pt x="48" y="23"/>
                    <a:pt x="48" y="23"/>
                  </a:cubicBezTo>
                  <a:cubicBezTo>
                    <a:pt x="48" y="30"/>
                    <a:pt x="48" y="30"/>
                    <a:pt x="48" y="30"/>
                  </a:cubicBezTo>
                  <a:cubicBezTo>
                    <a:pt x="65" y="30"/>
                    <a:pt x="65" y="30"/>
                    <a:pt x="65" y="30"/>
                  </a:cubicBezTo>
                  <a:cubicBezTo>
                    <a:pt x="65" y="30"/>
                    <a:pt x="66" y="31"/>
                    <a:pt x="66" y="31"/>
                  </a:cubicBezTo>
                  <a:cubicBezTo>
                    <a:pt x="66" y="32"/>
                    <a:pt x="65" y="32"/>
                    <a:pt x="65" y="32"/>
                  </a:cubicBezTo>
                  <a:cubicBezTo>
                    <a:pt x="48" y="32"/>
                    <a:pt x="48" y="32"/>
                    <a:pt x="48" y="32"/>
                  </a:cubicBezTo>
                  <a:cubicBezTo>
                    <a:pt x="48" y="39"/>
                    <a:pt x="48" y="39"/>
                    <a:pt x="48" y="39"/>
                  </a:cubicBezTo>
                  <a:cubicBezTo>
                    <a:pt x="55" y="39"/>
                    <a:pt x="55" y="39"/>
                    <a:pt x="55" y="39"/>
                  </a:cubicBezTo>
                  <a:cubicBezTo>
                    <a:pt x="55" y="39"/>
                    <a:pt x="56" y="39"/>
                    <a:pt x="56" y="39"/>
                  </a:cubicBezTo>
                  <a:cubicBezTo>
                    <a:pt x="66" y="48"/>
                    <a:pt x="66" y="48"/>
                    <a:pt x="66" y="48"/>
                  </a:cubicBezTo>
                  <a:cubicBezTo>
                    <a:pt x="63" y="41"/>
                    <a:pt x="63" y="41"/>
                    <a:pt x="63" y="41"/>
                  </a:cubicBezTo>
                  <a:cubicBezTo>
                    <a:pt x="63" y="40"/>
                    <a:pt x="63" y="40"/>
                    <a:pt x="63" y="40"/>
                  </a:cubicBezTo>
                  <a:cubicBezTo>
                    <a:pt x="63" y="39"/>
                    <a:pt x="64" y="39"/>
                    <a:pt x="64" y="39"/>
                  </a:cubicBezTo>
                  <a:cubicBezTo>
                    <a:pt x="69" y="39"/>
                    <a:pt x="69" y="39"/>
                    <a:pt x="69" y="39"/>
                  </a:cubicBezTo>
                  <a:cubicBezTo>
                    <a:pt x="71" y="39"/>
                    <a:pt x="72" y="38"/>
                    <a:pt x="72" y="36"/>
                  </a:cubicBezTo>
                  <a:close/>
                  <a:moveTo>
                    <a:pt x="46" y="53"/>
                  </a:moveTo>
                  <a:cubicBezTo>
                    <a:pt x="46" y="23"/>
                    <a:pt x="46" y="23"/>
                    <a:pt x="46" y="23"/>
                  </a:cubicBezTo>
                  <a:cubicBezTo>
                    <a:pt x="46" y="21"/>
                    <a:pt x="45" y="20"/>
                    <a:pt x="43" y="20"/>
                  </a:cubicBezTo>
                  <a:cubicBezTo>
                    <a:pt x="6" y="20"/>
                    <a:pt x="6" y="20"/>
                    <a:pt x="6" y="20"/>
                  </a:cubicBezTo>
                  <a:cubicBezTo>
                    <a:pt x="4" y="20"/>
                    <a:pt x="3" y="21"/>
                    <a:pt x="3" y="23"/>
                  </a:cubicBezTo>
                  <a:cubicBezTo>
                    <a:pt x="3" y="53"/>
                    <a:pt x="3" y="53"/>
                    <a:pt x="3" y="53"/>
                  </a:cubicBezTo>
                  <a:cubicBezTo>
                    <a:pt x="3" y="55"/>
                    <a:pt x="4" y="56"/>
                    <a:pt x="6" y="56"/>
                  </a:cubicBezTo>
                  <a:cubicBezTo>
                    <a:pt x="12" y="56"/>
                    <a:pt x="12" y="56"/>
                    <a:pt x="12" y="56"/>
                  </a:cubicBezTo>
                  <a:cubicBezTo>
                    <a:pt x="12" y="56"/>
                    <a:pt x="12" y="56"/>
                    <a:pt x="12" y="56"/>
                  </a:cubicBezTo>
                  <a:cubicBezTo>
                    <a:pt x="13" y="57"/>
                    <a:pt x="13" y="57"/>
                    <a:pt x="13" y="57"/>
                  </a:cubicBezTo>
                  <a:cubicBezTo>
                    <a:pt x="9" y="65"/>
                    <a:pt x="9" y="65"/>
                    <a:pt x="9" y="65"/>
                  </a:cubicBezTo>
                  <a:cubicBezTo>
                    <a:pt x="20" y="56"/>
                    <a:pt x="20" y="56"/>
                    <a:pt x="20" y="56"/>
                  </a:cubicBezTo>
                  <a:cubicBezTo>
                    <a:pt x="20" y="56"/>
                    <a:pt x="20" y="56"/>
                    <a:pt x="20" y="56"/>
                  </a:cubicBezTo>
                  <a:cubicBezTo>
                    <a:pt x="43" y="56"/>
                    <a:pt x="43" y="56"/>
                    <a:pt x="43" y="56"/>
                  </a:cubicBezTo>
                  <a:cubicBezTo>
                    <a:pt x="45" y="56"/>
                    <a:pt x="46" y="55"/>
                    <a:pt x="46" y="53"/>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57" name="Freeform 10"/>
            <p:cNvSpPr>
              <a:spLocks noEditPoints="1"/>
            </p:cNvSpPr>
            <p:nvPr/>
          </p:nvSpPr>
          <p:spPr bwMode="auto">
            <a:xfrm>
              <a:off x="6041483" y="2742922"/>
              <a:ext cx="365791" cy="365791"/>
            </a:xfrm>
            <a:custGeom>
              <a:avLst/>
              <a:gdLst>
                <a:gd name="T0" fmla="*/ 0 w 66"/>
                <a:gd name="T1" fmla="*/ 33 h 66"/>
                <a:gd name="T2" fmla="*/ 66 w 66"/>
                <a:gd name="T3" fmla="*/ 33 h 66"/>
                <a:gd name="T4" fmla="*/ 50 w 66"/>
                <a:gd name="T5" fmla="*/ 32 h 66"/>
                <a:gd name="T6" fmla="*/ 63 w 66"/>
                <a:gd name="T7" fmla="*/ 32 h 66"/>
                <a:gd name="T8" fmla="*/ 48 w 66"/>
                <a:gd name="T9" fmla="*/ 32 h 66"/>
                <a:gd name="T10" fmla="*/ 34 w 66"/>
                <a:gd name="T11" fmla="*/ 18 h 66"/>
                <a:gd name="T12" fmla="*/ 48 w 66"/>
                <a:gd name="T13" fmla="*/ 32 h 66"/>
                <a:gd name="T14" fmla="*/ 34 w 66"/>
                <a:gd name="T15" fmla="*/ 3 h 66"/>
                <a:gd name="T16" fmla="*/ 34 w 66"/>
                <a:gd name="T17" fmla="*/ 16 h 66"/>
                <a:gd name="T18" fmla="*/ 20 w 66"/>
                <a:gd name="T19" fmla="*/ 18 h 66"/>
                <a:gd name="T20" fmla="*/ 32 w 66"/>
                <a:gd name="T21" fmla="*/ 16 h 66"/>
                <a:gd name="T22" fmla="*/ 32 w 66"/>
                <a:gd name="T23" fmla="*/ 32 h 66"/>
                <a:gd name="T24" fmla="*/ 19 w 66"/>
                <a:gd name="T25" fmla="*/ 20 h 66"/>
                <a:gd name="T26" fmla="*/ 16 w 66"/>
                <a:gd name="T27" fmla="*/ 32 h 66"/>
                <a:gd name="T28" fmla="*/ 17 w 66"/>
                <a:gd name="T29" fmla="*/ 21 h 66"/>
                <a:gd name="T30" fmla="*/ 16 w 66"/>
                <a:gd name="T31" fmla="*/ 34 h 66"/>
                <a:gd name="T32" fmla="*/ 3 w 66"/>
                <a:gd name="T33" fmla="*/ 34 h 66"/>
                <a:gd name="T34" fmla="*/ 18 w 66"/>
                <a:gd name="T35" fmla="*/ 34 h 66"/>
                <a:gd name="T36" fmla="*/ 32 w 66"/>
                <a:gd name="T37" fmla="*/ 48 h 66"/>
                <a:gd name="T38" fmla="*/ 18 w 66"/>
                <a:gd name="T39" fmla="*/ 34 h 66"/>
                <a:gd name="T40" fmla="*/ 32 w 66"/>
                <a:gd name="T41" fmla="*/ 63 h 66"/>
                <a:gd name="T42" fmla="*/ 32 w 66"/>
                <a:gd name="T43" fmla="*/ 50 h 66"/>
                <a:gd name="T44" fmla="*/ 46 w 66"/>
                <a:gd name="T45" fmla="*/ 49 h 66"/>
                <a:gd name="T46" fmla="*/ 34 w 66"/>
                <a:gd name="T47" fmla="*/ 50 h 66"/>
                <a:gd name="T48" fmla="*/ 34 w 66"/>
                <a:gd name="T49" fmla="*/ 34 h 66"/>
                <a:gd name="T50" fmla="*/ 46 w 66"/>
                <a:gd name="T51" fmla="*/ 47 h 66"/>
                <a:gd name="T52" fmla="*/ 50 w 66"/>
                <a:gd name="T53" fmla="*/ 34 h 66"/>
                <a:gd name="T54" fmla="*/ 48 w 66"/>
                <a:gd name="T55" fmla="*/ 46 h 66"/>
                <a:gd name="T56" fmla="*/ 48 w 66"/>
                <a:gd name="T57" fmla="*/ 18 h 66"/>
                <a:gd name="T58" fmla="*/ 62 w 66"/>
                <a:gd name="T59" fmla="*/ 26 h 66"/>
                <a:gd name="T60" fmla="*/ 18 w 66"/>
                <a:gd name="T61" fmla="*/ 18 h 66"/>
                <a:gd name="T62" fmla="*/ 26 w 66"/>
                <a:gd name="T63" fmla="*/ 4 h 66"/>
                <a:gd name="T64" fmla="*/ 18 w 66"/>
                <a:gd name="T65" fmla="*/ 48 h 66"/>
                <a:gd name="T66" fmla="*/ 4 w 66"/>
                <a:gd name="T67" fmla="*/ 40 h 66"/>
                <a:gd name="T68" fmla="*/ 48 w 66"/>
                <a:gd name="T69" fmla="*/ 48 h 66"/>
                <a:gd name="T70" fmla="*/ 40 w 66"/>
                <a:gd name="T71"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 h="66">
                  <a:moveTo>
                    <a:pt x="33" y="0"/>
                  </a:moveTo>
                  <a:cubicBezTo>
                    <a:pt x="15" y="0"/>
                    <a:pt x="0" y="15"/>
                    <a:pt x="0" y="33"/>
                  </a:cubicBezTo>
                  <a:cubicBezTo>
                    <a:pt x="0" y="51"/>
                    <a:pt x="15" y="66"/>
                    <a:pt x="33" y="66"/>
                  </a:cubicBezTo>
                  <a:cubicBezTo>
                    <a:pt x="51" y="66"/>
                    <a:pt x="66" y="51"/>
                    <a:pt x="66" y="33"/>
                  </a:cubicBezTo>
                  <a:cubicBezTo>
                    <a:pt x="66" y="15"/>
                    <a:pt x="51" y="0"/>
                    <a:pt x="33" y="0"/>
                  </a:cubicBezTo>
                  <a:close/>
                  <a:moveTo>
                    <a:pt x="50" y="32"/>
                  </a:moveTo>
                  <a:cubicBezTo>
                    <a:pt x="50" y="28"/>
                    <a:pt x="49" y="24"/>
                    <a:pt x="48" y="21"/>
                  </a:cubicBezTo>
                  <a:cubicBezTo>
                    <a:pt x="56" y="23"/>
                    <a:pt x="62" y="27"/>
                    <a:pt x="63" y="32"/>
                  </a:cubicBezTo>
                  <a:lnTo>
                    <a:pt x="50" y="32"/>
                  </a:lnTo>
                  <a:close/>
                  <a:moveTo>
                    <a:pt x="48" y="32"/>
                  </a:moveTo>
                  <a:cubicBezTo>
                    <a:pt x="34" y="32"/>
                    <a:pt x="34" y="32"/>
                    <a:pt x="34" y="32"/>
                  </a:cubicBezTo>
                  <a:cubicBezTo>
                    <a:pt x="34" y="18"/>
                    <a:pt x="34" y="18"/>
                    <a:pt x="34" y="18"/>
                  </a:cubicBezTo>
                  <a:cubicBezTo>
                    <a:pt x="38" y="18"/>
                    <a:pt x="42" y="19"/>
                    <a:pt x="46" y="20"/>
                  </a:cubicBezTo>
                  <a:cubicBezTo>
                    <a:pt x="47" y="24"/>
                    <a:pt x="48" y="28"/>
                    <a:pt x="48" y="32"/>
                  </a:cubicBezTo>
                  <a:close/>
                  <a:moveTo>
                    <a:pt x="34" y="16"/>
                  </a:moveTo>
                  <a:cubicBezTo>
                    <a:pt x="34" y="3"/>
                    <a:pt x="34" y="3"/>
                    <a:pt x="34" y="3"/>
                  </a:cubicBezTo>
                  <a:cubicBezTo>
                    <a:pt x="39" y="4"/>
                    <a:pt x="43" y="10"/>
                    <a:pt x="46" y="18"/>
                  </a:cubicBezTo>
                  <a:cubicBezTo>
                    <a:pt x="42" y="17"/>
                    <a:pt x="38" y="16"/>
                    <a:pt x="34" y="16"/>
                  </a:cubicBezTo>
                  <a:close/>
                  <a:moveTo>
                    <a:pt x="32" y="16"/>
                  </a:moveTo>
                  <a:cubicBezTo>
                    <a:pt x="28" y="16"/>
                    <a:pt x="24" y="17"/>
                    <a:pt x="20" y="18"/>
                  </a:cubicBezTo>
                  <a:cubicBezTo>
                    <a:pt x="22" y="10"/>
                    <a:pt x="27" y="4"/>
                    <a:pt x="32" y="3"/>
                  </a:cubicBezTo>
                  <a:lnTo>
                    <a:pt x="32" y="16"/>
                  </a:lnTo>
                  <a:close/>
                  <a:moveTo>
                    <a:pt x="32" y="18"/>
                  </a:moveTo>
                  <a:cubicBezTo>
                    <a:pt x="32" y="32"/>
                    <a:pt x="32" y="32"/>
                    <a:pt x="32" y="32"/>
                  </a:cubicBezTo>
                  <a:cubicBezTo>
                    <a:pt x="18" y="32"/>
                    <a:pt x="18" y="32"/>
                    <a:pt x="18" y="32"/>
                  </a:cubicBezTo>
                  <a:cubicBezTo>
                    <a:pt x="18" y="28"/>
                    <a:pt x="18" y="24"/>
                    <a:pt x="19" y="20"/>
                  </a:cubicBezTo>
                  <a:cubicBezTo>
                    <a:pt x="23" y="19"/>
                    <a:pt x="27" y="18"/>
                    <a:pt x="32" y="18"/>
                  </a:cubicBezTo>
                  <a:close/>
                  <a:moveTo>
                    <a:pt x="16" y="32"/>
                  </a:moveTo>
                  <a:cubicBezTo>
                    <a:pt x="3" y="32"/>
                    <a:pt x="3" y="32"/>
                    <a:pt x="3" y="32"/>
                  </a:cubicBezTo>
                  <a:cubicBezTo>
                    <a:pt x="4" y="27"/>
                    <a:pt x="9" y="23"/>
                    <a:pt x="17" y="21"/>
                  </a:cubicBezTo>
                  <a:cubicBezTo>
                    <a:pt x="16" y="24"/>
                    <a:pt x="16" y="28"/>
                    <a:pt x="16" y="32"/>
                  </a:cubicBezTo>
                  <a:close/>
                  <a:moveTo>
                    <a:pt x="16" y="34"/>
                  </a:moveTo>
                  <a:cubicBezTo>
                    <a:pt x="16" y="38"/>
                    <a:pt x="16" y="42"/>
                    <a:pt x="17" y="46"/>
                  </a:cubicBezTo>
                  <a:cubicBezTo>
                    <a:pt x="9" y="44"/>
                    <a:pt x="4" y="39"/>
                    <a:pt x="3" y="34"/>
                  </a:cubicBezTo>
                  <a:lnTo>
                    <a:pt x="16" y="34"/>
                  </a:lnTo>
                  <a:close/>
                  <a:moveTo>
                    <a:pt x="18" y="34"/>
                  </a:moveTo>
                  <a:cubicBezTo>
                    <a:pt x="32" y="34"/>
                    <a:pt x="32" y="34"/>
                    <a:pt x="32" y="34"/>
                  </a:cubicBezTo>
                  <a:cubicBezTo>
                    <a:pt x="32" y="48"/>
                    <a:pt x="32" y="48"/>
                    <a:pt x="32" y="48"/>
                  </a:cubicBezTo>
                  <a:cubicBezTo>
                    <a:pt x="27" y="48"/>
                    <a:pt x="23" y="48"/>
                    <a:pt x="19" y="47"/>
                  </a:cubicBezTo>
                  <a:cubicBezTo>
                    <a:pt x="18" y="43"/>
                    <a:pt x="18" y="39"/>
                    <a:pt x="18" y="34"/>
                  </a:cubicBezTo>
                  <a:close/>
                  <a:moveTo>
                    <a:pt x="32" y="50"/>
                  </a:moveTo>
                  <a:cubicBezTo>
                    <a:pt x="32" y="63"/>
                    <a:pt x="32" y="63"/>
                    <a:pt x="32" y="63"/>
                  </a:cubicBezTo>
                  <a:cubicBezTo>
                    <a:pt x="27" y="62"/>
                    <a:pt x="22" y="57"/>
                    <a:pt x="20" y="49"/>
                  </a:cubicBezTo>
                  <a:cubicBezTo>
                    <a:pt x="24" y="50"/>
                    <a:pt x="28" y="50"/>
                    <a:pt x="32" y="50"/>
                  </a:cubicBezTo>
                  <a:close/>
                  <a:moveTo>
                    <a:pt x="34" y="50"/>
                  </a:moveTo>
                  <a:cubicBezTo>
                    <a:pt x="38" y="50"/>
                    <a:pt x="42" y="50"/>
                    <a:pt x="46" y="49"/>
                  </a:cubicBezTo>
                  <a:cubicBezTo>
                    <a:pt x="43" y="57"/>
                    <a:pt x="39" y="62"/>
                    <a:pt x="34" y="63"/>
                  </a:cubicBezTo>
                  <a:lnTo>
                    <a:pt x="34" y="50"/>
                  </a:lnTo>
                  <a:close/>
                  <a:moveTo>
                    <a:pt x="34" y="48"/>
                  </a:moveTo>
                  <a:cubicBezTo>
                    <a:pt x="34" y="34"/>
                    <a:pt x="34" y="34"/>
                    <a:pt x="34" y="34"/>
                  </a:cubicBezTo>
                  <a:cubicBezTo>
                    <a:pt x="48" y="34"/>
                    <a:pt x="48" y="34"/>
                    <a:pt x="48" y="34"/>
                  </a:cubicBezTo>
                  <a:cubicBezTo>
                    <a:pt x="48" y="39"/>
                    <a:pt x="47" y="43"/>
                    <a:pt x="46" y="47"/>
                  </a:cubicBezTo>
                  <a:cubicBezTo>
                    <a:pt x="42" y="48"/>
                    <a:pt x="38" y="48"/>
                    <a:pt x="34" y="48"/>
                  </a:cubicBezTo>
                  <a:close/>
                  <a:moveTo>
                    <a:pt x="50" y="34"/>
                  </a:moveTo>
                  <a:cubicBezTo>
                    <a:pt x="63" y="34"/>
                    <a:pt x="63" y="34"/>
                    <a:pt x="63" y="34"/>
                  </a:cubicBezTo>
                  <a:cubicBezTo>
                    <a:pt x="62" y="39"/>
                    <a:pt x="56" y="44"/>
                    <a:pt x="48" y="46"/>
                  </a:cubicBezTo>
                  <a:cubicBezTo>
                    <a:pt x="49" y="42"/>
                    <a:pt x="50" y="38"/>
                    <a:pt x="50" y="34"/>
                  </a:cubicBezTo>
                  <a:close/>
                  <a:moveTo>
                    <a:pt x="48" y="18"/>
                  </a:moveTo>
                  <a:cubicBezTo>
                    <a:pt x="46" y="12"/>
                    <a:pt x="43" y="7"/>
                    <a:pt x="40" y="4"/>
                  </a:cubicBezTo>
                  <a:cubicBezTo>
                    <a:pt x="51" y="7"/>
                    <a:pt x="59" y="15"/>
                    <a:pt x="62" y="26"/>
                  </a:cubicBezTo>
                  <a:cubicBezTo>
                    <a:pt x="59" y="23"/>
                    <a:pt x="54" y="20"/>
                    <a:pt x="48" y="18"/>
                  </a:cubicBezTo>
                  <a:close/>
                  <a:moveTo>
                    <a:pt x="18" y="18"/>
                  </a:moveTo>
                  <a:cubicBezTo>
                    <a:pt x="12" y="20"/>
                    <a:pt x="7" y="23"/>
                    <a:pt x="4" y="26"/>
                  </a:cubicBezTo>
                  <a:cubicBezTo>
                    <a:pt x="6" y="15"/>
                    <a:pt x="15" y="7"/>
                    <a:pt x="26" y="4"/>
                  </a:cubicBezTo>
                  <a:cubicBezTo>
                    <a:pt x="22" y="7"/>
                    <a:pt x="19" y="12"/>
                    <a:pt x="18" y="18"/>
                  </a:cubicBezTo>
                  <a:close/>
                  <a:moveTo>
                    <a:pt x="18" y="48"/>
                  </a:moveTo>
                  <a:cubicBezTo>
                    <a:pt x="19" y="55"/>
                    <a:pt x="22" y="59"/>
                    <a:pt x="26" y="62"/>
                  </a:cubicBezTo>
                  <a:cubicBezTo>
                    <a:pt x="15" y="60"/>
                    <a:pt x="6" y="51"/>
                    <a:pt x="4" y="40"/>
                  </a:cubicBezTo>
                  <a:cubicBezTo>
                    <a:pt x="7" y="44"/>
                    <a:pt x="12" y="47"/>
                    <a:pt x="18" y="48"/>
                  </a:cubicBezTo>
                  <a:close/>
                  <a:moveTo>
                    <a:pt x="48" y="48"/>
                  </a:moveTo>
                  <a:cubicBezTo>
                    <a:pt x="54" y="47"/>
                    <a:pt x="59" y="44"/>
                    <a:pt x="62" y="40"/>
                  </a:cubicBezTo>
                  <a:cubicBezTo>
                    <a:pt x="59" y="51"/>
                    <a:pt x="51" y="60"/>
                    <a:pt x="40" y="62"/>
                  </a:cubicBezTo>
                  <a:cubicBezTo>
                    <a:pt x="43" y="59"/>
                    <a:pt x="46" y="55"/>
                    <a:pt x="48" y="48"/>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58" name="Freeform 16"/>
            <p:cNvSpPr>
              <a:spLocks noEditPoints="1"/>
            </p:cNvSpPr>
            <p:nvPr/>
          </p:nvSpPr>
          <p:spPr bwMode="auto">
            <a:xfrm>
              <a:off x="7671100" y="2454616"/>
              <a:ext cx="247650" cy="273050"/>
            </a:xfrm>
            <a:custGeom>
              <a:avLst/>
              <a:gdLst>
                <a:gd name="T0" fmla="*/ 33 w 66"/>
                <a:gd name="T1" fmla="*/ 0 h 73"/>
                <a:gd name="T2" fmla="*/ 26 w 66"/>
                <a:gd name="T3" fmla="*/ 6 h 73"/>
                <a:gd name="T4" fmla="*/ 39 w 66"/>
                <a:gd name="T5" fmla="*/ 7 h 73"/>
                <a:gd name="T6" fmla="*/ 28 w 66"/>
                <a:gd name="T7" fmla="*/ 5 h 73"/>
                <a:gd name="T8" fmla="*/ 33 w 66"/>
                <a:gd name="T9" fmla="*/ 1 h 73"/>
                <a:gd name="T10" fmla="*/ 28 w 66"/>
                <a:gd name="T11" fmla="*/ 5 h 73"/>
                <a:gd name="T12" fmla="*/ 50 w 66"/>
                <a:gd name="T13" fmla="*/ 13 h 73"/>
                <a:gd name="T14" fmla="*/ 55 w 66"/>
                <a:gd name="T15" fmla="*/ 15 h 73"/>
                <a:gd name="T16" fmla="*/ 54 w 66"/>
                <a:gd name="T17" fmla="*/ 8 h 73"/>
                <a:gd name="T18" fmla="*/ 45 w 66"/>
                <a:gd name="T19" fmla="*/ 8 h 73"/>
                <a:gd name="T20" fmla="*/ 49 w 66"/>
                <a:gd name="T21" fmla="*/ 11 h 73"/>
                <a:gd name="T22" fmla="*/ 33 w 66"/>
                <a:gd name="T23" fmla="*/ 7 h 73"/>
                <a:gd name="T24" fmla="*/ 17 w 66"/>
                <a:gd name="T25" fmla="*/ 12 h 73"/>
                <a:gd name="T26" fmla="*/ 21 w 66"/>
                <a:gd name="T27" fmla="*/ 8 h 73"/>
                <a:gd name="T28" fmla="*/ 14 w 66"/>
                <a:gd name="T29" fmla="*/ 6 h 73"/>
                <a:gd name="T30" fmla="*/ 10 w 66"/>
                <a:gd name="T31" fmla="*/ 15 h 73"/>
                <a:gd name="T32" fmla="*/ 15 w 66"/>
                <a:gd name="T33" fmla="*/ 12 h 73"/>
                <a:gd name="T34" fmla="*/ 15 w 66"/>
                <a:gd name="T35" fmla="*/ 13 h 73"/>
                <a:gd name="T36" fmla="*/ 0 w 66"/>
                <a:gd name="T37" fmla="*/ 35 h 73"/>
                <a:gd name="T38" fmla="*/ 4 w 66"/>
                <a:gd name="T39" fmla="*/ 43 h 73"/>
                <a:gd name="T40" fmla="*/ 14 w 66"/>
                <a:gd name="T41" fmla="*/ 60 h 73"/>
                <a:gd name="T42" fmla="*/ 11 w 66"/>
                <a:gd name="T43" fmla="*/ 68 h 73"/>
                <a:gd name="T44" fmla="*/ 12 w 66"/>
                <a:gd name="T45" fmla="*/ 73 h 73"/>
                <a:gd name="T46" fmla="*/ 15 w 66"/>
                <a:gd name="T47" fmla="*/ 70 h 73"/>
                <a:gd name="T48" fmla="*/ 20 w 66"/>
                <a:gd name="T49" fmla="*/ 63 h 73"/>
                <a:gd name="T50" fmla="*/ 46 w 66"/>
                <a:gd name="T51" fmla="*/ 63 h 73"/>
                <a:gd name="T52" fmla="*/ 52 w 66"/>
                <a:gd name="T53" fmla="*/ 70 h 73"/>
                <a:gd name="T54" fmla="*/ 57 w 66"/>
                <a:gd name="T55" fmla="*/ 71 h 73"/>
                <a:gd name="T56" fmla="*/ 56 w 66"/>
                <a:gd name="T57" fmla="*/ 67 h 73"/>
                <a:gd name="T58" fmla="*/ 62 w 66"/>
                <a:gd name="T59" fmla="*/ 43 h 73"/>
                <a:gd name="T60" fmla="*/ 66 w 66"/>
                <a:gd name="T61" fmla="*/ 35 h 73"/>
                <a:gd name="T62" fmla="*/ 2 w 66"/>
                <a:gd name="T63" fmla="*/ 38 h 73"/>
                <a:gd name="T64" fmla="*/ 3 w 66"/>
                <a:gd name="T65" fmla="*/ 32 h 73"/>
                <a:gd name="T66" fmla="*/ 3 w 66"/>
                <a:gd name="T67" fmla="*/ 41 h 73"/>
                <a:gd name="T68" fmla="*/ 47 w 66"/>
                <a:gd name="T69" fmla="*/ 8 h 73"/>
                <a:gd name="T70" fmla="*/ 53 w 66"/>
                <a:gd name="T71" fmla="*/ 10 h 73"/>
                <a:gd name="T72" fmla="*/ 47 w 66"/>
                <a:gd name="T73" fmla="*/ 8 h 73"/>
                <a:gd name="T74" fmla="*/ 12 w 66"/>
                <a:gd name="T75" fmla="*/ 10 h 73"/>
                <a:gd name="T76" fmla="*/ 17 w 66"/>
                <a:gd name="T77" fmla="*/ 7 h 73"/>
                <a:gd name="T78" fmla="*/ 11 w 66"/>
                <a:gd name="T79" fmla="*/ 13 h 73"/>
                <a:gd name="T80" fmla="*/ 12 w 66"/>
                <a:gd name="T81" fmla="*/ 66 h 73"/>
                <a:gd name="T82" fmla="*/ 17 w 66"/>
                <a:gd name="T83" fmla="*/ 64 h 73"/>
                <a:gd name="T84" fmla="*/ 53 w 66"/>
                <a:gd name="T85" fmla="*/ 66 h 73"/>
                <a:gd name="T86" fmla="*/ 48 w 66"/>
                <a:gd name="T87" fmla="*/ 64 h 73"/>
                <a:gd name="T88" fmla="*/ 53 w 66"/>
                <a:gd name="T89" fmla="*/ 66 h 73"/>
                <a:gd name="T90" fmla="*/ 6 w 66"/>
                <a:gd name="T91" fmla="*/ 37 h 73"/>
                <a:gd name="T92" fmla="*/ 60 w 66"/>
                <a:gd name="T93" fmla="*/ 37 h 73"/>
                <a:gd name="T94" fmla="*/ 64 w 66"/>
                <a:gd name="T95" fmla="*/ 38 h 73"/>
                <a:gd name="T96" fmla="*/ 62 w 66"/>
                <a:gd name="T97" fmla="*/ 37 h 73"/>
                <a:gd name="T98" fmla="*/ 64 w 66"/>
                <a:gd name="T99" fmla="*/ 35 h 73"/>
                <a:gd name="T100" fmla="*/ 33 w 66"/>
                <a:gd name="T101" fmla="*/ 12 h 73"/>
                <a:gd name="T102" fmla="*/ 33 w 66"/>
                <a:gd name="T103" fmla="*/ 61 h 73"/>
                <a:gd name="T104" fmla="*/ 33 w 66"/>
                <a:gd name="T105" fmla="*/ 12 h 73"/>
                <a:gd name="T106" fmla="*/ 10 w 66"/>
                <a:gd name="T107" fmla="*/ 37 h 73"/>
                <a:gd name="T108" fmla="*/ 56 w 66"/>
                <a:gd name="T109" fmla="*/ 37 h 73"/>
                <a:gd name="T110" fmla="*/ 36 w 66"/>
                <a:gd name="T111" fmla="*/ 35 h 73"/>
                <a:gd name="T112" fmla="*/ 49 w 66"/>
                <a:gd name="T113" fmla="*/ 38 h 73"/>
                <a:gd name="T114" fmla="*/ 32 w 66"/>
                <a:gd name="T115" fmla="*/ 40 h 73"/>
                <a:gd name="T116" fmla="*/ 31 w 66"/>
                <a:gd name="T117" fmla="*/ 32 h 73"/>
                <a:gd name="T118" fmla="*/ 34 w 66"/>
                <a:gd name="T119" fmla="*/ 16 h 73"/>
                <a:gd name="T120" fmla="*/ 36 w 66"/>
                <a:gd name="T121" fmla="*/ 3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 h="73">
                  <a:moveTo>
                    <a:pt x="39" y="6"/>
                  </a:moveTo>
                  <a:cubicBezTo>
                    <a:pt x="39" y="2"/>
                    <a:pt x="37" y="0"/>
                    <a:pt x="33" y="0"/>
                  </a:cubicBezTo>
                  <a:cubicBezTo>
                    <a:pt x="32" y="0"/>
                    <a:pt x="32" y="0"/>
                    <a:pt x="32" y="0"/>
                  </a:cubicBezTo>
                  <a:cubicBezTo>
                    <a:pt x="29" y="0"/>
                    <a:pt x="26" y="2"/>
                    <a:pt x="26" y="6"/>
                  </a:cubicBezTo>
                  <a:cubicBezTo>
                    <a:pt x="26" y="7"/>
                    <a:pt x="26" y="7"/>
                    <a:pt x="26" y="7"/>
                  </a:cubicBezTo>
                  <a:cubicBezTo>
                    <a:pt x="39" y="7"/>
                    <a:pt x="39" y="7"/>
                    <a:pt x="39" y="7"/>
                  </a:cubicBezTo>
                  <a:lnTo>
                    <a:pt x="39" y="6"/>
                  </a:lnTo>
                  <a:close/>
                  <a:moveTo>
                    <a:pt x="28" y="5"/>
                  </a:moveTo>
                  <a:cubicBezTo>
                    <a:pt x="28" y="3"/>
                    <a:pt x="30" y="1"/>
                    <a:pt x="32" y="1"/>
                  </a:cubicBezTo>
                  <a:cubicBezTo>
                    <a:pt x="33" y="1"/>
                    <a:pt x="33" y="1"/>
                    <a:pt x="33" y="1"/>
                  </a:cubicBezTo>
                  <a:cubicBezTo>
                    <a:pt x="35" y="1"/>
                    <a:pt x="37" y="3"/>
                    <a:pt x="38" y="5"/>
                  </a:cubicBezTo>
                  <a:lnTo>
                    <a:pt x="28" y="5"/>
                  </a:lnTo>
                  <a:close/>
                  <a:moveTo>
                    <a:pt x="62" y="30"/>
                  </a:moveTo>
                  <a:cubicBezTo>
                    <a:pt x="60" y="23"/>
                    <a:pt x="56" y="17"/>
                    <a:pt x="50" y="13"/>
                  </a:cubicBezTo>
                  <a:cubicBezTo>
                    <a:pt x="50" y="12"/>
                    <a:pt x="50" y="12"/>
                    <a:pt x="50" y="12"/>
                  </a:cubicBezTo>
                  <a:cubicBezTo>
                    <a:pt x="55" y="15"/>
                    <a:pt x="55" y="15"/>
                    <a:pt x="55" y="15"/>
                  </a:cubicBezTo>
                  <a:cubicBezTo>
                    <a:pt x="55" y="15"/>
                    <a:pt x="55" y="15"/>
                    <a:pt x="55" y="15"/>
                  </a:cubicBezTo>
                  <a:cubicBezTo>
                    <a:pt x="57" y="13"/>
                    <a:pt x="56" y="10"/>
                    <a:pt x="54" y="8"/>
                  </a:cubicBezTo>
                  <a:cubicBezTo>
                    <a:pt x="51" y="6"/>
                    <a:pt x="51" y="6"/>
                    <a:pt x="51" y="6"/>
                  </a:cubicBezTo>
                  <a:cubicBezTo>
                    <a:pt x="49" y="5"/>
                    <a:pt x="46" y="6"/>
                    <a:pt x="45" y="8"/>
                  </a:cubicBezTo>
                  <a:cubicBezTo>
                    <a:pt x="44" y="8"/>
                    <a:pt x="44" y="8"/>
                    <a:pt x="44" y="8"/>
                  </a:cubicBezTo>
                  <a:cubicBezTo>
                    <a:pt x="49" y="11"/>
                    <a:pt x="49" y="11"/>
                    <a:pt x="49" y="11"/>
                  </a:cubicBezTo>
                  <a:cubicBezTo>
                    <a:pt x="49" y="12"/>
                    <a:pt x="49" y="12"/>
                    <a:pt x="49" y="12"/>
                  </a:cubicBezTo>
                  <a:cubicBezTo>
                    <a:pt x="44" y="9"/>
                    <a:pt x="39" y="7"/>
                    <a:pt x="33" y="7"/>
                  </a:cubicBezTo>
                  <a:cubicBezTo>
                    <a:pt x="27" y="7"/>
                    <a:pt x="21" y="9"/>
                    <a:pt x="17" y="12"/>
                  </a:cubicBezTo>
                  <a:cubicBezTo>
                    <a:pt x="17" y="12"/>
                    <a:pt x="17" y="12"/>
                    <a:pt x="17" y="12"/>
                  </a:cubicBezTo>
                  <a:cubicBezTo>
                    <a:pt x="17" y="11"/>
                    <a:pt x="17" y="11"/>
                    <a:pt x="17" y="11"/>
                  </a:cubicBezTo>
                  <a:cubicBezTo>
                    <a:pt x="21" y="8"/>
                    <a:pt x="21" y="8"/>
                    <a:pt x="21" y="8"/>
                  </a:cubicBezTo>
                  <a:cubicBezTo>
                    <a:pt x="21" y="8"/>
                    <a:pt x="21" y="8"/>
                    <a:pt x="21" y="8"/>
                  </a:cubicBezTo>
                  <a:cubicBezTo>
                    <a:pt x="20" y="6"/>
                    <a:pt x="17" y="5"/>
                    <a:pt x="14" y="6"/>
                  </a:cubicBezTo>
                  <a:cubicBezTo>
                    <a:pt x="11" y="8"/>
                    <a:pt x="11" y="8"/>
                    <a:pt x="11" y="8"/>
                  </a:cubicBezTo>
                  <a:cubicBezTo>
                    <a:pt x="9" y="10"/>
                    <a:pt x="9" y="13"/>
                    <a:pt x="10" y="15"/>
                  </a:cubicBezTo>
                  <a:cubicBezTo>
                    <a:pt x="11" y="15"/>
                    <a:pt x="11" y="15"/>
                    <a:pt x="11" y="15"/>
                  </a:cubicBezTo>
                  <a:cubicBezTo>
                    <a:pt x="15" y="12"/>
                    <a:pt x="15" y="12"/>
                    <a:pt x="15" y="12"/>
                  </a:cubicBezTo>
                  <a:cubicBezTo>
                    <a:pt x="15" y="13"/>
                    <a:pt x="15" y="13"/>
                    <a:pt x="15" y="13"/>
                  </a:cubicBezTo>
                  <a:cubicBezTo>
                    <a:pt x="15" y="13"/>
                    <a:pt x="15" y="13"/>
                    <a:pt x="15" y="13"/>
                  </a:cubicBezTo>
                  <a:cubicBezTo>
                    <a:pt x="10" y="17"/>
                    <a:pt x="5" y="23"/>
                    <a:pt x="4" y="30"/>
                  </a:cubicBezTo>
                  <a:cubicBezTo>
                    <a:pt x="2" y="31"/>
                    <a:pt x="0" y="33"/>
                    <a:pt x="0" y="35"/>
                  </a:cubicBezTo>
                  <a:cubicBezTo>
                    <a:pt x="0" y="38"/>
                    <a:pt x="0" y="38"/>
                    <a:pt x="0" y="38"/>
                  </a:cubicBezTo>
                  <a:cubicBezTo>
                    <a:pt x="0" y="41"/>
                    <a:pt x="2" y="43"/>
                    <a:pt x="4" y="43"/>
                  </a:cubicBezTo>
                  <a:cubicBezTo>
                    <a:pt x="5" y="50"/>
                    <a:pt x="9" y="56"/>
                    <a:pt x="14" y="60"/>
                  </a:cubicBezTo>
                  <a:cubicBezTo>
                    <a:pt x="14" y="60"/>
                    <a:pt x="14" y="60"/>
                    <a:pt x="14" y="60"/>
                  </a:cubicBezTo>
                  <a:cubicBezTo>
                    <a:pt x="10" y="67"/>
                    <a:pt x="10" y="67"/>
                    <a:pt x="10" y="67"/>
                  </a:cubicBezTo>
                  <a:cubicBezTo>
                    <a:pt x="11" y="68"/>
                    <a:pt x="11" y="68"/>
                    <a:pt x="11" y="68"/>
                  </a:cubicBezTo>
                  <a:cubicBezTo>
                    <a:pt x="9" y="71"/>
                    <a:pt x="9" y="71"/>
                    <a:pt x="9" y="71"/>
                  </a:cubicBezTo>
                  <a:cubicBezTo>
                    <a:pt x="12" y="73"/>
                    <a:pt x="12" y="73"/>
                    <a:pt x="12" y="73"/>
                  </a:cubicBezTo>
                  <a:cubicBezTo>
                    <a:pt x="14" y="70"/>
                    <a:pt x="14" y="70"/>
                    <a:pt x="14" y="70"/>
                  </a:cubicBezTo>
                  <a:cubicBezTo>
                    <a:pt x="15" y="70"/>
                    <a:pt x="15" y="70"/>
                    <a:pt x="15" y="70"/>
                  </a:cubicBezTo>
                  <a:cubicBezTo>
                    <a:pt x="20" y="63"/>
                    <a:pt x="20" y="63"/>
                    <a:pt x="20" y="63"/>
                  </a:cubicBezTo>
                  <a:cubicBezTo>
                    <a:pt x="20" y="63"/>
                    <a:pt x="20" y="63"/>
                    <a:pt x="20" y="63"/>
                  </a:cubicBezTo>
                  <a:cubicBezTo>
                    <a:pt x="24" y="65"/>
                    <a:pt x="28" y="66"/>
                    <a:pt x="33" y="66"/>
                  </a:cubicBezTo>
                  <a:cubicBezTo>
                    <a:pt x="37" y="66"/>
                    <a:pt x="42" y="65"/>
                    <a:pt x="46" y="63"/>
                  </a:cubicBezTo>
                  <a:cubicBezTo>
                    <a:pt x="50" y="70"/>
                    <a:pt x="50" y="70"/>
                    <a:pt x="50" y="70"/>
                  </a:cubicBezTo>
                  <a:cubicBezTo>
                    <a:pt x="52" y="70"/>
                    <a:pt x="52" y="70"/>
                    <a:pt x="52" y="70"/>
                  </a:cubicBezTo>
                  <a:cubicBezTo>
                    <a:pt x="54" y="73"/>
                    <a:pt x="54" y="73"/>
                    <a:pt x="54" y="73"/>
                  </a:cubicBezTo>
                  <a:cubicBezTo>
                    <a:pt x="57" y="71"/>
                    <a:pt x="57" y="71"/>
                    <a:pt x="57" y="71"/>
                  </a:cubicBezTo>
                  <a:cubicBezTo>
                    <a:pt x="55" y="68"/>
                    <a:pt x="55" y="68"/>
                    <a:pt x="55" y="68"/>
                  </a:cubicBezTo>
                  <a:cubicBezTo>
                    <a:pt x="56" y="67"/>
                    <a:pt x="56" y="67"/>
                    <a:pt x="56" y="67"/>
                  </a:cubicBezTo>
                  <a:cubicBezTo>
                    <a:pt x="51" y="60"/>
                    <a:pt x="51" y="60"/>
                    <a:pt x="51" y="60"/>
                  </a:cubicBezTo>
                  <a:cubicBezTo>
                    <a:pt x="57" y="56"/>
                    <a:pt x="60" y="50"/>
                    <a:pt x="62" y="43"/>
                  </a:cubicBezTo>
                  <a:cubicBezTo>
                    <a:pt x="64" y="43"/>
                    <a:pt x="66" y="41"/>
                    <a:pt x="66" y="38"/>
                  </a:cubicBezTo>
                  <a:cubicBezTo>
                    <a:pt x="66" y="35"/>
                    <a:pt x="66" y="35"/>
                    <a:pt x="66" y="35"/>
                  </a:cubicBezTo>
                  <a:cubicBezTo>
                    <a:pt x="66" y="33"/>
                    <a:pt x="64" y="31"/>
                    <a:pt x="62" y="30"/>
                  </a:cubicBezTo>
                  <a:close/>
                  <a:moveTo>
                    <a:pt x="2" y="38"/>
                  </a:moveTo>
                  <a:cubicBezTo>
                    <a:pt x="2" y="35"/>
                    <a:pt x="2" y="35"/>
                    <a:pt x="2" y="35"/>
                  </a:cubicBezTo>
                  <a:cubicBezTo>
                    <a:pt x="2" y="34"/>
                    <a:pt x="2" y="33"/>
                    <a:pt x="3" y="32"/>
                  </a:cubicBezTo>
                  <a:cubicBezTo>
                    <a:pt x="3" y="34"/>
                    <a:pt x="3" y="35"/>
                    <a:pt x="3" y="37"/>
                  </a:cubicBezTo>
                  <a:cubicBezTo>
                    <a:pt x="3" y="38"/>
                    <a:pt x="3" y="40"/>
                    <a:pt x="3" y="41"/>
                  </a:cubicBezTo>
                  <a:cubicBezTo>
                    <a:pt x="2" y="41"/>
                    <a:pt x="2" y="40"/>
                    <a:pt x="2" y="38"/>
                  </a:cubicBezTo>
                  <a:close/>
                  <a:moveTo>
                    <a:pt x="47" y="8"/>
                  </a:moveTo>
                  <a:cubicBezTo>
                    <a:pt x="48" y="7"/>
                    <a:pt x="49" y="7"/>
                    <a:pt x="50" y="8"/>
                  </a:cubicBezTo>
                  <a:cubicBezTo>
                    <a:pt x="53" y="10"/>
                    <a:pt x="53" y="10"/>
                    <a:pt x="53" y="10"/>
                  </a:cubicBezTo>
                  <a:cubicBezTo>
                    <a:pt x="54" y="10"/>
                    <a:pt x="55" y="12"/>
                    <a:pt x="54" y="13"/>
                  </a:cubicBezTo>
                  <a:lnTo>
                    <a:pt x="47" y="8"/>
                  </a:lnTo>
                  <a:close/>
                  <a:moveTo>
                    <a:pt x="11" y="13"/>
                  </a:moveTo>
                  <a:cubicBezTo>
                    <a:pt x="11" y="12"/>
                    <a:pt x="11" y="10"/>
                    <a:pt x="12" y="10"/>
                  </a:cubicBezTo>
                  <a:cubicBezTo>
                    <a:pt x="15" y="8"/>
                    <a:pt x="15" y="8"/>
                    <a:pt x="15" y="8"/>
                  </a:cubicBezTo>
                  <a:cubicBezTo>
                    <a:pt x="16" y="7"/>
                    <a:pt x="16" y="7"/>
                    <a:pt x="17" y="7"/>
                  </a:cubicBezTo>
                  <a:cubicBezTo>
                    <a:pt x="18" y="7"/>
                    <a:pt x="18" y="8"/>
                    <a:pt x="19" y="8"/>
                  </a:cubicBezTo>
                  <a:lnTo>
                    <a:pt x="11" y="13"/>
                  </a:lnTo>
                  <a:close/>
                  <a:moveTo>
                    <a:pt x="15" y="68"/>
                  </a:moveTo>
                  <a:cubicBezTo>
                    <a:pt x="12" y="66"/>
                    <a:pt x="12" y="66"/>
                    <a:pt x="12" y="66"/>
                  </a:cubicBezTo>
                  <a:cubicBezTo>
                    <a:pt x="15" y="62"/>
                    <a:pt x="15" y="62"/>
                    <a:pt x="15" y="62"/>
                  </a:cubicBezTo>
                  <a:cubicBezTo>
                    <a:pt x="17" y="64"/>
                    <a:pt x="17" y="64"/>
                    <a:pt x="17" y="64"/>
                  </a:cubicBezTo>
                  <a:lnTo>
                    <a:pt x="15" y="68"/>
                  </a:lnTo>
                  <a:close/>
                  <a:moveTo>
                    <a:pt x="53" y="66"/>
                  </a:moveTo>
                  <a:cubicBezTo>
                    <a:pt x="51" y="68"/>
                    <a:pt x="51" y="68"/>
                    <a:pt x="51" y="68"/>
                  </a:cubicBezTo>
                  <a:cubicBezTo>
                    <a:pt x="48" y="64"/>
                    <a:pt x="48" y="64"/>
                    <a:pt x="48" y="64"/>
                  </a:cubicBezTo>
                  <a:cubicBezTo>
                    <a:pt x="50" y="62"/>
                    <a:pt x="50" y="62"/>
                    <a:pt x="50" y="62"/>
                  </a:cubicBezTo>
                  <a:lnTo>
                    <a:pt x="53" y="66"/>
                  </a:lnTo>
                  <a:close/>
                  <a:moveTo>
                    <a:pt x="33" y="64"/>
                  </a:moveTo>
                  <a:cubicBezTo>
                    <a:pt x="18" y="64"/>
                    <a:pt x="6" y="52"/>
                    <a:pt x="6" y="37"/>
                  </a:cubicBezTo>
                  <a:cubicBezTo>
                    <a:pt x="6" y="22"/>
                    <a:pt x="18" y="10"/>
                    <a:pt x="33" y="10"/>
                  </a:cubicBezTo>
                  <a:cubicBezTo>
                    <a:pt x="48" y="10"/>
                    <a:pt x="60" y="22"/>
                    <a:pt x="60" y="37"/>
                  </a:cubicBezTo>
                  <a:cubicBezTo>
                    <a:pt x="60" y="52"/>
                    <a:pt x="48" y="64"/>
                    <a:pt x="33" y="64"/>
                  </a:cubicBezTo>
                  <a:close/>
                  <a:moveTo>
                    <a:pt x="64" y="38"/>
                  </a:moveTo>
                  <a:cubicBezTo>
                    <a:pt x="64" y="40"/>
                    <a:pt x="63" y="41"/>
                    <a:pt x="62" y="41"/>
                  </a:cubicBezTo>
                  <a:cubicBezTo>
                    <a:pt x="62" y="40"/>
                    <a:pt x="62" y="38"/>
                    <a:pt x="62" y="37"/>
                  </a:cubicBezTo>
                  <a:cubicBezTo>
                    <a:pt x="62" y="35"/>
                    <a:pt x="62" y="34"/>
                    <a:pt x="62" y="32"/>
                  </a:cubicBezTo>
                  <a:cubicBezTo>
                    <a:pt x="63" y="33"/>
                    <a:pt x="64" y="34"/>
                    <a:pt x="64" y="35"/>
                  </a:cubicBezTo>
                  <a:lnTo>
                    <a:pt x="64" y="38"/>
                  </a:lnTo>
                  <a:close/>
                  <a:moveTo>
                    <a:pt x="33" y="12"/>
                  </a:moveTo>
                  <a:cubicBezTo>
                    <a:pt x="19" y="12"/>
                    <a:pt x="8" y="23"/>
                    <a:pt x="8" y="37"/>
                  </a:cubicBezTo>
                  <a:cubicBezTo>
                    <a:pt x="8" y="50"/>
                    <a:pt x="19" y="61"/>
                    <a:pt x="33" y="61"/>
                  </a:cubicBezTo>
                  <a:cubicBezTo>
                    <a:pt x="46" y="61"/>
                    <a:pt x="57" y="50"/>
                    <a:pt x="57" y="37"/>
                  </a:cubicBezTo>
                  <a:cubicBezTo>
                    <a:pt x="57" y="23"/>
                    <a:pt x="46" y="12"/>
                    <a:pt x="33" y="12"/>
                  </a:cubicBezTo>
                  <a:close/>
                  <a:moveTo>
                    <a:pt x="33" y="60"/>
                  </a:moveTo>
                  <a:cubicBezTo>
                    <a:pt x="20" y="60"/>
                    <a:pt x="10" y="49"/>
                    <a:pt x="10" y="37"/>
                  </a:cubicBezTo>
                  <a:cubicBezTo>
                    <a:pt x="10" y="24"/>
                    <a:pt x="20" y="14"/>
                    <a:pt x="33" y="14"/>
                  </a:cubicBezTo>
                  <a:cubicBezTo>
                    <a:pt x="45" y="14"/>
                    <a:pt x="56" y="24"/>
                    <a:pt x="56" y="37"/>
                  </a:cubicBezTo>
                  <a:cubicBezTo>
                    <a:pt x="56" y="49"/>
                    <a:pt x="45" y="60"/>
                    <a:pt x="33" y="60"/>
                  </a:cubicBezTo>
                  <a:close/>
                  <a:moveTo>
                    <a:pt x="36" y="35"/>
                  </a:moveTo>
                  <a:cubicBezTo>
                    <a:pt x="49" y="35"/>
                    <a:pt x="49" y="35"/>
                    <a:pt x="49" y="35"/>
                  </a:cubicBezTo>
                  <a:cubicBezTo>
                    <a:pt x="49" y="38"/>
                    <a:pt x="49" y="38"/>
                    <a:pt x="49" y="38"/>
                  </a:cubicBezTo>
                  <a:cubicBezTo>
                    <a:pt x="36" y="38"/>
                    <a:pt x="36" y="38"/>
                    <a:pt x="36" y="38"/>
                  </a:cubicBezTo>
                  <a:cubicBezTo>
                    <a:pt x="35" y="40"/>
                    <a:pt x="34" y="40"/>
                    <a:pt x="32" y="40"/>
                  </a:cubicBezTo>
                  <a:cubicBezTo>
                    <a:pt x="30" y="40"/>
                    <a:pt x="28" y="39"/>
                    <a:pt x="28" y="36"/>
                  </a:cubicBezTo>
                  <a:cubicBezTo>
                    <a:pt x="28" y="34"/>
                    <a:pt x="29" y="33"/>
                    <a:pt x="31" y="32"/>
                  </a:cubicBezTo>
                  <a:cubicBezTo>
                    <a:pt x="31" y="16"/>
                    <a:pt x="31" y="16"/>
                    <a:pt x="31" y="16"/>
                  </a:cubicBezTo>
                  <a:cubicBezTo>
                    <a:pt x="34" y="16"/>
                    <a:pt x="34" y="16"/>
                    <a:pt x="34" y="16"/>
                  </a:cubicBezTo>
                  <a:cubicBezTo>
                    <a:pt x="34" y="32"/>
                    <a:pt x="34" y="32"/>
                    <a:pt x="34" y="32"/>
                  </a:cubicBezTo>
                  <a:cubicBezTo>
                    <a:pt x="35" y="33"/>
                    <a:pt x="36" y="34"/>
                    <a:pt x="36" y="35"/>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59" name="Freeform 45"/>
            <p:cNvSpPr>
              <a:spLocks noEditPoints="1"/>
            </p:cNvSpPr>
            <p:nvPr/>
          </p:nvSpPr>
          <p:spPr bwMode="auto">
            <a:xfrm>
              <a:off x="3914747" y="3658620"/>
              <a:ext cx="390902" cy="456051"/>
            </a:xfrm>
            <a:custGeom>
              <a:avLst/>
              <a:gdLst>
                <a:gd name="T0" fmla="*/ 18 w 58"/>
                <a:gd name="T1" fmla="*/ 37 h 68"/>
                <a:gd name="T2" fmla="*/ 17 w 58"/>
                <a:gd name="T3" fmla="*/ 31 h 68"/>
                <a:gd name="T4" fmla="*/ 40 w 58"/>
                <a:gd name="T5" fmla="*/ 16 h 68"/>
                <a:gd name="T6" fmla="*/ 17 w 58"/>
                <a:gd name="T7" fmla="*/ 30 h 68"/>
                <a:gd name="T8" fmla="*/ 44 w 58"/>
                <a:gd name="T9" fmla="*/ 18 h 68"/>
                <a:gd name="T10" fmla="*/ 17 w 58"/>
                <a:gd name="T11" fmla="*/ 23 h 68"/>
                <a:gd name="T12" fmla="*/ 30 w 58"/>
                <a:gd name="T13" fmla="*/ 16 h 68"/>
                <a:gd name="T14" fmla="*/ 14 w 58"/>
                <a:gd name="T15" fmla="*/ 21 h 68"/>
                <a:gd name="T16" fmla="*/ 34 w 58"/>
                <a:gd name="T17" fmla="*/ 66 h 68"/>
                <a:gd name="T18" fmla="*/ 28 w 58"/>
                <a:gd name="T19" fmla="*/ 68 h 68"/>
                <a:gd name="T20" fmla="*/ 20 w 58"/>
                <a:gd name="T21" fmla="*/ 62 h 68"/>
                <a:gd name="T22" fmla="*/ 23 w 58"/>
                <a:gd name="T23" fmla="*/ 50 h 68"/>
                <a:gd name="T24" fmla="*/ 17 w 58"/>
                <a:gd name="T25" fmla="*/ 44 h 68"/>
                <a:gd name="T26" fmla="*/ 40 w 58"/>
                <a:gd name="T27" fmla="*/ 30 h 68"/>
                <a:gd name="T28" fmla="*/ 25 w 58"/>
                <a:gd name="T29" fmla="*/ 41 h 68"/>
                <a:gd name="T30" fmla="*/ 29 w 58"/>
                <a:gd name="T31" fmla="*/ 50 h 68"/>
                <a:gd name="T32" fmla="*/ 40 w 58"/>
                <a:gd name="T33" fmla="*/ 39 h 68"/>
                <a:gd name="T34" fmla="*/ 35 w 58"/>
                <a:gd name="T35" fmla="*/ 50 h 68"/>
                <a:gd name="T36" fmla="*/ 34 w 58"/>
                <a:gd name="T37" fmla="*/ 52 h 68"/>
                <a:gd name="T38" fmla="*/ 33 w 58"/>
                <a:gd name="T39" fmla="*/ 52 h 68"/>
                <a:gd name="T40" fmla="*/ 28 w 58"/>
                <a:gd name="T41" fmla="*/ 52 h 68"/>
                <a:gd name="T42" fmla="*/ 22 w 58"/>
                <a:gd name="T43" fmla="*/ 54 h 68"/>
                <a:gd name="T44" fmla="*/ 25 w 58"/>
                <a:gd name="T45" fmla="*/ 64 h 68"/>
                <a:gd name="T46" fmla="*/ 36 w 58"/>
                <a:gd name="T47" fmla="*/ 62 h 68"/>
                <a:gd name="T48" fmla="*/ 39 w 58"/>
                <a:gd name="T49" fmla="*/ 9 h 68"/>
                <a:gd name="T50" fmla="*/ 41 w 58"/>
                <a:gd name="T51" fmla="*/ 10 h 68"/>
                <a:gd name="T52" fmla="*/ 42 w 58"/>
                <a:gd name="T53" fmla="*/ 4 h 68"/>
                <a:gd name="T54" fmla="*/ 15 w 58"/>
                <a:gd name="T55" fmla="*/ 54 h 68"/>
                <a:gd name="T56" fmla="*/ 19 w 58"/>
                <a:gd name="T57" fmla="*/ 49 h 68"/>
                <a:gd name="T58" fmla="*/ 48 w 58"/>
                <a:gd name="T59" fmla="*/ 19 h 68"/>
                <a:gd name="T60" fmla="*/ 54 w 58"/>
                <a:gd name="T61" fmla="*/ 14 h 68"/>
                <a:gd name="T62" fmla="*/ 47 w 58"/>
                <a:gd name="T63" fmla="*/ 18 h 68"/>
                <a:gd name="T64" fmla="*/ 4 w 58"/>
                <a:gd name="T65" fmla="*/ 42 h 68"/>
                <a:gd name="T66" fmla="*/ 5 w 58"/>
                <a:gd name="T67" fmla="*/ 44 h 68"/>
                <a:gd name="T68" fmla="*/ 9 w 58"/>
                <a:gd name="T69" fmla="*/ 39 h 68"/>
                <a:gd name="T70" fmla="*/ 50 w 58"/>
                <a:gd name="T71" fmla="*/ 29 h 68"/>
                <a:gd name="T72" fmla="*/ 58 w 58"/>
                <a:gd name="T73" fmla="*/ 29 h 68"/>
                <a:gd name="T74" fmla="*/ 7 w 58"/>
                <a:gd name="T75" fmla="*/ 28 h 68"/>
                <a:gd name="T76" fmla="*/ 1 w 58"/>
                <a:gd name="T77" fmla="*/ 30 h 68"/>
                <a:gd name="T78" fmla="*/ 49 w 58"/>
                <a:gd name="T79" fmla="*/ 39 h 68"/>
                <a:gd name="T80" fmla="*/ 53 w 58"/>
                <a:gd name="T81" fmla="*/ 44 h 68"/>
                <a:gd name="T82" fmla="*/ 54 w 58"/>
                <a:gd name="T83" fmla="*/ 42 h 68"/>
                <a:gd name="T84" fmla="*/ 4 w 58"/>
                <a:gd name="T85" fmla="*/ 14 h 68"/>
                <a:gd name="T86" fmla="*/ 10 w 58"/>
                <a:gd name="T87" fmla="*/ 19 h 68"/>
                <a:gd name="T88" fmla="*/ 5 w 58"/>
                <a:gd name="T89" fmla="*/ 14 h 68"/>
                <a:gd name="T90" fmla="*/ 39 w 58"/>
                <a:gd name="T91" fmla="*/ 49 h 68"/>
                <a:gd name="T92" fmla="*/ 44 w 58"/>
                <a:gd name="T93" fmla="*/ 54 h 68"/>
                <a:gd name="T94" fmla="*/ 17 w 58"/>
                <a:gd name="T95" fmla="*/ 10 h 68"/>
                <a:gd name="T96" fmla="*/ 19 w 58"/>
                <a:gd name="T97" fmla="*/ 9 h 68"/>
                <a:gd name="T98" fmla="*/ 14 w 58"/>
                <a:gd name="T99" fmla="*/ 5 h 68"/>
                <a:gd name="T100" fmla="*/ 30 w 58"/>
                <a:gd name="T101" fmla="*/ 7 h 68"/>
                <a:gd name="T102" fmla="*/ 28 w 58"/>
                <a:gd name="T103" fmla="*/ 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 h="68">
                  <a:moveTo>
                    <a:pt x="44" y="25"/>
                  </a:moveTo>
                  <a:cubicBezTo>
                    <a:pt x="44" y="26"/>
                    <a:pt x="42" y="28"/>
                    <a:pt x="41" y="28"/>
                  </a:cubicBezTo>
                  <a:cubicBezTo>
                    <a:pt x="18" y="37"/>
                    <a:pt x="18" y="37"/>
                    <a:pt x="18" y="37"/>
                  </a:cubicBezTo>
                  <a:cubicBezTo>
                    <a:pt x="18" y="37"/>
                    <a:pt x="17" y="37"/>
                    <a:pt x="17" y="37"/>
                  </a:cubicBezTo>
                  <a:cubicBezTo>
                    <a:pt x="15" y="37"/>
                    <a:pt x="14" y="36"/>
                    <a:pt x="14" y="35"/>
                  </a:cubicBezTo>
                  <a:cubicBezTo>
                    <a:pt x="14" y="33"/>
                    <a:pt x="16" y="32"/>
                    <a:pt x="17" y="31"/>
                  </a:cubicBezTo>
                  <a:cubicBezTo>
                    <a:pt x="40" y="23"/>
                    <a:pt x="40" y="23"/>
                    <a:pt x="40" y="23"/>
                  </a:cubicBezTo>
                  <a:cubicBezTo>
                    <a:pt x="42" y="22"/>
                    <a:pt x="44" y="23"/>
                    <a:pt x="44" y="25"/>
                  </a:cubicBezTo>
                  <a:close/>
                  <a:moveTo>
                    <a:pt x="40" y="16"/>
                  </a:moveTo>
                  <a:cubicBezTo>
                    <a:pt x="17" y="24"/>
                    <a:pt x="17" y="24"/>
                    <a:pt x="17" y="24"/>
                  </a:cubicBezTo>
                  <a:cubicBezTo>
                    <a:pt x="16" y="25"/>
                    <a:pt x="14" y="26"/>
                    <a:pt x="14" y="28"/>
                  </a:cubicBezTo>
                  <a:cubicBezTo>
                    <a:pt x="14" y="29"/>
                    <a:pt x="15" y="30"/>
                    <a:pt x="17" y="30"/>
                  </a:cubicBezTo>
                  <a:cubicBezTo>
                    <a:pt x="17" y="30"/>
                    <a:pt x="18" y="30"/>
                    <a:pt x="18" y="30"/>
                  </a:cubicBezTo>
                  <a:cubicBezTo>
                    <a:pt x="41" y="21"/>
                    <a:pt x="41" y="21"/>
                    <a:pt x="41" y="21"/>
                  </a:cubicBezTo>
                  <a:cubicBezTo>
                    <a:pt x="42" y="21"/>
                    <a:pt x="44" y="19"/>
                    <a:pt x="44" y="18"/>
                  </a:cubicBezTo>
                  <a:cubicBezTo>
                    <a:pt x="44" y="16"/>
                    <a:pt x="42" y="15"/>
                    <a:pt x="40" y="16"/>
                  </a:cubicBezTo>
                  <a:close/>
                  <a:moveTo>
                    <a:pt x="14" y="21"/>
                  </a:moveTo>
                  <a:cubicBezTo>
                    <a:pt x="14" y="22"/>
                    <a:pt x="15" y="23"/>
                    <a:pt x="17" y="23"/>
                  </a:cubicBezTo>
                  <a:cubicBezTo>
                    <a:pt x="17" y="23"/>
                    <a:pt x="18" y="23"/>
                    <a:pt x="18" y="23"/>
                  </a:cubicBezTo>
                  <a:cubicBezTo>
                    <a:pt x="27" y="19"/>
                    <a:pt x="27" y="19"/>
                    <a:pt x="27" y="19"/>
                  </a:cubicBezTo>
                  <a:cubicBezTo>
                    <a:pt x="29" y="19"/>
                    <a:pt x="30" y="17"/>
                    <a:pt x="30" y="16"/>
                  </a:cubicBezTo>
                  <a:cubicBezTo>
                    <a:pt x="30" y="14"/>
                    <a:pt x="28" y="13"/>
                    <a:pt x="26" y="14"/>
                  </a:cubicBezTo>
                  <a:cubicBezTo>
                    <a:pt x="17" y="17"/>
                    <a:pt x="17" y="17"/>
                    <a:pt x="17" y="17"/>
                  </a:cubicBezTo>
                  <a:cubicBezTo>
                    <a:pt x="16" y="18"/>
                    <a:pt x="14" y="19"/>
                    <a:pt x="14" y="21"/>
                  </a:cubicBezTo>
                  <a:close/>
                  <a:moveTo>
                    <a:pt x="38" y="54"/>
                  </a:moveTo>
                  <a:cubicBezTo>
                    <a:pt x="38" y="62"/>
                    <a:pt x="38" y="62"/>
                    <a:pt x="38" y="62"/>
                  </a:cubicBezTo>
                  <a:cubicBezTo>
                    <a:pt x="38" y="64"/>
                    <a:pt x="36" y="66"/>
                    <a:pt x="34" y="66"/>
                  </a:cubicBezTo>
                  <a:cubicBezTo>
                    <a:pt x="33" y="66"/>
                    <a:pt x="33" y="66"/>
                    <a:pt x="33" y="66"/>
                  </a:cubicBezTo>
                  <a:cubicBezTo>
                    <a:pt x="33" y="67"/>
                    <a:pt x="32" y="68"/>
                    <a:pt x="30" y="68"/>
                  </a:cubicBezTo>
                  <a:cubicBezTo>
                    <a:pt x="28" y="68"/>
                    <a:pt x="28" y="68"/>
                    <a:pt x="28" y="68"/>
                  </a:cubicBezTo>
                  <a:cubicBezTo>
                    <a:pt x="26" y="68"/>
                    <a:pt x="25" y="67"/>
                    <a:pt x="25" y="66"/>
                  </a:cubicBezTo>
                  <a:cubicBezTo>
                    <a:pt x="24" y="66"/>
                    <a:pt x="24" y="66"/>
                    <a:pt x="24" y="66"/>
                  </a:cubicBezTo>
                  <a:cubicBezTo>
                    <a:pt x="22" y="66"/>
                    <a:pt x="20" y="64"/>
                    <a:pt x="20" y="62"/>
                  </a:cubicBezTo>
                  <a:cubicBezTo>
                    <a:pt x="20" y="54"/>
                    <a:pt x="20" y="54"/>
                    <a:pt x="20" y="54"/>
                  </a:cubicBezTo>
                  <a:cubicBezTo>
                    <a:pt x="20" y="52"/>
                    <a:pt x="22" y="51"/>
                    <a:pt x="23" y="50"/>
                  </a:cubicBezTo>
                  <a:cubicBezTo>
                    <a:pt x="23" y="50"/>
                    <a:pt x="23" y="50"/>
                    <a:pt x="23" y="50"/>
                  </a:cubicBezTo>
                  <a:cubicBezTo>
                    <a:pt x="23" y="47"/>
                    <a:pt x="21" y="44"/>
                    <a:pt x="20" y="43"/>
                  </a:cubicBezTo>
                  <a:cubicBezTo>
                    <a:pt x="18" y="44"/>
                    <a:pt x="18" y="44"/>
                    <a:pt x="18" y="44"/>
                  </a:cubicBezTo>
                  <a:cubicBezTo>
                    <a:pt x="18" y="44"/>
                    <a:pt x="17" y="44"/>
                    <a:pt x="17" y="44"/>
                  </a:cubicBezTo>
                  <a:cubicBezTo>
                    <a:pt x="15" y="44"/>
                    <a:pt x="14" y="43"/>
                    <a:pt x="14" y="42"/>
                  </a:cubicBezTo>
                  <a:cubicBezTo>
                    <a:pt x="14" y="40"/>
                    <a:pt x="16" y="39"/>
                    <a:pt x="17" y="38"/>
                  </a:cubicBezTo>
                  <a:cubicBezTo>
                    <a:pt x="40" y="30"/>
                    <a:pt x="40" y="30"/>
                    <a:pt x="40" y="30"/>
                  </a:cubicBezTo>
                  <a:cubicBezTo>
                    <a:pt x="42" y="29"/>
                    <a:pt x="44" y="30"/>
                    <a:pt x="44" y="32"/>
                  </a:cubicBezTo>
                  <a:cubicBezTo>
                    <a:pt x="44" y="33"/>
                    <a:pt x="42" y="35"/>
                    <a:pt x="41" y="36"/>
                  </a:cubicBezTo>
                  <a:cubicBezTo>
                    <a:pt x="25" y="41"/>
                    <a:pt x="25" y="41"/>
                    <a:pt x="25" y="41"/>
                  </a:cubicBezTo>
                  <a:cubicBezTo>
                    <a:pt x="27" y="43"/>
                    <a:pt x="29" y="46"/>
                    <a:pt x="29" y="50"/>
                  </a:cubicBezTo>
                  <a:cubicBezTo>
                    <a:pt x="29" y="50"/>
                    <a:pt x="29" y="50"/>
                    <a:pt x="29" y="50"/>
                  </a:cubicBezTo>
                  <a:cubicBezTo>
                    <a:pt x="29" y="50"/>
                    <a:pt x="29" y="50"/>
                    <a:pt x="29" y="50"/>
                  </a:cubicBezTo>
                  <a:cubicBezTo>
                    <a:pt x="29" y="50"/>
                    <a:pt x="29" y="50"/>
                    <a:pt x="29" y="50"/>
                  </a:cubicBezTo>
                  <a:cubicBezTo>
                    <a:pt x="29" y="43"/>
                    <a:pt x="36" y="38"/>
                    <a:pt x="37" y="38"/>
                  </a:cubicBezTo>
                  <a:cubicBezTo>
                    <a:pt x="38" y="37"/>
                    <a:pt x="39" y="38"/>
                    <a:pt x="40" y="39"/>
                  </a:cubicBezTo>
                  <a:cubicBezTo>
                    <a:pt x="41" y="40"/>
                    <a:pt x="41" y="42"/>
                    <a:pt x="39" y="43"/>
                  </a:cubicBezTo>
                  <a:cubicBezTo>
                    <a:pt x="39" y="43"/>
                    <a:pt x="35" y="46"/>
                    <a:pt x="35" y="50"/>
                  </a:cubicBezTo>
                  <a:cubicBezTo>
                    <a:pt x="35" y="50"/>
                    <a:pt x="35" y="50"/>
                    <a:pt x="35" y="50"/>
                  </a:cubicBezTo>
                  <a:cubicBezTo>
                    <a:pt x="36" y="51"/>
                    <a:pt x="38" y="52"/>
                    <a:pt x="38" y="54"/>
                  </a:cubicBezTo>
                  <a:close/>
                  <a:moveTo>
                    <a:pt x="36" y="54"/>
                  </a:moveTo>
                  <a:cubicBezTo>
                    <a:pt x="36" y="53"/>
                    <a:pt x="35" y="52"/>
                    <a:pt x="34" y="52"/>
                  </a:cubicBezTo>
                  <a:cubicBezTo>
                    <a:pt x="34" y="52"/>
                    <a:pt x="34" y="52"/>
                    <a:pt x="34" y="52"/>
                  </a:cubicBezTo>
                  <a:cubicBezTo>
                    <a:pt x="34" y="52"/>
                    <a:pt x="34" y="52"/>
                    <a:pt x="34" y="52"/>
                  </a:cubicBezTo>
                  <a:cubicBezTo>
                    <a:pt x="34" y="52"/>
                    <a:pt x="34" y="52"/>
                    <a:pt x="33" y="52"/>
                  </a:cubicBezTo>
                  <a:cubicBezTo>
                    <a:pt x="33" y="52"/>
                    <a:pt x="33" y="52"/>
                    <a:pt x="33" y="52"/>
                  </a:cubicBezTo>
                  <a:cubicBezTo>
                    <a:pt x="30" y="52"/>
                    <a:pt x="30" y="52"/>
                    <a:pt x="30" y="52"/>
                  </a:cubicBezTo>
                  <a:cubicBezTo>
                    <a:pt x="28" y="52"/>
                    <a:pt x="28" y="52"/>
                    <a:pt x="28" y="52"/>
                  </a:cubicBezTo>
                  <a:cubicBezTo>
                    <a:pt x="24" y="52"/>
                    <a:pt x="24" y="52"/>
                    <a:pt x="24" y="52"/>
                  </a:cubicBezTo>
                  <a:cubicBezTo>
                    <a:pt x="24" y="52"/>
                    <a:pt x="24" y="52"/>
                    <a:pt x="24" y="52"/>
                  </a:cubicBezTo>
                  <a:cubicBezTo>
                    <a:pt x="23" y="52"/>
                    <a:pt x="22" y="53"/>
                    <a:pt x="22" y="54"/>
                  </a:cubicBezTo>
                  <a:cubicBezTo>
                    <a:pt x="22" y="62"/>
                    <a:pt x="22" y="62"/>
                    <a:pt x="22" y="62"/>
                  </a:cubicBezTo>
                  <a:cubicBezTo>
                    <a:pt x="22" y="63"/>
                    <a:pt x="23" y="64"/>
                    <a:pt x="24" y="64"/>
                  </a:cubicBezTo>
                  <a:cubicBezTo>
                    <a:pt x="25" y="64"/>
                    <a:pt x="25" y="64"/>
                    <a:pt x="25" y="64"/>
                  </a:cubicBezTo>
                  <a:cubicBezTo>
                    <a:pt x="33" y="64"/>
                    <a:pt x="33" y="64"/>
                    <a:pt x="33" y="64"/>
                  </a:cubicBezTo>
                  <a:cubicBezTo>
                    <a:pt x="34" y="64"/>
                    <a:pt x="34" y="64"/>
                    <a:pt x="34" y="64"/>
                  </a:cubicBezTo>
                  <a:cubicBezTo>
                    <a:pt x="35" y="64"/>
                    <a:pt x="36" y="63"/>
                    <a:pt x="36" y="62"/>
                  </a:cubicBezTo>
                  <a:lnTo>
                    <a:pt x="36" y="54"/>
                  </a:lnTo>
                  <a:close/>
                  <a:moveTo>
                    <a:pt x="42" y="4"/>
                  </a:moveTo>
                  <a:cubicBezTo>
                    <a:pt x="39" y="9"/>
                    <a:pt x="39" y="9"/>
                    <a:pt x="39" y="9"/>
                  </a:cubicBezTo>
                  <a:cubicBezTo>
                    <a:pt x="39" y="10"/>
                    <a:pt x="39" y="10"/>
                    <a:pt x="40" y="11"/>
                  </a:cubicBezTo>
                  <a:cubicBezTo>
                    <a:pt x="40" y="11"/>
                    <a:pt x="40" y="11"/>
                    <a:pt x="40" y="11"/>
                  </a:cubicBezTo>
                  <a:cubicBezTo>
                    <a:pt x="40" y="11"/>
                    <a:pt x="41" y="11"/>
                    <a:pt x="41" y="10"/>
                  </a:cubicBezTo>
                  <a:cubicBezTo>
                    <a:pt x="44" y="5"/>
                    <a:pt x="44" y="5"/>
                    <a:pt x="44" y="5"/>
                  </a:cubicBezTo>
                  <a:cubicBezTo>
                    <a:pt x="44" y="5"/>
                    <a:pt x="44" y="4"/>
                    <a:pt x="44" y="4"/>
                  </a:cubicBezTo>
                  <a:cubicBezTo>
                    <a:pt x="43" y="4"/>
                    <a:pt x="42" y="4"/>
                    <a:pt x="42" y="4"/>
                  </a:cubicBezTo>
                  <a:close/>
                  <a:moveTo>
                    <a:pt x="17" y="48"/>
                  </a:moveTo>
                  <a:cubicBezTo>
                    <a:pt x="14" y="53"/>
                    <a:pt x="14" y="53"/>
                    <a:pt x="14" y="53"/>
                  </a:cubicBezTo>
                  <a:cubicBezTo>
                    <a:pt x="14" y="53"/>
                    <a:pt x="14" y="54"/>
                    <a:pt x="15" y="54"/>
                  </a:cubicBezTo>
                  <a:cubicBezTo>
                    <a:pt x="15" y="54"/>
                    <a:pt x="15" y="54"/>
                    <a:pt x="15" y="54"/>
                  </a:cubicBezTo>
                  <a:cubicBezTo>
                    <a:pt x="15" y="54"/>
                    <a:pt x="16" y="54"/>
                    <a:pt x="16" y="54"/>
                  </a:cubicBezTo>
                  <a:cubicBezTo>
                    <a:pt x="19" y="49"/>
                    <a:pt x="19" y="49"/>
                    <a:pt x="19" y="49"/>
                  </a:cubicBezTo>
                  <a:cubicBezTo>
                    <a:pt x="19" y="48"/>
                    <a:pt x="19" y="47"/>
                    <a:pt x="18" y="47"/>
                  </a:cubicBezTo>
                  <a:cubicBezTo>
                    <a:pt x="18" y="47"/>
                    <a:pt x="17" y="47"/>
                    <a:pt x="17" y="48"/>
                  </a:cubicBezTo>
                  <a:close/>
                  <a:moveTo>
                    <a:pt x="48" y="19"/>
                  </a:moveTo>
                  <a:cubicBezTo>
                    <a:pt x="48" y="19"/>
                    <a:pt x="48" y="19"/>
                    <a:pt x="49" y="19"/>
                  </a:cubicBezTo>
                  <a:cubicBezTo>
                    <a:pt x="54" y="16"/>
                    <a:pt x="54" y="16"/>
                    <a:pt x="54" y="16"/>
                  </a:cubicBezTo>
                  <a:cubicBezTo>
                    <a:pt x="54" y="16"/>
                    <a:pt x="54" y="15"/>
                    <a:pt x="54" y="14"/>
                  </a:cubicBezTo>
                  <a:cubicBezTo>
                    <a:pt x="54" y="14"/>
                    <a:pt x="53" y="14"/>
                    <a:pt x="53" y="14"/>
                  </a:cubicBezTo>
                  <a:cubicBezTo>
                    <a:pt x="48" y="17"/>
                    <a:pt x="48" y="17"/>
                    <a:pt x="48" y="17"/>
                  </a:cubicBezTo>
                  <a:cubicBezTo>
                    <a:pt x="47" y="17"/>
                    <a:pt x="47" y="18"/>
                    <a:pt x="47" y="18"/>
                  </a:cubicBezTo>
                  <a:cubicBezTo>
                    <a:pt x="47" y="19"/>
                    <a:pt x="48" y="19"/>
                    <a:pt x="48" y="19"/>
                  </a:cubicBezTo>
                  <a:close/>
                  <a:moveTo>
                    <a:pt x="9" y="39"/>
                  </a:moveTo>
                  <a:cubicBezTo>
                    <a:pt x="4" y="42"/>
                    <a:pt x="4" y="42"/>
                    <a:pt x="4" y="42"/>
                  </a:cubicBezTo>
                  <a:cubicBezTo>
                    <a:pt x="4" y="42"/>
                    <a:pt x="4" y="43"/>
                    <a:pt x="4" y="43"/>
                  </a:cubicBezTo>
                  <a:cubicBezTo>
                    <a:pt x="4" y="44"/>
                    <a:pt x="4" y="44"/>
                    <a:pt x="5" y="44"/>
                  </a:cubicBezTo>
                  <a:cubicBezTo>
                    <a:pt x="5" y="44"/>
                    <a:pt x="5" y="44"/>
                    <a:pt x="5" y="44"/>
                  </a:cubicBezTo>
                  <a:cubicBezTo>
                    <a:pt x="10" y="41"/>
                    <a:pt x="10" y="41"/>
                    <a:pt x="10" y="41"/>
                  </a:cubicBezTo>
                  <a:cubicBezTo>
                    <a:pt x="11" y="41"/>
                    <a:pt x="11" y="40"/>
                    <a:pt x="11" y="40"/>
                  </a:cubicBezTo>
                  <a:cubicBezTo>
                    <a:pt x="10" y="39"/>
                    <a:pt x="10" y="39"/>
                    <a:pt x="9" y="39"/>
                  </a:cubicBezTo>
                  <a:close/>
                  <a:moveTo>
                    <a:pt x="57" y="28"/>
                  </a:moveTo>
                  <a:cubicBezTo>
                    <a:pt x="51" y="28"/>
                    <a:pt x="51" y="28"/>
                    <a:pt x="51" y="28"/>
                  </a:cubicBezTo>
                  <a:cubicBezTo>
                    <a:pt x="51" y="28"/>
                    <a:pt x="50" y="28"/>
                    <a:pt x="50" y="29"/>
                  </a:cubicBezTo>
                  <a:cubicBezTo>
                    <a:pt x="50" y="30"/>
                    <a:pt x="51" y="30"/>
                    <a:pt x="51" y="30"/>
                  </a:cubicBezTo>
                  <a:cubicBezTo>
                    <a:pt x="57" y="30"/>
                    <a:pt x="57" y="30"/>
                    <a:pt x="57" y="30"/>
                  </a:cubicBezTo>
                  <a:cubicBezTo>
                    <a:pt x="58" y="30"/>
                    <a:pt x="58" y="30"/>
                    <a:pt x="58" y="29"/>
                  </a:cubicBezTo>
                  <a:cubicBezTo>
                    <a:pt x="58" y="28"/>
                    <a:pt x="58" y="28"/>
                    <a:pt x="57" y="28"/>
                  </a:cubicBezTo>
                  <a:close/>
                  <a:moveTo>
                    <a:pt x="8" y="29"/>
                  </a:moveTo>
                  <a:cubicBezTo>
                    <a:pt x="8" y="28"/>
                    <a:pt x="7" y="28"/>
                    <a:pt x="7" y="28"/>
                  </a:cubicBezTo>
                  <a:cubicBezTo>
                    <a:pt x="1" y="28"/>
                    <a:pt x="1" y="28"/>
                    <a:pt x="1" y="28"/>
                  </a:cubicBezTo>
                  <a:cubicBezTo>
                    <a:pt x="0" y="28"/>
                    <a:pt x="0" y="28"/>
                    <a:pt x="0" y="29"/>
                  </a:cubicBezTo>
                  <a:cubicBezTo>
                    <a:pt x="0" y="30"/>
                    <a:pt x="0" y="30"/>
                    <a:pt x="1" y="30"/>
                  </a:cubicBezTo>
                  <a:cubicBezTo>
                    <a:pt x="7" y="30"/>
                    <a:pt x="7" y="30"/>
                    <a:pt x="7" y="30"/>
                  </a:cubicBezTo>
                  <a:cubicBezTo>
                    <a:pt x="7" y="30"/>
                    <a:pt x="8" y="30"/>
                    <a:pt x="8" y="29"/>
                  </a:cubicBezTo>
                  <a:close/>
                  <a:moveTo>
                    <a:pt x="49" y="39"/>
                  </a:moveTo>
                  <a:cubicBezTo>
                    <a:pt x="48" y="39"/>
                    <a:pt x="48" y="39"/>
                    <a:pt x="47" y="40"/>
                  </a:cubicBezTo>
                  <a:cubicBezTo>
                    <a:pt x="47" y="40"/>
                    <a:pt x="47" y="41"/>
                    <a:pt x="48" y="41"/>
                  </a:cubicBezTo>
                  <a:cubicBezTo>
                    <a:pt x="53" y="44"/>
                    <a:pt x="53" y="44"/>
                    <a:pt x="53" y="44"/>
                  </a:cubicBezTo>
                  <a:cubicBezTo>
                    <a:pt x="53" y="44"/>
                    <a:pt x="53" y="44"/>
                    <a:pt x="53" y="44"/>
                  </a:cubicBezTo>
                  <a:cubicBezTo>
                    <a:pt x="54" y="44"/>
                    <a:pt x="54" y="44"/>
                    <a:pt x="54" y="43"/>
                  </a:cubicBezTo>
                  <a:cubicBezTo>
                    <a:pt x="54" y="43"/>
                    <a:pt x="54" y="42"/>
                    <a:pt x="54" y="42"/>
                  </a:cubicBezTo>
                  <a:lnTo>
                    <a:pt x="49" y="39"/>
                  </a:lnTo>
                  <a:close/>
                  <a:moveTo>
                    <a:pt x="5" y="14"/>
                  </a:moveTo>
                  <a:cubicBezTo>
                    <a:pt x="5" y="14"/>
                    <a:pt x="4" y="14"/>
                    <a:pt x="4" y="14"/>
                  </a:cubicBezTo>
                  <a:cubicBezTo>
                    <a:pt x="4" y="15"/>
                    <a:pt x="4" y="16"/>
                    <a:pt x="4" y="16"/>
                  </a:cubicBezTo>
                  <a:cubicBezTo>
                    <a:pt x="9" y="19"/>
                    <a:pt x="9" y="19"/>
                    <a:pt x="9" y="19"/>
                  </a:cubicBezTo>
                  <a:cubicBezTo>
                    <a:pt x="10" y="19"/>
                    <a:pt x="10" y="19"/>
                    <a:pt x="10" y="19"/>
                  </a:cubicBezTo>
                  <a:cubicBezTo>
                    <a:pt x="10" y="19"/>
                    <a:pt x="11" y="19"/>
                    <a:pt x="11" y="18"/>
                  </a:cubicBezTo>
                  <a:cubicBezTo>
                    <a:pt x="11" y="18"/>
                    <a:pt x="11" y="17"/>
                    <a:pt x="10" y="17"/>
                  </a:cubicBezTo>
                  <a:lnTo>
                    <a:pt x="5" y="14"/>
                  </a:lnTo>
                  <a:close/>
                  <a:moveTo>
                    <a:pt x="41" y="48"/>
                  </a:moveTo>
                  <a:cubicBezTo>
                    <a:pt x="41" y="47"/>
                    <a:pt x="40" y="47"/>
                    <a:pt x="40" y="47"/>
                  </a:cubicBezTo>
                  <a:cubicBezTo>
                    <a:pt x="39" y="47"/>
                    <a:pt x="39" y="48"/>
                    <a:pt x="39" y="49"/>
                  </a:cubicBezTo>
                  <a:cubicBezTo>
                    <a:pt x="42" y="54"/>
                    <a:pt x="42" y="54"/>
                    <a:pt x="42" y="54"/>
                  </a:cubicBezTo>
                  <a:cubicBezTo>
                    <a:pt x="42" y="54"/>
                    <a:pt x="43" y="54"/>
                    <a:pt x="43" y="54"/>
                  </a:cubicBezTo>
                  <a:cubicBezTo>
                    <a:pt x="43" y="54"/>
                    <a:pt x="43" y="54"/>
                    <a:pt x="44" y="54"/>
                  </a:cubicBezTo>
                  <a:cubicBezTo>
                    <a:pt x="44" y="54"/>
                    <a:pt x="44" y="53"/>
                    <a:pt x="44" y="53"/>
                  </a:cubicBezTo>
                  <a:lnTo>
                    <a:pt x="41" y="48"/>
                  </a:lnTo>
                  <a:close/>
                  <a:moveTo>
                    <a:pt x="17" y="10"/>
                  </a:moveTo>
                  <a:cubicBezTo>
                    <a:pt x="17" y="11"/>
                    <a:pt x="18" y="11"/>
                    <a:pt x="18" y="11"/>
                  </a:cubicBezTo>
                  <a:cubicBezTo>
                    <a:pt x="18" y="11"/>
                    <a:pt x="18" y="11"/>
                    <a:pt x="18" y="11"/>
                  </a:cubicBezTo>
                  <a:cubicBezTo>
                    <a:pt x="19" y="10"/>
                    <a:pt x="19" y="10"/>
                    <a:pt x="19" y="9"/>
                  </a:cubicBezTo>
                  <a:cubicBezTo>
                    <a:pt x="16" y="4"/>
                    <a:pt x="16" y="4"/>
                    <a:pt x="16" y="4"/>
                  </a:cubicBezTo>
                  <a:cubicBezTo>
                    <a:pt x="16" y="4"/>
                    <a:pt x="15" y="4"/>
                    <a:pt x="15" y="4"/>
                  </a:cubicBezTo>
                  <a:cubicBezTo>
                    <a:pt x="14" y="4"/>
                    <a:pt x="14" y="5"/>
                    <a:pt x="14" y="5"/>
                  </a:cubicBezTo>
                  <a:lnTo>
                    <a:pt x="17" y="10"/>
                  </a:lnTo>
                  <a:close/>
                  <a:moveTo>
                    <a:pt x="29" y="8"/>
                  </a:moveTo>
                  <a:cubicBezTo>
                    <a:pt x="30" y="8"/>
                    <a:pt x="30" y="7"/>
                    <a:pt x="30" y="7"/>
                  </a:cubicBezTo>
                  <a:cubicBezTo>
                    <a:pt x="30" y="1"/>
                    <a:pt x="30" y="1"/>
                    <a:pt x="30" y="1"/>
                  </a:cubicBezTo>
                  <a:cubicBezTo>
                    <a:pt x="30" y="0"/>
                    <a:pt x="30" y="0"/>
                    <a:pt x="29" y="0"/>
                  </a:cubicBezTo>
                  <a:cubicBezTo>
                    <a:pt x="28" y="0"/>
                    <a:pt x="28" y="0"/>
                    <a:pt x="28" y="1"/>
                  </a:cubicBezTo>
                  <a:cubicBezTo>
                    <a:pt x="28" y="7"/>
                    <a:pt x="28" y="7"/>
                    <a:pt x="28" y="7"/>
                  </a:cubicBezTo>
                  <a:cubicBezTo>
                    <a:pt x="28" y="7"/>
                    <a:pt x="28" y="8"/>
                    <a:pt x="29" y="8"/>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60" name="Freeform 46"/>
            <p:cNvSpPr>
              <a:spLocks noEditPoints="1"/>
            </p:cNvSpPr>
            <p:nvPr/>
          </p:nvSpPr>
          <p:spPr bwMode="auto">
            <a:xfrm>
              <a:off x="6543302" y="3836992"/>
              <a:ext cx="257175" cy="252412"/>
            </a:xfrm>
            <a:custGeom>
              <a:avLst/>
              <a:gdLst>
                <a:gd name="T0" fmla="*/ 12 w 68"/>
                <a:gd name="T1" fmla="*/ 0 h 67"/>
                <a:gd name="T2" fmla="*/ 0 w 68"/>
                <a:gd name="T3" fmla="*/ 56 h 67"/>
                <a:gd name="T4" fmla="*/ 57 w 68"/>
                <a:gd name="T5" fmla="*/ 67 h 67"/>
                <a:gd name="T6" fmla="*/ 68 w 68"/>
                <a:gd name="T7" fmla="*/ 11 h 67"/>
                <a:gd name="T8" fmla="*/ 65 w 68"/>
                <a:gd name="T9" fmla="*/ 11 h 67"/>
                <a:gd name="T10" fmla="*/ 57 w 68"/>
                <a:gd name="T11" fmla="*/ 64 h 67"/>
                <a:gd name="T12" fmla="*/ 3 w 68"/>
                <a:gd name="T13" fmla="*/ 56 h 67"/>
                <a:gd name="T14" fmla="*/ 12 w 68"/>
                <a:gd name="T15" fmla="*/ 3 h 67"/>
                <a:gd name="T16" fmla="*/ 65 w 68"/>
                <a:gd name="T17" fmla="*/ 11 h 67"/>
                <a:gd name="T18" fmla="*/ 12 w 68"/>
                <a:gd name="T19" fmla="*/ 5 h 67"/>
                <a:gd name="T20" fmla="*/ 6 w 68"/>
                <a:gd name="T21" fmla="*/ 56 h 67"/>
                <a:gd name="T22" fmla="*/ 56 w 68"/>
                <a:gd name="T23" fmla="*/ 62 h 67"/>
                <a:gd name="T24" fmla="*/ 63 w 68"/>
                <a:gd name="T25" fmla="*/ 12 h 67"/>
                <a:gd name="T26" fmla="*/ 61 w 68"/>
                <a:gd name="T27" fmla="*/ 12 h 67"/>
                <a:gd name="T28" fmla="*/ 35 w 68"/>
                <a:gd name="T29" fmla="*/ 33 h 67"/>
                <a:gd name="T30" fmla="*/ 56 w 68"/>
                <a:gd name="T31" fmla="*/ 7 h 67"/>
                <a:gd name="T32" fmla="*/ 12 w 68"/>
                <a:gd name="T33" fmla="*/ 7 h 67"/>
                <a:gd name="T34" fmla="*/ 33 w 68"/>
                <a:gd name="T35" fmla="*/ 33 h 67"/>
                <a:gd name="T36" fmla="*/ 8 w 68"/>
                <a:gd name="T37" fmla="*/ 12 h 67"/>
                <a:gd name="T38" fmla="*/ 8 w 68"/>
                <a:gd name="T39" fmla="*/ 56 h 67"/>
                <a:gd name="T40" fmla="*/ 33 w 68"/>
                <a:gd name="T41" fmla="*/ 35 h 67"/>
                <a:gd name="T42" fmla="*/ 12 w 68"/>
                <a:gd name="T43" fmla="*/ 60 h 67"/>
                <a:gd name="T44" fmla="*/ 56 w 68"/>
                <a:gd name="T45" fmla="*/ 60 h 67"/>
                <a:gd name="T46" fmla="*/ 35 w 68"/>
                <a:gd name="T47" fmla="*/ 35 h 67"/>
                <a:gd name="T48" fmla="*/ 61 w 68"/>
                <a:gd name="T49" fmla="*/ 56 h 67"/>
                <a:gd name="T50" fmla="*/ 12 w 68"/>
                <a:gd name="T51" fmla="*/ 20 h 67"/>
                <a:gd name="T52" fmla="*/ 19 w 68"/>
                <a:gd name="T53" fmla="*/ 19 h 67"/>
                <a:gd name="T54" fmla="*/ 20 w 68"/>
                <a:gd name="T55" fmla="*/ 12 h 67"/>
                <a:gd name="T56" fmla="*/ 21 w 68"/>
                <a:gd name="T57" fmla="*/ 19 h 67"/>
                <a:gd name="T58" fmla="*/ 29 w 68"/>
                <a:gd name="T59" fmla="*/ 20 h 67"/>
                <a:gd name="T60" fmla="*/ 21 w 68"/>
                <a:gd name="T61" fmla="*/ 21 h 67"/>
                <a:gd name="T62" fmla="*/ 20 w 68"/>
                <a:gd name="T63" fmla="*/ 28 h 67"/>
                <a:gd name="T64" fmla="*/ 19 w 68"/>
                <a:gd name="T65" fmla="*/ 21 h 67"/>
                <a:gd name="T66" fmla="*/ 12 w 68"/>
                <a:gd name="T67" fmla="*/ 20 h 67"/>
                <a:gd name="T68" fmla="*/ 26 w 68"/>
                <a:gd name="T69" fmla="*/ 53 h 67"/>
                <a:gd name="T70" fmla="*/ 25 w 68"/>
                <a:gd name="T71" fmla="*/ 53 h 67"/>
                <a:gd name="T72" fmla="*/ 16 w 68"/>
                <a:gd name="T73" fmla="*/ 53 h 67"/>
                <a:gd name="T74" fmla="*/ 15 w 68"/>
                <a:gd name="T75" fmla="*/ 53 h 67"/>
                <a:gd name="T76" fmla="*/ 19 w 68"/>
                <a:gd name="T77" fmla="*/ 47 h 67"/>
                <a:gd name="T78" fmla="*/ 15 w 68"/>
                <a:gd name="T79" fmla="*/ 42 h 67"/>
                <a:gd name="T80" fmla="*/ 20 w 68"/>
                <a:gd name="T81" fmla="*/ 46 h 67"/>
                <a:gd name="T82" fmla="*/ 26 w 68"/>
                <a:gd name="T83" fmla="*/ 42 h 67"/>
                <a:gd name="T84" fmla="*/ 22 w 68"/>
                <a:gd name="T85" fmla="*/ 47 h 67"/>
                <a:gd name="T86" fmla="*/ 40 w 68"/>
                <a:gd name="T87" fmla="*/ 19 h 67"/>
                <a:gd name="T88" fmla="*/ 56 w 68"/>
                <a:gd name="T89" fmla="*/ 18 h 67"/>
                <a:gd name="T90" fmla="*/ 56 w 68"/>
                <a:gd name="T91" fmla="*/ 20 h 67"/>
                <a:gd name="T92" fmla="*/ 40 w 68"/>
                <a:gd name="T93" fmla="*/ 19 h 67"/>
                <a:gd name="T94" fmla="*/ 55 w 68"/>
                <a:gd name="T95" fmla="*/ 45 h 67"/>
                <a:gd name="T96" fmla="*/ 40 w 68"/>
                <a:gd name="T97" fmla="*/ 44 h 67"/>
                <a:gd name="T98" fmla="*/ 55 w 68"/>
                <a:gd name="T99" fmla="*/ 43 h 67"/>
                <a:gd name="T100" fmla="*/ 56 w 68"/>
                <a:gd name="T101" fmla="*/ 50 h 67"/>
                <a:gd name="T102" fmla="*/ 41 w 68"/>
                <a:gd name="T103" fmla="*/ 51 h 67"/>
                <a:gd name="T104" fmla="*/ 41 w 68"/>
                <a:gd name="T105" fmla="*/ 49 h 67"/>
                <a:gd name="T106" fmla="*/ 56 w 68"/>
                <a:gd name="T107"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67">
                  <a:moveTo>
                    <a:pt x="57" y="0"/>
                  </a:moveTo>
                  <a:cubicBezTo>
                    <a:pt x="12" y="0"/>
                    <a:pt x="12" y="0"/>
                    <a:pt x="12" y="0"/>
                  </a:cubicBezTo>
                  <a:cubicBezTo>
                    <a:pt x="5" y="0"/>
                    <a:pt x="0" y="5"/>
                    <a:pt x="0" y="11"/>
                  </a:cubicBezTo>
                  <a:cubicBezTo>
                    <a:pt x="0" y="56"/>
                    <a:pt x="0" y="56"/>
                    <a:pt x="0" y="56"/>
                  </a:cubicBezTo>
                  <a:cubicBezTo>
                    <a:pt x="0" y="62"/>
                    <a:pt x="5" y="67"/>
                    <a:pt x="12" y="67"/>
                  </a:cubicBezTo>
                  <a:cubicBezTo>
                    <a:pt x="57" y="67"/>
                    <a:pt x="57" y="67"/>
                    <a:pt x="57" y="67"/>
                  </a:cubicBezTo>
                  <a:cubicBezTo>
                    <a:pt x="63" y="67"/>
                    <a:pt x="68" y="62"/>
                    <a:pt x="68" y="56"/>
                  </a:cubicBezTo>
                  <a:cubicBezTo>
                    <a:pt x="68" y="11"/>
                    <a:pt x="68" y="11"/>
                    <a:pt x="68" y="11"/>
                  </a:cubicBezTo>
                  <a:cubicBezTo>
                    <a:pt x="68" y="5"/>
                    <a:pt x="63" y="0"/>
                    <a:pt x="57" y="0"/>
                  </a:cubicBezTo>
                  <a:close/>
                  <a:moveTo>
                    <a:pt x="65" y="11"/>
                  </a:moveTo>
                  <a:cubicBezTo>
                    <a:pt x="65" y="56"/>
                    <a:pt x="65" y="56"/>
                    <a:pt x="65" y="56"/>
                  </a:cubicBezTo>
                  <a:cubicBezTo>
                    <a:pt x="65" y="61"/>
                    <a:pt x="61" y="64"/>
                    <a:pt x="57" y="64"/>
                  </a:cubicBezTo>
                  <a:cubicBezTo>
                    <a:pt x="12" y="64"/>
                    <a:pt x="12" y="64"/>
                    <a:pt x="12" y="64"/>
                  </a:cubicBezTo>
                  <a:cubicBezTo>
                    <a:pt x="7" y="64"/>
                    <a:pt x="3" y="61"/>
                    <a:pt x="3" y="56"/>
                  </a:cubicBezTo>
                  <a:cubicBezTo>
                    <a:pt x="3" y="11"/>
                    <a:pt x="3" y="11"/>
                    <a:pt x="3" y="11"/>
                  </a:cubicBezTo>
                  <a:cubicBezTo>
                    <a:pt x="3" y="7"/>
                    <a:pt x="7" y="3"/>
                    <a:pt x="12" y="3"/>
                  </a:cubicBezTo>
                  <a:cubicBezTo>
                    <a:pt x="57" y="3"/>
                    <a:pt x="57" y="3"/>
                    <a:pt x="57" y="3"/>
                  </a:cubicBezTo>
                  <a:cubicBezTo>
                    <a:pt x="61" y="3"/>
                    <a:pt x="65" y="7"/>
                    <a:pt x="65" y="11"/>
                  </a:cubicBezTo>
                  <a:close/>
                  <a:moveTo>
                    <a:pt x="56" y="5"/>
                  </a:moveTo>
                  <a:cubicBezTo>
                    <a:pt x="12" y="5"/>
                    <a:pt x="12" y="5"/>
                    <a:pt x="12" y="5"/>
                  </a:cubicBezTo>
                  <a:cubicBezTo>
                    <a:pt x="9" y="5"/>
                    <a:pt x="6" y="8"/>
                    <a:pt x="6" y="12"/>
                  </a:cubicBezTo>
                  <a:cubicBezTo>
                    <a:pt x="6" y="56"/>
                    <a:pt x="6" y="56"/>
                    <a:pt x="6" y="56"/>
                  </a:cubicBezTo>
                  <a:cubicBezTo>
                    <a:pt x="6" y="59"/>
                    <a:pt x="9" y="62"/>
                    <a:pt x="12" y="62"/>
                  </a:cubicBezTo>
                  <a:cubicBezTo>
                    <a:pt x="56" y="62"/>
                    <a:pt x="56" y="62"/>
                    <a:pt x="56" y="62"/>
                  </a:cubicBezTo>
                  <a:cubicBezTo>
                    <a:pt x="60" y="62"/>
                    <a:pt x="63" y="59"/>
                    <a:pt x="63" y="56"/>
                  </a:cubicBezTo>
                  <a:cubicBezTo>
                    <a:pt x="63" y="12"/>
                    <a:pt x="63" y="12"/>
                    <a:pt x="63" y="12"/>
                  </a:cubicBezTo>
                  <a:cubicBezTo>
                    <a:pt x="63" y="8"/>
                    <a:pt x="60" y="5"/>
                    <a:pt x="56" y="5"/>
                  </a:cubicBezTo>
                  <a:close/>
                  <a:moveTo>
                    <a:pt x="61" y="12"/>
                  </a:moveTo>
                  <a:cubicBezTo>
                    <a:pt x="61" y="33"/>
                    <a:pt x="61" y="33"/>
                    <a:pt x="61" y="33"/>
                  </a:cubicBezTo>
                  <a:cubicBezTo>
                    <a:pt x="35" y="33"/>
                    <a:pt x="35" y="33"/>
                    <a:pt x="35" y="33"/>
                  </a:cubicBezTo>
                  <a:cubicBezTo>
                    <a:pt x="35" y="7"/>
                    <a:pt x="35" y="7"/>
                    <a:pt x="35" y="7"/>
                  </a:cubicBezTo>
                  <a:cubicBezTo>
                    <a:pt x="56" y="7"/>
                    <a:pt x="56" y="7"/>
                    <a:pt x="56" y="7"/>
                  </a:cubicBezTo>
                  <a:cubicBezTo>
                    <a:pt x="59" y="7"/>
                    <a:pt x="61" y="9"/>
                    <a:pt x="61" y="12"/>
                  </a:cubicBezTo>
                  <a:close/>
                  <a:moveTo>
                    <a:pt x="12" y="7"/>
                  </a:moveTo>
                  <a:cubicBezTo>
                    <a:pt x="33" y="7"/>
                    <a:pt x="33" y="7"/>
                    <a:pt x="33" y="7"/>
                  </a:cubicBezTo>
                  <a:cubicBezTo>
                    <a:pt x="33" y="33"/>
                    <a:pt x="33" y="33"/>
                    <a:pt x="33" y="33"/>
                  </a:cubicBezTo>
                  <a:cubicBezTo>
                    <a:pt x="8" y="33"/>
                    <a:pt x="8" y="33"/>
                    <a:pt x="8" y="33"/>
                  </a:cubicBezTo>
                  <a:cubicBezTo>
                    <a:pt x="8" y="12"/>
                    <a:pt x="8" y="12"/>
                    <a:pt x="8" y="12"/>
                  </a:cubicBezTo>
                  <a:cubicBezTo>
                    <a:pt x="8" y="9"/>
                    <a:pt x="10" y="7"/>
                    <a:pt x="12" y="7"/>
                  </a:cubicBezTo>
                  <a:close/>
                  <a:moveTo>
                    <a:pt x="8" y="56"/>
                  </a:moveTo>
                  <a:cubicBezTo>
                    <a:pt x="8" y="35"/>
                    <a:pt x="8" y="35"/>
                    <a:pt x="8" y="35"/>
                  </a:cubicBezTo>
                  <a:cubicBezTo>
                    <a:pt x="33" y="35"/>
                    <a:pt x="33" y="35"/>
                    <a:pt x="33" y="35"/>
                  </a:cubicBezTo>
                  <a:cubicBezTo>
                    <a:pt x="33" y="60"/>
                    <a:pt x="33" y="60"/>
                    <a:pt x="33" y="60"/>
                  </a:cubicBezTo>
                  <a:cubicBezTo>
                    <a:pt x="12" y="60"/>
                    <a:pt x="12" y="60"/>
                    <a:pt x="12" y="60"/>
                  </a:cubicBezTo>
                  <a:cubicBezTo>
                    <a:pt x="10" y="60"/>
                    <a:pt x="8" y="58"/>
                    <a:pt x="8" y="56"/>
                  </a:cubicBezTo>
                  <a:close/>
                  <a:moveTo>
                    <a:pt x="56" y="60"/>
                  </a:moveTo>
                  <a:cubicBezTo>
                    <a:pt x="35" y="60"/>
                    <a:pt x="35" y="60"/>
                    <a:pt x="35" y="60"/>
                  </a:cubicBezTo>
                  <a:cubicBezTo>
                    <a:pt x="35" y="35"/>
                    <a:pt x="35" y="35"/>
                    <a:pt x="35" y="35"/>
                  </a:cubicBezTo>
                  <a:cubicBezTo>
                    <a:pt x="61" y="35"/>
                    <a:pt x="61" y="35"/>
                    <a:pt x="61" y="35"/>
                  </a:cubicBezTo>
                  <a:cubicBezTo>
                    <a:pt x="61" y="56"/>
                    <a:pt x="61" y="56"/>
                    <a:pt x="61" y="56"/>
                  </a:cubicBezTo>
                  <a:cubicBezTo>
                    <a:pt x="61" y="58"/>
                    <a:pt x="59" y="60"/>
                    <a:pt x="56" y="60"/>
                  </a:cubicBezTo>
                  <a:close/>
                  <a:moveTo>
                    <a:pt x="12" y="20"/>
                  </a:moveTo>
                  <a:cubicBezTo>
                    <a:pt x="12" y="19"/>
                    <a:pt x="13" y="19"/>
                    <a:pt x="13" y="19"/>
                  </a:cubicBezTo>
                  <a:cubicBezTo>
                    <a:pt x="19" y="19"/>
                    <a:pt x="19" y="19"/>
                    <a:pt x="19" y="19"/>
                  </a:cubicBezTo>
                  <a:cubicBezTo>
                    <a:pt x="19" y="13"/>
                    <a:pt x="19" y="13"/>
                    <a:pt x="19" y="13"/>
                  </a:cubicBezTo>
                  <a:cubicBezTo>
                    <a:pt x="19" y="12"/>
                    <a:pt x="20" y="12"/>
                    <a:pt x="20" y="12"/>
                  </a:cubicBezTo>
                  <a:cubicBezTo>
                    <a:pt x="21" y="12"/>
                    <a:pt x="21" y="12"/>
                    <a:pt x="21" y="13"/>
                  </a:cubicBezTo>
                  <a:cubicBezTo>
                    <a:pt x="21" y="19"/>
                    <a:pt x="21" y="19"/>
                    <a:pt x="21" y="19"/>
                  </a:cubicBezTo>
                  <a:cubicBezTo>
                    <a:pt x="28" y="19"/>
                    <a:pt x="28" y="19"/>
                    <a:pt x="28" y="19"/>
                  </a:cubicBezTo>
                  <a:cubicBezTo>
                    <a:pt x="28" y="19"/>
                    <a:pt x="29" y="19"/>
                    <a:pt x="29" y="20"/>
                  </a:cubicBezTo>
                  <a:cubicBezTo>
                    <a:pt x="29" y="20"/>
                    <a:pt x="28" y="21"/>
                    <a:pt x="28" y="21"/>
                  </a:cubicBezTo>
                  <a:cubicBezTo>
                    <a:pt x="21" y="21"/>
                    <a:pt x="21" y="21"/>
                    <a:pt x="21" y="21"/>
                  </a:cubicBezTo>
                  <a:cubicBezTo>
                    <a:pt x="21" y="27"/>
                    <a:pt x="21" y="27"/>
                    <a:pt x="21" y="27"/>
                  </a:cubicBezTo>
                  <a:cubicBezTo>
                    <a:pt x="21" y="27"/>
                    <a:pt x="21" y="28"/>
                    <a:pt x="20" y="28"/>
                  </a:cubicBezTo>
                  <a:cubicBezTo>
                    <a:pt x="20" y="28"/>
                    <a:pt x="19" y="27"/>
                    <a:pt x="19" y="27"/>
                  </a:cubicBezTo>
                  <a:cubicBezTo>
                    <a:pt x="19" y="21"/>
                    <a:pt x="19" y="21"/>
                    <a:pt x="19" y="21"/>
                  </a:cubicBezTo>
                  <a:cubicBezTo>
                    <a:pt x="13" y="21"/>
                    <a:pt x="13" y="21"/>
                    <a:pt x="13" y="21"/>
                  </a:cubicBezTo>
                  <a:cubicBezTo>
                    <a:pt x="13" y="21"/>
                    <a:pt x="12" y="20"/>
                    <a:pt x="12" y="20"/>
                  </a:cubicBezTo>
                  <a:close/>
                  <a:moveTo>
                    <a:pt x="26" y="52"/>
                  </a:moveTo>
                  <a:cubicBezTo>
                    <a:pt x="27" y="52"/>
                    <a:pt x="27" y="53"/>
                    <a:pt x="26" y="53"/>
                  </a:cubicBezTo>
                  <a:cubicBezTo>
                    <a:pt x="26" y="53"/>
                    <a:pt x="26" y="53"/>
                    <a:pt x="25" y="53"/>
                  </a:cubicBezTo>
                  <a:cubicBezTo>
                    <a:pt x="25" y="53"/>
                    <a:pt x="25" y="53"/>
                    <a:pt x="25" y="53"/>
                  </a:cubicBezTo>
                  <a:cubicBezTo>
                    <a:pt x="20" y="49"/>
                    <a:pt x="20" y="49"/>
                    <a:pt x="20" y="49"/>
                  </a:cubicBezTo>
                  <a:cubicBezTo>
                    <a:pt x="16" y="53"/>
                    <a:pt x="16" y="53"/>
                    <a:pt x="16" y="53"/>
                  </a:cubicBezTo>
                  <a:cubicBezTo>
                    <a:pt x="16" y="53"/>
                    <a:pt x="16" y="53"/>
                    <a:pt x="15" y="53"/>
                  </a:cubicBezTo>
                  <a:cubicBezTo>
                    <a:pt x="15" y="53"/>
                    <a:pt x="15" y="53"/>
                    <a:pt x="15" y="53"/>
                  </a:cubicBezTo>
                  <a:cubicBezTo>
                    <a:pt x="14" y="53"/>
                    <a:pt x="14" y="52"/>
                    <a:pt x="15" y="52"/>
                  </a:cubicBezTo>
                  <a:cubicBezTo>
                    <a:pt x="19" y="47"/>
                    <a:pt x="19" y="47"/>
                    <a:pt x="19" y="47"/>
                  </a:cubicBezTo>
                  <a:cubicBezTo>
                    <a:pt x="15" y="43"/>
                    <a:pt x="15" y="43"/>
                    <a:pt x="15" y="43"/>
                  </a:cubicBezTo>
                  <a:cubicBezTo>
                    <a:pt x="14" y="43"/>
                    <a:pt x="14" y="42"/>
                    <a:pt x="15" y="42"/>
                  </a:cubicBezTo>
                  <a:cubicBezTo>
                    <a:pt x="15" y="41"/>
                    <a:pt x="16" y="41"/>
                    <a:pt x="16" y="42"/>
                  </a:cubicBezTo>
                  <a:cubicBezTo>
                    <a:pt x="20" y="46"/>
                    <a:pt x="20" y="46"/>
                    <a:pt x="20" y="46"/>
                  </a:cubicBezTo>
                  <a:cubicBezTo>
                    <a:pt x="25" y="42"/>
                    <a:pt x="25" y="42"/>
                    <a:pt x="25" y="42"/>
                  </a:cubicBezTo>
                  <a:cubicBezTo>
                    <a:pt x="25" y="41"/>
                    <a:pt x="26" y="41"/>
                    <a:pt x="26" y="42"/>
                  </a:cubicBezTo>
                  <a:cubicBezTo>
                    <a:pt x="27" y="42"/>
                    <a:pt x="27" y="43"/>
                    <a:pt x="26" y="43"/>
                  </a:cubicBezTo>
                  <a:cubicBezTo>
                    <a:pt x="22" y="47"/>
                    <a:pt x="22" y="47"/>
                    <a:pt x="22" y="47"/>
                  </a:cubicBezTo>
                  <a:lnTo>
                    <a:pt x="26" y="52"/>
                  </a:lnTo>
                  <a:close/>
                  <a:moveTo>
                    <a:pt x="40" y="19"/>
                  </a:moveTo>
                  <a:cubicBezTo>
                    <a:pt x="40" y="19"/>
                    <a:pt x="41" y="18"/>
                    <a:pt x="41" y="18"/>
                  </a:cubicBezTo>
                  <a:cubicBezTo>
                    <a:pt x="56" y="18"/>
                    <a:pt x="56" y="18"/>
                    <a:pt x="56" y="18"/>
                  </a:cubicBezTo>
                  <a:cubicBezTo>
                    <a:pt x="56" y="18"/>
                    <a:pt x="57" y="19"/>
                    <a:pt x="57" y="19"/>
                  </a:cubicBezTo>
                  <a:cubicBezTo>
                    <a:pt x="57" y="20"/>
                    <a:pt x="56" y="20"/>
                    <a:pt x="56" y="20"/>
                  </a:cubicBezTo>
                  <a:cubicBezTo>
                    <a:pt x="41" y="20"/>
                    <a:pt x="41" y="20"/>
                    <a:pt x="41" y="20"/>
                  </a:cubicBezTo>
                  <a:cubicBezTo>
                    <a:pt x="41" y="20"/>
                    <a:pt x="40" y="20"/>
                    <a:pt x="40" y="19"/>
                  </a:cubicBezTo>
                  <a:close/>
                  <a:moveTo>
                    <a:pt x="56" y="44"/>
                  </a:moveTo>
                  <a:cubicBezTo>
                    <a:pt x="56" y="45"/>
                    <a:pt x="56" y="45"/>
                    <a:pt x="55" y="45"/>
                  </a:cubicBezTo>
                  <a:cubicBezTo>
                    <a:pt x="41" y="45"/>
                    <a:pt x="41" y="45"/>
                    <a:pt x="41" y="45"/>
                  </a:cubicBezTo>
                  <a:cubicBezTo>
                    <a:pt x="41" y="45"/>
                    <a:pt x="40" y="45"/>
                    <a:pt x="40" y="44"/>
                  </a:cubicBezTo>
                  <a:cubicBezTo>
                    <a:pt x="40" y="44"/>
                    <a:pt x="41" y="43"/>
                    <a:pt x="41" y="43"/>
                  </a:cubicBezTo>
                  <a:cubicBezTo>
                    <a:pt x="55" y="43"/>
                    <a:pt x="55" y="43"/>
                    <a:pt x="55" y="43"/>
                  </a:cubicBezTo>
                  <a:cubicBezTo>
                    <a:pt x="56" y="43"/>
                    <a:pt x="56" y="44"/>
                    <a:pt x="56" y="44"/>
                  </a:cubicBezTo>
                  <a:close/>
                  <a:moveTo>
                    <a:pt x="56" y="50"/>
                  </a:moveTo>
                  <a:cubicBezTo>
                    <a:pt x="56" y="51"/>
                    <a:pt x="56" y="51"/>
                    <a:pt x="55" y="51"/>
                  </a:cubicBezTo>
                  <a:cubicBezTo>
                    <a:pt x="41" y="51"/>
                    <a:pt x="41" y="51"/>
                    <a:pt x="41" y="51"/>
                  </a:cubicBezTo>
                  <a:cubicBezTo>
                    <a:pt x="41" y="51"/>
                    <a:pt x="40" y="51"/>
                    <a:pt x="40" y="50"/>
                  </a:cubicBezTo>
                  <a:cubicBezTo>
                    <a:pt x="40" y="50"/>
                    <a:pt x="41" y="49"/>
                    <a:pt x="41" y="49"/>
                  </a:cubicBezTo>
                  <a:cubicBezTo>
                    <a:pt x="55" y="49"/>
                    <a:pt x="55" y="49"/>
                    <a:pt x="55" y="49"/>
                  </a:cubicBezTo>
                  <a:cubicBezTo>
                    <a:pt x="56" y="49"/>
                    <a:pt x="56" y="50"/>
                    <a:pt x="56" y="50"/>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61" name="Freeform 47"/>
            <p:cNvSpPr>
              <a:spLocks noEditPoints="1"/>
            </p:cNvSpPr>
            <p:nvPr/>
          </p:nvSpPr>
          <p:spPr bwMode="auto">
            <a:xfrm>
              <a:off x="5306770" y="2422592"/>
              <a:ext cx="454390" cy="454388"/>
            </a:xfrm>
            <a:custGeom>
              <a:avLst/>
              <a:gdLst>
                <a:gd name="T0" fmla="*/ 45 w 62"/>
                <a:gd name="T1" fmla="*/ 4 h 62"/>
                <a:gd name="T2" fmla="*/ 45 w 62"/>
                <a:gd name="T3" fmla="*/ 9 h 62"/>
                <a:gd name="T4" fmla="*/ 17 w 62"/>
                <a:gd name="T5" fmla="*/ 52 h 62"/>
                <a:gd name="T6" fmla="*/ 16 w 62"/>
                <a:gd name="T7" fmla="*/ 58 h 62"/>
                <a:gd name="T8" fmla="*/ 19 w 62"/>
                <a:gd name="T9" fmla="*/ 52 h 62"/>
                <a:gd name="T10" fmla="*/ 54 w 62"/>
                <a:gd name="T11" fmla="*/ 19 h 62"/>
                <a:gd name="T12" fmla="*/ 56 w 62"/>
                <a:gd name="T13" fmla="*/ 15 h 62"/>
                <a:gd name="T14" fmla="*/ 53 w 62"/>
                <a:gd name="T15" fmla="*/ 19 h 62"/>
                <a:gd name="T16" fmla="*/ 4 w 62"/>
                <a:gd name="T17" fmla="*/ 46 h 62"/>
                <a:gd name="T18" fmla="*/ 9 w 62"/>
                <a:gd name="T19" fmla="*/ 44 h 62"/>
                <a:gd name="T20" fmla="*/ 61 w 62"/>
                <a:gd name="T21" fmla="*/ 30 h 62"/>
                <a:gd name="T22" fmla="*/ 56 w 62"/>
                <a:gd name="T23" fmla="*/ 32 h 62"/>
                <a:gd name="T24" fmla="*/ 61 w 62"/>
                <a:gd name="T25" fmla="*/ 30 h 62"/>
                <a:gd name="T26" fmla="*/ 1 w 62"/>
                <a:gd name="T27" fmla="*/ 30 h 62"/>
                <a:gd name="T28" fmla="*/ 5 w 62"/>
                <a:gd name="T29" fmla="*/ 32 h 62"/>
                <a:gd name="T30" fmla="*/ 52 w 62"/>
                <a:gd name="T31" fmla="*/ 43 h 62"/>
                <a:gd name="T32" fmla="*/ 57 w 62"/>
                <a:gd name="T33" fmla="*/ 47 h 62"/>
                <a:gd name="T34" fmla="*/ 54 w 62"/>
                <a:gd name="T35" fmla="*/ 43 h 62"/>
                <a:gd name="T36" fmla="*/ 10 w 62"/>
                <a:gd name="T37" fmla="*/ 18 h 62"/>
                <a:gd name="T38" fmla="*/ 4 w 62"/>
                <a:gd name="T39" fmla="*/ 15 h 62"/>
                <a:gd name="T40" fmla="*/ 45 w 62"/>
                <a:gd name="T41" fmla="*/ 52 h 62"/>
                <a:gd name="T42" fmla="*/ 45 w 62"/>
                <a:gd name="T43" fmla="*/ 57 h 62"/>
                <a:gd name="T44" fmla="*/ 47 w 62"/>
                <a:gd name="T45" fmla="*/ 56 h 62"/>
                <a:gd name="T46" fmla="*/ 30 w 62"/>
                <a:gd name="T47" fmla="*/ 56 h 62"/>
                <a:gd name="T48" fmla="*/ 32 w 62"/>
                <a:gd name="T49" fmla="*/ 61 h 62"/>
                <a:gd name="T50" fmla="*/ 17 w 62"/>
                <a:gd name="T51" fmla="*/ 9 h 62"/>
                <a:gd name="T52" fmla="*/ 19 w 62"/>
                <a:gd name="T53" fmla="*/ 8 h 62"/>
                <a:gd name="T54" fmla="*/ 15 w 62"/>
                <a:gd name="T55" fmla="*/ 5 h 62"/>
                <a:gd name="T56" fmla="*/ 32 w 62"/>
                <a:gd name="T57" fmla="*/ 5 h 62"/>
                <a:gd name="T58" fmla="*/ 30 w 62"/>
                <a:gd name="T59" fmla="*/ 1 h 62"/>
                <a:gd name="T60" fmla="*/ 53 w 62"/>
                <a:gd name="T61" fmla="*/ 30 h 62"/>
                <a:gd name="T62" fmla="*/ 29 w 62"/>
                <a:gd name="T63" fmla="*/ 53 h 62"/>
                <a:gd name="T64" fmla="*/ 14 w 62"/>
                <a:gd name="T65" fmla="*/ 19 h 62"/>
                <a:gd name="T66" fmla="*/ 48 w 62"/>
                <a:gd name="T67" fmla="*/ 19 h 62"/>
                <a:gd name="T68" fmla="*/ 46 w 62"/>
                <a:gd name="T69" fmla="*/ 22 h 62"/>
                <a:gd name="T70" fmla="*/ 46 w 62"/>
                <a:gd name="T71" fmla="*/ 22 h 62"/>
                <a:gd name="T72" fmla="*/ 39 w 62"/>
                <a:gd name="T73" fmla="*/ 27 h 62"/>
                <a:gd name="T74" fmla="*/ 31 w 62"/>
                <a:gd name="T75" fmla="*/ 48 h 62"/>
                <a:gd name="T76" fmla="*/ 36 w 62"/>
                <a:gd name="T77" fmla="*/ 27 h 62"/>
                <a:gd name="T78" fmla="*/ 36 w 62"/>
                <a:gd name="T79" fmla="*/ 27 h 62"/>
                <a:gd name="T80" fmla="*/ 23 w 62"/>
                <a:gd name="T81" fmla="*/ 27 h 62"/>
                <a:gd name="T82" fmla="*/ 21 w 62"/>
                <a:gd name="T83" fmla="*/ 27 h 62"/>
                <a:gd name="T84" fmla="*/ 28 w 62"/>
                <a:gd name="T85" fmla="*/ 47 h 62"/>
                <a:gd name="T86" fmla="*/ 28 w 62"/>
                <a:gd name="T87" fmla="*/ 47 h 62"/>
                <a:gd name="T88" fmla="*/ 39 w 62"/>
                <a:gd name="T89"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62">
                  <a:moveTo>
                    <a:pt x="43" y="9"/>
                  </a:moveTo>
                  <a:cubicBezTo>
                    <a:pt x="43" y="9"/>
                    <a:pt x="43" y="9"/>
                    <a:pt x="43" y="8"/>
                  </a:cubicBezTo>
                  <a:cubicBezTo>
                    <a:pt x="45" y="4"/>
                    <a:pt x="45" y="4"/>
                    <a:pt x="45" y="4"/>
                  </a:cubicBezTo>
                  <a:cubicBezTo>
                    <a:pt x="45" y="4"/>
                    <a:pt x="46" y="4"/>
                    <a:pt x="46" y="4"/>
                  </a:cubicBezTo>
                  <a:cubicBezTo>
                    <a:pt x="47" y="4"/>
                    <a:pt x="47" y="5"/>
                    <a:pt x="47" y="5"/>
                  </a:cubicBezTo>
                  <a:cubicBezTo>
                    <a:pt x="45" y="9"/>
                    <a:pt x="45" y="9"/>
                    <a:pt x="45" y="9"/>
                  </a:cubicBezTo>
                  <a:cubicBezTo>
                    <a:pt x="44" y="9"/>
                    <a:pt x="44" y="10"/>
                    <a:pt x="44" y="10"/>
                  </a:cubicBezTo>
                  <a:cubicBezTo>
                    <a:pt x="43" y="10"/>
                    <a:pt x="43" y="9"/>
                    <a:pt x="43" y="9"/>
                  </a:cubicBezTo>
                  <a:close/>
                  <a:moveTo>
                    <a:pt x="17" y="52"/>
                  </a:moveTo>
                  <a:cubicBezTo>
                    <a:pt x="15" y="56"/>
                    <a:pt x="15" y="56"/>
                    <a:pt x="15" y="56"/>
                  </a:cubicBezTo>
                  <a:cubicBezTo>
                    <a:pt x="15" y="57"/>
                    <a:pt x="15" y="57"/>
                    <a:pt x="15" y="58"/>
                  </a:cubicBezTo>
                  <a:cubicBezTo>
                    <a:pt x="16" y="58"/>
                    <a:pt x="16" y="58"/>
                    <a:pt x="16" y="58"/>
                  </a:cubicBezTo>
                  <a:cubicBezTo>
                    <a:pt x="16" y="58"/>
                    <a:pt x="17" y="57"/>
                    <a:pt x="17" y="57"/>
                  </a:cubicBezTo>
                  <a:cubicBezTo>
                    <a:pt x="19" y="53"/>
                    <a:pt x="19" y="53"/>
                    <a:pt x="19" y="53"/>
                  </a:cubicBezTo>
                  <a:cubicBezTo>
                    <a:pt x="19" y="53"/>
                    <a:pt x="19" y="52"/>
                    <a:pt x="19" y="52"/>
                  </a:cubicBezTo>
                  <a:cubicBezTo>
                    <a:pt x="18" y="52"/>
                    <a:pt x="18" y="52"/>
                    <a:pt x="17" y="52"/>
                  </a:cubicBezTo>
                  <a:close/>
                  <a:moveTo>
                    <a:pt x="53" y="19"/>
                  </a:moveTo>
                  <a:cubicBezTo>
                    <a:pt x="53" y="19"/>
                    <a:pt x="53" y="19"/>
                    <a:pt x="54" y="19"/>
                  </a:cubicBezTo>
                  <a:cubicBezTo>
                    <a:pt x="57" y="17"/>
                    <a:pt x="57" y="17"/>
                    <a:pt x="57" y="17"/>
                  </a:cubicBezTo>
                  <a:cubicBezTo>
                    <a:pt x="58" y="16"/>
                    <a:pt x="58" y="16"/>
                    <a:pt x="58" y="15"/>
                  </a:cubicBezTo>
                  <a:cubicBezTo>
                    <a:pt x="57" y="15"/>
                    <a:pt x="57" y="14"/>
                    <a:pt x="56" y="15"/>
                  </a:cubicBezTo>
                  <a:cubicBezTo>
                    <a:pt x="53" y="17"/>
                    <a:pt x="53" y="17"/>
                    <a:pt x="53" y="17"/>
                  </a:cubicBezTo>
                  <a:cubicBezTo>
                    <a:pt x="52" y="17"/>
                    <a:pt x="52" y="18"/>
                    <a:pt x="52" y="18"/>
                  </a:cubicBezTo>
                  <a:cubicBezTo>
                    <a:pt x="52" y="19"/>
                    <a:pt x="53" y="19"/>
                    <a:pt x="53" y="19"/>
                  </a:cubicBezTo>
                  <a:close/>
                  <a:moveTo>
                    <a:pt x="8" y="43"/>
                  </a:moveTo>
                  <a:cubicBezTo>
                    <a:pt x="4" y="45"/>
                    <a:pt x="4" y="45"/>
                    <a:pt x="4" y="45"/>
                  </a:cubicBezTo>
                  <a:cubicBezTo>
                    <a:pt x="4" y="45"/>
                    <a:pt x="4" y="46"/>
                    <a:pt x="4" y="46"/>
                  </a:cubicBezTo>
                  <a:cubicBezTo>
                    <a:pt x="4" y="46"/>
                    <a:pt x="5" y="47"/>
                    <a:pt x="5" y="47"/>
                  </a:cubicBezTo>
                  <a:cubicBezTo>
                    <a:pt x="5" y="47"/>
                    <a:pt x="5" y="47"/>
                    <a:pt x="5" y="47"/>
                  </a:cubicBezTo>
                  <a:cubicBezTo>
                    <a:pt x="9" y="44"/>
                    <a:pt x="9" y="44"/>
                    <a:pt x="9" y="44"/>
                  </a:cubicBezTo>
                  <a:cubicBezTo>
                    <a:pt x="10" y="44"/>
                    <a:pt x="10" y="43"/>
                    <a:pt x="10" y="43"/>
                  </a:cubicBezTo>
                  <a:cubicBezTo>
                    <a:pt x="9" y="42"/>
                    <a:pt x="9" y="42"/>
                    <a:pt x="8" y="43"/>
                  </a:cubicBezTo>
                  <a:close/>
                  <a:moveTo>
                    <a:pt x="61" y="30"/>
                  </a:moveTo>
                  <a:cubicBezTo>
                    <a:pt x="56" y="30"/>
                    <a:pt x="56" y="30"/>
                    <a:pt x="56" y="30"/>
                  </a:cubicBezTo>
                  <a:cubicBezTo>
                    <a:pt x="56" y="30"/>
                    <a:pt x="55" y="30"/>
                    <a:pt x="55" y="31"/>
                  </a:cubicBezTo>
                  <a:cubicBezTo>
                    <a:pt x="55" y="31"/>
                    <a:pt x="56" y="32"/>
                    <a:pt x="56" y="32"/>
                  </a:cubicBezTo>
                  <a:cubicBezTo>
                    <a:pt x="61" y="32"/>
                    <a:pt x="61" y="32"/>
                    <a:pt x="61" y="32"/>
                  </a:cubicBezTo>
                  <a:cubicBezTo>
                    <a:pt x="61" y="32"/>
                    <a:pt x="62" y="31"/>
                    <a:pt x="62" y="31"/>
                  </a:cubicBezTo>
                  <a:cubicBezTo>
                    <a:pt x="62" y="30"/>
                    <a:pt x="61" y="30"/>
                    <a:pt x="61" y="30"/>
                  </a:cubicBezTo>
                  <a:close/>
                  <a:moveTo>
                    <a:pt x="6" y="31"/>
                  </a:moveTo>
                  <a:cubicBezTo>
                    <a:pt x="6" y="30"/>
                    <a:pt x="6" y="30"/>
                    <a:pt x="5" y="30"/>
                  </a:cubicBezTo>
                  <a:cubicBezTo>
                    <a:pt x="1" y="30"/>
                    <a:pt x="1" y="30"/>
                    <a:pt x="1" y="30"/>
                  </a:cubicBezTo>
                  <a:cubicBezTo>
                    <a:pt x="0" y="30"/>
                    <a:pt x="0" y="30"/>
                    <a:pt x="0" y="31"/>
                  </a:cubicBezTo>
                  <a:cubicBezTo>
                    <a:pt x="0" y="31"/>
                    <a:pt x="0" y="32"/>
                    <a:pt x="1" y="32"/>
                  </a:cubicBezTo>
                  <a:cubicBezTo>
                    <a:pt x="5" y="32"/>
                    <a:pt x="5" y="32"/>
                    <a:pt x="5" y="32"/>
                  </a:cubicBezTo>
                  <a:cubicBezTo>
                    <a:pt x="6" y="32"/>
                    <a:pt x="6" y="31"/>
                    <a:pt x="6" y="31"/>
                  </a:cubicBezTo>
                  <a:close/>
                  <a:moveTo>
                    <a:pt x="54" y="43"/>
                  </a:moveTo>
                  <a:cubicBezTo>
                    <a:pt x="53" y="42"/>
                    <a:pt x="52" y="42"/>
                    <a:pt x="52" y="43"/>
                  </a:cubicBezTo>
                  <a:cubicBezTo>
                    <a:pt x="52" y="43"/>
                    <a:pt x="52" y="44"/>
                    <a:pt x="53" y="44"/>
                  </a:cubicBezTo>
                  <a:cubicBezTo>
                    <a:pt x="56" y="47"/>
                    <a:pt x="56" y="47"/>
                    <a:pt x="56" y="47"/>
                  </a:cubicBezTo>
                  <a:cubicBezTo>
                    <a:pt x="57" y="47"/>
                    <a:pt x="57" y="47"/>
                    <a:pt x="57" y="47"/>
                  </a:cubicBezTo>
                  <a:cubicBezTo>
                    <a:pt x="57" y="47"/>
                    <a:pt x="58" y="46"/>
                    <a:pt x="58" y="46"/>
                  </a:cubicBezTo>
                  <a:cubicBezTo>
                    <a:pt x="58" y="46"/>
                    <a:pt x="58" y="45"/>
                    <a:pt x="57" y="45"/>
                  </a:cubicBezTo>
                  <a:lnTo>
                    <a:pt x="54" y="43"/>
                  </a:lnTo>
                  <a:close/>
                  <a:moveTo>
                    <a:pt x="8" y="19"/>
                  </a:moveTo>
                  <a:cubicBezTo>
                    <a:pt x="8" y="19"/>
                    <a:pt x="9" y="19"/>
                    <a:pt x="9" y="19"/>
                  </a:cubicBezTo>
                  <a:cubicBezTo>
                    <a:pt x="9" y="19"/>
                    <a:pt x="9" y="19"/>
                    <a:pt x="10" y="18"/>
                  </a:cubicBezTo>
                  <a:cubicBezTo>
                    <a:pt x="10" y="18"/>
                    <a:pt x="10" y="17"/>
                    <a:pt x="9" y="17"/>
                  </a:cubicBezTo>
                  <a:cubicBezTo>
                    <a:pt x="5" y="15"/>
                    <a:pt x="5" y="15"/>
                    <a:pt x="5" y="15"/>
                  </a:cubicBezTo>
                  <a:cubicBezTo>
                    <a:pt x="5" y="14"/>
                    <a:pt x="4" y="15"/>
                    <a:pt x="4" y="15"/>
                  </a:cubicBezTo>
                  <a:cubicBezTo>
                    <a:pt x="4" y="16"/>
                    <a:pt x="4" y="16"/>
                    <a:pt x="4" y="17"/>
                  </a:cubicBezTo>
                  <a:lnTo>
                    <a:pt x="8" y="19"/>
                  </a:lnTo>
                  <a:close/>
                  <a:moveTo>
                    <a:pt x="45" y="52"/>
                  </a:moveTo>
                  <a:cubicBezTo>
                    <a:pt x="44" y="52"/>
                    <a:pt x="44" y="52"/>
                    <a:pt x="43" y="52"/>
                  </a:cubicBezTo>
                  <a:cubicBezTo>
                    <a:pt x="43" y="52"/>
                    <a:pt x="43" y="53"/>
                    <a:pt x="43" y="53"/>
                  </a:cubicBezTo>
                  <a:cubicBezTo>
                    <a:pt x="45" y="57"/>
                    <a:pt x="45" y="57"/>
                    <a:pt x="45" y="57"/>
                  </a:cubicBezTo>
                  <a:cubicBezTo>
                    <a:pt x="45" y="57"/>
                    <a:pt x="46" y="58"/>
                    <a:pt x="46" y="58"/>
                  </a:cubicBezTo>
                  <a:cubicBezTo>
                    <a:pt x="46" y="58"/>
                    <a:pt x="46" y="58"/>
                    <a:pt x="46" y="58"/>
                  </a:cubicBezTo>
                  <a:cubicBezTo>
                    <a:pt x="47" y="57"/>
                    <a:pt x="47" y="57"/>
                    <a:pt x="47" y="56"/>
                  </a:cubicBezTo>
                  <a:lnTo>
                    <a:pt x="45" y="52"/>
                  </a:lnTo>
                  <a:close/>
                  <a:moveTo>
                    <a:pt x="31" y="55"/>
                  </a:moveTo>
                  <a:cubicBezTo>
                    <a:pt x="30" y="55"/>
                    <a:pt x="30" y="56"/>
                    <a:pt x="30" y="56"/>
                  </a:cubicBezTo>
                  <a:cubicBezTo>
                    <a:pt x="30" y="61"/>
                    <a:pt x="30" y="61"/>
                    <a:pt x="30" y="61"/>
                  </a:cubicBezTo>
                  <a:cubicBezTo>
                    <a:pt x="30" y="61"/>
                    <a:pt x="30" y="62"/>
                    <a:pt x="31" y="62"/>
                  </a:cubicBezTo>
                  <a:cubicBezTo>
                    <a:pt x="31" y="62"/>
                    <a:pt x="32" y="61"/>
                    <a:pt x="32" y="61"/>
                  </a:cubicBezTo>
                  <a:cubicBezTo>
                    <a:pt x="32" y="56"/>
                    <a:pt x="32" y="56"/>
                    <a:pt x="32" y="56"/>
                  </a:cubicBezTo>
                  <a:cubicBezTo>
                    <a:pt x="32" y="56"/>
                    <a:pt x="31" y="55"/>
                    <a:pt x="31" y="55"/>
                  </a:cubicBezTo>
                  <a:close/>
                  <a:moveTo>
                    <a:pt x="17" y="9"/>
                  </a:moveTo>
                  <a:cubicBezTo>
                    <a:pt x="17" y="9"/>
                    <a:pt x="18" y="10"/>
                    <a:pt x="18" y="10"/>
                  </a:cubicBezTo>
                  <a:cubicBezTo>
                    <a:pt x="18" y="10"/>
                    <a:pt x="18" y="9"/>
                    <a:pt x="19" y="9"/>
                  </a:cubicBezTo>
                  <a:cubicBezTo>
                    <a:pt x="19" y="9"/>
                    <a:pt x="19" y="9"/>
                    <a:pt x="19" y="8"/>
                  </a:cubicBezTo>
                  <a:cubicBezTo>
                    <a:pt x="17" y="4"/>
                    <a:pt x="17" y="4"/>
                    <a:pt x="17" y="4"/>
                  </a:cubicBezTo>
                  <a:cubicBezTo>
                    <a:pt x="16" y="4"/>
                    <a:pt x="16" y="4"/>
                    <a:pt x="15" y="4"/>
                  </a:cubicBezTo>
                  <a:cubicBezTo>
                    <a:pt x="15" y="4"/>
                    <a:pt x="15" y="5"/>
                    <a:pt x="15" y="5"/>
                  </a:cubicBezTo>
                  <a:lnTo>
                    <a:pt x="17" y="9"/>
                  </a:lnTo>
                  <a:close/>
                  <a:moveTo>
                    <a:pt x="31" y="6"/>
                  </a:moveTo>
                  <a:cubicBezTo>
                    <a:pt x="31" y="6"/>
                    <a:pt x="32" y="6"/>
                    <a:pt x="32" y="5"/>
                  </a:cubicBezTo>
                  <a:cubicBezTo>
                    <a:pt x="32" y="1"/>
                    <a:pt x="32" y="1"/>
                    <a:pt x="32" y="1"/>
                  </a:cubicBezTo>
                  <a:cubicBezTo>
                    <a:pt x="32" y="0"/>
                    <a:pt x="31" y="0"/>
                    <a:pt x="31" y="0"/>
                  </a:cubicBezTo>
                  <a:cubicBezTo>
                    <a:pt x="30" y="0"/>
                    <a:pt x="30" y="0"/>
                    <a:pt x="30" y="1"/>
                  </a:cubicBezTo>
                  <a:cubicBezTo>
                    <a:pt x="30" y="5"/>
                    <a:pt x="30" y="5"/>
                    <a:pt x="30" y="5"/>
                  </a:cubicBezTo>
                  <a:cubicBezTo>
                    <a:pt x="30" y="6"/>
                    <a:pt x="30" y="6"/>
                    <a:pt x="31" y="6"/>
                  </a:cubicBezTo>
                  <a:close/>
                  <a:moveTo>
                    <a:pt x="53" y="30"/>
                  </a:moveTo>
                  <a:cubicBezTo>
                    <a:pt x="32" y="53"/>
                    <a:pt x="32" y="53"/>
                    <a:pt x="32" y="53"/>
                  </a:cubicBezTo>
                  <a:cubicBezTo>
                    <a:pt x="32" y="53"/>
                    <a:pt x="31" y="53"/>
                    <a:pt x="31" y="53"/>
                  </a:cubicBezTo>
                  <a:cubicBezTo>
                    <a:pt x="30" y="53"/>
                    <a:pt x="30" y="53"/>
                    <a:pt x="29" y="53"/>
                  </a:cubicBezTo>
                  <a:cubicBezTo>
                    <a:pt x="9" y="30"/>
                    <a:pt x="9" y="30"/>
                    <a:pt x="9" y="30"/>
                  </a:cubicBezTo>
                  <a:cubicBezTo>
                    <a:pt x="8" y="29"/>
                    <a:pt x="8" y="28"/>
                    <a:pt x="9" y="27"/>
                  </a:cubicBezTo>
                  <a:cubicBezTo>
                    <a:pt x="14" y="19"/>
                    <a:pt x="14" y="19"/>
                    <a:pt x="14" y="19"/>
                  </a:cubicBezTo>
                  <a:cubicBezTo>
                    <a:pt x="14" y="19"/>
                    <a:pt x="15" y="18"/>
                    <a:pt x="15" y="18"/>
                  </a:cubicBezTo>
                  <a:cubicBezTo>
                    <a:pt x="46" y="18"/>
                    <a:pt x="46" y="18"/>
                    <a:pt x="46" y="18"/>
                  </a:cubicBezTo>
                  <a:cubicBezTo>
                    <a:pt x="47" y="18"/>
                    <a:pt x="48" y="19"/>
                    <a:pt x="48" y="19"/>
                  </a:cubicBezTo>
                  <a:cubicBezTo>
                    <a:pt x="53" y="27"/>
                    <a:pt x="53" y="27"/>
                    <a:pt x="53" y="27"/>
                  </a:cubicBezTo>
                  <a:cubicBezTo>
                    <a:pt x="54" y="28"/>
                    <a:pt x="54" y="29"/>
                    <a:pt x="53" y="30"/>
                  </a:cubicBezTo>
                  <a:close/>
                  <a:moveTo>
                    <a:pt x="46" y="22"/>
                  </a:moveTo>
                  <a:cubicBezTo>
                    <a:pt x="41" y="27"/>
                    <a:pt x="41" y="27"/>
                    <a:pt x="41" y="27"/>
                  </a:cubicBezTo>
                  <a:cubicBezTo>
                    <a:pt x="50" y="27"/>
                    <a:pt x="50" y="27"/>
                    <a:pt x="50" y="27"/>
                  </a:cubicBezTo>
                  <a:lnTo>
                    <a:pt x="46" y="22"/>
                  </a:lnTo>
                  <a:close/>
                  <a:moveTo>
                    <a:pt x="44" y="21"/>
                  </a:moveTo>
                  <a:cubicBezTo>
                    <a:pt x="33" y="21"/>
                    <a:pt x="33" y="21"/>
                    <a:pt x="33" y="21"/>
                  </a:cubicBezTo>
                  <a:cubicBezTo>
                    <a:pt x="39" y="27"/>
                    <a:pt x="39" y="27"/>
                    <a:pt x="39" y="27"/>
                  </a:cubicBezTo>
                  <a:lnTo>
                    <a:pt x="44" y="21"/>
                  </a:lnTo>
                  <a:close/>
                  <a:moveTo>
                    <a:pt x="25" y="29"/>
                  </a:moveTo>
                  <a:cubicBezTo>
                    <a:pt x="31" y="48"/>
                    <a:pt x="31" y="48"/>
                    <a:pt x="31" y="48"/>
                  </a:cubicBezTo>
                  <a:cubicBezTo>
                    <a:pt x="37" y="29"/>
                    <a:pt x="37" y="29"/>
                    <a:pt x="37" y="29"/>
                  </a:cubicBezTo>
                  <a:lnTo>
                    <a:pt x="25" y="29"/>
                  </a:lnTo>
                  <a:close/>
                  <a:moveTo>
                    <a:pt x="36" y="27"/>
                  </a:moveTo>
                  <a:cubicBezTo>
                    <a:pt x="31" y="22"/>
                    <a:pt x="31" y="22"/>
                    <a:pt x="31" y="22"/>
                  </a:cubicBezTo>
                  <a:cubicBezTo>
                    <a:pt x="26" y="27"/>
                    <a:pt x="26" y="27"/>
                    <a:pt x="26" y="27"/>
                  </a:cubicBezTo>
                  <a:lnTo>
                    <a:pt x="36" y="27"/>
                  </a:lnTo>
                  <a:close/>
                  <a:moveTo>
                    <a:pt x="28" y="21"/>
                  </a:moveTo>
                  <a:cubicBezTo>
                    <a:pt x="18" y="21"/>
                    <a:pt x="18" y="21"/>
                    <a:pt x="18" y="21"/>
                  </a:cubicBezTo>
                  <a:cubicBezTo>
                    <a:pt x="23" y="27"/>
                    <a:pt x="23" y="27"/>
                    <a:pt x="23" y="27"/>
                  </a:cubicBezTo>
                  <a:lnTo>
                    <a:pt x="28" y="21"/>
                  </a:lnTo>
                  <a:close/>
                  <a:moveTo>
                    <a:pt x="12" y="27"/>
                  </a:moveTo>
                  <a:cubicBezTo>
                    <a:pt x="21" y="27"/>
                    <a:pt x="21" y="27"/>
                    <a:pt x="21" y="27"/>
                  </a:cubicBezTo>
                  <a:cubicBezTo>
                    <a:pt x="16" y="22"/>
                    <a:pt x="16" y="22"/>
                    <a:pt x="16" y="22"/>
                  </a:cubicBezTo>
                  <a:lnTo>
                    <a:pt x="12" y="27"/>
                  </a:lnTo>
                  <a:close/>
                  <a:moveTo>
                    <a:pt x="28" y="47"/>
                  </a:moveTo>
                  <a:cubicBezTo>
                    <a:pt x="22" y="29"/>
                    <a:pt x="22" y="29"/>
                    <a:pt x="22" y="29"/>
                  </a:cubicBezTo>
                  <a:cubicBezTo>
                    <a:pt x="12" y="29"/>
                    <a:pt x="12" y="29"/>
                    <a:pt x="12" y="29"/>
                  </a:cubicBezTo>
                  <a:lnTo>
                    <a:pt x="28" y="47"/>
                  </a:lnTo>
                  <a:close/>
                  <a:moveTo>
                    <a:pt x="33" y="47"/>
                  </a:moveTo>
                  <a:cubicBezTo>
                    <a:pt x="49" y="29"/>
                    <a:pt x="49" y="29"/>
                    <a:pt x="49" y="29"/>
                  </a:cubicBezTo>
                  <a:cubicBezTo>
                    <a:pt x="39" y="29"/>
                    <a:pt x="39" y="29"/>
                    <a:pt x="39" y="29"/>
                  </a:cubicBezTo>
                  <a:lnTo>
                    <a:pt x="33" y="47"/>
                  </a:ln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62" name="Freeform 17"/>
            <p:cNvSpPr>
              <a:spLocks noEditPoints="1"/>
            </p:cNvSpPr>
            <p:nvPr/>
          </p:nvSpPr>
          <p:spPr bwMode="auto">
            <a:xfrm>
              <a:off x="6152013" y="1676755"/>
              <a:ext cx="587809" cy="497909"/>
            </a:xfrm>
            <a:custGeom>
              <a:avLst/>
              <a:gdLst>
                <a:gd name="T0" fmla="*/ 70 w 72"/>
                <a:gd name="T1" fmla="*/ 16 h 61"/>
                <a:gd name="T2" fmla="*/ 56 w 72"/>
                <a:gd name="T3" fmla="*/ 18 h 61"/>
                <a:gd name="T4" fmla="*/ 43 w 72"/>
                <a:gd name="T5" fmla="*/ 46 h 61"/>
                <a:gd name="T6" fmla="*/ 12 w 72"/>
                <a:gd name="T7" fmla="*/ 46 h 61"/>
                <a:gd name="T8" fmla="*/ 13 w 72"/>
                <a:gd name="T9" fmla="*/ 49 h 61"/>
                <a:gd name="T10" fmla="*/ 48 w 72"/>
                <a:gd name="T11" fmla="*/ 51 h 61"/>
                <a:gd name="T12" fmla="*/ 13 w 72"/>
                <a:gd name="T13" fmla="*/ 52 h 61"/>
                <a:gd name="T14" fmla="*/ 9 w 72"/>
                <a:gd name="T15" fmla="*/ 45 h 61"/>
                <a:gd name="T16" fmla="*/ 7 w 72"/>
                <a:gd name="T17" fmla="*/ 42 h 61"/>
                <a:gd name="T18" fmla="*/ 1 w 72"/>
                <a:gd name="T19" fmla="*/ 23 h 61"/>
                <a:gd name="T20" fmla="*/ 10 w 72"/>
                <a:gd name="T21" fmla="*/ 41 h 61"/>
                <a:gd name="T22" fmla="*/ 43 w 72"/>
                <a:gd name="T23" fmla="*/ 43 h 61"/>
                <a:gd name="T24" fmla="*/ 54 w 72"/>
                <a:gd name="T25" fmla="*/ 17 h 61"/>
                <a:gd name="T26" fmla="*/ 70 w 72"/>
                <a:gd name="T27" fmla="*/ 13 h 61"/>
                <a:gd name="T28" fmla="*/ 18 w 72"/>
                <a:gd name="T29" fmla="*/ 57 h 61"/>
                <a:gd name="T30" fmla="*/ 11 w 72"/>
                <a:gd name="T31" fmla="*/ 57 h 61"/>
                <a:gd name="T32" fmla="*/ 18 w 72"/>
                <a:gd name="T33" fmla="*/ 57 h 61"/>
                <a:gd name="T34" fmla="*/ 14 w 72"/>
                <a:gd name="T35" fmla="*/ 55 h 61"/>
                <a:gd name="T36" fmla="*/ 14 w 72"/>
                <a:gd name="T37" fmla="*/ 59 h 61"/>
                <a:gd name="T38" fmla="*/ 45 w 72"/>
                <a:gd name="T39" fmla="*/ 57 h 61"/>
                <a:gd name="T40" fmla="*/ 38 w 72"/>
                <a:gd name="T41" fmla="*/ 57 h 61"/>
                <a:gd name="T42" fmla="*/ 45 w 72"/>
                <a:gd name="T43" fmla="*/ 57 h 61"/>
                <a:gd name="T44" fmla="*/ 41 w 72"/>
                <a:gd name="T45" fmla="*/ 55 h 61"/>
                <a:gd name="T46" fmla="*/ 41 w 72"/>
                <a:gd name="T47" fmla="*/ 59 h 61"/>
                <a:gd name="T48" fmla="*/ 12 w 72"/>
                <a:gd name="T49" fmla="*/ 37 h 61"/>
                <a:gd name="T50" fmla="*/ 45 w 72"/>
                <a:gd name="T51" fmla="*/ 36 h 61"/>
                <a:gd name="T52" fmla="*/ 12 w 72"/>
                <a:gd name="T53" fmla="*/ 35 h 61"/>
                <a:gd name="T54" fmla="*/ 12 w 72"/>
                <a:gd name="T55" fmla="*/ 37 h 61"/>
                <a:gd name="T56" fmla="*/ 12 w 72"/>
                <a:gd name="T57" fmla="*/ 40 h 61"/>
                <a:gd name="T58" fmla="*/ 43 w 72"/>
                <a:gd name="T59" fmla="*/ 41 h 61"/>
                <a:gd name="T60" fmla="*/ 43 w 72"/>
                <a:gd name="T61" fmla="*/ 39 h 61"/>
                <a:gd name="T62" fmla="*/ 37 w 72"/>
                <a:gd name="T63" fmla="*/ 31 h 61"/>
                <a:gd name="T64" fmla="*/ 44 w 72"/>
                <a:gd name="T65" fmla="*/ 30 h 61"/>
                <a:gd name="T66" fmla="*/ 43 w 72"/>
                <a:gd name="T67" fmla="*/ 0 h 61"/>
                <a:gd name="T68" fmla="*/ 36 w 72"/>
                <a:gd name="T69" fmla="*/ 0 h 61"/>
                <a:gd name="T70" fmla="*/ 37 w 72"/>
                <a:gd name="T71" fmla="*/ 31 h 61"/>
                <a:gd name="T72" fmla="*/ 31 w 72"/>
                <a:gd name="T73" fmla="*/ 31 h 61"/>
                <a:gd name="T74" fmla="*/ 32 w 72"/>
                <a:gd name="T75" fmla="*/ 8 h 61"/>
                <a:gd name="T76" fmla="*/ 25 w 72"/>
                <a:gd name="T77" fmla="*/ 8 h 61"/>
                <a:gd name="T78" fmla="*/ 24 w 72"/>
                <a:gd name="T79" fmla="*/ 30 h 61"/>
                <a:gd name="T80" fmla="*/ 13 w 72"/>
                <a:gd name="T81" fmla="*/ 31 h 61"/>
                <a:gd name="T82" fmla="*/ 20 w 72"/>
                <a:gd name="T83" fmla="*/ 30 h 61"/>
                <a:gd name="T84" fmla="*/ 20 w 72"/>
                <a:gd name="T85" fmla="*/ 16 h 61"/>
                <a:gd name="T86" fmla="*/ 13 w 72"/>
                <a:gd name="T87" fmla="*/ 16 h 61"/>
                <a:gd name="T88" fmla="*/ 13 w 72"/>
                <a:gd name="T89"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61">
                  <a:moveTo>
                    <a:pt x="72" y="14"/>
                  </a:moveTo>
                  <a:cubicBezTo>
                    <a:pt x="72" y="15"/>
                    <a:pt x="71" y="16"/>
                    <a:pt x="70" y="16"/>
                  </a:cubicBezTo>
                  <a:cubicBezTo>
                    <a:pt x="59" y="16"/>
                    <a:pt x="59" y="16"/>
                    <a:pt x="59" y="16"/>
                  </a:cubicBezTo>
                  <a:cubicBezTo>
                    <a:pt x="58" y="16"/>
                    <a:pt x="57" y="17"/>
                    <a:pt x="56" y="18"/>
                  </a:cubicBezTo>
                  <a:cubicBezTo>
                    <a:pt x="49" y="42"/>
                    <a:pt x="49" y="42"/>
                    <a:pt x="49" y="42"/>
                  </a:cubicBezTo>
                  <a:cubicBezTo>
                    <a:pt x="48" y="44"/>
                    <a:pt x="46" y="46"/>
                    <a:pt x="43" y="46"/>
                  </a:cubicBezTo>
                  <a:cubicBezTo>
                    <a:pt x="13" y="46"/>
                    <a:pt x="13" y="46"/>
                    <a:pt x="13" y="46"/>
                  </a:cubicBezTo>
                  <a:cubicBezTo>
                    <a:pt x="13" y="46"/>
                    <a:pt x="12" y="46"/>
                    <a:pt x="12" y="46"/>
                  </a:cubicBezTo>
                  <a:cubicBezTo>
                    <a:pt x="12" y="48"/>
                    <a:pt x="12" y="48"/>
                    <a:pt x="12" y="48"/>
                  </a:cubicBezTo>
                  <a:cubicBezTo>
                    <a:pt x="12" y="49"/>
                    <a:pt x="12" y="49"/>
                    <a:pt x="13" y="49"/>
                  </a:cubicBezTo>
                  <a:cubicBezTo>
                    <a:pt x="47" y="49"/>
                    <a:pt x="47" y="49"/>
                    <a:pt x="47" y="49"/>
                  </a:cubicBezTo>
                  <a:cubicBezTo>
                    <a:pt x="47" y="49"/>
                    <a:pt x="48" y="50"/>
                    <a:pt x="48" y="51"/>
                  </a:cubicBezTo>
                  <a:cubicBezTo>
                    <a:pt x="48" y="52"/>
                    <a:pt x="47" y="52"/>
                    <a:pt x="47" y="52"/>
                  </a:cubicBezTo>
                  <a:cubicBezTo>
                    <a:pt x="13" y="52"/>
                    <a:pt x="13" y="52"/>
                    <a:pt x="13" y="52"/>
                  </a:cubicBezTo>
                  <a:cubicBezTo>
                    <a:pt x="11" y="52"/>
                    <a:pt x="9" y="50"/>
                    <a:pt x="9" y="48"/>
                  </a:cubicBezTo>
                  <a:cubicBezTo>
                    <a:pt x="9" y="45"/>
                    <a:pt x="9" y="45"/>
                    <a:pt x="9" y="45"/>
                  </a:cubicBezTo>
                  <a:cubicBezTo>
                    <a:pt x="9" y="45"/>
                    <a:pt x="9" y="44"/>
                    <a:pt x="9" y="44"/>
                  </a:cubicBezTo>
                  <a:cubicBezTo>
                    <a:pt x="8" y="44"/>
                    <a:pt x="8" y="43"/>
                    <a:pt x="7" y="42"/>
                  </a:cubicBezTo>
                  <a:cubicBezTo>
                    <a:pt x="0" y="25"/>
                    <a:pt x="0" y="25"/>
                    <a:pt x="0" y="25"/>
                  </a:cubicBezTo>
                  <a:cubicBezTo>
                    <a:pt x="0" y="24"/>
                    <a:pt x="0" y="23"/>
                    <a:pt x="1" y="23"/>
                  </a:cubicBezTo>
                  <a:cubicBezTo>
                    <a:pt x="1" y="22"/>
                    <a:pt x="2" y="23"/>
                    <a:pt x="3" y="24"/>
                  </a:cubicBezTo>
                  <a:cubicBezTo>
                    <a:pt x="10" y="41"/>
                    <a:pt x="10" y="41"/>
                    <a:pt x="10" y="41"/>
                  </a:cubicBezTo>
                  <a:cubicBezTo>
                    <a:pt x="11" y="42"/>
                    <a:pt x="12" y="43"/>
                    <a:pt x="13" y="43"/>
                  </a:cubicBezTo>
                  <a:cubicBezTo>
                    <a:pt x="43" y="43"/>
                    <a:pt x="43" y="43"/>
                    <a:pt x="43" y="43"/>
                  </a:cubicBezTo>
                  <a:cubicBezTo>
                    <a:pt x="44" y="43"/>
                    <a:pt x="46" y="42"/>
                    <a:pt x="46" y="41"/>
                  </a:cubicBezTo>
                  <a:cubicBezTo>
                    <a:pt x="54" y="17"/>
                    <a:pt x="54" y="17"/>
                    <a:pt x="54" y="17"/>
                  </a:cubicBezTo>
                  <a:cubicBezTo>
                    <a:pt x="54" y="15"/>
                    <a:pt x="57" y="13"/>
                    <a:pt x="59" y="13"/>
                  </a:cubicBezTo>
                  <a:cubicBezTo>
                    <a:pt x="70" y="13"/>
                    <a:pt x="70" y="13"/>
                    <a:pt x="70" y="13"/>
                  </a:cubicBezTo>
                  <a:cubicBezTo>
                    <a:pt x="71" y="13"/>
                    <a:pt x="72" y="13"/>
                    <a:pt x="72" y="14"/>
                  </a:cubicBezTo>
                  <a:close/>
                  <a:moveTo>
                    <a:pt x="18" y="57"/>
                  </a:moveTo>
                  <a:cubicBezTo>
                    <a:pt x="18" y="59"/>
                    <a:pt x="16" y="61"/>
                    <a:pt x="14" y="61"/>
                  </a:cubicBezTo>
                  <a:cubicBezTo>
                    <a:pt x="12" y="61"/>
                    <a:pt x="11" y="59"/>
                    <a:pt x="11" y="57"/>
                  </a:cubicBezTo>
                  <a:cubicBezTo>
                    <a:pt x="11" y="55"/>
                    <a:pt x="12" y="53"/>
                    <a:pt x="14" y="53"/>
                  </a:cubicBezTo>
                  <a:cubicBezTo>
                    <a:pt x="16" y="53"/>
                    <a:pt x="18" y="55"/>
                    <a:pt x="18" y="57"/>
                  </a:cubicBezTo>
                  <a:close/>
                  <a:moveTo>
                    <a:pt x="16" y="57"/>
                  </a:moveTo>
                  <a:cubicBezTo>
                    <a:pt x="16" y="56"/>
                    <a:pt x="15" y="55"/>
                    <a:pt x="14" y="55"/>
                  </a:cubicBezTo>
                  <a:cubicBezTo>
                    <a:pt x="14" y="55"/>
                    <a:pt x="13" y="56"/>
                    <a:pt x="13" y="57"/>
                  </a:cubicBezTo>
                  <a:cubicBezTo>
                    <a:pt x="13" y="58"/>
                    <a:pt x="14" y="59"/>
                    <a:pt x="14" y="59"/>
                  </a:cubicBezTo>
                  <a:cubicBezTo>
                    <a:pt x="15" y="59"/>
                    <a:pt x="16" y="58"/>
                    <a:pt x="16" y="57"/>
                  </a:cubicBezTo>
                  <a:close/>
                  <a:moveTo>
                    <a:pt x="45" y="57"/>
                  </a:moveTo>
                  <a:cubicBezTo>
                    <a:pt x="45" y="59"/>
                    <a:pt x="43" y="61"/>
                    <a:pt x="41" y="61"/>
                  </a:cubicBezTo>
                  <a:cubicBezTo>
                    <a:pt x="39" y="61"/>
                    <a:pt x="38" y="59"/>
                    <a:pt x="38" y="57"/>
                  </a:cubicBezTo>
                  <a:cubicBezTo>
                    <a:pt x="38" y="55"/>
                    <a:pt x="39" y="53"/>
                    <a:pt x="41" y="53"/>
                  </a:cubicBezTo>
                  <a:cubicBezTo>
                    <a:pt x="43" y="53"/>
                    <a:pt x="45" y="55"/>
                    <a:pt x="45" y="57"/>
                  </a:cubicBezTo>
                  <a:close/>
                  <a:moveTo>
                    <a:pt x="43" y="57"/>
                  </a:moveTo>
                  <a:cubicBezTo>
                    <a:pt x="43" y="56"/>
                    <a:pt x="42" y="55"/>
                    <a:pt x="41" y="55"/>
                  </a:cubicBezTo>
                  <a:cubicBezTo>
                    <a:pt x="40" y="55"/>
                    <a:pt x="40" y="56"/>
                    <a:pt x="40" y="57"/>
                  </a:cubicBezTo>
                  <a:cubicBezTo>
                    <a:pt x="40" y="58"/>
                    <a:pt x="40" y="59"/>
                    <a:pt x="41" y="59"/>
                  </a:cubicBezTo>
                  <a:cubicBezTo>
                    <a:pt x="42" y="59"/>
                    <a:pt x="43" y="58"/>
                    <a:pt x="43" y="57"/>
                  </a:cubicBezTo>
                  <a:close/>
                  <a:moveTo>
                    <a:pt x="12" y="37"/>
                  </a:moveTo>
                  <a:cubicBezTo>
                    <a:pt x="44" y="37"/>
                    <a:pt x="44" y="37"/>
                    <a:pt x="44" y="37"/>
                  </a:cubicBezTo>
                  <a:cubicBezTo>
                    <a:pt x="45" y="37"/>
                    <a:pt x="45" y="36"/>
                    <a:pt x="45" y="36"/>
                  </a:cubicBezTo>
                  <a:cubicBezTo>
                    <a:pt x="45" y="35"/>
                    <a:pt x="45" y="35"/>
                    <a:pt x="44" y="35"/>
                  </a:cubicBezTo>
                  <a:cubicBezTo>
                    <a:pt x="12" y="35"/>
                    <a:pt x="12" y="35"/>
                    <a:pt x="12" y="35"/>
                  </a:cubicBezTo>
                  <a:cubicBezTo>
                    <a:pt x="11" y="35"/>
                    <a:pt x="11" y="35"/>
                    <a:pt x="11" y="36"/>
                  </a:cubicBezTo>
                  <a:cubicBezTo>
                    <a:pt x="11" y="36"/>
                    <a:pt x="11" y="37"/>
                    <a:pt x="12" y="37"/>
                  </a:cubicBezTo>
                  <a:close/>
                  <a:moveTo>
                    <a:pt x="13" y="39"/>
                  </a:moveTo>
                  <a:cubicBezTo>
                    <a:pt x="13" y="39"/>
                    <a:pt x="12" y="40"/>
                    <a:pt x="12" y="40"/>
                  </a:cubicBezTo>
                  <a:cubicBezTo>
                    <a:pt x="12" y="41"/>
                    <a:pt x="13" y="41"/>
                    <a:pt x="13" y="41"/>
                  </a:cubicBezTo>
                  <a:cubicBezTo>
                    <a:pt x="43" y="41"/>
                    <a:pt x="43" y="41"/>
                    <a:pt x="43" y="41"/>
                  </a:cubicBezTo>
                  <a:cubicBezTo>
                    <a:pt x="44" y="41"/>
                    <a:pt x="44" y="41"/>
                    <a:pt x="44" y="40"/>
                  </a:cubicBezTo>
                  <a:cubicBezTo>
                    <a:pt x="44" y="40"/>
                    <a:pt x="44" y="39"/>
                    <a:pt x="43" y="39"/>
                  </a:cubicBezTo>
                  <a:lnTo>
                    <a:pt x="13" y="39"/>
                  </a:lnTo>
                  <a:close/>
                  <a:moveTo>
                    <a:pt x="37" y="31"/>
                  </a:moveTo>
                  <a:cubicBezTo>
                    <a:pt x="43" y="31"/>
                    <a:pt x="43" y="31"/>
                    <a:pt x="43" y="31"/>
                  </a:cubicBezTo>
                  <a:cubicBezTo>
                    <a:pt x="43" y="31"/>
                    <a:pt x="44" y="30"/>
                    <a:pt x="44" y="30"/>
                  </a:cubicBezTo>
                  <a:cubicBezTo>
                    <a:pt x="44" y="0"/>
                    <a:pt x="44" y="0"/>
                    <a:pt x="44" y="0"/>
                  </a:cubicBezTo>
                  <a:cubicBezTo>
                    <a:pt x="44" y="0"/>
                    <a:pt x="43" y="0"/>
                    <a:pt x="43" y="0"/>
                  </a:cubicBezTo>
                  <a:cubicBezTo>
                    <a:pt x="37" y="0"/>
                    <a:pt x="37" y="0"/>
                    <a:pt x="37" y="0"/>
                  </a:cubicBezTo>
                  <a:cubicBezTo>
                    <a:pt x="36" y="0"/>
                    <a:pt x="36" y="0"/>
                    <a:pt x="36" y="0"/>
                  </a:cubicBezTo>
                  <a:cubicBezTo>
                    <a:pt x="36" y="30"/>
                    <a:pt x="36" y="30"/>
                    <a:pt x="36" y="30"/>
                  </a:cubicBezTo>
                  <a:cubicBezTo>
                    <a:pt x="36" y="30"/>
                    <a:pt x="36" y="31"/>
                    <a:pt x="37" y="31"/>
                  </a:cubicBezTo>
                  <a:close/>
                  <a:moveTo>
                    <a:pt x="25" y="31"/>
                  </a:moveTo>
                  <a:cubicBezTo>
                    <a:pt x="31" y="31"/>
                    <a:pt x="31" y="31"/>
                    <a:pt x="31" y="31"/>
                  </a:cubicBezTo>
                  <a:cubicBezTo>
                    <a:pt x="32" y="31"/>
                    <a:pt x="32" y="30"/>
                    <a:pt x="32" y="30"/>
                  </a:cubicBezTo>
                  <a:cubicBezTo>
                    <a:pt x="32" y="8"/>
                    <a:pt x="32" y="8"/>
                    <a:pt x="32" y="8"/>
                  </a:cubicBezTo>
                  <a:cubicBezTo>
                    <a:pt x="32" y="8"/>
                    <a:pt x="32" y="8"/>
                    <a:pt x="31" y="8"/>
                  </a:cubicBezTo>
                  <a:cubicBezTo>
                    <a:pt x="25" y="8"/>
                    <a:pt x="25" y="8"/>
                    <a:pt x="25" y="8"/>
                  </a:cubicBezTo>
                  <a:cubicBezTo>
                    <a:pt x="25" y="8"/>
                    <a:pt x="24" y="8"/>
                    <a:pt x="24" y="8"/>
                  </a:cubicBezTo>
                  <a:cubicBezTo>
                    <a:pt x="24" y="30"/>
                    <a:pt x="24" y="30"/>
                    <a:pt x="24" y="30"/>
                  </a:cubicBezTo>
                  <a:cubicBezTo>
                    <a:pt x="24" y="30"/>
                    <a:pt x="25" y="31"/>
                    <a:pt x="25" y="31"/>
                  </a:cubicBezTo>
                  <a:close/>
                  <a:moveTo>
                    <a:pt x="13" y="31"/>
                  </a:moveTo>
                  <a:cubicBezTo>
                    <a:pt x="20" y="31"/>
                    <a:pt x="20" y="31"/>
                    <a:pt x="20" y="31"/>
                  </a:cubicBezTo>
                  <a:cubicBezTo>
                    <a:pt x="20" y="31"/>
                    <a:pt x="20" y="30"/>
                    <a:pt x="20" y="30"/>
                  </a:cubicBezTo>
                  <a:cubicBezTo>
                    <a:pt x="20" y="16"/>
                    <a:pt x="20" y="16"/>
                    <a:pt x="20" y="16"/>
                  </a:cubicBezTo>
                  <a:cubicBezTo>
                    <a:pt x="20" y="16"/>
                    <a:pt x="20" y="16"/>
                    <a:pt x="20" y="16"/>
                  </a:cubicBezTo>
                  <a:cubicBezTo>
                    <a:pt x="13" y="16"/>
                    <a:pt x="13" y="16"/>
                    <a:pt x="13" y="16"/>
                  </a:cubicBezTo>
                  <a:cubicBezTo>
                    <a:pt x="13" y="16"/>
                    <a:pt x="13" y="16"/>
                    <a:pt x="13" y="16"/>
                  </a:cubicBezTo>
                  <a:cubicBezTo>
                    <a:pt x="13" y="30"/>
                    <a:pt x="13" y="30"/>
                    <a:pt x="13" y="30"/>
                  </a:cubicBezTo>
                  <a:cubicBezTo>
                    <a:pt x="13" y="30"/>
                    <a:pt x="13" y="31"/>
                    <a:pt x="13" y="31"/>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63" name="Freeform 62"/>
            <p:cNvSpPr>
              <a:spLocks noEditPoints="1"/>
            </p:cNvSpPr>
            <p:nvPr/>
          </p:nvSpPr>
          <p:spPr bwMode="auto">
            <a:xfrm>
              <a:off x="5092991" y="1932809"/>
              <a:ext cx="344503" cy="398192"/>
            </a:xfrm>
            <a:custGeom>
              <a:avLst/>
              <a:gdLst>
                <a:gd name="T0" fmla="*/ 54 w 62"/>
                <a:gd name="T1" fmla="*/ 0 h 72"/>
                <a:gd name="T2" fmla="*/ 8 w 62"/>
                <a:gd name="T3" fmla="*/ 0 h 72"/>
                <a:gd name="T4" fmla="*/ 0 w 62"/>
                <a:gd name="T5" fmla="*/ 8 h 72"/>
                <a:gd name="T6" fmla="*/ 0 w 62"/>
                <a:gd name="T7" fmla="*/ 64 h 72"/>
                <a:gd name="T8" fmla="*/ 8 w 62"/>
                <a:gd name="T9" fmla="*/ 72 h 72"/>
                <a:gd name="T10" fmla="*/ 54 w 62"/>
                <a:gd name="T11" fmla="*/ 72 h 72"/>
                <a:gd name="T12" fmla="*/ 62 w 62"/>
                <a:gd name="T13" fmla="*/ 64 h 72"/>
                <a:gd name="T14" fmla="*/ 62 w 62"/>
                <a:gd name="T15" fmla="*/ 8 h 72"/>
                <a:gd name="T16" fmla="*/ 54 w 62"/>
                <a:gd name="T17" fmla="*/ 0 h 72"/>
                <a:gd name="T18" fmla="*/ 8 w 62"/>
                <a:gd name="T19" fmla="*/ 3 h 72"/>
                <a:gd name="T20" fmla="*/ 54 w 62"/>
                <a:gd name="T21" fmla="*/ 3 h 72"/>
                <a:gd name="T22" fmla="*/ 59 w 62"/>
                <a:gd name="T23" fmla="*/ 8 h 72"/>
                <a:gd name="T24" fmla="*/ 59 w 62"/>
                <a:gd name="T25" fmla="*/ 64 h 72"/>
                <a:gd name="T26" fmla="*/ 54 w 62"/>
                <a:gd name="T27" fmla="*/ 69 h 72"/>
                <a:gd name="T28" fmla="*/ 8 w 62"/>
                <a:gd name="T29" fmla="*/ 69 h 72"/>
                <a:gd name="T30" fmla="*/ 3 w 62"/>
                <a:gd name="T31" fmla="*/ 64 h 72"/>
                <a:gd name="T32" fmla="*/ 3 w 62"/>
                <a:gd name="T33" fmla="*/ 8 h 72"/>
                <a:gd name="T34" fmla="*/ 8 w 62"/>
                <a:gd name="T35" fmla="*/ 3 h 72"/>
                <a:gd name="T36" fmla="*/ 7 w 62"/>
                <a:gd name="T37" fmla="*/ 62 h 72"/>
                <a:gd name="T38" fmla="*/ 55 w 62"/>
                <a:gd name="T39" fmla="*/ 62 h 72"/>
                <a:gd name="T40" fmla="*/ 56 w 62"/>
                <a:gd name="T41" fmla="*/ 61 h 72"/>
                <a:gd name="T42" fmla="*/ 56 w 62"/>
                <a:gd name="T43" fmla="*/ 7 h 72"/>
                <a:gd name="T44" fmla="*/ 55 w 62"/>
                <a:gd name="T45" fmla="*/ 6 h 72"/>
                <a:gd name="T46" fmla="*/ 7 w 62"/>
                <a:gd name="T47" fmla="*/ 6 h 72"/>
                <a:gd name="T48" fmla="*/ 6 w 62"/>
                <a:gd name="T49" fmla="*/ 7 h 72"/>
                <a:gd name="T50" fmla="*/ 6 w 62"/>
                <a:gd name="T51" fmla="*/ 61 h 72"/>
                <a:gd name="T52" fmla="*/ 7 w 62"/>
                <a:gd name="T53" fmla="*/ 62 h 72"/>
                <a:gd name="T54" fmla="*/ 8 w 62"/>
                <a:gd name="T55" fmla="*/ 8 h 72"/>
                <a:gd name="T56" fmla="*/ 54 w 62"/>
                <a:gd name="T57" fmla="*/ 8 h 72"/>
                <a:gd name="T58" fmla="*/ 54 w 62"/>
                <a:gd name="T59" fmla="*/ 60 h 72"/>
                <a:gd name="T60" fmla="*/ 8 w 62"/>
                <a:gd name="T61" fmla="*/ 60 h 72"/>
                <a:gd name="T62" fmla="*/ 8 w 62"/>
                <a:gd name="T63" fmla="*/ 8 h 72"/>
                <a:gd name="T64" fmla="*/ 33 w 62"/>
                <a:gd name="T65" fmla="*/ 66 h 72"/>
                <a:gd name="T66" fmla="*/ 31 w 62"/>
                <a:gd name="T67" fmla="*/ 68 h 72"/>
                <a:gd name="T68" fmla="*/ 29 w 62"/>
                <a:gd name="T69" fmla="*/ 66 h 72"/>
                <a:gd name="T70" fmla="*/ 31 w 62"/>
                <a:gd name="T71" fmla="*/ 64 h 72"/>
                <a:gd name="T72" fmla="*/ 33 w 62"/>
                <a:gd name="T73"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72">
                  <a:moveTo>
                    <a:pt x="54" y="0"/>
                  </a:moveTo>
                  <a:cubicBezTo>
                    <a:pt x="8" y="0"/>
                    <a:pt x="8" y="0"/>
                    <a:pt x="8" y="0"/>
                  </a:cubicBezTo>
                  <a:cubicBezTo>
                    <a:pt x="4" y="0"/>
                    <a:pt x="0" y="3"/>
                    <a:pt x="0" y="8"/>
                  </a:cubicBezTo>
                  <a:cubicBezTo>
                    <a:pt x="0" y="64"/>
                    <a:pt x="0" y="64"/>
                    <a:pt x="0" y="64"/>
                  </a:cubicBezTo>
                  <a:cubicBezTo>
                    <a:pt x="0" y="68"/>
                    <a:pt x="4" y="72"/>
                    <a:pt x="8" y="72"/>
                  </a:cubicBezTo>
                  <a:cubicBezTo>
                    <a:pt x="54" y="72"/>
                    <a:pt x="54" y="72"/>
                    <a:pt x="54" y="72"/>
                  </a:cubicBezTo>
                  <a:cubicBezTo>
                    <a:pt x="58" y="72"/>
                    <a:pt x="62" y="68"/>
                    <a:pt x="62" y="64"/>
                  </a:cubicBezTo>
                  <a:cubicBezTo>
                    <a:pt x="62" y="8"/>
                    <a:pt x="62" y="8"/>
                    <a:pt x="62" y="8"/>
                  </a:cubicBezTo>
                  <a:cubicBezTo>
                    <a:pt x="62" y="3"/>
                    <a:pt x="58" y="0"/>
                    <a:pt x="54" y="0"/>
                  </a:cubicBezTo>
                  <a:close/>
                  <a:moveTo>
                    <a:pt x="8" y="3"/>
                  </a:moveTo>
                  <a:cubicBezTo>
                    <a:pt x="54" y="3"/>
                    <a:pt x="54" y="3"/>
                    <a:pt x="54" y="3"/>
                  </a:cubicBezTo>
                  <a:cubicBezTo>
                    <a:pt x="56" y="3"/>
                    <a:pt x="59" y="5"/>
                    <a:pt x="59" y="8"/>
                  </a:cubicBezTo>
                  <a:cubicBezTo>
                    <a:pt x="59" y="64"/>
                    <a:pt x="59" y="64"/>
                    <a:pt x="59" y="64"/>
                  </a:cubicBezTo>
                  <a:cubicBezTo>
                    <a:pt x="59" y="67"/>
                    <a:pt x="56" y="69"/>
                    <a:pt x="54" y="69"/>
                  </a:cubicBezTo>
                  <a:cubicBezTo>
                    <a:pt x="8" y="69"/>
                    <a:pt x="8" y="69"/>
                    <a:pt x="8" y="69"/>
                  </a:cubicBezTo>
                  <a:cubicBezTo>
                    <a:pt x="5" y="69"/>
                    <a:pt x="3" y="67"/>
                    <a:pt x="3" y="64"/>
                  </a:cubicBezTo>
                  <a:cubicBezTo>
                    <a:pt x="3" y="8"/>
                    <a:pt x="3" y="8"/>
                    <a:pt x="3" y="8"/>
                  </a:cubicBezTo>
                  <a:cubicBezTo>
                    <a:pt x="3" y="5"/>
                    <a:pt x="5" y="3"/>
                    <a:pt x="8" y="3"/>
                  </a:cubicBezTo>
                  <a:close/>
                  <a:moveTo>
                    <a:pt x="7" y="62"/>
                  </a:moveTo>
                  <a:cubicBezTo>
                    <a:pt x="55" y="62"/>
                    <a:pt x="55" y="62"/>
                    <a:pt x="55" y="62"/>
                  </a:cubicBezTo>
                  <a:cubicBezTo>
                    <a:pt x="55" y="62"/>
                    <a:pt x="56" y="61"/>
                    <a:pt x="56" y="61"/>
                  </a:cubicBezTo>
                  <a:cubicBezTo>
                    <a:pt x="56" y="7"/>
                    <a:pt x="56" y="7"/>
                    <a:pt x="56" y="7"/>
                  </a:cubicBezTo>
                  <a:cubicBezTo>
                    <a:pt x="56" y="6"/>
                    <a:pt x="55" y="6"/>
                    <a:pt x="55" y="6"/>
                  </a:cubicBezTo>
                  <a:cubicBezTo>
                    <a:pt x="7" y="6"/>
                    <a:pt x="7" y="6"/>
                    <a:pt x="7" y="6"/>
                  </a:cubicBezTo>
                  <a:cubicBezTo>
                    <a:pt x="7" y="6"/>
                    <a:pt x="6" y="6"/>
                    <a:pt x="6" y="7"/>
                  </a:cubicBezTo>
                  <a:cubicBezTo>
                    <a:pt x="6" y="61"/>
                    <a:pt x="6" y="61"/>
                    <a:pt x="6" y="61"/>
                  </a:cubicBezTo>
                  <a:cubicBezTo>
                    <a:pt x="6" y="61"/>
                    <a:pt x="7" y="62"/>
                    <a:pt x="7" y="62"/>
                  </a:cubicBezTo>
                  <a:close/>
                  <a:moveTo>
                    <a:pt x="8" y="8"/>
                  </a:moveTo>
                  <a:cubicBezTo>
                    <a:pt x="54" y="8"/>
                    <a:pt x="54" y="8"/>
                    <a:pt x="54" y="8"/>
                  </a:cubicBezTo>
                  <a:cubicBezTo>
                    <a:pt x="54" y="60"/>
                    <a:pt x="54" y="60"/>
                    <a:pt x="54" y="60"/>
                  </a:cubicBezTo>
                  <a:cubicBezTo>
                    <a:pt x="8" y="60"/>
                    <a:pt x="8" y="60"/>
                    <a:pt x="8" y="60"/>
                  </a:cubicBezTo>
                  <a:lnTo>
                    <a:pt x="8" y="8"/>
                  </a:lnTo>
                  <a:close/>
                  <a:moveTo>
                    <a:pt x="33" y="66"/>
                  </a:moveTo>
                  <a:cubicBezTo>
                    <a:pt x="33" y="67"/>
                    <a:pt x="32" y="68"/>
                    <a:pt x="31" y="68"/>
                  </a:cubicBezTo>
                  <a:cubicBezTo>
                    <a:pt x="30" y="68"/>
                    <a:pt x="29" y="67"/>
                    <a:pt x="29" y="66"/>
                  </a:cubicBezTo>
                  <a:cubicBezTo>
                    <a:pt x="29" y="65"/>
                    <a:pt x="30" y="64"/>
                    <a:pt x="31" y="64"/>
                  </a:cubicBezTo>
                  <a:cubicBezTo>
                    <a:pt x="32" y="64"/>
                    <a:pt x="33" y="65"/>
                    <a:pt x="33" y="66"/>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64" name="Freeform 52"/>
            <p:cNvSpPr>
              <a:spLocks noEditPoints="1"/>
            </p:cNvSpPr>
            <p:nvPr/>
          </p:nvSpPr>
          <p:spPr bwMode="auto">
            <a:xfrm>
              <a:off x="4255025" y="3865833"/>
              <a:ext cx="360381" cy="339058"/>
            </a:xfrm>
            <a:custGeom>
              <a:avLst/>
              <a:gdLst>
                <a:gd name="T0" fmla="*/ 23 w 68"/>
                <a:gd name="T1" fmla="*/ 5 h 67"/>
                <a:gd name="T2" fmla="*/ 7 w 68"/>
                <a:gd name="T3" fmla="*/ 11 h 67"/>
                <a:gd name="T4" fmla="*/ 7 w 68"/>
                <a:gd name="T5" fmla="*/ 67 h 67"/>
                <a:gd name="T6" fmla="*/ 38 w 68"/>
                <a:gd name="T7" fmla="*/ 62 h 67"/>
                <a:gd name="T8" fmla="*/ 49 w 68"/>
                <a:gd name="T9" fmla="*/ 56 h 67"/>
                <a:gd name="T10" fmla="*/ 64 w 68"/>
                <a:gd name="T11" fmla="*/ 47 h 67"/>
                <a:gd name="T12" fmla="*/ 60 w 68"/>
                <a:gd name="T13" fmla="*/ 0 h 67"/>
                <a:gd name="T14" fmla="*/ 52 w 68"/>
                <a:gd name="T15" fmla="*/ 51 h 67"/>
                <a:gd name="T16" fmla="*/ 59 w 68"/>
                <a:gd name="T17" fmla="*/ 44 h 67"/>
                <a:gd name="T18" fmla="*/ 56 w 68"/>
                <a:gd name="T19" fmla="*/ 41 h 67"/>
                <a:gd name="T20" fmla="*/ 56 w 68"/>
                <a:gd name="T21" fmla="*/ 51 h 67"/>
                <a:gd name="T22" fmla="*/ 50 w 68"/>
                <a:gd name="T23" fmla="*/ 43 h 67"/>
                <a:gd name="T24" fmla="*/ 33 w 68"/>
                <a:gd name="T25" fmla="*/ 45 h 67"/>
                <a:gd name="T26" fmla="*/ 48 w 68"/>
                <a:gd name="T27" fmla="*/ 53 h 67"/>
                <a:gd name="T28" fmla="*/ 26 w 68"/>
                <a:gd name="T29" fmla="*/ 7 h 67"/>
                <a:gd name="T30" fmla="*/ 65 w 68"/>
                <a:gd name="T31" fmla="*/ 7 h 67"/>
                <a:gd name="T32" fmla="*/ 56 w 68"/>
                <a:gd name="T33" fmla="*/ 39 h 67"/>
                <a:gd name="T34" fmla="*/ 9 w 68"/>
                <a:gd name="T35" fmla="*/ 23 h 67"/>
                <a:gd name="T36" fmla="*/ 12 w 68"/>
                <a:gd name="T37" fmla="*/ 30 h 67"/>
                <a:gd name="T38" fmla="*/ 10 w 68"/>
                <a:gd name="T39" fmla="*/ 32 h 67"/>
                <a:gd name="T40" fmla="*/ 10 w 68"/>
                <a:gd name="T41" fmla="*/ 38 h 67"/>
                <a:gd name="T42" fmla="*/ 12 w 68"/>
                <a:gd name="T43" fmla="*/ 40 h 67"/>
                <a:gd name="T44" fmla="*/ 9 w 68"/>
                <a:gd name="T45" fmla="*/ 47 h 67"/>
                <a:gd name="T46" fmla="*/ 12 w 68"/>
                <a:gd name="T47" fmla="*/ 54 h 67"/>
                <a:gd name="T48" fmla="*/ 9 w 68"/>
                <a:gd name="T49" fmla="*/ 55 h 67"/>
                <a:gd name="T50" fmla="*/ 19 w 68"/>
                <a:gd name="T51" fmla="*/ 61 h 67"/>
                <a:gd name="T52" fmla="*/ 25 w 68"/>
                <a:gd name="T53" fmla="*/ 64 h 67"/>
                <a:gd name="T54" fmla="*/ 3 w 68"/>
                <a:gd name="T55" fmla="*/ 19 h 67"/>
                <a:gd name="T56" fmla="*/ 12 w 68"/>
                <a:gd name="T57" fmla="*/ 22 h 67"/>
                <a:gd name="T58" fmla="*/ 34 w 68"/>
                <a:gd name="T59" fmla="*/ 61 h 67"/>
                <a:gd name="T60" fmla="*/ 19 w 68"/>
                <a:gd name="T61" fmla="*/ 59 h 67"/>
                <a:gd name="T62" fmla="*/ 19 w 68"/>
                <a:gd name="T63" fmla="*/ 8 h 67"/>
                <a:gd name="T64" fmla="*/ 21 w 68"/>
                <a:gd name="T65" fmla="*/ 17 h 67"/>
                <a:gd name="T66" fmla="*/ 24 w 68"/>
                <a:gd name="T67" fmla="*/ 19 h 67"/>
                <a:gd name="T68" fmla="*/ 20 w 68"/>
                <a:gd name="T69" fmla="*/ 26 h 67"/>
                <a:gd name="T70" fmla="*/ 24 w 68"/>
                <a:gd name="T71" fmla="*/ 33 h 67"/>
                <a:gd name="T72" fmla="*/ 21 w 68"/>
                <a:gd name="T73" fmla="*/ 35 h 67"/>
                <a:gd name="T74" fmla="*/ 21 w 68"/>
                <a:gd name="T75" fmla="*/ 41 h 67"/>
                <a:gd name="T76" fmla="*/ 24 w 68"/>
                <a:gd name="T77" fmla="*/ 43 h 67"/>
                <a:gd name="T78" fmla="*/ 21 w 68"/>
                <a:gd name="T79" fmla="*/ 49 h 67"/>
                <a:gd name="T80" fmla="*/ 24 w 68"/>
                <a:gd name="T81" fmla="*/ 51 h 67"/>
                <a:gd name="T82" fmla="*/ 38 w 68"/>
                <a:gd name="T83" fmla="*/ 57 h 67"/>
                <a:gd name="T84" fmla="*/ 40 w 68"/>
                <a:gd name="T85" fmla="*/ 58 h 67"/>
                <a:gd name="T86" fmla="*/ 40 w 68"/>
                <a:gd name="T87" fmla="*/ 55 h 67"/>
                <a:gd name="T88" fmla="*/ 40 w 68"/>
                <a:gd name="T89" fmla="*/ 58 h 67"/>
                <a:gd name="T90" fmla="*/ 33 w 68"/>
                <a:gd name="T91" fmla="*/ 13 h 67"/>
                <a:gd name="T92" fmla="*/ 58 w 68"/>
                <a:gd name="T93" fmla="*/ 11 h 67"/>
                <a:gd name="T94" fmla="*/ 58 w 68"/>
                <a:gd name="T95" fmla="*/ 21 h 67"/>
                <a:gd name="T96" fmla="*/ 33 w 68"/>
                <a:gd name="T97" fmla="*/ 19 h 67"/>
                <a:gd name="T98" fmla="*/ 59 w 68"/>
                <a:gd name="T99" fmla="*/ 28 h 67"/>
                <a:gd name="T100" fmla="*/ 32 w 68"/>
                <a:gd name="T101" fmla="*/ 28 h 67"/>
                <a:gd name="T102" fmla="*/ 59 w 68"/>
                <a:gd name="T103" fmla="*/ 28 h 67"/>
                <a:gd name="T104" fmla="*/ 33 w 68"/>
                <a:gd name="T105" fmla="*/ 37 h 67"/>
                <a:gd name="T106" fmla="*/ 58 w 68"/>
                <a:gd name="T107" fmla="*/ 3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67">
                  <a:moveTo>
                    <a:pt x="60" y="0"/>
                  </a:moveTo>
                  <a:cubicBezTo>
                    <a:pt x="31" y="0"/>
                    <a:pt x="31" y="0"/>
                    <a:pt x="31" y="0"/>
                  </a:cubicBezTo>
                  <a:cubicBezTo>
                    <a:pt x="27" y="0"/>
                    <a:pt x="24" y="2"/>
                    <a:pt x="23" y="5"/>
                  </a:cubicBezTo>
                  <a:cubicBezTo>
                    <a:pt x="19" y="5"/>
                    <a:pt x="19" y="5"/>
                    <a:pt x="19" y="5"/>
                  </a:cubicBezTo>
                  <a:cubicBezTo>
                    <a:pt x="15" y="5"/>
                    <a:pt x="13" y="8"/>
                    <a:pt x="12" y="11"/>
                  </a:cubicBezTo>
                  <a:cubicBezTo>
                    <a:pt x="7" y="11"/>
                    <a:pt x="7" y="11"/>
                    <a:pt x="7" y="11"/>
                  </a:cubicBezTo>
                  <a:cubicBezTo>
                    <a:pt x="3" y="11"/>
                    <a:pt x="0" y="14"/>
                    <a:pt x="0" y="19"/>
                  </a:cubicBezTo>
                  <a:cubicBezTo>
                    <a:pt x="0" y="60"/>
                    <a:pt x="0" y="60"/>
                    <a:pt x="0" y="60"/>
                  </a:cubicBezTo>
                  <a:cubicBezTo>
                    <a:pt x="0" y="64"/>
                    <a:pt x="3" y="67"/>
                    <a:pt x="7" y="67"/>
                  </a:cubicBezTo>
                  <a:cubicBezTo>
                    <a:pt x="25" y="67"/>
                    <a:pt x="25" y="67"/>
                    <a:pt x="25" y="67"/>
                  </a:cubicBezTo>
                  <a:cubicBezTo>
                    <a:pt x="29" y="67"/>
                    <a:pt x="33" y="66"/>
                    <a:pt x="35" y="64"/>
                  </a:cubicBezTo>
                  <a:cubicBezTo>
                    <a:pt x="38" y="62"/>
                    <a:pt x="38" y="62"/>
                    <a:pt x="38" y="62"/>
                  </a:cubicBezTo>
                  <a:cubicBezTo>
                    <a:pt x="41" y="62"/>
                    <a:pt x="45" y="60"/>
                    <a:pt x="47" y="59"/>
                  </a:cubicBezTo>
                  <a:cubicBezTo>
                    <a:pt x="48" y="57"/>
                    <a:pt x="48" y="57"/>
                    <a:pt x="48" y="57"/>
                  </a:cubicBezTo>
                  <a:cubicBezTo>
                    <a:pt x="49" y="56"/>
                    <a:pt x="49" y="56"/>
                    <a:pt x="49" y="56"/>
                  </a:cubicBezTo>
                  <a:cubicBezTo>
                    <a:pt x="53" y="56"/>
                    <a:pt x="57" y="55"/>
                    <a:pt x="59" y="53"/>
                  </a:cubicBezTo>
                  <a:cubicBezTo>
                    <a:pt x="62" y="50"/>
                    <a:pt x="62" y="50"/>
                    <a:pt x="62" y="50"/>
                  </a:cubicBezTo>
                  <a:cubicBezTo>
                    <a:pt x="64" y="47"/>
                    <a:pt x="64" y="47"/>
                    <a:pt x="64" y="47"/>
                  </a:cubicBezTo>
                  <a:cubicBezTo>
                    <a:pt x="66" y="46"/>
                    <a:pt x="68" y="41"/>
                    <a:pt x="68" y="38"/>
                  </a:cubicBezTo>
                  <a:cubicBezTo>
                    <a:pt x="68" y="7"/>
                    <a:pt x="68" y="7"/>
                    <a:pt x="68" y="7"/>
                  </a:cubicBezTo>
                  <a:cubicBezTo>
                    <a:pt x="68" y="3"/>
                    <a:pt x="64" y="0"/>
                    <a:pt x="60" y="0"/>
                  </a:cubicBezTo>
                  <a:close/>
                  <a:moveTo>
                    <a:pt x="52" y="53"/>
                  </a:moveTo>
                  <a:cubicBezTo>
                    <a:pt x="52" y="52"/>
                    <a:pt x="52" y="52"/>
                    <a:pt x="52" y="52"/>
                  </a:cubicBezTo>
                  <a:cubicBezTo>
                    <a:pt x="52" y="52"/>
                    <a:pt x="52" y="51"/>
                    <a:pt x="52" y="51"/>
                  </a:cubicBezTo>
                  <a:cubicBezTo>
                    <a:pt x="52" y="45"/>
                    <a:pt x="52" y="45"/>
                    <a:pt x="52" y="45"/>
                  </a:cubicBezTo>
                  <a:cubicBezTo>
                    <a:pt x="58" y="45"/>
                    <a:pt x="58" y="45"/>
                    <a:pt x="58" y="45"/>
                  </a:cubicBezTo>
                  <a:cubicBezTo>
                    <a:pt x="59" y="45"/>
                    <a:pt x="59" y="45"/>
                    <a:pt x="59" y="44"/>
                  </a:cubicBezTo>
                  <a:cubicBezTo>
                    <a:pt x="59" y="44"/>
                    <a:pt x="59" y="43"/>
                    <a:pt x="58" y="43"/>
                  </a:cubicBezTo>
                  <a:cubicBezTo>
                    <a:pt x="52" y="43"/>
                    <a:pt x="52" y="43"/>
                    <a:pt x="52" y="43"/>
                  </a:cubicBezTo>
                  <a:cubicBezTo>
                    <a:pt x="53" y="42"/>
                    <a:pt x="54" y="41"/>
                    <a:pt x="56" y="41"/>
                  </a:cubicBezTo>
                  <a:cubicBezTo>
                    <a:pt x="64" y="41"/>
                    <a:pt x="64" y="41"/>
                    <a:pt x="64" y="41"/>
                  </a:cubicBezTo>
                  <a:cubicBezTo>
                    <a:pt x="64" y="43"/>
                    <a:pt x="63" y="45"/>
                    <a:pt x="62" y="45"/>
                  </a:cubicBezTo>
                  <a:cubicBezTo>
                    <a:pt x="56" y="51"/>
                    <a:pt x="56" y="51"/>
                    <a:pt x="56" y="51"/>
                  </a:cubicBezTo>
                  <a:cubicBezTo>
                    <a:pt x="56" y="52"/>
                    <a:pt x="54" y="52"/>
                    <a:pt x="52" y="53"/>
                  </a:cubicBezTo>
                  <a:close/>
                  <a:moveTo>
                    <a:pt x="56" y="39"/>
                  </a:moveTo>
                  <a:cubicBezTo>
                    <a:pt x="53" y="39"/>
                    <a:pt x="51" y="41"/>
                    <a:pt x="50" y="43"/>
                  </a:cubicBezTo>
                  <a:cubicBezTo>
                    <a:pt x="33" y="43"/>
                    <a:pt x="33" y="43"/>
                    <a:pt x="33" y="43"/>
                  </a:cubicBezTo>
                  <a:cubicBezTo>
                    <a:pt x="32" y="43"/>
                    <a:pt x="32" y="44"/>
                    <a:pt x="32" y="44"/>
                  </a:cubicBezTo>
                  <a:cubicBezTo>
                    <a:pt x="32" y="45"/>
                    <a:pt x="32" y="45"/>
                    <a:pt x="33" y="45"/>
                  </a:cubicBezTo>
                  <a:cubicBezTo>
                    <a:pt x="50" y="45"/>
                    <a:pt x="50" y="45"/>
                    <a:pt x="50" y="45"/>
                  </a:cubicBezTo>
                  <a:cubicBezTo>
                    <a:pt x="50" y="51"/>
                    <a:pt x="50" y="51"/>
                    <a:pt x="50" y="51"/>
                  </a:cubicBezTo>
                  <a:cubicBezTo>
                    <a:pt x="48" y="53"/>
                    <a:pt x="48" y="53"/>
                    <a:pt x="48" y="53"/>
                  </a:cubicBezTo>
                  <a:cubicBezTo>
                    <a:pt x="31" y="53"/>
                    <a:pt x="31" y="53"/>
                    <a:pt x="31" y="53"/>
                  </a:cubicBezTo>
                  <a:cubicBezTo>
                    <a:pt x="28" y="53"/>
                    <a:pt x="26" y="51"/>
                    <a:pt x="26" y="49"/>
                  </a:cubicBezTo>
                  <a:cubicBezTo>
                    <a:pt x="26" y="7"/>
                    <a:pt x="26" y="7"/>
                    <a:pt x="26" y="7"/>
                  </a:cubicBezTo>
                  <a:cubicBezTo>
                    <a:pt x="26" y="5"/>
                    <a:pt x="28" y="3"/>
                    <a:pt x="31" y="3"/>
                  </a:cubicBezTo>
                  <a:cubicBezTo>
                    <a:pt x="60" y="3"/>
                    <a:pt x="60" y="3"/>
                    <a:pt x="60" y="3"/>
                  </a:cubicBezTo>
                  <a:cubicBezTo>
                    <a:pt x="63" y="3"/>
                    <a:pt x="65" y="5"/>
                    <a:pt x="65" y="7"/>
                  </a:cubicBezTo>
                  <a:cubicBezTo>
                    <a:pt x="65" y="38"/>
                    <a:pt x="65" y="38"/>
                    <a:pt x="65" y="38"/>
                  </a:cubicBezTo>
                  <a:cubicBezTo>
                    <a:pt x="65" y="38"/>
                    <a:pt x="65" y="39"/>
                    <a:pt x="65" y="39"/>
                  </a:cubicBezTo>
                  <a:lnTo>
                    <a:pt x="56" y="39"/>
                  </a:lnTo>
                  <a:close/>
                  <a:moveTo>
                    <a:pt x="12" y="22"/>
                  </a:moveTo>
                  <a:cubicBezTo>
                    <a:pt x="10" y="22"/>
                    <a:pt x="10" y="22"/>
                    <a:pt x="10" y="22"/>
                  </a:cubicBezTo>
                  <a:cubicBezTo>
                    <a:pt x="9" y="22"/>
                    <a:pt x="9" y="23"/>
                    <a:pt x="9" y="23"/>
                  </a:cubicBezTo>
                  <a:cubicBezTo>
                    <a:pt x="9" y="24"/>
                    <a:pt x="9" y="24"/>
                    <a:pt x="10" y="24"/>
                  </a:cubicBezTo>
                  <a:cubicBezTo>
                    <a:pt x="12" y="24"/>
                    <a:pt x="12" y="24"/>
                    <a:pt x="12" y="24"/>
                  </a:cubicBezTo>
                  <a:cubicBezTo>
                    <a:pt x="12" y="30"/>
                    <a:pt x="12" y="30"/>
                    <a:pt x="12" y="30"/>
                  </a:cubicBezTo>
                  <a:cubicBezTo>
                    <a:pt x="10" y="30"/>
                    <a:pt x="10" y="30"/>
                    <a:pt x="10" y="30"/>
                  </a:cubicBezTo>
                  <a:cubicBezTo>
                    <a:pt x="9" y="30"/>
                    <a:pt x="9" y="31"/>
                    <a:pt x="9" y="31"/>
                  </a:cubicBezTo>
                  <a:cubicBezTo>
                    <a:pt x="9" y="32"/>
                    <a:pt x="9" y="32"/>
                    <a:pt x="10" y="32"/>
                  </a:cubicBezTo>
                  <a:cubicBezTo>
                    <a:pt x="12" y="32"/>
                    <a:pt x="12" y="32"/>
                    <a:pt x="12" y="32"/>
                  </a:cubicBezTo>
                  <a:cubicBezTo>
                    <a:pt x="12" y="38"/>
                    <a:pt x="12" y="38"/>
                    <a:pt x="12" y="38"/>
                  </a:cubicBezTo>
                  <a:cubicBezTo>
                    <a:pt x="10" y="38"/>
                    <a:pt x="10" y="38"/>
                    <a:pt x="10" y="38"/>
                  </a:cubicBezTo>
                  <a:cubicBezTo>
                    <a:pt x="9" y="38"/>
                    <a:pt x="9" y="39"/>
                    <a:pt x="9" y="39"/>
                  </a:cubicBezTo>
                  <a:cubicBezTo>
                    <a:pt x="9" y="40"/>
                    <a:pt x="9" y="40"/>
                    <a:pt x="10" y="40"/>
                  </a:cubicBezTo>
                  <a:cubicBezTo>
                    <a:pt x="12" y="40"/>
                    <a:pt x="12" y="40"/>
                    <a:pt x="12" y="40"/>
                  </a:cubicBezTo>
                  <a:cubicBezTo>
                    <a:pt x="12" y="46"/>
                    <a:pt x="12" y="46"/>
                    <a:pt x="12" y="46"/>
                  </a:cubicBezTo>
                  <a:cubicBezTo>
                    <a:pt x="10" y="46"/>
                    <a:pt x="10" y="46"/>
                    <a:pt x="10" y="46"/>
                  </a:cubicBezTo>
                  <a:cubicBezTo>
                    <a:pt x="9" y="46"/>
                    <a:pt x="9" y="47"/>
                    <a:pt x="9" y="47"/>
                  </a:cubicBezTo>
                  <a:cubicBezTo>
                    <a:pt x="9" y="48"/>
                    <a:pt x="9" y="48"/>
                    <a:pt x="10" y="48"/>
                  </a:cubicBezTo>
                  <a:cubicBezTo>
                    <a:pt x="12" y="48"/>
                    <a:pt x="12" y="48"/>
                    <a:pt x="12" y="48"/>
                  </a:cubicBezTo>
                  <a:cubicBezTo>
                    <a:pt x="12" y="54"/>
                    <a:pt x="12" y="54"/>
                    <a:pt x="12" y="54"/>
                  </a:cubicBezTo>
                  <a:cubicBezTo>
                    <a:pt x="12" y="54"/>
                    <a:pt x="12" y="54"/>
                    <a:pt x="12" y="54"/>
                  </a:cubicBezTo>
                  <a:cubicBezTo>
                    <a:pt x="10" y="54"/>
                    <a:pt x="10" y="54"/>
                    <a:pt x="10" y="54"/>
                  </a:cubicBezTo>
                  <a:cubicBezTo>
                    <a:pt x="9" y="54"/>
                    <a:pt x="9" y="55"/>
                    <a:pt x="9" y="55"/>
                  </a:cubicBezTo>
                  <a:cubicBezTo>
                    <a:pt x="9" y="56"/>
                    <a:pt x="9" y="56"/>
                    <a:pt x="10" y="56"/>
                  </a:cubicBezTo>
                  <a:cubicBezTo>
                    <a:pt x="13" y="56"/>
                    <a:pt x="13" y="56"/>
                    <a:pt x="13" y="56"/>
                  </a:cubicBezTo>
                  <a:cubicBezTo>
                    <a:pt x="14" y="59"/>
                    <a:pt x="16" y="61"/>
                    <a:pt x="19" y="61"/>
                  </a:cubicBezTo>
                  <a:cubicBezTo>
                    <a:pt x="27" y="61"/>
                    <a:pt x="27" y="61"/>
                    <a:pt x="27" y="61"/>
                  </a:cubicBezTo>
                  <a:cubicBezTo>
                    <a:pt x="27" y="64"/>
                    <a:pt x="27" y="64"/>
                    <a:pt x="27" y="64"/>
                  </a:cubicBezTo>
                  <a:cubicBezTo>
                    <a:pt x="26" y="64"/>
                    <a:pt x="26" y="64"/>
                    <a:pt x="25" y="64"/>
                  </a:cubicBezTo>
                  <a:cubicBezTo>
                    <a:pt x="7" y="64"/>
                    <a:pt x="7" y="64"/>
                    <a:pt x="7" y="64"/>
                  </a:cubicBezTo>
                  <a:cubicBezTo>
                    <a:pt x="5" y="64"/>
                    <a:pt x="3" y="62"/>
                    <a:pt x="3" y="60"/>
                  </a:cubicBezTo>
                  <a:cubicBezTo>
                    <a:pt x="3" y="19"/>
                    <a:pt x="3" y="19"/>
                    <a:pt x="3" y="19"/>
                  </a:cubicBezTo>
                  <a:cubicBezTo>
                    <a:pt x="3" y="16"/>
                    <a:pt x="5" y="14"/>
                    <a:pt x="7" y="14"/>
                  </a:cubicBezTo>
                  <a:cubicBezTo>
                    <a:pt x="12" y="14"/>
                    <a:pt x="12" y="14"/>
                    <a:pt x="12" y="14"/>
                  </a:cubicBezTo>
                  <a:lnTo>
                    <a:pt x="12" y="22"/>
                  </a:lnTo>
                  <a:close/>
                  <a:moveTo>
                    <a:pt x="29" y="64"/>
                  </a:moveTo>
                  <a:cubicBezTo>
                    <a:pt x="29" y="61"/>
                    <a:pt x="29" y="61"/>
                    <a:pt x="29" y="61"/>
                  </a:cubicBezTo>
                  <a:cubicBezTo>
                    <a:pt x="34" y="61"/>
                    <a:pt x="34" y="61"/>
                    <a:pt x="34" y="61"/>
                  </a:cubicBezTo>
                  <a:cubicBezTo>
                    <a:pt x="33" y="62"/>
                    <a:pt x="33" y="62"/>
                    <a:pt x="33" y="62"/>
                  </a:cubicBezTo>
                  <a:cubicBezTo>
                    <a:pt x="32" y="63"/>
                    <a:pt x="31" y="63"/>
                    <a:pt x="29" y="64"/>
                  </a:cubicBezTo>
                  <a:close/>
                  <a:moveTo>
                    <a:pt x="19" y="59"/>
                  </a:moveTo>
                  <a:cubicBezTo>
                    <a:pt x="16" y="59"/>
                    <a:pt x="14" y="57"/>
                    <a:pt x="14" y="54"/>
                  </a:cubicBezTo>
                  <a:cubicBezTo>
                    <a:pt x="14" y="13"/>
                    <a:pt x="14" y="13"/>
                    <a:pt x="14" y="13"/>
                  </a:cubicBezTo>
                  <a:cubicBezTo>
                    <a:pt x="14" y="10"/>
                    <a:pt x="16" y="8"/>
                    <a:pt x="19" y="8"/>
                  </a:cubicBezTo>
                  <a:cubicBezTo>
                    <a:pt x="24" y="8"/>
                    <a:pt x="24" y="8"/>
                    <a:pt x="24" y="8"/>
                  </a:cubicBezTo>
                  <a:cubicBezTo>
                    <a:pt x="24" y="17"/>
                    <a:pt x="24" y="17"/>
                    <a:pt x="24" y="17"/>
                  </a:cubicBezTo>
                  <a:cubicBezTo>
                    <a:pt x="21" y="17"/>
                    <a:pt x="21" y="17"/>
                    <a:pt x="21" y="17"/>
                  </a:cubicBezTo>
                  <a:cubicBezTo>
                    <a:pt x="21" y="17"/>
                    <a:pt x="20" y="17"/>
                    <a:pt x="20" y="18"/>
                  </a:cubicBezTo>
                  <a:cubicBezTo>
                    <a:pt x="20" y="18"/>
                    <a:pt x="21" y="19"/>
                    <a:pt x="21" y="19"/>
                  </a:cubicBezTo>
                  <a:cubicBezTo>
                    <a:pt x="24" y="19"/>
                    <a:pt x="24" y="19"/>
                    <a:pt x="24" y="19"/>
                  </a:cubicBezTo>
                  <a:cubicBezTo>
                    <a:pt x="24" y="25"/>
                    <a:pt x="24" y="25"/>
                    <a:pt x="24" y="25"/>
                  </a:cubicBezTo>
                  <a:cubicBezTo>
                    <a:pt x="21" y="25"/>
                    <a:pt x="21" y="25"/>
                    <a:pt x="21" y="25"/>
                  </a:cubicBezTo>
                  <a:cubicBezTo>
                    <a:pt x="21" y="25"/>
                    <a:pt x="20" y="25"/>
                    <a:pt x="20" y="26"/>
                  </a:cubicBezTo>
                  <a:cubicBezTo>
                    <a:pt x="20" y="26"/>
                    <a:pt x="21" y="27"/>
                    <a:pt x="21" y="27"/>
                  </a:cubicBezTo>
                  <a:cubicBezTo>
                    <a:pt x="24" y="27"/>
                    <a:pt x="24" y="27"/>
                    <a:pt x="24" y="27"/>
                  </a:cubicBezTo>
                  <a:cubicBezTo>
                    <a:pt x="24" y="33"/>
                    <a:pt x="24" y="33"/>
                    <a:pt x="24" y="33"/>
                  </a:cubicBezTo>
                  <a:cubicBezTo>
                    <a:pt x="21" y="33"/>
                    <a:pt x="21" y="33"/>
                    <a:pt x="21" y="33"/>
                  </a:cubicBezTo>
                  <a:cubicBezTo>
                    <a:pt x="21" y="33"/>
                    <a:pt x="20" y="33"/>
                    <a:pt x="20" y="34"/>
                  </a:cubicBezTo>
                  <a:cubicBezTo>
                    <a:pt x="20" y="34"/>
                    <a:pt x="21" y="35"/>
                    <a:pt x="21" y="35"/>
                  </a:cubicBezTo>
                  <a:cubicBezTo>
                    <a:pt x="24" y="35"/>
                    <a:pt x="24" y="35"/>
                    <a:pt x="24" y="35"/>
                  </a:cubicBezTo>
                  <a:cubicBezTo>
                    <a:pt x="24" y="41"/>
                    <a:pt x="24" y="41"/>
                    <a:pt x="24" y="41"/>
                  </a:cubicBezTo>
                  <a:cubicBezTo>
                    <a:pt x="21" y="41"/>
                    <a:pt x="21" y="41"/>
                    <a:pt x="21" y="41"/>
                  </a:cubicBezTo>
                  <a:cubicBezTo>
                    <a:pt x="21" y="41"/>
                    <a:pt x="20" y="41"/>
                    <a:pt x="20" y="42"/>
                  </a:cubicBezTo>
                  <a:cubicBezTo>
                    <a:pt x="20" y="42"/>
                    <a:pt x="21" y="43"/>
                    <a:pt x="21" y="43"/>
                  </a:cubicBezTo>
                  <a:cubicBezTo>
                    <a:pt x="24" y="43"/>
                    <a:pt x="24" y="43"/>
                    <a:pt x="24" y="43"/>
                  </a:cubicBezTo>
                  <a:cubicBezTo>
                    <a:pt x="24" y="49"/>
                    <a:pt x="24" y="49"/>
                    <a:pt x="24" y="49"/>
                  </a:cubicBezTo>
                  <a:cubicBezTo>
                    <a:pt x="24" y="49"/>
                    <a:pt x="24" y="49"/>
                    <a:pt x="24" y="49"/>
                  </a:cubicBezTo>
                  <a:cubicBezTo>
                    <a:pt x="21" y="49"/>
                    <a:pt x="21" y="49"/>
                    <a:pt x="21" y="49"/>
                  </a:cubicBezTo>
                  <a:cubicBezTo>
                    <a:pt x="21" y="49"/>
                    <a:pt x="20" y="49"/>
                    <a:pt x="20" y="50"/>
                  </a:cubicBezTo>
                  <a:cubicBezTo>
                    <a:pt x="20" y="50"/>
                    <a:pt x="21" y="51"/>
                    <a:pt x="21" y="51"/>
                  </a:cubicBezTo>
                  <a:cubicBezTo>
                    <a:pt x="24" y="51"/>
                    <a:pt x="24" y="51"/>
                    <a:pt x="24" y="51"/>
                  </a:cubicBezTo>
                  <a:cubicBezTo>
                    <a:pt x="25" y="53"/>
                    <a:pt x="28" y="55"/>
                    <a:pt x="31" y="55"/>
                  </a:cubicBezTo>
                  <a:cubicBezTo>
                    <a:pt x="38" y="55"/>
                    <a:pt x="38" y="55"/>
                    <a:pt x="38" y="55"/>
                  </a:cubicBezTo>
                  <a:cubicBezTo>
                    <a:pt x="38" y="57"/>
                    <a:pt x="38" y="57"/>
                    <a:pt x="38" y="57"/>
                  </a:cubicBezTo>
                  <a:cubicBezTo>
                    <a:pt x="37" y="59"/>
                    <a:pt x="37" y="59"/>
                    <a:pt x="37" y="59"/>
                  </a:cubicBezTo>
                  <a:lnTo>
                    <a:pt x="19" y="59"/>
                  </a:lnTo>
                  <a:close/>
                  <a:moveTo>
                    <a:pt x="40" y="58"/>
                  </a:moveTo>
                  <a:cubicBezTo>
                    <a:pt x="40" y="58"/>
                    <a:pt x="40" y="58"/>
                    <a:pt x="40" y="58"/>
                  </a:cubicBezTo>
                  <a:cubicBezTo>
                    <a:pt x="41" y="57"/>
                    <a:pt x="41" y="57"/>
                    <a:pt x="40" y="57"/>
                  </a:cubicBezTo>
                  <a:cubicBezTo>
                    <a:pt x="40" y="55"/>
                    <a:pt x="40" y="55"/>
                    <a:pt x="40" y="55"/>
                  </a:cubicBezTo>
                  <a:cubicBezTo>
                    <a:pt x="46" y="55"/>
                    <a:pt x="46" y="55"/>
                    <a:pt x="46" y="55"/>
                  </a:cubicBezTo>
                  <a:cubicBezTo>
                    <a:pt x="45" y="56"/>
                    <a:pt x="45" y="56"/>
                    <a:pt x="45" y="56"/>
                  </a:cubicBezTo>
                  <a:cubicBezTo>
                    <a:pt x="44" y="57"/>
                    <a:pt x="42" y="58"/>
                    <a:pt x="40" y="58"/>
                  </a:cubicBezTo>
                  <a:close/>
                  <a:moveTo>
                    <a:pt x="59" y="12"/>
                  </a:moveTo>
                  <a:cubicBezTo>
                    <a:pt x="59" y="12"/>
                    <a:pt x="59" y="13"/>
                    <a:pt x="58" y="13"/>
                  </a:cubicBezTo>
                  <a:cubicBezTo>
                    <a:pt x="33" y="13"/>
                    <a:pt x="33" y="13"/>
                    <a:pt x="33" y="13"/>
                  </a:cubicBezTo>
                  <a:cubicBezTo>
                    <a:pt x="32" y="13"/>
                    <a:pt x="32" y="12"/>
                    <a:pt x="32" y="12"/>
                  </a:cubicBezTo>
                  <a:cubicBezTo>
                    <a:pt x="32" y="11"/>
                    <a:pt x="32" y="11"/>
                    <a:pt x="33" y="11"/>
                  </a:cubicBezTo>
                  <a:cubicBezTo>
                    <a:pt x="58" y="11"/>
                    <a:pt x="58" y="11"/>
                    <a:pt x="58" y="11"/>
                  </a:cubicBezTo>
                  <a:cubicBezTo>
                    <a:pt x="59" y="11"/>
                    <a:pt x="59" y="11"/>
                    <a:pt x="59" y="12"/>
                  </a:cubicBezTo>
                  <a:close/>
                  <a:moveTo>
                    <a:pt x="59" y="20"/>
                  </a:moveTo>
                  <a:cubicBezTo>
                    <a:pt x="59" y="21"/>
                    <a:pt x="59" y="21"/>
                    <a:pt x="58" y="21"/>
                  </a:cubicBezTo>
                  <a:cubicBezTo>
                    <a:pt x="33" y="21"/>
                    <a:pt x="33" y="21"/>
                    <a:pt x="33" y="21"/>
                  </a:cubicBezTo>
                  <a:cubicBezTo>
                    <a:pt x="32" y="21"/>
                    <a:pt x="32" y="21"/>
                    <a:pt x="32" y="20"/>
                  </a:cubicBezTo>
                  <a:cubicBezTo>
                    <a:pt x="32" y="19"/>
                    <a:pt x="32" y="19"/>
                    <a:pt x="33" y="19"/>
                  </a:cubicBezTo>
                  <a:cubicBezTo>
                    <a:pt x="58" y="19"/>
                    <a:pt x="58" y="19"/>
                    <a:pt x="58" y="19"/>
                  </a:cubicBezTo>
                  <a:cubicBezTo>
                    <a:pt x="59" y="19"/>
                    <a:pt x="59" y="19"/>
                    <a:pt x="59" y="20"/>
                  </a:cubicBezTo>
                  <a:close/>
                  <a:moveTo>
                    <a:pt x="59" y="28"/>
                  </a:moveTo>
                  <a:cubicBezTo>
                    <a:pt x="59" y="29"/>
                    <a:pt x="59" y="29"/>
                    <a:pt x="58" y="29"/>
                  </a:cubicBezTo>
                  <a:cubicBezTo>
                    <a:pt x="33" y="29"/>
                    <a:pt x="33" y="29"/>
                    <a:pt x="33" y="29"/>
                  </a:cubicBezTo>
                  <a:cubicBezTo>
                    <a:pt x="32" y="29"/>
                    <a:pt x="32" y="29"/>
                    <a:pt x="32" y="28"/>
                  </a:cubicBezTo>
                  <a:cubicBezTo>
                    <a:pt x="32" y="27"/>
                    <a:pt x="32" y="27"/>
                    <a:pt x="33" y="27"/>
                  </a:cubicBezTo>
                  <a:cubicBezTo>
                    <a:pt x="58" y="27"/>
                    <a:pt x="58" y="27"/>
                    <a:pt x="58" y="27"/>
                  </a:cubicBezTo>
                  <a:cubicBezTo>
                    <a:pt x="59" y="27"/>
                    <a:pt x="59" y="27"/>
                    <a:pt x="59" y="28"/>
                  </a:cubicBezTo>
                  <a:close/>
                  <a:moveTo>
                    <a:pt x="59" y="36"/>
                  </a:moveTo>
                  <a:cubicBezTo>
                    <a:pt x="59" y="37"/>
                    <a:pt x="59" y="37"/>
                    <a:pt x="58" y="37"/>
                  </a:cubicBezTo>
                  <a:cubicBezTo>
                    <a:pt x="33" y="37"/>
                    <a:pt x="33" y="37"/>
                    <a:pt x="33" y="37"/>
                  </a:cubicBezTo>
                  <a:cubicBezTo>
                    <a:pt x="32" y="37"/>
                    <a:pt x="32" y="37"/>
                    <a:pt x="32" y="36"/>
                  </a:cubicBezTo>
                  <a:cubicBezTo>
                    <a:pt x="32" y="36"/>
                    <a:pt x="32" y="35"/>
                    <a:pt x="33" y="35"/>
                  </a:cubicBezTo>
                  <a:cubicBezTo>
                    <a:pt x="58" y="35"/>
                    <a:pt x="58" y="35"/>
                    <a:pt x="58" y="35"/>
                  </a:cubicBezTo>
                  <a:cubicBezTo>
                    <a:pt x="59" y="35"/>
                    <a:pt x="59" y="36"/>
                    <a:pt x="59" y="36"/>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65" name="Freeform 85"/>
            <p:cNvSpPr>
              <a:spLocks noEditPoints="1"/>
            </p:cNvSpPr>
            <p:nvPr/>
          </p:nvSpPr>
          <p:spPr bwMode="auto">
            <a:xfrm>
              <a:off x="7897415" y="2727666"/>
              <a:ext cx="397387" cy="298627"/>
            </a:xfrm>
            <a:custGeom>
              <a:avLst/>
              <a:gdLst>
                <a:gd name="T0" fmla="*/ 53 w 71"/>
                <a:gd name="T1" fmla="*/ 5 h 51"/>
                <a:gd name="T2" fmla="*/ 0 w 71"/>
                <a:gd name="T3" fmla="*/ 12 h 51"/>
                <a:gd name="T4" fmla="*/ 8 w 71"/>
                <a:gd name="T5" fmla="*/ 33 h 51"/>
                <a:gd name="T6" fmla="*/ 12 w 71"/>
                <a:gd name="T7" fmla="*/ 43 h 51"/>
                <a:gd name="T8" fmla="*/ 46 w 71"/>
                <a:gd name="T9" fmla="*/ 40 h 51"/>
                <a:gd name="T10" fmla="*/ 11 w 71"/>
                <a:gd name="T11" fmla="*/ 35 h 51"/>
                <a:gd name="T12" fmla="*/ 48 w 71"/>
                <a:gd name="T13" fmla="*/ 31 h 51"/>
                <a:gd name="T14" fmla="*/ 56 w 71"/>
                <a:gd name="T15" fmla="*/ 6 h 51"/>
                <a:gd name="T16" fmla="*/ 71 w 71"/>
                <a:gd name="T17" fmla="*/ 2 h 51"/>
                <a:gd name="T18" fmla="*/ 45 w 71"/>
                <a:gd name="T19" fmla="*/ 18 h 51"/>
                <a:gd name="T20" fmla="*/ 49 w 71"/>
                <a:gd name="T21" fmla="*/ 18 h 51"/>
                <a:gd name="T22" fmla="*/ 45 w 71"/>
                <a:gd name="T23" fmla="*/ 20 h 51"/>
                <a:gd name="T24" fmla="*/ 9 w 71"/>
                <a:gd name="T25" fmla="*/ 30 h 51"/>
                <a:gd name="T26" fmla="*/ 12 w 71"/>
                <a:gd name="T27" fmla="*/ 32 h 51"/>
                <a:gd name="T28" fmla="*/ 28 w 71"/>
                <a:gd name="T29" fmla="*/ 18 h 51"/>
                <a:gd name="T30" fmla="*/ 35 w 71"/>
                <a:gd name="T31" fmla="*/ 18 h 51"/>
                <a:gd name="T32" fmla="*/ 43 w 71"/>
                <a:gd name="T33" fmla="*/ 18 h 51"/>
                <a:gd name="T34" fmla="*/ 28 w 71"/>
                <a:gd name="T35" fmla="*/ 20 h 51"/>
                <a:gd name="T36" fmla="*/ 28 w 71"/>
                <a:gd name="T37" fmla="*/ 25 h 51"/>
                <a:gd name="T38" fmla="*/ 21 w 71"/>
                <a:gd name="T39" fmla="*/ 25 h 51"/>
                <a:gd name="T40" fmla="*/ 26 w 71"/>
                <a:gd name="T41" fmla="*/ 25 h 51"/>
                <a:gd name="T42" fmla="*/ 20 w 71"/>
                <a:gd name="T43" fmla="*/ 13 h 51"/>
                <a:gd name="T44" fmla="*/ 18 w 71"/>
                <a:gd name="T45" fmla="*/ 18 h 51"/>
                <a:gd name="T46" fmla="*/ 18 w 71"/>
                <a:gd name="T47" fmla="*/ 13 h 51"/>
                <a:gd name="T48" fmla="*/ 19 w 71"/>
                <a:gd name="T49" fmla="*/ 25 h 51"/>
                <a:gd name="T50" fmla="*/ 18 w 71"/>
                <a:gd name="T51" fmla="*/ 20 h 51"/>
                <a:gd name="T52" fmla="*/ 5 w 71"/>
                <a:gd name="T53" fmla="*/ 20 h 51"/>
                <a:gd name="T54" fmla="*/ 13 w 71"/>
                <a:gd name="T55" fmla="*/ 27 h 51"/>
                <a:gd name="T56" fmla="*/ 14 w 71"/>
                <a:gd name="T57" fmla="*/ 32 h 51"/>
                <a:gd name="T58" fmla="*/ 26 w 71"/>
                <a:gd name="T59" fmla="*/ 27 h 51"/>
                <a:gd name="T60" fmla="*/ 21 w 71"/>
                <a:gd name="T61" fmla="*/ 27 h 51"/>
                <a:gd name="T62" fmla="*/ 33 w 71"/>
                <a:gd name="T63" fmla="*/ 32 h 51"/>
                <a:gd name="T64" fmla="*/ 36 w 71"/>
                <a:gd name="T65" fmla="*/ 27 h 51"/>
                <a:gd name="T66" fmla="*/ 35 w 71"/>
                <a:gd name="T67" fmla="*/ 32 h 51"/>
                <a:gd name="T68" fmla="*/ 37 w 71"/>
                <a:gd name="T69" fmla="*/ 20 h 51"/>
                <a:gd name="T70" fmla="*/ 36 w 71"/>
                <a:gd name="T71" fmla="*/ 25 h 51"/>
                <a:gd name="T72" fmla="*/ 9 w 71"/>
                <a:gd name="T73" fmla="*/ 13 h 51"/>
                <a:gd name="T74" fmla="*/ 3 w 71"/>
                <a:gd name="T75" fmla="*/ 14 h 51"/>
                <a:gd name="T76" fmla="*/ 42 w 71"/>
                <a:gd name="T77" fmla="*/ 32 h 51"/>
                <a:gd name="T78" fmla="*/ 46 w 71"/>
                <a:gd name="T79" fmla="*/ 27 h 51"/>
                <a:gd name="T80" fmla="*/ 13 w 71"/>
                <a:gd name="T81" fmla="*/ 44 h 51"/>
                <a:gd name="T82" fmla="*/ 17 w 71"/>
                <a:gd name="T83" fmla="*/ 48 h 51"/>
                <a:gd name="T84" fmla="*/ 12 w 71"/>
                <a:gd name="T85" fmla="*/ 48 h 51"/>
                <a:gd name="T86" fmla="*/ 13 w 71"/>
                <a:gd name="T87" fmla="*/ 49 h 51"/>
                <a:gd name="T88" fmla="*/ 40 w 71"/>
                <a:gd name="T89" fmla="*/ 51 h 51"/>
                <a:gd name="T90" fmla="*/ 40 w 71"/>
                <a:gd name="T91" fmla="*/ 49 h 51"/>
                <a:gd name="T92" fmla="*/ 42 w 71"/>
                <a:gd name="T93"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1" h="51">
                  <a:moveTo>
                    <a:pt x="70" y="0"/>
                  </a:moveTo>
                  <a:cubicBezTo>
                    <a:pt x="59" y="0"/>
                    <a:pt x="59" y="0"/>
                    <a:pt x="59" y="0"/>
                  </a:cubicBezTo>
                  <a:cubicBezTo>
                    <a:pt x="56" y="0"/>
                    <a:pt x="54" y="2"/>
                    <a:pt x="53" y="5"/>
                  </a:cubicBezTo>
                  <a:cubicBezTo>
                    <a:pt x="51" y="10"/>
                    <a:pt x="51" y="10"/>
                    <a:pt x="51" y="10"/>
                  </a:cubicBezTo>
                  <a:cubicBezTo>
                    <a:pt x="4" y="10"/>
                    <a:pt x="4" y="10"/>
                    <a:pt x="4" y="10"/>
                  </a:cubicBezTo>
                  <a:cubicBezTo>
                    <a:pt x="2" y="10"/>
                    <a:pt x="1" y="11"/>
                    <a:pt x="0" y="12"/>
                  </a:cubicBezTo>
                  <a:cubicBezTo>
                    <a:pt x="0" y="13"/>
                    <a:pt x="0" y="14"/>
                    <a:pt x="0" y="16"/>
                  </a:cubicBezTo>
                  <a:cubicBezTo>
                    <a:pt x="6" y="31"/>
                    <a:pt x="6" y="31"/>
                    <a:pt x="6" y="31"/>
                  </a:cubicBezTo>
                  <a:cubicBezTo>
                    <a:pt x="7" y="32"/>
                    <a:pt x="7" y="32"/>
                    <a:pt x="8" y="33"/>
                  </a:cubicBezTo>
                  <a:cubicBezTo>
                    <a:pt x="8" y="33"/>
                    <a:pt x="8" y="33"/>
                    <a:pt x="8" y="34"/>
                  </a:cubicBezTo>
                  <a:cubicBezTo>
                    <a:pt x="8" y="38"/>
                    <a:pt x="8" y="38"/>
                    <a:pt x="8" y="38"/>
                  </a:cubicBezTo>
                  <a:cubicBezTo>
                    <a:pt x="8" y="41"/>
                    <a:pt x="10" y="43"/>
                    <a:pt x="12" y="43"/>
                  </a:cubicBezTo>
                  <a:cubicBezTo>
                    <a:pt x="46" y="43"/>
                    <a:pt x="46" y="43"/>
                    <a:pt x="46" y="43"/>
                  </a:cubicBezTo>
                  <a:cubicBezTo>
                    <a:pt x="46" y="43"/>
                    <a:pt x="47" y="42"/>
                    <a:pt x="47" y="41"/>
                  </a:cubicBezTo>
                  <a:cubicBezTo>
                    <a:pt x="47" y="41"/>
                    <a:pt x="46" y="40"/>
                    <a:pt x="46" y="40"/>
                  </a:cubicBezTo>
                  <a:cubicBezTo>
                    <a:pt x="12" y="40"/>
                    <a:pt x="12" y="40"/>
                    <a:pt x="12" y="40"/>
                  </a:cubicBezTo>
                  <a:cubicBezTo>
                    <a:pt x="11" y="40"/>
                    <a:pt x="11" y="39"/>
                    <a:pt x="11" y="38"/>
                  </a:cubicBezTo>
                  <a:cubicBezTo>
                    <a:pt x="11" y="35"/>
                    <a:pt x="11" y="35"/>
                    <a:pt x="11" y="35"/>
                  </a:cubicBezTo>
                  <a:cubicBezTo>
                    <a:pt x="11" y="35"/>
                    <a:pt x="12" y="35"/>
                    <a:pt x="12" y="35"/>
                  </a:cubicBezTo>
                  <a:cubicBezTo>
                    <a:pt x="42" y="35"/>
                    <a:pt x="42" y="35"/>
                    <a:pt x="42" y="35"/>
                  </a:cubicBezTo>
                  <a:cubicBezTo>
                    <a:pt x="45" y="35"/>
                    <a:pt x="47" y="33"/>
                    <a:pt x="48" y="31"/>
                  </a:cubicBezTo>
                  <a:cubicBezTo>
                    <a:pt x="54" y="13"/>
                    <a:pt x="54" y="13"/>
                    <a:pt x="54" y="13"/>
                  </a:cubicBezTo>
                  <a:cubicBezTo>
                    <a:pt x="54" y="13"/>
                    <a:pt x="54" y="12"/>
                    <a:pt x="54" y="12"/>
                  </a:cubicBezTo>
                  <a:cubicBezTo>
                    <a:pt x="56" y="6"/>
                    <a:pt x="56" y="6"/>
                    <a:pt x="56" y="6"/>
                  </a:cubicBezTo>
                  <a:cubicBezTo>
                    <a:pt x="56" y="4"/>
                    <a:pt x="58" y="3"/>
                    <a:pt x="59" y="3"/>
                  </a:cubicBezTo>
                  <a:cubicBezTo>
                    <a:pt x="70" y="3"/>
                    <a:pt x="70" y="3"/>
                    <a:pt x="70" y="3"/>
                  </a:cubicBezTo>
                  <a:cubicBezTo>
                    <a:pt x="70" y="3"/>
                    <a:pt x="71" y="3"/>
                    <a:pt x="71" y="2"/>
                  </a:cubicBezTo>
                  <a:cubicBezTo>
                    <a:pt x="71" y="1"/>
                    <a:pt x="70" y="0"/>
                    <a:pt x="70" y="0"/>
                  </a:cubicBezTo>
                  <a:close/>
                  <a:moveTo>
                    <a:pt x="49" y="18"/>
                  </a:moveTo>
                  <a:cubicBezTo>
                    <a:pt x="45" y="18"/>
                    <a:pt x="45" y="18"/>
                    <a:pt x="45" y="18"/>
                  </a:cubicBezTo>
                  <a:cubicBezTo>
                    <a:pt x="46" y="13"/>
                    <a:pt x="46" y="13"/>
                    <a:pt x="46" y="13"/>
                  </a:cubicBezTo>
                  <a:cubicBezTo>
                    <a:pt x="50" y="13"/>
                    <a:pt x="50" y="13"/>
                    <a:pt x="50" y="13"/>
                  </a:cubicBezTo>
                  <a:lnTo>
                    <a:pt x="49" y="18"/>
                  </a:lnTo>
                  <a:close/>
                  <a:moveTo>
                    <a:pt x="47" y="25"/>
                  </a:moveTo>
                  <a:cubicBezTo>
                    <a:pt x="44" y="25"/>
                    <a:pt x="44" y="25"/>
                    <a:pt x="44" y="25"/>
                  </a:cubicBezTo>
                  <a:cubicBezTo>
                    <a:pt x="45" y="20"/>
                    <a:pt x="45" y="20"/>
                    <a:pt x="45" y="20"/>
                  </a:cubicBezTo>
                  <a:cubicBezTo>
                    <a:pt x="48" y="20"/>
                    <a:pt x="48" y="20"/>
                    <a:pt x="48" y="20"/>
                  </a:cubicBezTo>
                  <a:lnTo>
                    <a:pt x="47" y="25"/>
                  </a:lnTo>
                  <a:close/>
                  <a:moveTo>
                    <a:pt x="9" y="30"/>
                  </a:moveTo>
                  <a:cubicBezTo>
                    <a:pt x="8" y="27"/>
                    <a:pt x="8" y="27"/>
                    <a:pt x="8" y="27"/>
                  </a:cubicBezTo>
                  <a:cubicBezTo>
                    <a:pt x="11" y="27"/>
                    <a:pt x="11" y="27"/>
                    <a:pt x="11" y="27"/>
                  </a:cubicBezTo>
                  <a:cubicBezTo>
                    <a:pt x="12" y="32"/>
                    <a:pt x="12" y="32"/>
                    <a:pt x="12" y="32"/>
                  </a:cubicBezTo>
                  <a:cubicBezTo>
                    <a:pt x="11" y="32"/>
                    <a:pt x="10" y="31"/>
                    <a:pt x="9" y="30"/>
                  </a:cubicBezTo>
                  <a:close/>
                  <a:moveTo>
                    <a:pt x="35" y="18"/>
                  </a:moveTo>
                  <a:cubicBezTo>
                    <a:pt x="28" y="18"/>
                    <a:pt x="28" y="18"/>
                    <a:pt x="28" y="18"/>
                  </a:cubicBezTo>
                  <a:cubicBezTo>
                    <a:pt x="29" y="13"/>
                    <a:pt x="29" y="13"/>
                    <a:pt x="29" y="13"/>
                  </a:cubicBezTo>
                  <a:cubicBezTo>
                    <a:pt x="35" y="13"/>
                    <a:pt x="35" y="13"/>
                    <a:pt x="35" y="13"/>
                  </a:cubicBezTo>
                  <a:lnTo>
                    <a:pt x="35" y="18"/>
                  </a:lnTo>
                  <a:close/>
                  <a:moveTo>
                    <a:pt x="37" y="13"/>
                  </a:moveTo>
                  <a:cubicBezTo>
                    <a:pt x="44" y="13"/>
                    <a:pt x="44" y="13"/>
                    <a:pt x="44" y="13"/>
                  </a:cubicBezTo>
                  <a:cubicBezTo>
                    <a:pt x="43" y="18"/>
                    <a:pt x="43" y="18"/>
                    <a:pt x="43" y="18"/>
                  </a:cubicBezTo>
                  <a:cubicBezTo>
                    <a:pt x="37" y="18"/>
                    <a:pt x="37" y="18"/>
                    <a:pt x="37" y="18"/>
                  </a:cubicBezTo>
                  <a:lnTo>
                    <a:pt x="37" y="13"/>
                  </a:lnTo>
                  <a:close/>
                  <a:moveTo>
                    <a:pt x="28" y="20"/>
                  </a:moveTo>
                  <a:cubicBezTo>
                    <a:pt x="35" y="20"/>
                    <a:pt x="35" y="20"/>
                    <a:pt x="35" y="20"/>
                  </a:cubicBezTo>
                  <a:cubicBezTo>
                    <a:pt x="34" y="25"/>
                    <a:pt x="34" y="25"/>
                    <a:pt x="34" y="25"/>
                  </a:cubicBezTo>
                  <a:cubicBezTo>
                    <a:pt x="28" y="25"/>
                    <a:pt x="28" y="25"/>
                    <a:pt x="28" y="25"/>
                  </a:cubicBezTo>
                  <a:lnTo>
                    <a:pt x="28" y="20"/>
                  </a:lnTo>
                  <a:close/>
                  <a:moveTo>
                    <a:pt x="26" y="25"/>
                  </a:moveTo>
                  <a:cubicBezTo>
                    <a:pt x="21" y="25"/>
                    <a:pt x="21" y="25"/>
                    <a:pt x="21" y="25"/>
                  </a:cubicBezTo>
                  <a:cubicBezTo>
                    <a:pt x="20" y="20"/>
                    <a:pt x="20" y="20"/>
                    <a:pt x="20" y="20"/>
                  </a:cubicBezTo>
                  <a:cubicBezTo>
                    <a:pt x="26" y="20"/>
                    <a:pt x="26" y="20"/>
                    <a:pt x="26" y="20"/>
                  </a:cubicBezTo>
                  <a:lnTo>
                    <a:pt x="26" y="25"/>
                  </a:lnTo>
                  <a:close/>
                  <a:moveTo>
                    <a:pt x="26" y="18"/>
                  </a:moveTo>
                  <a:cubicBezTo>
                    <a:pt x="20" y="18"/>
                    <a:pt x="20" y="18"/>
                    <a:pt x="20" y="18"/>
                  </a:cubicBezTo>
                  <a:cubicBezTo>
                    <a:pt x="20" y="13"/>
                    <a:pt x="20" y="13"/>
                    <a:pt x="20" y="13"/>
                  </a:cubicBezTo>
                  <a:cubicBezTo>
                    <a:pt x="27" y="13"/>
                    <a:pt x="27" y="13"/>
                    <a:pt x="27" y="13"/>
                  </a:cubicBezTo>
                  <a:lnTo>
                    <a:pt x="26" y="18"/>
                  </a:lnTo>
                  <a:close/>
                  <a:moveTo>
                    <a:pt x="18" y="18"/>
                  </a:moveTo>
                  <a:cubicBezTo>
                    <a:pt x="12" y="18"/>
                    <a:pt x="12" y="18"/>
                    <a:pt x="12" y="18"/>
                  </a:cubicBezTo>
                  <a:cubicBezTo>
                    <a:pt x="11" y="13"/>
                    <a:pt x="11" y="13"/>
                    <a:pt x="11" y="13"/>
                  </a:cubicBezTo>
                  <a:cubicBezTo>
                    <a:pt x="18" y="13"/>
                    <a:pt x="18" y="13"/>
                    <a:pt x="18" y="13"/>
                  </a:cubicBezTo>
                  <a:lnTo>
                    <a:pt x="18" y="18"/>
                  </a:lnTo>
                  <a:close/>
                  <a:moveTo>
                    <a:pt x="18" y="20"/>
                  </a:moveTo>
                  <a:cubicBezTo>
                    <a:pt x="19" y="25"/>
                    <a:pt x="19" y="25"/>
                    <a:pt x="19" y="25"/>
                  </a:cubicBezTo>
                  <a:cubicBezTo>
                    <a:pt x="13" y="25"/>
                    <a:pt x="13" y="25"/>
                    <a:pt x="13" y="25"/>
                  </a:cubicBezTo>
                  <a:cubicBezTo>
                    <a:pt x="12" y="20"/>
                    <a:pt x="12" y="20"/>
                    <a:pt x="12" y="20"/>
                  </a:cubicBezTo>
                  <a:lnTo>
                    <a:pt x="18" y="20"/>
                  </a:lnTo>
                  <a:close/>
                  <a:moveTo>
                    <a:pt x="11" y="25"/>
                  </a:moveTo>
                  <a:cubicBezTo>
                    <a:pt x="7" y="25"/>
                    <a:pt x="7" y="25"/>
                    <a:pt x="7" y="25"/>
                  </a:cubicBezTo>
                  <a:cubicBezTo>
                    <a:pt x="5" y="20"/>
                    <a:pt x="5" y="20"/>
                    <a:pt x="5" y="20"/>
                  </a:cubicBezTo>
                  <a:cubicBezTo>
                    <a:pt x="10" y="20"/>
                    <a:pt x="10" y="20"/>
                    <a:pt x="10" y="20"/>
                  </a:cubicBezTo>
                  <a:lnTo>
                    <a:pt x="11" y="25"/>
                  </a:lnTo>
                  <a:close/>
                  <a:moveTo>
                    <a:pt x="13" y="27"/>
                  </a:moveTo>
                  <a:cubicBezTo>
                    <a:pt x="19" y="27"/>
                    <a:pt x="19" y="27"/>
                    <a:pt x="19" y="27"/>
                  </a:cubicBezTo>
                  <a:cubicBezTo>
                    <a:pt x="19" y="32"/>
                    <a:pt x="19" y="32"/>
                    <a:pt x="19" y="32"/>
                  </a:cubicBezTo>
                  <a:cubicBezTo>
                    <a:pt x="14" y="32"/>
                    <a:pt x="14" y="32"/>
                    <a:pt x="14" y="32"/>
                  </a:cubicBezTo>
                  <a:lnTo>
                    <a:pt x="13" y="27"/>
                  </a:lnTo>
                  <a:close/>
                  <a:moveTo>
                    <a:pt x="21" y="27"/>
                  </a:moveTo>
                  <a:cubicBezTo>
                    <a:pt x="26" y="27"/>
                    <a:pt x="26" y="27"/>
                    <a:pt x="26" y="27"/>
                  </a:cubicBezTo>
                  <a:cubicBezTo>
                    <a:pt x="26" y="32"/>
                    <a:pt x="26" y="32"/>
                    <a:pt x="26" y="32"/>
                  </a:cubicBezTo>
                  <a:cubicBezTo>
                    <a:pt x="21" y="32"/>
                    <a:pt x="21" y="32"/>
                    <a:pt x="21" y="32"/>
                  </a:cubicBezTo>
                  <a:lnTo>
                    <a:pt x="21" y="27"/>
                  </a:lnTo>
                  <a:close/>
                  <a:moveTo>
                    <a:pt x="28" y="27"/>
                  </a:moveTo>
                  <a:cubicBezTo>
                    <a:pt x="34" y="27"/>
                    <a:pt x="34" y="27"/>
                    <a:pt x="34" y="27"/>
                  </a:cubicBezTo>
                  <a:cubicBezTo>
                    <a:pt x="33" y="32"/>
                    <a:pt x="33" y="32"/>
                    <a:pt x="33" y="32"/>
                  </a:cubicBezTo>
                  <a:cubicBezTo>
                    <a:pt x="28" y="32"/>
                    <a:pt x="28" y="32"/>
                    <a:pt x="28" y="32"/>
                  </a:cubicBezTo>
                  <a:lnTo>
                    <a:pt x="28" y="27"/>
                  </a:lnTo>
                  <a:close/>
                  <a:moveTo>
                    <a:pt x="36" y="27"/>
                  </a:moveTo>
                  <a:cubicBezTo>
                    <a:pt x="41" y="27"/>
                    <a:pt x="41" y="27"/>
                    <a:pt x="41" y="27"/>
                  </a:cubicBezTo>
                  <a:cubicBezTo>
                    <a:pt x="40" y="32"/>
                    <a:pt x="40" y="32"/>
                    <a:pt x="40" y="32"/>
                  </a:cubicBezTo>
                  <a:cubicBezTo>
                    <a:pt x="35" y="32"/>
                    <a:pt x="35" y="32"/>
                    <a:pt x="35" y="32"/>
                  </a:cubicBezTo>
                  <a:lnTo>
                    <a:pt x="36" y="27"/>
                  </a:lnTo>
                  <a:close/>
                  <a:moveTo>
                    <a:pt x="36" y="25"/>
                  </a:moveTo>
                  <a:cubicBezTo>
                    <a:pt x="37" y="20"/>
                    <a:pt x="37" y="20"/>
                    <a:pt x="37" y="20"/>
                  </a:cubicBezTo>
                  <a:cubicBezTo>
                    <a:pt x="43" y="20"/>
                    <a:pt x="43" y="20"/>
                    <a:pt x="43" y="20"/>
                  </a:cubicBezTo>
                  <a:cubicBezTo>
                    <a:pt x="42" y="25"/>
                    <a:pt x="42" y="25"/>
                    <a:pt x="42" y="25"/>
                  </a:cubicBezTo>
                  <a:lnTo>
                    <a:pt x="36" y="25"/>
                  </a:lnTo>
                  <a:close/>
                  <a:moveTo>
                    <a:pt x="4" y="13"/>
                  </a:moveTo>
                  <a:cubicBezTo>
                    <a:pt x="4" y="13"/>
                    <a:pt x="4" y="13"/>
                    <a:pt x="4" y="13"/>
                  </a:cubicBezTo>
                  <a:cubicBezTo>
                    <a:pt x="9" y="13"/>
                    <a:pt x="9" y="13"/>
                    <a:pt x="9" y="13"/>
                  </a:cubicBezTo>
                  <a:cubicBezTo>
                    <a:pt x="10" y="18"/>
                    <a:pt x="10" y="18"/>
                    <a:pt x="10" y="18"/>
                  </a:cubicBezTo>
                  <a:cubicBezTo>
                    <a:pt x="4" y="18"/>
                    <a:pt x="4" y="18"/>
                    <a:pt x="4" y="18"/>
                  </a:cubicBezTo>
                  <a:cubicBezTo>
                    <a:pt x="3" y="14"/>
                    <a:pt x="3" y="14"/>
                    <a:pt x="3" y="14"/>
                  </a:cubicBezTo>
                  <a:cubicBezTo>
                    <a:pt x="3" y="14"/>
                    <a:pt x="3" y="14"/>
                    <a:pt x="3" y="14"/>
                  </a:cubicBezTo>
                  <a:cubicBezTo>
                    <a:pt x="3" y="13"/>
                    <a:pt x="3" y="13"/>
                    <a:pt x="4" y="13"/>
                  </a:cubicBezTo>
                  <a:close/>
                  <a:moveTo>
                    <a:pt x="42" y="32"/>
                  </a:moveTo>
                  <a:cubicBezTo>
                    <a:pt x="42" y="32"/>
                    <a:pt x="42" y="32"/>
                    <a:pt x="42" y="32"/>
                  </a:cubicBezTo>
                  <a:cubicBezTo>
                    <a:pt x="43" y="27"/>
                    <a:pt x="43" y="27"/>
                    <a:pt x="43" y="27"/>
                  </a:cubicBezTo>
                  <a:cubicBezTo>
                    <a:pt x="46" y="27"/>
                    <a:pt x="46" y="27"/>
                    <a:pt x="46" y="27"/>
                  </a:cubicBezTo>
                  <a:cubicBezTo>
                    <a:pt x="45" y="30"/>
                    <a:pt x="45" y="30"/>
                    <a:pt x="45" y="30"/>
                  </a:cubicBezTo>
                  <a:cubicBezTo>
                    <a:pt x="45" y="31"/>
                    <a:pt x="43" y="32"/>
                    <a:pt x="42" y="32"/>
                  </a:cubicBezTo>
                  <a:close/>
                  <a:moveTo>
                    <a:pt x="13" y="44"/>
                  </a:moveTo>
                  <a:cubicBezTo>
                    <a:pt x="11" y="44"/>
                    <a:pt x="10" y="46"/>
                    <a:pt x="10" y="48"/>
                  </a:cubicBezTo>
                  <a:cubicBezTo>
                    <a:pt x="10" y="50"/>
                    <a:pt x="11" y="51"/>
                    <a:pt x="13" y="51"/>
                  </a:cubicBezTo>
                  <a:cubicBezTo>
                    <a:pt x="15" y="51"/>
                    <a:pt x="17" y="50"/>
                    <a:pt x="17" y="48"/>
                  </a:cubicBezTo>
                  <a:cubicBezTo>
                    <a:pt x="17" y="46"/>
                    <a:pt x="15" y="44"/>
                    <a:pt x="13" y="44"/>
                  </a:cubicBezTo>
                  <a:close/>
                  <a:moveTo>
                    <a:pt x="13" y="49"/>
                  </a:moveTo>
                  <a:cubicBezTo>
                    <a:pt x="13" y="49"/>
                    <a:pt x="12" y="48"/>
                    <a:pt x="12" y="48"/>
                  </a:cubicBezTo>
                  <a:cubicBezTo>
                    <a:pt x="12" y="47"/>
                    <a:pt x="13" y="46"/>
                    <a:pt x="13" y="46"/>
                  </a:cubicBezTo>
                  <a:cubicBezTo>
                    <a:pt x="14" y="46"/>
                    <a:pt x="15" y="47"/>
                    <a:pt x="15" y="48"/>
                  </a:cubicBezTo>
                  <a:cubicBezTo>
                    <a:pt x="15" y="48"/>
                    <a:pt x="14" y="49"/>
                    <a:pt x="13" y="49"/>
                  </a:cubicBezTo>
                  <a:close/>
                  <a:moveTo>
                    <a:pt x="40" y="44"/>
                  </a:moveTo>
                  <a:cubicBezTo>
                    <a:pt x="38" y="44"/>
                    <a:pt x="37" y="46"/>
                    <a:pt x="37" y="48"/>
                  </a:cubicBezTo>
                  <a:cubicBezTo>
                    <a:pt x="37" y="50"/>
                    <a:pt x="38" y="51"/>
                    <a:pt x="40" y="51"/>
                  </a:cubicBezTo>
                  <a:cubicBezTo>
                    <a:pt x="42" y="51"/>
                    <a:pt x="44" y="50"/>
                    <a:pt x="44" y="48"/>
                  </a:cubicBezTo>
                  <a:cubicBezTo>
                    <a:pt x="44" y="46"/>
                    <a:pt x="42" y="44"/>
                    <a:pt x="40" y="44"/>
                  </a:cubicBezTo>
                  <a:close/>
                  <a:moveTo>
                    <a:pt x="40" y="49"/>
                  </a:moveTo>
                  <a:cubicBezTo>
                    <a:pt x="39" y="49"/>
                    <a:pt x="39" y="48"/>
                    <a:pt x="39" y="48"/>
                  </a:cubicBezTo>
                  <a:cubicBezTo>
                    <a:pt x="39" y="47"/>
                    <a:pt x="39" y="46"/>
                    <a:pt x="40" y="46"/>
                  </a:cubicBezTo>
                  <a:cubicBezTo>
                    <a:pt x="41" y="46"/>
                    <a:pt x="42" y="47"/>
                    <a:pt x="42" y="48"/>
                  </a:cubicBezTo>
                  <a:cubicBezTo>
                    <a:pt x="42" y="48"/>
                    <a:pt x="41" y="49"/>
                    <a:pt x="40" y="49"/>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66" name="Freeform 86"/>
            <p:cNvSpPr>
              <a:spLocks noEditPoints="1"/>
            </p:cNvSpPr>
            <p:nvPr/>
          </p:nvSpPr>
          <p:spPr bwMode="auto">
            <a:xfrm>
              <a:off x="7302816" y="2167613"/>
              <a:ext cx="492109" cy="426303"/>
            </a:xfrm>
            <a:custGeom>
              <a:avLst/>
              <a:gdLst>
                <a:gd name="T0" fmla="*/ 71 w 72"/>
                <a:gd name="T1" fmla="*/ 15 h 60"/>
                <a:gd name="T2" fmla="*/ 57 w 72"/>
                <a:gd name="T3" fmla="*/ 17 h 60"/>
                <a:gd name="T4" fmla="*/ 44 w 72"/>
                <a:gd name="T5" fmla="*/ 45 h 60"/>
                <a:gd name="T6" fmla="*/ 12 w 72"/>
                <a:gd name="T7" fmla="*/ 45 h 60"/>
                <a:gd name="T8" fmla="*/ 14 w 72"/>
                <a:gd name="T9" fmla="*/ 48 h 60"/>
                <a:gd name="T10" fmla="*/ 48 w 72"/>
                <a:gd name="T11" fmla="*/ 50 h 60"/>
                <a:gd name="T12" fmla="*/ 14 w 72"/>
                <a:gd name="T13" fmla="*/ 51 h 60"/>
                <a:gd name="T14" fmla="*/ 9 w 72"/>
                <a:gd name="T15" fmla="*/ 44 h 60"/>
                <a:gd name="T16" fmla="*/ 8 w 72"/>
                <a:gd name="T17" fmla="*/ 41 h 60"/>
                <a:gd name="T18" fmla="*/ 1 w 72"/>
                <a:gd name="T19" fmla="*/ 22 h 60"/>
                <a:gd name="T20" fmla="*/ 11 w 72"/>
                <a:gd name="T21" fmla="*/ 40 h 60"/>
                <a:gd name="T22" fmla="*/ 44 w 72"/>
                <a:gd name="T23" fmla="*/ 42 h 60"/>
                <a:gd name="T24" fmla="*/ 54 w 72"/>
                <a:gd name="T25" fmla="*/ 16 h 60"/>
                <a:gd name="T26" fmla="*/ 71 w 72"/>
                <a:gd name="T27" fmla="*/ 12 h 60"/>
                <a:gd name="T28" fmla="*/ 18 w 72"/>
                <a:gd name="T29" fmla="*/ 56 h 60"/>
                <a:gd name="T30" fmla="*/ 11 w 72"/>
                <a:gd name="T31" fmla="*/ 56 h 60"/>
                <a:gd name="T32" fmla="*/ 18 w 72"/>
                <a:gd name="T33" fmla="*/ 56 h 60"/>
                <a:gd name="T34" fmla="*/ 15 w 72"/>
                <a:gd name="T35" fmla="*/ 54 h 60"/>
                <a:gd name="T36" fmla="*/ 15 w 72"/>
                <a:gd name="T37" fmla="*/ 58 h 60"/>
                <a:gd name="T38" fmla="*/ 45 w 72"/>
                <a:gd name="T39" fmla="*/ 56 h 60"/>
                <a:gd name="T40" fmla="*/ 38 w 72"/>
                <a:gd name="T41" fmla="*/ 56 h 60"/>
                <a:gd name="T42" fmla="*/ 45 w 72"/>
                <a:gd name="T43" fmla="*/ 56 h 60"/>
                <a:gd name="T44" fmla="*/ 42 w 72"/>
                <a:gd name="T45" fmla="*/ 54 h 60"/>
                <a:gd name="T46" fmla="*/ 42 w 72"/>
                <a:gd name="T47" fmla="*/ 58 h 60"/>
                <a:gd name="T48" fmla="*/ 46 w 72"/>
                <a:gd name="T49" fmla="*/ 35 h 60"/>
                <a:gd name="T50" fmla="*/ 12 w 72"/>
                <a:gd name="T51" fmla="*/ 34 h 60"/>
                <a:gd name="T52" fmla="*/ 12 w 72"/>
                <a:gd name="T53" fmla="*/ 36 h 60"/>
                <a:gd name="T54" fmla="*/ 46 w 72"/>
                <a:gd name="T55" fmla="*/ 35 h 60"/>
                <a:gd name="T56" fmla="*/ 12 w 72"/>
                <a:gd name="T57" fmla="*/ 39 h 60"/>
                <a:gd name="T58" fmla="*/ 43 w 72"/>
                <a:gd name="T59" fmla="*/ 40 h 60"/>
                <a:gd name="T60" fmla="*/ 43 w 72"/>
                <a:gd name="T61" fmla="*/ 38 h 60"/>
                <a:gd name="T62" fmla="*/ 13 w 72"/>
                <a:gd name="T63" fmla="*/ 28 h 60"/>
                <a:gd name="T64" fmla="*/ 16 w 72"/>
                <a:gd name="T65" fmla="*/ 23 h 60"/>
                <a:gd name="T66" fmla="*/ 28 w 72"/>
                <a:gd name="T67" fmla="*/ 14 h 60"/>
                <a:gd name="T68" fmla="*/ 33 w 72"/>
                <a:gd name="T69" fmla="*/ 17 h 60"/>
                <a:gd name="T70" fmla="*/ 36 w 72"/>
                <a:gd name="T71" fmla="*/ 22 h 60"/>
                <a:gd name="T72" fmla="*/ 39 w 72"/>
                <a:gd name="T73" fmla="*/ 17 h 60"/>
                <a:gd name="T74" fmla="*/ 51 w 72"/>
                <a:gd name="T75" fmla="*/ 7 h 60"/>
                <a:gd name="T76" fmla="*/ 51 w 72"/>
                <a:gd name="T77" fmla="*/ 0 h 60"/>
                <a:gd name="T78" fmla="*/ 49 w 72"/>
                <a:gd name="T79" fmla="*/ 5 h 60"/>
                <a:gd name="T80" fmla="*/ 36 w 72"/>
                <a:gd name="T81" fmla="*/ 15 h 60"/>
                <a:gd name="T82" fmla="*/ 31 w 72"/>
                <a:gd name="T83" fmla="*/ 12 h 60"/>
                <a:gd name="T84" fmla="*/ 28 w 72"/>
                <a:gd name="T85" fmla="*/ 7 h 60"/>
                <a:gd name="T86" fmla="*/ 25 w 72"/>
                <a:gd name="T87" fmla="*/ 11 h 60"/>
                <a:gd name="T88" fmla="*/ 13 w 72"/>
                <a:gd name="T89" fmla="*/ 22 h 60"/>
                <a:gd name="T90" fmla="*/ 13 w 72"/>
                <a:gd name="T91" fmla="*/ 2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 h="60">
                  <a:moveTo>
                    <a:pt x="72" y="13"/>
                  </a:moveTo>
                  <a:cubicBezTo>
                    <a:pt x="72" y="14"/>
                    <a:pt x="71" y="15"/>
                    <a:pt x="71" y="15"/>
                  </a:cubicBezTo>
                  <a:cubicBezTo>
                    <a:pt x="60" y="15"/>
                    <a:pt x="60" y="15"/>
                    <a:pt x="60" y="15"/>
                  </a:cubicBezTo>
                  <a:cubicBezTo>
                    <a:pt x="59" y="15"/>
                    <a:pt x="57" y="16"/>
                    <a:pt x="57" y="17"/>
                  </a:cubicBezTo>
                  <a:cubicBezTo>
                    <a:pt x="49" y="41"/>
                    <a:pt x="49" y="41"/>
                    <a:pt x="49" y="41"/>
                  </a:cubicBezTo>
                  <a:cubicBezTo>
                    <a:pt x="49" y="43"/>
                    <a:pt x="46" y="45"/>
                    <a:pt x="44" y="45"/>
                  </a:cubicBezTo>
                  <a:cubicBezTo>
                    <a:pt x="14" y="45"/>
                    <a:pt x="14" y="45"/>
                    <a:pt x="14" y="45"/>
                  </a:cubicBezTo>
                  <a:cubicBezTo>
                    <a:pt x="13" y="45"/>
                    <a:pt x="13" y="45"/>
                    <a:pt x="12" y="45"/>
                  </a:cubicBezTo>
                  <a:cubicBezTo>
                    <a:pt x="12" y="47"/>
                    <a:pt x="12" y="47"/>
                    <a:pt x="12" y="47"/>
                  </a:cubicBezTo>
                  <a:cubicBezTo>
                    <a:pt x="12" y="47"/>
                    <a:pt x="13" y="48"/>
                    <a:pt x="14" y="48"/>
                  </a:cubicBezTo>
                  <a:cubicBezTo>
                    <a:pt x="47" y="48"/>
                    <a:pt x="47" y="48"/>
                    <a:pt x="47" y="48"/>
                  </a:cubicBezTo>
                  <a:cubicBezTo>
                    <a:pt x="48" y="48"/>
                    <a:pt x="48" y="49"/>
                    <a:pt x="48" y="50"/>
                  </a:cubicBezTo>
                  <a:cubicBezTo>
                    <a:pt x="48" y="50"/>
                    <a:pt x="48" y="51"/>
                    <a:pt x="47" y="51"/>
                  </a:cubicBezTo>
                  <a:cubicBezTo>
                    <a:pt x="14" y="51"/>
                    <a:pt x="14" y="51"/>
                    <a:pt x="14" y="51"/>
                  </a:cubicBezTo>
                  <a:cubicBezTo>
                    <a:pt x="11" y="51"/>
                    <a:pt x="9" y="49"/>
                    <a:pt x="9" y="47"/>
                  </a:cubicBezTo>
                  <a:cubicBezTo>
                    <a:pt x="9" y="44"/>
                    <a:pt x="9" y="44"/>
                    <a:pt x="9" y="44"/>
                  </a:cubicBezTo>
                  <a:cubicBezTo>
                    <a:pt x="9" y="43"/>
                    <a:pt x="9" y="43"/>
                    <a:pt x="9" y="43"/>
                  </a:cubicBezTo>
                  <a:cubicBezTo>
                    <a:pt x="9" y="42"/>
                    <a:pt x="8" y="42"/>
                    <a:pt x="8" y="41"/>
                  </a:cubicBezTo>
                  <a:cubicBezTo>
                    <a:pt x="0" y="24"/>
                    <a:pt x="0" y="24"/>
                    <a:pt x="0" y="24"/>
                  </a:cubicBezTo>
                  <a:cubicBezTo>
                    <a:pt x="0" y="23"/>
                    <a:pt x="0" y="22"/>
                    <a:pt x="1" y="22"/>
                  </a:cubicBezTo>
                  <a:cubicBezTo>
                    <a:pt x="2" y="21"/>
                    <a:pt x="3" y="22"/>
                    <a:pt x="3" y="22"/>
                  </a:cubicBezTo>
                  <a:cubicBezTo>
                    <a:pt x="11" y="40"/>
                    <a:pt x="11" y="40"/>
                    <a:pt x="11" y="40"/>
                  </a:cubicBezTo>
                  <a:cubicBezTo>
                    <a:pt x="11" y="41"/>
                    <a:pt x="13" y="42"/>
                    <a:pt x="14" y="42"/>
                  </a:cubicBezTo>
                  <a:cubicBezTo>
                    <a:pt x="44" y="42"/>
                    <a:pt x="44" y="42"/>
                    <a:pt x="44" y="42"/>
                  </a:cubicBezTo>
                  <a:cubicBezTo>
                    <a:pt x="45" y="42"/>
                    <a:pt x="46" y="41"/>
                    <a:pt x="47" y="40"/>
                  </a:cubicBezTo>
                  <a:cubicBezTo>
                    <a:pt x="54" y="16"/>
                    <a:pt x="54" y="16"/>
                    <a:pt x="54" y="16"/>
                  </a:cubicBezTo>
                  <a:cubicBezTo>
                    <a:pt x="55" y="13"/>
                    <a:pt x="57" y="12"/>
                    <a:pt x="60" y="12"/>
                  </a:cubicBezTo>
                  <a:cubicBezTo>
                    <a:pt x="71" y="12"/>
                    <a:pt x="71" y="12"/>
                    <a:pt x="71" y="12"/>
                  </a:cubicBezTo>
                  <a:cubicBezTo>
                    <a:pt x="71" y="12"/>
                    <a:pt x="72" y="12"/>
                    <a:pt x="72" y="13"/>
                  </a:cubicBezTo>
                  <a:close/>
                  <a:moveTo>
                    <a:pt x="18" y="56"/>
                  </a:moveTo>
                  <a:cubicBezTo>
                    <a:pt x="18" y="58"/>
                    <a:pt x="17" y="60"/>
                    <a:pt x="15" y="60"/>
                  </a:cubicBezTo>
                  <a:cubicBezTo>
                    <a:pt x="13" y="60"/>
                    <a:pt x="11" y="58"/>
                    <a:pt x="11" y="56"/>
                  </a:cubicBezTo>
                  <a:cubicBezTo>
                    <a:pt x="11" y="54"/>
                    <a:pt x="13" y="52"/>
                    <a:pt x="15" y="52"/>
                  </a:cubicBezTo>
                  <a:cubicBezTo>
                    <a:pt x="17" y="52"/>
                    <a:pt x="18" y="54"/>
                    <a:pt x="18" y="56"/>
                  </a:cubicBezTo>
                  <a:close/>
                  <a:moveTo>
                    <a:pt x="16" y="56"/>
                  </a:moveTo>
                  <a:cubicBezTo>
                    <a:pt x="16" y="55"/>
                    <a:pt x="16" y="54"/>
                    <a:pt x="15" y="54"/>
                  </a:cubicBezTo>
                  <a:cubicBezTo>
                    <a:pt x="14" y="54"/>
                    <a:pt x="13" y="55"/>
                    <a:pt x="13" y="56"/>
                  </a:cubicBezTo>
                  <a:cubicBezTo>
                    <a:pt x="13" y="57"/>
                    <a:pt x="14" y="58"/>
                    <a:pt x="15" y="58"/>
                  </a:cubicBezTo>
                  <a:cubicBezTo>
                    <a:pt x="16" y="58"/>
                    <a:pt x="16" y="57"/>
                    <a:pt x="16" y="56"/>
                  </a:cubicBezTo>
                  <a:close/>
                  <a:moveTo>
                    <a:pt x="45" y="56"/>
                  </a:moveTo>
                  <a:cubicBezTo>
                    <a:pt x="45" y="58"/>
                    <a:pt x="44" y="60"/>
                    <a:pt x="42" y="60"/>
                  </a:cubicBezTo>
                  <a:cubicBezTo>
                    <a:pt x="40" y="60"/>
                    <a:pt x="38" y="58"/>
                    <a:pt x="38" y="56"/>
                  </a:cubicBezTo>
                  <a:cubicBezTo>
                    <a:pt x="38" y="54"/>
                    <a:pt x="40" y="52"/>
                    <a:pt x="42" y="52"/>
                  </a:cubicBezTo>
                  <a:cubicBezTo>
                    <a:pt x="44" y="52"/>
                    <a:pt x="45" y="54"/>
                    <a:pt x="45" y="56"/>
                  </a:cubicBezTo>
                  <a:close/>
                  <a:moveTo>
                    <a:pt x="43" y="56"/>
                  </a:moveTo>
                  <a:cubicBezTo>
                    <a:pt x="43" y="55"/>
                    <a:pt x="43" y="54"/>
                    <a:pt x="42" y="54"/>
                  </a:cubicBezTo>
                  <a:cubicBezTo>
                    <a:pt x="41" y="54"/>
                    <a:pt x="40" y="55"/>
                    <a:pt x="40" y="56"/>
                  </a:cubicBezTo>
                  <a:cubicBezTo>
                    <a:pt x="40" y="57"/>
                    <a:pt x="41" y="58"/>
                    <a:pt x="42" y="58"/>
                  </a:cubicBezTo>
                  <a:cubicBezTo>
                    <a:pt x="43" y="58"/>
                    <a:pt x="43" y="57"/>
                    <a:pt x="43" y="56"/>
                  </a:cubicBezTo>
                  <a:close/>
                  <a:moveTo>
                    <a:pt x="46" y="35"/>
                  </a:moveTo>
                  <a:cubicBezTo>
                    <a:pt x="46" y="34"/>
                    <a:pt x="45" y="34"/>
                    <a:pt x="45" y="34"/>
                  </a:cubicBezTo>
                  <a:cubicBezTo>
                    <a:pt x="12" y="34"/>
                    <a:pt x="12" y="34"/>
                    <a:pt x="12" y="34"/>
                  </a:cubicBezTo>
                  <a:cubicBezTo>
                    <a:pt x="11" y="34"/>
                    <a:pt x="11" y="34"/>
                    <a:pt x="11" y="35"/>
                  </a:cubicBezTo>
                  <a:cubicBezTo>
                    <a:pt x="11" y="35"/>
                    <a:pt x="11" y="36"/>
                    <a:pt x="12" y="36"/>
                  </a:cubicBezTo>
                  <a:cubicBezTo>
                    <a:pt x="45" y="36"/>
                    <a:pt x="45" y="36"/>
                    <a:pt x="45" y="36"/>
                  </a:cubicBezTo>
                  <a:cubicBezTo>
                    <a:pt x="45" y="36"/>
                    <a:pt x="46" y="35"/>
                    <a:pt x="46" y="35"/>
                  </a:cubicBezTo>
                  <a:close/>
                  <a:moveTo>
                    <a:pt x="13" y="38"/>
                  </a:moveTo>
                  <a:cubicBezTo>
                    <a:pt x="13" y="38"/>
                    <a:pt x="12" y="39"/>
                    <a:pt x="12" y="39"/>
                  </a:cubicBezTo>
                  <a:cubicBezTo>
                    <a:pt x="12" y="40"/>
                    <a:pt x="13" y="40"/>
                    <a:pt x="13" y="40"/>
                  </a:cubicBezTo>
                  <a:cubicBezTo>
                    <a:pt x="43" y="40"/>
                    <a:pt x="43" y="40"/>
                    <a:pt x="43" y="40"/>
                  </a:cubicBezTo>
                  <a:cubicBezTo>
                    <a:pt x="44" y="40"/>
                    <a:pt x="44" y="40"/>
                    <a:pt x="44" y="39"/>
                  </a:cubicBezTo>
                  <a:cubicBezTo>
                    <a:pt x="44" y="39"/>
                    <a:pt x="44" y="38"/>
                    <a:pt x="43" y="38"/>
                  </a:cubicBezTo>
                  <a:lnTo>
                    <a:pt x="13" y="38"/>
                  </a:lnTo>
                  <a:close/>
                  <a:moveTo>
                    <a:pt x="13" y="28"/>
                  </a:moveTo>
                  <a:cubicBezTo>
                    <a:pt x="14" y="28"/>
                    <a:pt x="16" y="27"/>
                    <a:pt x="16" y="25"/>
                  </a:cubicBezTo>
                  <a:cubicBezTo>
                    <a:pt x="16" y="24"/>
                    <a:pt x="16" y="24"/>
                    <a:pt x="16" y="23"/>
                  </a:cubicBezTo>
                  <a:cubicBezTo>
                    <a:pt x="26" y="13"/>
                    <a:pt x="26" y="13"/>
                    <a:pt x="26" y="13"/>
                  </a:cubicBezTo>
                  <a:cubicBezTo>
                    <a:pt x="27" y="13"/>
                    <a:pt x="27" y="14"/>
                    <a:pt x="28" y="14"/>
                  </a:cubicBezTo>
                  <a:cubicBezTo>
                    <a:pt x="28" y="14"/>
                    <a:pt x="29" y="13"/>
                    <a:pt x="29" y="13"/>
                  </a:cubicBezTo>
                  <a:cubicBezTo>
                    <a:pt x="33" y="17"/>
                    <a:pt x="33" y="17"/>
                    <a:pt x="33" y="17"/>
                  </a:cubicBezTo>
                  <a:cubicBezTo>
                    <a:pt x="33" y="18"/>
                    <a:pt x="33" y="18"/>
                    <a:pt x="33" y="19"/>
                  </a:cubicBezTo>
                  <a:cubicBezTo>
                    <a:pt x="33" y="20"/>
                    <a:pt x="34" y="22"/>
                    <a:pt x="36" y="22"/>
                  </a:cubicBezTo>
                  <a:cubicBezTo>
                    <a:pt x="38" y="22"/>
                    <a:pt x="39" y="20"/>
                    <a:pt x="39" y="19"/>
                  </a:cubicBezTo>
                  <a:cubicBezTo>
                    <a:pt x="39" y="18"/>
                    <a:pt x="39" y="18"/>
                    <a:pt x="39" y="17"/>
                  </a:cubicBezTo>
                  <a:cubicBezTo>
                    <a:pt x="50" y="6"/>
                    <a:pt x="50" y="6"/>
                    <a:pt x="50" y="6"/>
                  </a:cubicBezTo>
                  <a:cubicBezTo>
                    <a:pt x="50" y="7"/>
                    <a:pt x="51" y="7"/>
                    <a:pt x="51" y="7"/>
                  </a:cubicBezTo>
                  <a:cubicBezTo>
                    <a:pt x="53" y="7"/>
                    <a:pt x="54" y="5"/>
                    <a:pt x="54" y="4"/>
                  </a:cubicBezTo>
                  <a:cubicBezTo>
                    <a:pt x="54" y="2"/>
                    <a:pt x="53" y="0"/>
                    <a:pt x="51" y="0"/>
                  </a:cubicBezTo>
                  <a:cubicBezTo>
                    <a:pt x="50" y="0"/>
                    <a:pt x="48" y="2"/>
                    <a:pt x="48" y="4"/>
                  </a:cubicBezTo>
                  <a:cubicBezTo>
                    <a:pt x="48" y="4"/>
                    <a:pt x="48" y="5"/>
                    <a:pt x="49" y="5"/>
                  </a:cubicBezTo>
                  <a:cubicBezTo>
                    <a:pt x="38" y="16"/>
                    <a:pt x="38" y="16"/>
                    <a:pt x="38" y="16"/>
                  </a:cubicBezTo>
                  <a:cubicBezTo>
                    <a:pt x="37" y="16"/>
                    <a:pt x="37" y="15"/>
                    <a:pt x="36" y="15"/>
                  </a:cubicBezTo>
                  <a:cubicBezTo>
                    <a:pt x="36" y="15"/>
                    <a:pt x="35" y="16"/>
                    <a:pt x="35" y="16"/>
                  </a:cubicBezTo>
                  <a:cubicBezTo>
                    <a:pt x="31" y="12"/>
                    <a:pt x="31" y="12"/>
                    <a:pt x="31" y="12"/>
                  </a:cubicBezTo>
                  <a:cubicBezTo>
                    <a:pt x="31" y="11"/>
                    <a:pt x="31" y="11"/>
                    <a:pt x="31" y="10"/>
                  </a:cubicBezTo>
                  <a:cubicBezTo>
                    <a:pt x="31" y="9"/>
                    <a:pt x="30" y="7"/>
                    <a:pt x="28" y="7"/>
                  </a:cubicBezTo>
                  <a:cubicBezTo>
                    <a:pt x="26" y="7"/>
                    <a:pt x="25" y="9"/>
                    <a:pt x="25" y="10"/>
                  </a:cubicBezTo>
                  <a:cubicBezTo>
                    <a:pt x="25" y="11"/>
                    <a:pt x="25" y="11"/>
                    <a:pt x="25" y="11"/>
                  </a:cubicBezTo>
                  <a:cubicBezTo>
                    <a:pt x="14" y="22"/>
                    <a:pt x="14" y="22"/>
                    <a:pt x="14" y="22"/>
                  </a:cubicBezTo>
                  <a:cubicBezTo>
                    <a:pt x="14" y="22"/>
                    <a:pt x="13" y="22"/>
                    <a:pt x="13" y="22"/>
                  </a:cubicBezTo>
                  <a:cubicBezTo>
                    <a:pt x="11" y="22"/>
                    <a:pt x="10" y="23"/>
                    <a:pt x="10" y="25"/>
                  </a:cubicBezTo>
                  <a:cubicBezTo>
                    <a:pt x="10" y="27"/>
                    <a:pt x="11" y="28"/>
                    <a:pt x="13" y="28"/>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67" name="Freeform 28"/>
            <p:cNvSpPr>
              <a:spLocks noEditPoints="1"/>
            </p:cNvSpPr>
            <p:nvPr/>
          </p:nvSpPr>
          <p:spPr bwMode="auto">
            <a:xfrm>
              <a:off x="3867266" y="4240810"/>
              <a:ext cx="470524" cy="381798"/>
            </a:xfrm>
            <a:custGeom>
              <a:avLst/>
              <a:gdLst>
                <a:gd name="T0" fmla="*/ 26 w 74"/>
                <a:gd name="T1" fmla="*/ 0 h 60"/>
                <a:gd name="T2" fmla="*/ 19 w 74"/>
                <a:gd name="T3" fmla="*/ 53 h 60"/>
                <a:gd name="T4" fmla="*/ 49 w 74"/>
                <a:gd name="T5" fmla="*/ 60 h 60"/>
                <a:gd name="T6" fmla="*/ 56 w 74"/>
                <a:gd name="T7" fmla="*/ 7 h 60"/>
                <a:gd name="T8" fmla="*/ 53 w 74"/>
                <a:gd name="T9" fmla="*/ 7 h 60"/>
                <a:gd name="T10" fmla="*/ 49 w 74"/>
                <a:gd name="T11" fmla="*/ 57 h 60"/>
                <a:gd name="T12" fmla="*/ 22 w 74"/>
                <a:gd name="T13" fmla="*/ 53 h 60"/>
                <a:gd name="T14" fmla="*/ 26 w 74"/>
                <a:gd name="T15" fmla="*/ 3 h 60"/>
                <a:gd name="T16" fmla="*/ 53 w 74"/>
                <a:gd name="T17" fmla="*/ 7 h 60"/>
                <a:gd name="T18" fmla="*/ 25 w 74"/>
                <a:gd name="T19" fmla="*/ 6 h 60"/>
                <a:gd name="T20" fmla="*/ 24 w 74"/>
                <a:gd name="T21" fmla="*/ 50 h 60"/>
                <a:gd name="T22" fmla="*/ 50 w 74"/>
                <a:gd name="T23" fmla="*/ 51 h 60"/>
                <a:gd name="T24" fmla="*/ 51 w 74"/>
                <a:gd name="T25" fmla="*/ 7 h 60"/>
                <a:gd name="T26" fmla="*/ 49 w 74"/>
                <a:gd name="T27" fmla="*/ 49 h 60"/>
                <a:gd name="T28" fmla="*/ 26 w 74"/>
                <a:gd name="T29" fmla="*/ 8 h 60"/>
                <a:gd name="T30" fmla="*/ 49 w 74"/>
                <a:gd name="T31" fmla="*/ 49 h 60"/>
                <a:gd name="T32" fmla="*/ 37 w 74"/>
                <a:gd name="T33" fmla="*/ 56 h 60"/>
                <a:gd name="T34" fmla="*/ 37 w 74"/>
                <a:gd name="T35" fmla="*/ 52 h 60"/>
                <a:gd name="T36" fmla="*/ 74 w 74"/>
                <a:gd name="T37" fmla="*/ 23 h 60"/>
                <a:gd name="T38" fmla="*/ 67 w 74"/>
                <a:gd name="T39" fmla="*/ 41 h 60"/>
                <a:gd name="T40" fmla="*/ 66 w 74"/>
                <a:gd name="T41" fmla="*/ 39 h 60"/>
                <a:gd name="T42" fmla="*/ 66 w 74"/>
                <a:gd name="T43" fmla="*/ 7 h 60"/>
                <a:gd name="T44" fmla="*/ 68 w 74"/>
                <a:gd name="T45" fmla="*/ 6 h 60"/>
                <a:gd name="T46" fmla="*/ 69 w 74"/>
                <a:gd name="T47" fmla="*/ 23 h 60"/>
                <a:gd name="T48" fmla="*/ 64 w 74"/>
                <a:gd name="T49" fmla="*/ 37 h 60"/>
                <a:gd name="T50" fmla="*/ 63 w 74"/>
                <a:gd name="T51" fmla="*/ 35 h 60"/>
                <a:gd name="T52" fmla="*/ 63 w 74"/>
                <a:gd name="T53" fmla="*/ 11 h 60"/>
                <a:gd name="T54" fmla="*/ 65 w 74"/>
                <a:gd name="T55" fmla="*/ 10 h 60"/>
                <a:gd name="T56" fmla="*/ 64 w 74"/>
                <a:gd name="T57" fmla="*/ 23 h 60"/>
                <a:gd name="T58" fmla="*/ 60 w 74"/>
                <a:gd name="T59" fmla="*/ 33 h 60"/>
                <a:gd name="T60" fmla="*/ 60 w 74"/>
                <a:gd name="T61" fmla="*/ 31 h 60"/>
                <a:gd name="T62" fmla="*/ 60 w 74"/>
                <a:gd name="T63" fmla="*/ 15 h 60"/>
                <a:gd name="T64" fmla="*/ 61 w 74"/>
                <a:gd name="T65" fmla="*/ 14 h 60"/>
                <a:gd name="T66" fmla="*/ 8 w 74"/>
                <a:gd name="T67" fmla="*/ 39 h 60"/>
                <a:gd name="T68" fmla="*/ 7 w 74"/>
                <a:gd name="T69" fmla="*/ 41 h 60"/>
                <a:gd name="T70" fmla="*/ 0 w 74"/>
                <a:gd name="T71" fmla="*/ 23 h 60"/>
                <a:gd name="T72" fmla="*/ 8 w 74"/>
                <a:gd name="T73" fmla="*/ 6 h 60"/>
                <a:gd name="T74" fmla="*/ 2 w 74"/>
                <a:gd name="T75" fmla="*/ 23 h 60"/>
                <a:gd name="T76" fmla="*/ 12 w 74"/>
                <a:gd name="T77" fmla="*/ 35 h 60"/>
                <a:gd name="T78" fmla="*/ 11 w 74"/>
                <a:gd name="T79" fmla="*/ 37 h 60"/>
                <a:gd name="T80" fmla="*/ 6 w 74"/>
                <a:gd name="T81" fmla="*/ 23 h 60"/>
                <a:gd name="T82" fmla="*/ 11 w 74"/>
                <a:gd name="T83" fmla="*/ 10 h 60"/>
                <a:gd name="T84" fmla="*/ 8 w 74"/>
                <a:gd name="T85" fmla="*/ 23 h 60"/>
                <a:gd name="T86" fmla="*/ 15 w 74"/>
                <a:gd name="T87" fmla="*/ 15 h 60"/>
                <a:gd name="T88" fmla="*/ 15 w 74"/>
                <a:gd name="T89" fmla="*/ 31 h 60"/>
                <a:gd name="T90" fmla="*/ 14 w 74"/>
                <a:gd name="T91" fmla="*/ 33 h 60"/>
                <a:gd name="T92" fmla="*/ 11 w 74"/>
                <a:gd name="T93" fmla="*/ 23 h 60"/>
                <a:gd name="T94" fmla="*/ 15 w 74"/>
                <a:gd name="T95"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 h="60">
                  <a:moveTo>
                    <a:pt x="49" y="0"/>
                  </a:moveTo>
                  <a:cubicBezTo>
                    <a:pt x="26" y="0"/>
                    <a:pt x="26" y="0"/>
                    <a:pt x="26" y="0"/>
                  </a:cubicBezTo>
                  <a:cubicBezTo>
                    <a:pt x="22" y="0"/>
                    <a:pt x="19" y="3"/>
                    <a:pt x="19" y="7"/>
                  </a:cubicBezTo>
                  <a:cubicBezTo>
                    <a:pt x="19" y="53"/>
                    <a:pt x="19" y="53"/>
                    <a:pt x="19" y="53"/>
                  </a:cubicBezTo>
                  <a:cubicBezTo>
                    <a:pt x="19" y="56"/>
                    <a:pt x="22" y="60"/>
                    <a:pt x="26" y="60"/>
                  </a:cubicBezTo>
                  <a:cubicBezTo>
                    <a:pt x="49" y="60"/>
                    <a:pt x="49" y="60"/>
                    <a:pt x="49" y="60"/>
                  </a:cubicBezTo>
                  <a:cubicBezTo>
                    <a:pt x="53" y="60"/>
                    <a:pt x="56" y="56"/>
                    <a:pt x="56" y="53"/>
                  </a:cubicBezTo>
                  <a:cubicBezTo>
                    <a:pt x="56" y="7"/>
                    <a:pt x="56" y="7"/>
                    <a:pt x="56" y="7"/>
                  </a:cubicBezTo>
                  <a:cubicBezTo>
                    <a:pt x="56" y="3"/>
                    <a:pt x="53" y="0"/>
                    <a:pt x="49" y="0"/>
                  </a:cubicBezTo>
                  <a:close/>
                  <a:moveTo>
                    <a:pt x="53" y="7"/>
                  </a:moveTo>
                  <a:cubicBezTo>
                    <a:pt x="53" y="53"/>
                    <a:pt x="53" y="53"/>
                    <a:pt x="53" y="53"/>
                  </a:cubicBezTo>
                  <a:cubicBezTo>
                    <a:pt x="53" y="55"/>
                    <a:pt x="51" y="57"/>
                    <a:pt x="49" y="57"/>
                  </a:cubicBezTo>
                  <a:cubicBezTo>
                    <a:pt x="26" y="57"/>
                    <a:pt x="26" y="57"/>
                    <a:pt x="26" y="57"/>
                  </a:cubicBezTo>
                  <a:cubicBezTo>
                    <a:pt x="24" y="57"/>
                    <a:pt x="22" y="55"/>
                    <a:pt x="22" y="53"/>
                  </a:cubicBezTo>
                  <a:cubicBezTo>
                    <a:pt x="22" y="7"/>
                    <a:pt x="22" y="7"/>
                    <a:pt x="22" y="7"/>
                  </a:cubicBezTo>
                  <a:cubicBezTo>
                    <a:pt x="22" y="5"/>
                    <a:pt x="24" y="3"/>
                    <a:pt x="26" y="3"/>
                  </a:cubicBezTo>
                  <a:cubicBezTo>
                    <a:pt x="49" y="3"/>
                    <a:pt x="49" y="3"/>
                    <a:pt x="49" y="3"/>
                  </a:cubicBezTo>
                  <a:cubicBezTo>
                    <a:pt x="51" y="3"/>
                    <a:pt x="53" y="5"/>
                    <a:pt x="53" y="7"/>
                  </a:cubicBezTo>
                  <a:close/>
                  <a:moveTo>
                    <a:pt x="50" y="6"/>
                  </a:moveTo>
                  <a:cubicBezTo>
                    <a:pt x="25" y="6"/>
                    <a:pt x="25" y="6"/>
                    <a:pt x="25" y="6"/>
                  </a:cubicBezTo>
                  <a:cubicBezTo>
                    <a:pt x="24" y="6"/>
                    <a:pt x="24" y="6"/>
                    <a:pt x="24" y="7"/>
                  </a:cubicBezTo>
                  <a:cubicBezTo>
                    <a:pt x="24" y="50"/>
                    <a:pt x="24" y="50"/>
                    <a:pt x="24" y="50"/>
                  </a:cubicBezTo>
                  <a:cubicBezTo>
                    <a:pt x="24" y="51"/>
                    <a:pt x="24" y="51"/>
                    <a:pt x="25" y="51"/>
                  </a:cubicBezTo>
                  <a:cubicBezTo>
                    <a:pt x="50" y="51"/>
                    <a:pt x="50" y="51"/>
                    <a:pt x="50" y="51"/>
                  </a:cubicBezTo>
                  <a:cubicBezTo>
                    <a:pt x="50" y="51"/>
                    <a:pt x="51" y="51"/>
                    <a:pt x="51" y="50"/>
                  </a:cubicBezTo>
                  <a:cubicBezTo>
                    <a:pt x="51" y="7"/>
                    <a:pt x="51" y="7"/>
                    <a:pt x="51" y="7"/>
                  </a:cubicBezTo>
                  <a:cubicBezTo>
                    <a:pt x="51" y="6"/>
                    <a:pt x="50" y="6"/>
                    <a:pt x="50" y="6"/>
                  </a:cubicBezTo>
                  <a:close/>
                  <a:moveTo>
                    <a:pt x="49" y="49"/>
                  </a:moveTo>
                  <a:cubicBezTo>
                    <a:pt x="26" y="49"/>
                    <a:pt x="26" y="49"/>
                    <a:pt x="26" y="49"/>
                  </a:cubicBezTo>
                  <a:cubicBezTo>
                    <a:pt x="26" y="8"/>
                    <a:pt x="26" y="8"/>
                    <a:pt x="26" y="8"/>
                  </a:cubicBezTo>
                  <a:cubicBezTo>
                    <a:pt x="49" y="8"/>
                    <a:pt x="49" y="8"/>
                    <a:pt x="49" y="8"/>
                  </a:cubicBezTo>
                  <a:lnTo>
                    <a:pt x="49" y="49"/>
                  </a:lnTo>
                  <a:close/>
                  <a:moveTo>
                    <a:pt x="39" y="54"/>
                  </a:moveTo>
                  <a:cubicBezTo>
                    <a:pt x="39" y="55"/>
                    <a:pt x="38" y="56"/>
                    <a:pt x="37" y="56"/>
                  </a:cubicBezTo>
                  <a:cubicBezTo>
                    <a:pt x="36" y="56"/>
                    <a:pt x="35" y="55"/>
                    <a:pt x="35" y="54"/>
                  </a:cubicBezTo>
                  <a:cubicBezTo>
                    <a:pt x="35" y="53"/>
                    <a:pt x="36" y="52"/>
                    <a:pt x="37" y="52"/>
                  </a:cubicBezTo>
                  <a:cubicBezTo>
                    <a:pt x="38" y="52"/>
                    <a:pt x="39" y="53"/>
                    <a:pt x="39" y="54"/>
                  </a:cubicBezTo>
                  <a:close/>
                  <a:moveTo>
                    <a:pt x="74" y="23"/>
                  </a:moveTo>
                  <a:cubicBezTo>
                    <a:pt x="74" y="30"/>
                    <a:pt x="72" y="36"/>
                    <a:pt x="68" y="41"/>
                  </a:cubicBezTo>
                  <a:cubicBezTo>
                    <a:pt x="68" y="41"/>
                    <a:pt x="67" y="41"/>
                    <a:pt x="67" y="41"/>
                  </a:cubicBezTo>
                  <a:cubicBezTo>
                    <a:pt x="67" y="41"/>
                    <a:pt x="67" y="41"/>
                    <a:pt x="67" y="41"/>
                  </a:cubicBezTo>
                  <a:cubicBezTo>
                    <a:pt x="66" y="40"/>
                    <a:pt x="66" y="40"/>
                    <a:pt x="66" y="39"/>
                  </a:cubicBezTo>
                  <a:cubicBezTo>
                    <a:pt x="70" y="35"/>
                    <a:pt x="72" y="29"/>
                    <a:pt x="72" y="23"/>
                  </a:cubicBezTo>
                  <a:cubicBezTo>
                    <a:pt x="72" y="17"/>
                    <a:pt x="70" y="12"/>
                    <a:pt x="66" y="7"/>
                  </a:cubicBezTo>
                  <a:cubicBezTo>
                    <a:pt x="66" y="7"/>
                    <a:pt x="66" y="6"/>
                    <a:pt x="67" y="6"/>
                  </a:cubicBezTo>
                  <a:cubicBezTo>
                    <a:pt x="67" y="5"/>
                    <a:pt x="68" y="6"/>
                    <a:pt x="68" y="6"/>
                  </a:cubicBezTo>
                  <a:cubicBezTo>
                    <a:pt x="72" y="11"/>
                    <a:pt x="74" y="17"/>
                    <a:pt x="74" y="23"/>
                  </a:cubicBezTo>
                  <a:close/>
                  <a:moveTo>
                    <a:pt x="69" y="23"/>
                  </a:moveTo>
                  <a:cubicBezTo>
                    <a:pt x="69" y="28"/>
                    <a:pt x="67" y="33"/>
                    <a:pt x="65" y="36"/>
                  </a:cubicBezTo>
                  <a:cubicBezTo>
                    <a:pt x="64" y="37"/>
                    <a:pt x="64" y="37"/>
                    <a:pt x="64" y="37"/>
                  </a:cubicBezTo>
                  <a:cubicBezTo>
                    <a:pt x="64" y="37"/>
                    <a:pt x="63" y="37"/>
                    <a:pt x="63" y="37"/>
                  </a:cubicBezTo>
                  <a:cubicBezTo>
                    <a:pt x="63" y="36"/>
                    <a:pt x="63" y="36"/>
                    <a:pt x="63" y="35"/>
                  </a:cubicBezTo>
                  <a:cubicBezTo>
                    <a:pt x="66" y="32"/>
                    <a:pt x="67" y="28"/>
                    <a:pt x="67" y="23"/>
                  </a:cubicBezTo>
                  <a:cubicBezTo>
                    <a:pt x="67" y="19"/>
                    <a:pt x="66" y="15"/>
                    <a:pt x="63" y="11"/>
                  </a:cubicBezTo>
                  <a:cubicBezTo>
                    <a:pt x="63" y="11"/>
                    <a:pt x="63" y="10"/>
                    <a:pt x="63" y="10"/>
                  </a:cubicBezTo>
                  <a:cubicBezTo>
                    <a:pt x="64" y="10"/>
                    <a:pt x="64" y="10"/>
                    <a:pt x="65" y="10"/>
                  </a:cubicBezTo>
                  <a:cubicBezTo>
                    <a:pt x="67" y="14"/>
                    <a:pt x="69" y="19"/>
                    <a:pt x="69" y="23"/>
                  </a:cubicBezTo>
                  <a:close/>
                  <a:moveTo>
                    <a:pt x="64" y="23"/>
                  </a:moveTo>
                  <a:cubicBezTo>
                    <a:pt x="64" y="26"/>
                    <a:pt x="63" y="29"/>
                    <a:pt x="61" y="32"/>
                  </a:cubicBezTo>
                  <a:cubicBezTo>
                    <a:pt x="61" y="32"/>
                    <a:pt x="61" y="33"/>
                    <a:pt x="60" y="33"/>
                  </a:cubicBezTo>
                  <a:cubicBezTo>
                    <a:pt x="60" y="33"/>
                    <a:pt x="60" y="33"/>
                    <a:pt x="60" y="33"/>
                  </a:cubicBezTo>
                  <a:cubicBezTo>
                    <a:pt x="59" y="32"/>
                    <a:pt x="59" y="32"/>
                    <a:pt x="60" y="31"/>
                  </a:cubicBezTo>
                  <a:cubicBezTo>
                    <a:pt x="61" y="29"/>
                    <a:pt x="62" y="26"/>
                    <a:pt x="62" y="23"/>
                  </a:cubicBezTo>
                  <a:cubicBezTo>
                    <a:pt x="62" y="21"/>
                    <a:pt x="61" y="18"/>
                    <a:pt x="60" y="15"/>
                  </a:cubicBezTo>
                  <a:cubicBezTo>
                    <a:pt x="59" y="15"/>
                    <a:pt x="59" y="14"/>
                    <a:pt x="60" y="14"/>
                  </a:cubicBezTo>
                  <a:cubicBezTo>
                    <a:pt x="60" y="14"/>
                    <a:pt x="61" y="14"/>
                    <a:pt x="61" y="14"/>
                  </a:cubicBezTo>
                  <a:cubicBezTo>
                    <a:pt x="63" y="17"/>
                    <a:pt x="64" y="20"/>
                    <a:pt x="64" y="23"/>
                  </a:cubicBezTo>
                  <a:close/>
                  <a:moveTo>
                    <a:pt x="8" y="39"/>
                  </a:moveTo>
                  <a:cubicBezTo>
                    <a:pt x="9" y="40"/>
                    <a:pt x="8" y="40"/>
                    <a:pt x="8" y="41"/>
                  </a:cubicBezTo>
                  <a:cubicBezTo>
                    <a:pt x="8" y="41"/>
                    <a:pt x="8" y="41"/>
                    <a:pt x="7" y="41"/>
                  </a:cubicBezTo>
                  <a:cubicBezTo>
                    <a:pt x="7" y="41"/>
                    <a:pt x="7" y="41"/>
                    <a:pt x="7" y="41"/>
                  </a:cubicBezTo>
                  <a:cubicBezTo>
                    <a:pt x="3" y="36"/>
                    <a:pt x="0" y="30"/>
                    <a:pt x="0" y="23"/>
                  </a:cubicBezTo>
                  <a:cubicBezTo>
                    <a:pt x="0" y="17"/>
                    <a:pt x="3" y="11"/>
                    <a:pt x="7" y="6"/>
                  </a:cubicBezTo>
                  <a:cubicBezTo>
                    <a:pt x="7" y="6"/>
                    <a:pt x="8" y="5"/>
                    <a:pt x="8" y="6"/>
                  </a:cubicBezTo>
                  <a:cubicBezTo>
                    <a:pt x="8" y="6"/>
                    <a:pt x="9" y="7"/>
                    <a:pt x="8" y="7"/>
                  </a:cubicBezTo>
                  <a:cubicBezTo>
                    <a:pt x="5" y="12"/>
                    <a:pt x="2" y="17"/>
                    <a:pt x="2" y="23"/>
                  </a:cubicBezTo>
                  <a:cubicBezTo>
                    <a:pt x="2" y="29"/>
                    <a:pt x="5" y="35"/>
                    <a:pt x="8" y="39"/>
                  </a:cubicBezTo>
                  <a:close/>
                  <a:moveTo>
                    <a:pt x="12" y="35"/>
                  </a:moveTo>
                  <a:cubicBezTo>
                    <a:pt x="12" y="36"/>
                    <a:pt x="12" y="36"/>
                    <a:pt x="11" y="37"/>
                  </a:cubicBezTo>
                  <a:cubicBezTo>
                    <a:pt x="11" y="37"/>
                    <a:pt x="11" y="37"/>
                    <a:pt x="11" y="37"/>
                  </a:cubicBezTo>
                  <a:cubicBezTo>
                    <a:pt x="10" y="37"/>
                    <a:pt x="10" y="37"/>
                    <a:pt x="10" y="36"/>
                  </a:cubicBezTo>
                  <a:cubicBezTo>
                    <a:pt x="7" y="33"/>
                    <a:pt x="6" y="28"/>
                    <a:pt x="6" y="23"/>
                  </a:cubicBezTo>
                  <a:cubicBezTo>
                    <a:pt x="6" y="19"/>
                    <a:pt x="7" y="14"/>
                    <a:pt x="10" y="10"/>
                  </a:cubicBezTo>
                  <a:cubicBezTo>
                    <a:pt x="10" y="10"/>
                    <a:pt x="11" y="10"/>
                    <a:pt x="11" y="10"/>
                  </a:cubicBezTo>
                  <a:cubicBezTo>
                    <a:pt x="12" y="10"/>
                    <a:pt x="12" y="11"/>
                    <a:pt x="12" y="11"/>
                  </a:cubicBezTo>
                  <a:cubicBezTo>
                    <a:pt x="9" y="15"/>
                    <a:pt x="8" y="19"/>
                    <a:pt x="8" y="23"/>
                  </a:cubicBezTo>
                  <a:cubicBezTo>
                    <a:pt x="8" y="28"/>
                    <a:pt x="9" y="32"/>
                    <a:pt x="12" y="35"/>
                  </a:cubicBezTo>
                  <a:close/>
                  <a:moveTo>
                    <a:pt x="15" y="15"/>
                  </a:moveTo>
                  <a:cubicBezTo>
                    <a:pt x="14" y="18"/>
                    <a:pt x="13" y="21"/>
                    <a:pt x="13" y="23"/>
                  </a:cubicBezTo>
                  <a:cubicBezTo>
                    <a:pt x="13" y="26"/>
                    <a:pt x="14" y="29"/>
                    <a:pt x="15" y="31"/>
                  </a:cubicBezTo>
                  <a:cubicBezTo>
                    <a:pt x="15" y="32"/>
                    <a:pt x="15" y="32"/>
                    <a:pt x="15" y="33"/>
                  </a:cubicBezTo>
                  <a:cubicBezTo>
                    <a:pt x="15" y="33"/>
                    <a:pt x="14" y="33"/>
                    <a:pt x="14" y="33"/>
                  </a:cubicBezTo>
                  <a:cubicBezTo>
                    <a:pt x="14" y="33"/>
                    <a:pt x="14" y="32"/>
                    <a:pt x="13" y="32"/>
                  </a:cubicBezTo>
                  <a:cubicBezTo>
                    <a:pt x="12" y="29"/>
                    <a:pt x="11" y="26"/>
                    <a:pt x="11" y="23"/>
                  </a:cubicBezTo>
                  <a:cubicBezTo>
                    <a:pt x="11" y="20"/>
                    <a:pt x="12" y="17"/>
                    <a:pt x="13" y="14"/>
                  </a:cubicBezTo>
                  <a:cubicBezTo>
                    <a:pt x="14" y="14"/>
                    <a:pt x="14" y="14"/>
                    <a:pt x="15" y="14"/>
                  </a:cubicBezTo>
                  <a:cubicBezTo>
                    <a:pt x="15" y="14"/>
                    <a:pt x="15" y="15"/>
                    <a:pt x="15" y="15"/>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68" name="Freeform 20"/>
            <p:cNvSpPr>
              <a:spLocks noEditPoints="1"/>
            </p:cNvSpPr>
            <p:nvPr/>
          </p:nvSpPr>
          <p:spPr bwMode="auto">
            <a:xfrm>
              <a:off x="6647471" y="1886179"/>
              <a:ext cx="439953" cy="408149"/>
            </a:xfrm>
            <a:custGeom>
              <a:avLst/>
              <a:gdLst>
                <a:gd name="T0" fmla="*/ 55 w 70"/>
                <a:gd name="T1" fmla="*/ 45 h 65"/>
                <a:gd name="T2" fmla="*/ 55 w 70"/>
                <a:gd name="T3" fmla="*/ 35 h 65"/>
                <a:gd name="T4" fmla="*/ 29 w 70"/>
                <a:gd name="T5" fmla="*/ 25 h 65"/>
                <a:gd name="T6" fmla="*/ 40 w 70"/>
                <a:gd name="T7" fmla="*/ 50 h 65"/>
                <a:gd name="T8" fmla="*/ 49 w 70"/>
                <a:gd name="T9" fmla="*/ 51 h 65"/>
                <a:gd name="T10" fmla="*/ 64 w 70"/>
                <a:gd name="T11" fmla="*/ 65 h 65"/>
                <a:gd name="T12" fmla="*/ 48 w 70"/>
                <a:gd name="T13" fmla="*/ 44 h 65"/>
                <a:gd name="T14" fmla="*/ 28 w 70"/>
                <a:gd name="T15" fmla="*/ 35 h 65"/>
                <a:gd name="T16" fmla="*/ 48 w 70"/>
                <a:gd name="T17" fmla="*/ 27 h 65"/>
                <a:gd name="T18" fmla="*/ 50 w 70"/>
                <a:gd name="T19" fmla="*/ 47 h 65"/>
                <a:gd name="T20" fmla="*/ 51 w 70"/>
                <a:gd name="T21" fmla="*/ 45 h 65"/>
                <a:gd name="T22" fmla="*/ 66 w 70"/>
                <a:gd name="T23" fmla="*/ 61 h 65"/>
                <a:gd name="T24" fmla="*/ 52 w 70"/>
                <a:gd name="T25" fmla="*/ 50 h 65"/>
                <a:gd name="T26" fmla="*/ 53 w 70"/>
                <a:gd name="T27" fmla="*/ 49 h 65"/>
                <a:gd name="T28" fmla="*/ 55 w 70"/>
                <a:gd name="T29" fmla="*/ 48 h 65"/>
                <a:gd name="T30" fmla="*/ 66 w 70"/>
                <a:gd name="T31" fmla="*/ 61 h 65"/>
                <a:gd name="T32" fmla="*/ 34 w 70"/>
                <a:gd name="T33" fmla="*/ 42 h 65"/>
                <a:gd name="T34" fmla="*/ 32 w 70"/>
                <a:gd name="T35" fmla="*/ 43 h 65"/>
                <a:gd name="T36" fmla="*/ 34 w 70"/>
                <a:gd name="T37" fmla="*/ 28 h 65"/>
                <a:gd name="T38" fmla="*/ 39 w 70"/>
                <a:gd name="T39" fmla="*/ 60 h 65"/>
                <a:gd name="T40" fmla="*/ 33 w 70"/>
                <a:gd name="T41" fmla="*/ 60 h 65"/>
                <a:gd name="T42" fmla="*/ 31 w 70"/>
                <a:gd name="T43" fmla="*/ 60 h 65"/>
                <a:gd name="T44" fmla="*/ 28 w 70"/>
                <a:gd name="T45" fmla="*/ 47 h 65"/>
                <a:gd name="T46" fmla="*/ 18 w 70"/>
                <a:gd name="T47" fmla="*/ 33 h 65"/>
                <a:gd name="T48" fmla="*/ 18 w 70"/>
                <a:gd name="T49" fmla="*/ 31 h 65"/>
                <a:gd name="T50" fmla="*/ 31 w 70"/>
                <a:gd name="T51" fmla="*/ 21 h 65"/>
                <a:gd name="T52" fmla="*/ 45 w 70"/>
                <a:gd name="T53" fmla="*/ 19 h 65"/>
                <a:gd name="T54" fmla="*/ 47 w 70"/>
                <a:gd name="T55" fmla="*/ 19 h 65"/>
                <a:gd name="T56" fmla="*/ 56 w 70"/>
                <a:gd name="T57" fmla="*/ 33 h 65"/>
                <a:gd name="T58" fmla="*/ 55 w 70"/>
                <a:gd name="T59" fmla="*/ 43 h 65"/>
                <a:gd name="T60" fmla="*/ 60 w 70"/>
                <a:gd name="T61" fmla="*/ 45 h 65"/>
                <a:gd name="T62" fmla="*/ 32 w 70"/>
                <a:gd name="T63" fmla="*/ 0 h 65"/>
                <a:gd name="T64" fmla="*/ 51 w 70"/>
                <a:gd name="T65" fmla="*/ 57 h 65"/>
                <a:gd name="T66" fmla="*/ 60 w 70"/>
                <a:gd name="T67" fmla="*/ 24 h 65"/>
                <a:gd name="T68" fmla="*/ 60 w 70"/>
                <a:gd name="T69" fmla="*/ 24 h 65"/>
                <a:gd name="T70" fmla="*/ 33 w 70"/>
                <a:gd name="T71" fmla="*/ 15 h 65"/>
                <a:gd name="T72" fmla="*/ 31 w 70"/>
                <a:gd name="T73" fmla="*/ 15 h 65"/>
                <a:gd name="T74" fmla="*/ 25 w 70"/>
                <a:gd name="T75" fmla="*/ 4 h 65"/>
                <a:gd name="T76" fmla="*/ 25 w 70"/>
                <a:gd name="T77" fmla="*/ 4 h 65"/>
                <a:gd name="T78" fmla="*/ 3 w 70"/>
                <a:gd name="T79" fmla="*/ 31 h 65"/>
                <a:gd name="T80" fmla="*/ 17 w 70"/>
                <a:gd name="T81" fmla="*/ 44 h 65"/>
                <a:gd name="T82" fmla="*/ 4 w 70"/>
                <a:gd name="T83" fmla="*/ 39 h 65"/>
                <a:gd name="T84" fmla="*/ 4 w 70"/>
                <a:gd name="T85" fmla="*/ 3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 h="65">
                  <a:moveTo>
                    <a:pt x="68" y="55"/>
                  </a:moveTo>
                  <a:cubicBezTo>
                    <a:pt x="59" y="47"/>
                    <a:pt x="59" y="47"/>
                    <a:pt x="59" y="47"/>
                  </a:cubicBezTo>
                  <a:cubicBezTo>
                    <a:pt x="58" y="46"/>
                    <a:pt x="56" y="45"/>
                    <a:pt x="55" y="45"/>
                  </a:cubicBezTo>
                  <a:cubicBezTo>
                    <a:pt x="54" y="45"/>
                    <a:pt x="54" y="45"/>
                    <a:pt x="54" y="45"/>
                  </a:cubicBezTo>
                  <a:cubicBezTo>
                    <a:pt x="52" y="44"/>
                    <a:pt x="52" y="44"/>
                    <a:pt x="52" y="44"/>
                  </a:cubicBezTo>
                  <a:cubicBezTo>
                    <a:pt x="54" y="41"/>
                    <a:pt x="55" y="38"/>
                    <a:pt x="55" y="35"/>
                  </a:cubicBezTo>
                  <a:cubicBezTo>
                    <a:pt x="55" y="31"/>
                    <a:pt x="53" y="28"/>
                    <a:pt x="50" y="25"/>
                  </a:cubicBezTo>
                  <a:cubicBezTo>
                    <a:pt x="47" y="22"/>
                    <a:pt x="44" y="21"/>
                    <a:pt x="40" y="21"/>
                  </a:cubicBezTo>
                  <a:cubicBezTo>
                    <a:pt x="36" y="21"/>
                    <a:pt x="32" y="22"/>
                    <a:pt x="29" y="25"/>
                  </a:cubicBezTo>
                  <a:cubicBezTo>
                    <a:pt x="26" y="28"/>
                    <a:pt x="25" y="31"/>
                    <a:pt x="25" y="35"/>
                  </a:cubicBezTo>
                  <a:cubicBezTo>
                    <a:pt x="25" y="39"/>
                    <a:pt x="26" y="43"/>
                    <a:pt x="29" y="46"/>
                  </a:cubicBezTo>
                  <a:cubicBezTo>
                    <a:pt x="32" y="49"/>
                    <a:pt x="36" y="50"/>
                    <a:pt x="40" y="50"/>
                  </a:cubicBezTo>
                  <a:cubicBezTo>
                    <a:pt x="43" y="50"/>
                    <a:pt x="46" y="50"/>
                    <a:pt x="48" y="48"/>
                  </a:cubicBezTo>
                  <a:cubicBezTo>
                    <a:pt x="49" y="49"/>
                    <a:pt x="49" y="49"/>
                    <a:pt x="49" y="49"/>
                  </a:cubicBezTo>
                  <a:cubicBezTo>
                    <a:pt x="49" y="50"/>
                    <a:pt x="49" y="50"/>
                    <a:pt x="49" y="51"/>
                  </a:cubicBezTo>
                  <a:cubicBezTo>
                    <a:pt x="49" y="52"/>
                    <a:pt x="50" y="53"/>
                    <a:pt x="51" y="55"/>
                  </a:cubicBezTo>
                  <a:cubicBezTo>
                    <a:pt x="60" y="63"/>
                    <a:pt x="60" y="63"/>
                    <a:pt x="60" y="63"/>
                  </a:cubicBezTo>
                  <a:cubicBezTo>
                    <a:pt x="61" y="64"/>
                    <a:pt x="62" y="65"/>
                    <a:pt x="64" y="65"/>
                  </a:cubicBezTo>
                  <a:cubicBezTo>
                    <a:pt x="65" y="65"/>
                    <a:pt x="67" y="64"/>
                    <a:pt x="68" y="63"/>
                  </a:cubicBezTo>
                  <a:cubicBezTo>
                    <a:pt x="70" y="61"/>
                    <a:pt x="70" y="58"/>
                    <a:pt x="68" y="55"/>
                  </a:cubicBezTo>
                  <a:close/>
                  <a:moveTo>
                    <a:pt x="48" y="44"/>
                  </a:moveTo>
                  <a:cubicBezTo>
                    <a:pt x="46" y="46"/>
                    <a:pt x="43" y="47"/>
                    <a:pt x="40" y="47"/>
                  </a:cubicBezTo>
                  <a:cubicBezTo>
                    <a:pt x="37" y="47"/>
                    <a:pt x="34" y="46"/>
                    <a:pt x="31" y="44"/>
                  </a:cubicBezTo>
                  <a:cubicBezTo>
                    <a:pt x="29" y="42"/>
                    <a:pt x="28" y="39"/>
                    <a:pt x="28" y="35"/>
                  </a:cubicBezTo>
                  <a:cubicBezTo>
                    <a:pt x="28" y="32"/>
                    <a:pt x="29" y="29"/>
                    <a:pt x="31" y="27"/>
                  </a:cubicBezTo>
                  <a:cubicBezTo>
                    <a:pt x="34" y="25"/>
                    <a:pt x="37" y="24"/>
                    <a:pt x="40" y="24"/>
                  </a:cubicBezTo>
                  <a:cubicBezTo>
                    <a:pt x="43" y="24"/>
                    <a:pt x="46" y="25"/>
                    <a:pt x="48" y="27"/>
                  </a:cubicBezTo>
                  <a:cubicBezTo>
                    <a:pt x="53" y="32"/>
                    <a:pt x="53" y="39"/>
                    <a:pt x="48" y="44"/>
                  </a:cubicBezTo>
                  <a:close/>
                  <a:moveTo>
                    <a:pt x="51" y="47"/>
                  </a:moveTo>
                  <a:cubicBezTo>
                    <a:pt x="51" y="47"/>
                    <a:pt x="50" y="47"/>
                    <a:pt x="50" y="47"/>
                  </a:cubicBezTo>
                  <a:cubicBezTo>
                    <a:pt x="49" y="47"/>
                    <a:pt x="49" y="47"/>
                    <a:pt x="49" y="47"/>
                  </a:cubicBezTo>
                  <a:cubicBezTo>
                    <a:pt x="50" y="46"/>
                    <a:pt x="50" y="46"/>
                    <a:pt x="50" y="46"/>
                  </a:cubicBezTo>
                  <a:cubicBezTo>
                    <a:pt x="51" y="46"/>
                    <a:pt x="51" y="45"/>
                    <a:pt x="51" y="45"/>
                  </a:cubicBezTo>
                  <a:cubicBezTo>
                    <a:pt x="52" y="46"/>
                    <a:pt x="52" y="46"/>
                    <a:pt x="52" y="46"/>
                  </a:cubicBezTo>
                  <a:cubicBezTo>
                    <a:pt x="51" y="46"/>
                    <a:pt x="51" y="46"/>
                    <a:pt x="51" y="47"/>
                  </a:cubicBezTo>
                  <a:close/>
                  <a:moveTo>
                    <a:pt x="66" y="61"/>
                  </a:moveTo>
                  <a:cubicBezTo>
                    <a:pt x="65" y="62"/>
                    <a:pt x="63" y="62"/>
                    <a:pt x="62" y="61"/>
                  </a:cubicBezTo>
                  <a:cubicBezTo>
                    <a:pt x="53" y="52"/>
                    <a:pt x="53" y="52"/>
                    <a:pt x="53" y="52"/>
                  </a:cubicBezTo>
                  <a:cubicBezTo>
                    <a:pt x="53" y="52"/>
                    <a:pt x="52" y="51"/>
                    <a:pt x="52" y="50"/>
                  </a:cubicBezTo>
                  <a:cubicBezTo>
                    <a:pt x="52" y="50"/>
                    <a:pt x="52" y="50"/>
                    <a:pt x="52" y="50"/>
                  </a:cubicBezTo>
                  <a:cubicBezTo>
                    <a:pt x="52" y="50"/>
                    <a:pt x="52" y="49"/>
                    <a:pt x="52" y="49"/>
                  </a:cubicBezTo>
                  <a:cubicBezTo>
                    <a:pt x="53" y="49"/>
                    <a:pt x="53" y="49"/>
                    <a:pt x="53" y="49"/>
                  </a:cubicBezTo>
                  <a:cubicBezTo>
                    <a:pt x="53" y="48"/>
                    <a:pt x="53" y="48"/>
                    <a:pt x="54" y="48"/>
                  </a:cubicBezTo>
                  <a:cubicBezTo>
                    <a:pt x="54" y="48"/>
                    <a:pt x="54" y="48"/>
                    <a:pt x="54" y="48"/>
                  </a:cubicBezTo>
                  <a:cubicBezTo>
                    <a:pt x="54" y="48"/>
                    <a:pt x="54" y="48"/>
                    <a:pt x="55" y="48"/>
                  </a:cubicBezTo>
                  <a:cubicBezTo>
                    <a:pt x="55" y="48"/>
                    <a:pt x="56" y="48"/>
                    <a:pt x="57" y="49"/>
                  </a:cubicBezTo>
                  <a:cubicBezTo>
                    <a:pt x="65" y="58"/>
                    <a:pt x="65" y="58"/>
                    <a:pt x="65" y="58"/>
                  </a:cubicBezTo>
                  <a:cubicBezTo>
                    <a:pt x="66" y="59"/>
                    <a:pt x="67" y="60"/>
                    <a:pt x="66" y="61"/>
                  </a:cubicBezTo>
                  <a:close/>
                  <a:moveTo>
                    <a:pt x="34" y="29"/>
                  </a:moveTo>
                  <a:cubicBezTo>
                    <a:pt x="32" y="31"/>
                    <a:pt x="31" y="33"/>
                    <a:pt x="31" y="35"/>
                  </a:cubicBezTo>
                  <a:cubicBezTo>
                    <a:pt x="31" y="38"/>
                    <a:pt x="32" y="40"/>
                    <a:pt x="34" y="42"/>
                  </a:cubicBezTo>
                  <a:cubicBezTo>
                    <a:pt x="34" y="42"/>
                    <a:pt x="34" y="43"/>
                    <a:pt x="34" y="43"/>
                  </a:cubicBezTo>
                  <a:cubicBezTo>
                    <a:pt x="33" y="43"/>
                    <a:pt x="33" y="43"/>
                    <a:pt x="33" y="43"/>
                  </a:cubicBezTo>
                  <a:cubicBezTo>
                    <a:pt x="33" y="43"/>
                    <a:pt x="32" y="43"/>
                    <a:pt x="32" y="43"/>
                  </a:cubicBezTo>
                  <a:cubicBezTo>
                    <a:pt x="30" y="41"/>
                    <a:pt x="29" y="38"/>
                    <a:pt x="29" y="35"/>
                  </a:cubicBezTo>
                  <a:cubicBezTo>
                    <a:pt x="29" y="33"/>
                    <a:pt x="30" y="30"/>
                    <a:pt x="32" y="28"/>
                  </a:cubicBezTo>
                  <a:cubicBezTo>
                    <a:pt x="33" y="28"/>
                    <a:pt x="33" y="28"/>
                    <a:pt x="34" y="28"/>
                  </a:cubicBezTo>
                  <a:cubicBezTo>
                    <a:pt x="34" y="28"/>
                    <a:pt x="34" y="29"/>
                    <a:pt x="34" y="29"/>
                  </a:cubicBezTo>
                  <a:close/>
                  <a:moveTo>
                    <a:pt x="49" y="55"/>
                  </a:moveTo>
                  <a:cubicBezTo>
                    <a:pt x="46" y="57"/>
                    <a:pt x="43" y="59"/>
                    <a:pt x="39" y="60"/>
                  </a:cubicBezTo>
                  <a:cubicBezTo>
                    <a:pt x="41" y="58"/>
                    <a:pt x="43" y="55"/>
                    <a:pt x="45" y="52"/>
                  </a:cubicBezTo>
                  <a:cubicBezTo>
                    <a:pt x="44" y="52"/>
                    <a:pt x="43" y="52"/>
                    <a:pt x="42" y="52"/>
                  </a:cubicBezTo>
                  <a:cubicBezTo>
                    <a:pt x="40" y="57"/>
                    <a:pt x="37" y="60"/>
                    <a:pt x="33" y="60"/>
                  </a:cubicBezTo>
                  <a:cubicBezTo>
                    <a:pt x="33" y="51"/>
                    <a:pt x="33" y="51"/>
                    <a:pt x="33" y="51"/>
                  </a:cubicBezTo>
                  <a:cubicBezTo>
                    <a:pt x="32" y="51"/>
                    <a:pt x="32" y="50"/>
                    <a:pt x="31" y="50"/>
                  </a:cubicBezTo>
                  <a:cubicBezTo>
                    <a:pt x="31" y="60"/>
                    <a:pt x="31" y="60"/>
                    <a:pt x="31" y="60"/>
                  </a:cubicBezTo>
                  <a:cubicBezTo>
                    <a:pt x="26" y="60"/>
                    <a:pt x="22" y="54"/>
                    <a:pt x="20" y="47"/>
                  </a:cubicBezTo>
                  <a:cubicBezTo>
                    <a:pt x="22" y="47"/>
                    <a:pt x="25" y="48"/>
                    <a:pt x="28" y="48"/>
                  </a:cubicBezTo>
                  <a:cubicBezTo>
                    <a:pt x="28" y="48"/>
                    <a:pt x="28" y="48"/>
                    <a:pt x="28" y="47"/>
                  </a:cubicBezTo>
                  <a:cubicBezTo>
                    <a:pt x="27" y="47"/>
                    <a:pt x="27" y="46"/>
                    <a:pt x="26" y="46"/>
                  </a:cubicBezTo>
                  <a:cubicBezTo>
                    <a:pt x="24" y="45"/>
                    <a:pt x="21" y="45"/>
                    <a:pt x="19" y="44"/>
                  </a:cubicBezTo>
                  <a:cubicBezTo>
                    <a:pt x="18" y="41"/>
                    <a:pt x="18" y="37"/>
                    <a:pt x="18" y="33"/>
                  </a:cubicBezTo>
                  <a:cubicBezTo>
                    <a:pt x="23" y="33"/>
                    <a:pt x="23" y="33"/>
                    <a:pt x="23" y="33"/>
                  </a:cubicBezTo>
                  <a:cubicBezTo>
                    <a:pt x="23" y="32"/>
                    <a:pt x="23" y="31"/>
                    <a:pt x="24" y="31"/>
                  </a:cubicBezTo>
                  <a:cubicBezTo>
                    <a:pt x="18" y="31"/>
                    <a:pt x="18" y="31"/>
                    <a:pt x="18" y="31"/>
                  </a:cubicBezTo>
                  <a:cubicBezTo>
                    <a:pt x="18" y="26"/>
                    <a:pt x="18" y="22"/>
                    <a:pt x="19" y="19"/>
                  </a:cubicBezTo>
                  <a:cubicBezTo>
                    <a:pt x="23" y="18"/>
                    <a:pt x="27" y="17"/>
                    <a:pt x="31" y="17"/>
                  </a:cubicBezTo>
                  <a:cubicBezTo>
                    <a:pt x="31" y="21"/>
                    <a:pt x="31" y="21"/>
                    <a:pt x="31" y="21"/>
                  </a:cubicBezTo>
                  <a:cubicBezTo>
                    <a:pt x="32" y="21"/>
                    <a:pt x="32" y="20"/>
                    <a:pt x="33" y="20"/>
                  </a:cubicBezTo>
                  <a:cubicBezTo>
                    <a:pt x="33" y="17"/>
                    <a:pt x="33" y="17"/>
                    <a:pt x="33" y="17"/>
                  </a:cubicBezTo>
                  <a:cubicBezTo>
                    <a:pt x="37" y="17"/>
                    <a:pt x="41" y="18"/>
                    <a:pt x="45" y="19"/>
                  </a:cubicBezTo>
                  <a:cubicBezTo>
                    <a:pt x="45" y="19"/>
                    <a:pt x="45" y="19"/>
                    <a:pt x="45" y="20"/>
                  </a:cubicBezTo>
                  <a:cubicBezTo>
                    <a:pt x="46" y="20"/>
                    <a:pt x="47" y="20"/>
                    <a:pt x="48" y="21"/>
                  </a:cubicBezTo>
                  <a:cubicBezTo>
                    <a:pt x="47" y="20"/>
                    <a:pt x="47" y="20"/>
                    <a:pt x="47" y="19"/>
                  </a:cubicBezTo>
                  <a:cubicBezTo>
                    <a:pt x="55" y="22"/>
                    <a:pt x="60" y="26"/>
                    <a:pt x="61" y="31"/>
                  </a:cubicBezTo>
                  <a:cubicBezTo>
                    <a:pt x="56" y="31"/>
                    <a:pt x="56" y="31"/>
                    <a:pt x="56" y="31"/>
                  </a:cubicBezTo>
                  <a:cubicBezTo>
                    <a:pt x="56" y="31"/>
                    <a:pt x="56" y="32"/>
                    <a:pt x="56" y="33"/>
                  </a:cubicBezTo>
                  <a:cubicBezTo>
                    <a:pt x="61" y="33"/>
                    <a:pt x="61" y="33"/>
                    <a:pt x="61" y="33"/>
                  </a:cubicBezTo>
                  <a:cubicBezTo>
                    <a:pt x="61" y="35"/>
                    <a:pt x="59" y="38"/>
                    <a:pt x="56" y="40"/>
                  </a:cubicBezTo>
                  <a:cubicBezTo>
                    <a:pt x="56" y="41"/>
                    <a:pt x="55" y="42"/>
                    <a:pt x="55" y="43"/>
                  </a:cubicBezTo>
                  <a:cubicBezTo>
                    <a:pt x="57" y="41"/>
                    <a:pt x="59" y="40"/>
                    <a:pt x="60" y="39"/>
                  </a:cubicBezTo>
                  <a:cubicBezTo>
                    <a:pt x="60" y="40"/>
                    <a:pt x="59" y="42"/>
                    <a:pt x="58" y="44"/>
                  </a:cubicBezTo>
                  <a:cubicBezTo>
                    <a:pt x="59" y="44"/>
                    <a:pt x="60" y="45"/>
                    <a:pt x="60" y="45"/>
                  </a:cubicBezTo>
                  <a:cubicBezTo>
                    <a:pt x="61" y="46"/>
                    <a:pt x="61" y="46"/>
                    <a:pt x="61" y="46"/>
                  </a:cubicBezTo>
                  <a:cubicBezTo>
                    <a:pt x="63" y="41"/>
                    <a:pt x="64" y="37"/>
                    <a:pt x="64" y="32"/>
                  </a:cubicBezTo>
                  <a:cubicBezTo>
                    <a:pt x="64" y="14"/>
                    <a:pt x="50" y="0"/>
                    <a:pt x="32" y="0"/>
                  </a:cubicBezTo>
                  <a:cubicBezTo>
                    <a:pt x="15" y="0"/>
                    <a:pt x="0" y="14"/>
                    <a:pt x="0" y="32"/>
                  </a:cubicBezTo>
                  <a:cubicBezTo>
                    <a:pt x="0" y="49"/>
                    <a:pt x="15" y="63"/>
                    <a:pt x="32" y="63"/>
                  </a:cubicBezTo>
                  <a:cubicBezTo>
                    <a:pt x="39" y="63"/>
                    <a:pt x="46" y="61"/>
                    <a:pt x="51" y="57"/>
                  </a:cubicBezTo>
                  <a:cubicBezTo>
                    <a:pt x="50" y="56"/>
                    <a:pt x="50" y="56"/>
                    <a:pt x="50" y="56"/>
                  </a:cubicBezTo>
                  <a:cubicBezTo>
                    <a:pt x="49" y="56"/>
                    <a:pt x="49" y="55"/>
                    <a:pt x="49" y="55"/>
                  </a:cubicBezTo>
                  <a:close/>
                  <a:moveTo>
                    <a:pt x="60" y="24"/>
                  </a:moveTo>
                  <a:cubicBezTo>
                    <a:pt x="57" y="21"/>
                    <a:pt x="53" y="19"/>
                    <a:pt x="47" y="17"/>
                  </a:cubicBezTo>
                  <a:cubicBezTo>
                    <a:pt x="45" y="11"/>
                    <a:pt x="42" y="6"/>
                    <a:pt x="39" y="4"/>
                  </a:cubicBezTo>
                  <a:cubicBezTo>
                    <a:pt x="50" y="6"/>
                    <a:pt x="58" y="14"/>
                    <a:pt x="60" y="24"/>
                  </a:cubicBezTo>
                  <a:close/>
                  <a:moveTo>
                    <a:pt x="33" y="3"/>
                  </a:moveTo>
                  <a:cubicBezTo>
                    <a:pt x="38" y="3"/>
                    <a:pt x="42" y="9"/>
                    <a:pt x="44" y="16"/>
                  </a:cubicBezTo>
                  <a:cubicBezTo>
                    <a:pt x="41" y="16"/>
                    <a:pt x="37" y="15"/>
                    <a:pt x="33" y="15"/>
                  </a:cubicBezTo>
                  <a:lnTo>
                    <a:pt x="33" y="3"/>
                  </a:lnTo>
                  <a:close/>
                  <a:moveTo>
                    <a:pt x="31" y="3"/>
                  </a:moveTo>
                  <a:cubicBezTo>
                    <a:pt x="31" y="15"/>
                    <a:pt x="31" y="15"/>
                    <a:pt x="31" y="15"/>
                  </a:cubicBezTo>
                  <a:cubicBezTo>
                    <a:pt x="27" y="15"/>
                    <a:pt x="23" y="16"/>
                    <a:pt x="20" y="16"/>
                  </a:cubicBezTo>
                  <a:cubicBezTo>
                    <a:pt x="22" y="9"/>
                    <a:pt x="26" y="3"/>
                    <a:pt x="31" y="3"/>
                  </a:cubicBezTo>
                  <a:close/>
                  <a:moveTo>
                    <a:pt x="25" y="4"/>
                  </a:moveTo>
                  <a:cubicBezTo>
                    <a:pt x="22" y="6"/>
                    <a:pt x="19" y="11"/>
                    <a:pt x="18" y="17"/>
                  </a:cubicBezTo>
                  <a:cubicBezTo>
                    <a:pt x="12" y="19"/>
                    <a:pt x="7" y="21"/>
                    <a:pt x="4" y="24"/>
                  </a:cubicBezTo>
                  <a:cubicBezTo>
                    <a:pt x="7" y="14"/>
                    <a:pt x="15" y="6"/>
                    <a:pt x="25" y="4"/>
                  </a:cubicBezTo>
                  <a:close/>
                  <a:moveTo>
                    <a:pt x="17" y="19"/>
                  </a:moveTo>
                  <a:cubicBezTo>
                    <a:pt x="16" y="23"/>
                    <a:pt x="16" y="27"/>
                    <a:pt x="16" y="31"/>
                  </a:cubicBezTo>
                  <a:cubicBezTo>
                    <a:pt x="3" y="31"/>
                    <a:pt x="3" y="31"/>
                    <a:pt x="3" y="31"/>
                  </a:cubicBezTo>
                  <a:cubicBezTo>
                    <a:pt x="4" y="26"/>
                    <a:pt x="9" y="22"/>
                    <a:pt x="17" y="19"/>
                  </a:cubicBezTo>
                  <a:close/>
                  <a:moveTo>
                    <a:pt x="16" y="33"/>
                  </a:moveTo>
                  <a:cubicBezTo>
                    <a:pt x="16" y="37"/>
                    <a:pt x="16" y="40"/>
                    <a:pt x="17" y="44"/>
                  </a:cubicBezTo>
                  <a:cubicBezTo>
                    <a:pt x="9" y="41"/>
                    <a:pt x="4" y="37"/>
                    <a:pt x="3" y="33"/>
                  </a:cubicBezTo>
                  <a:lnTo>
                    <a:pt x="16" y="33"/>
                  </a:lnTo>
                  <a:close/>
                  <a:moveTo>
                    <a:pt x="4" y="39"/>
                  </a:moveTo>
                  <a:cubicBezTo>
                    <a:pt x="7" y="42"/>
                    <a:pt x="12" y="44"/>
                    <a:pt x="18" y="46"/>
                  </a:cubicBezTo>
                  <a:cubicBezTo>
                    <a:pt x="19" y="52"/>
                    <a:pt x="22" y="57"/>
                    <a:pt x="25" y="60"/>
                  </a:cubicBezTo>
                  <a:cubicBezTo>
                    <a:pt x="15" y="57"/>
                    <a:pt x="7" y="49"/>
                    <a:pt x="4" y="39"/>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69" name="Freeform 15"/>
            <p:cNvSpPr>
              <a:spLocks noEditPoints="1"/>
            </p:cNvSpPr>
            <p:nvPr/>
          </p:nvSpPr>
          <p:spPr bwMode="auto">
            <a:xfrm>
              <a:off x="7851801" y="3423615"/>
              <a:ext cx="504664" cy="360111"/>
            </a:xfrm>
            <a:custGeom>
              <a:avLst/>
              <a:gdLst>
                <a:gd name="T0" fmla="*/ 9 w 84"/>
                <a:gd name="T1" fmla="*/ 37 h 60"/>
                <a:gd name="T2" fmla="*/ 74 w 84"/>
                <a:gd name="T3" fmla="*/ 37 h 60"/>
                <a:gd name="T4" fmla="*/ 10 w 84"/>
                <a:gd name="T5" fmla="*/ 5 h 60"/>
                <a:gd name="T6" fmla="*/ 11 w 84"/>
                <a:gd name="T7" fmla="*/ 7 h 60"/>
                <a:gd name="T8" fmla="*/ 32 w 84"/>
                <a:gd name="T9" fmla="*/ 24 h 60"/>
                <a:gd name="T10" fmla="*/ 33 w 84"/>
                <a:gd name="T11" fmla="*/ 25 h 60"/>
                <a:gd name="T12" fmla="*/ 34 w 84"/>
                <a:gd name="T13" fmla="*/ 29 h 60"/>
                <a:gd name="T14" fmla="*/ 37 w 84"/>
                <a:gd name="T15" fmla="*/ 29 h 60"/>
                <a:gd name="T16" fmla="*/ 37 w 84"/>
                <a:gd name="T17" fmla="*/ 31 h 60"/>
                <a:gd name="T18" fmla="*/ 41 w 84"/>
                <a:gd name="T19" fmla="*/ 32 h 60"/>
                <a:gd name="T20" fmla="*/ 43 w 84"/>
                <a:gd name="T21" fmla="*/ 32 h 60"/>
                <a:gd name="T22" fmla="*/ 47 w 84"/>
                <a:gd name="T23" fmla="*/ 30 h 60"/>
                <a:gd name="T24" fmla="*/ 48 w 84"/>
                <a:gd name="T25" fmla="*/ 29 h 60"/>
                <a:gd name="T26" fmla="*/ 51 w 84"/>
                <a:gd name="T27" fmla="*/ 27 h 60"/>
                <a:gd name="T28" fmla="*/ 50 w 84"/>
                <a:gd name="T29" fmla="*/ 25 h 60"/>
                <a:gd name="T30" fmla="*/ 52 w 84"/>
                <a:gd name="T31" fmla="*/ 23 h 60"/>
                <a:gd name="T32" fmla="*/ 51 w 84"/>
                <a:gd name="T33" fmla="*/ 20 h 60"/>
                <a:gd name="T34" fmla="*/ 50 w 84"/>
                <a:gd name="T35" fmla="*/ 18 h 60"/>
                <a:gd name="T36" fmla="*/ 49 w 84"/>
                <a:gd name="T37" fmla="*/ 15 h 60"/>
                <a:gd name="T38" fmla="*/ 47 w 84"/>
                <a:gd name="T39" fmla="*/ 15 h 60"/>
                <a:gd name="T40" fmla="*/ 46 w 84"/>
                <a:gd name="T41" fmla="*/ 13 h 60"/>
                <a:gd name="T42" fmla="*/ 42 w 84"/>
                <a:gd name="T43" fmla="*/ 13 h 60"/>
                <a:gd name="T44" fmla="*/ 40 w 84"/>
                <a:gd name="T45" fmla="*/ 12 h 60"/>
                <a:gd name="T46" fmla="*/ 37 w 84"/>
                <a:gd name="T47" fmla="*/ 14 h 60"/>
                <a:gd name="T48" fmla="*/ 35 w 84"/>
                <a:gd name="T49" fmla="*/ 14 h 60"/>
                <a:gd name="T50" fmla="*/ 33 w 84"/>
                <a:gd name="T51" fmla="*/ 18 h 60"/>
                <a:gd name="T52" fmla="*/ 33 w 84"/>
                <a:gd name="T53" fmla="*/ 20 h 60"/>
                <a:gd name="T54" fmla="*/ 31 w 84"/>
                <a:gd name="T55" fmla="*/ 22 h 60"/>
                <a:gd name="T56" fmla="*/ 33 w 84"/>
                <a:gd name="T57" fmla="*/ 22 h 60"/>
                <a:gd name="T58" fmla="*/ 35 w 84"/>
                <a:gd name="T59" fmla="*/ 17 h 60"/>
                <a:gd name="T60" fmla="*/ 39 w 84"/>
                <a:gd name="T61" fmla="*/ 14 h 60"/>
                <a:gd name="T62" fmla="*/ 45 w 84"/>
                <a:gd name="T63" fmla="*/ 14 h 60"/>
                <a:gd name="T64" fmla="*/ 49 w 84"/>
                <a:gd name="T65" fmla="*/ 17 h 60"/>
                <a:gd name="T66" fmla="*/ 50 w 84"/>
                <a:gd name="T67" fmla="*/ 22 h 60"/>
                <a:gd name="T68" fmla="*/ 49 w 84"/>
                <a:gd name="T69" fmla="*/ 26 h 60"/>
                <a:gd name="T70" fmla="*/ 45 w 84"/>
                <a:gd name="T71" fmla="*/ 30 h 60"/>
                <a:gd name="T72" fmla="*/ 39 w 84"/>
                <a:gd name="T73" fmla="*/ 30 h 60"/>
                <a:gd name="T74" fmla="*/ 35 w 84"/>
                <a:gd name="T75" fmla="*/ 27 h 60"/>
                <a:gd name="T76" fmla="*/ 33 w 84"/>
                <a:gd name="T77" fmla="*/ 22 h 60"/>
                <a:gd name="T78" fmla="*/ 42 w 84"/>
                <a:gd name="T79" fmla="*/ 27 h 60"/>
                <a:gd name="T80" fmla="*/ 37 w 84"/>
                <a:gd name="T81" fmla="*/ 22 h 60"/>
                <a:gd name="T82" fmla="*/ 44 w 84"/>
                <a:gd name="T83" fmla="*/ 22 h 60"/>
                <a:gd name="T84" fmla="*/ 42 w 84"/>
                <a:gd name="T85" fmla="*/ 19 h 60"/>
                <a:gd name="T86" fmla="*/ 79 w 84"/>
                <a:gd name="T87" fmla="*/ 6 h 60"/>
                <a:gd name="T88" fmla="*/ 5 w 84"/>
                <a:gd name="T89" fmla="*/ 6 h 60"/>
                <a:gd name="T90" fmla="*/ 0 w 84"/>
                <a:gd name="T91" fmla="*/ 51 h 60"/>
                <a:gd name="T92" fmla="*/ 0 w 84"/>
                <a:gd name="T93" fmla="*/ 55 h 60"/>
                <a:gd name="T94" fmla="*/ 84 w 84"/>
                <a:gd name="T95" fmla="*/ 55 h 60"/>
                <a:gd name="T96" fmla="*/ 76 w 84"/>
                <a:gd name="T97" fmla="*/ 57 h 60"/>
                <a:gd name="T98" fmla="*/ 3 w 84"/>
                <a:gd name="T99" fmla="*/ 53 h 60"/>
                <a:gd name="T100" fmla="*/ 30 w 84"/>
                <a:gd name="T101" fmla="*/ 56 h 60"/>
                <a:gd name="T102" fmla="*/ 54 w 84"/>
                <a:gd name="T103" fmla="*/ 53 h 60"/>
                <a:gd name="T104" fmla="*/ 76 w 84"/>
                <a:gd name="T105" fmla="*/ 57 h 60"/>
                <a:gd name="T106" fmla="*/ 52 w 84"/>
                <a:gd name="T107" fmla="*/ 54 h 60"/>
                <a:gd name="T108" fmla="*/ 53 w 84"/>
                <a:gd name="T109" fmla="*/ 51 h 60"/>
                <a:gd name="T110" fmla="*/ 7 w 84"/>
                <a:gd name="T111" fmla="*/ 43 h 60"/>
                <a:gd name="T112" fmla="*/ 53 w 84"/>
                <a:gd name="T113" fmla="*/ 51 h 60"/>
                <a:gd name="T114" fmla="*/ 8 w 84"/>
                <a:gd name="T115" fmla="*/ 41 h 60"/>
                <a:gd name="T116" fmla="*/ 10 w 84"/>
                <a:gd name="T117" fmla="*/ 3 h 60"/>
                <a:gd name="T118" fmla="*/ 76 w 84"/>
                <a:gd name="T119"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 h="60">
                  <a:moveTo>
                    <a:pt x="10" y="5"/>
                  </a:moveTo>
                  <a:cubicBezTo>
                    <a:pt x="10" y="5"/>
                    <a:pt x="9" y="5"/>
                    <a:pt x="9" y="6"/>
                  </a:cubicBezTo>
                  <a:cubicBezTo>
                    <a:pt x="9" y="37"/>
                    <a:pt x="9" y="37"/>
                    <a:pt x="9" y="37"/>
                  </a:cubicBezTo>
                  <a:cubicBezTo>
                    <a:pt x="9" y="37"/>
                    <a:pt x="10" y="38"/>
                    <a:pt x="10" y="38"/>
                  </a:cubicBezTo>
                  <a:cubicBezTo>
                    <a:pt x="73" y="38"/>
                    <a:pt x="73" y="38"/>
                    <a:pt x="73" y="38"/>
                  </a:cubicBezTo>
                  <a:cubicBezTo>
                    <a:pt x="74" y="38"/>
                    <a:pt x="74" y="37"/>
                    <a:pt x="74" y="37"/>
                  </a:cubicBezTo>
                  <a:cubicBezTo>
                    <a:pt x="74" y="6"/>
                    <a:pt x="74" y="6"/>
                    <a:pt x="74" y="6"/>
                  </a:cubicBezTo>
                  <a:cubicBezTo>
                    <a:pt x="74" y="5"/>
                    <a:pt x="74" y="5"/>
                    <a:pt x="73" y="5"/>
                  </a:cubicBezTo>
                  <a:lnTo>
                    <a:pt x="10" y="5"/>
                  </a:lnTo>
                  <a:close/>
                  <a:moveTo>
                    <a:pt x="72" y="36"/>
                  </a:moveTo>
                  <a:cubicBezTo>
                    <a:pt x="11" y="36"/>
                    <a:pt x="11" y="36"/>
                    <a:pt x="11" y="36"/>
                  </a:cubicBezTo>
                  <a:cubicBezTo>
                    <a:pt x="11" y="7"/>
                    <a:pt x="11" y="7"/>
                    <a:pt x="11" y="7"/>
                  </a:cubicBezTo>
                  <a:cubicBezTo>
                    <a:pt x="72" y="7"/>
                    <a:pt x="72" y="7"/>
                    <a:pt x="72" y="7"/>
                  </a:cubicBezTo>
                  <a:lnTo>
                    <a:pt x="72" y="36"/>
                  </a:lnTo>
                  <a:close/>
                  <a:moveTo>
                    <a:pt x="32" y="24"/>
                  </a:moveTo>
                  <a:cubicBezTo>
                    <a:pt x="32" y="24"/>
                    <a:pt x="33" y="24"/>
                    <a:pt x="33" y="24"/>
                  </a:cubicBezTo>
                  <a:cubicBezTo>
                    <a:pt x="33" y="24"/>
                    <a:pt x="33" y="24"/>
                    <a:pt x="34" y="25"/>
                  </a:cubicBezTo>
                  <a:cubicBezTo>
                    <a:pt x="34" y="25"/>
                    <a:pt x="34" y="25"/>
                    <a:pt x="33" y="25"/>
                  </a:cubicBezTo>
                  <a:cubicBezTo>
                    <a:pt x="33" y="25"/>
                    <a:pt x="33" y="26"/>
                    <a:pt x="33" y="26"/>
                  </a:cubicBezTo>
                  <a:cubicBezTo>
                    <a:pt x="33" y="26"/>
                    <a:pt x="33" y="26"/>
                    <a:pt x="33" y="27"/>
                  </a:cubicBezTo>
                  <a:cubicBezTo>
                    <a:pt x="33" y="28"/>
                    <a:pt x="34" y="28"/>
                    <a:pt x="34" y="29"/>
                  </a:cubicBezTo>
                  <a:cubicBezTo>
                    <a:pt x="35" y="29"/>
                    <a:pt x="35" y="29"/>
                    <a:pt x="35" y="29"/>
                  </a:cubicBezTo>
                  <a:cubicBezTo>
                    <a:pt x="35" y="29"/>
                    <a:pt x="36" y="29"/>
                    <a:pt x="36" y="29"/>
                  </a:cubicBezTo>
                  <a:cubicBezTo>
                    <a:pt x="36" y="29"/>
                    <a:pt x="36" y="28"/>
                    <a:pt x="37" y="29"/>
                  </a:cubicBezTo>
                  <a:cubicBezTo>
                    <a:pt x="37" y="29"/>
                    <a:pt x="37" y="29"/>
                    <a:pt x="37" y="30"/>
                  </a:cubicBezTo>
                  <a:cubicBezTo>
                    <a:pt x="37" y="30"/>
                    <a:pt x="37" y="30"/>
                    <a:pt x="37" y="30"/>
                  </a:cubicBezTo>
                  <a:cubicBezTo>
                    <a:pt x="37" y="31"/>
                    <a:pt x="37" y="31"/>
                    <a:pt x="37" y="31"/>
                  </a:cubicBezTo>
                  <a:cubicBezTo>
                    <a:pt x="38" y="31"/>
                    <a:pt x="39" y="32"/>
                    <a:pt x="40" y="32"/>
                  </a:cubicBezTo>
                  <a:cubicBezTo>
                    <a:pt x="40" y="32"/>
                    <a:pt x="40" y="32"/>
                    <a:pt x="40" y="32"/>
                  </a:cubicBezTo>
                  <a:cubicBezTo>
                    <a:pt x="40" y="32"/>
                    <a:pt x="41" y="32"/>
                    <a:pt x="41" y="32"/>
                  </a:cubicBezTo>
                  <a:cubicBezTo>
                    <a:pt x="41" y="32"/>
                    <a:pt x="41" y="31"/>
                    <a:pt x="41" y="31"/>
                  </a:cubicBezTo>
                  <a:cubicBezTo>
                    <a:pt x="41" y="30"/>
                    <a:pt x="42" y="30"/>
                    <a:pt x="42" y="31"/>
                  </a:cubicBezTo>
                  <a:cubicBezTo>
                    <a:pt x="42" y="31"/>
                    <a:pt x="43" y="32"/>
                    <a:pt x="43" y="32"/>
                  </a:cubicBezTo>
                  <a:cubicBezTo>
                    <a:pt x="43" y="32"/>
                    <a:pt x="43" y="32"/>
                    <a:pt x="44" y="32"/>
                  </a:cubicBezTo>
                  <a:cubicBezTo>
                    <a:pt x="44" y="32"/>
                    <a:pt x="45" y="31"/>
                    <a:pt x="46" y="31"/>
                  </a:cubicBezTo>
                  <a:cubicBezTo>
                    <a:pt x="46" y="31"/>
                    <a:pt x="47" y="31"/>
                    <a:pt x="47" y="30"/>
                  </a:cubicBezTo>
                  <a:cubicBezTo>
                    <a:pt x="47" y="30"/>
                    <a:pt x="47" y="30"/>
                    <a:pt x="47" y="30"/>
                  </a:cubicBezTo>
                  <a:cubicBezTo>
                    <a:pt x="46" y="29"/>
                    <a:pt x="47" y="29"/>
                    <a:pt x="47" y="29"/>
                  </a:cubicBezTo>
                  <a:cubicBezTo>
                    <a:pt x="47" y="28"/>
                    <a:pt x="47" y="29"/>
                    <a:pt x="48" y="29"/>
                  </a:cubicBezTo>
                  <a:cubicBezTo>
                    <a:pt x="48" y="29"/>
                    <a:pt x="48" y="29"/>
                    <a:pt x="48" y="29"/>
                  </a:cubicBezTo>
                  <a:cubicBezTo>
                    <a:pt x="49" y="29"/>
                    <a:pt x="49" y="29"/>
                    <a:pt x="49" y="29"/>
                  </a:cubicBezTo>
                  <a:cubicBezTo>
                    <a:pt x="50" y="28"/>
                    <a:pt x="50" y="28"/>
                    <a:pt x="51" y="27"/>
                  </a:cubicBezTo>
                  <a:cubicBezTo>
                    <a:pt x="51" y="26"/>
                    <a:pt x="51" y="26"/>
                    <a:pt x="51" y="26"/>
                  </a:cubicBezTo>
                  <a:cubicBezTo>
                    <a:pt x="51" y="26"/>
                    <a:pt x="51" y="25"/>
                    <a:pt x="50" y="25"/>
                  </a:cubicBezTo>
                  <a:cubicBezTo>
                    <a:pt x="50" y="25"/>
                    <a:pt x="50" y="25"/>
                    <a:pt x="50" y="25"/>
                  </a:cubicBezTo>
                  <a:cubicBezTo>
                    <a:pt x="50" y="24"/>
                    <a:pt x="50" y="24"/>
                    <a:pt x="51" y="24"/>
                  </a:cubicBezTo>
                  <a:cubicBezTo>
                    <a:pt x="51" y="24"/>
                    <a:pt x="51" y="24"/>
                    <a:pt x="51" y="24"/>
                  </a:cubicBezTo>
                  <a:cubicBezTo>
                    <a:pt x="52" y="24"/>
                    <a:pt x="52" y="24"/>
                    <a:pt x="52" y="23"/>
                  </a:cubicBezTo>
                  <a:cubicBezTo>
                    <a:pt x="52" y="23"/>
                    <a:pt x="52" y="22"/>
                    <a:pt x="52" y="22"/>
                  </a:cubicBezTo>
                  <a:cubicBezTo>
                    <a:pt x="52" y="21"/>
                    <a:pt x="52" y="21"/>
                    <a:pt x="52" y="20"/>
                  </a:cubicBezTo>
                  <a:cubicBezTo>
                    <a:pt x="52" y="20"/>
                    <a:pt x="52" y="20"/>
                    <a:pt x="51" y="20"/>
                  </a:cubicBezTo>
                  <a:cubicBezTo>
                    <a:pt x="51" y="20"/>
                    <a:pt x="51" y="20"/>
                    <a:pt x="51" y="20"/>
                  </a:cubicBezTo>
                  <a:cubicBezTo>
                    <a:pt x="50" y="20"/>
                    <a:pt x="50" y="19"/>
                    <a:pt x="50" y="19"/>
                  </a:cubicBezTo>
                  <a:cubicBezTo>
                    <a:pt x="50" y="19"/>
                    <a:pt x="50" y="19"/>
                    <a:pt x="50" y="18"/>
                  </a:cubicBezTo>
                  <a:cubicBezTo>
                    <a:pt x="51" y="18"/>
                    <a:pt x="51" y="18"/>
                    <a:pt x="51" y="18"/>
                  </a:cubicBezTo>
                  <a:cubicBezTo>
                    <a:pt x="51" y="18"/>
                    <a:pt x="51" y="17"/>
                    <a:pt x="51" y="17"/>
                  </a:cubicBezTo>
                  <a:cubicBezTo>
                    <a:pt x="50" y="16"/>
                    <a:pt x="50" y="15"/>
                    <a:pt x="49" y="15"/>
                  </a:cubicBezTo>
                  <a:cubicBezTo>
                    <a:pt x="49" y="15"/>
                    <a:pt x="49" y="14"/>
                    <a:pt x="48" y="14"/>
                  </a:cubicBezTo>
                  <a:cubicBezTo>
                    <a:pt x="48" y="14"/>
                    <a:pt x="48" y="15"/>
                    <a:pt x="48" y="15"/>
                  </a:cubicBezTo>
                  <a:cubicBezTo>
                    <a:pt x="47" y="15"/>
                    <a:pt x="47" y="15"/>
                    <a:pt x="47" y="15"/>
                  </a:cubicBezTo>
                  <a:cubicBezTo>
                    <a:pt x="47" y="15"/>
                    <a:pt x="46" y="14"/>
                    <a:pt x="47" y="14"/>
                  </a:cubicBezTo>
                  <a:cubicBezTo>
                    <a:pt x="47" y="14"/>
                    <a:pt x="47" y="13"/>
                    <a:pt x="47" y="13"/>
                  </a:cubicBezTo>
                  <a:cubicBezTo>
                    <a:pt x="47" y="13"/>
                    <a:pt x="46" y="13"/>
                    <a:pt x="46" y="13"/>
                  </a:cubicBezTo>
                  <a:cubicBezTo>
                    <a:pt x="45" y="12"/>
                    <a:pt x="44" y="12"/>
                    <a:pt x="44" y="12"/>
                  </a:cubicBezTo>
                  <a:cubicBezTo>
                    <a:pt x="43" y="12"/>
                    <a:pt x="43" y="12"/>
                    <a:pt x="43" y="12"/>
                  </a:cubicBezTo>
                  <a:cubicBezTo>
                    <a:pt x="43" y="12"/>
                    <a:pt x="42" y="12"/>
                    <a:pt x="42" y="13"/>
                  </a:cubicBezTo>
                  <a:cubicBezTo>
                    <a:pt x="42" y="13"/>
                    <a:pt x="41" y="13"/>
                    <a:pt x="41" y="13"/>
                  </a:cubicBezTo>
                  <a:cubicBezTo>
                    <a:pt x="41" y="12"/>
                    <a:pt x="41" y="12"/>
                    <a:pt x="41" y="12"/>
                  </a:cubicBezTo>
                  <a:cubicBezTo>
                    <a:pt x="40" y="12"/>
                    <a:pt x="40" y="12"/>
                    <a:pt x="40" y="12"/>
                  </a:cubicBezTo>
                  <a:cubicBezTo>
                    <a:pt x="39" y="12"/>
                    <a:pt x="38" y="12"/>
                    <a:pt x="37" y="13"/>
                  </a:cubicBezTo>
                  <a:cubicBezTo>
                    <a:pt x="37" y="13"/>
                    <a:pt x="37" y="13"/>
                    <a:pt x="37" y="13"/>
                  </a:cubicBezTo>
                  <a:cubicBezTo>
                    <a:pt x="37" y="13"/>
                    <a:pt x="37" y="14"/>
                    <a:pt x="37" y="14"/>
                  </a:cubicBezTo>
                  <a:cubicBezTo>
                    <a:pt x="37" y="14"/>
                    <a:pt x="37" y="15"/>
                    <a:pt x="37" y="15"/>
                  </a:cubicBezTo>
                  <a:cubicBezTo>
                    <a:pt x="36" y="15"/>
                    <a:pt x="36" y="15"/>
                    <a:pt x="36" y="15"/>
                  </a:cubicBezTo>
                  <a:cubicBezTo>
                    <a:pt x="36" y="15"/>
                    <a:pt x="35" y="14"/>
                    <a:pt x="35" y="14"/>
                  </a:cubicBezTo>
                  <a:cubicBezTo>
                    <a:pt x="35" y="14"/>
                    <a:pt x="35" y="15"/>
                    <a:pt x="34" y="15"/>
                  </a:cubicBezTo>
                  <a:cubicBezTo>
                    <a:pt x="34" y="15"/>
                    <a:pt x="33" y="16"/>
                    <a:pt x="33" y="17"/>
                  </a:cubicBezTo>
                  <a:cubicBezTo>
                    <a:pt x="33" y="17"/>
                    <a:pt x="33" y="18"/>
                    <a:pt x="33" y="18"/>
                  </a:cubicBezTo>
                  <a:cubicBezTo>
                    <a:pt x="33" y="18"/>
                    <a:pt x="33" y="18"/>
                    <a:pt x="33" y="18"/>
                  </a:cubicBezTo>
                  <a:cubicBezTo>
                    <a:pt x="34" y="19"/>
                    <a:pt x="34" y="19"/>
                    <a:pt x="34" y="19"/>
                  </a:cubicBezTo>
                  <a:cubicBezTo>
                    <a:pt x="33" y="19"/>
                    <a:pt x="33" y="20"/>
                    <a:pt x="33" y="20"/>
                  </a:cubicBezTo>
                  <a:cubicBezTo>
                    <a:pt x="32" y="20"/>
                    <a:pt x="32" y="20"/>
                    <a:pt x="32" y="20"/>
                  </a:cubicBezTo>
                  <a:cubicBezTo>
                    <a:pt x="32" y="20"/>
                    <a:pt x="32" y="20"/>
                    <a:pt x="32" y="20"/>
                  </a:cubicBezTo>
                  <a:cubicBezTo>
                    <a:pt x="32" y="21"/>
                    <a:pt x="31" y="21"/>
                    <a:pt x="31" y="22"/>
                  </a:cubicBezTo>
                  <a:cubicBezTo>
                    <a:pt x="31" y="22"/>
                    <a:pt x="32" y="23"/>
                    <a:pt x="32" y="23"/>
                  </a:cubicBezTo>
                  <a:cubicBezTo>
                    <a:pt x="32" y="24"/>
                    <a:pt x="32" y="24"/>
                    <a:pt x="32" y="24"/>
                  </a:cubicBezTo>
                  <a:close/>
                  <a:moveTo>
                    <a:pt x="33" y="22"/>
                  </a:moveTo>
                  <a:cubicBezTo>
                    <a:pt x="34" y="21"/>
                    <a:pt x="35" y="21"/>
                    <a:pt x="35" y="20"/>
                  </a:cubicBezTo>
                  <a:cubicBezTo>
                    <a:pt x="36" y="19"/>
                    <a:pt x="36" y="18"/>
                    <a:pt x="35" y="17"/>
                  </a:cubicBezTo>
                  <a:cubicBezTo>
                    <a:pt x="35" y="17"/>
                    <a:pt x="35" y="17"/>
                    <a:pt x="35" y="17"/>
                  </a:cubicBezTo>
                  <a:cubicBezTo>
                    <a:pt x="36" y="17"/>
                    <a:pt x="37" y="17"/>
                    <a:pt x="38" y="17"/>
                  </a:cubicBezTo>
                  <a:cubicBezTo>
                    <a:pt x="39" y="16"/>
                    <a:pt x="39" y="15"/>
                    <a:pt x="39" y="14"/>
                  </a:cubicBezTo>
                  <a:cubicBezTo>
                    <a:pt x="39" y="14"/>
                    <a:pt x="39" y="14"/>
                    <a:pt x="39" y="14"/>
                  </a:cubicBezTo>
                  <a:cubicBezTo>
                    <a:pt x="40" y="15"/>
                    <a:pt x="41" y="15"/>
                    <a:pt x="42" y="15"/>
                  </a:cubicBezTo>
                  <a:cubicBezTo>
                    <a:pt x="43" y="15"/>
                    <a:pt x="44" y="15"/>
                    <a:pt x="44" y="14"/>
                  </a:cubicBezTo>
                  <a:cubicBezTo>
                    <a:pt x="44" y="14"/>
                    <a:pt x="44" y="14"/>
                    <a:pt x="45" y="14"/>
                  </a:cubicBezTo>
                  <a:cubicBezTo>
                    <a:pt x="44" y="15"/>
                    <a:pt x="45" y="16"/>
                    <a:pt x="46" y="17"/>
                  </a:cubicBezTo>
                  <a:cubicBezTo>
                    <a:pt x="46" y="17"/>
                    <a:pt x="47" y="17"/>
                    <a:pt x="48" y="17"/>
                  </a:cubicBezTo>
                  <a:cubicBezTo>
                    <a:pt x="48" y="17"/>
                    <a:pt x="48" y="17"/>
                    <a:pt x="49" y="17"/>
                  </a:cubicBezTo>
                  <a:cubicBezTo>
                    <a:pt x="48" y="18"/>
                    <a:pt x="48" y="19"/>
                    <a:pt x="48" y="20"/>
                  </a:cubicBezTo>
                  <a:cubicBezTo>
                    <a:pt x="48" y="21"/>
                    <a:pt x="49" y="21"/>
                    <a:pt x="50" y="22"/>
                  </a:cubicBezTo>
                  <a:cubicBezTo>
                    <a:pt x="50" y="22"/>
                    <a:pt x="50" y="22"/>
                    <a:pt x="50" y="22"/>
                  </a:cubicBezTo>
                  <a:cubicBezTo>
                    <a:pt x="50" y="22"/>
                    <a:pt x="50" y="22"/>
                    <a:pt x="50" y="22"/>
                  </a:cubicBezTo>
                  <a:cubicBezTo>
                    <a:pt x="49" y="22"/>
                    <a:pt x="48" y="23"/>
                    <a:pt x="48" y="24"/>
                  </a:cubicBezTo>
                  <a:cubicBezTo>
                    <a:pt x="48" y="25"/>
                    <a:pt x="48" y="26"/>
                    <a:pt x="49" y="26"/>
                  </a:cubicBezTo>
                  <a:cubicBezTo>
                    <a:pt x="48" y="27"/>
                    <a:pt x="48" y="27"/>
                    <a:pt x="48" y="27"/>
                  </a:cubicBezTo>
                  <a:cubicBezTo>
                    <a:pt x="47" y="27"/>
                    <a:pt x="46" y="27"/>
                    <a:pt x="46" y="27"/>
                  </a:cubicBezTo>
                  <a:cubicBezTo>
                    <a:pt x="45" y="28"/>
                    <a:pt x="44" y="29"/>
                    <a:pt x="45" y="30"/>
                  </a:cubicBezTo>
                  <a:cubicBezTo>
                    <a:pt x="44" y="30"/>
                    <a:pt x="44" y="30"/>
                    <a:pt x="44" y="30"/>
                  </a:cubicBezTo>
                  <a:cubicBezTo>
                    <a:pt x="44" y="29"/>
                    <a:pt x="43" y="28"/>
                    <a:pt x="42" y="28"/>
                  </a:cubicBezTo>
                  <a:cubicBezTo>
                    <a:pt x="41" y="28"/>
                    <a:pt x="40" y="29"/>
                    <a:pt x="39" y="30"/>
                  </a:cubicBezTo>
                  <a:cubicBezTo>
                    <a:pt x="39" y="30"/>
                    <a:pt x="39" y="30"/>
                    <a:pt x="39" y="30"/>
                  </a:cubicBezTo>
                  <a:cubicBezTo>
                    <a:pt x="39" y="29"/>
                    <a:pt x="39" y="28"/>
                    <a:pt x="38" y="27"/>
                  </a:cubicBezTo>
                  <a:cubicBezTo>
                    <a:pt x="37" y="27"/>
                    <a:pt x="36" y="27"/>
                    <a:pt x="35" y="27"/>
                  </a:cubicBezTo>
                  <a:cubicBezTo>
                    <a:pt x="35" y="27"/>
                    <a:pt x="35" y="27"/>
                    <a:pt x="35" y="26"/>
                  </a:cubicBezTo>
                  <a:cubicBezTo>
                    <a:pt x="36" y="26"/>
                    <a:pt x="36" y="25"/>
                    <a:pt x="35" y="24"/>
                  </a:cubicBezTo>
                  <a:cubicBezTo>
                    <a:pt x="35" y="23"/>
                    <a:pt x="34" y="22"/>
                    <a:pt x="33" y="22"/>
                  </a:cubicBezTo>
                  <a:cubicBezTo>
                    <a:pt x="33" y="22"/>
                    <a:pt x="33" y="22"/>
                    <a:pt x="33" y="22"/>
                  </a:cubicBezTo>
                  <a:cubicBezTo>
                    <a:pt x="33" y="22"/>
                    <a:pt x="33" y="22"/>
                    <a:pt x="33" y="22"/>
                  </a:cubicBezTo>
                  <a:close/>
                  <a:moveTo>
                    <a:pt x="42" y="27"/>
                  </a:moveTo>
                  <a:cubicBezTo>
                    <a:pt x="44" y="27"/>
                    <a:pt x="46" y="24"/>
                    <a:pt x="46" y="22"/>
                  </a:cubicBezTo>
                  <a:cubicBezTo>
                    <a:pt x="46" y="19"/>
                    <a:pt x="44" y="17"/>
                    <a:pt x="42" y="17"/>
                  </a:cubicBezTo>
                  <a:cubicBezTo>
                    <a:pt x="39" y="17"/>
                    <a:pt x="37" y="19"/>
                    <a:pt x="37" y="22"/>
                  </a:cubicBezTo>
                  <a:cubicBezTo>
                    <a:pt x="37" y="24"/>
                    <a:pt x="39" y="27"/>
                    <a:pt x="42" y="27"/>
                  </a:cubicBezTo>
                  <a:close/>
                  <a:moveTo>
                    <a:pt x="42" y="19"/>
                  </a:moveTo>
                  <a:cubicBezTo>
                    <a:pt x="43" y="19"/>
                    <a:pt x="44" y="20"/>
                    <a:pt x="44" y="22"/>
                  </a:cubicBezTo>
                  <a:cubicBezTo>
                    <a:pt x="44" y="23"/>
                    <a:pt x="43" y="25"/>
                    <a:pt x="42" y="25"/>
                  </a:cubicBezTo>
                  <a:cubicBezTo>
                    <a:pt x="40" y="25"/>
                    <a:pt x="39" y="23"/>
                    <a:pt x="39" y="22"/>
                  </a:cubicBezTo>
                  <a:cubicBezTo>
                    <a:pt x="39" y="20"/>
                    <a:pt x="40" y="19"/>
                    <a:pt x="42" y="19"/>
                  </a:cubicBezTo>
                  <a:close/>
                  <a:moveTo>
                    <a:pt x="84" y="51"/>
                  </a:moveTo>
                  <a:cubicBezTo>
                    <a:pt x="79" y="42"/>
                    <a:pt x="79" y="42"/>
                    <a:pt x="79" y="42"/>
                  </a:cubicBezTo>
                  <a:cubicBezTo>
                    <a:pt x="79" y="6"/>
                    <a:pt x="79" y="6"/>
                    <a:pt x="79" y="6"/>
                  </a:cubicBezTo>
                  <a:cubicBezTo>
                    <a:pt x="79" y="1"/>
                    <a:pt x="78" y="0"/>
                    <a:pt x="74" y="0"/>
                  </a:cubicBezTo>
                  <a:cubicBezTo>
                    <a:pt x="10" y="0"/>
                    <a:pt x="10" y="0"/>
                    <a:pt x="10" y="0"/>
                  </a:cubicBezTo>
                  <a:cubicBezTo>
                    <a:pt x="6" y="0"/>
                    <a:pt x="5" y="1"/>
                    <a:pt x="5" y="6"/>
                  </a:cubicBezTo>
                  <a:cubicBezTo>
                    <a:pt x="5" y="42"/>
                    <a:pt x="5" y="42"/>
                    <a:pt x="5" y="42"/>
                  </a:cubicBezTo>
                  <a:cubicBezTo>
                    <a:pt x="0" y="51"/>
                    <a:pt x="0" y="51"/>
                    <a:pt x="0" y="51"/>
                  </a:cubicBezTo>
                  <a:cubicBezTo>
                    <a:pt x="0" y="51"/>
                    <a:pt x="0" y="51"/>
                    <a:pt x="0" y="51"/>
                  </a:cubicBezTo>
                  <a:cubicBezTo>
                    <a:pt x="0" y="51"/>
                    <a:pt x="0" y="51"/>
                    <a:pt x="0" y="51"/>
                  </a:cubicBezTo>
                  <a:cubicBezTo>
                    <a:pt x="0" y="51"/>
                    <a:pt x="0" y="51"/>
                    <a:pt x="0" y="51"/>
                  </a:cubicBezTo>
                  <a:cubicBezTo>
                    <a:pt x="0" y="52"/>
                    <a:pt x="0" y="53"/>
                    <a:pt x="0" y="55"/>
                  </a:cubicBezTo>
                  <a:cubicBezTo>
                    <a:pt x="0" y="58"/>
                    <a:pt x="3" y="60"/>
                    <a:pt x="7" y="60"/>
                  </a:cubicBezTo>
                  <a:cubicBezTo>
                    <a:pt x="76" y="60"/>
                    <a:pt x="76" y="60"/>
                    <a:pt x="76" y="60"/>
                  </a:cubicBezTo>
                  <a:cubicBezTo>
                    <a:pt x="80" y="60"/>
                    <a:pt x="84" y="58"/>
                    <a:pt x="84" y="55"/>
                  </a:cubicBezTo>
                  <a:cubicBezTo>
                    <a:pt x="84" y="52"/>
                    <a:pt x="84" y="52"/>
                    <a:pt x="84" y="52"/>
                  </a:cubicBezTo>
                  <a:cubicBezTo>
                    <a:pt x="84" y="52"/>
                    <a:pt x="84" y="52"/>
                    <a:pt x="84" y="51"/>
                  </a:cubicBezTo>
                  <a:close/>
                  <a:moveTo>
                    <a:pt x="76" y="57"/>
                  </a:moveTo>
                  <a:cubicBezTo>
                    <a:pt x="7" y="57"/>
                    <a:pt x="7" y="57"/>
                    <a:pt x="7" y="57"/>
                  </a:cubicBezTo>
                  <a:cubicBezTo>
                    <a:pt x="5" y="57"/>
                    <a:pt x="3" y="56"/>
                    <a:pt x="3" y="55"/>
                  </a:cubicBezTo>
                  <a:cubicBezTo>
                    <a:pt x="3" y="53"/>
                    <a:pt x="3" y="53"/>
                    <a:pt x="3" y="53"/>
                  </a:cubicBezTo>
                  <a:cubicBezTo>
                    <a:pt x="29" y="53"/>
                    <a:pt x="29" y="53"/>
                    <a:pt x="29" y="53"/>
                  </a:cubicBezTo>
                  <a:cubicBezTo>
                    <a:pt x="29" y="55"/>
                    <a:pt x="29" y="55"/>
                    <a:pt x="29" y="55"/>
                  </a:cubicBezTo>
                  <a:cubicBezTo>
                    <a:pt x="29" y="56"/>
                    <a:pt x="30" y="56"/>
                    <a:pt x="30" y="56"/>
                  </a:cubicBezTo>
                  <a:cubicBezTo>
                    <a:pt x="53" y="56"/>
                    <a:pt x="53" y="56"/>
                    <a:pt x="53" y="56"/>
                  </a:cubicBezTo>
                  <a:cubicBezTo>
                    <a:pt x="54" y="56"/>
                    <a:pt x="54" y="56"/>
                    <a:pt x="54" y="55"/>
                  </a:cubicBezTo>
                  <a:cubicBezTo>
                    <a:pt x="54" y="53"/>
                    <a:pt x="54" y="53"/>
                    <a:pt x="54" y="53"/>
                  </a:cubicBezTo>
                  <a:cubicBezTo>
                    <a:pt x="81" y="53"/>
                    <a:pt x="81" y="53"/>
                    <a:pt x="81" y="53"/>
                  </a:cubicBezTo>
                  <a:cubicBezTo>
                    <a:pt x="81" y="55"/>
                    <a:pt x="81" y="55"/>
                    <a:pt x="81" y="55"/>
                  </a:cubicBezTo>
                  <a:cubicBezTo>
                    <a:pt x="81" y="56"/>
                    <a:pt x="79" y="57"/>
                    <a:pt x="76" y="57"/>
                  </a:cubicBezTo>
                  <a:close/>
                  <a:moveTo>
                    <a:pt x="31" y="53"/>
                  </a:moveTo>
                  <a:cubicBezTo>
                    <a:pt x="52" y="53"/>
                    <a:pt x="52" y="53"/>
                    <a:pt x="52" y="53"/>
                  </a:cubicBezTo>
                  <a:cubicBezTo>
                    <a:pt x="52" y="54"/>
                    <a:pt x="52" y="54"/>
                    <a:pt x="52" y="54"/>
                  </a:cubicBezTo>
                  <a:cubicBezTo>
                    <a:pt x="31" y="54"/>
                    <a:pt x="31" y="54"/>
                    <a:pt x="31" y="54"/>
                  </a:cubicBezTo>
                  <a:lnTo>
                    <a:pt x="31" y="53"/>
                  </a:lnTo>
                  <a:close/>
                  <a:moveTo>
                    <a:pt x="53" y="51"/>
                  </a:moveTo>
                  <a:cubicBezTo>
                    <a:pt x="30" y="51"/>
                    <a:pt x="30" y="51"/>
                    <a:pt x="30" y="51"/>
                  </a:cubicBezTo>
                  <a:cubicBezTo>
                    <a:pt x="3" y="51"/>
                    <a:pt x="3" y="51"/>
                    <a:pt x="3" y="51"/>
                  </a:cubicBezTo>
                  <a:cubicBezTo>
                    <a:pt x="7" y="43"/>
                    <a:pt x="7" y="43"/>
                    <a:pt x="7" y="43"/>
                  </a:cubicBezTo>
                  <a:cubicBezTo>
                    <a:pt x="76" y="43"/>
                    <a:pt x="76" y="43"/>
                    <a:pt x="76" y="43"/>
                  </a:cubicBezTo>
                  <a:cubicBezTo>
                    <a:pt x="80" y="51"/>
                    <a:pt x="80" y="51"/>
                    <a:pt x="80" y="51"/>
                  </a:cubicBezTo>
                  <a:lnTo>
                    <a:pt x="53" y="51"/>
                  </a:lnTo>
                  <a:close/>
                  <a:moveTo>
                    <a:pt x="76" y="6"/>
                  </a:moveTo>
                  <a:cubicBezTo>
                    <a:pt x="76" y="41"/>
                    <a:pt x="76" y="41"/>
                    <a:pt x="76" y="41"/>
                  </a:cubicBezTo>
                  <a:cubicBezTo>
                    <a:pt x="8" y="41"/>
                    <a:pt x="8" y="41"/>
                    <a:pt x="8" y="41"/>
                  </a:cubicBezTo>
                  <a:cubicBezTo>
                    <a:pt x="8" y="6"/>
                    <a:pt x="8" y="6"/>
                    <a:pt x="8" y="6"/>
                  </a:cubicBezTo>
                  <a:cubicBezTo>
                    <a:pt x="8" y="5"/>
                    <a:pt x="8" y="4"/>
                    <a:pt x="8" y="3"/>
                  </a:cubicBezTo>
                  <a:cubicBezTo>
                    <a:pt x="8" y="3"/>
                    <a:pt x="9" y="3"/>
                    <a:pt x="10" y="3"/>
                  </a:cubicBezTo>
                  <a:cubicBezTo>
                    <a:pt x="74" y="3"/>
                    <a:pt x="74" y="3"/>
                    <a:pt x="74" y="3"/>
                  </a:cubicBezTo>
                  <a:cubicBezTo>
                    <a:pt x="74" y="3"/>
                    <a:pt x="75" y="3"/>
                    <a:pt x="76" y="3"/>
                  </a:cubicBezTo>
                  <a:cubicBezTo>
                    <a:pt x="76" y="4"/>
                    <a:pt x="76" y="5"/>
                    <a:pt x="76" y="6"/>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70" name="Freeform 15"/>
            <p:cNvSpPr>
              <a:spLocks noEditPoints="1"/>
            </p:cNvSpPr>
            <p:nvPr/>
          </p:nvSpPr>
          <p:spPr bwMode="auto">
            <a:xfrm>
              <a:off x="7851801" y="5620266"/>
              <a:ext cx="443001" cy="316110"/>
            </a:xfrm>
            <a:custGeom>
              <a:avLst/>
              <a:gdLst>
                <a:gd name="T0" fmla="*/ 9 w 84"/>
                <a:gd name="T1" fmla="*/ 37 h 60"/>
                <a:gd name="T2" fmla="*/ 74 w 84"/>
                <a:gd name="T3" fmla="*/ 37 h 60"/>
                <a:gd name="T4" fmla="*/ 10 w 84"/>
                <a:gd name="T5" fmla="*/ 5 h 60"/>
                <a:gd name="T6" fmla="*/ 11 w 84"/>
                <a:gd name="T7" fmla="*/ 7 h 60"/>
                <a:gd name="T8" fmla="*/ 32 w 84"/>
                <a:gd name="T9" fmla="*/ 24 h 60"/>
                <a:gd name="T10" fmla="*/ 33 w 84"/>
                <a:gd name="T11" fmla="*/ 25 h 60"/>
                <a:gd name="T12" fmla="*/ 34 w 84"/>
                <a:gd name="T13" fmla="*/ 29 h 60"/>
                <a:gd name="T14" fmla="*/ 37 w 84"/>
                <a:gd name="T15" fmla="*/ 29 h 60"/>
                <a:gd name="T16" fmla="*/ 37 w 84"/>
                <a:gd name="T17" fmla="*/ 31 h 60"/>
                <a:gd name="T18" fmla="*/ 41 w 84"/>
                <a:gd name="T19" fmla="*/ 32 h 60"/>
                <a:gd name="T20" fmla="*/ 43 w 84"/>
                <a:gd name="T21" fmla="*/ 32 h 60"/>
                <a:gd name="T22" fmla="*/ 47 w 84"/>
                <a:gd name="T23" fmla="*/ 30 h 60"/>
                <a:gd name="T24" fmla="*/ 48 w 84"/>
                <a:gd name="T25" fmla="*/ 29 h 60"/>
                <a:gd name="T26" fmla="*/ 51 w 84"/>
                <a:gd name="T27" fmla="*/ 27 h 60"/>
                <a:gd name="T28" fmla="*/ 50 w 84"/>
                <a:gd name="T29" fmla="*/ 25 h 60"/>
                <a:gd name="T30" fmla="*/ 52 w 84"/>
                <a:gd name="T31" fmla="*/ 23 h 60"/>
                <a:gd name="T32" fmla="*/ 51 w 84"/>
                <a:gd name="T33" fmla="*/ 20 h 60"/>
                <a:gd name="T34" fmla="*/ 50 w 84"/>
                <a:gd name="T35" fmla="*/ 18 h 60"/>
                <a:gd name="T36" fmla="*/ 49 w 84"/>
                <a:gd name="T37" fmla="*/ 15 h 60"/>
                <a:gd name="T38" fmla="*/ 47 w 84"/>
                <a:gd name="T39" fmla="*/ 15 h 60"/>
                <a:gd name="T40" fmla="*/ 46 w 84"/>
                <a:gd name="T41" fmla="*/ 13 h 60"/>
                <a:gd name="T42" fmla="*/ 42 w 84"/>
                <a:gd name="T43" fmla="*/ 13 h 60"/>
                <a:gd name="T44" fmla="*/ 40 w 84"/>
                <a:gd name="T45" fmla="*/ 12 h 60"/>
                <a:gd name="T46" fmla="*/ 37 w 84"/>
                <a:gd name="T47" fmla="*/ 14 h 60"/>
                <a:gd name="T48" fmla="*/ 35 w 84"/>
                <a:gd name="T49" fmla="*/ 14 h 60"/>
                <a:gd name="T50" fmla="*/ 33 w 84"/>
                <a:gd name="T51" fmla="*/ 18 h 60"/>
                <a:gd name="T52" fmla="*/ 33 w 84"/>
                <a:gd name="T53" fmla="*/ 20 h 60"/>
                <a:gd name="T54" fmla="*/ 31 w 84"/>
                <a:gd name="T55" fmla="*/ 22 h 60"/>
                <a:gd name="T56" fmla="*/ 33 w 84"/>
                <a:gd name="T57" fmla="*/ 22 h 60"/>
                <a:gd name="T58" fmla="*/ 35 w 84"/>
                <a:gd name="T59" fmla="*/ 17 h 60"/>
                <a:gd name="T60" fmla="*/ 39 w 84"/>
                <a:gd name="T61" fmla="*/ 14 h 60"/>
                <a:gd name="T62" fmla="*/ 45 w 84"/>
                <a:gd name="T63" fmla="*/ 14 h 60"/>
                <a:gd name="T64" fmla="*/ 49 w 84"/>
                <a:gd name="T65" fmla="*/ 17 h 60"/>
                <a:gd name="T66" fmla="*/ 50 w 84"/>
                <a:gd name="T67" fmla="*/ 22 h 60"/>
                <a:gd name="T68" fmla="*/ 49 w 84"/>
                <a:gd name="T69" fmla="*/ 26 h 60"/>
                <a:gd name="T70" fmla="*/ 45 w 84"/>
                <a:gd name="T71" fmla="*/ 30 h 60"/>
                <a:gd name="T72" fmla="*/ 39 w 84"/>
                <a:gd name="T73" fmla="*/ 30 h 60"/>
                <a:gd name="T74" fmla="*/ 35 w 84"/>
                <a:gd name="T75" fmla="*/ 27 h 60"/>
                <a:gd name="T76" fmla="*/ 33 w 84"/>
                <a:gd name="T77" fmla="*/ 22 h 60"/>
                <a:gd name="T78" fmla="*/ 42 w 84"/>
                <a:gd name="T79" fmla="*/ 27 h 60"/>
                <a:gd name="T80" fmla="*/ 37 w 84"/>
                <a:gd name="T81" fmla="*/ 22 h 60"/>
                <a:gd name="T82" fmla="*/ 44 w 84"/>
                <a:gd name="T83" fmla="*/ 22 h 60"/>
                <a:gd name="T84" fmla="*/ 42 w 84"/>
                <a:gd name="T85" fmla="*/ 19 h 60"/>
                <a:gd name="T86" fmla="*/ 79 w 84"/>
                <a:gd name="T87" fmla="*/ 6 h 60"/>
                <a:gd name="T88" fmla="*/ 5 w 84"/>
                <a:gd name="T89" fmla="*/ 6 h 60"/>
                <a:gd name="T90" fmla="*/ 0 w 84"/>
                <a:gd name="T91" fmla="*/ 51 h 60"/>
                <a:gd name="T92" fmla="*/ 0 w 84"/>
                <a:gd name="T93" fmla="*/ 55 h 60"/>
                <a:gd name="T94" fmla="*/ 84 w 84"/>
                <a:gd name="T95" fmla="*/ 55 h 60"/>
                <a:gd name="T96" fmla="*/ 76 w 84"/>
                <a:gd name="T97" fmla="*/ 57 h 60"/>
                <a:gd name="T98" fmla="*/ 3 w 84"/>
                <a:gd name="T99" fmla="*/ 53 h 60"/>
                <a:gd name="T100" fmla="*/ 30 w 84"/>
                <a:gd name="T101" fmla="*/ 56 h 60"/>
                <a:gd name="T102" fmla="*/ 54 w 84"/>
                <a:gd name="T103" fmla="*/ 53 h 60"/>
                <a:gd name="T104" fmla="*/ 76 w 84"/>
                <a:gd name="T105" fmla="*/ 57 h 60"/>
                <a:gd name="T106" fmla="*/ 52 w 84"/>
                <a:gd name="T107" fmla="*/ 54 h 60"/>
                <a:gd name="T108" fmla="*/ 53 w 84"/>
                <a:gd name="T109" fmla="*/ 51 h 60"/>
                <a:gd name="T110" fmla="*/ 7 w 84"/>
                <a:gd name="T111" fmla="*/ 43 h 60"/>
                <a:gd name="T112" fmla="*/ 53 w 84"/>
                <a:gd name="T113" fmla="*/ 51 h 60"/>
                <a:gd name="T114" fmla="*/ 8 w 84"/>
                <a:gd name="T115" fmla="*/ 41 h 60"/>
                <a:gd name="T116" fmla="*/ 10 w 84"/>
                <a:gd name="T117" fmla="*/ 3 h 60"/>
                <a:gd name="T118" fmla="*/ 76 w 84"/>
                <a:gd name="T119"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 h="60">
                  <a:moveTo>
                    <a:pt x="10" y="5"/>
                  </a:moveTo>
                  <a:cubicBezTo>
                    <a:pt x="10" y="5"/>
                    <a:pt x="9" y="5"/>
                    <a:pt x="9" y="6"/>
                  </a:cubicBezTo>
                  <a:cubicBezTo>
                    <a:pt x="9" y="37"/>
                    <a:pt x="9" y="37"/>
                    <a:pt x="9" y="37"/>
                  </a:cubicBezTo>
                  <a:cubicBezTo>
                    <a:pt x="9" y="37"/>
                    <a:pt x="10" y="38"/>
                    <a:pt x="10" y="38"/>
                  </a:cubicBezTo>
                  <a:cubicBezTo>
                    <a:pt x="73" y="38"/>
                    <a:pt x="73" y="38"/>
                    <a:pt x="73" y="38"/>
                  </a:cubicBezTo>
                  <a:cubicBezTo>
                    <a:pt x="74" y="38"/>
                    <a:pt x="74" y="37"/>
                    <a:pt x="74" y="37"/>
                  </a:cubicBezTo>
                  <a:cubicBezTo>
                    <a:pt x="74" y="6"/>
                    <a:pt x="74" y="6"/>
                    <a:pt x="74" y="6"/>
                  </a:cubicBezTo>
                  <a:cubicBezTo>
                    <a:pt x="74" y="5"/>
                    <a:pt x="74" y="5"/>
                    <a:pt x="73" y="5"/>
                  </a:cubicBezTo>
                  <a:lnTo>
                    <a:pt x="10" y="5"/>
                  </a:lnTo>
                  <a:close/>
                  <a:moveTo>
                    <a:pt x="72" y="36"/>
                  </a:moveTo>
                  <a:cubicBezTo>
                    <a:pt x="11" y="36"/>
                    <a:pt x="11" y="36"/>
                    <a:pt x="11" y="36"/>
                  </a:cubicBezTo>
                  <a:cubicBezTo>
                    <a:pt x="11" y="7"/>
                    <a:pt x="11" y="7"/>
                    <a:pt x="11" y="7"/>
                  </a:cubicBezTo>
                  <a:cubicBezTo>
                    <a:pt x="72" y="7"/>
                    <a:pt x="72" y="7"/>
                    <a:pt x="72" y="7"/>
                  </a:cubicBezTo>
                  <a:lnTo>
                    <a:pt x="72" y="36"/>
                  </a:lnTo>
                  <a:close/>
                  <a:moveTo>
                    <a:pt x="32" y="24"/>
                  </a:moveTo>
                  <a:cubicBezTo>
                    <a:pt x="32" y="24"/>
                    <a:pt x="33" y="24"/>
                    <a:pt x="33" y="24"/>
                  </a:cubicBezTo>
                  <a:cubicBezTo>
                    <a:pt x="33" y="24"/>
                    <a:pt x="33" y="24"/>
                    <a:pt x="34" y="25"/>
                  </a:cubicBezTo>
                  <a:cubicBezTo>
                    <a:pt x="34" y="25"/>
                    <a:pt x="34" y="25"/>
                    <a:pt x="33" y="25"/>
                  </a:cubicBezTo>
                  <a:cubicBezTo>
                    <a:pt x="33" y="25"/>
                    <a:pt x="33" y="26"/>
                    <a:pt x="33" y="26"/>
                  </a:cubicBezTo>
                  <a:cubicBezTo>
                    <a:pt x="33" y="26"/>
                    <a:pt x="33" y="26"/>
                    <a:pt x="33" y="27"/>
                  </a:cubicBezTo>
                  <a:cubicBezTo>
                    <a:pt x="33" y="28"/>
                    <a:pt x="34" y="28"/>
                    <a:pt x="34" y="29"/>
                  </a:cubicBezTo>
                  <a:cubicBezTo>
                    <a:pt x="35" y="29"/>
                    <a:pt x="35" y="29"/>
                    <a:pt x="35" y="29"/>
                  </a:cubicBezTo>
                  <a:cubicBezTo>
                    <a:pt x="35" y="29"/>
                    <a:pt x="36" y="29"/>
                    <a:pt x="36" y="29"/>
                  </a:cubicBezTo>
                  <a:cubicBezTo>
                    <a:pt x="36" y="29"/>
                    <a:pt x="36" y="28"/>
                    <a:pt x="37" y="29"/>
                  </a:cubicBezTo>
                  <a:cubicBezTo>
                    <a:pt x="37" y="29"/>
                    <a:pt x="37" y="29"/>
                    <a:pt x="37" y="30"/>
                  </a:cubicBezTo>
                  <a:cubicBezTo>
                    <a:pt x="37" y="30"/>
                    <a:pt x="37" y="30"/>
                    <a:pt x="37" y="30"/>
                  </a:cubicBezTo>
                  <a:cubicBezTo>
                    <a:pt x="37" y="31"/>
                    <a:pt x="37" y="31"/>
                    <a:pt x="37" y="31"/>
                  </a:cubicBezTo>
                  <a:cubicBezTo>
                    <a:pt x="38" y="31"/>
                    <a:pt x="39" y="32"/>
                    <a:pt x="40" y="32"/>
                  </a:cubicBezTo>
                  <a:cubicBezTo>
                    <a:pt x="40" y="32"/>
                    <a:pt x="40" y="32"/>
                    <a:pt x="40" y="32"/>
                  </a:cubicBezTo>
                  <a:cubicBezTo>
                    <a:pt x="40" y="32"/>
                    <a:pt x="41" y="32"/>
                    <a:pt x="41" y="32"/>
                  </a:cubicBezTo>
                  <a:cubicBezTo>
                    <a:pt x="41" y="32"/>
                    <a:pt x="41" y="31"/>
                    <a:pt x="41" y="31"/>
                  </a:cubicBezTo>
                  <a:cubicBezTo>
                    <a:pt x="41" y="30"/>
                    <a:pt x="42" y="30"/>
                    <a:pt x="42" y="31"/>
                  </a:cubicBezTo>
                  <a:cubicBezTo>
                    <a:pt x="42" y="31"/>
                    <a:pt x="43" y="32"/>
                    <a:pt x="43" y="32"/>
                  </a:cubicBezTo>
                  <a:cubicBezTo>
                    <a:pt x="43" y="32"/>
                    <a:pt x="43" y="32"/>
                    <a:pt x="44" y="32"/>
                  </a:cubicBezTo>
                  <a:cubicBezTo>
                    <a:pt x="44" y="32"/>
                    <a:pt x="45" y="31"/>
                    <a:pt x="46" y="31"/>
                  </a:cubicBezTo>
                  <a:cubicBezTo>
                    <a:pt x="46" y="31"/>
                    <a:pt x="47" y="31"/>
                    <a:pt x="47" y="30"/>
                  </a:cubicBezTo>
                  <a:cubicBezTo>
                    <a:pt x="47" y="30"/>
                    <a:pt x="47" y="30"/>
                    <a:pt x="47" y="30"/>
                  </a:cubicBezTo>
                  <a:cubicBezTo>
                    <a:pt x="46" y="29"/>
                    <a:pt x="47" y="29"/>
                    <a:pt x="47" y="29"/>
                  </a:cubicBezTo>
                  <a:cubicBezTo>
                    <a:pt x="47" y="28"/>
                    <a:pt x="47" y="29"/>
                    <a:pt x="48" y="29"/>
                  </a:cubicBezTo>
                  <a:cubicBezTo>
                    <a:pt x="48" y="29"/>
                    <a:pt x="48" y="29"/>
                    <a:pt x="48" y="29"/>
                  </a:cubicBezTo>
                  <a:cubicBezTo>
                    <a:pt x="49" y="29"/>
                    <a:pt x="49" y="29"/>
                    <a:pt x="49" y="29"/>
                  </a:cubicBezTo>
                  <a:cubicBezTo>
                    <a:pt x="50" y="28"/>
                    <a:pt x="50" y="28"/>
                    <a:pt x="51" y="27"/>
                  </a:cubicBezTo>
                  <a:cubicBezTo>
                    <a:pt x="51" y="26"/>
                    <a:pt x="51" y="26"/>
                    <a:pt x="51" y="26"/>
                  </a:cubicBezTo>
                  <a:cubicBezTo>
                    <a:pt x="51" y="26"/>
                    <a:pt x="51" y="25"/>
                    <a:pt x="50" y="25"/>
                  </a:cubicBezTo>
                  <a:cubicBezTo>
                    <a:pt x="50" y="25"/>
                    <a:pt x="50" y="25"/>
                    <a:pt x="50" y="25"/>
                  </a:cubicBezTo>
                  <a:cubicBezTo>
                    <a:pt x="50" y="24"/>
                    <a:pt x="50" y="24"/>
                    <a:pt x="51" y="24"/>
                  </a:cubicBezTo>
                  <a:cubicBezTo>
                    <a:pt x="51" y="24"/>
                    <a:pt x="51" y="24"/>
                    <a:pt x="51" y="24"/>
                  </a:cubicBezTo>
                  <a:cubicBezTo>
                    <a:pt x="52" y="24"/>
                    <a:pt x="52" y="24"/>
                    <a:pt x="52" y="23"/>
                  </a:cubicBezTo>
                  <a:cubicBezTo>
                    <a:pt x="52" y="23"/>
                    <a:pt x="52" y="22"/>
                    <a:pt x="52" y="22"/>
                  </a:cubicBezTo>
                  <a:cubicBezTo>
                    <a:pt x="52" y="21"/>
                    <a:pt x="52" y="21"/>
                    <a:pt x="52" y="20"/>
                  </a:cubicBezTo>
                  <a:cubicBezTo>
                    <a:pt x="52" y="20"/>
                    <a:pt x="52" y="20"/>
                    <a:pt x="51" y="20"/>
                  </a:cubicBezTo>
                  <a:cubicBezTo>
                    <a:pt x="51" y="20"/>
                    <a:pt x="51" y="20"/>
                    <a:pt x="51" y="20"/>
                  </a:cubicBezTo>
                  <a:cubicBezTo>
                    <a:pt x="50" y="20"/>
                    <a:pt x="50" y="19"/>
                    <a:pt x="50" y="19"/>
                  </a:cubicBezTo>
                  <a:cubicBezTo>
                    <a:pt x="50" y="19"/>
                    <a:pt x="50" y="19"/>
                    <a:pt x="50" y="18"/>
                  </a:cubicBezTo>
                  <a:cubicBezTo>
                    <a:pt x="51" y="18"/>
                    <a:pt x="51" y="18"/>
                    <a:pt x="51" y="18"/>
                  </a:cubicBezTo>
                  <a:cubicBezTo>
                    <a:pt x="51" y="18"/>
                    <a:pt x="51" y="17"/>
                    <a:pt x="51" y="17"/>
                  </a:cubicBezTo>
                  <a:cubicBezTo>
                    <a:pt x="50" y="16"/>
                    <a:pt x="50" y="15"/>
                    <a:pt x="49" y="15"/>
                  </a:cubicBezTo>
                  <a:cubicBezTo>
                    <a:pt x="49" y="15"/>
                    <a:pt x="49" y="14"/>
                    <a:pt x="48" y="14"/>
                  </a:cubicBezTo>
                  <a:cubicBezTo>
                    <a:pt x="48" y="14"/>
                    <a:pt x="48" y="15"/>
                    <a:pt x="48" y="15"/>
                  </a:cubicBezTo>
                  <a:cubicBezTo>
                    <a:pt x="47" y="15"/>
                    <a:pt x="47" y="15"/>
                    <a:pt x="47" y="15"/>
                  </a:cubicBezTo>
                  <a:cubicBezTo>
                    <a:pt x="47" y="15"/>
                    <a:pt x="46" y="14"/>
                    <a:pt x="47" y="14"/>
                  </a:cubicBezTo>
                  <a:cubicBezTo>
                    <a:pt x="47" y="14"/>
                    <a:pt x="47" y="13"/>
                    <a:pt x="47" y="13"/>
                  </a:cubicBezTo>
                  <a:cubicBezTo>
                    <a:pt x="47" y="13"/>
                    <a:pt x="46" y="13"/>
                    <a:pt x="46" y="13"/>
                  </a:cubicBezTo>
                  <a:cubicBezTo>
                    <a:pt x="45" y="12"/>
                    <a:pt x="44" y="12"/>
                    <a:pt x="44" y="12"/>
                  </a:cubicBezTo>
                  <a:cubicBezTo>
                    <a:pt x="43" y="12"/>
                    <a:pt x="43" y="12"/>
                    <a:pt x="43" y="12"/>
                  </a:cubicBezTo>
                  <a:cubicBezTo>
                    <a:pt x="43" y="12"/>
                    <a:pt x="42" y="12"/>
                    <a:pt x="42" y="13"/>
                  </a:cubicBezTo>
                  <a:cubicBezTo>
                    <a:pt x="42" y="13"/>
                    <a:pt x="41" y="13"/>
                    <a:pt x="41" y="13"/>
                  </a:cubicBezTo>
                  <a:cubicBezTo>
                    <a:pt x="41" y="12"/>
                    <a:pt x="41" y="12"/>
                    <a:pt x="41" y="12"/>
                  </a:cubicBezTo>
                  <a:cubicBezTo>
                    <a:pt x="40" y="12"/>
                    <a:pt x="40" y="12"/>
                    <a:pt x="40" y="12"/>
                  </a:cubicBezTo>
                  <a:cubicBezTo>
                    <a:pt x="39" y="12"/>
                    <a:pt x="38" y="12"/>
                    <a:pt x="37" y="13"/>
                  </a:cubicBezTo>
                  <a:cubicBezTo>
                    <a:pt x="37" y="13"/>
                    <a:pt x="37" y="13"/>
                    <a:pt x="37" y="13"/>
                  </a:cubicBezTo>
                  <a:cubicBezTo>
                    <a:pt x="37" y="13"/>
                    <a:pt x="37" y="14"/>
                    <a:pt x="37" y="14"/>
                  </a:cubicBezTo>
                  <a:cubicBezTo>
                    <a:pt x="37" y="14"/>
                    <a:pt x="37" y="15"/>
                    <a:pt x="37" y="15"/>
                  </a:cubicBezTo>
                  <a:cubicBezTo>
                    <a:pt x="36" y="15"/>
                    <a:pt x="36" y="15"/>
                    <a:pt x="36" y="15"/>
                  </a:cubicBezTo>
                  <a:cubicBezTo>
                    <a:pt x="36" y="15"/>
                    <a:pt x="35" y="14"/>
                    <a:pt x="35" y="14"/>
                  </a:cubicBezTo>
                  <a:cubicBezTo>
                    <a:pt x="35" y="14"/>
                    <a:pt x="35" y="15"/>
                    <a:pt x="34" y="15"/>
                  </a:cubicBezTo>
                  <a:cubicBezTo>
                    <a:pt x="34" y="15"/>
                    <a:pt x="33" y="16"/>
                    <a:pt x="33" y="17"/>
                  </a:cubicBezTo>
                  <a:cubicBezTo>
                    <a:pt x="33" y="17"/>
                    <a:pt x="33" y="18"/>
                    <a:pt x="33" y="18"/>
                  </a:cubicBezTo>
                  <a:cubicBezTo>
                    <a:pt x="33" y="18"/>
                    <a:pt x="33" y="18"/>
                    <a:pt x="33" y="18"/>
                  </a:cubicBezTo>
                  <a:cubicBezTo>
                    <a:pt x="34" y="19"/>
                    <a:pt x="34" y="19"/>
                    <a:pt x="34" y="19"/>
                  </a:cubicBezTo>
                  <a:cubicBezTo>
                    <a:pt x="33" y="19"/>
                    <a:pt x="33" y="20"/>
                    <a:pt x="33" y="20"/>
                  </a:cubicBezTo>
                  <a:cubicBezTo>
                    <a:pt x="32" y="20"/>
                    <a:pt x="32" y="20"/>
                    <a:pt x="32" y="20"/>
                  </a:cubicBezTo>
                  <a:cubicBezTo>
                    <a:pt x="32" y="20"/>
                    <a:pt x="32" y="20"/>
                    <a:pt x="32" y="20"/>
                  </a:cubicBezTo>
                  <a:cubicBezTo>
                    <a:pt x="32" y="21"/>
                    <a:pt x="31" y="21"/>
                    <a:pt x="31" y="22"/>
                  </a:cubicBezTo>
                  <a:cubicBezTo>
                    <a:pt x="31" y="22"/>
                    <a:pt x="32" y="23"/>
                    <a:pt x="32" y="23"/>
                  </a:cubicBezTo>
                  <a:cubicBezTo>
                    <a:pt x="32" y="24"/>
                    <a:pt x="32" y="24"/>
                    <a:pt x="32" y="24"/>
                  </a:cubicBezTo>
                  <a:close/>
                  <a:moveTo>
                    <a:pt x="33" y="22"/>
                  </a:moveTo>
                  <a:cubicBezTo>
                    <a:pt x="34" y="21"/>
                    <a:pt x="35" y="21"/>
                    <a:pt x="35" y="20"/>
                  </a:cubicBezTo>
                  <a:cubicBezTo>
                    <a:pt x="36" y="19"/>
                    <a:pt x="36" y="18"/>
                    <a:pt x="35" y="17"/>
                  </a:cubicBezTo>
                  <a:cubicBezTo>
                    <a:pt x="35" y="17"/>
                    <a:pt x="35" y="17"/>
                    <a:pt x="35" y="17"/>
                  </a:cubicBezTo>
                  <a:cubicBezTo>
                    <a:pt x="36" y="17"/>
                    <a:pt x="37" y="17"/>
                    <a:pt x="38" y="17"/>
                  </a:cubicBezTo>
                  <a:cubicBezTo>
                    <a:pt x="39" y="16"/>
                    <a:pt x="39" y="15"/>
                    <a:pt x="39" y="14"/>
                  </a:cubicBezTo>
                  <a:cubicBezTo>
                    <a:pt x="39" y="14"/>
                    <a:pt x="39" y="14"/>
                    <a:pt x="39" y="14"/>
                  </a:cubicBezTo>
                  <a:cubicBezTo>
                    <a:pt x="40" y="15"/>
                    <a:pt x="41" y="15"/>
                    <a:pt x="42" y="15"/>
                  </a:cubicBezTo>
                  <a:cubicBezTo>
                    <a:pt x="43" y="15"/>
                    <a:pt x="44" y="15"/>
                    <a:pt x="44" y="14"/>
                  </a:cubicBezTo>
                  <a:cubicBezTo>
                    <a:pt x="44" y="14"/>
                    <a:pt x="44" y="14"/>
                    <a:pt x="45" y="14"/>
                  </a:cubicBezTo>
                  <a:cubicBezTo>
                    <a:pt x="44" y="15"/>
                    <a:pt x="45" y="16"/>
                    <a:pt x="46" y="17"/>
                  </a:cubicBezTo>
                  <a:cubicBezTo>
                    <a:pt x="46" y="17"/>
                    <a:pt x="47" y="17"/>
                    <a:pt x="48" y="17"/>
                  </a:cubicBezTo>
                  <a:cubicBezTo>
                    <a:pt x="48" y="17"/>
                    <a:pt x="48" y="17"/>
                    <a:pt x="49" y="17"/>
                  </a:cubicBezTo>
                  <a:cubicBezTo>
                    <a:pt x="48" y="18"/>
                    <a:pt x="48" y="19"/>
                    <a:pt x="48" y="20"/>
                  </a:cubicBezTo>
                  <a:cubicBezTo>
                    <a:pt x="48" y="21"/>
                    <a:pt x="49" y="21"/>
                    <a:pt x="50" y="22"/>
                  </a:cubicBezTo>
                  <a:cubicBezTo>
                    <a:pt x="50" y="22"/>
                    <a:pt x="50" y="22"/>
                    <a:pt x="50" y="22"/>
                  </a:cubicBezTo>
                  <a:cubicBezTo>
                    <a:pt x="50" y="22"/>
                    <a:pt x="50" y="22"/>
                    <a:pt x="50" y="22"/>
                  </a:cubicBezTo>
                  <a:cubicBezTo>
                    <a:pt x="49" y="22"/>
                    <a:pt x="48" y="23"/>
                    <a:pt x="48" y="24"/>
                  </a:cubicBezTo>
                  <a:cubicBezTo>
                    <a:pt x="48" y="25"/>
                    <a:pt x="48" y="26"/>
                    <a:pt x="49" y="26"/>
                  </a:cubicBezTo>
                  <a:cubicBezTo>
                    <a:pt x="48" y="27"/>
                    <a:pt x="48" y="27"/>
                    <a:pt x="48" y="27"/>
                  </a:cubicBezTo>
                  <a:cubicBezTo>
                    <a:pt x="47" y="27"/>
                    <a:pt x="46" y="27"/>
                    <a:pt x="46" y="27"/>
                  </a:cubicBezTo>
                  <a:cubicBezTo>
                    <a:pt x="45" y="28"/>
                    <a:pt x="44" y="29"/>
                    <a:pt x="45" y="30"/>
                  </a:cubicBezTo>
                  <a:cubicBezTo>
                    <a:pt x="44" y="30"/>
                    <a:pt x="44" y="30"/>
                    <a:pt x="44" y="30"/>
                  </a:cubicBezTo>
                  <a:cubicBezTo>
                    <a:pt x="44" y="29"/>
                    <a:pt x="43" y="28"/>
                    <a:pt x="42" y="28"/>
                  </a:cubicBezTo>
                  <a:cubicBezTo>
                    <a:pt x="41" y="28"/>
                    <a:pt x="40" y="29"/>
                    <a:pt x="39" y="30"/>
                  </a:cubicBezTo>
                  <a:cubicBezTo>
                    <a:pt x="39" y="30"/>
                    <a:pt x="39" y="30"/>
                    <a:pt x="39" y="30"/>
                  </a:cubicBezTo>
                  <a:cubicBezTo>
                    <a:pt x="39" y="29"/>
                    <a:pt x="39" y="28"/>
                    <a:pt x="38" y="27"/>
                  </a:cubicBezTo>
                  <a:cubicBezTo>
                    <a:pt x="37" y="27"/>
                    <a:pt x="36" y="27"/>
                    <a:pt x="35" y="27"/>
                  </a:cubicBezTo>
                  <a:cubicBezTo>
                    <a:pt x="35" y="27"/>
                    <a:pt x="35" y="27"/>
                    <a:pt x="35" y="26"/>
                  </a:cubicBezTo>
                  <a:cubicBezTo>
                    <a:pt x="36" y="26"/>
                    <a:pt x="36" y="25"/>
                    <a:pt x="35" y="24"/>
                  </a:cubicBezTo>
                  <a:cubicBezTo>
                    <a:pt x="35" y="23"/>
                    <a:pt x="34" y="22"/>
                    <a:pt x="33" y="22"/>
                  </a:cubicBezTo>
                  <a:cubicBezTo>
                    <a:pt x="33" y="22"/>
                    <a:pt x="33" y="22"/>
                    <a:pt x="33" y="22"/>
                  </a:cubicBezTo>
                  <a:cubicBezTo>
                    <a:pt x="33" y="22"/>
                    <a:pt x="33" y="22"/>
                    <a:pt x="33" y="22"/>
                  </a:cubicBezTo>
                  <a:close/>
                  <a:moveTo>
                    <a:pt x="42" y="27"/>
                  </a:moveTo>
                  <a:cubicBezTo>
                    <a:pt x="44" y="27"/>
                    <a:pt x="46" y="24"/>
                    <a:pt x="46" y="22"/>
                  </a:cubicBezTo>
                  <a:cubicBezTo>
                    <a:pt x="46" y="19"/>
                    <a:pt x="44" y="17"/>
                    <a:pt x="42" y="17"/>
                  </a:cubicBezTo>
                  <a:cubicBezTo>
                    <a:pt x="39" y="17"/>
                    <a:pt x="37" y="19"/>
                    <a:pt x="37" y="22"/>
                  </a:cubicBezTo>
                  <a:cubicBezTo>
                    <a:pt x="37" y="24"/>
                    <a:pt x="39" y="27"/>
                    <a:pt x="42" y="27"/>
                  </a:cubicBezTo>
                  <a:close/>
                  <a:moveTo>
                    <a:pt x="42" y="19"/>
                  </a:moveTo>
                  <a:cubicBezTo>
                    <a:pt x="43" y="19"/>
                    <a:pt x="44" y="20"/>
                    <a:pt x="44" y="22"/>
                  </a:cubicBezTo>
                  <a:cubicBezTo>
                    <a:pt x="44" y="23"/>
                    <a:pt x="43" y="25"/>
                    <a:pt x="42" y="25"/>
                  </a:cubicBezTo>
                  <a:cubicBezTo>
                    <a:pt x="40" y="25"/>
                    <a:pt x="39" y="23"/>
                    <a:pt x="39" y="22"/>
                  </a:cubicBezTo>
                  <a:cubicBezTo>
                    <a:pt x="39" y="20"/>
                    <a:pt x="40" y="19"/>
                    <a:pt x="42" y="19"/>
                  </a:cubicBezTo>
                  <a:close/>
                  <a:moveTo>
                    <a:pt x="84" y="51"/>
                  </a:moveTo>
                  <a:cubicBezTo>
                    <a:pt x="79" y="42"/>
                    <a:pt x="79" y="42"/>
                    <a:pt x="79" y="42"/>
                  </a:cubicBezTo>
                  <a:cubicBezTo>
                    <a:pt x="79" y="6"/>
                    <a:pt x="79" y="6"/>
                    <a:pt x="79" y="6"/>
                  </a:cubicBezTo>
                  <a:cubicBezTo>
                    <a:pt x="79" y="1"/>
                    <a:pt x="78" y="0"/>
                    <a:pt x="74" y="0"/>
                  </a:cubicBezTo>
                  <a:cubicBezTo>
                    <a:pt x="10" y="0"/>
                    <a:pt x="10" y="0"/>
                    <a:pt x="10" y="0"/>
                  </a:cubicBezTo>
                  <a:cubicBezTo>
                    <a:pt x="6" y="0"/>
                    <a:pt x="5" y="1"/>
                    <a:pt x="5" y="6"/>
                  </a:cubicBezTo>
                  <a:cubicBezTo>
                    <a:pt x="5" y="42"/>
                    <a:pt x="5" y="42"/>
                    <a:pt x="5" y="42"/>
                  </a:cubicBezTo>
                  <a:cubicBezTo>
                    <a:pt x="0" y="51"/>
                    <a:pt x="0" y="51"/>
                    <a:pt x="0" y="51"/>
                  </a:cubicBezTo>
                  <a:cubicBezTo>
                    <a:pt x="0" y="51"/>
                    <a:pt x="0" y="51"/>
                    <a:pt x="0" y="51"/>
                  </a:cubicBezTo>
                  <a:cubicBezTo>
                    <a:pt x="0" y="51"/>
                    <a:pt x="0" y="51"/>
                    <a:pt x="0" y="51"/>
                  </a:cubicBezTo>
                  <a:cubicBezTo>
                    <a:pt x="0" y="51"/>
                    <a:pt x="0" y="51"/>
                    <a:pt x="0" y="51"/>
                  </a:cubicBezTo>
                  <a:cubicBezTo>
                    <a:pt x="0" y="52"/>
                    <a:pt x="0" y="53"/>
                    <a:pt x="0" y="55"/>
                  </a:cubicBezTo>
                  <a:cubicBezTo>
                    <a:pt x="0" y="58"/>
                    <a:pt x="3" y="60"/>
                    <a:pt x="7" y="60"/>
                  </a:cubicBezTo>
                  <a:cubicBezTo>
                    <a:pt x="76" y="60"/>
                    <a:pt x="76" y="60"/>
                    <a:pt x="76" y="60"/>
                  </a:cubicBezTo>
                  <a:cubicBezTo>
                    <a:pt x="80" y="60"/>
                    <a:pt x="84" y="58"/>
                    <a:pt x="84" y="55"/>
                  </a:cubicBezTo>
                  <a:cubicBezTo>
                    <a:pt x="84" y="52"/>
                    <a:pt x="84" y="52"/>
                    <a:pt x="84" y="52"/>
                  </a:cubicBezTo>
                  <a:cubicBezTo>
                    <a:pt x="84" y="52"/>
                    <a:pt x="84" y="52"/>
                    <a:pt x="84" y="51"/>
                  </a:cubicBezTo>
                  <a:close/>
                  <a:moveTo>
                    <a:pt x="76" y="57"/>
                  </a:moveTo>
                  <a:cubicBezTo>
                    <a:pt x="7" y="57"/>
                    <a:pt x="7" y="57"/>
                    <a:pt x="7" y="57"/>
                  </a:cubicBezTo>
                  <a:cubicBezTo>
                    <a:pt x="5" y="57"/>
                    <a:pt x="3" y="56"/>
                    <a:pt x="3" y="55"/>
                  </a:cubicBezTo>
                  <a:cubicBezTo>
                    <a:pt x="3" y="53"/>
                    <a:pt x="3" y="53"/>
                    <a:pt x="3" y="53"/>
                  </a:cubicBezTo>
                  <a:cubicBezTo>
                    <a:pt x="29" y="53"/>
                    <a:pt x="29" y="53"/>
                    <a:pt x="29" y="53"/>
                  </a:cubicBezTo>
                  <a:cubicBezTo>
                    <a:pt x="29" y="55"/>
                    <a:pt x="29" y="55"/>
                    <a:pt x="29" y="55"/>
                  </a:cubicBezTo>
                  <a:cubicBezTo>
                    <a:pt x="29" y="56"/>
                    <a:pt x="30" y="56"/>
                    <a:pt x="30" y="56"/>
                  </a:cubicBezTo>
                  <a:cubicBezTo>
                    <a:pt x="53" y="56"/>
                    <a:pt x="53" y="56"/>
                    <a:pt x="53" y="56"/>
                  </a:cubicBezTo>
                  <a:cubicBezTo>
                    <a:pt x="54" y="56"/>
                    <a:pt x="54" y="56"/>
                    <a:pt x="54" y="55"/>
                  </a:cubicBezTo>
                  <a:cubicBezTo>
                    <a:pt x="54" y="53"/>
                    <a:pt x="54" y="53"/>
                    <a:pt x="54" y="53"/>
                  </a:cubicBezTo>
                  <a:cubicBezTo>
                    <a:pt x="81" y="53"/>
                    <a:pt x="81" y="53"/>
                    <a:pt x="81" y="53"/>
                  </a:cubicBezTo>
                  <a:cubicBezTo>
                    <a:pt x="81" y="55"/>
                    <a:pt x="81" y="55"/>
                    <a:pt x="81" y="55"/>
                  </a:cubicBezTo>
                  <a:cubicBezTo>
                    <a:pt x="81" y="56"/>
                    <a:pt x="79" y="57"/>
                    <a:pt x="76" y="57"/>
                  </a:cubicBezTo>
                  <a:close/>
                  <a:moveTo>
                    <a:pt x="31" y="53"/>
                  </a:moveTo>
                  <a:cubicBezTo>
                    <a:pt x="52" y="53"/>
                    <a:pt x="52" y="53"/>
                    <a:pt x="52" y="53"/>
                  </a:cubicBezTo>
                  <a:cubicBezTo>
                    <a:pt x="52" y="54"/>
                    <a:pt x="52" y="54"/>
                    <a:pt x="52" y="54"/>
                  </a:cubicBezTo>
                  <a:cubicBezTo>
                    <a:pt x="31" y="54"/>
                    <a:pt x="31" y="54"/>
                    <a:pt x="31" y="54"/>
                  </a:cubicBezTo>
                  <a:lnTo>
                    <a:pt x="31" y="53"/>
                  </a:lnTo>
                  <a:close/>
                  <a:moveTo>
                    <a:pt x="53" y="51"/>
                  </a:moveTo>
                  <a:cubicBezTo>
                    <a:pt x="30" y="51"/>
                    <a:pt x="30" y="51"/>
                    <a:pt x="30" y="51"/>
                  </a:cubicBezTo>
                  <a:cubicBezTo>
                    <a:pt x="3" y="51"/>
                    <a:pt x="3" y="51"/>
                    <a:pt x="3" y="51"/>
                  </a:cubicBezTo>
                  <a:cubicBezTo>
                    <a:pt x="7" y="43"/>
                    <a:pt x="7" y="43"/>
                    <a:pt x="7" y="43"/>
                  </a:cubicBezTo>
                  <a:cubicBezTo>
                    <a:pt x="76" y="43"/>
                    <a:pt x="76" y="43"/>
                    <a:pt x="76" y="43"/>
                  </a:cubicBezTo>
                  <a:cubicBezTo>
                    <a:pt x="80" y="51"/>
                    <a:pt x="80" y="51"/>
                    <a:pt x="80" y="51"/>
                  </a:cubicBezTo>
                  <a:lnTo>
                    <a:pt x="53" y="51"/>
                  </a:lnTo>
                  <a:close/>
                  <a:moveTo>
                    <a:pt x="76" y="6"/>
                  </a:moveTo>
                  <a:cubicBezTo>
                    <a:pt x="76" y="41"/>
                    <a:pt x="76" y="41"/>
                    <a:pt x="76" y="41"/>
                  </a:cubicBezTo>
                  <a:cubicBezTo>
                    <a:pt x="8" y="41"/>
                    <a:pt x="8" y="41"/>
                    <a:pt x="8" y="41"/>
                  </a:cubicBezTo>
                  <a:cubicBezTo>
                    <a:pt x="8" y="6"/>
                    <a:pt x="8" y="6"/>
                    <a:pt x="8" y="6"/>
                  </a:cubicBezTo>
                  <a:cubicBezTo>
                    <a:pt x="8" y="5"/>
                    <a:pt x="8" y="4"/>
                    <a:pt x="8" y="3"/>
                  </a:cubicBezTo>
                  <a:cubicBezTo>
                    <a:pt x="8" y="3"/>
                    <a:pt x="9" y="3"/>
                    <a:pt x="10" y="3"/>
                  </a:cubicBezTo>
                  <a:cubicBezTo>
                    <a:pt x="74" y="3"/>
                    <a:pt x="74" y="3"/>
                    <a:pt x="74" y="3"/>
                  </a:cubicBezTo>
                  <a:cubicBezTo>
                    <a:pt x="74" y="3"/>
                    <a:pt x="75" y="3"/>
                    <a:pt x="76" y="3"/>
                  </a:cubicBezTo>
                  <a:cubicBezTo>
                    <a:pt x="76" y="4"/>
                    <a:pt x="76" y="5"/>
                    <a:pt x="76" y="6"/>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71" name="Freeform 24"/>
            <p:cNvSpPr>
              <a:spLocks noEditPoints="1"/>
            </p:cNvSpPr>
            <p:nvPr/>
          </p:nvSpPr>
          <p:spPr bwMode="auto">
            <a:xfrm>
              <a:off x="6467518" y="2334324"/>
              <a:ext cx="380570" cy="401423"/>
            </a:xfrm>
            <a:custGeom>
              <a:avLst/>
              <a:gdLst>
                <a:gd name="T0" fmla="*/ 22 w 62"/>
                <a:gd name="T1" fmla="*/ 32 h 65"/>
                <a:gd name="T2" fmla="*/ 22 w 62"/>
                <a:gd name="T3" fmla="*/ 52 h 65"/>
                <a:gd name="T4" fmla="*/ 26 w 62"/>
                <a:gd name="T5" fmla="*/ 43 h 65"/>
                <a:gd name="T6" fmla="*/ 47 w 62"/>
                <a:gd name="T7" fmla="*/ 7 h 65"/>
                <a:gd name="T8" fmla="*/ 47 w 62"/>
                <a:gd name="T9" fmla="*/ 19 h 65"/>
                <a:gd name="T10" fmla="*/ 40 w 62"/>
                <a:gd name="T11" fmla="*/ 37 h 65"/>
                <a:gd name="T12" fmla="*/ 36 w 62"/>
                <a:gd name="T13" fmla="*/ 27 h 65"/>
                <a:gd name="T14" fmla="*/ 32 w 62"/>
                <a:gd name="T15" fmla="*/ 26 h 65"/>
                <a:gd name="T16" fmla="*/ 24 w 62"/>
                <a:gd name="T17" fmla="*/ 22 h 65"/>
                <a:gd name="T18" fmla="*/ 18 w 62"/>
                <a:gd name="T19" fmla="*/ 21 h 65"/>
                <a:gd name="T20" fmla="*/ 11 w 62"/>
                <a:gd name="T21" fmla="*/ 28 h 65"/>
                <a:gd name="T22" fmla="*/ 6 w 62"/>
                <a:gd name="T23" fmla="*/ 28 h 65"/>
                <a:gd name="T24" fmla="*/ 3 w 62"/>
                <a:gd name="T25" fmla="*/ 38 h 65"/>
                <a:gd name="T26" fmla="*/ 0 w 62"/>
                <a:gd name="T27" fmla="*/ 43 h 65"/>
                <a:gd name="T28" fmla="*/ 3 w 62"/>
                <a:gd name="T29" fmla="*/ 47 h 65"/>
                <a:gd name="T30" fmla="*/ 6 w 62"/>
                <a:gd name="T31" fmla="*/ 58 h 65"/>
                <a:gd name="T32" fmla="*/ 11 w 62"/>
                <a:gd name="T33" fmla="*/ 58 h 65"/>
                <a:gd name="T34" fmla="*/ 18 w 62"/>
                <a:gd name="T35" fmla="*/ 65 h 65"/>
                <a:gd name="T36" fmla="*/ 24 w 62"/>
                <a:gd name="T37" fmla="*/ 64 h 65"/>
                <a:gd name="T38" fmla="*/ 32 w 62"/>
                <a:gd name="T39" fmla="*/ 60 h 65"/>
                <a:gd name="T40" fmla="*/ 36 w 62"/>
                <a:gd name="T41" fmla="*/ 59 h 65"/>
                <a:gd name="T42" fmla="*/ 40 w 62"/>
                <a:gd name="T43" fmla="*/ 49 h 65"/>
                <a:gd name="T44" fmla="*/ 44 w 62"/>
                <a:gd name="T45" fmla="*/ 46 h 65"/>
                <a:gd name="T46" fmla="*/ 38 w 62"/>
                <a:gd name="T47" fmla="*/ 53 h 65"/>
                <a:gd name="T48" fmla="*/ 22 w 62"/>
                <a:gd name="T49" fmla="*/ 58 h 65"/>
                <a:gd name="T50" fmla="*/ 6 w 62"/>
                <a:gd name="T51" fmla="*/ 53 h 65"/>
                <a:gd name="T52" fmla="*/ 7 w 62"/>
                <a:gd name="T53" fmla="*/ 38 h 65"/>
                <a:gd name="T54" fmla="*/ 18 w 62"/>
                <a:gd name="T55" fmla="*/ 24 h 65"/>
                <a:gd name="T56" fmla="*/ 36 w 62"/>
                <a:gd name="T57" fmla="*/ 30 h 65"/>
                <a:gd name="T58" fmla="*/ 41 w 62"/>
                <a:gd name="T59" fmla="*/ 44 h 65"/>
                <a:gd name="T60" fmla="*/ 59 w 62"/>
                <a:gd name="T61" fmla="*/ 11 h 65"/>
                <a:gd name="T62" fmla="*/ 60 w 62"/>
                <a:gd name="T63" fmla="*/ 7 h 65"/>
                <a:gd name="T64" fmla="*/ 54 w 62"/>
                <a:gd name="T65" fmla="*/ 4 h 65"/>
                <a:gd name="T66" fmla="*/ 49 w 62"/>
                <a:gd name="T67" fmla="*/ 0 h 65"/>
                <a:gd name="T68" fmla="*/ 46 w 62"/>
                <a:gd name="T69" fmla="*/ 0 h 65"/>
                <a:gd name="T70" fmla="*/ 40 w 62"/>
                <a:gd name="T71" fmla="*/ 4 h 65"/>
                <a:gd name="T72" fmla="*/ 38 w 62"/>
                <a:gd name="T73" fmla="*/ 4 h 65"/>
                <a:gd name="T74" fmla="*/ 35 w 62"/>
                <a:gd name="T75" fmla="*/ 11 h 65"/>
                <a:gd name="T76" fmla="*/ 33 w 62"/>
                <a:gd name="T77" fmla="*/ 14 h 65"/>
                <a:gd name="T78" fmla="*/ 35 w 62"/>
                <a:gd name="T79" fmla="*/ 18 h 65"/>
                <a:gd name="T80" fmla="*/ 37 w 62"/>
                <a:gd name="T81" fmla="*/ 24 h 65"/>
                <a:gd name="T82" fmla="*/ 40 w 62"/>
                <a:gd name="T83" fmla="*/ 25 h 65"/>
                <a:gd name="T84" fmla="*/ 46 w 62"/>
                <a:gd name="T85" fmla="*/ 28 h 65"/>
                <a:gd name="T86" fmla="*/ 49 w 62"/>
                <a:gd name="T87" fmla="*/ 29 h 65"/>
                <a:gd name="T88" fmla="*/ 54 w 62"/>
                <a:gd name="T89" fmla="*/ 24 h 65"/>
                <a:gd name="T90" fmla="*/ 57 w 62"/>
                <a:gd name="T91" fmla="*/ 24 h 65"/>
                <a:gd name="T92" fmla="*/ 59 w 62"/>
                <a:gd name="T93" fmla="*/ 18 h 65"/>
                <a:gd name="T94" fmla="*/ 61 w 62"/>
                <a:gd name="T95" fmla="*/ 12 h 65"/>
                <a:gd name="T96" fmla="*/ 52 w 62"/>
                <a:gd name="T97" fmla="*/ 22 h 65"/>
                <a:gd name="T98" fmla="*/ 43 w 62"/>
                <a:gd name="T99" fmla="*/ 25 h 65"/>
                <a:gd name="T100" fmla="*/ 36 w 62"/>
                <a:gd name="T101" fmla="*/ 15 h 65"/>
                <a:gd name="T102" fmla="*/ 38 w 62"/>
                <a:gd name="T103" fmla="*/ 7 h 65"/>
                <a:gd name="T104" fmla="*/ 50 w 62"/>
                <a:gd name="T105" fmla="*/ 3 h 65"/>
                <a:gd name="T106" fmla="*/ 56 w 62"/>
                <a:gd name="T107"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65">
                  <a:moveTo>
                    <a:pt x="22" y="32"/>
                  </a:moveTo>
                  <a:cubicBezTo>
                    <a:pt x="15" y="32"/>
                    <a:pt x="11" y="37"/>
                    <a:pt x="11" y="43"/>
                  </a:cubicBezTo>
                  <a:cubicBezTo>
                    <a:pt x="11" y="49"/>
                    <a:pt x="15" y="54"/>
                    <a:pt x="22" y="54"/>
                  </a:cubicBezTo>
                  <a:cubicBezTo>
                    <a:pt x="28" y="54"/>
                    <a:pt x="33" y="49"/>
                    <a:pt x="33" y="43"/>
                  </a:cubicBezTo>
                  <a:cubicBezTo>
                    <a:pt x="33" y="37"/>
                    <a:pt x="28" y="32"/>
                    <a:pt x="22" y="32"/>
                  </a:cubicBezTo>
                  <a:close/>
                  <a:moveTo>
                    <a:pt x="22" y="52"/>
                  </a:moveTo>
                  <a:cubicBezTo>
                    <a:pt x="17" y="52"/>
                    <a:pt x="13" y="48"/>
                    <a:pt x="13" y="43"/>
                  </a:cubicBezTo>
                  <a:cubicBezTo>
                    <a:pt x="13" y="38"/>
                    <a:pt x="17" y="34"/>
                    <a:pt x="22" y="34"/>
                  </a:cubicBezTo>
                  <a:cubicBezTo>
                    <a:pt x="27" y="34"/>
                    <a:pt x="31" y="38"/>
                    <a:pt x="31" y="43"/>
                  </a:cubicBezTo>
                  <a:cubicBezTo>
                    <a:pt x="31" y="48"/>
                    <a:pt x="27" y="52"/>
                    <a:pt x="22" y="52"/>
                  </a:cubicBezTo>
                  <a:close/>
                  <a:moveTo>
                    <a:pt x="26" y="43"/>
                  </a:moveTo>
                  <a:cubicBezTo>
                    <a:pt x="26" y="45"/>
                    <a:pt x="24" y="47"/>
                    <a:pt x="22" y="47"/>
                  </a:cubicBezTo>
                  <a:cubicBezTo>
                    <a:pt x="19" y="47"/>
                    <a:pt x="17" y="45"/>
                    <a:pt x="17" y="43"/>
                  </a:cubicBezTo>
                  <a:cubicBezTo>
                    <a:pt x="17" y="40"/>
                    <a:pt x="19" y="38"/>
                    <a:pt x="22" y="38"/>
                  </a:cubicBezTo>
                  <a:cubicBezTo>
                    <a:pt x="24" y="38"/>
                    <a:pt x="26" y="40"/>
                    <a:pt x="26" y="43"/>
                  </a:cubicBezTo>
                  <a:close/>
                  <a:moveTo>
                    <a:pt x="47" y="7"/>
                  </a:moveTo>
                  <a:cubicBezTo>
                    <a:pt x="43" y="7"/>
                    <a:pt x="40" y="10"/>
                    <a:pt x="40" y="14"/>
                  </a:cubicBezTo>
                  <a:cubicBezTo>
                    <a:pt x="40" y="18"/>
                    <a:pt x="43" y="21"/>
                    <a:pt x="47" y="21"/>
                  </a:cubicBezTo>
                  <a:cubicBezTo>
                    <a:pt x="51" y="21"/>
                    <a:pt x="54" y="18"/>
                    <a:pt x="54" y="14"/>
                  </a:cubicBezTo>
                  <a:cubicBezTo>
                    <a:pt x="54" y="10"/>
                    <a:pt x="51" y="7"/>
                    <a:pt x="47" y="7"/>
                  </a:cubicBezTo>
                  <a:close/>
                  <a:moveTo>
                    <a:pt x="47" y="19"/>
                  </a:moveTo>
                  <a:cubicBezTo>
                    <a:pt x="44" y="19"/>
                    <a:pt x="42" y="17"/>
                    <a:pt x="42" y="14"/>
                  </a:cubicBezTo>
                  <a:cubicBezTo>
                    <a:pt x="42" y="12"/>
                    <a:pt x="44" y="9"/>
                    <a:pt x="47" y="9"/>
                  </a:cubicBezTo>
                  <a:cubicBezTo>
                    <a:pt x="49" y="9"/>
                    <a:pt x="52" y="12"/>
                    <a:pt x="52" y="14"/>
                  </a:cubicBezTo>
                  <a:cubicBezTo>
                    <a:pt x="52" y="17"/>
                    <a:pt x="49" y="19"/>
                    <a:pt x="47" y="19"/>
                  </a:cubicBezTo>
                  <a:close/>
                  <a:moveTo>
                    <a:pt x="43" y="39"/>
                  </a:moveTo>
                  <a:cubicBezTo>
                    <a:pt x="43" y="38"/>
                    <a:pt x="42" y="38"/>
                    <a:pt x="42" y="38"/>
                  </a:cubicBezTo>
                  <a:cubicBezTo>
                    <a:pt x="42" y="38"/>
                    <a:pt x="42" y="38"/>
                    <a:pt x="41" y="38"/>
                  </a:cubicBezTo>
                  <a:cubicBezTo>
                    <a:pt x="41" y="38"/>
                    <a:pt x="41" y="38"/>
                    <a:pt x="41" y="38"/>
                  </a:cubicBezTo>
                  <a:cubicBezTo>
                    <a:pt x="40" y="38"/>
                    <a:pt x="40" y="38"/>
                    <a:pt x="40" y="37"/>
                  </a:cubicBezTo>
                  <a:cubicBezTo>
                    <a:pt x="39" y="36"/>
                    <a:pt x="40" y="36"/>
                    <a:pt x="40" y="35"/>
                  </a:cubicBezTo>
                  <a:cubicBezTo>
                    <a:pt x="41" y="35"/>
                    <a:pt x="41" y="35"/>
                    <a:pt x="42" y="34"/>
                  </a:cubicBezTo>
                  <a:cubicBezTo>
                    <a:pt x="42" y="33"/>
                    <a:pt x="42" y="33"/>
                    <a:pt x="41" y="32"/>
                  </a:cubicBezTo>
                  <a:cubicBezTo>
                    <a:pt x="40" y="31"/>
                    <a:pt x="39" y="29"/>
                    <a:pt x="38" y="28"/>
                  </a:cubicBezTo>
                  <a:cubicBezTo>
                    <a:pt x="38" y="27"/>
                    <a:pt x="37" y="27"/>
                    <a:pt x="36" y="27"/>
                  </a:cubicBezTo>
                  <a:cubicBezTo>
                    <a:pt x="36" y="27"/>
                    <a:pt x="36" y="27"/>
                    <a:pt x="36" y="27"/>
                  </a:cubicBezTo>
                  <a:cubicBezTo>
                    <a:pt x="36" y="27"/>
                    <a:pt x="35" y="27"/>
                    <a:pt x="35" y="28"/>
                  </a:cubicBezTo>
                  <a:cubicBezTo>
                    <a:pt x="35" y="28"/>
                    <a:pt x="34" y="28"/>
                    <a:pt x="34" y="28"/>
                  </a:cubicBezTo>
                  <a:cubicBezTo>
                    <a:pt x="33" y="28"/>
                    <a:pt x="33" y="28"/>
                    <a:pt x="33" y="28"/>
                  </a:cubicBezTo>
                  <a:cubicBezTo>
                    <a:pt x="32" y="27"/>
                    <a:pt x="32" y="27"/>
                    <a:pt x="32" y="26"/>
                  </a:cubicBezTo>
                  <a:cubicBezTo>
                    <a:pt x="33" y="25"/>
                    <a:pt x="33" y="25"/>
                    <a:pt x="33" y="24"/>
                  </a:cubicBezTo>
                  <a:cubicBezTo>
                    <a:pt x="32" y="24"/>
                    <a:pt x="32" y="23"/>
                    <a:pt x="32" y="23"/>
                  </a:cubicBezTo>
                  <a:cubicBezTo>
                    <a:pt x="30" y="22"/>
                    <a:pt x="28" y="22"/>
                    <a:pt x="26" y="21"/>
                  </a:cubicBezTo>
                  <a:cubicBezTo>
                    <a:pt x="26" y="21"/>
                    <a:pt x="26" y="21"/>
                    <a:pt x="26" y="21"/>
                  </a:cubicBezTo>
                  <a:cubicBezTo>
                    <a:pt x="25" y="21"/>
                    <a:pt x="25" y="21"/>
                    <a:pt x="24" y="22"/>
                  </a:cubicBezTo>
                  <a:cubicBezTo>
                    <a:pt x="24" y="22"/>
                    <a:pt x="24" y="22"/>
                    <a:pt x="24" y="23"/>
                  </a:cubicBezTo>
                  <a:cubicBezTo>
                    <a:pt x="24" y="24"/>
                    <a:pt x="23" y="24"/>
                    <a:pt x="22" y="24"/>
                  </a:cubicBezTo>
                  <a:cubicBezTo>
                    <a:pt x="21" y="24"/>
                    <a:pt x="20" y="24"/>
                    <a:pt x="20" y="23"/>
                  </a:cubicBezTo>
                  <a:cubicBezTo>
                    <a:pt x="20" y="22"/>
                    <a:pt x="20" y="22"/>
                    <a:pt x="20" y="22"/>
                  </a:cubicBezTo>
                  <a:cubicBezTo>
                    <a:pt x="19" y="21"/>
                    <a:pt x="19" y="21"/>
                    <a:pt x="18" y="21"/>
                  </a:cubicBezTo>
                  <a:cubicBezTo>
                    <a:pt x="18" y="21"/>
                    <a:pt x="18" y="21"/>
                    <a:pt x="18" y="21"/>
                  </a:cubicBezTo>
                  <a:cubicBezTo>
                    <a:pt x="16" y="22"/>
                    <a:pt x="14" y="22"/>
                    <a:pt x="12" y="23"/>
                  </a:cubicBezTo>
                  <a:cubicBezTo>
                    <a:pt x="12" y="23"/>
                    <a:pt x="12" y="24"/>
                    <a:pt x="11" y="24"/>
                  </a:cubicBezTo>
                  <a:cubicBezTo>
                    <a:pt x="11" y="25"/>
                    <a:pt x="11" y="25"/>
                    <a:pt x="12" y="26"/>
                  </a:cubicBezTo>
                  <a:cubicBezTo>
                    <a:pt x="12" y="27"/>
                    <a:pt x="12" y="27"/>
                    <a:pt x="11" y="28"/>
                  </a:cubicBezTo>
                  <a:cubicBezTo>
                    <a:pt x="11" y="28"/>
                    <a:pt x="11" y="28"/>
                    <a:pt x="10" y="28"/>
                  </a:cubicBezTo>
                  <a:cubicBezTo>
                    <a:pt x="10" y="28"/>
                    <a:pt x="9" y="28"/>
                    <a:pt x="9" y="28"/>
                  </a:cubicBezTo>
                  <a:cubicBezTo>
                    <a:pt x="9" y="27"/>
                    <a:pt x="8" y="27"/>
                    <a:pt x="8" y="27"/>
                  </a:cubicBezTo>
                  <a:cubicBezTo>
                    <a:pt x="8" y="27"/>
                    <a:pt x="8" y="27"/>
                    <a:pt x="8" y="27"/>
                  </a:cubicBezTo>
                  <a:cubicBezTo>
                    <a:pt x="7" y="27"/>
                    <a:pt x="6" y="27"/>
                    <a:pt x="6" y="28"/>
                  </a:cubicBezTo>
                  <a:cubicBezTo>
                    <a:pt x="5" y="29"/>
                    <a:pt x="4" y="31"/>
                    <a:pt x="3" y="32"/>
                  </a:cubicBezTo>
                  <a:cubicBezTo>
                    <a:pt x="2" y="33"/>
                    <a:pt x="2" y="33"/>
                    <a:pt x="2" y="34"/>
                  </a:cubicBezTo>
                  <a:cubicBezTo>
                    <a:pt x="3" y="35"/>
                    <a:pt x="3" y="35"/>
                    <a:pt x="4" y="35"/>
                  </a:cubicBezTo>
                  <a:cubicBezTo>
                    <a:pt x="4" y="36"/>
                    <a:pt x="5" y="36"/>
                    <a:pt x="4" y="37"/>
                  </a:cubicBezTo>
                  <a:cubicBezTo>
                    <a:pt x="4" y="38"/>
                    <a:pt x="4" y="38"/>
                    <a:pt x="3" y="38"/>
                  </a:cubicBezTo>
                  <a:cubicBezTo>
                    <a:pt x="3" y="38"/>
                    <a:pt x="3" y="38"/>
                    <a:pt x="3" y="38"/>
                  </a:cubicBezTo>
                  <a:cubicBezTo>
                    <a:pt x="2" y="38"/>
                    <a:pt x="2" y="38"/>
                    <a:pt x="2" y="38"/>
                  </a:cubicBezTo>
                  <a:cubicBezTo>
                    <a:pt x="2" y="38"/>
                    <a:pt x="1" y="38"/>
                    <a:pt x="1" y="39"/>
                  </a:cubicBezTo>
                  <a:cubicBezTo>
                    <a:pt x="1" y="39"/>
                    <a:pt x="0" y="39"/>
                    <a:pt x="0" y="40"/>
                  </a:cubicBezTo>
                  <a:cubicBezTo>
                    <a:pt x="0" y="41"/>
                    <a:pt x="0" y="42"/>
                    <a:pt x="0" y="43"/>
                  </a:cubicBezTo>
                  <a:cubicBezTo>
                    <a:pt x="0" y="44"/>
                    <a:pt x="0" y="45"/>
                    <a:pt x="0" y="46"/>
                  </a:cubicBezTo>
                  <a:cubicBezTo>
                    <a:pt x="0" y="46"/>
                    <a:pt x="1" y="47"/>
                    <a:pt x="1" y="47"/>
                  </a:cubicBezTo>
                  <a:cubicBezTo>
                    <a:pt x="1" y="47"/>
                    <a:pt x="2" y="48"/>
                    <a:pt x="2" y="48"/>
                  </a:cubicBezTo>
                  <a:cubicBezTo>
                    <a:pt x="2" y="48"/>
                    <a:pt x="2" y="48"/>
                    <a:pt x="3" y="47"/>
                  </a:cubicBezTo>
                  <a:cubicBezTo>
                    <a:pt x="3" y="47"/>
                    <a:pt x="3" y="47"/>
                    <a:pt x="3" y="47"/>
                  </a:cubicBezTo>
                  <a:cubicBezTo>
                    <a:pt x="4" y="47"/>
                    <a:pt x="4" y="48"/>
                    <a:pt x="4" y="49"/>
                  </a:cubicBezTo>
                  <a:cubicBezTo>
                    <a:pt x="5" y="49"/>
                    <a:pt x="4" y="50"/>
                    <a:pt x="4" y="51"/>
                  </a:cubicBezTo>
                  <a:cubicBezTo>
                    <a:pt x="3" y="51"/>
                    <a:pt x="3" y="51"/>
                    <a:pt x="2" y="52"/>
                  </a:cubicBezTo>
                  <a:cubicBezTo>
                    <a:pt x="2" y="52"/>
                    <a:pt x="2" y="53"/>
                    <a:pt x="3" y="53"/>
                  </a:cubicBezTo>
                  <a:cubicBezTo>
                    <a:pt x="4" y="55"/>
                    <a:pt x="5" y="57"/>
                    <a:pt x="6" y="58"/>
                  </a:cubicBezTo>
                  <a:cubicBezTo>
                    <a:pt x="6" y="58"/>
                    <a:pt x="7" y="59"/>
                    <a:pt x="8" y="59"/>
                  </a:cubicBezTo>
                  <a:cubicBezTo>
                    <a:pt x="8" y="59"/>
                    <a:pt x="8" y="59"/>
                    <a:pt x="8" y="59"/>
                  </a:cubicBezTo>
                  <a:cubicBezTo>
                    <a:pt x="8" y="59"/>
                    <a:pt x="9" y="58"/>
                    <a:pt x="9" y="58"/>
                  </a:cubicBezTo>
                  <a:cubicBezTo>
                    <a:pt x="9" y="58"/>
                    <a:pt x="10" y="57"/>
                    <a:pt x="10" y="57"/>
                  </a:cubicBezTo>
                  <a:cubicBezTo>
                    <a:pt x="11" y="57"/>
                    <a:pt x="11" y="58"/>
                    <a:pt x="11" y="58"/>
                  </a:cubicBezTo>
                  <a:cubicBezTo>
                    <a:pt x="12" y="58"/>
                    <a:pt x="12" y="59"/>
                    <a:pt x="12" y="60"/>
                  </a:cubicBezTo>
                  <a:cubicBezTo>
                    <a:pt x="11" y="60"/>
                    <a:pt x="11" y="61"/>
                    <a:pt x="11" y="61"/>
                  </a:cubicBezTo>
                  <a:cubicBezTo>
                    <a:pt x="12" y="62"/>
                    <a:pt x="12" y="62"/>
                    <a:pt x="12" y="63"/>
                  </a:cubicBezTo>
                  <a:cubicBezTo>
                    <a:pt x="14" y="64"/>
                    <a:pt x="16" y="64"/>
                    <a:pt x="18" y="65"/>
                  </a:cubicBezTo>
                  <a:cubicBezTo>
                    <a:pt x="18" y="65"/>
                    <a:pt x="18" y="65"/>
                    <a:pt x="18" y="65"/>
                  </a:cubicBezTo>
                  <a:cubicBezTo>
                    <a:pt x="19" y="65"/>
                    <a:pt x="19" y="64"/>
                    <a:pt x="20" y="64"/>
                  </a:cubicBezTo>
                  <a:cubicBezTo>
                    <a:pt x="20" y="64"/>
                    <a:pt x="20" y="63"/>
                    <a:pt x="20" y="63"/>
                  </a:cubicBezTo>
                  <a:cubicBezTo>
                    <a:pt x="20" y="62"/>
                    <a:pt x="21" y="61"/>
                    <a:pt x="22" y="61"/>
                  </a:cubicBezTo>
                  <a:cubicBezTo>
                    <a:pt x="23" y="61"/>
                    <a:pt x="24" y="62"/>
                    <a:pt x="24" y="63"/>
                  </a:cubicBezTo>
                  <a:cubicBezTo>
                    <a:pt x="24" y="63"/>
                    <a:pt x="24" y="64"/>
                    <a:pt x="24" y="64"/>
                  </a:cubicBezTo>
                  <a:cubicBezTo>
                    <a:pt x="25" y="64"/>
                    <a:pt x="25" y="65"/>
                    <a:pt x="26" y="65"/>
                  </a:cubicBezTo>
                  <a:cubicBezTo>
                    <a:pt x="26" y="65"/>
                    <a:pt x="26" y="65"/>
                    <a:pt x="26" y="65"/>
                  </a:cubicBezTo>
                  <a:cubicBezTo>
                    <a:pt x="28" y="64"/>
                    <a:pt x="30" y="64"/>
                    <a:pt x="32" y="63"/>
                  </a:cubicBezTo>
                  <a:cubicBezTo>
                    <a:pt x="32" y="62"/>
                    <a:pt x="32" y="62"/>
                    <a:pt x="33" y="61"/>
                  </a:cubicBezTo>
                  <a:cubicBezTo>
                    <a:pt x="33" y="61"/>
                    <a:pt x="33" y="60"/>
                    <a:pt x="32" y="60"/>
                  </a:cubicBezTo>
                  <a:cubicBezTo>
                    <a:pt x="32" y="59"/>
                    <a:pt x="32" y="58"/>
                    <a:pt x="33" y="58"/>
                  </a:cubicBezTo>
                  <a:cubicBezTo>
                    <a:pt x="33" y="58"/>
                    <a:pt x="33" y="57"/>
                    <a:pt x="34" y="57"/>
                  </a:cubicBezTo>
                  <a:cubicBezTo>
                    <a:pt x="34" y="57"/>
                    <a:pt x="35" y="58"/>
                    <a:pt x="35" y="58"/>
                  </a:cubicBezTo>
                  <a:cubicBezTo>
                    <a:pt x="35" y="58"/>
                    <a:pt x="36" y="59"/>
                    <a:pt x="36" y="59"/>
                  </a:cubicBezTo>
                  <a:cubicBezTo>
                    <a:pt x="36" y="59"/>
                    <a:pt x="36" y="59"/>
                    <a:pt x="36" y="59"/>
                  </a:cubicBezTo>
                  <a:cubicBezTo>
                    <a:pt x="37" y="59"/>
                    <a:pt x="38" y="58"/>
                    <a:pt x="38" y="58"/>
                  </a:cubicBezTo>
                  <a:cubicBezTo>
                    <a:pt x="39" y="57"/>
                    <a:pt x="40" y="55"/>
                    <a:pt x="41" y="53"/>
                  </a:cubicBezTo>
                  <a:cubicBezTo>
                    <a:pt x="42" y="53"/>
                    <a:pt x="42" y="52"/>
                    <a:pt x="42" y="52"/>
                  </a:cubicBezTo>
                  <a:cubicBezTo>
                    <a:pt x="41" y="51"/>
                    <a:pt x="41" y="51"/>
                    <a:pt x="40" y="51"/>
                  </a:cubicBezTo>
                  <a:cubicBezTo>
                    <a:pt x="40" y="50"/>
                    <a:pt x="39" y="49"/>
                    <a:pt x="40" y="49"/>
                  </a:cubicBezTo>
                  <a:cubicBezTo>
                    <a:pt x="40" y="48"/>
                    <a:pt x="40" y="47"/>
                    <a:pt x="41" y="47"/>
                  </a:cubicBezTo>
                  <a:cubicBezTo>
                    <a:pt x="41" y="47"/>
                    <a:pt x="41" y="47"/>
                    <a:pt x="41" y="47"/>
                  </a:cubicBezTo>
                  <a:cubicBezTo>
                    <a:pt x="42" y="48"/>
                    <a:pt x="42" y="48"/>
                    <a:pt x="42" y="48"/>
                  </a:cubicBezTo>
                  <a:cubicBezTo>
                    <a:pt x="42" y="48"/>
                    <a:pt x="43" y="47"/>
                    <a:pt x="43" y="47"/>
                  </a:cubicBezTo>
                  <a:cubicBezTo>
                    <a:pt x="43" y="47"/>
                    <a:pt x="44" y="46"/>
                    <a:pt x="44" y="46"/>
                  </a:cubicBezTo>
                  <a:cubicBezTo>
                    <a:pt x="44" y="45"/>
                    <a:pt x="44" y="44"/>
                    <a:pt x="44" y="43"/>
                  </a:cubicBezTo>
                  <a:cubicBezTo>
                    <a:pt x="44" y="42"/>
                    <a:pt x="44" y="41"/>
                    <a:pt x="44" y="40"/>
                  </a:cubicBezTo>
                  <a:cubicBezTo>
                    <a:pt x="44" y="39"/>
                    <a:pt x="43" y="39"/>
                    <a:pt x="43" y="39"/>
                  </a:cubicBezTo>
                  <a:close/>
                  <a:moveTo>
                    <a:pt x="37" y="48"/>
                  </a:moveTo>
                  <a:cubicBezTo>
                    <a:pt x="36" y="50"/>
                    <a:pt x="37" y="52"/>
                    <a:pt x="38" y="53"/>
                  </a:cubicBezTo>
                  <a:cubicBezTo>
                    <a:pt x="38" y="54"/>
                    <a:pt x="37" y="54"/>
                    <a:pt x="36" y="55"/>
                  </a:cubicBezTo>
                  <a:cubicBezTo>
                    <a:pt x="35" y="54"/>
                    <a:pt x="33" y="54"/>
                    <a:pt x="31" y="55"/>
                  </a:cubicBezTo>
                  <a:cubicBezTo>
                    <a:pt x="29" y="57"/>
                    <a:pt x="29" y="59"/>
                    <a:pt x="29" y="60"/>
                  </a:cubicBezTo>
                  <a:cubicBezTo>
                    <a:pt x="28" y="61"/>
                    <a:pt x="27" y="61"/>
                    <a:pt x="26" y="61"/>
                  </a:cubicBezTo>
                  <a:cubicBezTo>
                    <a:pt x="26" y="60"/>
                    <a:pt x="24" y="58"/>
                    <a:pt x="22" y="58"/>
                  </a:cubicBezTo>
                  <a:cubicBezTo>
                    <a:pt x="20" y="58"/>
                    <a:pt x="18" y="60"/>
                    <a:pt x="18" y="61"/>
                  </a:cubicBezTo>
                  <a:cubicBezTo>
                    <a:pt x="17" y="61"/>
                    <a:pt x="16" y="61"/>
                    <a:pt x="15" y="60"/>
                  </a:cubicBezTo>
                  <a:cubicBezTo>
                    <a:pt x="15" y="59"/>
                    <a:pt x="15" y="57"/>
                    <a:pt x="13" y="55"/>
                  </a:cubicBezTo>
                  <a:cubicBezTo>
                    <a:pt x="11" y="54"/>
                    <a:pt x="9" y="54"/>
                    <a:pt x="8" y="55"/>
                  </a:cubicBezTo>
                  <a:cubicBezTo>
                    <a:pt x="7" y="54"/>
                    <a:pt x="6" y="54"/>
                    <a:pt x="6" y="53"/>
                  </a:cubicBezTo>
                  <a:cubicBezTo>
                    <a:pt x="7" y="52"/>
                    <a:pt x="8" y="50"/>
                    <a:pt x="7" y="48"/>
                  </a:cubicBezTo>
                  <a:cubicBezTo>
                    <a:pt x="7" y="46"/>
                    <a:pt x="5" y="44"/>
                    <a:pt x="3" y="44"/>
                  </a:cubicBezTo>
                  <a:cubicBezTo>
                    <a:pt x="3" y="44"/>
                    <a:pt x="3" y="43"/>
                    <a:pt x="3" y="43"/>
                  </a:cubicBezTo>
                  <a:cubicBezTo>
                    <a:pt x="3" y="42"/>
                    <a:pt x="3" y="42"/>
                    <a:pt x="3" y="41"/>
                  </a:cubicBezTo>
                  <a:cubicBezTo>
                    <a:pt x="5" y="41"/>
                    <a:pt x="7" y="40"/>
                    <a:pt x="7" y="38"/>
                  </a:cubicBezTo>
                  <a:cubicBezTo>
                    <a:pt x="8" y="36"/>
                    <a:pt x="7" y="34"/>
                    <a:pt x="6" y="33"/>
                  </a:cubicBezTo>
                  <a:cubicBezTo>
                    <a:pt x="6" y="32"/>
                    <a:pt x="7" y="31"/>
                    <a:pt x="8" y="30"/>
                  </a:cubicBezTo>
                  <a:cubicBezTo>
                    <a:pt x="9" y="32"/>
                    <a:pt x="11" y="32"/>
                    <a:pt x="13" y="30"/>
                  </a:cubicBezTo>
                  <a:cubicBezTo>
                    <a:pt x="15" y="29"/>
                    <a:pt x="15" y="27"/>
                    <a:pt x="15" y="25"/>
                  </a:cubicBezTo>
                  <a:cubicBezTo>
                    <a:pt x="16" y="25"/>
                    <a:pt x="17" y="25"/>
                    <a:pt x="18" y="24"/>
                  </a:cubicBezTo>
                  <a:cubicBezTo>
                    <a:pt x="18" y="26"/>
                    <a:pt x="20" y="27"/>
                    <a:pt x="22" y="27"/>
                  </a:cubicBezTo>
                  <a:cubicBezTo>
                    <a:pt x="24" y="27"/>
                    <a:pt x="26" y="26"/>
                    <a:pt x="26" y="24"/>
                  </a:cubicBezTo>
                  <a:cubicBezTo>
                    <a:pt x="27" y="25"/>
                    <a:pt x="28" y="25"/>
                    <a:pt x="29" y="25"/>
                  </a:cubicBezTo>
                  <a:cubicBezTo>
                    <a:pt x="29" y="27"/>
                    <a:pt x="29" y="29"/>
                    <a:pt x="31" y="30"/>
                  </a:cubicBezTo>
                  <a:cubicBezTo>
                    <a:pt x="33" y="32"/>
                    <a:pt x="35" y="32"/>
                    <a:pt x="36" y="30"/>
                  </a:cubicBezTo>
                  <a:cubicBezTo>
                    <a:pt x="37" y="31"/>
                    <a:pt x="38" y="32"/>
                    <a:pt x="38" y="33"/>
                  </a:cubicBezTo>
                  <a:cubicBezTo>
                    <a:pt x="37" y="34"/>
                    <a:pt x="36" y="36"/>
                    <a:pt x="37" y="38"/>
                  </a:cubicBezTo>
                  <a:cubicBezTo>
                    <a:pt x="37" y="40"/>
                    <a:pt x="39" y="41"/>
                    <a:pt x="41" y="41"/>
                  </a:cubicBezTo>
                  <a:cubicBezTo>
                    <a:pt x="41" y="42"/>
                    <a:pt x="41" y="42"/>
                    <a:pt x="41" y="43"/>
                  </a:cubicBezTo>
                  <a:cubicBezTo>
                    <a:pt x="41" y="43"/>
                    <a:pt x="41" y="44"/>
                    <a:pt x="41" y="44"/>
                  </a:cubicBezTo>
                  <a:cubicBezTo>
                    <a:pt x="39" y="44"/>
                    <a:pt x="37" y="46"/>
                    <a:pt x="37" y="48"/>
                  </a:cubicBezTo>
                  <a:close/>
                  <a:moveTo>
                    <a:pt x="61" y="12"/>
                  </a:moveTo>
                  <a:cubicBezTo>
                    <a:pt x="61" y="12"/>
                    <a:pt x="61" y="11"/>
                    <a:pt x="61" y="11"/>
                  </a:cubicBezTo>
                  <a:cubicBezTo>
                    <a:pt x="60" y="11"/>
                    <a:pt x="60" y="11"/>
                    <a:pt x="59" y="11"/>
                  </a:cubicBezTo>
                  <a:cubicBezTo>
                    <a:pt x="59" y="11"/>
                    <a:pt x="59" y="11"/>
                    <a:pt x="59" y="11"/>
                  </a:cubicBezTo>
                  <a:cubicBezTo>
                    <a:pt x="59" y="11"/>
                    <a:pt x="59" y="11"/>
                    <a:pt x="59" y="11"/>
                  </a:cubicBezTo>
                  <a:cubicBezTo>
                    <a:pt x="59" y="11"/>
                    <a:pt x="59" y="11"/>
                    <a:pt x="59" y="11"/>
                  </a:cubicBezTo>
                  <a:cubicBezTo>
                    <a:pt x="59" y="10"/>
                    <a:pt x="59" y="10"/>
                    <a:pt x="59" y="10"/>
                  </a:cubicBezTo>
                  <a:cubicBezTo>
                    <a:pt x="59" y="10"/>
                    <a:pt x="60" y="10"/>
                    <a:pt x="60" y="9"/>
                  </a:cubicBezTo>
                  <a:cubicBezTo>
                    <a:pt x="60" y="9"/>
                    <a:pt x="60" y="8"/>
                    <a:pt x="60" y="7"/>
                  </a:cubicBezTo>
                  <a:cubicBezTo>
                    <a:pt x="59" y="6"/>
                    <a:pt x="58" y="5"/>
                    <a:pt x="57" y="4"/>
                  </a:cubicBezTo>
                  <a:cubicBezTo>
                    <a:pt x="57" y="4"/>
                    <a:pt x="57" y="4"/>
                    <a:pt x="56" y="4"/>
                  </a:cubicBezTo>
                  <a:cubicBezTo>
                    <a:pt x="56" y="4"/>
                    <a:pt x="56" y="4"/>
                    <a:pt x="56" y="4"/>
                  </a:cubicBezTo>
                  <a:cubicBezTo>
                    <a:pt x="55" y="4"/>
                    <a:pt x="55" y="4"/>
                    <a:pt x="55" y="4"/>
                  </a:cubicBezTo>
                  <a:cubicBezTo>
                    <a:pt x="54" y="4"/>
                    <a:pt x="54" y="4"/>
                    <a:pt x="54" y="4"/>
                  </a:cubicBezTo>
                  <a:cubicBezTo>
                    <a:pt x="54" y="4"/>
                    <a:pt x="54" y="4"/>
                    <a:pt x="54" y="4"/>
                  </a:cubicBezTo>
                  <a:cubicBezTo>
                    <a:pt x="54" y="4"/>
                    <a:pt x="55" y="3"/>
                    <a:pt x="54" y="2"/>
                  </a:cubicBezTo>
                  <a:cubicBezTo>
                    <a:pt x="54" y="2"/>
                    <a:pt x="54" y="1"/>
                    <a:pt x="53" y="1"/>
                  </a:cubicBezTo>
                  <a:cubicBezTo>
                    <a:pt x="52" y="1"/>
                    <a:pt x="51" y="0"/>
                    <a:pt x="50" y="0"/>
                  </a:cubicBezTo>
                  <a:cubicBezTo>
                    <a:pt x="49" y="0"/>
                    <a:pt x="49" y="0"/>
                    <a:pt x="49" y="0"/>
                  </a:cubicBezTo>
                  <a:cubicBezTo>
                    <a:pt x="49" y="0"/>
                    <a:pt x="48" y="0"/>
                    <a:pt x="48" y="0"/>
                  </a:cubicBezTo>
                  <a:cubicBezTo>
                    <a:pt x="48" y="1"/>
                    <a:pt x="47" y="1"/>
                    <a:pt x="47" y="2"/>
                  </a:cubicBezTo>
                  <a:cubicBezTo>
                    <a:pt x="47" y="2"/>
                    <a:pt x="47" y="2"/>
                    <a:pt x="47" y="2"/>
                  </a:cubicBezTo>
                  <a:cubicBezTo>
                    <a:pt x="47" y="2"/>
                    <a:pt x="47" y="2"/>
                    <a:pt x="47" y="2"/>
                  </a:cubicBezTo>
                  <a:cubicBezTo>
                    <a:pt x="47" y="1"/>
                    <a:pt x="46" y="1"/>
                    <a:pt x="46" y="0"/>
                  </a:cubicBezTo>
                  <a:cubicBezTo>
                    <a:pt x="46" y="0"/>
                    <a:pt x="45" y="0"/>
                    <a:pt x="45" y="0"/>
                  </a:cubicBezTo>
                  <a:cubicBezTo>
                    <a:pt x="45" y="0"/>
                    <a:pt x="45" y="0"/>
                    <a:pt x="44" y="0"/>
                  </a:cubicBezTo>
                  <a:cubicBezTo>
                    <a:pt x="43" y="0"/>
                    <a:pt x="42" y="1"/>
                    <a:pt x="41" y="1"/>
                  </a:cubicBezTo>
                  <a:cubicBezTo>
                    <a:pt x="40" y="1"/>
                    <a:pt x="40" y="2"/>
                    <a:pt x="40" y="2"/>
                  </a:cubicBezTo>
                  <a:cubicBezTo>
                    <a:pt x="40" y="3"/>
                    <a:pt x="40" y="4"/>
                    <a:pt x="40" y="4"/>
                  </a:cubicBezTo>
                  <a:cubicBezTo>
                    <a:pt x="40" y="4"/>
                    <a:pt x="40" y="4"/>
                    <a:pt x="40" y="4"/>
                  </a:cubicBezTo>
                  <a:cubicBezTo>
                    <a:pt x="40" y="4"/>
                    <a:pt x="40" y="4"/>
                    <a:pt x="40" y="4"/>
                  </a:cubicBezTo>
                  <a:cubicBezTo>
                    <a:pt x="40" y="4"/>
                    <a:pt x="40" y="4"/>
                    <a:pt x="39" y="4"/>
                  </a:cubicBezTo>
                  <a:cubicBezTo>
                    <a:pt x="39" y="4"/>
                    <a:pt x="39" y="4"/>
                    <a:pt x="38" y="4"/>
                  </a:cubicBezTo>
                  <a:cubicBezTo>
                    <a:pt x="38" y="4"/>
                    <a:pt x="38" y="4"/>
                    <a:pt x="38" y="4"/>
                  </a:cubicBezTo>
                  <a:cubicBezTo>
                    <a:pt x="37" y="4"/>
                    <a:pt x="37" y="4"/>
                    <a:pt x="37" y="4"/>
                  </a:cubicBezTo>
                  <a:cubicBezTo>
                    <a:pt x="36" y="5"/>
                    <a:pt x="35" y="6"/>
                    <a:pt x="34" y="7"/>
                  </a:cubicBezTo>
                  <a:cubicBezTo>
                    <a:pt x="34" y="8"/>
                    <a:pt x="34" y="9"/>
                    <a:pt x="34" y="9"/>
                  </a:cubicBezTo>
                  <a:cubicBezTo>
                    <a:pt x="34" y="10"/>
                    <a:pt x="35" y="10"/>
                    <a:pt x="35" y="10"/>
                  </a:cubicBezTo>
                  <a:cubicBezTo>
                    <a:pt x="35" y="10"/>
                    <a:pt x="35" y="10"/>
                    <a:pt x="35" y="11"/>
                  </a:cubicBezTo>
                  <a:cubicBezTo>
                    <a:pt x="35" y="11"/>
                    <a:pt x="35" y="11"/>
                    <a:pt x="35" y="11"/>
                  </a:cubicBezTo>
                  <a:cubicBezTo>
                    <a:pt x="35" y="11"/>
                    <a:pt x="35" y="11"/>
                    <a:pt x="35" y="11"/>
                  </a:cubicBezTo>
                  <a:cubicBezTo>
                    <a:pt x="34" y="11"/>
                    <a:pt x="34" y="11"/>
                    <a:pt x="34" y="11"/>
                  </a:cubicBezTo>
                  <a:cubicBezTo>
                    <a:pt x="33" y="11"/>
                    <a:pt x="33" y="12"/>
                    <a:pt x="33" y="12"/>
                  </a:cubicBezTo>
                  <a:cubicBezTo>
                    <a:pt x="33" y="13"/>
                    <a:pt x="33" y="14"/>
                    <a:pt x="33" y="14"/>
                  </a:cubicBezTo>
                  <a:cubicBezTo>
                    <a:pt x="33" y="15"/>
                    <a:pt x="33" y="16"/>
                    <a:pt x="33" y="16"/>
                  </a:cubicBezTo>
                  <a:cubicBezTo>
                    <a:pt x="33" y="17"/>
                    <a:pt x="33" y="17"/>
                    <a:pt x="33" y="18"/>
                  </a:cubicBezTo>
                  <a:cubicBezTo>
                    <a:pt x="34" y="18"/>
                    <a:pt x="34"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9"/>
                    <a:pt x="34" y="19"/>
                    <a:pt x="34" y="20"/>
                  </a:cubicBezTo>
                  <a:cubicBezTo>
                    <a:pt x="34" y="20"/>
                    <a:pt x="34" y="21"/>
                    <a:pt x="34" y="21"/>
                  </a:cubicBezTo>
                  <a:cubicBezTo>
                    <a:pt x="35" y="22"/>
                    <a:pt x="36" y="23"/>
                    <a:pt x="37" y="24"/>
                  </a:cubicBezTo>
                  <a:cubicBezTo>
                    <a:pt x="37" y="25"/>
                    <a:pt x="37" y="25"/>
                    <a:pt x="38" y="25"/>
                  </a:cubicBezTo>
                  <a:cubicBezTo>
                    <a:pt x="38" y="25"/>
                    <a:pt x="38" y="25"/>
                    <a:pt x="38" y="25"/>
                  </a:cubicBezTo>
                  <a:cubicBezTo>
                    <a:pt x="39" y="25"/>
                    <a:pt x="39" y="25"/>
                    <a:pt x="39" y="24"/>
                  </a:cubicBezTo>
                  <a:cubicBezTo>
                    <a:pt x="40" y="24"/>
                    <a:pt x="40" y="24"/>
                    <a:pt x="40" y="24"/>
                  </a:cubicBezTo>
                  <a:cubicBezTo>
                    <a:pt x="40" y="24"/>
                    <a:pt x="40" y="24"/>
                    <a:pt x="40" y="25"/>
                  </a:cubicBezTo>
                  <a:cubicBezTo>
                    <a:pt x="40" y="25"/>
                    <a:pt x="40" y="26"/>
                    <a:pt x="40" y="26"/>
                  </a:cubicBezTo>
                  <a:cubicBezTo>
                    <a:pt x="40" y="27"/>
                    <a:pt x="40" y="27"/>
                    <a:pt x="41" y="27"/>
                  </a:cubicBezTo>
                  <a:cubicBezTo>
                    <a:pt x="42" y="28"/>
                    <a:pt x="43" y="28"/>
                    <a:pt x="44" y="29"/>
                  </a:cubicBezTo>
                  <a:cubicBezTo>
                    <a:pt x="45" y="29"/>
                    <a:pt x="45" y="29"/>
                    <a:pt x="45" y="29"/>
                  </a:cubicBezTo>
                  <a:cubicBezTo>
                    <a:pt x="45" y="29"/>
                    <a:pt x="46" y="28"/>
                    <a:pt x="46" y="28"/>
                  </a:cubicBezTo>
                  <a:cubicBezTo>
                    <a:pt x="46" y="28"/>
                    <a:pt x="47" y="27"/>
                    <a:pt x="47" y="27"/>
                  </a:cubicBezTo>
                  <a:cubicBezTo>
                    <a:pt x="47" y="27"/>
                    <a:pt x="47" y="27"/>
                    <a:pt x="47" y="27"/>
                  </a:cubicBezTo>
                  <a:cubicBezTo>
                    <a:pt x="47" y="27"/>
                    <a:pt x="47" y="27"/>
                    <a:pt x="47" y="27"/>
                  </a:cubicBezTo>
                  <a:cubicBezTo>
                    <a:pt x="47" y="27"/>
                    <a:pt x="48" y="28"/>
                    <a:pt x="48" y="28"/>
                  </a:cubicBezTo>
                  <a:cubicBezTo>
                    <a:pt x="48" y="28"/>
                    <a:pt x="49" y="29"/>
                    <a:pt x="49" y="29"/>
                  </a:cubicBezTo>
                  <a:cubicBezTo>
                    <a:pt x="49" y="29"/>
                    <a:pt x="49" y="29"/>
                    <a:pt x="50" y="29"/>
                  </a:cubicBezTo>
                  <a:cubicBezTo>
                    <a:pt x="51" y="28"/>
                    <a:pt x="52" y="28"/>
                    <a:pt x="53" y="27"/>
                  </a:cubicBezTo>
                  <a:cubicBezTo>
                    <a:pt x="54" y="27"/>
                    <a:pt x="54" y="27"/>
                    <a:pt x="54" y="26"/>
                  </a:cubicBezTo>
                  <a:cubicBezTo>
                    <a:pt x="55" y="26"/>
                    <a:pt x="54" y="25"/>
                    <a:pt x="54" y="25"/>
                  </a:cubicBezTo>
                  <a:cubicBezTo>
                    <a:pt x="54" y="24"/>
                    <a:pt x="54" y="24"/>
                    <a:pt x="54" y="24"/>
                  </a:cubicBezTo>
                  <a:cubicBezTo>
                    <a:pt x="54" y="24"/>
                    <a:pt x="54" y="24"/>
                    <a:pt x="54" y="24"/>
                  </a:cubicBezTo>
                  <a:cubicBezTo>
                    <a:pt x="54" y="24"/>
                    <a:pt x="54" y="24"/>
                    <a:pt x="55" y="24"/>
                  </a:cubicBezTo>
                  <a:cubicBezTo>
                    <a:pt x="55" y="25"/>
                    <a:pt x="55" y="25"/>
                    <a:pt x="56" y="25"/>
                  </a:cubicBezTo>
                  <a:cubicBezTo>
                    <a:pt x="56" y="25"/>
                    <a:pt x="56" y="25"/>
                    <a:pt x="56" y="25"/>
                  </a:cubicBezTo>
                  <a:cubicBezTo>
                    <a:pt x="57" y="25"/>
                    <a:pt x="57" y="25"/>
                    <a:pt x="57" y="24"/>
                  </a:cubicBezTo>
                  <a:cubicBezTo>
                    <a:pt x="58" y="23"/>
                    <a:pt x="59" y="22"/>
                    <a:pt x="60" y="21"/>
                  </a:cubicBezTo>
                  <a:cubicBezTo>
                    <a:pt x="60" y="21"/>
                    <a:pt x="60" y="20"/>
                    <a:pt x="60" y="20"/>
                  </a:cubicBezTo>
                  <a:cubicBezTo>
                    <a:pt x="60" y="19"/>
                    <a:pt x="59" y="19"/>
                    <a:pt x="59" y="18"/>
                  </a:cubicBezTo>
                  <a:cubicBezTo>
                    <a:pt x="59" y="18"/>
                    <a:pt x="59" y="18"/>
                    <a:pt x="59" y="18"/>
                  </a:cubicBezTo>
                  <a:cubicBezTo>
                    <a:pt x="59" y="18"/>
                    <a:pt x="59" y="18"/>
                    <a:pt x="59" y="18"/>
                  </a:cubicBezTo>
                  <a:cubicBezTo>
                    <a:pt x="59" y="18"/>
                    <a:pt x="59" y="18"/>
                    <a:pt x="59" y="18"/>
                  </a:cubicBezTo>
                  <a:cubicBezTo>
                    <a:pt x="60" y="18"/>
                    <a:pt x="60" y="18"/>
                    <a:pt x="60" y="18"/>
                  </a:cubicBezTo>
                  <a:cubicBezTo>
                    <a:pt x="61" y="17"/>
                    <a:pt x="61" y="17"/>
                    <a:pt x="61" y="16"/>
                  </a:cubicBezTo>
                  <a:cubicBezTo>
                    <a:pt x="61" y="16"/>
                    <a:pt x="62" y="15"/>
                    <a:pt x="62" y="14"/>
                  </a:cubicBezTo>
                  <a:cubicBezTo>
                    <a:pt x="62" y="14"/>
                    <a:pt x="61" y="13"/>
                    <a:pt x="61" y="12"/>
                  </a:cubicBezTo>
                  <a:close/>
                  <a:moveTo>
                    <a:pt x="58" y="15"/>
                  </a:moveTo>
                  <a:cubicBezTo>
                    <a:pt x="57" y="15"/>
                    <a:pt x="56" y="16"/>
                    <a:pt x="56" y="17"/>
                  </a:cubicBezTo>
                  <a:cubicBezTo>
                    <a:pt x="55" y="18"/>
                    <a:pt x="56" y="20"/>
                    <a:pt x="57" y="21"/>
                  </a:cubicBezTo>
                  <a:cubicBezTo>
                    <a:pt x="56" y="21"/>
                    <a:pt x="56" y="21"/>
                    <a:pt x="56" y="22"/>
                  </a:cubicBezTo>
                  <a:cubicBezTo>
                    <a:pt x="55" y="21"/>
                    <a:pt x="53" y="21"/>
                    <a:pt x="52" y="22"/>
                  </a:cubicBezTo>
                  <a:cubicBezTo>
                    <a:pt x="51" y="23"/>
                    <a:pt x="51" y="24"/>
                    <a:pt x="51" y="25"/>
                  </a:cubicBezTo>
                  <a:cubicBezTo>
                    <a:pt x="51" y="25"/>
                    <a:pt x="50" y="25"/>
                    <a:pt x="50" y="25"/>
                  </a:cubicBezTo>
                  <a:cubicBezTo>
                    <a:pt x="49" y="24"/>
                    <a:pt x="48" y="24"/>
                    <a:pt x="47" y="24"/>
                  </a:cubicBezTo>
                  <a:cubicBezTo>
                    <a:pt x="46" y="24"/>
                    <a:pt x="45" y="24"/>
                    <a:pt x="44" y="25"/>
                  </a:cubicBezTo>
                  <a:cubicBezTo>
                    <a:pt x="44" y="25"/>
                    <a:pt x="43" y="25"/>
                    <a:pt x="43" y="25"/>
                  </a:cubicBezTo>
                  <a:cubicBezTo>
                    <a:pt x="43" y="24"/>
                    <a:pt x="43" y="23"/>
                    <a:pt x="42" y="22"/>
                  </a:cubicBezTo>
                  <a:cubicBezTo>
                    <a:pt x="41" y="21"/>
                    <a:pt x="39" y="21"/>
                    <a:pt x="38" y="22"/>
                  </a:cubicBezTo>
                  <a:cubicBezTo>
                    <a:pt x="38" y="21"/>
                    <a:pt x="38" y="21"/>
                    <a:pt x="37" y="21"/>
                  </a:cubicBezTo>
                  <a:cubicBezTo>
                    <a:pt x="38" y="20"/>
                    <a:pt x="39" y="18"/>
                    <a:pt x="38" y="17"/>
                  </a:cubicBezTo>
                  <a:cubicBezTo>
                    <a:pt x="38" y="16"/>
                    <a:pt x="37" y="15"/>
                    <a:pt x="36" y="15"/>
                  </a:cubicBezTo>
                  <a:cubicBezTo>
                    <a:pt x="36" y="15"/>
                    <a:pt x="36" y="15"/>
                    <a:pt x="36" y="14"/>
                  </a:cubicBezTo>
                  <a:cubicBezTo>
                    <a:pt x="36" y="14"/>
                    <a:pt x="36" y="14"/>
                    <a:pt x="36" y="14"/>
                  </a:cubicBezTo>
                  <a:cubicBezTo>
                    <a:pt x="37" y="14"/>
                    <a:pt x="38" y="13"/>
                    <a:pt x="38" y="11"/>
                  </a:cubicBezTo>
                  <a:cubicBezTo>
                    <a:pt x="39" y="10"/>
                    <a:pt x="38" y="9"/>
                    <a:pt x="37" y="8"/>
                  </a:cubicBezTo>
                  <a:cubicBezTo>
                    <a:pt x="38" y="8"/>
                    <a:pt x="38" y="7"/>
                    <a:pt x="38" y="7"/>
                  </a:cubicBezTo>
                  <a:cubicBezTo>
                    <a:pt x="39" y="8"/>
                    <a:pt x="41" y="8"/>
                    <a:pt x="42" y="7"/>
                  </a:cubicBezTo>
                  <a:cubicBezTo>
                    <a:pt x="43" y="6"/>
                    <a:pt x="43" y="5"/>
                    <a:pt x="43" y="4"/>
                  </a:cubicBezTo>
                  <a:cubicBezTo>
                    <a:pt x="43" y="3"/>
                    <a:pt x="44" y="3"/>
                    <a:pt x="44" y="3"/>
                  </a:cubicBezTo>
                  <a:cubicBezTo>
                    <a:pt x="45" y="4"/>
                    <a:pt x="46" y="5"/>
                    <a:pt x="47" y="5"/>
                  </a:cubicBezTo>
                  <a:cubicBezTo>
                    <a:pt x="48" y="5"/>
                    <a:pt x="49" y="4"/>
                    <a:pt x="50" y="3"/>
                  </a:cubicBezTo>
                  <a:cubicBezTo>
                    <a:pt x="50" y="3"/>
                    <a:pt x="51" y="3"/>
                    <a:pt x="51" y="4"/>
                  </a:cubicBezTo>
                  <a:cubicBezTo>
                    <a:pt x="51" y="5"/>
                    <a:pt x="51" y="6"/>
                    <a:pt x="52" y="7"/>
                  </a:cubicBezTo>
                  <a:cubicBezTo>
                    <a:pt x="53" y="8"/>
                    <a:pt x="55" y="8"/>
                    <a:pt x="56" y="7"/>
                  </a:cubicBezTo>
                  <a:cubicBezTo>
                    <a:pt x="56" y="7"/>
                    <a:pt x="56" y="8"/>
                    <a:pt x="57" y="8"/>
                  </a:cubicBezTo>
                  <a:cubicBezTo>
                    <a:pt x="56" y="9"/>
                    <a:pt x="55" y="10"/>
                    <a:pt x="56" y="11"/>
                  </a:cubicBezTo>
                  <a:cubicBezTo>
                    <a:pt x="56" y="13"/>
                    <a:pt x="57" y="14"/>
                    <a:pt x="58" y="14"/>
                  </a:cubicBezTo>
                  <a:cubicBezTo>
                    <a:pt x="58" y="14"/>
                    <a:pt x="59" y="14"/>
                    <a:pt x="59" y="14"/>
                  </a:cubicBezTo>
                  <a:cubicBezTo>
                    <a:pt x="59" y="15"/>
                    <a:pt x="58" y="15"/>
                    <a:pt x="58" y="15"/>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72" name="Freeform 58"/>
            <p:cNvSpPr>
              <a:spLocks noEditPoints="1"/>
            </p:cNvSpPr>
            <p:nvPr/>
          </p:nvSpPr>
          <p:spPr bwMode="auto">
            <a:xfrm>
              <a:off x="8187566" y="2909526"/>
              <a:ext cx="454390" cy="454388"/>
            </a:xfrm>
            <a:custGeom>
              <a:avLst/>
              <a:gdLst>
                <a:gd name="T0" fmla="*/ 45 w 62"/>
                <a:gd name="T1" fmla="*/ 4 h 62"/>
                <a:gd name="T2" fmla="*/ 45 w 62"/>
                <a:gd name="T3" fmla="*/ 9 h 62"/>
                <a:gd name="T4" fmla="*/ 17 w 62"/>
                <a:gd name="T5" fmla="*/ 52 h 62"/>
                <a:gd name="T6" fmla="*/ 16 w 62"/>
                <a:gd name="T7" fmla="*/ 58 h 62"/>
                <a:gd name="T8" fmla="*/ 19 w 62"/>
                <a:gd name="T9" fmla="*/ 52 h 62"/>
                <a:gd name="T10" fmla="*/ 54 w 62"/>
                <a:gd name="T11" fmla="*/ 19 h 62"/>
                <a:gd name="T12" fmla="*/ 56 w 62"/>
                <a:gd name="T13" fmla="*/ 15 h 62"/>
                <a:gd name="T14" fmla="*/ 53 w 62"/>
                <a:gd name="T15" fmla="*/ 19 h 62"/>
                <a:gd name="T16" fmla="*/ 4 w 62"/>
                <a:gd name="T17" fmla="*/ 46 h 62"/>
                <a:gd name="T18" fmla="*/ 9 w 62"/>
                <a:gd name="T19" fmla="*/ 44 h 62"/>
                <a:gd name="T20" fmla="*/ 61 w 62"/>
                <a:gd name="T21" fmla="*/ 30 h 62"/>
                <a:gd name="T22" fmla="*/ 56 w 62"/>
                <a:gd name="T23" fmla="*/ 32 h 62"/>
                <a:gd name="T24" fmla="*/ 61 w 62"/>
                <a:gd name="T25" fmla="*/ 30 h 62"/>
                <a:gd name="T26" fmla="*/ 1 w 62"/>
                <a:gd name="T27" fmla="*/ 30 h 62"/>
                <a:gd name="T28" fmla="*/ 5 w 62"/>
                <a:gd name="T29" fmla="*/ 32 h 62"/>
                <a:gd name="T30" fmla="*/ 52 w 62"/>
                <a:gd name="T31" fmla="*/ 43 h 62"/>
                <a:gd name="T32" fmla="*/ 57 w 62"/>
                <a:gd name="T33" fmla="*/ 47 h 62"/>
                <a:gd name="T34" fmla="*/ 54 w 62"/>
                <a:gd name="T35" fmla="*/ 43 h 62"/>
                <a:gd name="T36" fmla="*/ 10 w 62"/>
                <a:gd name="T37" fmla="*/ 18 h 62"/>
                <a:gd name="T38" fmla="*/ 4 w 62"/>
                <a:gd name="T39" fmla="*/ 15 h 62"/>
                <a:gd name="T40" fmla="*/ 45 w 62"/>
                <a:gd name="T41" fmla="*/ 52 h 62"/>
                <a:gd name="T42" fmla="*/ 45 w 62"/>
                <a:gd name="T43" fmla="*/ 57 h 62"/>
                <a:gd name="T44" fmla="*/ 47 w 62"/>
                <a:gd name="T45" fmla="*/ 56 h 62"/>
                <a:gd name="T46" fmla="*/ 30 w 62"/>
                <a:gd name="T47" fmla="*/ 56 h 62"/>
                <a:gd name="T48" fmla="*/ 32 w 62"/>
                <a:gd name="T49" fmla="*/ 61 h 62"/>
                <a:gd name="T50" fmla="*/ 17 w 62"/>
                <a:gd name="T51" fmla="*/ 9 h 62"/>
                <a:gd name="T52" fmla="*/ 19 w 62"/>
                <a:gd name="T53" fmla="*/ 8 h 62"/>
                <a:gd name="T54" fmla="*/ 15 w 62"/>
                <a:gd name="T55" fmla="*/ 5 h 62"/>
                <a:gd name="T56" fmla="*/ 32 w 62"/>
                <a:gd name="T57" fmla="*/ 5 h 62"/>
                <a:gd name="T58" fmla="*/ 30 w 62"/>
                <a:gd name="T59" fmla="*/ 1 h 62"/>
                <a:gd name="T60" fmla="*/ 53 w 62"/>
                <a:gd name="T61" fmla="*/ 30 h 62"/>
                <a:gd name="T62" fmla="*/ 29 w 62"/>
                <a:gd name="T63" fmla="*/ 53 h 62"/>
                <a:gd name="T64" fmla="*/ 14 w 62"/>
                <a:gd name="T65" fmla="*/ 19 h 62"/>
                <a:gd name="T66" fmla="*/ 48 w 62"/>
                <a:gd name="T67" fmla="*/ 19 h 62"/>
                <a:gd name="T68" fmla="*/ 46 w 62"/>
                <a:gd name="T69" fmla="*/ 22 h 62"/>
                <a:gd name="T70" fmla="*/ 46 w 62"/>
                <a:gd name="T71" fmla="*/ 22 h 62"/>
                <a:gd name="T72" fmla="*/ 39 w 62"/>
                <a:gd name="T73" fmla="*/ 27 h 62"/>
                <a:gd name="T74" fmla="*/ 31 w 62"/>
                <a:gd name="T75" fmla="*/ 48 h 62"/>
                <a:gd name="T76" fmla="*/ 36 w 62"/>
                <a:gd name="T77" fmla="*/ 27 h 62"/>
                <a:gd name="T78" fmla="*/ 36 w 62"/>
                <a:gd name="T79" fmla="*/ 27 h 62"/>
                <a:gd name="T80" fmla="*/ 23 w 62"/>
                <a:gd name="T81" fmla="*/ 27 h 62"/>
                <a:gd name="T82" fmla="*/ 21 w 62"/>
                <a:gd name="T83" fmla="*/ 27 h 62"/>
                <a:gd name="T84" fmla="*/ 28 w 62"/>
                <a:gd name="T85" fmla="*/ 47 h 62"/>
                <a:gd name="T86" fmla="*/ 28 w 62"/>
                <a:gd name="T87" fmla="*/ 47 h 62"/>
                <a:gd name="T88" fmla="*/ 39 w 62"/>
                <a:gd name="T89"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62">
                  <a:moveTo>
                    <a:pt x="43" y="9"/>
                  </a:moveTo>
                  <a:cubicBezTo>
                    <a:pt x="43" y="9"/>
                    <a:pt x="43" y="9"/>
                    <a:pt x="43" y="8"/>
                  </a:cubicBezTo>
                  <a:cubicBezTo>
                    <a:pt x="45" y="4"/>
                    <a:pt x="45" y="4"/>
                    <a:pt x="45" y="4"/>
                  </a:cubicBezTo>
                  <a:cubicBezTo>
                    <a:pt x="45" y="4"/>
                    <a:pt x="46" y="4"/>
                    <a:pt x="46" y="4"/>
                  </a:cubicBezTo>
                  <a:cubicBezTo>
                    <a:pt x="47" y="4"/>
                    <a:pt x="47" y="5"/>
                    <a:pt x="47" y="5"/>
                  </a:cubicBezTo>
                  <a:cubicBezTo>
                    <a:pt x="45" y="9"/>
                    <a:pt x="45" y="9"/>
                    <a:pt x="45" y="9"/>
                  </a:cubicBezTo>
                  <a:cubicBezTo>
                    <a:pt x="44" y="9"/>
                    <a:pt x="44" y="10"/>
                    <a:pt x="44" y="10"/>
                  </a:cubicBezTo>
                  <a:cubicBezTo>
                    <a:pt x="43" y="10"/>
                    <a:pt x="43" y="9"/>
                    <a:pt x="43" y="9"/>
                  </a:cubicBezTo>
                  <a:close/>
                  <a:moveTo>
                    <a:pt x="17" y="52"/>
                  </a:moveTo>
                  <a:cubicBezTo>
                    <a:pt x="15" y="56"/>
                    <a:pt x="15" y="56"/>
                    <a:pt x="15" y="56"/>
                  </a:cubicBezTo>
                  <a:cubicBezTo>
                    <a:pt x="15" y="57"/>
                    <a:pt x="15" y="57"/>
                    <a:pt x="15" y="58"/>
                  </a:cubicBezTo>
                  <a:cubicBezTo>
                    <a:pt x="16" y="58"/>
                    <a:pt x="16" y="58"/>
                    <a:pt x="16" y="58"/>
                  </a:cubicBezTo>
                  <a:cubicBezTo>
                    <a:pt x="16" y="58"/>
                    <a:pt x="17" y="57"/>
                    <a:pt x="17" y="57"/>
                  </a:cubicBezTo>
                  <a:cubicBezTo>
                    <a:pt x="19" y="53"/>
                    <a:pt x="19" y="53"/>
                    <a:pt x="19" y="53"/>
                  </a:cubicBezTo>
                  <a:cubicBezTo>
                    <a:pt x="19" y="53"/>
                    <a:pt x="19" y="52"/>
                    <a:pt x="19" y="52"/>
                  </a:cubicBezTo>
                  <a:cubicBezTo>
                    <a:pt x="18" y="52"/>
                    <a:pt x="18" y="52"/>
                    <a:pt x="17" y="52"/>
                  </a:cubicBezTo>
                  <a:close/>
                  <a:moveTo>
                    <a:pt x="53" y="19"/>
                  </a:moveTo>
                  <a:cubicBezTo>
                    <a:pt x="53" y="19"/>
                    <a:pt x="53" y="19"/>
                    <a:pt x="54" y="19"/>
                  </a:cubicBezTo>
                  <a:cubicBezTo>
                    <a:pt x="57" y="17"/>
                    <a:pt x="57" y="17"/>
                    <a:pt x="57" y="17"/>
                  </a:cubicBezTo>
                  <a:cubicBezTo>
                    <a:pt x="58" y="16"/>
                    <a:pt x="58" y="16"/>
                    <a:pt x="58" y="15"/>
                  </a:cubicBezTo>
                  <a:cubicBezTo>
                    <a:pt x="57" y="15"/>
                    <a:pt x="57" y="14"/>
                    <a:pt x="56" y="15"/>
                  </a:cubicBezTo>
                  <a:cubicBezTo>
                    <a:pt x="53" y="17"/>
                    <a:pt x="53" y="17"/>
                    <a:pt x="53" y="17"/>
                  </a:cubicBezTo>
                  <a:cubicBezTo>
                    <a:pt x="52" y="17"/>
                    <a:pt x="52" y="18"/>
                    <a:pt x="52" y="18"/>
                  </a:cubicBezTo>
                  <a:cubicBezTo>
                    <a:pt x="52" y="19"/>
                    <a:pt x="53" y="19"/>
                    <a:pt x="53" y="19"/>
                  </a:cubicBezTo>
                  <a:close/>
                  <a:moveTo>
                    <a:pt x="8" y="43"/>
                  </a:moveTo>
                  <a:cubicBezTo>
                    <a:pt x="4" y="45"/>
                    <a:pt x="4" y="45"/>
                    <a:pt x="4" y="45"/>
                  </a:cubicBezTo>
                  <a:cubicBezTo>
                    <a:pt x="4" y="45"/>
                    <a:pt x="4" y="46"/>
                    <a:pt x="4" y="46"/>
                  </a:cubicBezTo>
                  <a:cubicBezTo>
                    <a:pt x="4" y="46"/>
                    <a:pt x="5" y="47"/>
                    <a:pt x="5" y="47"/>
                  </a:cubicBezTo>
                  <a:cubicBezTo>
                    <a:pt x="5" y="47"/>
                    <a:pt x="5" y="47"/>
                    <a:pt x="5" y="47"/>
                  </a:cubicBezTo>
                  <a:cubicBezTo>
                    <a:pt x="9" y="44"/>
                    <a:pt x="9" y="44"/>
                    <a:pt x="9" y="44"/>
                  </a:cubicBezTo>
                  <a:cubicBezTo>
                    <a:pt x="10" y="44"/>
                    <a:pt x="10" y="43"/>
                    <a:pt x="10" y="43"/>
                  </a:cubicBezTo>
                  <a:cubicBezTo>
                    <a:pt x="9" y="42"/>
                    <a:pt x="9" y="42"/>
                    <a:pt x="8" y="43"/>
                  </a:cubicBezTo>
                  <a:close/>
                  <a:moveTo>
                    <a:pt x="61" y="30"/>
                  </a:moveTo>
                  <a:cubicBezTo>
                    <a:pt x="56" y="30"/>
                    <a:pt x="56" y="30"/>
                    <a:pt x="56" y="30"/>
                  </a:cubicBezTo>
                  <a:cubicBezTo>
                    <a:pt x="56" y="30"/>
                    <a:pt x="55" y="30"/>
                    <a:pt x="55" y="31"/>
                  </a:cubicBezTo>
                  <a:cubicBezTo>
                    <a:pt x="55" y="31"/>
                    <a:pt x="56" y="32"/>
                    <a:pt x="56" y="32"/>
                  </a:cubicBezTo>
                  <a:cubicBezTo>
                    <a:pt x="61" y="32"/>
                    <a:pt x="61" y="32"/>
                    <a:pt x="61" y="32"/>
                  </a:cubicBezTo>
                  <a:cubicBezTo>
                    <a:pt x="61" y="32"/>
                    <a:pt x="62" y="31"/>
                    <a:pt x="62" y="31"/>
                  </a:cubicBezTo>
                  <a:cubicBezTo>
                    <a:pt x="62" y="30"/>
                    <a:pt x="61" y="30"/>
                    <a:pt x="61" y="30"/>
                  </a:cubicBezTo>
                  <a:close/>
                  <a:moveTo>
                    <a:pt x="6" y="31"/>
                  </a:moveTo>
                  <a:cubicBezTo>
                    <a:pt x="6" y="30"/>
                    <a:pt x="6" y="30"/>
                    <a:pt x="5" y="30"/>
                  </a:cubicBezTo>
                  <a:cubicBezTo>
                    <a:pt x="1" y="30"/>
                    <a:pt x="1" y="30"/>
                    <a:pt x="1" y="30"/>
                  </a:cubicBezTo>
                  <a:cubicBezTo>
                    <a:pt x="0" y="30"/>
                    <a:pt x="0" y="30"/>
                    <a:pt x="0" y="31"/>
                  </a:cubicBezTo>
                  <a:cubicBezTo>
                    <a:pt x="0" y="31"/>
                    <a:pt x="0" y="32"/>
                    <a:pt x="1" y="32"/>
                  </a:cubicBezTo>
                  <a:cubicBezTo>
                    <a:pt x="5" y="32"/>
                    <a:pt x="5" y="32"/>
                    <a:pt x="5" y="32"/>
                  </a:cubicBezTo>
                  <a:cubicBezTo>
                    <a:pt x="6" y="32"/>
                    <a:pt x="6" y="31"/>
                    <a:pt x="6" y="31"/>
                  </a:cubicBezTo>
                  <a:close/>
                  <a:moveTo>
                    <a:pt x="54" y="43"/>
                  </a:moveTo>
                  <a:cubicBezTo>
                    <a:pt x="53" y="42"/>
                    <a:pt x="52" y="42"/>
                    <a:pt x="52" y="43"/>
                  </a:cubicBezTo>
                  <a:cubicBezTo>
                    <a:pt x="52" y="43"/>
                    <a:pt x="52" y="44"/>
                    <a:pt x="53" y="44"/>
                  </a:cubicBezTo>
                  <a:cubicBezTo>
                    <a:pt x="56" y="47"/>
                    <a:pt x="56" y="47"/>
                    <a:pt x="56" y="47"/>
                  </a:cubicBezTo>
                  <a:cubicBezTo>
                    <a:pt x="57" y="47"/>
                    <a:pt x="57" y="47"/>
                    <a:pt x="57" y="47"/>
                  </a:cubicBezTo>
                  <a:cubicBezTo>
                    <a:pt x="57" y="47"/>
                    <a:pt x="58" y="46"/>
                    <a:pt x="58" y="46"/>
                  </a:cubicBezTo>
                  <a:cubicBezTo>
                    <a:pt x="58" y="46"/>
                    <a:pt x="58" y="45"/>
                    <a:pt x="57" y="45"/>
                  </a:cubicBezTo>
                  <a:lnTo>
                    <a:pt x="54" y="43"/>
                  </a:lnTo>
                  <a:close/>
                  <a:moveTo>
                    <a:pt x="8" y="19"/>
                  </a:moveTo>
                  <a:cubicBezTo>
                    <a:pt x="8" y="19"/>
                    <a:pt x="9" y="19"/>
                    <a:pt x="9" y="19"/>
                  </a:cubicBezTo>
                  <a:cubicBezTo>
                    <a:pt x="9" y="19"/>
                    <a:pt x="9" y="19"/>
                    <a:pt x="10" y="18"/>
                  </a:cubicBezTo>
                  <a:cubicBezTo>
                    <a:pt x="10" y="18"/>
                    <a:pt x="10" y="17"/>
                    <a:pt x="9" y="17"/>
                  </a:cubicBezTo>
                  <a:cubicBezTo>
                    <a:pt x="5" y="15"/>
                    <a:pt x="5" y="15"/>
                    <a:pt x="5" y="15"/>
                  </a:cubicBezTo>
                  <a:cubicBezTo>
                    <a:pt x="5" y="14"/>
                    <a:pt x="4" y="15"/>
                    <a:pt x="4" y="15"/>
                  </a:cubicBezTo>
                  <a:cubicBezTo>
                    <a:pt x="4" y="16"/>
                    <a:pt x="4" y="16"/>
                    <a:pt x="4" y="17"/>
                  </a:cubicBezTo>
                  <a:lnTo>
                    <a:pt x="8" y="19"/>
                  </a:lnTo>
                  <a:close/>
                  <a:moveTo>
                    <a:pt x="45" y="52"/>
                  </a:moveTo>
                  <a:cubicBezTo>
                    <a:pt x="44" y="52"/>
                    <a:pt x="44" y="52"/>
                    <a:pt x="43" y="52"/>
                  </a:cubicBezTo>
                  <a:cubicBezTo>
                    <a:pt x="43" y="52"/>
                    <a:pt x="43" y="53"/>
                    <a:pt x="43" y="53"/>
                  </a:cubicBezTo>
                  <a:cubicBezTo>
                    <a:pt x="45" y="57"/>
                    <a:pt x="45" y="57"/>
                    <a:pt x="45" y="57"/>
                  </a:cubicBezTo>
                  <a:cubicBezTo>
                    <a:pt x="45" y="57"/>
                    <a:pt x="46" y="58"/>
                    <a:pt x="46" y="58"/>
                  </a:cubicBezTo>
                  <a:cubicBezTo>
                    <a:pt x="46" y="58"/>
                    <a:pt x="46" y="58"/>
                    <a:pt x="46" y="58"/>
                  </a:cubicBezTo>
                  <a:cubicBezTo>
                    <a:pt x="47" y="57"/>
                    <a:pt x="47" y="57"/>
                    <a:pt x="47" y="56"/>
                  </a:cubicBezTo>
                  <a:lnTo>
                    <a:pt x="45" y="52"/>
                  </a:lnTo>
                  <a:close/>
                  <a:moveTo>
                    <a:pt x="31" y="55"/>
                  </a:moveTo>
                  <a:cubicBezTo>
                    <a:pt x="30" y="55"/>
                    <a:pt x="30" y="56"/>
                    <a:pt x="30" y="56"/>
                  </a:cubicBezTo>
                  <a:cubicBezTo>
                    <a:pt x="30" y="61"/>
                    <a:pt x="30" y="61"/>
                    <a:pt x="30" y="61"/>
                  </a:cubicBezTo>
                  <a:cubicBezTo>
                    <a:pt x="30" y="61"/>
                    <a:pt x="30" y="62"/>
                    <a:pt x="31" y="62"/>
                  </a:cubicBezTo>
                  <a:cubicBezTo>
                    <a:pt x="31" y="62"/>
                    <a:pt x="32" y="61"/>
                    <a:pt x="32" y="61"/>
                  </a:cubicBezTo>
                  <a:cubicBezTo>
                    <a:pt x="32" y="56"/>
                    <a:pt x="32" y="56"/>
                    <a:pt x="32" y="56"/>
                  </a:cubicBezTo>
                  <a:cubicBezTo>
                    <a:pt x="32" y="56"/>
                    <a:pt x="31" y="55"/>
                    <a:pt x="31" y="55"/>
                  </a:cubicBezTo>
                  <a:close/>
                  <a:moveTo>
                    <a:pt x="17" y="9"/>
                  </a:moveTo>
                  <a:cubicBezTo>
                    <a:pt x="17" y="9"/>
                    <a:pt x="18" y="10"/>
                    <a:pt x="18" y="10"/>
                  </a:cubicBezTo>
                  <a:cubicBezTo>
                    <a:pt x="18" y="10"/>
                    <a:pt x="18" y="9"/>
                    <a:pt x="19" y="9"/>
                  </a:cubicBezTo>
                  <a:cubicBezTo>
                    <a:pt x="19" y="9"/>
                    <a:pt x="19" y="9"/>
                    <a:pt x="19" y="8"/>
                  </a:cubicBezTo>
                  <a:cubicBezTo>
                    <a:pt x="17" y="4"/>
                    <a:pt x="17" y="4"/>
                    <a:pt x="17" y="4"/>
                  </a:cubicBezTo>
                  <a:cubicBezTo>
                    <a:pt x="16" y="4"/>
                    <a:pt x="16" y="4"/>
                    <a:pt x="15" y="4"/>
                  </a:cubicBezTo>
                  <a:cubicBezTo>
                    <a:pt x="15" y="4"/>
                    <a:pt x="15" y="5"/>
                    <a:pt x="15" y="5"/>
                  </a:cubicBezTo>
                  <a:lnTo>
                    <a:pt x="17" y="9"/>
                  </a:lnTo>
                  <a:close/>
                  <a:moveTo>
                    <a:pt x="31" y="6"/>
                  </a:moveTo>
                  <a:cubicBezTo>
                    <a:pt x="31" y="6"/>
                    <a:pt x="32" y="6"/>
                    <a:pt x="32" y="5"/>
                  </a:cubicBezTo>
                  <a:cubicBezTo>
                    <a:pt x="32" y="1"/>
                    <a:pt x="32" y="1"/>
                    <a:pt x="32" y="1"/>
                  </a:cubicBezTo>
                  <a:cubicBezTo>
                    <a:pt x="32" y="0"/>
                    <a:pt x="31" y="0"/>
                    <a:pt x="31" y="0"/>
                  </a:cubicBezTo>
                  <a:cubicBezTo>
                    <a:pt x="30" y="0"/>
                    <a:pt x="30" y="0"/>
                    <a:pt x="30" y="1"/>
                  </a:cubicBezTo>
                  <a:cubicBezTo>
                    <a:pt x="30" y="5"/>
                    <a:pt x="30" y="5"/>
                    <a:pt x="30" y="5"/>
                  </a:cubicBezTo>
                  <a:cubicBezTo>
                    <a:pt x="30" y="6"/>
                    <a:pt x="30" y="6"/>
                    <a:pt x="31" y="6"/>
                  </a:cubicBezTo>
                  <a:close/>
                  <a:moveTo>
                    <a:pt x="53" y="30"/>
                  </a:moveTo>
                  <a:cubicBezTo>
                    <a:pt x="32" y="53"/>
                    <a:pt x="32" y="53"/>
                    <a:pt x="32" y="53"/>
                  </a:cubicBezTo>
                  <a:cubicBezTo>
                    <a:pt x="32" y="53"/>
                    <a:pt x="31" y="53"/>
                    <a:pt x="31" y="53"/>
                  </a:cubicBezTo>
                  <a:cubicBezTo>
                    <a:pt x="30" y="53"/>
                    <a:pt x="30" y="53"/>
                    <a:pt x="29" y="53"/>
                  </a:cubicBezTo>
                  <a:cubicBezTo>
                    <a:pt x="9" y="30"/>
                    <a:pt x="9" y="30"/>
                    <a:pt x="9" y="30"/>
                  </a:cubicBezTo>
                  <a:cubicBezTo>
                    <a:pt x="8" y="29"/>
                    <a:pt x="8" y="28"/>
                    <a:pt x="9" y="27"/>
                  </a:cubicBezTo>
                  <a:cubicBezTo>
                    <a:pt x="14" y="19"/>
                    <a:pt x="14" y="19"/>
                    <a:pt x="14" y="19"/>
                  </a:cubicBezTo>
                  <a:cubicBezTo>
                    <a:pt x="14" y="19"/>
                    <a:pt x="15" y="18"/>
                    <a:pt x="15" y="18"/>
                  </a:cubicBezTo>
                  <a:cubicBezTo>
                    <a:pt x="46" y="18"/>
                    <a:pt x="46" y="18"/>
                    <a:pt x="46" y="18"/>
                  </a:cubicBezTo>
                  <a:cubicBezTo>
                    <a:pt x="47" y="18"/>
                    <a:pt x="48" y="19"/>
                    <a:pt x="48" y="19"/>
                  </a:cubicBezTo>
                  <a:cubicBezTo>
                    <a:pt x="53" y="27"/>
                    <a:pt x="53" y="27"/>
                    <a:pt x="53" y="27"/>
                  </a:cubicBezTo>
                  <a:cubicBezTo>
                    <a:pt x="54" y="28"/>
                    <a:pt x="54" y="29"/>
                    <a:pt x="53" y="30"/>
                  </a:cubicBezTo>
                  <a:close/>
                  <a:moveTo>
                    <a:pt x="46" y="22"/>
                  </a:moveTo>
                  <a:cubicBezTo>
                    <a:pt x="41" y="27"/>
                    <a:pt x="41" y="27"/>
                    <a:pt x="41" y="27"/>
                  </a:cubicBezTo>
                  <a:cubicBezTo>
                    <a:pt x="50" y="27"/>
                    <a:pt x="50" y="27"/>
                    <a:pt x="50" y="27"/>
                  </a:cubicBezTo>
                  <a:lnTo>
                    <a:pt x="46" y="22"/>
                  </a:lnTo>
                  <a:close/>
                  <a:moveTo>
                    <a:pt x="44" y="21"/>
                  </a:moveTo>
                  <a:cubicBezTo>
                    <a:pt x="33" y="21"/>
                    <a:pt x="33" y="21"/>
                    <a:pt x="33" y="21"/>
                  </a:cubicBezTo>
                  <a:cubicBezTo>
                    <a:pt x="39" y="27"/>
                    <a:pt x="39" y="27"/>
                    <a:pt x="39" y="27"/>
                  </a:cubicBezTo>
                  <a:lnTo>
                    <a:pt x="44" y="21"/>
                  </a:lnTo>
                  <a:close/>
                  <a:moveTo>
                    <a:pt x="25" y="29"/>
                  </a:moveTo>
                  <a:cubicBezTo>
                    <a:pt x="31" y="48"/>
                    <a:pt x="31" y="48"/>
                    <a:pt x="31" y="48"/>
                  </a:cubicBezTo>
                  <a:cubicBezTo>
                    <a:pt x="37" y="29"/>
                    <a:pt x="37" y="29"/>
                    <a:pt x="37" y="29"/>
                  </a:cubicBezTo>
                  <a:lnTo>
                    <a:pt x="25" y="29"/>
                  </a:lnTo>
                  <a:close/>
                  <a:moveTo>
                    <a:pt x="36" y="27"/>
                  </a:moveTo>
                  <a:cubicBezTo>
                    <a:pt x="31" y="22"/>
                    <a:pt x="31" y="22"/>
                    <a:pt x="31" y="22"/>
                  </a:cubicBezTo>
                  <a:cubicBezTo>
                    <a:pt x="26" y="27"/>
                    <a:pt x="26" y="27"/>
                    <a:pt x="26" y="27"/>
                  </a:cubicBezTo>
                  <a:lnTo>
                    <a:pt x="36" y="27"/>
                  </a:lnTo>
                  <a:close/>
                  <a:moveTo>
                    <a:pt x="28" y="21"/>
                  </a:moveTo>
                  <a:cubicBezTo>
                    <a:pt x="18" y="21"/>
                    <a:pt x="18" y="21"/>
                    <a:pt x="18" y="21"/>
                  </a:cubicBezTo>
                  <a:cubicBezTo>
                    <a:pt x="23" y="27"/>
                    <a:pt x="23" y="27"/>
                    <a:pt x="23" y="27"/>
                  </a:cubicBezTo>
                  <a:lnTo>
                    <a:pt x="28" y="21"/>
                  </a:lnTo>
                  <a:close/>
                  <a:moveTo>
                    <a:pt x="12" y="27"/>
                  </a:moveTo>
                  <a:cubicBezTo>
                    <a:pt x="21" y="27"/>
                    <a:pt x="21" y="27"/>
                    <a:pt x="21" y="27"/>
                  </a:cubicBezTo>
                  <a:cubicBezTo>
                    <a:pt x="16" y="22"/>
                    <a:pt x="16" y="22"/>
                    <a:pt x="16" y="22"/>
                  </a:cubicBezTo>
                  <a:lnTo>
                    <a:pt x="12" y="27"/>
                  </a:lnTo>
                  <a:close/>
                  <a:moveTo>
                    <a:pt x="28" y="47"/>
                  </a:moveTo>
                  <a:cubicBezTo>
                    <a:pt x="22" y="29"/>
                    <a:pt x="22" y="29"/>
                    <a:pt x="22" y="29"/>
                  </a:cubicBezTo>
                  <a:cubicBezTo>
                    <a:pt x="12" y="29"/>
                    <a:pt x="12" y="29"/>
                    <a:pt x="12" y="29"/>
                  </a:cubicBezTo>
                  <a:lnTo>
                    <a:pt x="28" y="47"/>
                  </a:lnTo>
                  <a:close/>
                  <a:moveTo>
                    <a:pt x="33" y="47"/>
                  </a:moveTo>
                  <a:cubicBezTo>
                    <a:pt x="49" y="29"/>
                    <a:pt x="49" y="29"/>
                    <a:pt x="49" y="29"/>
                  </a:cubicBezTo>
                  <a:cubicBezTo>
                    <a:pt x="39" y="29"/>
                    <a:pt x="39" y="29"/>
                    <a:pt x="39" y="29"/>
                  </a:cubicBezTo>
                  <a:lnTo>
                    <a:pt x="33" y="47"/>
                  </a:ln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73" name="Freeform 16"/>
            <p:cNvSpPr>
              <a:spLocks noEditPoints="1"/>
            </p:cNvSpPr>
            <p:nvPr/>
          </p:nvSpPr>
          <p:spPr bwMode="auto">
            <a:xfrm>
              <a:off x="5726185" y="1682088"/>
              <a:ext cx="371697" cy="409820"/>
            </a:xfrm>
            <a:custGeom>
              <a:avLst/>
              <a:gdLst>
                <a:gd name="T0" fmla="*/ 33 w 66"/>
                <a:gd name="T1" fmla="*/ 0 h 73"/>
                <a:gd name="T2" fmla="*/ 26 w 66"/>
                <a:gd name="T3" fmla="*/ 6 h 73"/>
                <a:gd name="T4" fmla="*/ 39 w 66"/>
                <a:gd name="T5" fmla="*/ 7 h 73"/>
                <a:gd name="T6" fmla="*/ 28 w 66"/>
                <a:gd name="T7" fmla="*/ 5 h 73"/>
                <a:gd name="T8" fmla="*/ 33 w 66"/>
                <a:gd name="T9" fmla="*/ 1 h 73"/>
                <a:gd name="T10" fmla="*/ 28 w 66"/>
                <a:gd name="T11" fmla="*/ 5 h 73"/>
                <a:gd name="T12" fmla="*/ 50 w 66"/>
                <a:gd name="T13" fmla="*/ 13 h 73"/>
                <a:gd name="T14" fmla="*/ 55 w 66"/>
                <a:gd name="T15" fmla="*/ 15 h 73"/>
                <a:gd name="T16" fmla="*/ 54 w 66"/>
                <a:gd name="T17" fmla="*/ 8 h 73"/>
                <a:gd name="T18" fmla="*/ 45 w 66"/>
                <a:gd name="T19" fmla="*/ 8 h 73"/>
                <a:gd name="T20" fmla="*/ 49 w 66"/>
                <a:gd name="T21" fmla="*/ 11 h 73"/>
                <a:gd name="T22" fmla="*/ 33 w 66"/>
                <a:gd name="T23" fmla="*/ 7 h 73"/>
                <a:gd name="T24" fmla="*/ 17 w 66"/>
                <a:gd name="T25" fmla="*/ 12 h 73"/>
                <a:gd name="T26" fmla="*/ 21 w 66"/>
                <a:gd name="T27" fmla="*/ 8 h 73"/>
                <a:gd name="T28" fmla="*/ 14 w 66"/>
                <a:gd name="T29" fmla="*/ 6 h 73"/>
                <a:gd name="T30" fmla="*/ 10 w 66"/>
                <a:gd name="T31" fmla="*/ 15 h 73"/>
                <a:gd name="T32" fmla="*/ 15 w 66"/>
                <a:gd name="T33" fmla="*/ 12 h 73"/>
                <a:gd name="T34" fmla="*/ 15 w 66"/>
                <a:gd name="T35" fmla="*/ 13 h 73"/>
                <a:gd name="T36" fmla="*/ 0 w 66"/>
                <a:gd name="T37" fmla="*/ 35 h 73"/>
                <a:gd name="T38" fmla="*/ 4 w 66"/>
                <a:gd name="T39" fmla="*/ 43 h 73"/>
                <a:gd name="T40" fmla="*/ 14 w 66"/>
                <a:gd name="T41" fmla="*/ 60 h 73"/>
                <a:gd name="T42" fmla="*/ 11 w 66"/>
                <a:gd name="T43" fmla="*/ 68 h 73"/>
                <a:gd name="T44" fmla="*/ 12 w 66"/>
                <a:gd name="T45" fmla="*/ 73 h 73"/>
                <a:gd name="T46" fmla="*/ 15 w 66"/>
                <a:gd name="T47" fmla="*/ 70 h 73"/>
                <a:gd name="T48" fmla="*/ 20 w 66"/>
                <a:gd name="T49" fmla="*/ 63 h 73"/>
                <a:gd name="T50" fmla="*/ 46 w 66"/>
                <a:gd name="T51" fmla="*/ 63 h 73"/>
                <a:gd name="T52" fmla="*/ 52 w 66"/>
                <a:gd name="T53" fmla="*/ 70 h 73"/>
                <a:gd name="T54" fmla="*/ 57 w 66"/>
                <a:gd name="T55" fmla="*/ 71 h 73"/>
                <a:gd name="T56" fmla="*/ 56 w 66"/>
                <a:gd name="T57" fmla="*/ 67 h 73"/>
                <a:gd name="T58" fmla="*/ 62 w 66"/>
                <a:gd name="T59" fmla="*/ 43 h 73"/>
                <a:gd name="T60" fmla="*/ 66 w 66"/>
                <a:gd name="T61" fmla="*/ 35 h 73"/>
                <a:gd name="T62" fmla="*/ 2 w 66"/>
                <a:gd name="T63" fmla="*/ 38 h 73"/>
                <a:gd name="T64" fmla="*/ 3 w 66"/>
                <a:gd name="T65" fmla="*/ 32 h 73"/>
                <a:gd name="T66" fmla="*/ 3 w 66"/>
                <a:gd name="T67" fmla="*/ 41 h 73"/>
                <a:gd name="T68" fmla="*/ 47 w 66"/>
                <a:gd name="T69" fmla="*/ 8 h 73"/>
                <a:gd name="T70" fmla="*/ 53 w 66"/>
                <a:gd name="T71" fmla="*/ 10 h 73"/>
                <a:gd name="T72" fmla="*/ 47 w 66"/>
                <a:gd name="T73" fmla="*/ 8 h 73"/>
                <a:gd name="T74" fmla="*/ 12 w 66"/>
                <a:gd name="T75" fmla="*/ 10 h 73"/>
                <a:gd name="T76" fmla="*/ 17 w 66"/>
                <a:gd name="T77" fmla="*/ 7 h 73"/>
                <a:gd name="T78" fmla="*/ 11 w 66"/>
                <a:gd name="T79" fmla="*/ 13 h 73"/>
                <a:gd name="T80" fmla="*/ 12 w 66"/>
                <a:gd name="T81" fmla="*/ 66 h 73"/>
                <a:gd name="T82" fmla="*/ 17 w 66"/>
                <a:gd name="T83" fmla="*/ 64 h 73"/>
                <a:gd name="T84" fmla="*/ 53 w 66"/>
                <a:gd name="T85" fmla="*/ 66 h 73"/>
                <a:gd name="T86" fmla="*/ 48 w 66"/>
                <a:gd name="T87" fmla="*/ 64 h 73"/>
                <a:gd name="T88" fmla="*/ 53 w 66"/>
                <a:gd name="T89" fmla="*/ 66 h 73"/>
                <a:gd name="T90" fmla="*/ 6 w 66"/>
                <a:gd name="T91" fmla="*/ 37 h 73"/>
                <a:gd name="T92" fmla="*/ 60 w 66"/>
                <a:gd name="T93" fmla="*/ 37 h 73"/>
                <a:gd name="T94" fmla="*/ 64 w 66"/>
                <a:gd name="T95" fmla="*/ 38 h 73"/>
                <a:gd name="T96" fmla="*/ 62 w 66"/>
                <a:gd name="T97" fmla="*/ 37 h 73"/>
                <a:gd name="T98" fmla="*/ 64 w 66"/>
                <a:gd name="T99" fmla="*/ 35 h 73"/>
                <a:gd name="T100" fmla="*/ 33 w 66"/>
                <a:gd name="T101" fmla="*/ 12 h 73"/>
                <a:gd name="T102" fmla="*/ 33 w 66"/>
                <a:gd name="T103" fmla="*/ 61 h 73"/>
                <a:gd name="T104" fmla="*/ 33 w 66"/>
                <a:gd name="T105" fmla="*/ 12 h 73"/>
                <a:gd name="T106" fmla="*/ 10 w 66"/>
                <a:gd name="T107" fmla="*/ 37 h 73"/>
                <a:gd name="T108" fmla="*/ 56 w 66"/>
                <a:gd name="T109" fmla="*/ 37 h 73"/>
                <a:gd name="T110" fmla="*/ 36 w 66"/>
                <a:gd name="T111" fmla="*/ 35 h 73"/>
                <a:gd name="T112" fmla="*/ 49 w 66"/>
                <a:gd name="T113" fmla="*/ 38 h 73"/>
                <a:gd name="T114" fmla="*/ 32 w 66"/>
                <a:gd name="T115" fmla="*/ 40 h 73"/>
                <a:gd name="T116" fmla="*/ 31 w 66"/>
                <a:gd name="T117" fmla="*/ 32 h 73"/>
                <a:gd name="T118" fmla="*/ 34 w 66"/>
                <a:gd name="T119" fmla="*/ 16 h 73"/>
                <a:gd name="T120" fmla="*/ 36 w 66"/>
                <a:gd name="T121" fmla="*/ 3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 h="73">
                  <a:moveTo>
                    <a:pt x="39" y="6"/>
                  </a:moveTo>
                  <a:cubicBezTo>
                    <a:pt x="39" y="2"/>
                    <a:pt x="37" y="0"/>
                    <a:pt x="33" y="0"/>
                  </a:cubicBezTo>
                  <a:cubicBezTo>
                    <a:pt x="32" y="0"/>
                    <a:pt x="32" y="0"/>
                    <a:pt x="32" y="0"/>
                  </a:cubicBezTo>
                  <a:cubicBezTo>
                    <a:pt x="29" y="0"/>
                    <a:pt x="26" y="2"/>
                    <a:pt x="26" y="6"/>
                  </a:cubicBezTo>
                  <a:cubicBezTo>
                    <a:pt x="26" y="7"/>
                    <a:pt x="26" y="7"/>
                    <a:pt x="26" y="7"/>
                  </a:cubicBezTo>
                  <a:cubicBezTo>
                    <a:pt x="39" y="7"/>
                    <a:pt x="39" y="7"/>
                    <a:pt x="39" y="7"/>
                  </a:cubicBezTo>
                  <a:lnTo>
                    <a:pt x="39" y="6"/>
                  </a:lnTo>
                  <a:close/>
                  <a:moveTo>
                    <a:pt x="28" y="5"/>
                  </a:moveTo>
                  <a:cubicBezTo>
                    <a:pt x="28" y="3"/>
                    <a:pt x="30" y="1"/>
                    <a:pt x="32" y="1"/>
                  </a:cubicBezTo>
                  <a:cubicBezTo>
                    <a:pt x="33" y="1"/>
                    <a:pt x="33" y="1"/>
                    <a:pt x="33" y="1"/>
                  </a:cubicBezTo>
                  <a:cubicBezTo>
                    <a:pt x="35" y="1"/>
                    <a:pt x="37" y="3"/>
                    <a:pt x="38" y="5"/>
                  </a:cubicBezTo>
                  <a:lnTo>
                    <a:pt x="28" y="5"/>
                  </a:lnTo>
                  <a:close/>
                  <a:moveTo>
                    <a:pt x="62" y="30"/>
                  </a:moveTo>
                  <a:cubicBezTo>
                    <a:pt x="60" y="23"/>
                    <a:pt x="56" y="17"/>
                    <a:pt x="50" y="13"/>
                  </a:cubicBezTo>
                  <a:cubicBezTo>
                    <a:pt x="50" y="12"/>
                    <a:pt x="50" y="12"/>
                    <a:pt x="50" y="12"/>
                  </a:cubicBezTo>
                  <a:cubicBezTo>
                    <a:pt x="55" y="15"/>
                    <a:pt x="55" y="15"/>
                    <a:pt x="55" y="15"/>
                  </a:cubicBezTo>
                  <a:cubicBezTo>
                    <a:pt x="55" y="15"/>
                    <a:pt x="55" y="15"/>
                    <a:pt x="55" y="15"/>
                  </a:cubicBezTo>
                  <a:cubicBezTo>
                    <a:pt x="57" y="13"/>
                    <a:pt x="56" y="10"/>
                    <a:pt x="54" y="8"/>
                  </a:cubicBezTo>
                  <a:cubicBezTo>
                    <a:pt x="51" y="6"/>
                    <a:pt x="51" y="6"/>
                    <a:pt x="51" y="6"/>
                  </a:cubicBezTo>
                  <a:cubicBezTo>
                    <a:pt x="49" y="5"/>
                    <a:pt x="46" y="6"/>
                    <a:pt x="45" y="8"/>
                  </a:cubicBezTo>
                  <a:cubicBezTo>
                    <a:pt x="44" y="8"/>
                    <a:pt x="44" y="8"/>
                    <a:pt x="44" y="8"/>
                  </a:cubicBezTo>
                  <a:cubicBezTo>
                    <a:pt x="49" y="11"/>
                    <a:pt x="49" y="11"/>
                    <a:pt x="49" y="11"/>
                  </a:cubicBezTo>
                  <a:cubicBezTo>
                    <a:pt x="49" y="12"/>
                    <a:pt x="49" y="12"/>
                    <a:pt x="49" y="12"/>
                  </a:cubicBezTo>
                  <a:cubicBezTo>
                    <a:pt x="44" y="9"/>
                    <a:pt x="39" y="7"/>
                    <a:pt x="33" y="7"/>
                  </a:cubicBezTo>
                  <a:cubicBezTo>
                    <a:pt x="27" y="7"/>
                    <a:pt x="21" y="9"/>
                    <a:pt x="17" y="12"/>
                  </a:cubicBezTo>
                  <a:cubicBezTo>
                    <a:pt x="17" y="12"/>
                    <a:pt x="17" y="12"/>
                    <a:pt x="17" y="12"/>
                  </a:cubicBezTo>
                  <a:cubicBezTo>
                    <a:pt x="17" y="11"/>
                    <a:pt x="17" y="11"/>
                    <a:pt x="17" y="11"/>
                  </a:cubicBezTo>
                  <a:cubicBezTo>
                    <a:pt x="21" y="8"/>
                    <a:pt x="21" y="8"/>
                    <a:pt x="21" y="8"/>
                  </a:cubicBezTo>
                  <a:cubicBezTo>
                    <a:pt x="21" y="8"/>
                    <a:pt x="21" y="8"/>
                    <a:pt x="21" y="8"/>
                  </a:cubicBezTo>
                  <a:cubicBezTo>
                    <a:pt x="20" y="6"/>
                    <a:pt x="17" y="5"/>
                    <a:pt x="14" y="6"/>
                  </a:cubicBezTo>
                  <a:cubicBezTo>
                    <a:pt x="11" y="8"/>
                    <a:pt x="11" y="8"/>
                    <a:pt x="11" y="8"/>
                  </a:cubicBezTo>
                  <a:cubicBezTo>
                    <a:pt x="9" y="10"/>
                    <a:pt x="9" y="13"/>
                    <a:pt x="10" y="15"/>
                  </a:cubicBezTo>
                  <a:cubicBezTo>
                    <a:pt x="11" y="15"/>
                    <a:pt x="11" y="15"/>
                    <a:pt x="11" y="15"/>
                  </a:cubicBezTo>
                  <a:cubicBezTo>
                    <a:pt x="15" y="12"/>
                    <a:pt x="15" y="12"/>
                    <a:pt x="15" y="12"/>
                  </a:cubicBezTo>
                  <a:cubicBezTo>
                    <a:pt x="15" y="13"/>
                    <a:pt x="15" y="13"/>
                    <a:pt x="15" y="13"/>
                  </a:cubicBezTo>
                  <a:cubicBezTo>
                    <a:pt x="15" y="13"/>
                    <a:pt x="15" y="13"/>
                    <a:pt x="15" y="13"/>
                  </a:cubicBezTo>
                  <a:cubicBezTo>
                    <a:pt x="10" y="17"/>
                    <a:pt x="5" y="23"/>
                    <a:pt x="4" y="30"/>
                  </a:cubicBezTo>
                  <a:cubicBezTo>
                    <a:pt x="2" y="31"/>
                    <a:pt x="0" y="33"/>
                    <a:pt x="0" y="35"/>
                  </a:cubicBezTo>
                  <a:cubicBezTo>
                    <a:pt x="0" y="38"/>
                    <a:pt x="0" y="38"/>
                    <a:pt x="0" y="38"/>
                  </a:cubicBezTo>
                  <a:cubicBezTo>
                    <a:pt x="0" y="41"/>
                    <a:pt x="2" y="43"/>
                    <a:pt x="4" y="43"/>
                  </a:cubicBezTo>
                  <a:cubicBezTo>
                    <a:pt x="5" y="50"/>
                    <a:pt x="9" y="56"/>
                    <a:pt x="14" y="60"/>
                  </a:cubicBezTo>
                  <a:cubicBezTo>
                    <a:pt x="14" y="60"/>
                    <a:pt x="14" y="60"/>
                    <a:pt x="14" y="60"/>
                  </a:cubicBezTo>
                  <a:cubicBezTo>
                    <a:pt x="10" y="67"/>
                    <a:pt x="10" y="67"/>
                    <a:pt x="10" y="67"/>
                  </a:cubicBezTo>
                  <a:cubicBezTo>
                    <a:pt x="11" y="68"/>
                    <a:pt x="11" y="68"/>
                    <a:pt x="11" y="68"/>
                  </a:cubicBezTo>
                  <a:cubicBezTo>
                    <a:pt x="9" y="71"/>
                    <a:pt x="9" y="71"/>
                    <a:pt x="9" y="71"/>
                  </a:cubicBezTo>
                  <a:cubicBezTo>
                    <a:pt x="12" y="73"/>
                    <a:pt x="12" y="73"/>
                    <a:pt x="12" y="73"/>
                  </a:cubicBezTo>
                  <a:cubicBezTo>
                    <a:pt x="14" y="70"/>
                    <a:pt x="14" y="70"/>
                    <a:pt x="14" y="70"/>
                  </a:cubicBezTo>
                  <a:cubicBezTo>
                    <a:pt x="15" y="70"/>
                    <a:pt x="15" y="70"/>
                    <a:pt x="15" y="70"/>
                  </a:cubicBezTo>
                  <a:cubicBezTo>
                    <a:pt x="20" y="63"/>
                    <a:pt x="20" y="63"/>
                    <a:pt x="20" y="63"/>
                  </a:cubicBezTo>
                  <a:cubicBezTo>
                    <a:pt x="20" y="63"/>
                    <a:pt x="20" y="63"/>
                    <a:pt x="20" y="63"/>
                  </a:cubicBezTo>
                  <a:cubicBezTo>
                    <a:pt x="24" y="65"/>
                    <a:pt x="28" y="66"/>
                    <a:pt x="33" y="66"/>
                  </a:cubicBezTo>
                  <a:cubicBezTo>
                    <a:pt x="37" y="66"/>
                    <a:pt x="42" y="65"/>
                    <a:pt x="46" y="63"/>
                  </a:cubicBezTo>
                  <a:cubicBezTo>
                    <a:pt x="50" y="70"/>
                    <a:pt x="50" y="70"/>
                    <a:pt x="50" y="70"/>
                  </a:cubicBezTo>
                  <a:cubicBezTo>
                    <a:pt x="52" y="70"/>
                    <a:pt x="52" y="70"/>
                    <a:pt x="52" y="70"/>
                  </a:cubicBezTo>
                  <a:cubicBezTo>
                    <a:pt x="54" y="73"/>
                    <a:pt x="54" y="73"/>
                    <a:pt x="54" y="73"/>
                  </a:cubicBezTo>
                  <a:cubicBezTo>
                    <a:pt x="57" y="71"/>
                    <a:pt x="57" y="71"/>
                    <a:pt x="57" y="71"/>
                  </a:cubicBezTo>
                  <a:cubicBezTo>
                    <a:pt x="55" y="68"/>
                    <a:pt x="55" y="68"/>
                    <a:pt x="55" y="68"/>
                  </a:cubicBezTo>
                  <a:cubicBezTo>
                    <a:pt x="56" y="67"/>
                    <a:pt x="56" y="67"/>
                    <a:pt x="56" y="67"/>
                  </a:cubicBezTo>
                  <a:cubicBezTo>
                    <a:pt x="51" y="60"/>
                    <a:pt x="51" y="60"/>
                    <a:pt x="51" y="60"/>
                  </a:cubicBezTo>
                  <a:cubicBezTo>
                    <a:pt x="57" y="56"/>
                    <a:pt x="60" y="50"/>
                    <a:pt x="62" y="43"/>
                  </a:cubicBezTo>
                  <a:cubicBezTo>
                    <a:pt x="64" y="43"/>
                    <a:pt x="66" y="41"/>
                    <a:pt x="66" y="38"/>
                  </a:cubicBezTo>
                  <a:cubicBezTo>
                    <a:pt x="66" y="35"/>
                    <a:pt x="66" y="35"/>
                    <a:pt x="66" y="35"/>
                  </a:cubicBezTo>
                  <a:cubicBezTo>
                    <a:pt x="66" y="33"/>
                    <a:pt x="64" y="31"/>
                    <a:pt x="62" y="30"/>
                  </a:cubicBezTo>
                  <a:close/>
                  <a:moveTo>
                    <a:pt x="2" y="38"/>
                  </a:moveTo>
                  <a:cubicBezTo>
                    <a:pt x="2" y="35"/>
                    <a:pt x="2" y="35"/>
                    <a:pt x="2" y="35"/>
                  </a:cubicBezTo>
                  <a:cubicBezTo>
                    <a:pt x="2" y="34"/>
                    <a:pt x="2" y="33"/>
                    <a:pt x="3" y="32"/>
                  </a:cubicBezTo>
                  <a:cubicBezTo>
                    <a:pt x="3" y="34"/>
                    <a:pt x="3" y="35"/>
                    <a:pt x="3" y="37"/>
                  </a:cubicBezTo>
                  <a:cubicBezTo>
                    <a:pt x="3" y="38"/>
                    <a:pt x="3" y="40"/>
                    <a:pt x="3" y="41"/>
                  </a:cubicBezTo>
                  <a:cubicBezTo>
                    <a:pt x="2" y="41"/>
                    <a:pt x="2" y="40"/>
                    <a:pt x="2" y="38"/>
                  </a:cubicBezTo>
                  <a:close/>
                  <a:moveTo>
                    <a:pt x="47" y="8"/>
                  </a:moveTo>
                  <a:cubicBezTo>
                    <a:pt x="48" y="7"/>
                    <a:pt x="49" y="7"/>
                    <a:pt x="50" y="8"/>
                  </a:cubicBezTo>
                  <a:cubicBezTo>
                    <a:pt x="53" y="10"/>
                    <a:pt x="53" y="10"/>
                    <a:pt x="53" y="10"/>
                  </a:cubicBezTo>
                  <a:cubicBezTo>
                    <a:pt x="54" y="10"/>
                    <a:pt x="55" y="12"/>
                    <a:pt x="54" y="13"/>
                  </a:cubicBezTo>
                  <a:lnTo>
                    <a:pt x="47" y="8"/>
                  </a:lnTo>
                  <a:close/>
                  <a:moveTo>
                    <a:pt x="11" y="13"/>
                  </a:moveTo>
                  <a:cubicBezTo>
                    <a:pt x="11" y="12"/>
                    <a:pt x="11" y="10"/>
                    <a:pt x="12" y="10"/>
                  </a:cubicBezTo>
                  <a:cubicBezTo>
                    <a:pt x="15" y="8"/>
                    <a:pt x="15" y="8"/>
                    <a:pt x="15" y="8"/>
                  </a:cubicBezTo>
                  <a:cubicBezTo>
                    <a:pt x="16" y="7"/>
                    <a:pt x="16" y="7"/>
                    <a:pt x="17" y="7"/>
                  </a:cubicBezTo>
                  <a:cubicBezTo>
                    <a:pt x="18" y="7"/>
                    <a:pt x="18" y="8"/>
                    <a:pt x="19" y="8"/>
                  </a:cubicBezTo>
                  <a:lnTo>
                    <a:pt x="11" y="13"/>
                  </a:lnTo>
                  <a:close/>
                  <a:moveTo>
                    <a:pt x="15" y="68"/>
                  </a:moveTo>
                  <a:cubicBezTo>
                    <a:pt x="12" y="66"/>
                    <a:pt x="12" y="66"/>
                    <a:pt x="12" y="66"/>
                  </a:cubicBezTo>
                  <a:cubicBezTo>
                    <a:pt x="15" y="62"/>
                    <a:pt x="15" y="62"/>
                    <a:pt x="15" y="62"/>
                  </a:cubicBezTo>
                  <a:cubicBezTo>
                    <a:pt x="17" y="64"/>
                    <a:pt x="17" y="64"/>
                    <a:pt x="17" y="64"/>
                  </a:cubicBezTo>
                  <a:lnTo>
                    <a:pt x="15" y="68"/>
                  </a:lnTo>
                  <a:close/>
                  <a:moveTo>
                    <a:pt x="53" y="66"/>
                  </a:moveTo>
                  <a:cubicBezTo>
                    <a:pt x="51" y="68"/>
                    <a:pt x="51" y="68"/>
                    <a:pt x="51" y="68"/>
                  </a:cubicBezTo>
                  <a:cubicBezTo>
                    <a:pt x="48" y="64"/>
                    <a:pt x="48" y="64"/>
                    <a:pt x="48" y="64"/>
                  </a:cubicBezTo>
                  <a:cubicBezTo>
                    <a:pt x="50" y="62"/>
                    <a:pt x="50" y="62"/>
                    <a:pt x="50" y="62"/>
                  </a:cubicBezTo>
                  <a:lnTo>
                    <a:pt x="53" y="66"/>
                  </a:lnTo>
                  <a:close/>
                  <a:moveTo>
                    <a:pt x="33" y="64"/>
                  </a:moveTo>
                  <a:cubicBezTo>
                    <a:pt x="18" y="64"/>
                    <a:pt x="6" y="52"/>
                    <a:pt x="6" y="37"/>
                  </a:cubicBezTo>
                  <a:cubicBezTo>
                    <a:pt x="6" y="22"/>
                    <a:pt x="18" y="10"/>
                    <a:pt x="33" y="10"/>
                  </a:cubicBezTo>
                  <a:cubicBezTo>
                    <a:pt x="48" y="10"/>
                    <a:pt x="60" y="22"/>
                    <a:pt x="60" y="37"/>
                  </a:cubicBezTo>
                  <a:cubicBezTo>
                    <a:pt x="60" y="52"/>
                    <a:pt x="48" y="64"/>
                    <a:pt x="33" y="64"/>
                  </a:cubicBezTo>
                  <a:close/>
                  <a:moveTo>
                    <a:pt x="64" y="38"/>
                  </a:moveTo>
                  <a:cubicBezTo>
                    <a:pt x="64" y="40"/>
                    <a:pt x="63" y="41"/>
                    <a:pt x="62" y="41"/>
                  </a:cubicBezTo>
                  <a:cubicBezTo>
                    <a:pt x="62" y="40"/>
                    <a:pt x="62" y="38"/>
                    <a:pt x="62" y="37"/>
                  </a:cubicBezTo>
                  <a:cubicBezTo>
                    <a:pt x="62" y="35"/>
                    <a:pt x="62" y="34"/>
                    <a:pt x="62" y="32"/>
                  </a:cubicBezTo>
                  <a:cubicBezTo>
                    <a:pt x="63" y="33"/>
                    <a:pt x="64" y="34"/>
                    <a:pt x="64" y="35"/>
                  </a:cubicBezTo>
                  <a:lnTo>
                    <a:pt x="64" y="38"/>
                  </a:lnTo>
                  <a:close/>
                  <a:moveTo>
                    <a:pt x="33" y="12"/>
                  </a:moveTo>
                  <a:cubicBezTo>
                    <a:pt x="19" y="12"/>
                    <a:pt x="8" y="23"/>
                    <a:pt x="8" y="37"/>
                  </a:cubicBezTo>
                  <a:cubicBezTo>
                    <a:pt x="8" y="50"/>
                    <a:pt x="19" y="61"/>
                    <a:pt x="33" y="61"/>
                  </a:cubicBezTo>
                  <a:cubicBezTo>
                    <a:pt x="46" y="61"/>
                    <a:pt x="57" y="50"/>
                    <a:pt x="57" y="37"/>
                  </a:cubicBezTo>
                  <a:cubicBezTo>
                    <a:pt x="57" y="23"/>
                    <a:pt x="46" y="12"/>
                    <a:pt x="33" y="12"/>
                  </a:cubicBezTo>
                  <a:close/>
                  <a:moveTo>
                    <a:pt x="33" y="60"/>
                  </a:moveTo>
                  <a:cubicBezTo>
                    <a:pt x="20" y="60"/>
                    <a:pt x="10" y="49"/>
                    <a:pt x="10" y="37"/>
                  </a:cubicBezTo>
                  <a:cubicBezTo>
                    <a:pt x="10" y="24"/>
                    <a:pt x="20" y="14"/>
                    <a:pt x="33" y="14"/>
                  </a:cubicBezTo>
                  <a:cubicBezTo>
                    <a:pt x="45" y="14"/>
                    <a:pt x="56" y="24"/>
                    <a:pt x="56" y="37"/>
                  </a:cubicBezTo>
                  <a:cubicBezTo>
                    <a:pt x="56" y="49"/>
                    <a:pt x="45" y="60"/>
                    <a:pt x="33" y="60"/>
                  </a:cubicBezTo>
                  <a:close/>
                  <a:moveTo>
                    <a:pt x="36" y="35"/>
                  </a:moveTo>
                  <a:cubicBezTo>
                    <a:pt x="49" y="35"/>
                    <a:pt x="49" y="35"/>
                    <a:pt x="49" y="35"/>
                  </a:cubicBezTo>
                  <a:cubicBezTo>
                    <a:pt x="49" y="38"/>
                    <a:pt x="49" y="38"/>
                    <a:pt x="49" y="38"/>
                  </a:cubicBezTo>
                  <a:cubicBezTo>
                    <a:pt x="36" y="38"/>
                    <a:pt x="36" y="38"/>
                    <a:pt x="36" y="38"/>
                  </a:cubicBezTo>
                  <a:cubicBezTo>
                    <a:pt x="35" y="40"/>
                    <a:pt x="34" y="40"/>
                    <a:pt x="32" y="40"/>
                  </a:cubicBezTo>
                  <a:cubicBezTo>
                    <a:pt x="30" y="40"/>
                    <a:pt x="28" y="39"/>
                    <a:pt x="28" y="36"/>
                  </a:cubicBezTo>
                  <a:cubicBezTo>
                    <a:pt x="28" y="34"/>
                    <a:pt x="29" y="33"/>
                    <a:pt x="31" y="32"/>
                  </a:cubicBezTo>
                  <a:cubicBezTo>
                    <a:pt x="31" y="16"/>
                    <a:pt x="31" y="16"/>
                    <a:pt x="31" y="16"/>
                  </a:cubicBezTo>
                  <a:cubicBezTo>
                    <a:pt x="34" y="16"/>
                    <a:pt x="34" y="16"/>
                    <a:pt x="34" y="16"/>
                  </a:cubicBezTo>
                  <a:cubicBezTo>
                    <a:pt x="34" y="32"/>
                    <a:pt x="34" y="32"/>
                    <a:pt x="34" y="32"/>
                  </a:cubicBezTo>
                  <a:cubicBezTo>
                    <a:pt x="35" y="33"/>
                    <a:pt x="36" y="34"/>
                    <a:pt x="36" y="35"/>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74" name="Freeform 62"/>
            <p:cNvSpPr>
              <a:spLocks noEditPoints="1"/>
            </p:cNvSpPr>
            <p:nvPr/>
          </p:nvSpPr>
          <p:spPr bwMode="auto">
            <a:xfrm>
              <a:off x="5569154" y="3831961"/>
              <a:ext cx="344503" cy="398192"/>
            </a:xfrm>
            <a:custGeom>
              <a:avLst/>
              <a:gdLst>
                <a:gd name="T0" fmla="*/ 54 w 62"/>
                <a:gd name="T1" fmla="*/ 0 h 72"/>
                <a:gd name="T2" fmla="*/ 8 w 62"/>
                <a:gd name="T3" fmla="*/ 0 h 72"/>
                <a:gd name="T4" fmla="*/ 0 w 62"/>
                <a:gd name="T5" fmla="*/ 8 h 72"/>
                <a:gd name="T6" fmla="*/ 0 w 62"/>
                <a:gd name="T7" fmla="*/ 64 h 72"/>
                <a:gd name="T8" fmla="*/ 8 w 62"/>
                <a:gd name="T9" fmla="*/ 72 h 72"/>
                <a:gd name="T10" fmla="*/ 54 w 62"/>
                <a:gd name="T11" fmla="*/ 72 h 72"/>
                <a:gd name="T12" fmla="*/ 62 w 62"/>
                <a:gd name="T13" fmla="*/ 64 h 72"/>
                <a:gd name="T14" fmla="*/ 62 w 62"/>
                <a:gd name="T15" fmla="*/ 8 h 72"/>
                <a:gd name="T16" fmla="*/ 54 w 62"/>
                <a:gd name="T17" fmla="*/ 0 h 72"/>
                <a:gd name="T18" fmla="*/ 8 w 62"/>
                <a:gd name="T19" fmla="*/ 3 h 72"/>
                <a:gd name="T20" fmla="*/ 54 w 62"/>
                <a:gd name="T21" fmla="*/ 3 h 72"/>
                <a:gd name="T22" fmla="*/ 59 w 62"/>
                <a:gd name="T23" fmla="*/ 8 h 72"/>
                <a:gd name="T24" fmla="*/ 59 w 62"/>
                <a:gd name="T25" fmla="*/ 64 h 72"/>
                <a:gd name="T26" fmla="*/ 54 w 62"/>
                <a:gd name="T27" fmla="*/ 69 h 72"/>
                <a:gd name="T28" fmla="*/ 8 w 62"/>
                <a:gd name="T29" fmla="*/ 69 h 72"/>
                <a:gd name="T30" fmla="*/ 3 w 62"/>
                <a:gd name="T31" fmla="*/ 64 h 72"/>
                <a:gd name="T32" fmla="*/ 3 w 62"/>
                <a:gd name="T33" fmla="*/ 8 h 72"/>
                <a:gd name="T34" fmla="*/ 8 w 62"/>
                <a:gd name="T35" fmla="*/ 3 h 72"/>
                <a:gd name="T36" fmla="*/ 7 w 62"/>
                <a:gd name="T37" fmla="*/ 62 h 72"/>
                <a:gd name="T38" fmla="*/ 55 w 62"/>
                <a:gd name="T39" fmla="*/ 62 h 72"/>
                <a:gd name="T40" fmla="*/ 56 w 62"/>
                <a:gd name="T41" fmla="*/ 61 h 72"/>
                <a:gd name="T42" fmla="*/ 56 w 62"/>
                <a:gd name="T43" fmla="*/ 7 h 72"/>
                <a:gd name="T44" fmla="*/ 55 w 62"/>
                <a:gd name="T45" fmla="*/ 6 h 72"/>
                <a:gd name="T46" fmla="*/ 7 w 62"/>
                <a:gd name="T47" fmla="*/ 6 h 72"/>
                <a:gd name="T48" fmla="*/ 6 w 62"/>
                <a:gd name="T49" fmla="*/ 7 h 72"/>
                <a:gd name="T50" fmla="*/ 6 w 62"/>
                <a:gd name="T51" fmla="*/ 61 h 72"/>
                <a:gd name="T52" fmla="*/ 7 w 62"/>
                <a:gd name="T53" fmla="*/ 62 h 72"/>
                <a:gd name="T54" fmla="*/ 8 w 62"/>
                <a:gd name="T55" fmla="*/ 8 h 72"/>
                <a:gd name="T56" fmla="*/ 54 w 62"/>
                <a:gd name="T57" fmla="*/ 8 h 72"/>
                <a:gd name="T58" fmla="*/ 54 w 62"/>
                <a:gd name="T59" fmla="*/ 60 h 72"/>
                <a:gd name="T60" fmla="*/ 8 w 62"/>
                <a:gd name="T61" fmla="*/ 60 h 72"/>
                <a:gd name="T62" fmla="*/ 8 w 62"/>
                <a:gd name="T63" fmla="*/ 8 h 72"/>
                <a:gd name="T64" fmla="*/ 33 w 62"/>
                <a:gd name="T65" fmla="*/ 66 h 72"/>
                <a:gd name="T66" fmla="*/ 31 w 62"/>
                <a:gd name="T67" fmla="*/ 68 h 72"/>
                <a:gd name="T68" fmla="*/ 29 w 62"/>
                <a:gd name="T69" fmla="*/ 66 h 72"/>
                <a:gd name="T70" fmla="*/ 31 w 62"/>
                <a:gd name="T71" fmla="*/ 64 h 72"/>
                <a:gd name="T72" fmla="*/ 33 w 62"/>
                <a:gd name="T73"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72">
                  <a:moveTo>
                    <a:pt x="54" y="0"/>
                  </a:moveTo>
                  <a:cubicBezTo>
                    <a:pt x="8" y="0"/>
                    <a:pt x="8" y="0"/>
                    <a:pt x="8" y="0"/>
                  </a:cubicBezTo>
                  <a:cubicBezTo>
                    <a:pt x="4" y="0"/>
                    <a:pt x="0" y="3"/>
                    <a:pt x="0" y="8"/>
                  </a:cubicBezTo>
                  <a:cubicBezTo>
                    <a:pt x="0" y="64"/>
                    <a:pt x="0" y="64"/>
                    <a:pt x="0" y="64"/>
                  </a:cubicBezTo>
                  <a:cubicBezTo>
                    <a:pt x="0" y="68"/>
                    <a:pt x="4" y="72"/>
                    <a:pt x="8" y="72"/>
                  </a:cubicBezTo>
                  <a:cubicBezTo>
                    <a:pt x="54" y="72"/>
                    <a:pt x="54" y="72"/>
                    <a:pt x="54" y="72"/>
                  </a:cubicBezTo>
                  <a:cubicBezTo>
                    <a:pt x="58" y="72"/>
                    <a:pt x="62" y="68"/>
                    <a:pt x="62" y="64"/>
                  </a:cubicBezTo>
                  <a:cubicBezTo>
                    <a:pt x="62" y="8"/>
                    <a:pt x="62" y="8"/>
                    <a:pt x="62" y="8"/>
                  </a:cubicBezTo>
                  <a:cubicBezTo>
                    <a:pt x="62" y="3"/>
                    <a:pt x="58" y="0"/>
                    <a:pt x="54" y="0"/>
                  </a:cubicBezTo>
                  <a:close/>
                  <a:moveTo>
                    <a:pt x="8" y="3"/>
                  </a:moveTo>
                  <a:cubicBezTo>
                    <a:pt x="54" y="3"/>
                    <a:pt x="54" y="3"/>
                    <a:pt x="54" y="3"/>
                  </a:cubicBezTo>
                  <a:cubicBezTo>
                    <a:pt x="56" y="3"/>
                    <a:pt x="59" y="5"/>
                    <a:pt x="59" y="8"/>
                  </a:cubicBezTo>
                  <a:cubicBezTo>
                    <a:pt x="59" y="64"/>
                    <a:pt x="59" y="64"/>
                    <a:pt x="59" y="64"/>
                  </a:cubicBezTo>
                  <a:cubicBezTo>
                    <a:pt x="59" y="67"/>
                    <a:pt x="56" y="69"/>
                    <a:pt x="54" y="69"/>
                  </a:cubicBezTo>
                  <a:cubicBezTo>
                    <a:pt x="8" y="69"/>
                    <a:pt x="8" y="69"/>
                    <a:pt x="8" y="69"/>
                  </a:cubicBezTo>
                  <a:cubicBezTo>
                    <a:pt x="5" y="69"/>
                    <a:pt x="3" y="67"/>
                    <a:pt x="3" y="64"/>
                  </a:cubicBezTo>
                  <a:cubicBezTo>
                    <a:pt x="3" y="8"/>
                    <a:pt x="3" y="8"/>
                    <a:pt x="3" y="8"/>
                  </a:cubicBezTo>
                  <a:cubicBezTo>
                    <a:pt x="3" y="5"/>
                    <a:pt x="5" y="3"/>
                    <a:pt x="8" y="3"/>
                  </a:cubicBezTo>
                  <a:close/>
                  <a:moveTo>
                    <a:pt x="7" y="62"/>
                  </a:moveTo>
                  <a:cubicBezTo>
                    <a:pt x="55" y="62"/>
                    <a:pt x="55" y="62"/>
                    <a:pt x="55" y="62"/>
                  </a:cubicBezTo>
                  <a:cubicBezTo>
                    <a:pt x="55" y="62"/>
                    <a:pt x="56" y="61"/>
                    <a:pt x="56" y="61"/>
                  </a:cubicBezTo>
                  <a:cubicBezTo>
                    <a:pt x="56" y="7"/>
                    <a:pt x="56" y="7"/>
                    <a:pt x="56" y="7"/>
                  </a:cubicBezTo>
                  <a:cubicBezTo>
                    <a:pt x="56" y="6"/>
                    <a:pt x="55" y="6"/>
                    <a:pt x="55" y="6"/>
                  </a:cubicBezTo>
                  <a:cubicBezTo>
                    <a:pt x="7" y="6"/>
                    <a:pt x="7" y="6"/>
                    <a:pt x="7" y="6"/>
                  </a:cubicBezTo>
                  <a:cubicBezTo>
                    <a:pt x="7" y="6"/>
                    <a:pt x="6" y="6"/>
                    <a:pt x="6" y="7"/>
                  </a:cubicBezTo>
                  <a:cubicBezTo>
                    <a:pt x="6" y="61"/>
                    <a:pt x="6" y="61"/>
                    <a:pt x="6" y="61"/>
                  </a:cubicBezTo>
                  <a:cubicBezTo>
                    <a:pt x="6" y="61"/>
                    <a:pt x="7" y="62"/>
                    <a:pt x="7" y="62"/>
                  </a:cubicBezTo>
                  <a:close/>
                  <a:moveTo>
                    <a:pt x="8" y="8"/>
                  </a:moveTo>
                  <a:cubicBezTo>
                    <a:pt x="54" y="8"/>
                    <a:pt x="54" y="8"/>
                    <a:pt x="54" y="8"/>
                  </a:cubicBezTo>
                  <a:cubicBezTo>
                    <a:pt x="54" y="60"/>
                    <a:pt x="54" y="60"/>
                    <a:pt x="54" y="60"/>
                  </a:cubicBezTo>
                  <a:cubicBezTo>
                    <a:pt x="8" y="60"/>
                    <a:pt x="8" y="60"/>
                    <a:pt x="8" y="60"/>
                  </a:cubicBezTo>
                  <a:lnTo>
                    <a:pt x="8" y="8"/>
                  </a:lnTo>
                  <a:close/>
                  <a:moveTo>
                    <a:pt x="33" y="66"/>
                  </a:moveTo>
                  <a:cubicBezTo>
                    <a:pt x="33" y="67"/>
                    <a:pt x="32" y="68"/>
                    <a:pt x="31" y="68"/>
                  </a:cubicBezTo>
                  <a:cubicBezTo>
                    <a:pt x="30" y="68"/>
                    <a:pt x="29" y="67"/>
                    <a:pt x="29" y="66"/>
                  </a:cubicBezTo>
                  <a:cubicBezTo>
                    <a:pt x="29" y="65"/>
                    <a:pt x="30" y="64"/>
                    <a:pt x="31" y="64"/>
                  </a:cubicBezTo>
                  <a:cubicBezTo>
                    <a:pt x="32" y="64"/>
                    <a:pt x="33" y="65"/>
                    <a:pt x="33" y="66"/>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75" name="Freeform 24"/>
            <p:cNvSpPr>
              <a:spLocks noEditPoints="1"/>
            </p:cNvSpPr>
            <p:nvPr/>
          </p:nvSpPr>
          <p:spPr bwMode="auto">
            <a:xfrm>
              <a:off x="3499071" y="3278159"/>
              <a:ext cx="593853" cy="626393"/>
            </a:xfrm>
            <a:custGeom>
              <a:avLst/>
              <a:gdLst>
                <a:gd name="T0" fmla="*/ 22 w 62"/>
                <a:gd name="T1" fmla="*/ 32 h 65"/>
                <a:gd name="T2" fmla="*/ 22 w 62"/>
                <a:gd name="T3" fmla="*/ 52 h 65"/>
                <a:gd name="T4" fmla="*/ 26 w 62"/>
                <a:gd name="T5" fmla="*/ 43 h 65"/>
                <a:gd name="T6" fmla="*/ 47 w 62"/>
                <a:gd name="T7" fmla="*/ 7 h 65"/>
                <a:gd name="T8" fmla="*/ 47 w 62"/>
                <a:gd name="T9" fmla="*/ 19 h 65"/>
                <a:gd name="T10" fmla="*/ 40 w 62"/>
                <a:gd name="T11" fmla="*/ 37 h 65"/>
                <a:gd name="T12" fmla="*/ 36 w 62"/>
                <a:gd name="T13" fmla="*/ 27 h 65"/>
                <a:gd name="T14" fmla="*/ 32 w 62"/>
                <a:gd name="T15" fmla="*/ 26 h 65"/>
                <a:gd name="T16" fmla="*/ 24 w 62"/>
                <a:gd name="T17" fmla="*/ 22 h 65"/>
                <a:gd name="T18" fmla="*/ 18 w 62"/>
                <a:gd name="T19" fmla="*/ 21 h 65"/>
                <a:gd name="T20" fmla="*/ 11 w 62"/>
                <a:gd name="T21" fmla="*/ 28 h 65"/>
                <a:gd name="T22" fmla="*/ 6 w 62"/>
                <a:gd name="T23" fmla="*/ 28 h 65"/>
                <a:gd name="T24" fmla="*/ 3 w 62"/>
                <a:gd name="T25" fmla="*/ 38 h 65"/>
                <a:gd name="T26" fmla="*/ 0 w 62"/>
                <a:gd name="T27" fmla="*/ 43 h 65"/>
                <a:gd name="T28" fmla="*/ 3 w 62"/>
                <a:gd name="T29" fmla="*/ 47 h 65"/>
                <a:gd name="T30" fmla="*/ 6 w 62"/>
                <a:gd name="T31" fmla="*/ 58 h 65"/>
                <a:gd name="T32" fmla="*/ 11 w 62"/>
                <a:gd name="T33" fmla="*/ 58 h 65"/>
                <a:gd name="T34" fmla="*/ 18 w 62"/>
                <a:gd name="T35" fmla="*/ 65 h 65"/>
                <a:gd name="T36" fmla="*/ 24 w 62"/>
                <a:gd name="T37" fmla="*/ 64 h 65"/>
                <a:gd name="T38" fmla="*/ 32 w 62"/>
                <a:gd name="T39" fmla="*/ 60 h 65"/>
                <a:gd name="T40" fmla="*/ 36 w 62"/>
                <a:gd name="T41" fmla="*/ 59 h 65"/>
                <a:gd name="T42" fmla="*/ 40 w 62"/>
                <a:gd name="T43" fmla="*/ 49 h 65"/>
                <a:gd name="T44" fmla="*/ 44 w 62"/>
                <a:gd name="T45" fmla="*/ 46 h 65"/>
                <a:gd name="T46" fmla="*/ 38 w 62"/>
                <a:gd name="T47" fmla="*/ 53 h 65"/>
                <a:gd name="T48" fmla="*/ 22 w 62"/>
                <a:gd name="T49" fmla="*/ 58 h 65"/>
                <a:gd name="T50" fmla="*/ 6 w 62"/>
                <a:gd name="T51" fmla="*/ 53 h 65"/>
                <a:gd name="T52" fmla="*/ 7 w 62"/>
                <a:gd name="T53" fmla="*/ 38 h 65"/>
                <a:gd name="T54" fmla="*/ 18 w 62"/>
                <a:gd name="T55" fmla="*/ 24 h 65"/>
                <a:gd name="T56" fmla="*/ 36 w 62"/>
                <a:gd name="T57" fmla="*/ 30 h 65"/>
                <a:gd name="T58" fmla="*/ 41 w 62"/>
                <a:gd name="T59" fmla="*/ 44 h 65"/>
                <a:gd name="T60" fmla="*/ 59 w 62"/>
                <a:gd name="T61" fmla="*/ 11 h 65"/>
                <a:gd name="T62" fmla="*/ 60 w 62"/>
                <a:gd name="T63" fmla="*/ 7 h 65"/>
                <a:gd name="T64" fmla="*/ 54 w 62"/>
                <a:gd name="T65" fmla="*/ 4 h 65"/>
                <a:gd name="T66" fmla="*/ 49 w 62"/>
                <a:gd name="T67" fmla="*/ 0 h 65"/>
                <a:gd name="T68" fmla="*/ 46 w 62"/>
                <a:gd name="T69" fmla="*/ 0 h 65"/>
                <a:gd name="T70" fmla="*/ 40 w 62"/>
                <a:gd name="T71" fmla="*/ 4 h 65"/>
                <a:gd name="T72" fmla="*/ 38 w 62"/>
                <a:gd name="T73" fmla="*/ 4 h 65"/>
                <a:gd name="T74" fmla="*/ 35 w 62"/>
                <a:gd name="T75" fmla="*/ 11 h 65"/>
                <a:gd name="T76" fmla="*/ 33 w 62"/>
                <a:gd name="T77" fmla="*/ 14 h 65"/>
                <a:gd name="T78" fmla="*/ 35 w 62"/>
                <a:gd name="T79" fmla="*/ 18 h 65"/>
                <a:gd name="T80" fmla="*/ 37 w 62"/>
                <a:gd name="T81" fmla="*/ 24 h 65"/>
                <a:gd name="T82" fmla="*/ 40 w 62"/>
                <a:gd name="T83" fmla="*/ 25 h 65"/>
                <a:gd name="T84" fmla="*/ 46 w 62"/>
                <a:gd name="T85" fmla="*/ 28 h 65"/>
                <a:gd name="T86" fmla="*/ 49 w 62"/>
                <a:gd name="T87" fmla="*/ 29 h 65"/>
                <a:gd name="T88" fmla="*/ 54 w 62"/>
                <a:gd name="T89" fmla="*/ 24 h 65"/>
                <a:gd name="T90" fmla="*/ 57 w 62"/>
                <a:gd name="T91" fmla="*/ 24 h 65"/>
                <a:gd name="T92" fmla="*/ 59 w 62"/>
                <a:gd name="T93" fmla="*/ 18 h 65"/>
                <a:gd name="T94" fmla="*/ 61 w 62"/>
                <a:gd name="T95" fmla="*/ 12 h 65"/>
                <a:gd name="T96" fmla="*/ 52 w 62"/>
                <a:gd name="T97" fmla="*/ 22 h 65"/>
                <a:gd name="T98" fmla="*/ 43 w 62"/>
                <a:gd name="T99" fmla="*/ 25 h 65"/>
                <a:gd name="T100" fmla="*/ 36 w 62"/>
                <a:gd name="T101" fmla="*/ 15 h 65"/>
                <a:gd name="T102" fmla="*/ 38 w 62"/>
                <a:gd name="T103" fmla="*/ 7 h 65"/>
                <a:gd name="T104" fmla="*/ 50 w 62"/>
                <a:gd name="T105" fmla="*/ 3 h 65"/>
                <a:gd name="T106" fmla="*/ 56 w 62"/>
                <a:gd name="T107"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65">
                  <a:moveTo>
                    <a:pt x="22" y="32"/>
                  </a:moveTo>
                  <a:cubicBezTo>
                    <a:pt x="15" y="32"/>
                    <a:pt x="11" y="37"/>
                    <a:pt x="11" y="43"/>
                  </a:cubicBezTo>
                  <a:cubicBezTo>
                    <a:pt x="11" y="49"/>
                    <a:pt x="15" y="54"/>
                    <a:pt x="22" y="54"/>
                  </a:cubicBezTo>
                  <a:cubicBezTo>
                    <a:pt x="28" y="54"/>
                    <a:pt x="33" y="49"/>
                    <a:pt x="33" y="43"/>
                  </a:cubicBezTo>
                  <a:cubicBezTo>
                    <a:pt x="33" y="37"/>
                    <a:pt x="28" y="32"/>
                    <a:pt x="22" y="32"/>
                  </a:cubicBezTo>
                  <a:close/>
                  <a:moveTo>
                    <a:pt x="22" y="52"/>
                  </a:moveTo>
                  <a:cubicBezTo>
                    <a:pt x="17" y="52"/>
                    <a:pt x="13" y="48"/>
                    <a:pt x="13" y="43"/>
                  </a:cubicBezTo>
                  <a:cubicBezTo>
                    <a:pt x="13" y="38"/>
                    <a:pt x="17" y="34"/>
                    <a:pt x="22" y="34"/>
                  </a:cubicBezTo>
                  <a:cubicBezTo>
                    <a:pt x="27" y="34"/>
                    <a:pt x="31" y="38"/>
                    <a:pt x="31" y="43"/>
                  </a:cubicBezTo>
                  <a:cubicBezTo>
                    <a:pt x="31" y="48"/>
                    <a:pt x="27" y="52"/>
                    <a:pt x="22" y="52"/>
                  </a:cubicBezTo>
                  <a:close/>
                  <a:moveTo>
                    <a:pt x="26" y="43"/>
                  </a:moveTo>
                  <a:cubicBezTo>
                    <a:pt x="26" y="45"/>
                    <a:pt x="24" y="47"/>
                    <a:pt x="22" y="47"/>
                  </a:cubicBezTo>
                  <a:cubicBezTo>
                    <a:pt x="19" y="47"/>
                    <a:pt x="17" y="45"/>
                    <a:pt x="17" y="43"/>
                  </a:cubicBezTo>
                  <a:cubicBezTo>
                    <a:pt x="17" y="40"/>
                    <a:pt x="19" y="38"/>
                    <a:pt x="22" y="38"/>
                  </a:cubicBezTo>
                  <a:cubicBezTo>
                    <a:pt x="24" y="38"/>
                    <a:pt x="26" y="40"/>
                    <a:pt x="26" y="43"/>
                  </a:cubicBezTo>
                  <a:close/>
                  <a:moveTo>
                    <a:pt x="47" y="7"/>
                  </a:moveTo>
                  <a:cubicBezTo>
                    <a:pt x="43" y="7"/>
                    <a:pt x="40" y="10"/>
                    <a:pt x="40" y="14"/>
                  </a:cubicBezTo>
                  <a:cubicBezTo>
                    <a:pt x="40" y="18"/>
                    <a:pt x="43" y="21"/>
                    <a:pt x="47" y="21"/>
                  </a:cubicBezTo>
                  <a:cubicBezTo>
                    <a:pt x="51" y="21"/>
                    <a:pt x="54" y="18"/>
                    <a:pt x="54" y="14"/>
                  </a:cubicBezTo>
                  <a:cubicBezTo>
                    <a:pt x="54" y="10"/>
                    <a:pt x="51" y="7"/>
                    <a:pt x="47" y="7"/>
                  </a:cubicBezTo>
                  <a:close/>
                  <a:moveTo>
                    <a:pt x="47" y="19"/>
                  </a:moveTo>
                  <a:cubicBezTo>
                    <a:pt x="44" y="19"/>
                    <a:pt x="42" y="17"/>
                    <a:pt x="42" y="14"/>
                  </a:cubicBezTo>
                  <a:cubicBezTo>
                    <a:pt x="42" y="12"/>
                    <a:pt x="44" y="9"/>
                    <a:pt x="47" y="9"/>
                  </a:cubicBezTo>
                  <a:cubicBezTo>
                    <a:pt x="49" y="9"/>
                    <a:pt x="52" y="12"/>
                    <a:pt x="52" y="14"/>
                  </a:cubicBezTo>
                  <a:cubicBezTo>
                    <a:pt x="52" y="17"/>
                    <a:pt x="49" y="19"/>
                    <a:pt x="47" y="19"/>
                  </a:cubicBezTo>
                  <a:close/>
                  <a:moveTo>
                    <a:pt x="43" y="39"/>
                  </a:moveTo>
                  <a:cubicBezTo>
                    <a:pt x="43" y="38"/>
                    <a:pt x="42" y="38"/>
                    <a:pt x="42" y="38"/>
                  </a:cubicBezTo>
                  <a:cubicBezTo>
                    <a:pt x="42" y="38"/>
                    <a:pt x="42" y="38"/>
                    <a:pt x="41" y="38"/>
                  </a:cubicBezTo>
                  <a:cubicBezTo>
                    <a:pt x="41" y="38"/>
                    <a:pt x="41" y="38"/>
                    <a:pt x="41" y="38"/>
                  </a:cubicBezTo>
                  <a:cubicBezTo>
                    <a:pt x="40" y="38"/>
                    <a:pt x="40" y="38"/>
                    <a:pt x="40" y="37"/>
                  </a:cubicBezTo>
                  <a:cubicBezTo>
                    <a:pt x="39" y="36"/>
                    <a:pt x="40" y="36"/>
                    <a:pt x="40" y="35"/>
                  </a:cubicBezTo>
                  <a:cubicBezTo>
                    <a:pt x="41" y="35"/>
                    <a:pt x="41" y="35"/>
                    <a:pt x="42" y="34"/>
                  </a:cubicBezTo>
                  <a:cubicBezTo>
                    <a:pt x="42" y="33"/>
                    <a:pt x="42" y="33"/>
                    <a:pt x="41" y="32"/>
                  </a:cubicBezTo>
                  <a:cubicBezTo>
                    <a:pt x="40" y="31"/>
                    <a:pt x="39" y="29"/>
                    <a:pt x="38" y="28"/>
                  </a:cubicBezTo>
                  <a:cubicBezTo>
                    <a:pt x="38" y="27"/>
                    <a:pt x="37" y="27"/>
                    <a:pt x="36" y="27"/>
                  </a:cubicBezTo>
                  <a:cubicBezTo>
                    <a:pt x="36" y="27"/>
                    <a:pt x="36" y="27"/>
                    <a:pt x="36" y="27"/>
                  </a:cubicBezTo>
                  <a:cubicBezTo>
                    <a:pt x="36" y="27"/>
                    <a:pt x="35" y="27"/>
                    <a:pt x="35" y="28"/>
                  </a:cubicBezTo>
                  <a:cubicBezTo>
                    <a:pt x="35" y="28"/>
                    <a:pt x="34" y="28"/>
                    <a:pt x="34" y="28"/>
                  </a:cubicBezTo>
                  <a:cubicBezTo>
                    <a:pt x="33" y="28"/>
                    <a:pt x="33" y="28"/>
                    <a:pt x="33" y="28"/>
                  </a:cubicBezTo>
                  <a:cubicBezTo>
                    <a:pt x="32" y="27"/>
                    <a:pt x="32" y="27"/>
                    <a:pt x="32" y="26"/>
                  </a:cubicBezTo>
                  <a:cubicBezTo>
                    <a:pt x="33" y="25"/>
                    <a:pt x="33" y="25"/>
                    <a:pt x="33" y="24"/>
                  </a:cubicBezTo>
                  <a:cubicBezTo>
                    <a:pt x="32" y="24"/>
                    <a:pt x="32" y="23"/>
                    <a:pt x="32" y="23"/>
                  </a:cubicBezTo>
                  <a:cubicBezTo>
                    <a:pt x="30" y="22"/>
                    <a:pt x="28" y="22"/>
                    <a:pt x="26" y="21"/>
                  </a:cubicBezTo>
                  <a:cubicBezTo>
                    <a:pt x="26" y="21"/>
                    <a:pt x="26" y="21"/>
                    <a:pt x="26" y="21"/>
                  </a:cubicBezTo>
                  <a:cubicBezTo>
                    <a:pt x="25" y="21"/>
                    <a:pt x="25" y="21"/>
                    <a:pt x="24" y="22"/>
                  </a:cubicBezTo>
                  <a:cubicBezTo>
                    <a:pt x="24" y="22"/>
                    <a:pt x="24" y="22"/>
                    <a:pt x="24" y="23"/>
                  </a:cubicBezTo>
                  <a:cubicBezTo>
                    <a:pt x="24" y="24"/>
                    <a:pt x="23" y="24"/>
                    <a:pt x="22" y="24"/>
                  </a:cubicBezTo>
                  <a:cubicBezTo>
                    <a:pt x="21" y="24"/>
                    <a:pt x="20" y="24"/>
                    <a:pt x="20" y="23"/>
                  </a:cubicBezTo>
                  <a:cubicBezTo>
                    <a:pt x="20" y="22"/>
                    <a:pt x="20" y="22"/>
                    <a:pt x="20" y="22"/>
                  </a:cubicBezTo>
                  <a:cubicBezTo>
                    <a:pt x="19" y="21"/>
                    <a:pt x="19" y="21"/>
                    <a:pt x="18" y="21"/>
                  </a:cubicBezTo>
                  <a:cubicBezTo>
                    <a:pt x="18" y="21"/>
                    <a:pt x="18" y="21"/>
                    <a:pt x="18" y="21"/>
                  </a:cubicBezTo>
                  <a:cubicBezTo>
                    <a:pt x="16" y="22"/>
                    <a:pt x="14" y="22"/>
                    <a:pt x="12" y="23"/>
                  </a:cubicBezTo>
                  <a:cubicBezTo>
                    <a:pt x="12" y="23"/>
                    <a:pt x="12" y="24"/>
                    <a:pt x="11" y="24"/>
                  </a:cubicBezTo>
                  <a:cubicBezTo>
                    <a:pt x="11" y="25"/>
                    <a:pt x="11" y="25"/>
                    <a:pt x="12" y="26"/>
                  </a:cubicBezTo>
                  <a:cubicBezTo>
                    <a:pt x="12" y="27"/>
                    <a:pt x="12" y="27"/>
                    <a:pt x="11" y="28"/>
                  </a:cubicBezTo>
                  <a:cubicBezTo>
                    <a:pt x="11" y="28"/>
                    <a:pt x="11" y="28"/>
                    <a:pt x="10" y="28"/>
                  </a:cubicBezTo>
                  <a:cubicBezTo>
                    <a:pt x="10" y="28"/>
                    <a:pt x="9" y="28"/>
                    <a:pt x="9" y="28"/>
                  </a:cubicBezTo>
                  <a:cubicBezTo>
                    <a:pt x="9" y="27"/>
                    <a:pt x="8" y="27"/>
                    <a:pt x="8" y="27"/>
                  </a:cubicBezTo>
                  <a:cubicBezTo>
                    <a:pt x="8" y="27"/>
                    <a:pt x="8" y="27"/>
                    <a:pt x="8" y="27"/>
                  </a:cubicBezTo>
                  <a:cubicBezTo>
                    <a:pt x="7" y="27"/>
                    <a:pt x="6" y="27"/>
                    <a:pt x="6" y="28"/>
                  </a:cubicBezTo>
                  <a:cubicBezTo>
                    <a:pt x="5" y="29"/>
                    <a:pt x="4" y="31"/>
                    <a:pt x="3" y="32"/>
                  </a:cubicBezTo>
                  <a:cubicBezTo>
                    <a:pt x="2" y="33"/>
                    <a:pt x="2" y="33"/>
                    <a:pt x="2" y="34"/>
                  </a:cubicBezTo>
                  <a:cubicBezTo>
                    <a:pt x="3" y="35"/>
                    <a:pt x="3" y="35"/>
                    <a:pt x="4" y="35"/>
                  </a:cubicBezTo>
                  <a:cubicBezTo>
                    <a:pt x="4" y="36"/>
                    <a:pt x="5" y="36"/>
                    <a:pt x="4" y="37"/>
                  </a:cubicBezTo>
                  <a:cubicBezTo>
                    <a:pt x="4" y="38"/>
                    <a:pt x="4" y="38"/>
                    <a:pt x="3" y="38"/>
                  </a:cubicBezTo>
                  <a:cubicBezTo>
                    <a:pt x="3" y="38"/>
                    <a:pt x="3" y="38"/>
                    <a:pt x="3" y="38"/>
                  </a:cubicBezTo>
                  <a:cubicBezTo>
                    <a:pt x="2" y="38"/>
                    <a:pt x="2" y="38"/>
                    <a:pt x="2" y="38"/>
                  </a:cubicBezTo>
                  <a:cubicBezTo>
                    <a:pt x="2" y="38"/>
                    <a:pt x="1" y="38"/>
                    <a:pt x="1" y="39"/>
                  </a:cubicBezTo>
                  <a:cubicBezTo>
                    <a:pt x="1" y="39"/>
                    <a:pt x="0" y="39"/>
                    <a:pt x="0" y="40"/>
                  </a:cubicBezTo>
                  <a:cubicBezTo>
                    <a:pt x="0" y="41"/>
                    <a:pt x="0" y="42"/>
                    <a:pt x="0" y="43"/>
                  </a:cubicBezTo>
                  <a:cubicBezTo>
                    <a:pt x="0" y="44"/>
                    <a:pt x="0" y="45"/>
                    <a:pt x="0" y="46"/>
                  </a:cubicBezTo>
                  <a:cubicBezTo>
                    <a:pt x="0" y="46"/>
                    <a:pt x="1" y="47"/>
                    <a:pt x="1" y="47"/>
                  </a:cubicBezTo>
                  <a:cubicBezTo>
                    <a:pt x="1" y="47"/>
                    <a:pt x="2" y="48"/>
                    <a:pt x="2" y="48"/>
                  </a:cubicBezTo>
                  <a:cubicBezTo>
                    <a:pt x="2" y="48"/>
                    <a:pt x="2" y="48"/>
                    <a:pt x="3" y="47"/>
                  </a:cubicBezTo>
                  <a:cubicBezTo>
                    <a:pt x="3" y="47"/>
                    <a:pt x="3" y="47"/>
                    <a:pt x="3" y="47"/>
                  </a:cubicBezTo>
                  <a:cubicBezTo>
                    <a:pt x="4" y="47"/>
                    <a:pt x="4" y="48"/>
                    <a:pt x="4" y="49"/>
                  </a:cubicBezTo>
                  <a:cubicBezTo>
                    <a:pt x="5" y="49"/>
                    <a:pt x="4" y="50"/>
                    <a:pt x="4" y="51"/>
                  </a:cubicBezTo>
                  <a:cubicBezTo>
                    <a:pt x="3" y="51"/>
                    <a:pt x="3" y="51"/>
                    <a:pt x="2" y="52"/>
                  </a:cubicBezTo>
                  <a:cubicBezTo>
                    <a:pt x="2" y="52"/>
                    <a:pt x="2" y="53"/>
                    <a:pt x="3" y="53"/>
                  </a:cubicBezTo>
                  <a:cubicBezTo>
                    <a:pt x="4" y="55"/>
                    <a:pt x="5" y="57"/>
                    <a:pt x="6" y="58"/>
                  </a:cubicBezTo>
                  <a:cubicBezTo>
                    <a:pt x="6" y="58"/>
                    <a:pt x="7" y="59"/>
                    <a:pt x="8" y="59"/>
                  </a:cubicBezTo>
                  <a:cubicBezTo>
                    <a:pt x="8" y="59"/>
                    <a:pt x="8" y="59"/>
                    <a:pt x="8" y="59"/>
                  </a:cubicBezTo>
                  <a:cubicBezTo>
                    <a:pt x="8" y="59"/>
                    <a:pt x="9" y="58"/>
                    <a:pt x="9" y="58"/>
                  </a:cubicBezTo>
                  <a:cubicBezTo>
                    <a:pt x="9" y="58"/>
                    <a:pt x="10" y="57"/>
                    <a:pt x="10" y="57"/>
                  </a:cubicBezTo>
                  <a:cubicBezTo>
                    <a:pt x="11" y="57"/>
                    <a:pt x="11" y="58"/>
                    <a:pt x="11" y="58"/>
                  </a:cubicBezTo>
                  <a:cubicBezTo>
                    <a:pt x="12" y="58"/>
                    <a:pt x="12" y="59"/>
                    <a:pt x="12" y="60"/>
                  </a:cubicBezTo>
                  <a:cubicBezTo>
                    <a:pt x="11" y="60"/>
                    <a:pt x="11" y="61"/>
                    <a:pt x="11" y="61"/>
                  </a:cubicBezTo>
                  <a:cubicBezTo>
                    <a:pt x="12" y="62"/>
                    <a:pt x="12" y="62"/>
                    <a:pt x="12" y="63"/>
                  </a:cubicBezTo>
                  <a:cubicBezTo>
                    <a:pt x="14" y="64"/>
                    <a:pt x="16" y="64"/>
                    <a:pt x="18" y="65"/>
                  </a:cubicBezTo>
                  <a:cubicBezTo>
                    <a:pt x="18" y="65"/>
                    <a:pt x="18" y="65"/>
                    <a:pt x="18" y="65"/>
                  </a:cubicBezTo>
                  <a:cubicBezTo>
                    <a:pt x="19" y="65"/>
                    <a:pt x="19" y="64"/>
                    <a:pt x="20" y="64"/>
                  </a:cubicBezTo>
                  <a:cubicBezTo>
                    <a:pt x="20" y="64"/>
                    <a:pt x="20" y="63"/>
                    <a:pt x="20" y="63"/>
                  </a:cubicBezTo>
                  <a:cubicBezTo>
                    <a:pt x="20" y="62"/>
                    <a:pt x="21" y="61"/>
                    <a:pt x="22" y="61"/>
                  </a:cubicBezTo>
                  <a:cubicBezTo>
                    <a:pt x="23" y="61"/>
                    <a:pt x="24" y="62"/>
                    <a:pt x="24" y="63"/>
                  </a:cubicBezTo>
                  <a:cubicBezTo>
                    <a:pt x="24" y="63"/>
                    <a:pt x="24" y="64"/>
                    <a:pt x="24" y="64"/>
                  </a:cubicBezTo>
                  <a:cubicBezTo>
                    <a:pt x="25" y="64"/>
                    <a:pt x="25" y="65"/>
                    <a:pt x="26" y="65"/>
                  </a:cubicBezTo>
                  <a:cubicBezTo>
                    <a:pt x="26" y="65"/>
                    <a:pt x="26" y="65"/>
                    <a:pt x="26" y="65"/>
                  </a:cubicBezTo>
                  <a:cubicBezTo>
                    <a:pt x="28" y="64"/>
                    <a:pt x="30" y="64"/>
                    <a:pt x="32" y="63"/>
                  </a:cubicBezTo>
                  <a:cubicBezTo>
                    <a:pt x="32" y="62"/>
                    <a:pt x="32" y="62"/>
                    <a:pt x="33" y="61"/>
                  </a:cubicBezTo>
                  <a:cubicBezTo>
                    <a:pt x="33" y="61"/>
                    <a:pt x="33" y="60"/>
                    <a:pt x="32" y="60"/>
                  </a:cubicBezTo>
                  <a:cubicBezTo>
                    <a:pt x="32" y="59"/>
                    <a:pt x="32" y="58"/>
                    <a:pt x="33" y="58"/>
                  </a:cubicBezTo>
                  <a:cubicBezTo>
                    <a:pt x="33" y="58"/>
                    <a:pt x="33" y="57"/>
                    <a:pt x="34" y="57"/>
                  </a:cubicBezTo>
                  <a:cubicBezTo>
                    <a:pt x="34" y="57"/>
                    <a:pt x="35" y="58"/>
                    <a:pt x="35" y="58"/>
                  </a:cubicBezTo>
                  <a:cubicBezTo>
                    <a:pt x="35" y="58"/>
                    <a:pt x="36" y="59"/>
                    <a:pt x="36" y="59"/>
                  </a:cubicBezTo>
                  <a:cubicBezTo>
                    <a:pt x="36" y="59"/>
                    <a:pt x="36" y="59"/>
                    <a:pt x="36" y="59"/>
                  </a:cubicBezTo>
                  <a:cubicBezTo>
                    <a:pt x="37" y="59"/>
                    <a:pt x="38" y="58"/>
                    <a:pt x="38" y="58"/>
                  </a:cubicBezTo>
                  <a:cubicBezTo>
                    <a:pt x="39" y="57"/>
                    <a:pt x="40" y="55"/>
                    <a:pt x="41" y="53"/>
                  </a:cubicBezTo>
                  <a:cubicBezTo>
                    <a:pt x="42" y="53"/>
                    <a:pt x="42" y="52"/>
                    <a:pt x="42" y="52"/>
                  </a:cubicBezTo>
                  <a:cubicBezTo>
                    <a:pt x="41" y="51"/>
                    <a:pt x="41" y="51"/>
                    <a:pt x="40" y="51"/>
                  </a:cubicBezTo>
                  <a:cubicBezTo>
                    <a:pt x="40" y="50"/>
                    <a:pt x="39" y="49"/>
                    <a:pt x="40" y="49"/>
                  </a:cubicBezTo>
                  <a:cubicBezTo>
                    <a:pt x="40" y="48"/>
                    <a:pt x="40" y="47"/>
                    <a:pt x="41" y="47"/>
                  </a:cubicBezTo>
                  <a:cubicBezTo>
                    <a:pt x="41" y="47"/>
                    <a:pt x="41" y="47"/>
                    <a:pt x="41" y="47"/>
                  </a:cubicBezTo>
                  <a:cubicBezTo>
                    <a:pt x="42" y="48"/>
                    <a:pt x="42" y="48"/>
                    <a:pt x="42" y="48"/>
                  </a:cubicBezTo>
                  <a:cubicBezTo>
                    <a:pt x="42" y="48"/>
                    <a:pt x="43" y="47"/>
                    <a:pt x="43" y="47"/>
                  </a:cubicBezTo>
                  <a:cubicBezTo>
                    <a:pt x="43" y="47"/>
                    <a:pt x="44" y="46"/>
                    <a:pt x="44" y="46"/>
                  </a:cubicBezTo>
                  <a:cubicBezTo>
                    <a:pt x="44" y="45"/>
                    <a:pt x="44" y="44"/>
                    <a:pt x="44" y="43"/>
                  </a:cubicBezTo>
                  <a:cubicBezTo>
                    <a:pt x="44" y="42"/>
                    <a:pt x="44" y="41"/>
                    <a:pt x="44" y="40"/>
                  </a:cubicBezTo>
                  <a:cubicBezTo>
                    <a:pt x="44" y="39"/>
                    <a:pt x="43" y="39"/>
                    <a:pt x="43" y="39"/>
                  </a:cubicBezTo>
                  <a:close/>
                  <a:moveTo>
                    <a:pt x="37" y="48"/>
                  </a:moveTo>
                  <a:cubicBezTo>
                    <a:pt x="36" y="50"/>
                    <a:pt x="37" y="52"/>
                    <a:pt x="38" y="53"/>
                  </a:cubicBezTo>
                  <a:cubicBezTo>
                    <a:pt x="38" y="54"/>
                    <a:pt x="37" y="54"/>
                    <a:pt x="36" y="55"/>
                  </a:cubicBezTo>
                  <a:cubicBezTo>
                    <a:pt x="35" y="54"/>
                    <a:pt x="33" y="54"/>
                    <a:pt x="31" y="55"/>
                  </a:cubicBezTo>
                  <a:cubicBezTo>
                    <a:pt x="29" y="57"/>
                    <a:pt x="29" y="59"/>
                    <a:pt x="29" y="60"/>
                  </a:cubicBezTo>
                  <a:cubicBezTo>
                    <a:pt x="28" y="61"/>
                    <a:pt x="27" y="61"/>
                    <a:pt x="26" y="61"/>
                  </a:cubicBezTo>
                  <a:cubicBezTo>
                    <a:pt x="26" y="60"/>
                    <a:pt x="24" y="58"/>
                    <a:pt x="22" y="58"/>
                  </a:cubicBezTo>
                  <a:cubicBezTo>
                    <a:pt x="20" y="58"/>
                    <a:pt x="18" y="60"/>
                    <a:pt x="18" y="61"/>
                  </a:cubicBezTo>
                  <a:cubicBezTo>
                    <a:pt x="17" y="61"/>
                    <a:pt x="16" y="61"/>
                    <a:pt x="15" y="60"/>
                  </a:cubicBezTo>
                  <a:cubicBezTo>
                    <a:pt x="15" y="59"/>
                    <a:pt x="15" y="57"/>
                    <a:pt x="13" y="55"/>
                  </a:cubicBezTo>
                  <a:cubicBezTo>
                    <a:pt x="11" y="54"/>
                    <a:pt x="9" y="54"/>
                    <a:pt x="8" y="55"/>
                  </a:cubicBezTo>
                  <a:cubicBezTo>
                    <a:pt x="7" y="54"/>
                    <a:pt x="6" y="54"/>
                    <a:pt x="6" y="53"/>
                  </a:cubicBezTo>
                  <a:cubicBezTo>
                    <a:pt x="7" y="52"/>
                    <a:pt x="8" y="50"/>
                    <a:pt x="7" y="48"/>
                  </a:cubicBezTo>
                  <a:cubicBezTo>
                    <a:pt x="7" y="46"/>
                    <a:pt x="5" y="44"/>
                    <a:pt x="3" y="44"/>
                  </a:cubicBezTo>
                  <a:cubicBezTo>
                    <a:pt x="3" y="44"/>
                    <a:pt x="3" y="43"/>
                    <a:pt x="3" y="43"/>
                  </a:cubicBezTo>
                  <a:cubicBezTo>
                    <a:pt x="3" y="42"/>
                    <a:pt x="3" y="42"/>
                    <a:pt x="3" y="41"/>
                  </a:cubicBezTo>
                  <a:cubicBezTo>
                    <a:pt x="5" y="41"/>
                    <a:pt x="7" y="40"/>
                    <a:pt x="7" y="38"/>
                  </a:cubicBezTo>
                  <a:cubicBezTo>
                    <a:pt x="8" y="36"/>
                    <a:pt x="7" y="34"/>
                    <a:pt x="6" y="33"/>
                  </a:cubicBezTo>
                  <a:cubicBezTo>
                    <a:pt x="6" y="32"/>
                    <a:pt x="7" y="31"/>
                    <a:pt x="8" y="30"/>
                  </a:cubicBezTo>
                  <a:cubicBezTo>
                    <a:pt x="9" y="32"/>
                    <a:pt x="11" y="32"/>
                    <a:pt x="13" y="30"/>
                  </a:cubicBezTo>
                  <a:cubicBezTo>
                    <a:pt x="15" y="29"/>
                    <a:pt x="15" y="27"/>
                    <a:pt x="15" y="25"/>
                  </a:cubicBezTo>
                  <a:cubicBezTo>
                    <a:pt x="16" y="25"/>
                    <a:pt x="17" y="25"/>
                    <a:pt x="18" y="24"/>
                  </a:cubicBezTo>
                  <a:cubicBezTo>
                    <a:pt x="18" y="26"/>
                    <a:pt x="20" y="27"/>
                    <a:pt x="22" y="27"/>
                  </a:cubicBezTo>
                  <a:cubicBezTo>
                    <a:pt x="24" y="27"/>
                    <a:pt x="26" y="26"/>
                    <a:pt x="26" y="24"/>
                  </a:cubicBezTo>
                  <a:cubicBezTo>
                    <a:pt x="27" y="25"/>
                    <a:pt x="28" y="25"/>
                    <a:pt x="29" y="25"/>
                  </a:cubicBezTo>
                  <a:cubicBezTo>
                    <a:pt x="29" y="27"/>
                    <a:pt x="29" y="29"/>
                    <a:pt x="31" y="30"/>
                  </a:cubicBezTo>
                  <a:cubicBezTo>
                    <a:pt x="33" y="32"/>
                    <a:pt x="35" y="32"/>
                    <a:pt x="36" y="30"/>
                  </a:cubicBezTo>
                  <a:cubicBezTo>
                    <a:pt x="37" y="31"/>
                    <a:pt x="38" y="32"/>
                    <a:pt x="38" y="33"/>
                  </a:cubicBezTo>
                  <a:cubicBezTo>
                    <a:pt x="37" y="34"/>
                    <a:pt x="36" y="36"/>
                    <a:pt x="37" y="38"/>
                  </a:cubicBezTo>
                  <a:cubicBezTo>
                    <a:pt x="37" y="40"/>
                    <a:pt x="39" y="41"/>
                    <a:pt x="41" y="41"/>
                  </a:cubicBezTo>
                  <a:cubicBezTo>
                    <a:pt x="41" y="42"/>
                    <a:pt x="41" y="42"/>
                    <a:pt x="41" y="43"/>
                  </a:cubicBezTo>
                  <a:cubicBezTo>
                    <a:pt x="41" y="43"/>
                    <a:pt x="41" y="44"/>
                    <a:pt x="41" y="44"/>
                  </a:cubicBezTo>
                  <a:cubicBezTo>
                    <a:pt x="39" y="44"/>
                    <a:pt x="37" y="46"/>
                    <a:pt x="37" y="48"/>
                  </a:cubicBezTo>
                  <a:close/>
                  <a:moveTo>
                    <a:pt x="61" y="12"/>
                  </a:moveTo>
                  <a:cubicBezTo>
                    <a:pt x="61" y="12"/>
                    <a:pt x="61" y="11"/>
                    <a:pt x="61" y="11"/>
                  </a:cubicBezTo>
                  <a:cubicBezTo>
                    <a:pt x="60" y="11"/>
                    <a:pt x="60" y="11"/>
                    <a:pt x="59" y="11"/>
                  </a:cubicBezTo>
                  <a:cubicBezTo>
                    <a:pt x="59" y="11"/>
                    <a:pt x="59" y="11"/>
                    <a:pt x="59" y="11"/>
                  </a:cubicBezTo>
                  <a:cubicBezTo>
                    <a:pt x="59" y="11"/>
                    <a:pt x="59" y="11"/>
                    <a:pt x="59" y="11"/>
                  </a:cubicBezTo>
                  <a:cubicBezTo>
                    <a:pt x="59" y="11"/>
                    <a:pt x="59" y="11"/>
                    <a:pt x="59" y="11"/>
                  </a:cubicBezTo>
                  <a:cubicBezTo>
                    <a:pt x="59" y="10"/>
                    <a:pt x="59" y="10"/>
                    <a:pt x="59" y="10"/>
                  </a:cubicBezTo>
                  <a:cubicBezTo>
                    <a:pt x="59" y="10"/>
                    <a:pt x="60" y="10"/>
                    <a:pt x="60" y="9"/>
                  </a:cubicBezTo>
                  <a:cubicBezTo>
                    <a:pt x="60" y="9"/>
                    <a:pt x="60" y="8"/>
                    <a:pt x="60" y="7"/>
                  </a:cubicBezTo>
                  <a:cubicBezTo>
                    <a:pt x="59" y="6"/>
                    <a:pt x="58" y="5"/>
                    <a:pt x="57" y="4"/>
                  </a:cubicBezTo>
                  <a:cubicBezTo>
                    <a:pt x="57" y="4"/>
                    <a:pt x="57" y="4"/>
                    <a:pt x="56" y="4"/>
                  </a:cubicBezTo>
                  <a:cubicBezTo>
                    <a:pt x="56" y="4"/>
                    <a:pt x="56" y="4"/>
                    <a:pt x="56" y="4"/>
                  </a:cubicBezTo>
                  <a:cubicBezTo>
                    <a:pt x="55" y="4"/>
                    <a:pt x="55" y="4"/>
                    <a:pt x="55" y="4"/>
                  </a:cubicBezTo>
                  <a:cubicBezTo>
                    <a:pt x="54" y="4"/>
                    <a:pt x="54" y="4"/>
                    <a:pt x="54" y="4"/>
                  </a:cubicBezTo>
                  <a:cubicBezTo>
                    <a:pt x="54" y="4"/>
                    <a:pt x="54" y="4"/>
                    <a:pt x="54" y="4"/>
                  </a:cubicBezTo>
                  <a:cubicBezTo>
                    <a:pt x="54" y="4"/>
                    <a:pt x="55" y="3"/>
                    <a:pt x="54" y="2"/>
                  </a:cubicBezTo>
                  <a:cubicBezTo>
                    <a:pt x="54" y="2"/>
                    <a:pt x="54" y="1"/>
                    <a:pt x="53" y="1"/>
                  </a:cubicBezTo>
                  <a:cubicBezTo>
                    <a:pt x="52" y="1"/>
                    <a:pt x="51" y="0"/>
                    <a:pt x="50" y="0"/>
                  </a:cubicBezTo>
                  <a:cubicBezTo>
                    <a:pt x="49" y="0"/>
                    <a:pt x="49" y="0"/>
                    <a:pt x="49" y="0"/>
                  </a:cubicBezTo>
                  <a:cubicBezTo>
                    <a:pt x="49" y="0"/>
                    <a:pt x="48" y="0"/>
                    <a:pt x="48" y="0"/>
                  </a:cubicBezTo>
                  <a:cubicBezTo>
                    <a:pt x="48" y="1"/>
                    <a:pt x="47" y="1"/>
                    <a:pt x="47" y="2"/>
                  </a:cubicBezTo>
                  <a:cubicBezTo>
                    <a:pt x="47" y="2"/>
                    <a:pt x="47" y="2"/>
                    <a:pt x="47" y="2"/>
                  </a:cubicBezTo>
                  <a:cubicBezTo>
                    <a:pt x="47" y="2"/>
                    <a:pt x="47" y="2"/>
                    <a:pt x="47" y="2"/>
                  </a:cubicBezTo>
                  <a:cubicBezTo>
                    <a:pt x="47" y="1"/>
                    <a:pt x="46" y="1"/>
                    <a:pt x="46" y="0"/>
                  </a:cubicBezTo>
                  <a:cubicBezTo>
                    <a:pt x="46" y="0"/>
                    <a:pt x="45" y="0"/>
                    <a:pt x="45" y="0"/>
                  </a:cubicBezTo>
                  <a:cubicBezTo>
                    <a:pt x="45" y="0"/>
                    <a:pt x="45" y="0"/>
                    <a:pt x="44" y="0"/>
                  </a:cubicBezTo>
                  <a:cubicBezTo>
                    <a:pt x="43" y="0"/>
                    <a:pt x="42" y="1"/>
                    <a:pt x="41" y="1"/>
                  </a:cubicBezTo>
                  <a:cubicBezTo>
                    <a:pt x="40" y="1"/>
                    <a:pt x="40" y="2"/>
                    <a:pt x="40" y="2"/>
                  </a:cubicBezTo>
                  <a:cubicBezTo>
                    <a:pt x="40" y="3"/>
                    <a:pt x="40" y="4"/>
                    <a:pt x="40" y="4"/>
                  </a:cubicBezTo>
                  <a:cubicBezTo>
                    <a:pt x="40" y="4"/>
                    <a:pt x="40" y="4"/>
                    <a:pt x="40" y="4"/>
                  </a:cubicBezTo>
                  <a:cubicBezTo>
                    <a:pt x="40" y="4"/>
                    <a:pt x="40" y="4"/>
                    <a:pt x="40" y="4"/>
                  </a:cubicBezTo>
                  <a:cubicBezTo>
                    <a:pt x="40" y="4"/>
                    <a:pt x="40" y="4"/>
                    <a:pt x="39" y="4"/>
                  </a:cubicBezTo>
                  <a:cubicBezTo>
                    <a:pt x="39" y="4"/>
                    <a:pt x="39" y="4"/>
                    <a:pt x="38" y="4"/>
                  </a:cubicBezTo>
                  <a:cubicBezTo>
                    <a:pt x="38" y="4"/>
                    <a:pt x="38" y="4"/>
                    <a:pt x="38" y="4"/>
                  </a:cubicBezTo>
                  <a:cubicBezTo>
                    <a:pt x="37" y="4"/>
                    <a:pt x="37" y="4"/>
                    <a:pt x="37" y="4"/>
                  </a:cubicBezTo>
                  <a:cubicBezTo>
                    <a:pt x="36" y="5"/>
                    <a:pt x="35" y="6"/>
                    <a:pt x="34" y="7"/>
                  </a:cubicBezTo>
                  <a:cubicBezTo>
                    <a:pt x="34" y="8"/>
                    <a:pt x="34" y="9"/>
                    <a:pt x="34" y="9"/>
                  </a:cubicBezTo>
                  <a:cubicBezTo>
                    <a:pt x="34" y="10"/>
                    <a:pt x="35" y="10"/>
                    <a:pt x="35" y="10"/>
                  </a:cubicBezTo>
                  <a:cubicBezTo>
                    <a:pt x="35" y="10"/>
                    <a:pt x="35" y="10"/>
                    <a:pt x="35" y="11"/>
                  </a:cubicBezTo>
                  <a:cubicBezTo>
                    <a:pt x="35" y="11"/>
                    <a:pt x="35" y="11"/>
                    <a:pt x="35" y="11"/>
                  </a:cubicBezTo>
                  <a:cubicBezTo>
                    <a:pt x="35" y="11"/>
                    <a:pt x="35" y="11"/>
                    <a:pt x="35" y="11"/>
                  </a:cubicBezTo>
                  <a:cubicBezTo>
                    <a:pt x="34" y="11"/>
                    <a:pt x="34" y="11"/>
                    <a:pt x="34" y="11"/>
                  </a:cubicBezTo>
                  <a:cubicBezTo>
                    <a:pt x="33" y="11"/>
                    <a:pt x="33" y="12"/>
                    <a:pt x="33" y="12"/>
                  </a:cubicBezTo>
                  <a:cubicBezTo>
                    <a:pt x="33" y="13"/>
                    <a:pt x="33" y="14"/>
                    <a:pt x="33" y="14"/>
                  </a:cubicBezTo>
                  <a:cubicBezTo>
                    <a:pt x="33" y="15"/>
                    <a:pt x="33" y="16"/>
                    <a:pt x="33" y="16"/>
                  </a:cubicBezTo>
                  <a:cubicBezTo>
                    <a:pt x="33" y="17"/>
                    <a:pt x="33" y="17"/>
                    <a:pt x="33" y="18"/>
                  </a:cubicBezTo>
                  <a:cubicBezTo>
                    <a:pt x="34" y="18"/>
                    <a:pt x="34"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9"/>
                    <a:pt x="34" y="19"/>
                    <a:pt x="34" y="20"/>
                  </a:cubicBezTo>
                  <a:cubicBezTo>
                    <a:pt x="34" y="20"/>
                    <a:pt x="34" y="21"/>
                    <a:pt x="34" y="21"/>
                  </a:cubicBezTo>
                  <a:cubicBezTo>
                    <a:pt x="35" y="22"/>
                    <a:pt x="36" y="23"/>
                    <a:pt x="37" y="24"/>
                  </a:cubicBezTo>
                  <a:cubicBezTo>
                    <a:pt x="37" y="25"/>
                    <a:pt x="37" y="25"/>
                    <a:pt x="38" y="25"/>
                  </a:cubicBezTo>
                  <a:cubicBezTo>
                    <a:pt x="38" y="25"/>
                    <a:pt x="38" y="25"/>
                    <a:pt x="38" y="25"/>
                  </a:cubicBezTo>
                  <a:cubicBezTo>
                    <a:pt x="39" y="25"/>
                    <a:pt x="39" y="25"/>
                    <a:pt x="39" y="24"/>
                  </a:cubicBezTo>
                  <a:cubicBezTo>
                    <a:pt x="40" y="24"/>
                    <a:pt x="40" y="24"/>
                    <a:pt x="40" y="24"/>
                  </a:cubicBezTo>
                  <a:cubicBezTo>
                    <a:pt x="40" y="24"/>
                    <a:pt x="40" y="24"/>
                    <a:pt x="40" y="25"/>
                  </a:cubicBezTo>
                  <a:cubicBezTo>
                    <a:pt x="40" y="25"/>
                    <a:pt x="40" y="26"/>
                    <a:pt x="40" y="26"/>
                  </a:cubicBezTo>
                  <a:cubicBezTo>
                    <a:pt x="40" y="27"/>
                    <a:pt x="40" y="27"/>
                    <a:pt x="41" y="27"/>
                  </a:cubicBezTo>
                  <a:cubicBezTo>
                    <a:pt x="42" y="28"/>
                    <a:pt x="43" y="28"/>
                    <a:pt x="44" y="29"/>
                  </a:cubicBezTo>
                  <a:cubicBezTo>
                    <a:pt x="45" y="29"/>
                    <a:pt x="45" y="29"/>
                    <a:pt x="45" y="29"/>
                  </a:cubicBezTo>
                  <a:cubicBezTo>
                    <a:pt x="45" y="29"/>
                    <a:pt x="46" y="28"/>
                    <a:pt x="46" y="28"/>
                  </a:cubicBezTo>
                  <a:cubicBezTo>
                    <a:pt x="46" y="28"/>
                    <a:pt x="47" y="27"/>
                    <a:pt x="47" y="27"/>
                  </a:cubicBezTo>
                  <a:cubicBezTo>
                    <a:pt x="47" y="27"/>
                    <a:pt x="47" y="27"/>
                    <a:pt x="47" y="27"/>
                  </a:cubicBezTo>
                  <a:cubicBezTo>
                    <a:pt x="47" y="27"/>
                    <a:pt x="47" y="27"/>
                    <a:pt x="47" y="27"/>
                  </a:cubicBezTo>
                  <a:cubicBezTo>
                    <a:pt x="47" y="27"/>
                    <a:pt x="48" y="28"/>
                    <a:pt x="48" y="28"/>
                  </a:cubicBezTo>
                  <a:cubicBezTo>
                    <a:pt x="48" y="28"/>
                    <a:pt x="49" y="29"/>
                    <a:pt x="49" y="29"/>
                  </a:cubicBezTo>
                  <a:cubicBezTo>
                    <a:pt x="49" y="29"/>
                    <a:pt x="49" y="29"/>
                    <a:pt x="50" y="29"/>
                  </a:cubicBezTo>
                  <a:cubicBezTo>
                    <a:pt x="51" y="28"/>
                    <a:pt x="52" y="28"/>
                    <a:pt x="53" y="27"/>
                  </a:cubicBezTo>
                  <a:cubicBezTo>
                    <a:pt x="54" y="27"/>
                    <a:pt x="54" y="27"/>
                    <a:pt x="54" y="26"/>
                  </a:cubicBezTo>
                  <a:cubicBezTo>
                    <a:pt x="55" y="26"/>
                    <a:pt x="54" y="25"/>
                    <a:pt x="54" y="25"/>
                  </a:cubicBezTo>
                  <a:cubicBezTo>
                    <a:pt x="54" y="24"/>
                    <a:pt x="54" y="24"/>
                    <a:pt x="54" y="24"/>
                  </a:cubicBezTo>
                  <a:cubicBezTo>
                    <a:pt x="54" y="24"/>
                    <a:pt x="54" y="24"/>
                    <a:pt x="54" y="24"/>
                  </a:cubicBezTo>
                  <a:cubicBezTo>
                    <a:pt x="54" y="24"/>
                    <a:pt x="54" y="24"/>
                    <a:pt x="55" y="24"/>
                  </a:cubicBezTo>
                  <a:cubicBezTo>
                    <a:pt x="55" y="25"/>
                    <a:pt x="55" y="25"/>
                    <a:pt x="56" y="25"/>
                  </a:cubicBezTo>
                  <a:cubicBezTo>
                    <a:pt x="56" y="25"/>
                    <a:pt x="56" y="25"/>
                    <a:pt x="56" y="25"/>
                  </a:cubicBezTo>
                  <a:cubicBezTo>
                    <a:pt x="57" y="25"/>
                    <a:pt x="57" y="25"/>
                    <a:pt x="57" y="24"/>
                  </a:cubicBezTo>
                  <a:cubicBezTo>
                    <a:pt x="58" y="23"/>
                    <a:pt x="59" y="22"/>
                    <a:pt x="60" y="21"/>
                  </a:cubicBezTo>
                  <a:cubicBezTo>
                    <a:pt x="60" y="21"/>
                    <a:pt x="60" y="20"/>
                    <a:pt x="60" y="20"/>
                  </a:cubicBezTo>
                  <a:cubicBezTo>
                    <a:pt x="60" y="19"/>
                    <a:pt x="59" y="19"/>
                    <a:pt x="59" y="18"/>
                  </a:cubicBezTo>
                  <a:cubicBezTo>
                    <a:pt x="59" y="18"/>
                    <a:pt x="59" y="18"/>
                    <a:pt x="59" y="18"/>
                  </a:cubicBezTo>
                  <a:cubicBezTo>
                    <a:pt x="59" y="18"/>
                    <a:pt x="59" y="18"/>
                    <a:pt x="59" y="18"/>
                  </a:cubicBezTo>
                  <a:cubicBezTo>
                    <a:pt x="59" y="18"/>
                    <a:pt x="59" y="18"/>
                    <a:pt x="59" y="18"/>
                  </a:cubicBezTo>
                  <a:cubicBezTo>
                    <a:pt x="60" y="18"/>
                    <a:pt x="60" y="18"/>
                    <a:pt x="60" y="18"/>
                  </a:cubicBezTo>
                  <a:cubicBezTo>
                    <a:pt x="61" y="17"/>
                    <a:pt x="61" y="17"/>
                    <a:pt x="61" y="16"/>
                  </a:cubicBezTo>
                  <a:cubicBezTo>
                    <a:pt x="61" y="16"/>
                    <a:pt x="62" y="15"/>
                    <a:pt x="62" y="14"/>
                  </a:cubicBezTo>
                  <a:cubicBezTo>
                    <a:pt x="62" y="14"/>
                    <a:pt x="61" y="13"/>
                    <a:pt x="61" y="12"/>
                  </a:cubicBezTo>
                  <a:close/>
                  <a:moveTo>
                    <a:pt x="58" y="15"/>
                  </a:moveTo>
                  <a:cubicBezTo>
                    <a:pt x="57" y="15"/>
                    <a:pt x="56" y="16"/>
                    <a:pt x="56" y="17"/>
                  </a:cubicBezTo>
                  <a:cubicBezTo>
                    <a:pt x="55" y="18"/>
                    <a:pt x="56" y="20"/>
                    <a:pt x="57" y="21"/>
                  </a:cubicBezTo>
                  <a:cubicBezTo>
                    <a:pt x="56" y="21"/>
                    <a:pt x="56" y="21"/>
                    <a:pt x="56" y="22"/>
                  </a:cubicBezTo>
                  <a:cubicBezTo>
                    <a:pt x="55" y="21"/>
                    <a:pt x="53" y="21"/>
                    <a:pt x="52" y="22"/>
                  </a:cubicBezTo>
                  <a:cubicBezTo>
                    <a:pt x="51" y="23"/>
                    <a:pt x="51" y="24"/>
                    <a:pt x="51" y="25"/>
                  </a:cubicBezTo>
                  <a:cubicBezTo>
                    <a:pt x="51" y="25"/>
                    <a:pt x="50" y="25"/>
                    <a:pt x="50" y="25"/>
                  </a:cubicBezTo>
                  <a:cubicBezTo>
                    <a:pt x="49" y="24"/>
                    <a:pt x="48" y="24"/>
                    <a:pt x="47" y="24"/>
                  </a:cubicBezTo>
                  <a:cubicBezTo>
                    <a:pt x="46" y="24"/>
                    <a:pt x="45" y="24"/>
                    <a:pt x="44" y="25"/>
                  </a:cubicBezTo>
                  <a:cubicBezTo>
                    <a:pt x="44" y="25"/>
                    <a:pt x="43" y="25"/>
                    <a:pt x="43" y="25"/>
                  </a:cubicBezTo>
                  <a:cubicBezTo>
                    <a:pt x="43" y="24"/>
                    <a:pt x="43" y="23"/>
                    <a:pt x="42" y="22"/>
                  </a:cubicBezTo>
                  <a:cubicBezTo>
                    <a:pt x="41" y="21"/>
                    <a:pt x="39" y="21"/>
                    <a:pt x="38" y="22"/>
                  </a:cubicBezTo>
                  <a:cubicBezTo>
                    <a:pt x="38" y="21"/>
                    <a:pt x="38" y="21"/>
                    <a:pt x="37" y="21"/>
                  </a:cubicBezTo>
                  <a:cubicBezTo>
                    <a:pt x="38" y="20"/>
                    <a:pt x="39" y="18"/>
                    <a:pt x="38" y="17"/>
                  </a:cubicBezTo>
                  <a:cubicBezTo>
                    <a:pt x="38" y="16"/>
                    <a:pt x="37" y="15"/>
                    <a:pt x="36" y="15"/>
                  </a:cubicBezTo>
                  <a:cubicBezTo>
                    <a:pt x="36" y="15"/>
                    <a:pt x="36" y="15"/>
                    <a:pt x="36" y="14"/>
                  </a:cubicBezTo>
                  <a:cubicBezTo>
                    <a:pt x="36" y="14"/>
                    <a:pt x="36" y="14"/>
                    <a:pt x="36" y="14"/>
                  </a:cubicBezTo>
                  <a:cubicBezTo>
                    <a:pt x="37" y="14"/>
                    <a:pt x="38" y="13"/>
                    <a:pt x="38" y="11"/>
                  </a:cubicBezTo>
                  <a:cubicBezTo>
                    <a:pt x="39" y="10"/>
                    <a:pt x="38" y="9"/>
                    <a:pt x="37" y="8"/>
                  </a:cubicBezTo>
                  <a:cubicBezTo>
                    <a:pt x="38" y="8"/>
                    <a:pt x="38" y="7"/>
                    <a:pt x="38" y="7"/>
                  </a:cubicBezTo>
                  <a:cubicBezTo>
                    <a:pt x="39" y="8"/>
                    <a:pt x="41" y="8"/>
                    <a:pt x="42" y="7"/>
                  </a:cubicBezTo>
                  <a:cubicBezTo>
                    <a:pt x="43" y="6"/>
                    <a:pt x="43" y="5"/>
                    <a:pt x="43" y="4"/>
                  </a:cubicBezTo>
                  <a:cubicBezTo>
                    <a:pt x="43" y="3"/>
                    <a:pt x="44" y="3"/>
                    <a:pt x="44" y="3"/>
                  </a:cubicBezTo>
                  <a:cubicBezTo>
                    <a:pt x="45" y="4"/>
                    <a:pt x="46" y="5"/>
                    <a:pt x="47" y="5"/>
                  </a:cubicBezTo>
                  <a:cubicBezTo>
                    <a:pt x="48" y="5"/>
                    <a:pt x="49" y="4"/>
                    <a:pt x="50" y="3"/>
                  </a:cubicBezTo>
                  <a:cubicBezTo>
                    <a:pt x="50" y="3"/>
                    <a:pt x="51" y="3"/>
                    <a:pt x="51" y="4"/>
                  </a:cubicBezTo>
                  <a:cubicBezTo>
                    <a:pt x="51" y="5"/>
                    <a:pt x="51" y="6"/>
                    <a:pt x="52" y="7"/>
                  </a:cubicBezTo>
                  <a:cubicBezTo>
                    <a:pt x="53" y="8"/>
                    <a:pt x="55" y="8"/>
                    <a:pt x="56" y="7"/>
                  </a:cubicBezTo>
                  <a:cubicBezTo>
                    <a:pt x="56" y="7"/>
                    <a:pt x="56" y="8"/>
                    <a:pt x="57" y="8"/>
                  </a:cubicBezTo>
                  <a:cubicBezTo>
                    <a:pt x="56" y="9"/>
                    <a:pt x="55" y="10"/>
                    <a:pt x="56" y="11"/>
                  </a:cubicBezTo>
                  <a:cubicBezTo>
                    <a:pt x="56" y="13"/>
                    <a:pt x="57" y="14"/>
                    <a:pt x="58" y="14"/>
                  </a:cubicBezTo>
                  <a:cubicBezTo>
                    <a:pt x="58" y="14"/>
                    <a:pt x="59" y="14"/>
                    <a:pt x="59" y="14"/>
                  </a:cubicBezTo>
                  <a:cubicBezTo>
                    <a:pt x="59" y="15"/>
                    <a:pt x="58" y="15"/>
                    <a:pt x="58" y="15"/>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76" name="Freeform 62"/>
            <p:cNvSpPr>
              <a:spLocks noEditPoints="1"/>
            </p:cNvSpPr>
            <p:nvPr/>
          </p:nvSpPr>
          <p:spPr bwMode="auto">
            <a:xfrm>
              <a:off x="6107498" y="2248904"/>
              <a:ext cx="390902" cy="456051"/>
            </a:xfrm>
            <a:custGeom>
              <a:avLst/>
              <a:gdLst>
                <a:gd name="T0" fmla="*/ 18 w 58"/>
                <a:gd name="T1" fmla="*/ 37 h 68"/>
                <a:gd name="T2" fmla="*/ 17 w 58"/>
                <a:gd name="T3" fmla="*/ 31 h 68"/>
                <a:gd name="T4" fmla="*/ 40 w 58"/>
                <a:gd name="T5" fmla="*/ 16 h 68"/>
                <a:gd name="T6" fmla="*/ 17 w 58"/>
                <a:gd name="T7" fmla="*/ 30 h 68"/>
                <a:gd name="T8" fmla="*/ 44 w 58"/>
                <a:gd name="T9" fmla="*/ 18 h 68"/>
                <a:gd name="T10" fmla="*/ 17 w 58"/>
                <a:gd name="T11" fmla="*/ 23 h 68"/>
                <a:gd name="T12" fmla="*/ 30 w 58"/>
                <a:gd name="T13" fmla="*/ 16 h 68"/>
                <a:gd name="T14" fmla="*/ 14 w 58"/>
                <a:gd name="T15" fmla="*/ 21 h 68"/>
                <a:gd name="T16" fmla="*/ 34 w 58"/>
                <a:gd name="T17" fmla="*/ 66 h 68"/>
                <a:gd name="T18" fmla="*/ 28 w 58"/>
                <a:gd name="T19" fmla="*/ 68 h 68"/>
                <a:gd name="T20" fmla="*/ 20 w 58"/>
                <a:gd name="T21" fmla="*/ 62 h 68"/>
                <a:gd name="T22" fmla="*/ 23 w 58"/>
                <a:gd name="T23" fmla="*/ 50 h 68"/>
                <a:gd name="T24" fmla="*/ 17 w 58"/>
                <a:gd name="T25" fmla="*/ 44 h 68"/>
                <a:gd name="T26" fmla="*/ 40 w 58"/>
                <a:gd name="T27" fmla="*/ 30 h 68"/>
                <a:gd name="T28" fmla="*/ 25 w 58"/>
                <a:gd name="T29" fmla="*/ 41 h 68"/>
                <a:gd name="T30" fmla="*/ 29 w 58"/>
                <a:gd name="T31" fmla="*/ 50 h 68"/>
                <a:gd name="T32" fmla="*/ 40 w 58"/>
                <a:gd name="T33" fmla="*/ 39 h 68"/>
                <a:gd name="T34" fmla="*/ 35 w 58"/>
                <a:gd name="T35" fmla="*/ 50 h 68"/>
                <a:gd name="T36" fmla="*/ 34 w 58"/>
                <a:gd name="T37" fmla="*/ 52 h 68"/>
                <a:gd name="T38" fmla="*/ 33 w 58"/>
                <a:gd name="T39" fmla="*/ 52 h 68"/>
                <a:gd name="T40" fmla="*/ 28 w 58"/>
                <a:gd name="T41" fmla="*/ 52 h 68"/>
                <a:gd name="T42" fmla="*/ 22 w 58"/>
                <a:gd name="T43" fmla="*/ 54 h 68"/>
                <a:gd name="T44" fmla="*/ 25 w 58"/>
                <a:gd name="T45" fmla="*/ 64 h 68"/>
                <a:gd name="T46" fmla="*/ 36 w 58"/>
                <a:gd name="T47" fmla="*/ 62 h 68"/>
                <a:gd name="T48" fmla="*/ 39 w 58"/>
                <a:gd name="T49" fmla="*/ 9 h 68"/>
                <a:gd name="T50" fmla="*/ 41 w 58"/>
                <a:gd name="T51" fmla="*/ 10 h 68"/>
                <a:gd name="T52" fmla="*/ 42 w 58"/>
                <a:gd name="T53" fmla="*/ 4 h 68"/>
                <a:gd name="T54" fmla="*/ 15 w 58"/>
                <a:gd name="T55" fmla="*/ 54 h 68"/>
                <a:gd name="T56" fmla="*/ 19 w 58"/>
                <a:gd name="T57" fmla="*/ 49 h 68"/>
                <a:gd name="T58" fmla="*/ 48 w 58"/>
                <a:gd name="T59" fmla="*/ 19 h 68"/>
                <a:gd name="T60" fmla="*/ 54 w 58"/>
                <a:gd name="T61" fmla="*/ 14 h 68"/>
                <a:gd name="T62" fmla="*/ 47 w 58"/>
                <a:gd name="T63" fmla="*/ 18 h 68"/>
                <a:gd name="T64" fmla="*/ 4 w 58"/>
                <a:gd name="T65" fmla="*/ 42 h 68"/>
                <a:gd name="T66" fmla="*/ 5 w 58"/>
                <a:gd name="T67" fmla="*/ 44 h 68"/>
                <a:gd name="T68" fmla="*/ 9 w 58"/>
                <a:gd name="T69" fmla="*/ 39 h 68"/>
                <a:gd name="T70" fmla="*/ 50 w 58"/>
                <a:gd name="T71" fmla="*/ 29 h 68"/>
                <a:gd name="T72" fmla="*/ 58 w 58"/>
                <a:gd name="T73" fmla="*/ 29 h 68"/>
                <a:gd name="T74" fmla="*/ 7 w 58"/>
                <a:gd name="T75" fmla="*/ 28 h 68"/>
                <a:gd name="T76" fmla="*/ 1 w 58"/>
                <a:gd name="T77" fmla="*/ 30 h 68"/>
                <a:gd name="T78" fmla="*/ 49 w 58"/>
                <a:gd name="T79" fmla="*/ 39 h 68"/>
                <a:gd name="T80" fmla="*/ 53 w 58"/>
                <a:gd name="T81" fmla="*/ 44 h 68"/>
                <a:gd name="T82" fmla="*/ 54 w 58"/>
                <a:gd name="T83" fmla="*/ 42 h 68"/>
                <a:gd name="T84" fmla="*/ 4 w 58"/>
                <a:gd name="T85" fmla="*/ 14 h 68"/>
                <a:gd name="T86" fmla="*/ 10 w 58"/>
                <a:gd name="T87" fmla="*/ 19 h 68"/>
                <a:gd name="T88" fmla="*/ 5 w 58"/>
                <a:gd name="T89" fmla="*/ 14 h 68"/>
                <a:gd name="T90" fmla="*/ 39 w 58"/>
                <a:gd name="T91" fmla="*/ 49 h 68"/>
                <a:gd name="T92" fmla="*/ 44 w 58"/>
                <a:gd name="T93" fmla="*/ 54 h 68"/>
                <a:gd name="T94" fmla="*/ 17 w 58"/>
                <a:gd name="T95" fmla="*/ 10 h 68"/>
                <a:gd name="T96" fmla="*/ 19 w 58"/>
                <a:gd name="T97" fmla="*/ 9 h 68"/>
                <a:gd name="T98" fmla="*/ 14 w 58"/>
                <a:gd name="T99" fmla="*/ 5 h 68"/>
                <a:gd name="T100" fmla="*/ 30 w 58"/>
                <a:gd name="T101" fmla="*/ 7 h 68"/>
                <a:gd name="T102" fmla="*/ 28 w 58"/>
                <a:gd name="T103" fmla="*/ 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 h="68">
                  <a:moveTo>
                    <a:pt x="44" y="25"/>
                  </a:moveTo>
                  <a:cubicBezTo>
                    <a:pt x="44" y="26"/>
                    <a:pt x="42" y="28"/>
                    <a:pt x="41" y="28"/>
                  </a:cubicBezTo>
                  <a:cubicBezTo>
                    <a:pt x="18" y="37"/>
                    <a:pt x="18" y="37"/>
                    <a:pt x="18" y="37"/>
                  </a:cubicBezTo>
                  <a:cubicBezTo>
                    <a:pt x="18" y="37"/>
                    <a:pt x="17" y="37"/>
                    <a:pt x="17" y="37"/>
                  </a:cubicBezTo>
                  <a:cubicBezTo>
                    <a:pt x="15" y="37"/>
                    <a:pt x="14" y="36"/>
                    <a:pt x="14" y="35"/>
                  </a:cubicBezTo>
                  <a:cubicBezTo>
                    <a:pt x="14" y="33"/>
                    <a:pt x="16" y="32"/>
                    <a:pt x="17" y="31"/>
                  </a:cubicBezTo>
                  <a:cubicBezTo>
                    <a:pt x="40" y="23"/>
                    <a:pt x="40" y="23"/>
                    <a:pt x="40" y="23"/>
                  </a:cubicBezTo>
                  <a:cubicBezTo>
                    <a:pt x="42" y="22"/>
                    <a:pt x="44" y="23"/>
                    <a:pt x="44" y="25"/>
                  </a:cubicBezTo>
                  <a:close/>
                  <a:moveTo>
                    <a:pt x="40" y="16"/>
                  </a:moveTo>
                  <a:cubicBezTo>
                    <a:pt x="17" y="24"/>
                    <a:pt x="17" y="24"/>
                    <a:pt x="17" y="24"/>
                  </a:cubicBezTo>
                  <a:cubicBezTo>
                    <a:pt x="16" y="25"/>
                    <a:pt x="14" y="26"/>
                    <a:pt x="14" y="28"/>
                  </a:cubicBezTo>
                  <a:cubicBezTo>
                    <a:pt x="14" y="29"/>
                    <a:pt x="15" y="30"/>
                    <a:pt x="17" y="30"/>
                  </a:cubicBezTo>
                  <a:cubicBezTo>
                    <a:pt x="17" y="30"/>
                    <a:pt x="18" y="30"/>
                    <a:pt x="18" y="30"/>
                  </a:cubicBezTo>
                  <a:cubicBezTo>
                    <a:pt x="41" y="21"/>
                    <a:pt x="41" y="21"/>
                    <a:pt x="41" y="21"/>
                  </a:cubicBezTo>
                  <a:cubicBezTo>
                    <a:pt x="42" y="21"/>
                    <a:pt x="44" y="19"/>
                    <a:pt x="44" y="18"/>
                  </a:cubicBezTo>
                  <a:cubicBezTo>
                    <a:pt x="44" y="16"/>
                    <a:pt x="42" y="15"/>
                    <a:pt x="40" y="16"/>
                  </a:cubicBezTo>
                  <a:close/>
                  <a:moveTo>
                    <a:pt x="14" y="21"/>
                  </a:moveTo>
                  <a:cubicBezTo>
                    <a:pt x="14" y="22"/>
                    <a:pt x="15" y="23"/>
                    <a:pt x="17" y="23"/>
                  </a:cubicBezTo>
                  <a:cubicBezTo>
                    <a:pt x="17" y="23"/>
                    <a:pt x="18" y="23"/>
                    <a:pt x="18" y="23"/>
                  </a:cubicBezTo>
                  <a:cubicBezTo>
                    <a:pt x="27" y="19"/>
                    <a:pt x="27" y="19"/>
                    <a:pt x="27" y="19"/>
                  </a:cubicBezTo>
                  <a:cubicBezTo>
                    <a:pt x="29" y="19"/>
                    <a:pt x="30" y="17"/>
                    <a:pt x="30" y="16"/>
                  </a:cubicBezTo>
                  <a:cubicBezTo>
                    <a:pt x="30" y="14"/>
                    <a:pt x="28" y="13"/>
                    <a:pt x="26" y="14"/>
                  </a:cubicBezTo>
                  <a:cubicBezTo>
                    <a:pt x="17" y="17"/>
                    <a:pt x="17" y="17"/>
                    <a:pt x="17" y="17"/>
                  </a:cubicBezTo>
                  <a:cubicBezTo>
                    <a:pt x="16" y="18"/>
                    <a:pt x="14" y="19"/>
                    <a:pt x="14" y="21"/>
                  </a:cubicBezTo>
                  <a:close/>
                  <a:moveTo>
                    <a:pt x="38" y="54"/>
                  </a:moveTo>
                  <a:cubicBezTo>
                    <a:pt x="38" y="62"/>
                    <a:pt x="38" y="62"/>
                    <a:pt x="38" y="62"/>
                  </a:cubicBezTo>
                  <a:cubicBezTo>
                    <a:pt x="38" y="64"/>
                    <a:pt x="36" y="66"/>
                    <a:pt x="34" y="66"/>
                  </a:cubicBezTo>
                  <a:cubicBezTo>
                    <a:pt x="33" y="66"/>
                    <a:pt x="33" y="66"/>
                    <a:pt x="33" y="66"/>
                  </a:cubicBezTo>
                  <a:cubicBezTo>
                    <a:pt x="33" y="67"/>
                    <a:pt x="32" y="68"/>
                    <a:pt x="30" y="68"/>
                  </a:cubicBezTo>
                  <a:cubicBezTo>
                    <a:pt x="28" y="68"/>
                    <a:pt x="28" y="68"/>
                    <a:pt x="28" y="68"/>
                  </a:cubicBezTo>
                  <a:cubicBezTo>
                    <a:pt x="26" y="68"/>
                    <a:pt x="25" y="67"/>
                    <a:pt x="25" y="66"/>
                  </a:cubicBezTo>
                  <a:cubicBezTo>
                    <a:pt x="24" y="66"/>
                    <a:pt x="24" y="66"/>
                    <a:pt x="24" y="66"/>
                  </a:cubicBezTo>
                  <a:cubicBezTo>
                    <a:pt x="22" y="66"/>
                    <a:pt x="20" y="64"/>
                    <a:pt x="20" y="62"/>
                  </a:cubicBezTo>
                  <a:cubicBezTo>
                    <a:pt x="20" y="54"/>
                    <a:pt x="20" y="54"/>
                    <a:pt x="20" y="54"/>
                  </a:cubicBezTo>
                  <a:cubicBezTo>
                    <a:pt x="20" y="52"/>
                    <a:pt x="22" y="51"/>
                    <a:pt x="23" y="50"/>
                  </a:cubicBezTo>
                  <a:cubicBezTo>
                    <a:pt x="23" y="50"/>
                    <a:pt x="23" y="50"/>
                    <a:pt x="23" y="50"/>
                  </a:cubicBezTo>
                  <a:cubicBezTo>
                    <a:pt x="23" y="47"/>
                    <a:pt x="21" y="44"/>
                    <a:pt x="20" y="43"/>
                  </a:cubicBezTo>
                  <a:cubicBezTo>
                    <a:pt x="18" y="44"/>
                    <a:pt x="18" y="44"/>
                    <a:pt x="18" y="44"/>
                  </a:cubicBezTo>
                  <a:cubicBezTo>
                    <a:pt x="18" y="44"/>
                    <a:pt x="17" y="44"/>
                    <a:pt x="17" y="44"/>
                  </a:cubicBezTo>
                  <a:cubicBezTo>
                    <a:pt x="15" y="44"/>
                    <a:pt x="14" y="43"/>
                    <a:pt x="14" y="42"/>
                  </a:cubicBezTo>
                  <a:cubicBezTo>
                    <a:pt x="14" y="40"/>
                    <a:pt x="16" y="39"/>
                    <a:pt x="17" y="38"/>
                  </a:cubicBezTo>
                  <a:cubicBezTo>
                    <a:pt x="40" y="30"/>
                    <a:pt x="40" y="30"/>
                    <a:pt x="40" y="30"/>
                  </a:cubicBezTo>
                  <a:cubicBezTo>
                    <a:pt x="42" y="29"/>
                    <a:pt x="44" y="30"/>
                    <a:pt x="44" y="32"/>
                  </a:cubicBezTo>
                  <a:cubicBezTo>
                    <a:pt x="44" y="33"/>
                    <a:pt x="42" y="35"/>
                    <a:pt x="41" y="36"/>
                  </a:cubicBezTo>
                  <a:cubicBezTo>
                    <a:pt x="25" y="41"/>
                    <a:pt x="25" y="41"/>
                    <a:pt x="25" y="41"/>
                  </a:cubicBezTo>
                  <a:cubicBezTo>
                    <a:pt x="27" y="43"/>
                    <a:pt x="29" y="46"/>
                    <a:pt x="29" y="50"/>
                  </a:cubicBezTo>
                  <a:cubicBezTo>
                    <a:pt x="29" y="50"/>
                    <a:pt x="29" y="50"/>
                    <a:pt x="29" y="50"/>
                  </a:cubicBezTo>
                  <a:cubicBezTo>
                    <a:pt x="29" y="50"/>
                    <a:pt x="29" y="50"/>
                    <a:pt x="29" y="50"/>
                  </a:cubicBezTo>
                  <a:cubicBezTo>
                    <a:pt x="29" y="50"/>
                    <a:pt x="29" y="50"/>
                    <a:pt x="29" y="50"/>
                  </a:cubicBezTo>
                  <a:cubicBezTo>
                    <a:pt x="29" y="43"/>
                    <a:pt x="36" y="38"/>
                    <a:pt x="37" y="38"/>
                  </a:cubicBezTo>
                  <a:cubicBezTo>
                    <a:pt x="38" y="37"/>
                    <a:pt x="39" y="38"/>
                    <a:pt x="40" y="39"/>
                  </a:cubicBezTo>
                  <a:cubicBezTo>
                    <a:pt x="41" y="40"/>
                    <a:pt x="41" y="42"/>
                    <a:pt x="39" y="43"/>
                  </a:cubicBezTo>
                  <a:cubicBezTo>
                    <a:pt x="39" y="43"/>
                    <a:pt x="35" y="46"/>
                    <a:pt x="35" y="50"/>
                  </a:cubicBezTo>
                  <a:cubicBezTo>
                    <a:pt x="35" y="50"/>
                    <a:pt x="35" y="50"/>
                    <a:pt x="35" y="50"/>
                  </a:cubicBezTo>
                  <a:cubicBezTo>
                    <a:pt x="36" y="51"/>
                    <a:pt x="38" y="52"/>
                    <a:pt x="38" y="54"/>
                  </a:cubicBezTo>
                  <a:close/>
                  <a:moveTo>
                    <a:pt x="36" y="54"/>
                  </a:moveTo>
                  <a:cubicBezTo>
                    <a:pt x="36" y="53"/>
                    <a:pt x="35" y="52"/>
                    <a:pt x="34" y="52"/>
                  </a:cubicBezTo>
                  <a:cubicBezTo>
                    <a:pt x="34" y="52"/>
                    <a:pt x="34" y="52"/>
                    <a:pt x="34" y="52"/>
                  </a:cubicBezTo>
                  <a:cubicBezTo>
                    <a:pt x="34" y="52"/>
                    <a:pt x="34" y="52"/>
                    <a:pt x="34" y="52"/>
                  </a:cubicBezTo>
                  <a:cubicBezTo>
                    <a:pt x="34" y="52"/>
                    <a:pt x="34" y="52"/>
                    <a:pt x="33" y="52"/>
                  </a:cubicBezTo>
                  <a:cubicBezTo>
                    <a:pt x="33" y="52"/>
                    <a:pt x="33" y="52"/>
                    <a:pt x="33" y="52"/>
                  </a:cubicBezTo>
                  <a:cubicBezTo>
                    <a:pt x="30" y="52"/>
                    <a:pt x="30" y="52"/>
                    <a:pt x="30" y="52"/>
                  </a:cubicBezTo>
                  <a:cubicBezTo>
                    <a:pt x="28" y="52"/>
                    <a:pt x="28" y="52"/>
                    <a:pt x="28" y="52"/>
                  </a:cubicBezTo>
                  <a:cubicBezTo>
                    <a:pt x="24" y="52"/>
                    <a:pt x="24" y="52"/>
                    <a:pt x="24" y="52"/>
                  </a:cubicBezTo>
                  <a:cubicBezTo>
                    <a:pt x="24" y="52"/>
                    <a:pt x="24" y="52"/>
                    <a:pt x="24" y="52"/>
                  </a:cubicBezTo>
                  <a:cubicBezTo>
                    <a:pt x="23" y="52"/>
                    <a:pt x="22" y="53"/>
                    <a:pt x="22" y="54"/>
                  </a:cubicBezTo>
                  <a:cubicBezTo>
                    <a:pt x="22" y="62"/>
                    <a:pt x="22" y="62"/>
                    <a:pt x="22" y="62"/>
                  </a:cubicBezTo>
                  <a:cubicBezTo>
                    <a:pt x="22" y="63"/>
                    <a:pt x="23" y="64"/>
                    <a:pt x="24" y="64"/>
                  </a:cubicBezTo>
                  <a:cubicBezTo>
                    <a:pt x="25" y="64"/>
                    <a:pt x="25" y="64"/>
                    <a:pt x="25" y="64"/>
                  </a:cubicBezTo>
                  <a:cubicBezTo>
                    <a:pt x="33" y="64"/>
                    <a:pt x="33" y="64"/>
                    <a:pt x="33" y="64"/>
                  </a:cubicBezTo>
                  <a:cubicBezTo>
                    <a:pt x="34" y="64"/>
                    <a:pt x="34" y="64"/>
                    <a:pt x="34" y="64"/>
                  </a:cubicBezTo>
                  <a:cubicBezTo>
                    <a:pt x="35" y="64"/>
                    <a:pt x="36" y="63"/>
                    <a:pt x="36" y="62"/>
                  </a:cubicBezTo>
                  <a:lnTo>
                    <a:pt x="36" y="54"/>
                  </a:lnTo>
                  <a:close/>
                  <a:moveTo>
                    <a:pt x="42" y="4"/>
                  </a:moveTo>
                  <a:cubicBezTo>
                    <a:pt x="39" y="9"/>
                    <a:pt x="39" y="9"/>
                    <a:pt x="39" y="9"/>
                  </a:cubicBezTo>
                  <a:cubicBezTo>
                    <a:pt x="39" y="10"/>
                    <a:pt x="39" y="10"/>
                    <a:pt x="40" y="11"/>
                  </a:cubicBezTo>
                  <a:cubicBezTo>
                    <a:pt x="40" y="11"/>
                    <a:pt x="40" y="11"/>
                    <a:pt x="40" y="11"/>
                  </a:cubicBezTo>
                  <a:cubicBezTo>
                    <a:pt x="40" y="11"/>
                    <a:pt x="41" y="11"/>
                    <a:pt x="41" y="10"/>
                  </a:cubicBezTo>
                  <a:cubicBezTo>
                    <a:pt x="44" y="5"/>
                    <a:pt x="44" y="5"/>
                    <a:pt x="44" y="5"/>
                  </a:cubicBezTo>
                  <a:cubicBezTo>
                    <a:pt x="44" y="5"/>
                    <a:pt x="44" y="4"/>
                    <a:pt x="44" y="4"/>
                  </a:cubicBezTo>
                  <a:cubicBezTo>
                    <a:pt x="43" y="4"/>
                    <a:pt x="42" y="4"/>
                    <a:pt x="42" y="4"/>
                  </a:cubicBezTo>
                  <a:close/>
                  <a:moveTo>
                    <a:pt x="17" y="48"/>
                  </a:moveTo>
                  <a:cubicBezTo>
                    <a:pt x="14" y="53"/>
                    <a:pt x="14" y="53"/>
                    <a:pt x="14" y="53"/>
                  </a:cubicBezTo>
                  <a:cubicBezTo>
                    <a:pt x="14" y="53"/>
                    <a:pt x="14" y="54"/>
                    <a:pt x="15" y="54"/>
                  </a:cubicBezTo>
                  <a:cubicBezTo>
                    <a:pt x="15" y="54"/>
                    <a:pt x="15" y="54"/>
                    <a:pt x="15" y="54"/>
                  </a:cubicBezTo>
                  <a:cubicBezTo>
                    <a:pt x="15" y="54"/>
                    <a:pt x="16" y="54"/>
                    <a:pt x="16" y="54"/>
                  </a:cubicBezTo>
                  <a:cubicBezTo>
                    <a:pt x="19" y="49"/>
                    <a:pt x="19" y="49"/>
                    <a:pt x="19" y="49"/>
                  </a:cubicBezTo>
                  <a:cubicBezTo>
                    <a:pt x="19" y="48"/>
                    <a:pt x="19" y="47"/>
                    <a:pt x="18" y="47"/>
                  </a:cubicBezTo>
                  <a:cubicBezTo>
                    <a:pt x="18" y="47"/>
                    <a:pt x="17" y="47"/>
                    <a:pt x="17" y="48"/>
                  </a:cubicBezTo>
                  <a:close/>
                  <a:moveTo>
                    <a:pt x="48" y="19"/>
                  </a:moveTo>
                  <a:cubicBezTo>
                    <a:pt x="48" y="19"/>
                    <a:pt x="48" y="19"/>
                    <a:pt x="49" y="19"/>
                  </a:cubicBezTo>
                  <a:cubicBezTo>
                    <a:pt x="54" y="16"/>
                    <a:pt x="54" y="16"/>
                    <a:pt x="54" y="16"/>
                  </a:cubicBezTo>
                  <a:cubicBezTo>
                    <a:pt x="54" y="16"/>
                    <a:pt x="54" y="15"/>
                    <a:pt x="54" y="14"/>
                  </a:cubicBezTo>
                  <a:cubicBezTo>
                    <a:pt x="54" y="14"/>
                    <a:pt x="53" y="14"/>
                    <a:pt x="53" y="14"/>
                  </a:cubicBezTo>
                  <a:cubicBezTo>
                    <a:pt x="48" y="17"/>
                    <a:pt x="48" y="17"/>
                    <a:pt x="48" y="17"/>
                  </a:cubicBezTo>
                  <a:cubicBezTo>
                    <a:pt x="47" y="17"/>
                    <a:pt x="47" y="18"/>
                    <a:pt x="47" y="18"/>
                  </a:cubicBezTo>
                  <a:cubicBezTo>
                    <a:pt x="47" y="19"/>
                    <a:pt x="48" y="19"/>
                    <a:pt x="48" y="19"/>
                  </a:cubicBezTo>
                  <a:close/>
                  <a:moveTo>
                    <a:pt x="9" y="39"/>
                  </a:moveTo>
                  <a:cubicBezTo>
                    <a:pt x="4" y="42"/>
                    <a:pt x="4" y="42"/>
                    <a:pt x="4" y="42"/>
                  </a:cubicBezTo>
                  <a:cubicBezTo>
                    <a:pt x="4" y="42"/>
                    <a:pt x="4" y="43"/>
                    <a:pt x="4" y="43"/>
                  </a:cubicBezTo>
                  <a:cubicBezTo>
                    <a:pt x="4" y="44"/>
                    <a:pt x="4" y="44"/>
                    <a:pt x="5" y="44"/>
                  </a:cubicBezTo>
                  <a:cubicBezTo>
                    <a:pt x="5" y="44"/>
                    <a:pt x="5" y="44"/>
                    <a:pt x="5" y="44"/>
                  </a:cubicBezTo>
                  <a:cubicBezTo>
                    <a:pt x="10" y="41"/>
                    <a:pt x="10" y="41"/>
                    <a:pt x="10" y="41"/>
                  </a:cubicBezTo>
                  <a:cubicBezTo>
                    <a:pt x="11" y="41"/>
                    <a:pt x="11" y="40"/>
                    <a:pt x="11" y="40"/>
                  </a:cubicBezTo>
                  <a:cubicBezTo>
                    <a:pt x="10" y="39"/>
                    <a:pt x="10" y="39"/>
                    <a:pt x="9" y="39"/>
                  </a:cubicBezTo>
                  <a:close/>
                  <a:moveTo>
                    <a:pt x="57" y="28"/>
                  </a:moveTo>
                  <a:cubicBezTo>
                    <a:pt x="51" y="28"/>
                    <a:pt x="51" y="28"/>
                    <a:pt x="51" y="28"/>
                  </a:cubicBezTo>
                  <a:cubicBezTo>
                    <a:pt x="51" y="28"/>
                    <a:pt x="50" y="28"/>
                    <a:pt x="50" y="29"/>
                  </a:cubicBezTo>
                  <a:cubicBezTo>
                    <a:pt x="50" y="30"/>
                    <a:pt x="51" y="30"/>
                    <a:pt x="51" y="30"/>
                  </a:cubicBezTo>
                  <a:cubicBezTo>
                    <a:pt x="57" y="30"/>
                    <a:pt x="57" y="30"/>
                    <a:pt x="57" y="30"/>
                  </a:cubicBezTo>
                  <a:cubicBezTo>
                    <a:pt x="58" y="30"/>
                    <a:pt x="58" y="30"/>
                    <a:pt x="58" y="29"/>
                  </a:cubicBezTo>
                  <a:cubicBezTo>
                    <a:pt x="58" y="28"/>
                    <a:pt x="58" y="28"/>
                    <a:pt x="57" y="28"/>
                  </a:cubicBezTo>
                  <a:close/>
                  <a:moveTo>
                    <a:pt x="8" y="29"/>
                  </a:moveTo>
                  <a:cubicBezTo>
                    <a:pt x="8" y="28"/>
                    <a:pt x="7" y="28"/>
                    <a:pt x="7" y="28"/>
                  </a:cubicBezTo>
                  <a:cubicBezTo>
                    <a:pt x="1" y="28"/>
                    <a:pt x="1" y="28"/>
                    <a:pt x="1" y="28"/>
                  </a:cubicBezTo>
                  <a:cubicBezTo>
                    <a:pt x="0" y="28"/>
                    <a:pt x="0" y="28"/>
                    <a:pt x="0" y="29"/>
                  </a:cubicBezTo>
                  <a:cubicBezTo>
                    <a:pt x="0" y="30"/>
                    <a:pt x="0" y="30"/>
                    <a:pt x="1" y="30"/>
                  </a:cubicBezTo>
                  <a:cubicBezTo>
                    <a:pt x="7" y="30"/>
                    <a:pt x="7" y="30"/>
                    <a:pt x="7" y="30"/>
                  </a:cubicBezTo>
                  <a:cubicBezTo>
                    <a:pt x="7" y="30"/>
                    <a:pt x="8" y="30"/>
                    <a:pt x="8" y="29"/>
                  </a:cubicBezTo>
                  <a:close/>
                  <a:moveTo>
                    <a:pt x="49" y="39"/>
                  </a:moveTo>
                  <a:cubicBezTo>
                    <a:pt x="48" y="39"/>
                    <a:pt x="48" y="39"/>
                    <a:pt x="47" y="40"/>
                  </a:cubicBezTo>
                  <a:cubicBezTo>
                    <a:pt x="47" y="40"/>
                    <a:pt x="47" y="41"/>
                    <a:pt x="48" y="41"/>
                  </a:cubicBezTo>
                  <a:cubicBezTo>
                    <a:pt x="53" y="44"/>
                    <a:pt x="53" y="44"/>
                    <a:pt x="53" y="44"/>
                  </a:cubicBezTo>
                  <a:cubicBezTo>
                    <a:pt x="53" y="44"/>
                    <a:pt x="53" y="44"/>
                    <a:pt x="53" y="44"/>
                  </a:cubicBezTo>
                  <a:cubicBezTo>
                    <a:pt x="54" y="44"/>
                    <a:pt x="54" y="44"/>
                    <a:pt x="54" y="43"/>
                  </a:cubicBezTo>
                  <a:cubicBezTo>
                    <a:pt x="54" y="43"/>
                    <a:pt x="54" y="42"/>
                    <a:pt x="54" y="42"/>
                  </a:cubicBezTo>
                  <a:lnTo>
                    <a:pt x="49" y="39"/>
                  </a:lnTo>
                  <a:close/>
                  <a:moveTo>
                    <a:pt x="5" y="14"/>
                  </a:moveTo>
                  <a:cubicBezTo>
                    <a:pt x="5" y="14"/>
                    <a:pt x="4" y="14"/>
                    <a:pt x="4" y="14"/>
                  </a:cubicBezTo>
                  <a:cubicBezTo>
                    <a:pt x="4" y="15"/>
                    <a:pt x="4" y="16"/>
                    <a:pt x="4" y="16"/>
                  </a:cubicBezTo>
                  <a:cubicBezTo>
                    <a:pt x="9" y="19"/>
                    <a:pt x="9" y="19"/>
                    <a:pt x="9" y="19"/>
                  </a:cubicBezTo>
                  <a:cubicBezTo>
                    <a:pt x="10" y="19"/>
                    <a:pt x="10" y="19"/>
                    <a:pt x="10" y="19"/>
                  </a:cubicBezTo>
                  <a:cubicBezTo>
                    <a:pt x="10" y="19"/>
                    <a:pt x="11" y="19"/>
                    <a:pt x="11" y="18"/>
                  </a:cubicBezTo>
                  <a:cubicBezTo>
                    <a:pt x="11" y="18"/>
                    <a:pt x="11" y="17"/>
                    <a:pt x="10" y="17"/>
                  </a:cubicBezTo>
                  <a:lnTo>
                    <a:pt x="5" y="14"/>
                  </a:lnTo>
                  <a:close/>
                  <a:moveTo>
                    <a:pt x="41" y="48"/>
                  </a:moveTo>
                  <a:cubicBezTo>
                    <a:pt x="41" y="47"/>
                    <a:pt x="40" y="47"/>
                    <a:pt x="40" y="47"/>
                  </a:cubicBezTo>
                  <a:cubicBezTo>
                    <a:pt x="39" y="47"/>
                    <a:pt x="39" y="48"/>
                    <a:pt x="39" y="49"/>
                  </a:cubicBezTo>
                  <a:cubicBezTo>
                    <a:pt x="42" y="54"/>
                    <a:pt x="42" y="54"/>
                    <a:pt x="42" y="54"/>
                  </a:cubicBezTo>
                  <a:cubicBezTo>
                    <a:pt x="42" y="54"/>
                    <a:pt x="43" y="54"/>
                    <a:pt x="43" y="54"/>
                  </a:cubicBezTo>
                  <a:cubicBezTo>
                    <a:pt x="43" y="54"/>
                    <a:pt x="43" y="54"/>
                    <a:pt x="44" y="54"/>
                  </a:cubicBezTo>
                  <a:cubicBezTo>
                    <a:pt x="44" y="54"/>
                    <a:pt x="44" y="53"/>
                    <a:pt x="44" y="53"/>
                  </a:cubicBezTo>
                  <a:lnTo>
                    <a:pt x="41" y="48"/>
                  </a:lnTo>
                  <a:close/>
                  <a:moveTo>
                    <a:pt x="17" y="10"/>
                  </a:moveTo>
                  <a:cubicBezTo>
                    <a:pt x="17" y="11"/>
                    <a:pt x="18" y="11"/>
                    <a:pt x="18" y="11"/>
                  </a:cubicBezTo>
                  <a:cubicBezTo>
                    <a:pt x="18" y="11"/>
                    <a:pt x="18" y="11"/>
                    <a:pt x="18" y="11"/>
                  </a:cubicBezTo>
                  <a:cubicBezTo>
                    <a:pt x="19" y="10"/>
                    <a:pt x="19" y="10"/>
                    <a:pt x="19" y="9"/>
                  </a:cubicBezTo>
                  <a:cubicBezTo>
                    <a:pt x="16" y="4"/>
                    <a:pt x="16" y="4"/>
                    <a:pt x="16" y="4"/>
                  </a:cubicBezTo>
                  <a:cubicBezTo>
                    <a:pt x="16" y="4"/>
                    <a:pt x="15" y="4"/>
                    <a:pt x="15" y="4"/>
                  </a:cubicBezTo>
                  <a:cubicBezTo>
                    <a:pt x="14" y="4"/>
                    <a:pt x="14" y="5"/>
                    <a:pt x="14" y="5"/>
                  </a:cubicBezTo>
                  <a:lnTo>
                    <a:pt x="17" y="10"/>
                  </a:lnTo>
                  <a:close/>
                  <a:moveTo>
                    <a:pt x="29" y="8"/>
                  </a:moveTo>
                  <a:cubicBezTo>
                    <a:pt x="30" y="8"/>
                    <a:pt x="30" y="7"/>
                    <a:pt x="30" y="7"/>
                  </a:cubicBezTo>
                  <a:cubicBezTo>
                    <a:pt x="30" y="1"/>
                    <a:pt x="30" y="1"/>
                    <a:pt x="30" y="1"/>
                  </a:cubicBezTo>
                  <a:cubicBezTo>
                    <a:pt x="30" y="0"/>
                    <a:pt x="30" y="0"/>
                    <a:pt x="29" y="0"/>
                  </a:cubicBezTo>
                  <a:cubicBezTo>
                    <a:pt x="28" y="0"/>
                    <a:pt x="28" y="0"/>
                    <a:pt x="28" y="1"/>
                  </a:cubicBezTo>
                  <a:cubicBezTo>
                    <a:pt x="28" y="7"/>
                    <a:pt x="28" y="7"/>
                    <a:pt x="28" y="7"/>
                  </a:cubicBezTo>
                  <a:cubicBezTo>
                    <a:pt x="28" y="7"/>
                    <a:pt x="28" y="8"/>
                    <a:pt x="29" y="8"/>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77" name="Freeform 15"/>
            <p:cNvSpPr>
              <a:spLocks noEditPoints="1"/>
            </p:cNvSpPr>
            <p:nvPr/>
          </p:nvSpPr>
          <p:spPr bwMode="auto">
            <a:xfrm>
              <a:off x="4160129" y="3268886"/>
              <a:ext cx="504664" cy="360111"/>
            </a:xfrm>
            <a:custGeom>
              <a:avLst/>
              <a:gdLst>
                <a:gd name="T0" fmla="*/ 9 w 84"/>
                <a:gd name="T1" fmla="*/ 37 h 60"/>
                <a:gd name="T2" fmla="*/ 74 w 84"/>
                <a:gd name="T3" fmla="*/ 37 h 60"/>
                <a:gd name="T4" fmla="*/ 10 w 84"/>
                <a:gd name="T5" fmla="*/ 5 h 60"/>
                <a:gd name="T6" fmla="*/ 11 w 84"/>
                <a:gd name="T7" fmla="*/ 7 h 60"/>
                <a:gd name="T8" fmla="*/ 32 w 84"/>
                <a:gd name="T9" fmla="*/ 24 h 60"/>
                <a:gd name="T10" fmla="*/ 33 w 84"/>
                <a:gd name="T11" fmla="*/ 25 h 60"/>
                <a:gd name="T12" fmla="*/ 34 w 84"/>
                <a:gd name="T13" fmla="*/ 29 h 60"/>
                <a:gd name="T14" fmla="*/ 37 w 84"/>
                <a:gd name="T15" fmla="*/ 29 h 60"/>
                <a:gd name="T16" fmla="*/ 37 w 84"/>
                <a:gd name="T17" fmla="*/ 31 h 60"/>
                <a:gd name="T18" fmla="*/ 41 w 84"/>
                <a:gd name="T19" fmla="*/ 32 h 60"/>
                <a:gd name="T20" fmla="*/ 43 w 84"/>
                <a:gd name="T21" fmla="*/ 32 h 60"/>
                <a:gd name="T22" fmla="*/ 47 w 84"/>
                <a:gd name="T23" fmla="*/ 30 h 60"/>
                <a:gd name="T24" fmla="*/ 48 w 84"/>
                <a:gd name="T25" fmla="*/ 29 h 60"/>
                <a:gd name="T26" fmla="*/ 51 w 84"/>
                <a:gd name="T27" fmla="*/ 27 h 60"/>
                <a:gd name="T28" fmla="*/ 50 w 84"/>
                <a:gd name="T29" fmla="*/ 25 h 60"/>
                <a:gd name="T30" fmla="*/ 52 w 84"/>
                <a:gd name="T31" fmla="*/ 23 h 60"/>
                <a:gd name="T32" fmla="*/ 51 w 84"/>
                <a:gd name="T33" fmla="*/ 20 h 60"/>
                <a:gd name="T34" fmla="*/ 50 w 84"/>
                <a:gd name="T35" fmla="*/ 18 h 60"/>
                <a:gd name="T36" fmla="*/ 49 w 84"/>
                <a:gd name="T37" fmla="*/ 15 h 60"/>
                <a:gd name="T38" fmla="*/ 47 w 84"/>
                <a:gd name="T39" fmla="*/ 15 h 60"/>
                <a:gd name="T40" fmla="*/ 46 w 84"/>
                <a:gd name="T41" fmla="*/ 13 h 60"/>
                <a:gd name="T42" fmla="*/ 42 w 84"/>
                <a:gd name="T43" fmla="*/ 13 h 60"/>
                <a:gd name="T44" fmla="*/ 40 w 84"/>
                <a:gd name="T45" fmla="*/ 12 h 60"/>
                <a:gd name="T46" fmla="*/ 37 w 84"/>
                <a:gd name="T47" fmla="*/ 14 h 60"/>
                <a:gd name="T48" fmla="*/ 35 w 84"/>
                <a:gd name="T49" fmla="*/ 14 h 60"/>
                <a:gd name="T50" fmla="*/ 33 w 84"/>
                <a:gd name="T51" fmla="*/ 18 h 60"/>
                <a:gd name="T52" fmla="*/ 33 w 84"/>
                <a:gd name="T53" fmla="*/ 20 h 60"/>
                <a:gd name="T54" fmla="*/ 31 w 84"/>
                <a:gd name="T55" fmla="*/ 22 h 60"/>
                <a:gd name="T56" fmla="*/ 33 w 84"/>
                <a:gd name="T57" fmla="*/ 22 h 60"/>
                <a:gd name="T58" fmla="*/ 35 w 84"/>
                <a:gd name="T59" fmla="*/ 17 h 60"/>
                <a:gd name="T60" fmla="*/ 39 w 84"/>
                <a:gd name="T61" fmla="*/ 14 h 60"/>
                <a:gd name="T62" fmla="*/ 45 w 84"/>
                <a:gd name="T63" fmla="*/ 14 h 60"/>
                <a:gd name="T64" fmla="*/ 49 w 84"/>
                <a:gd name="T65" fmla="*/ 17 h 60"/>
                <a:gd name="T66" fmla="*/ 50 w 84"/>
                <a:gd name="T67" fmla="*/ 22 h 60"/>
                <a:gd name="T68" fmla="*/ 49 w 84"/>
                <a:gd name="T69" fmla="*/ 26 h 60"/>
                <a:gd name="T70" fmla="*/ 45 w 84"/>
                <a:gd name="T71" fmla="*/ 30 h 60"/>
                <a:gd name="T72" fmla="*/ 39 w 84"/>
                <a:gd name="T73" fmla="*/ 30 h 60"/>
                <a:gd name="T74" fmla="*/ 35 w 84"/>
                <a:gd name="T75" fmla="*/ 27 h 60"/>
                <a:gd name="T76" fmla="*/ 33 w 84"/>
                <a:gd name="T77" fmla="*/ 22 h 60"/>
                <a:gd name="T78" fmla="*/ 42 w 84"/>
                <a:gd name="T79" fmla="*/ 27 h 60"/>
                <a:gd name="T80" fmla="*/ 37 w 84"/>
                <a:gd name="T81" fmla="*/ 22 h 60"/>
                <a:gd name="T82" fmla="*/ 44 w 84"/>
                <a:gd name="T83" fmla="*/ 22 h 60"/>
                <a:gd name="T84" fmla="*/ 42 w 84"/>
                <a:gd name="T85" fmla="*/ 19 h 60"/>
                <a:gd name="T86" fmla="*/ 79 w 84"/>
                <a:gd name="T87" fmla="*/ 6 h 60"/>
                <a:gd name="T88" fmla="*/ 5 w 84"/>
                <a:gd name="T89" fmla="*/ 6 h 60"/>
                <a:gd name="T90" fmla="*/ 0 w 84"/>
                <a:gd name="T91" fmla="*/ 51 h 60"/>
                <a:gd name="T92" fmla="*/ 0 w 84"/>
                <a:gd name="T93" fmla="*/ 55 h 60"/>
                <a:gd name="T94" fmla="*/ 84 w 84"/>
                <a:gd name="T95" fmla="*/ 55 h 60"/>
                <a:gd name="T96" fmla="*/ 76 w 84"/>
                <a:gd name="T97" fmla="*/ 57 h 60"/>
                <a:gd name="T98" fmla="*/ 3 w 84"/>
                <a:gd name="T99" fmla="*/ 53 h 60"/>
                <a:gd name="T100" fmla="*/ 30 w 84"/>
                <a:gd name="T101" fmla="*/ 56 h 60"/>
                <a:gd name="T102" fmla="*/ 54 w 84"/>
                <a:gd name="T103" fmla="*/ 53 h 60"/>
                <a:gd name="T104" fmla="*/ 76 w 84"/>
                <a:gd name="T105" fmla="*/ 57 h 60"/>
                <a:gd name="T106" fmla="*/ 52 w 84"/>
                <a:gd name="T107" fmla="*/ 54 h 60"/>
                <a:gd name="T108" fmla="*/ 53 w 84"/>
                <a:gd name="T109" fmla="*/ 51 h 60"/>
                <a:gd name="T110" fmla="*/ 7 w 84"/>
                <a:gd name="T111" fmla="*/ 43 h 60"/>
                <a:gd name="T112" fmla="*/ 53 w 84"/>
                <a:gd name="T113" fmla="*/ 51 h 60"/>
                <a:gd name="T114" fmla="*/ 8 w 84"/>
                <a:gd name="T115" fmla="*/ 41 h 60"/>
                <a:gd name="T116" fmla="*/ 10 w 84"/>
                <a:gd name="T117" fmla="*/ 3 h 60"/>
                <a:gd name="T118" fmla="*/ 76 w 84"/>
                <a:gd name="T119"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 h="60">
                  <a:moveTo>
                    <a:pt x="10" y="5"/>
                  </a:moveTo>
                  <a:cubicBezTo>
                    <a:pt x="10" y="5"/>
                    <a:pt x="9" y="5"/>
                    <a:pt x="9" y="6"/>
                  </a:cubicBezTo>
                  <a:cubicBezTo>
                    <a:pt x="9" y="37"/>
                    <a:pt x="9" y="37"/>
                    <a:pt x="9" y="37"/>
                  </a:cubicBezTo>
                  <a:cubicBezTo>
                    <a:pt x="9" y="37"/>
                    <a:pt x="10" y="38"/>
                    <a:pt x="10" y="38"/>
                  </a:cubicBezTo>
                  <a:cubicBezTo>
                    <a:pt x="73" y="38"/>
                    <a:pt x="73" y="38"/>
                    <a:pt x="73" y="38"/>
                  </a:cubicBezTo>
                  <a:cubicBezTo>
                    <a:pt x="74" y="38"/>
                    <a:pt x="74" y="37"/>
                    <a:pt x="74" y="37"/>
                  </a:cubicBezTo>
                  <a:cubicBezTo>
                    <a:pt x="74" y="6"/>
                    <a:pt x="74" y="6"/>
                    <a:pt x="74" y="6"/>
                  </a:cubicBezTo>
                  <a:cubicBezTo>
                    <a:pt x="74" y="5"/>
                    <a:pt x="74" y="5"/>
                    <a:pt x="73" y="5"/>
                  </a:cubicBezTo>
                  <a:lnTo>
                    <a:pt x="10" y="5"/>
                  </a:lnTo>
                  <a:close/>
                  <a:moveTo>
                    <a:pt x="72" y="36"/>
                  </a:moveTo>
                  <a:cubicBezTo>
                    <a:pt x="11" y="36"/>
                    <a:pt x="11" y="36"/>
                    <a:pt x="11" y="36"/>
                  </a:cubicBezTo>
                  <a:cubicBezTo>
                    <a:pt x="11" y="7"/>
                    <a:pt x="11" y="7"/>
                    <a:pt x="11" y="7"/>
                  </a:cubicBezTo>
                  <a:cubicBezTo>
                    <a:pt x="72" y="7"/>
                    <a:pt x="72" y="7"/>
                    <a:pt x="72" y="7"/>
                  </a:cubicBezTo>
                  <a:lnTo>
                    <a:pt x="72" y="36"/>
                  </a:lnTo>
                  <a:close/>
                  <a:moveTo>
                    <a:pt x="32" y="24"/>
                  </a:moveTo>
                  <a:cubicBezTo>
                    <a:pt x="32" y="24"/>
                    <a:pt x="33" y="24"/>
                    <a:pt x="33" y="24"/>
                  </a:cubicBezTo>
                  <a:cubicBezTo>
                    <a:pt x="33" y="24"/>
                    <a:pt x="33" y="24"/>
                    <a:pt x="34" y="25"/>
                  </a:cubicBezTo>
                  <a:cubicBezTo>
                    <a:pt x="34" y="25"/>
                    <a:pt x="34" y="25"/>
                    <a:pt x="33" y="25"/>
                  </a:cubicBezTo>
                  <a:cubicBezTo>
                    <a:pt x="33" y="25"/>
                    <a:pt x="33" y="26"/>
                    <a:pt x="33" y="26"/>
                  </a:cubicBezTo>
                  <a:cubicBezTo>
                    <a:pt x="33" y="26"/>
                    <a:pt x="33" y="26"/>
                    <a:pt x="33" y="27"/>
                  </a:cubicBezTo>
                  <a:cubicBezTo>
                    <a:pt x="33" y="28"/>
                    <a:pt x="34" y="28"/>
                    <a:pt x="34" y="29"/>
                  </a:cubicBezTo>
                  <a:cubicBezTo>
                    <a:pt x="35" y="29"/>
                    <a:pt x="35" y="29"/>
                    <a:pt x="35" y="29"/>
                  </a:cubicBezTo>
                  <a:cubicBezTo>
                    <a:pt x="35" y="29"/>
                    <a:pt x="36" y="29"/>
                    <a:pt x="36" y="29"/>
                  </a:cubicBezTo>
                  <a:cubicBezTo>
                    <a:pt x="36" y="29"/>
                    <a:pt x="36" y="28"/>
                    <a:pt x="37" y="29"/>
                  </a:cubicBezTo>
                  <a:cubicBezTo>
                    <a:pt x="37" y="29"/>
                    <a:pt x="37" y="29"/>
                    <a:pt x="37" y="30"/>
                  </a:cubicBezTo>
                  <a:cubicBezTo>
                    <a:pt x="37" y="30"/>
                    <a:pt x="37" y="30"/>
                    <a:pt x="37" y="30"/>
                  </a:cubicBezTo>
                  <a:cubicBezTo>
                    <a:pt x="37" y="31"/>
                    <a:pt x="37" y="31"/>
                    <a:pt x="37" y="31"/>
                  </a:cubicBezTo>
                  <a:cubicBezTo>
                    <a:pt x="38" y="31"/>
                    <a:pt x="39" y="32"/>
                    <a:pt x="40" y="32"/>
                  </a:cubicBezTo>
                  <a:cubicBezTo>
                    <a:pt x="40" y="32"/>
                    <a:pt x="40" y="32"/>
                    <a:pt x="40" y="32"/>
                  </a:cubicBezTo>
                  <a:cubicBezTo>
                    <a:pt x="40" y="32"/>
                    <a:pt x="41" y="32"/>
                    <a:pt x="41" y="32"/>
                  </a:cubicBezTo>
                  <a:cubicBezTo>
                    <a:pt x="41" y="32"/>
                    <a:pt x="41" y="31"/>
                    <a:pt x="41" y="31"/>
                  </a:cubicBezTo>
                  <a:cubicBezTo>
                    <a:pt x="41" y="30"/>
                    <a:pt x="42" y="30"/>
                    <a:pt x="42" y="31"/>
                  </a:cubicBezTo>
                  <a:cubicBezTo>
                    <a:pt x="42" y="31"/>
                    <a:pt x="43" y="32"/>
                    <a:pt x="43" y="32"/>
                  </a:cubicBezTo>
                  <a:cubicBezTo>
                    <a:pt x="43" y="32"/>
                    <a:pt x="43" y="32"/>
                    <a:pt x="44" y="32"/>
                  </a:cubicBezTo>
                  <a:cubicBezTo>
                    <a:pt x="44" y="32"/>
                    <a:pt x="45" y="31"/>
                    <a:pt x="46" y="31"/>
                  </a:cubicBezTo>
                  <a:cubicBezTo>
                    <a:pt x="46" y="31"/>
                    <a:pt x="47" y="31"/>
                    <a:pt x="47" y="30"/>
                  </a:cubicBezTo>
                  <a:cubicBezTo>
                    <a:pt x="47" y="30"/>
                    <a:pt x="47" y="30"/>
                    <a:pt x="47" y="30"/>
                  </a:cubicBezTo>
                  <a:cubicBezTo>
                    <a:pt x="46" y="29"/>
                    <a:pt x="47" y="29"/>
                    <a:pt x="47" y="29"/>
                  </a:cubicBezTo>
                  <a:cubicBezTo>
                    <a:pt x="47" y="28"/>
                    <a:pt x="47" y="29"/>
                    <a:pt x="48" y="29"/>
                  </a:cubicBezTo>
                  <a:cubicBezTo>
                    <a:pt x="48" y="29"/>
                    <a:pt x="48" y="29"/>
                    <a:pt x="48" y="29"/>
                  </a:cubicBezTo>
                  <a:cubicBezTo>
                    <a:pt x="49" y="29"/>
                    <a:pt x="49" y="29"/>
                    <a:pt x="49" y="29"/>
                  </a:cubicBezTo>
                  <a:cubicBezTo>
                    <a:pt x="50" y="28"/>
                    <a:pt x="50" y="28"/>
                    <a:pt x="51" y="27"/>
                  </a:cubicBezTo>
                  <a:cubicBezTo>
                    <a:pt x="51" y="26"/>
                    <a:pt x="51" y="26"/>
                    <a:pt x="51" y="26"/>
                  </a:cubicBezTo>
                  <a:cubicBezTo>
                    <a:pt x="51" y="26"/>
                    <a:pt x="51" y="25"/>
                    <a:pt x="50" y="25"/>
                  </a:cubicBezTo>
                  <a:cubicBezTo>
                    <a:pt x="50" y="25"/>
                    <a:pt x="50" y="25"/>
                    <a:pt x="50" y="25"/>
                  </a:cubicBezTo>
                  <a:cubicBezTo>
                    <a:pt x="50" y="24"/>
                    <a:pt x="50" y="24"/>
                    <a:pt x="51" y="24"/>
                  </a:cubicBezTo>
                  <a:cubicBezTo>
                    <a:pt x="51" y="24"/>
                    <a:pt x="51" y="24"/>
                    <a:pt x="51" y="24"/>
                  </a:cubicBezTo>
                  <a:cubicBezTo>
                    <a:pt x="52" y="24"/>
                    <a:pt x="52" y="24"/>
                    <a:pt x="52" y="23"/>
                  </a:cubicBezTo>
                  <a:cubicBezTo>
                    <a:pt x="52" y="23"/>
                    <a:pt x="52" y="22"/>
                    <a:pt x="52" y="22"/>
                  </a:cubicBezTo>
                  <a:cubicBezTo>
                    <a:pt x="52" y="21"/>
                    <a:pt x="52" y="21"/>
                    <a:pt x="52" y="20"/>
                  </a:cubicBezTo>
                  <a:cubicBezTo>
                    <a:pt x="52" y="20"/>
                    <a:pt x="52" y="20"/>
                    <a:pt x="51" y="20"/>
                  </a:cubicBezTo>
                  <a:cubicBezTo>
                    <a:pt x="51" y="20"/>
                    <a:pt x="51" y="20"/>
                    <a:pt x="51" y="20"/>
                  </a:cubicBezTo>
                  <a:cubicBezTo>
                    <a:pt x="50" y="20"/>
                    <a:pt x="50" y="19"/>
                    <a:pt x="50" y="19"/>
                  </a:cubicBezTo>
                  <a:cubicBezTo>
                    <a:pt x="50" y="19"/>
                    <a:pt x="50" y="19"/>
                    <a:pt x="50" y="18"/>
                  </a:cubicBezTo>
                  <a:cubicBezTo>
                    <a:pt x="51" y="18"/>
                    <a:pt x="51" y="18"/>
                    <a:pt x="51" y="18"/>
                  </a:cubicBezTo>
                  <a:cubicBezTo>
                    <a:pt x="51" y="18"/>
                    <a:pt x="51" y="17"/>
                    <a:pt x="51" y="17"/>
                  </a:cubicBezTo>
                  <a:cubicBezTo>
                    <a:pt x="50" y="16"/>
                    <a:pt x="50" y="15"/>
                    <a:pt x="49" y="15"/>
                  </a:cubicBezTo>
                  <a:cubicBezTo>
                    <a:pt x="49" y="15"/>
                    <a:pt x="49" y="14"/>
                    <a:pt x="48" y="14"/>
                  </a:cubicBezTo>
                  <a:cubicBezTo>
                    <a:pt x="48" y="14"/>
                    <a:pt x="48" y="15"/>
                    <a:pt x="48" y="15"/>
                  </a:cubicBezTo>
                  <a:cubicBezTo>
                    <a:pt x="47" y="15"/>
                    <a:pt x="47" y="15"/>
                    <a:pt x="47" y="15"/>
                  </a:cubicBezTo>
                  <a:cubicBezTo>
                    <a:pt x="47" y="15"/>
                    <a:pt x="46" y="14"/>
                    <a:pt x="47" y="14"/>
                  </a:cubicBezTo>
                  <a:cubicBezTo>
                    <a:pt x="47" y="14"/>
                    <a:pt x="47" y="13"/>
                    <a:pt x="47" y="13"/>
                  </a:cubicBezTo>
                  <a:cubicBezTo>
                    <a:pt x="47" y="13"/>
                    <a:pt x="46" y="13"/>
                    <a:pt x="46" y="13"/>
                  </a:cubicBezTo>
                  <a:cubicBezTo>
                    <a:pt x="45" y="12"/>
                    <a:pt x="44" y="12"/>
                    <a:pt x="44" y="12"/>
                  </a:cubicBezTo>
                  <a:cubicBezTo>
                    <a:pt x="43" y="12"/>
                    <a:pt x="43" y="12"/>
                    <a:pt x="43" y="12"/>
                  </a:cubicBezTo>
                  <a:cubicBezTo>
                    <a:pt x="43" y="12"/>
                    <a:pt x="42" y="12"/>
                    <a:pt x="42" y="13"/>
                  </a:cubicBezTo>
                  <a:cubicBezTo>
                    <a:pt x="42" y="13"/>
                    <a:pt x="41" y="13"/>
                    <a:pt x="41" y="13"/>
                  </a:cubicBezTo>
                  <a:cubicBezTo>
                    <a:pt x="41" y="12"/>
                    <a:pt x="41" y="12"/>
                    <a:pt x="41" y="12"/>
                  </a:cubicBezTo>
                  <a:cubicBezTo>
                    <a:pt x="40" y="12"/>
                    <a:pt x="40" y="12"/>
                    <a:pt x="40" y="12"/>
                  </a:cubicBezTo>
                  <a:cubicBezTo>
                    <a:pt x="39" y="12"/>
                    <a:pt x="38" y="12"/>
                    <a:pt x="37" y="13"/>
                  </a:cubicBezTo>
                  <a:cubicBezTo>
                    <a:pt x="37" y="13"/>
                    <a:pt x="37" y="13"/>
                    <a:pt x="37" y="13"/>
                  </a:cubicBezTo>
                  <a:cubicBezTo>
                    <a:pt x="37" y="13"/>
                    <a:pt x="37" y="14"/>
                    <a:pt x="37" y="14"/>
                  </a:cubicBezTo>
                  <a:cubicBezTo>
                    <a:pt x="37" y="14"/>
                    <a:pt x="37" y="15"/>
                    <a:pt x="37" y="15"/>
                  </a:cubicBezTo>
                  <a:cubicBezTo>
                    <a:pt x="36" y="15"/>
                    <a:pt x="36" y="15"/>
                    <a:pt x="36" y="15"/>
                  </a:cubicBezTo>
                  <a:cubicBezTo>
                    <a:pt x="36" y="15"/>
                    <a:pt x="35" y="14"/>
                    <a:pt x="35" y="14"/>
                  </a:cubicBezTo>
                  <a:cubicBezTo>
                    <a:pt x="35" y="14"/>
                    <a:pt x="35" y="15"/>
                    <a:pt x="34" y="15"/>
                  </a:cubicBezTo>
                  <a:cubicBezTo>
                    <a:pt x="34" y="15"/>
                    <a:pt x="33" y="16"/>
                    <a:pt x="33" y="17"/>
                  </a:cubicBezTo>
                  <a:cubicBezTo>
                    <a:pt x="33" y="17"/>
                    <a:pt x="33" y="18"/>
                    <a:pt x="33" y="18"/>
                  </a:cubicBezTo>
                  <a:cubicBezTo>
                    <a:pt x="33" y="18"/>
                    <a:pt x="33" y="18"/>
                    <a:pt x="33" y="18"/>
                  </a:cubicBezTo>
                  <a:cubicBezTo>
                    <a:pt x="34" y="19"/>
                    <a:pt x="34" y="19"/>
                    <a:pt x="34" y="19"/>
                  </a:cubicBezTo>
                  <a:cubicBezTo>
                    <a:pt x="33" y="19"/>
                    <a:pt x="33" y="20"/>
                    <a:pt x="33" y="20"/>
                  </a:cubicBezTo>
                  <a:cubicBezTo>
                    <a:pt x="32" y="20"/>
                    <a:pt x="32" y="20"/>
                    <a:pt x="32" y="20"/>
                  </a:cubicBezTo>
                  <a:cubicBezTo>
                    <a:pt x="32" y="20"/>
                    <a:pt x="32" y="20"/>
                    <a:pt x="32" y="20"/>
                  </a:cubicBezTo>
                  <a:cubicBezTo>
                    <a:pt x="32" y="21"/>
                    <a:pt x="31" y="21"/>
                    <a:pt x="31" y="22"/>
                  </a:cubicBezTo>
                  <a:cubicBezTo>
                    <a:pt x="31" y="22"/>
                    <a:pt x="32" y="23"/>
                    <a:pt x="32" y="23"/>
                  </a:cubicBezTo>
                  <a:cubicBezTo>
                    <a:pt x="32" y="24"/>
                    <a:pt x="32" y="24"/>
                    <a:pt x="32" y="24"/>
                  </a:cubicBezTo>
                  <a:close/>
                  <a:moveTo>
                    <a:pt x="33" y="22"/>
                  </a:moveTo>
                  <a:cubicBezTo>
                    <a:pt x="34" y="21"/>
                    <a:pt x="35" y="21"/>
                    <a:pt x="35" y="20"/>
                  </a:cubicBezTo>
                  <a:cubicBezTo>
                    <a:pt x="36" y="19"/>
                    <a:pt x="36" y="18"/>
                    <a:pt x="35" y="17"/>
                  </a:cubicBezTo>
                  <a:cubicBezTo>
                    <a:pt x="35" y="17"/>
                    <a:pt x="35" y="17"/>
                    <a:pt x="35" y="17"/>
                  </a:cubicBezTo>
                  <a:cubicBezTo>
                    <a:pt x="36" y="17"/>
                    <a:pt x="37" y="17"/>
                    <a:pt x="38" y="17"/>
                  </a:cubicBezTo>
                  <a:cubicBezTo>
                    <a:pt x="39" y="16"/>
                    <a:pt x="39" y="15"/>
                    <a:pt x="39" y="14"/>
                  </a:cubicBezTo>
                  <a:cubicBezTo>
                    <a:pt x="39" y="14"/>
                    <a:pt x="39" y="14"/>
                    <a:pt x="39" y="14"/>
                  </a:cubicBezTo>
                  <a:cubicBezTo>
                    <a:pt x="40" y="15"/>
                    <a:pt x="41" y="15"/>
                    <a:pt x="42" y="15"/>
                  </a:cubicBezTo>
                  <a:cubicBezTo>
                    <a:pt x="43" y="15"/>
                    <a:pt x="44" y="15"/>
                    <a:pt x="44" y="14"/>
                  </a:cubicBezTo>
                  <a:cubicBezTo>
                    <a:pt x="44" y="14"/>
                    <a:pt x="44" y="14"/>
                    <a:pt x="45" y="14"/>
                  </a:cubicBezTo>
                  <a:cubicBezTo>
                    <a:pt x="44" y="15"/>
                    <a:pt x="45" y="16"/>
                    <a:pt x="46" y="17"/>
                  </a:cubicBezTo>
                  <a:cubicBezTo>
                    <a:pt x="46" y="17"/>
                    <a:pt x="47" y="17"/>
                    <a:pt x="48" y="17"/>
                  </a:cubicBezTo>
                  <a:cubicBezTo>
                    <a:pt x="48" y="17"/>
                    <a:pt x="48" y="17"/>
                    <a:pt x="49" y="17"/>
                  </a:cubicBezTo>
                  <a:cubicBezTo>
                    <a:pt x="48" y="18"/>
                    <a:pt x="48" y="19"/>
                    <a:pt x="48" y="20"/>
                  </a:cubicBezTo>
                  <a:cubicBezTo>
                    <a:pt x="48" y="21"/>
                    <a:pt x="49" y="21"/>
                    <a:pt x="50" y="22"/>
                  </a:cubicBezTo>
                  <a:cubicBezTo>
                    <a:pt x="50" y="22"/>
                    <a:pt x="50" y="22"/>
                    <a:pt x="50" y="22"/>
                  </a:cubicBezTo>
                  <a:cubicBezTo>
                    <a:pt x="50" y="22"/>
                    <a:pt x="50" y="22"/>
                    <a:pt x="50" y="22"/>
                  </a:cubicBezTo>
                  <a:cubicBezTo>
                    <a:pt x="49" y="22"/>
                    <a:pt x="48" y="23"/>
                    <a:pt x="48" y="24"/>
                  </a:cubicBezTo>
                  <a:cubicBezTo>
                    <a:pt x="48" y="25"/>
                    <a:pt x="48" y="26"/>
                    <a:pt x="49" y="26"/>
                  </a:cubicBezTo>
                  <a:cubicBezTo>
                    <a:pt x="48" y="27"/>
                    <a:pt x="48" y="27"/>
                    <a:pt x="48" y="27"/>
                  </a:cubicBezTo>
                  <a:cubicBezTo>
                    <a:pt x="47" y="27"/>
                    <a:pt x="46" y="27"/>
                    <a:pt x="46" y="27"/>
                  </a:cubicBezTo>
                  <a:cubicBezTo>
                    <a:pt x="45" y="28"/>
                    <a:pt x="44" y="29"/>
                    <a:pt x="45" y="30"/>
                  </a:cubicBezTo>
                  <a:cubicBezTo>
                    <a:pt x="44" y="30"/>
                    <a:pt x="44" y="30"/>
                    <a:pt x="44" y="30"/>
                  </a:cubicBezTo>
                  <a:cubicBezTo>
                    <a:pt x="44" y="29"/>
                    <a:pt x="43" y="28"/>
                    <a:pt x="42" y="28"/>
                  </a:cubicBezTo>
                  <a:cubicBezTo>
                    <a:pt x="41" y="28"/>
                    <a:pt x="40" y="29"/>
                    <a:pt x="39" y="30"/>
                  </a:cubicBezTo>
                  <a:cubicBezTo>
                    <a:pt x="39" y="30"/>
                    <a:pt x="39" y="30"/>
                    <a:pt x="39" y="30"/>
                  </a:cubicBezTo>
                  <a:cubicBezTo>
                    <a:pt x="39" y="29"/>
                    <a:pt x="39" y="28"/>
                    <a:pt x="38" y="27"/>
                  </a:cubicBezTo>
                  <a:cubicBezTo>
                    <a:pt x="37" y="27"/>
                    <a:pt x="36" y="27"/>
                    <a:pt x="35" y="27"/>
                  </a:cubicBezTo>
                  <a:cubicBezTo>
                    <a:pt x="35" y="27"/>
                    <a:pt x="35" y="27"/>
                    <a:pt x="35" y="26"/>
                  </a:cubicBezTo>
                  <a:cubicBezTo>
                    <a:pt x="36" y="26"/>
                    <a:pt x="36" y="25"/>
                    <a:pt x="35" y="24"/>
                  </a:cubicBezTo>
                  <a:cubicBezTo>
                    <a:pt x="35" y="23"/>
                    <a:pt x="34" y="22"/>
                    <a:pt x="33" y="22"/>
                  </a:cubicBezTo>
                  <a:cubicBezTo>
                    <a:pt x="33" y="22"/>
                    <a:pt x="33" y="22"/>
                    <a:pt x="33" y="22"/>
                  </a:cubicBezTo>
                  <a:cubicBezTo>
                    <a:pt x="33" y="22"/>
                    <a:pt x="33" y="22"/>
                    <a:pt x="33" y="22"/>
                  </a:cubicBezTo>
                  <a:close/>
                  <a:moveTo>
                    <a:pt x="42" y="27"/>
                  </a:moveTo>
                  <a:cubicBezTo>
                    <a:pt x="44" y="27"/>
                    <a:pt x="46" y="24"/>
                    <a:pt x="46" y="22"/>
                  </a:cubicBezTo>
                  <a:cubicBezTo>
                    <a:pt x="46" y="19"/>
                    <a:pt x="44" y="17"/>
                    <a:pt x="42" y="17"/>
                  </a:cubicBezTo>
                  <a:cubicBezTo>
                    <a:pt x="39" y="17"/>
                    <a:pt x="37" y="19"/>
                    <a:pt x="37" y="22"/>
                  </a:cubicBezTo>
                  <a:cubicBezTo>
                    <a:pt x="37" y="24"/>
                    <a:pt x="39" y="27"/>
                    <a:pt x="42" y="27"/>
                  </a:cubicBezTo>
                  <a:close/>
                  <a:moveTo>
                    <a:pt x="42" y="19"/>
                  </a:moveTo>
                  <a:cubicBezTo>
                    <a:pt x="43" y="19"/>
                    <a:pt x="44" y="20"/>
                    <a:pt x="44" y="22"/>
                  </a:cubicBezTo>
                  <a:cubicBezTo>
                    <a:pt x="44" y="23"/>
                    <a:pt x="43" y="25"/>
                    <a:pt x="42" y="25"/>
                  </a:cubicBezTo>
                  <a:cubicBezTo>
                    <a:pt x="40" y="25"/>
                    <a:pt x="39" y="23"/>
                    <a:pt x="39" y="22"/>
                  </a:cubicBezTo>
                  <a:cubicBezTo>
                    <a:pt x="39" y="20"/>
                    <a:pt x="40" y="19"/>
                    <a:pt x="42" y="19"/>
                  </a:cubicBezTo>
                  <a:close/>
                  <a:moveTo>
                    <a:pt x="84" y="51"/>
                  </a:moveTo>
                  <a:cubicBezTo>
                    <a:pt x="79" y="42"/>
                    <a:pt x="79" y="42"/>
                    <a:pt x="79" y="42"/>
                  </a:cubicBezTo>
                  <a:cubicBezTo>
                    <a:pt x="79" y="6"/>
                    <a:pt x="79" y="6"/>
                    <a:pt x="79" y="6"/>
                  </a:cubicBezTo>
                  <a:cubicBezTo>
                    <a:pt x="79" y="1"/>
                    <a:pt x="78" y="0"/>
                    <a:pt x="74" y="0"/>
                  </a:cubicBezTo>
                  <a:cubicBezTo>
                    <a:pt x="10" y="0"/>
                    <a:pt x="10" y="0"/>
                    <a:pt x="10" y="0"/>
                  </a:cubicBezTo>
                  <a:cubicBezTo>
                    <a:pt x="6" y="0"/>
                    <a:pt x="5" y="1"/>
                    <a:pt x="5" y="6"/>
                  </a:cubicBezTo>
                  <a:cubicBezTo>
                    <a:pt x="5" y="42"/>
                    <a:pt x="5" y="42"/>
                    <a:pt x="5" y="42"/>
                  </a:cubicBezTo>
                  <a:cubicBezTo>
                    <a:pt x="0" y="51"/>
                    <a:pt x="0" y="51"/>
                    <a:pt x="0" y="51"/>
                  </a:cubicBezTo>
                  <a:cubicBezTo>
                    <a:pt x="0" y="51"/>
                    <a:pt x="0" y="51"/>
                    <a:pt x="0" y="51"/>
                  </a:cubicBezTo>
                  <a:cubicBezTo>
                    <a:pt x="0" y="51"/>
                    <a:pt x="0" y="51"/>
                    <a:pt x="0" y="51"/>
                  </a:cubicBezTo>
                  <a:cubicBezTo>
                    <a:pt x="0" y="51"/>
                    <a:pt x="0" y="51"/>
                    <a:pt x="0" y="51"/>
                  </a:cubicBezTo>
                  <a:cubicBezTo>
                    <a:pt x="0" y="52"/>
                    <a:pt x="0" y="53"/>
                    <a:pt x="0" y="55"/>
                  </a:cubicBezTo>
                  <a:cubicBezTo>
                    <a:pt x="0" y="58"/>
                    <a:pt x="3" y="60"/>
                    <a:pt x="7" y="60"/>
                  </a:cubicBezTo>
                  <a:cubicBezTo>
                    <a:pt x="76" y="60"/>
                    <a:pt x="76" y="60"/>
                    <a:pt x="76" y="60"/>
                  </a:cubicBezTo>
                  <a:cubicBezTo>
                    <a:pt x="80" y="60"/>
                    <a:pt x="84" y="58"/>
                    <a:pt x="84" y="55"/>
                  </a:cubicBezTo>
                  <a:cubicBezTo>
                    <a:pt x="84" y="52"/>
                    <a:pt x="84" y="52"/>
                    <a:pt x="84" y="52"/>
                  </a:cubicBezTo>
                  <a:cubicBezTo>
                    <a:pt x="84" y="52"/>
                    <a:pt x="84" y="52"/>
                    <a:pt x="84" y="51"/>
                  </a:cubicBezTo>
                  <a:close/>
                  <a:moveTo>
                    <a:pt x="76" y="57"/>
                  </a:moveTo>
                  <a:cubicBezTo>
                    <a:pt x="7" y="57"/>
                    <a:pt x="7" y="57"/>
                    <a:pt x="7" y="57"/>
                  </a:cubicBezTo>
                  <a:cubicBezTo>
                    <a:pt x="5" y="57"/>
                    <a:pt x="3" y="56"/>
                    <a:pt x="3" y="55"/>
                  </a:cubicBezTo>
                  <a:cubicBezTo>
                    <a:pt x="3" y="53"/>
                    <a:pt x="3" y="53"/>
                    <a:pt x="3" y="53"/>
                  </a:cubicBezTo>
                  <a:cubicBezTo>
                    <a:pt x="29" y="53"/>
                    <a:pt x="29" y="53"/>
                    <a:pt x="29" y="53"/>
                  </a:cubicBezTo>
                  <a:cubicBezTo>
                    <a:pt x="29" y="55"/>
                    <a:pt x="29" y="55"/>
                    <a:pt x="29" y="55"/>
                  </a:cubicBezTo>
                  <a:cubicBezTo>
                    <a:pt x="29" y="56"/>
                    <a:pt x="30" y="56"/>
                    <a:pt x="30" y="56"/>
                  </a:cubicBezTo>
                  <a:cubicBezTo>
                    <a:pt x="53" y="56"/>
                    <a:pt x="53" y="56"/>
                    <a:pt x="53" y="56"/>
                  </a:cubicBezTo>
                  <a:cubicBezTo>
                    <a:pt x="54" y="56"/>
                    <a:pt x="54" y="56"/>
                    <a:pt x="54" y="55"/>
                  </a:cubicBezTo>
                  <a:cubicBezTo>
                    <a:pt x="54" y="53"/>
                    <a:pt x="54" y="53"/>
                    <a:pt x="54" y="53"/>
                  </a:cubicBezTo>
                  <a:cubicBezTo>
                    <a:pt x="81" y="53"/>
                    <a:pt x="81" y="53"/>
                    <a:pt x="81" y="53"/>
                  </a:cubicBezTo>
                  <a:cubicBezTo>
                    <a:pt x="81" y="55"/>
                    <a:pt x="81" y="55"/>
                    <a:pt x="81" y="55"/>
                  </a:cubicBezTo>
                  <a:cubicBezTo>
                    <a:pt x="81" y="56"/>
                    <a:pt x="79" y="57"/>
                    <a:pt x="76" y="57"/>
                  </a:cubicBezTo>
                  <a:close/>
                  <a:moveTo>
                    <a:pt x="31" y="53"/>
                  </a:moveTo>
                  <a:cubicBezTo>
                    <a:pt x="52" y="53"/>
                    <a:pt x="52" y="53"/>
                    <a:pt x="52" y="53"/>
                  </a:cubicBezTo>
                  <a:cubicBezTo>
                    <a:pt x="52" y="54"/>
                    <a:pt x="52" y="54"/>
                    <a:pt x="52" y="54"/>
                  </a:cubicBezTo>
                  <a:cubicBezTo>
                    <a:pt x="31" y="54"/>
                    <a:pt x="31" y="54"/>
                    <a:pt x="31" y="54"/>
                  </a:cubicBezTo>
                  <a:lnTo>
                    <a:pt x="31" y="53"/>
                  </a:lnTo>
                  <a:close/>
                  <a:moveTo>
                    <a:pt x="53" y="51"/>
                  </a:moveTo>
                  <a:cubicBezTo>
                    <a:pt x="30" y="51"/>
                    <a:pt x="30" y="51"/>
                    <a:pt x="30" y="51"/>
                  </a:cubicBezTo>
                  <a:cubicBezTo>
                    <a:pt x="3" y="51"/>
                    <a:pt x="3" y="51"/>
                    <a:pt x="3" y="51"/>
                  </a:cubicBezTo>
                  <a:cubicBezTo>
                    <a:pt x="7" y="43"/>
                    <a:pt x="7" y="43"/>
                    <a:pt x="7" y="43"/>
                  </a:cubicBezTo>
                  <a:cubicBezTo>
                    <a:pt x="76" y="43"/>
                    <a:pt x="76" y="43"/>
                    <a:pt x="76" y="43"/>
                  </a:cubicBezTo>
                  <a:cubicBezTo>
                    <a:pt x="80" y="51"/>
                    <a:pt x="80" y="51"/>
                    <a:pt x="80" y="51"/>
                  </a:cubicBezTo>
                  <a:lnTo>
                    <a:pt x="53" y="51"/>
                  </a:lnTo>
                  <a:close/>
                  <a:moveTo>
                    <a:pt x="76" y="6"/>
                  </a:moveTo>
                  <a:cubicBezTo>
                    <a:pt x="76" y="41"/>
                    <a:pt x="76" y="41"/>
                    <a:pt x="76" y="41"/>
                  </a:cubicBezTo>
                  <a:cubicBezTo>
                    <a:pt x="8" y="41"/>
                    <a:pt x="8" y="41"/>
                    <a:pt x="8" y="41"/>
                  </a:cubicBezTo>
                  <a:cubicBezTo>
                    <a:pt x="8" y="6"/>
                    <a:pt x="8" y="6"/>
                    <a:pt x="8" y="6"/>
                  </a:cubicBezTo>
                  <a:cubicBezTo>
                    <a:pt x="8" y="5"/>
                    <a:pt x="8" y="4"/>
                    <a:pt x="8" y="3"/>
                  </a:cubicBezTo>
                  <a:cubicBezTo>
                    <a:pt x="8" y="3"/>
                    <a:pt x="9" y="3"/>
                    <a:pt x="10" y="3"/>
                  </a:cubicBezTo>
                  <a:cubicBezTo>
                    <a:pt x="74" y="3"/>
                    <a:pt x="74" y="3"/>
                    <a:pt x="74" y="3"/>
                  </a:cubicBezTo>
                  <a:cubicBezTo>
                    <a:pt x="74" y="3"/>
                    <a:pt x="75" y="3"/>
                    <a:pt x="76" y="3"/>
                  </a:cubicBezTo>
                  <a:cubicBezTo>
                    <a:pt x="76" y="4"/>
                    <a:pt x="76" y="5"/>
                    <a:pt x="76" y="6"/>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78" name="Freeform 14"/>
            <p:cNvSpPr>
              <a:spLocks noEditPoints="1"/>
            </p:cNvSpPr>
            <p:nvPr/>
          </p:nvSpPr>
          <p:spPr bwMode="auto">
            <a:xfrm>
              <a:off x="5611811" y="2867649"/>
              <a:ext cx="390810" cy="455946"/>
            </a:xfrm>
            <a:custGeom>
              <a:avLst/>
              <a:gdLst>
                <a:gd name="T0" fmla="*/ 36 w 56"/>
                <a:gd name="T1" fmla="*/ 14 h 65"/>
                <a:gd name="T2" fmla="*/ 43 w 56"/>
                <a:gd name="T3" fmla="*/ 2 h 65"/>
                <a:gd name="T4" fmla="*/ 41 w 56"/>
                <a:gd name="T5" fmla="*/ 0 h 65"/>
                <a:gd name="T6" fmla="*/ 13 w 56"/>
                <a:gd name="T7" fmla="*/ 1 h 65"/>
                <a:gd name="T8" fmla="*/ 20 w 56"/>
                <a:gd name="T9" fmla="*/ 14 h 65"/>
                <a:gd name="T10" fmla="*/ 0 w 56"/>
                <a:gd name="T11" fmla="*/ 37 h 65"/>
                <a:gd name="T12" fmla="*/ 7 w 56"/>
                <a:gd name="T13" fmla="*/ 65 h 65"/>
                <a:gd name="T14" fmla="*/ 56 w 56"/>
                <a:gd name="T15" fmla="*/ 58 h 65"/>
                <a:gd name="T16" fmla="*/ 36 w 56"/>
                <a:gd name="T17" fmla="*/ 15 h 65"/>
                <a:gd name="T18" fmla="*/ 23 w 56"/>
                <a:gd name="T19" fmla="*/ 4 h 65"/>
                <a:gd name="T20" fmla="*/ 21 w 56"/>
                <a:gd name="T21" fmla="*/ 5 h 65"/>
                <a:gd name="T22" fmla="*/ 22 w 56"/>
                <a:gd name="T23" fmla="*/ 13 h 65"/>
                <a:gd name="T24" fmla="*/ 39 w 56"/>
                <a:gd name="T25" fmla="*/ 3 h 65"/>
                <a:gd name="T26" fmla="*/ 26 w 56"/>
                <a:gd name="T27" fmla="*/ 13 h 65"/>
                <a:gd name="T28" fmla="*/ 33 w 56"/>
                <a:gd name="T29" fmla="*/ 15 h 65"/>
                <a:gd name="T30" fmla="*/ 23 w 56"/>
                <a:gd name="T31" fmla="*/ 16 h 65"/>
                <a:gd name="T32" fmla="*/ 53 w 56"/>
                <a:gd name="T33" fmla="*/ 58 h 65"/>
                <a:gd name="T34" fmla="*/ 7 w 56"/>
                <a:gd name="T35" fmla="*/ 62 h 65"/>
                <a:gd name="T36" fmla="*/ 3 w 56"/>
                <a:gd name="T37" fmla="*/ 37 h 65"/>
                <a:gd name="T38" fmla="*/ 34 w 56"/>
                <a:gd name="T39" fmla="*/ 18 h 65"/>
                <a:gd name="T40" fmla="*/ 53 w 56"/>
                <a:gd name="T41" fmla="*/ 58 h 65"/>
                <a:gd name="T42" fmla="*/ 8 w 56"/>
                <a:gd name="T43" fmla="*/ 54 h 65"/>
                <a:gd name="T44" fmla="*/ 12 w 56"/>
                <a:gd name="T45" fmla="*/ 58 h 65"/>
                <a:gd name="T46" fmla="*/ 6 w 56"/>
                <a:gd name="T47" fmla="*/ 54 h 65"/>
                <a:gd name="T48" fmla="*/ 23 w 56"/>
                <a:gd name="T49" fmla="*/ 21 h 65"/>
                <a:gd name="T50" fmla="*/ 23 w 56"/>
                <a:gd name="T51" fmla="*/ 23 h 65"/>
                <a:gd name="T52" fmla="*/ 28 w 56"/>
                <a:gd name="T53" fmla="*/ 28 h 65"/>
                <a:gd name="T54" fmla="*/ 28 w 56"/>
                <a:gd name="T55" fmla="*/ 53 h 65"/>
                <a:gd name="T56" fmla="*/ 28 w 56"/>
                <a:gd name="T57" fmla="*/ 28 h 65"/>
                <a:gd name="T58" fmla="*/ 17 w 56"/>
                <a:gd name="T59" fmla="*/ 41 h 65"/>
                <a:gd name="T60" fmla="*/ 38 w 56"/>
                <a:gd name="T61" fmla="*/ 41 h 65"/>
                <a:gd name="T62" fmla="*/ 26 w 56"/>
                <a:gd name="T63" fmla="*/ 37 h 65"/>
                <a:gd name="T64" fmla="*/ 32 w 56"/>
                <a:gd name="T65" fmla="*/ 44 h 65"/>
                <a:gd name="T66" fmla="*/ 29 w 56"/>
                <a:gd name="T67" fmla="*/ 49 h 65"/>
                <a:gd name="T68" fmla="*/ 27 w 56"/>
                <a:gd name="T69" fmla="*/ 49 h 65"/>
                <a:gd name="T70" fmla="*/ 24 w 56"/>
                <a:gd name="T71" fmla="*/ 44 h 65"/>
                <a:gd name="T72" fmla="*/ 26 w 56"/>
                <a:gd name="T73" fmla="*/ 44 h 65"/>
                <a:gd name="T74" fmla="*/ 30 w 56"/>
                <a:gd name="T75" fmla="*/ 44 h 65"/>
                <a:gd name="T76" fmla="*/ 24 w 56"/>
                <a:gd name="T77" fmla="*/ 37 h 65"/>
                <a:gd name="T78" fmla="*/ 27 w 56"/>
                <a:gd name="T79" fmla="*/ 32 h 65"/>
                <a:gd name="T80" fmla="*/ 29 w 56"/>
                <a:gd name="T81" fmla="*/ 32 h 65"/>
                <a:gd name="T82" fmla="*/ 32 w 56"/>
                <a:gd name="T83" fmla="*/ 37 h 65"/>
                <a:gd name="T84" fmla="*/ 30 w 56"/>
                <a:gd name="T85" fmla="*/ 37 h 65"/>
                <a:gd name="T86" fmla="*/ 26 w 56"/>
                <a:gd name="T87" fmla="*/ 3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 h="65">
                  <a:moveTo>
                    <a:pt x="36" y="15"/>
                  </a:moveTo>
                  <a:cubicBezTo>
                    <a:pt x="36" y="14"/>
                    <a:pt x="36" y="14"/>
                    <a:pt x="36" y="14"/>
                  </a:cubicBezTo>
                  <a:cubicBezTo>
                    <a:pt x="43" y="3"/>
                    <a:pt x="43" y="3"/>
                    <a:pt x="43" y="3"/>
                  </a:cubicBezTo>
                  <a:cubicBezTo>
                    <a:pt x="43" y="3"/>
                    <a:pt x="43" y="3"/>
                    <a:pt x="43" y="2"/>
                  </a:cubicBezTo>
                  <a:cubicBezTo>
                    <a:pt x="43" y="1"/>
                    <a:pt x="42" y="0"/>
                    <a:pt x="41" y="0"/>
                  </a:cubicBezTo>
                  <a:cubicBezTo>
                    <a:pt x="41" y="0"/>
                    <a:pt x="41" y="0"/>
                    <a:pt x="41" y="0"/>
                  </a:cubicBezTo>
                  <a:cubicBezTo>
                    <a:pt x="14" y="0"/>
                    <a:pt x="14" y="0"/>
                    <a:pt x="14" y="0"/>
                  </a:cubicBezTo>
                  <a:cubicBezTo>
                    <a:pt x="14" y="0"/>
                    <a:pt x="13" y="0"/>
                    <a:pt x="13" y="1"/>
                  </a:cubicBezTo>
                  <a:cubicBezTo>
                    <a:pt x="12" y="2"/>
                    <a:pt x="12" y="3"/>
                    <a:pt x="13" y="3"/>
                  </a:cubicBezTo>
                  <a:cubicBezTo>
                    <a:pt x="20" y="14"/>
                    <a:pt x="20" y="14"/>
                    <a:pt x="20" y="14"/>
                  </a:cubicBezTo>
                  <a:cubicBezTo>
                    <a:pt x="20" y="15"/>
                    <a:pt x="20" y="15"/>
                    <a:pt x="20" y="15"/>
                  </a:cubicBezTo>
                  <a:cubicBezTo>
                    <a:pt x="9" y="16"/>
                    <a:pt x="0" y="26"/>
                    <a:pt x="0" y="37"/>
                  </a:cubicBezTo>
                  <a:cubicBezTo>
                    <a:pt x="0" y="58"/>
                    <a:pt x="0" y="58"/>
                    <a:pt x="0" y="58"/>
                  </a:cubicBezTo>
                  <a:cubicBezTo>
                    <a:pt x="0" y="61"/>
                    <a:pt x="3" y="65"/>
                    <a:pt x="7" y="65"/>
                  </a:cubicBezTo>
                  <a:cubicBezTo>
                    <a:pt x="49" y="65"/>
                    <a:pt x="49" y="65"/>
                    <a:pt x="49" y="65"/>
                  </a:cubicBezTo>
                  <a:cubicBezTo>
                    <a:pt x="53" y="65"/>
                    <a:pt x="56" y="61"/>
                    <a:pt x="56" y="58"/>
                  </a:cubicBezTo>
                  <a:cubicBezTo>
                    <a:pt x="56" y="37"/>
                    <a:pt x="56" y="37"/>
                    <a:pt x="56" y="37"/>
                  </a:cubicBezTo>
                  <a:cubicBezTo>
                    <a:pt x="56" y="26"/>
                    <a:pt x="47" y="16"/>
                    <a:pt x="36" y="15"/>
                  </a:cubicBezTo>
                  <a:close/>
                  <a:moveTo>
                    <a:pt x="26" y="13"/>
                  </a:moveTo>
                  <a:cubicBezTo>
                    <a:pt x="23" y="4"/>
                    <a:pt x="23" y="4"/>
                    <a:pt x="23" y="4"/>
                  </a:cubicBezTo>
                  <a:cubicBezTo>
                    <a:pt x="22" y="3"/>
                    <a:pt x="22" y="3"/>
                    <a:pt x="21" y="3"/>
                  </a:cubicBezTo>
                  <a:cubicBezTo>
                    <a:pt x="21" y="4"/>
                    <a:pt x="21" y="4"/>
                    <a:pt x="21" y="5"/>
                  </a:cubicBezTo>
                  <a:cubicBezTo>
                    <a:pt x="24" y="13"/>
                    <a:pt x="24" y="13"/>
                    <a:pt x="24" y="13"/>
                  </a:cubicBezTo>
                  <a:cubicBezTo>
                    <a:pt x="22" y="13"/>
                    <a:pt x="22" y="13"/>
                    <a:pt x="22" y="13"/>
                  </a:cubicBezTo>
                  <a:cubicBezTo>
                    <a:pt x="16" y="3"/>
                    <a:pt x="16" y="3"/>
                    <a:pt x="16" y="3"/>
                  </a:cubicBezTo>
                  <a:cubicBezTo>
                    <a:pt x="39" y="3"/>
                    <a:pt x="39" y="3"/>
                    <a:pt x="39" y="3"/>
                  </a:cubicBezTo>
                  <a:cubicBezTo>
                    <a:pt x="33" y="13"/>
                    <a:pt x="33" y="13"/>
                    <a:pt x="33" y="13"/>
                  </a:cubicBezTo>
                  <a:lnTo>
                    <a:pt x="26" y="13"/>
                  </a:lnTo>
                  <a:close/>
                  <a:moveTo>
                    <a:pt x="23" y="15"/>
                  </a:moveTo>
                  <a:cubicBezTo>
                    <a:pt x="33" y="15"/>
                    <a:pt x="33" y="15"/>
                    <a:pt x="33" y="15"/>
                  </a:cubicBezTo>
                  <a:cubicBezTo>
                    <a:pt x="33" y="16"/>
                    <a:pt x="33" y="16"/>
                    <a:pt x="33" y="16"/>
                  </a:cubicBezTo>
                  <a:cubicBezTo>
                    <a:pt x="23" y="16"/>
                    <a:pt x="23" y="16"/>
                    <a:pt x="23" y="16"/>
                  </a:cubicBezTo>
                  <a:lnTo>
                    <a:pt x="23" y="15"/>
                  </a:lnTo>
                  <a:close/>
                  <a:moveTo>
                    <a:pt x="53" y="58"/>
                  </a:moveTo>
                  <a:cubicBezTo>
                    <a:pt x="53" y="60"/>
                    <a:pt x="51" y="62"/>
                    <a:pt x="49" y="62"/>
                  </a:cubicBezTo>
                  <a:cubicBezTo>
                    <a:pt x="7" y="62"/>
                    <a:pt x="7" y="62"/>
                    <a:pt x="7" y="62"/>
                  </a:cubicBezTo>
                  <a:cubicBezTo>
                    <a:pt x="5" y="62"/>
                    <a:pt x="3" y="60"/>
                    <a:pt x="3" y="58"/>
                  </a:cubicBezTo>
                  <a:cubicBezTo>
                    <a:pt x="3" y="37"/>
                    <a:pt x="3" y="37"/>
                    <a:pt x="3" y="37"/>
                  </a:cubicBezTo>
                  <a:cubicBezTo>
                    <a:pt x="3" y="26"/>
                    <a:pt x="11" y="18"/>
                    <a:pt x="22" y="18"/>
                  </a:cubicBezTo>
                  <a:cubicBezTo>
                    <a:pt x="34" y="18"/>
                    <a:pt x="34" y="18"/>
                    <a:pt x="34" y="18"/>
                  </a:cubicBezTo>
                  <a:cubicBezTo>
                    <a:pt x="44" y="18"/>
                    <a:pt x="53" y="26"/>
                    <a:pt x="53" y="37"/>
                  </a:cubicBezTo>
                  <a:lnTo>
                    <a:pt x="53" y="58"/>
                  </a:lnTo>
                  <a:close/>
                  <a:moveTo>
                    <a:pt x="8" y="38"/>
                  </a:moveTo>
                  <a:cubicBezTo>
                    <a:pt x="8" y="54"/>
                    <a:pt x="8" y="54"/>
                    <a:pt x="8" y="54"/>
                  </a:cubicBezTo>
                  <a:cubicBezTo>
                    <a:pt x="8" y="55"/>
                    <a:pt x="9" y="57"/>
                    <a:pt x="11" y="57"/>
                  </a:cubicBezTo>
                  <a:cubicBezTo>
                    <a:pt x="11" y="57"/>
                    <a:pt x="12" y="57"/>
                    <a:pt x="12" y="58"/>
                  </a:cubicBezTo>
                  <a:cubicBezTo>
                    <a:pt x="12" y="58"/>
                    <a:pt x="11" y="59"/>
                    <a:pt x="11" y="59"/>
                  </a:cubicBezTo>
                  <a:cubicBezTo>
                    <a:pt x="8" y="59"/>
                    <a:pt x="6" y="56"/>
                    <a:pt x="6" y="54"/>
                  </a:cubicBezTo>
                  <a:cubicBezTo>
                    <a:pt x="6" y="38"/>
                    <a:pt x="6" y="38"/>
                    <a:pt x="6" y="38"/>
                  </a:cubicBezTo>
                  <a:cubicBezTo>
                    <a:pt x="6" y="28"/>
                    <a:pt x="14" y="21"/>
                    <a:pt x="23" y="21"/>
                  </a:cubicBezTo>
                  <a:cubicBezTo>
                    <a:pt x="24" y="21"/>
                    <a:pt x="24" y="21"/>
                    <a:pt x="24" y="22"/>
                  </a:cubicBezTo>
                  <a:cubicBezTo>
                    <a:pt x="24" y="22"/>
                    <a:pt x="24" y="23"/>
                    <a:pt x="23" y="23"/>
                  </a:cubicBezTo>
                  <a:cubicBezTo>
                    <a:pt x="15" y="23"/>
                    <a:pt x="8" y="29"/>
                    <a:pt x="8" y="38"/>
                  </a:cubicBezTo>
                  <a:close/>
                  <a:moveTo>
                    <a:pt x="28" y="28"/>
                  </a:moveTo>
                  <a:cubicBezTo>
                    <a:pt x="21" y="28"/>
                    <a:pt x="15" y="34"/>
                    <a:pt x="15" y="41"/>
                  </a:cubicBezTo>
                  <a:cubicBezTo>
                    <a:pt x="15" y="47"/>
                    <a:pt x="21" y="53"/>
                    <a:pt x="28" y="53"/>
                  </a:cubicBezTo>
                  <a:cubicBezTo>
                    <a:pt x="35" y="53"/>
                    <a:pt x="40" y="47"/>
                    <a:pt x="40" y="41"/>
                  </a:cubicBezTo>
                  <a:cubicBezTo>
                    <a:pt x="40" y="34"/>
                    <a:pt x="35" y="28"/>
                    <a:pt x="28" y="28"/>
                  </a:cubicBezTo>
                  <a:close/>
                  <a:moveTo>
                    <a:pt x="28" y="51"/>
                  </a:moveTo>
                  <a:cubicBezTo>
                    <a:pt x="22" y="51"/>
                    <a:pt x="17" y="46"/>
                    <a:pt x="17" y="41"/>
                  </a:cubicBezTo>
                  <a:cubicBezTo>
                    <a:pt x="17" y="35"/>
                    <a:pt x="22" y="30"/>
                    <a:pt x="28" y="30"/>
                  </a:cubicBezTo>
                  <a:cubicBezTo>
                    <a:pt x="33" y="30"/>
                    <a:pt x="38" y="35"/>
                    <a:pt x="38" y="41"/>
                  </a:cubicBezTo>
                  <a:cubicBezTo>
                    <a:pt x="38" y="46"/>
                    <a:pt x="33" y="51"/>
                    <a:pt x="28" y="51"/>
                  </a:cubicBezTo>
                  <a:close/>
                  <a:moveTo>
                    <a:pt x="26" y="37"/>
                  </a:moveTo>
                  <a:cubicBezTo>
                    <a:pt x="26" y="39"/>
                    <a:pt x="27" y="40"/>
                    <a:pt x="28" y="40"/>
                  </a:cubicBezTo>
                  <a:cubicBezTo>
                    <a:pt x="30" y="40"/>
                    <a:pt x="32" y="41"/>
                    <a:pt x="32" y="44"/>
                  </a:cubicBezTo>
                  <a:cubicBezTo>
                    <a:pt x="32" y="46"/>
                    <a:pt x="31" y="47"/>
                    <a:pt x="29" y="48"/>
                  </a:cubicBezTo>
                  <a:cubicBezTo>
                    <a:pt x="29" y="49"/>
                    <a:pt x="29" y="49"/>
                    <a:pt x="29" y="49"/>
                  </a:cubicBezTo>
                  <a:cubicBezTo>
                    <a:pt x="29" y="49"/>
                    <a:pt x="28" y="50"/>
                    <a:pt x="28" y="50"/>
                  </a:cubicBezTo>
                  <a:cubicBezTo>
                    <a:pt x="27" y="50"/>
                    <a:pt x="27" y="49"/>
                    <a:pt x="27" y="49"/>
                  </a:cubicBezTo>
                  <a:cubicBezTo>
                    <a:pt x="27" y="48"/>
                    <a:pt x="27" y="48"/>
                    <a:pt x="27" y="48"/>
                  </a:cubicBezTo>
                  <a:cubicBezTo>
                    <a:pt x="25" y="47"/>
                    <a:pt x="24" y="46"/>
                    <a:pt x="24" y="44"/>
                  </a:cubicBezTo>
                  <a:cubicBezTo>
                    <a:pt x="24" y="43"/>
                    <a:pt x="24" y="43"/>
                    <a:pt x="25" y="43"/>
                  </a:cubicBezTo>
                  <a:cubicBezTo>
                    <a:pt x="25" y="43"/>
                    <a:pt x="26" y="43"/>
                    <a:pt x="26" y="44"/>
                  </a:cubicBezTo>
                  <a:cubicBezTo>
                    <a:pt x="26" y="45"/>
                    <a:pt x="27" y="46"/>
                    <a:pt x="28" y="46"/>
                  </a:cubicBezTo>
                  <a:cubicBezTo>
                    <a:pt x="29" y="46"/>
                    <a:pt x="30" y="45"/>
                    <a:pt x="30" y="44"/>
                  </a:cubicBezTo>
                  <a:cubicBezTo>
                    <a:pt x="30" y="42"/>
                    <a:pt x="29" y="42"/>
                    <a:pt x="28" y="42"/>
                  </a:cubicBezTo>
                  <a:cubicBezTo>
                    <a:pt x="25" y="42"/>
                    <a:pt x="24" y="40"/>
                    <a:pt x="24" y="37"/>
                  </a:cubicBezTo>
                  <a:cubicBezTo>
                    <a:pt x="24" y="36"/>
                    <a:pt x="25" y="34"/>
                    <a:pt x="27" y="34"/>
                  </a:cubicBezTo>
                  <a:cubicBezTo>
                    <a:pt x="27" y="32"/>
                    <a:pt x="27" y="32"/>
                    <a:pt x="27" y="32"/>
                  </a:cubicBezTo>
                  <a:cubicBezTo>
                    <a:pt x="27" y="32"/>
                    <a:pt x="27" y="31"/>
                    <a:pt x="28" y="31"/>
                  </a:cubicBezTo>
                  <a:cubicBezTo>
                    <a:pt x="28" y="31"/>
                    <a:pt x="29" y="32"/>
                    <a:pt x="29" y="32"/>
                  </a:cubicBezTo>
                  <a:cubicBezTo>
                    <a:pt x="29" y="33"/>
                    <a:pt x="29" y="33"/>
                    <a:pt x="29" y="33"/>
                  </a:cubicBezTo>
                  <a:cubicBezTo>
                    <a:pt x="30" y="34"/>
                    <a:pt x="32" y="35"/>
                    <a:pt x="32" y="37"/>
                  </a:cubicBezTo>
                  <a:cubicBezTo>
                    <a:pt x="32" y="38"/>
                    <a:pt x="31" y="38"/>
                    <a:pt x="31" y="38"/>
                  </a:cubicBezTo>
                  <a:cubicBezTo>
                    <a:pt x="30" y="38"/>
                    <a:pt x="30" y="38"/>
                    <a:pt x="30" y="37"/>
                  </a:cubicBezTo>
                  <a:cubicBezTo>
                    <a:pt x="30" y="36"/>
                    <a:pt x="29" y="35"/>
                    <a:pt x="28" y="35"/>
                  </a:cubicBezTo>
                  <a:cubicBezTo>
                    <a:pt x="27" y="35"/>
                    <a:pt x="26" y="36"/>
                    <a:pt x="26" y="37"/>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79" name="Freeform 65"/>
            <p:cNvSpPr>
              <a:spLocks noEditPoints="1"/>
            </p:cNvSpPr>
            <p:nvPr/>
          </p:nvSpPr>
          <p:spPr bwMode="auto">
            <a:xfrm>
              <a:off x="3706668" y="4682705"/>
              <a:ext cx="454390" cy="454388"/>
            </a:xfrm>
            <a:custGeom>
              <a:avLst/>
              <a:gdLst>
                <a:gd name="T0" fmla="*/ 45 w 62"/>
                <a:gd name="T1" fmla="*/ 4 h 62"/>
                <a:gd name="T2" fmla="*/ 45 w 62"/>
                <a:gd name="T3" fmla="*/ 9 h 62"/>
                <a:gd name="T4" fmla="*/ 17 w 62"/>
                <a:gd name="T5" fmla="*/ 52 h 62"/>
                <a:gd name="T6" fmla="*/ 16 w 62"/>
                <a:gd name="T7" fmla="*/ 58 h 62"/>
                <a:gd name="T8" fmla="*/ 19 w 62"/>
                <a:gd name="T9" fmla="*/ 52 h 62"/>
                <a:gd name="T10" fmla="*/ 54 w 62"/>
                <a:gd name="T11" fmla="*/ 19 h 62"/>
                <a:gd name="T12" fmla="*/ 56 w 62"/>
                <a:gd name="T13" fmla="*/ 15 h 62"/>
                <a:gd name="T14" fmla="*/ 53 w 62"/>
                <a:gd name="T15" fmla="*/ 19 h 62"/>
                <a:gd name="T16" fmla="*/ 4 w 62"/>
                <a:gd name="T17" fmla="*/ 46 h 62"/>
                <a:gd name="T18" fmla="*/ 9 w 62"/>
                <a:gd name="T19" fmla="*/ 44 h 62"/>
                <a:gd name="T20" fmla="*/ 61 w 62"/>
                <a:gd name="T21" fmla="*/ 30 h 62"/>
                <a:gd name="T22" fmla="*/ 56 w 62"/>
                <a:gd name="T23" fmla="*/ 32 h 62"/>
                <a:gd name="T24" fmla="*/ 61 w 62"/>
                <a:gd name="T25" fmla="*/ 30 h 62"/>
                <a:gd name="T26" fmla="*/ 1 w 62"/>
                <a:gd name="T27" fmla="*/ 30 h 62"/>
                <a:gd name="T28" fmla="*/ 5 w 62"/>
                <a:gd name="T29" fmla="*/ 32 h 62"/>
                <a:gd name="T30" fmla="*/ 52 w 62"/>
                <a:gd name="T31" fmla="*/ 43 h 62"/>
                <a:gd name="T32" fmla="*/ 57 w 62"/>
                <a:gd name="T33" fmla="*/ 47 h 62"/>
                <a:gd name="T34" fmla="*/ 54 w 62"/>
                <a:gd name="T35" fmla="*/ 43 h 62"/>
                <a:gd name="T36" fmla="*/ 10 w 62"/>
                <a:gd name="T37" fmla="*/ 18 h 62"/>
                <a:gd name="T38" fmla="*/ 4 w 62"/>
                <a:gd name="T39" fmla="*/ 15 h 62"/>
                <a:gd name="T40" fmla="*/ 45 w 62"/>
                <a:gd name="T41" fmla="*/ 52 h 62"/>
                <a:gd name="T42" fmla="*/ 45 w 62"/>
                <a:gd name="T43" fmla="*/ 57 h 62"/>
                <a:gd name="T44" fmla="*/ 47 w 62"/>
                <a:gd name="T45" fmla="*/ 56 h 62"/>
                <a:gd name="T46" fmla="*/ 30 w 62"/>
                <a:gd name="T47" fmla="*/ 56 h 62"/>
                <a:gd name="T48" fmla="*/ 32 w 62"/>
                <a:gd name="T49" fmla="*/ 61 h 62"/>
                <a:gd name="T50" fmla="*/ 17 w 62"/>
                <a:gd name="T51" fmla="*/ 9 h 62"/>
                <a:gd name="T52" fmla="*/ 19 w 62"/>
                <a:gd name="T53" fmla="*/ 8 h 62"/>
                <a:gd name="T54" fmla="*/ 15 w 62"/>
                <a:gd name="T55" fmla="*/ 5 h 62"/>
                <a:gd name="T56" fmla="*/ 32 w 62"/>
                <a:gd name="T57" fmla="*/ 5 h 62"/>
                <a:gd name="T58" fmla="*/ 30 w 62"/>
                <a:gd name="T59" fmla="*/ 1 h 62"/>
                <a:gd name="T60" fmla="*/ 53 w 62"/>
                <a:gd name="T61" fmla="*/ 30 h 62"/>
                <a:gd name="T62" fmla="*/ 29 w 62"/>
                <a:gd name="T63" fmla="*/ 53 h 62"/>
                <a:gd name="T64" fmla="*/ 14 w 62"/>
                <a:gd name="T65" fmla="*/ 19 h 62"/>
                <a:gd name="T66" fmla="*/ 48 w 62"/>
                <a:gd name="T67" fmla="*/ 19 h 62"/>
                <a:gd name="T68" fmla="*/ 46 w 62"/>
                <a:gd name="T69" fmla="*/ 22 h 62"/>
                <a:gd name="T70" fmla="*/ 46 w 62"/>
                <a:gd name="T71" fmla="*/ 22 h 62"/>
                <a:gd name="T72" fmla="*/ 39 w 62"/>
                <a:gd name="T73" fmla="*/ 27 h 62"/>
                <a:gd name="T74" fmla="*/ 31 w 62"/>
                <a:gd name="T75" fmla="*/ 48 h 62"/>
                <a:gd name="T76" fmla="*/ 36 w 62"/>
                <a:gd name="T77" fmla="*/ 27 h 62"/>
                <a:gd name="T78" fmla="*/ 36 w 62"/>
                <a:gd name="T79" fmla="*/ 27 h 62"/>
                <a:gd name="T80" fmla="*/ 23 w 62"/>
                <a:gd name="T81" fmla="*/ 27 h 62"/>
                <a:gd name="T82" fmla="*/ 21 w 62"/>
                <a:gd name="T83" fmla="*/ 27 h 62"/>
                <a:gd name="T84" fmla="*/ 28 w 62"/>
                <a:gd name="T85" fmla="*/ 47 h 62"/>
                <a:gd name="T86" fmla="*/ 28 w 62"/>
                <a:gd name="T87" fmla="*/ 47 h 62"/>
                <a:gd name="T88" fmla="*/ 39 w 62"/>
                <a:gd name="T89"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62">
                  <a:moveTo>
                    <a:pt x="43" y="9"/>
                  </a:moveTo>
                  <a:cubicBezTo>
                    <a:pt x="43" y="9"/>
                    <a:pt x="43" y="9"/>
                    <a:pt x="43" y="8"/>
                  </a:cubicBezTo>
                  <a:cubicBezTo>
                    <a:pt x="45" y="4"/>
                    <a:pt x="45" y="4"/>
                    <a:pt x="45" y="4"/>
                  </a:cubicBezTo>
                  <a:cubicBezTo>
                    <a:pt x="45" y="4"/>
                    <a:pt x="46" y="4"/>
                    <a:pt x="46" y="4"/>
                  </a:cubicBezTo>
                  <a:cubicBezTo>
                    <a:pt x="47" y="4"/>
                    <a:pt x="47" y="5"/>
                    <a:pt x="47" y="5"/>
                  </a:cubicBezTo>
                  <a:cubicBezTo>
                    <a:pt x="45" y="9"/>
                    <a:pt x="45" y="9"/>
                    <a:pt x="45" y="9"/>
                  </a:cubicBezTo>
                  <a:cubicBezTo>
                    <a:pt x="44" y="9"/>
                    <a:pt x="44" y="10"/>
                    <a:pt x="44" y="10"/>
                  </a:cubicBezTo>
                  <a:cubicBezTo>
                    <a:pt x="43" y="10"/>
                    <a:pt x="43" y="9"/>
                    <a:pt x="43" y="9"/>
                  </a:cubicBezTo>
                  <a:close/>
                  <a:moveTo>
                    <a:pt x="17" y="52"/>
                  </a:moveTo>
                  <a:cubicBezTo>
                    <a:pt x="15" y="56"/>
                    <a:pt x="15" y="56"/>
                    <a:pt x="15" y="56"/>
                  </a:cubicBezTo>
                  <a:cubicBezTo>
                    <a:pt x="15" y="57"/>
                    <a:pt x="15" y="57"/>
                    <a:pt x="15" y="58"/>
                  </a:cubicBezTo>
                  <a:cubicBezTo>
                    <a:pt x="16" y="58"/>
                    <a:pt x="16" y="58"/>
                    <a:pt x="16" y="58"/>
                  </a:cubicBezTo>
                  <a:cubicBezTo>
                    <a:pt x="16" y="58"/>
                    <a:pt x="17" y="57"/>
                    <a:pt x="17" y="57"/>
                  </a:cubicBezTo>
                  <a:cubicBezTo>
                    <a:pt x="19" y="53"/>
                    <a:pt x="19" y="53"/>
                    <a:pt x="19" y="53"/>
                  </a:cubicBezTo>
                  <a:cubicBezTo>
                    <a:pt x="19" y="53"/>
                    <a:pt x="19" y="52"/>
                    <a:pt x="19" y="52"/>
                  </a:cubicBezTo>
                  <a:cubicBezTo>
                    <a:pt x="18" y="52"/>
                    <a:pt x="18" y="52"/>
                    <a:pt x="17" y="52"/>
                  </a:cubicBezTo>
                  <a:close/>
                  <a:moveTo>
                    <a:pt x="53" y="19"/>
                  </a:moveTo>
                  <a:cubicBezTo>
                    <a:pt x="53" y="19"/>
                    <a:pt x="53" y="19"/>
                    <a:pt x="54" y="19"/>
                  </a:cubicBezTo>
                  <a:cubicBezTo>
                    <a:pt x="57" y="17"/>
                    <a:pt x="57" y="17"/>
                    <a:pt x="57" y="17"/>
                  </a:cubicBezTo>
                  <a:cubicBezTo>
                    <a:pt x="58" y="16"/>
                    <a:pt x="58" y="16"/>
                    <a:pt x="58" y="15"/>
                  </a:cubicBezTo>
                  <a:cubicBezTo>
                    <a:pt x="57" y="15"/>
                    <a:pt x="57" y="14"/>
                    <a:pt x="56" y="15"/>
                  </a:cubicBezTo>
                  <a:cubicBezTo>
                    <a:pt x="53" y="17"/>
                    <a:pt x="53" y="17"/>
                    <a:pt x="53" y="17"/>
                  </a:cubicBezTo>
                  <a:cubicBezTo>
                    <a:pt x="52" y="17"/>
                    <a:pt x="52" y="18"/>
                    <a:pt x="52" y="18"/>
                  </a:cubicBezTo>
                  <a:cubicBezTo>
                    <a:pt x="52" y="19"/>
                    <a:pt x="53" y="19"/>
                    <a:pt x="53" y="19"/>
                  </a:cubicBezTo>
                  <a:close/>
                  <a:moveTo>
                    <a:pt x="8" y="43"/>
                  </a:moveTo>
                  <a:cubicBezTo>
                    <a:pt x="4" y="45"/>
                    <a:pt x="4" y="45"/>
                    <a:pt x="4" y="45"/>
                  </a:cubicBezTo>
                  <a:cubicBezTo>
                    <a:pt x="4" y="45"/>
                    <a:pt x="4" y="46"/>
                    <a:pt x="4" y="46"/>
                  </a:cubicBezTo>
                  <a:cubicBezTo>
                    <a:pt x="4" y="46"/>
                    <a:pt x="5" y="47"/>
                    <a:pt x="5" y="47"/>
                  </a:cubicBezTo>
                  <a:cubicBezTo>
                    <a:pt x="5" y="47"/>
                    <a:pt x="5" y="47"/>
                    <a:pt x="5" y="47"/>
                  </a:cubicBezTo>
                  <a:cubicBezTo>
                    <a:pt x="9" y="44"/>
                    <a:pt x="9" y="44"/>
                    <a:pt x="9" y="44"/>
                  </a:cubicBezTo>
                  <a:cubicBezTo>
                    <a:pt x="10" y="44"/>
                    <a:pt x="10" y="43"/>
                    <a:pt x="10" y="43"/>
                  </a:cubicBezTo>
                  <a:cubicBezTo>
                    <a:pt x="9" y="42"/>
                    <a:pt x="9" y="42"/>
                    <a:pt x="8" y="43"/>
                  </a:cubicBezTo>
                  <a:close/>
                  <a:moveTo>
                    <a:pt x="61" y="30"/>
                  </a:moveTo>
                  <a:cubicBezTo>
                    <a:pt x="56" y="30"/>
                    <a:pt x="56" y="30"/>
                    <a:pt x="56" y="30"/>
                  </a:cubicBezTo>
                  <a:cubicBezTo>
                    <a:pt x="56" y="30"/>
                    <a:pt x="55" y="30"/>
                    <a:pt x="55" y="31"/>
                  </a:cubicBezTo>
                  <a:cubicBezTo>
                    <a:pt x="55" y="31"/>
                    <a:pt x="56" y="32"/>
                    <a:pt x="56" y="32"/>
                  </a:cubicBezTo>
                  <a:cubicBezTo>
                    <a:pt x="61" y="32"/>
                    <a:pt x="61" y="32"/>
                    <a:pt x="61" y="32"/>
                  </a:cubicBezTo>
                  <a:cubicBezTo>
                    <a:pt x="61" y="32"/>
                    <a:pt x="62" y="31"/>
                    <a:pt x="62" y="31"/>
                  </a:cubicBezTo>
                  <a:cubicBezTo>
                    <a:pt x="62" y="30"/>
                    <a:pt x="61" y="30"/>
                    <a:pt x="61" y="30"/>
                  </a:cubicBezTo>
                  <a:close/>
                  <a:moveTo>
                    <a:pt x="6" y="31"/>
                  </a:moveTo>
                  <a:cubicBezTo>
                    <a:pt x="6" y="30"/>
                    <a:pt x="6" y="30"/>
                    <a:pt x="5" y="30"/>
                  </a:cubicBezTo>
                  <a:cubicBezTo>
                    <a:pt x="1" y="30"/>
                    <a:pt x="1" y="30"/>
                    <a:pt x="1" y="30"/>
                  </a:cubicBezTo>
                  <a:cubicBezTo>
                    <a:pt x="0" y="30"/>
                    <a:pt x="0" y="30"/>
                    <a:pt x="0" y="31"/>
                  </a:cubicBezTo>
                  <a:cubicBezTo>
                    <a:pt x="0" y="31"/>
                    <a:pt x="0" y="32"/>
                    <a:pt x="1" y="32"/>
                  </a:cubicBezTo>
                  <a:cubicBezTo>
                    <a:pt x="5" y="32"/>
                    <a:pt x="5" y="32"/>
                    <a:pt x="5" y="32"/>
                  </a:cubicBezTo>
                  <a:cubicBezTo>
                    <a:pt x="6" y="32"/>
                    <a:pt x="6" y="31"/>
                    <a:pt x="6" y="31"/>
                  </a:cubicBezTo>
                  <a:close/>
                  <a:moveTo>
                    <a:pt x="54" y="43"/>
                  </a:moveTo>
                  <a:cubicBezTo>
                    <a:pt x="53" y="42"/>
                    <a:pt x="52" y="42"/>
                    <a:pt x="52" y="43"/>
                  </a:cubicBezTo>
                  <a:cubicBezTo>
                    <a:pt x="52" y="43"/>
                    <a:pt x="52" y="44"/>
                    <a:pt x="53" y="44"/>
                  </a:cubicBezTo>
                  <a:cubicBezTo>
                    <a:pt x="56" y="47"/>
                    <a:pt x="56" y="47"/>
                    <a:pt x="56" y="47"/>
                  </a:cubicBezTo>
                  <a:cubicBezTo>
                    <a:pt x="57" y="47"/>
                    <a:pt x="57" y="47"/>
                    <a:pt x="57" y="47"/>
                  </a:cubicBezTo>
                  <a:cubicBezTo>
                    <a:pt x="57" y="47"/>
                    <a:pt x="58" y="46"/>
                    <a:pt x="58" y="46"/>
                  </a:cubicBezTo>
                  <a:cubicBezTo>
                    <a:pt x="58" y="46"/>
                    <a:pt x="58" y="45"/>
                    <a:pt x="57" y="45"/>
                  </a:cubicBezTo>
                  <a:lnTo>
                    <a:pt x="54" y="43"/>
                  </a:lnTo>
                  <a:close/>
                  <a:moveTo>
                    <a:pt x="8" y="19"/>
                  </a:moveTo>
                  <a:cubicBezTo>
                    <a:pt x="8" y="19"/>
                    <a:pt x="9" y="19"/>
                    <a:pt x="9" y="19"/>
                  </a:cubicBezTo>
                  <a:cubicBezTo>
                    <a:pt x="9" y="19"/>
                    <a:pt x="9" y="19"/>
                    <a:pt x="10" y="18"/>
                  </a:cubicBezTo>
                  <a:cubicBezTo>
                    <a:pt x="10" y="18"/>
                    <a:pt x="10" y="17"/>
                    <a:pt x="9" y="17"/>
                  </a:cubicBezTo>
                  <a:cubicBezTo>
                    <a:pt x="5" y="15"/>
                    <a:pt x="5" y="15"/>
                    <a:pt x="5" y="15"/>
                  </a:cubicBezTo>
                  <a:cubicBezTo>
                    <a:pt x="5" y="14"/>
                    <a:pt x="4" y="15"/>
                    <a:pt x="4" y="15"/>
                  </a:cubicBezTo>
                  <a:cubicBezTo>
                    <a:pt x="4" y="16"/>
                    <a:pt x="4" y="16"/>
                    <a:pt x="4" y="17"/>
                  </a:cubicBezTo>
                  <a:lnTo>
                    <a:pt x="8" y="19"/>
                  </a:lnTo>
                  <a:close/>
                  <a:moveTo>
                    <a:pt x="45" y="52"/>
                  </a:moveTo>
                  <a:cubicBezTo>
                    <a:pt x="44" y="52"/>
                    <a:pt x="44" y="52"/>
                    <a:pt x="43" y="52"/>
                  </a:cubicBezTo>
                  <a:cubicBezTo>
                    <a:pt x="43" y="52"/>
                    <a:pt x="43" y="53"/>
                    <a:pt x="43" y="53"/>
                  </a:cubicBezTo>
                  <a:cubicBezTo>
                    <a:pt x="45" y="57"/>
                    <a:pt x="45" y="57"/>
                    <a:pt x="45" y="57"/>
                  </a:cubicBezTo>
                  <a:cubicBezTo>
                    <a:pt x="45" y="57"/>
                    <a:pt x="46" y="58"/>
                    <a:pt x="46" y="58"/>
                  </a:cubicBezTo>
                  <a:cubicBezTo>
                    <a:pt x="46" y="58"/>
                    <a:pt x="46" y="58"/>
                    <a:pt x="46" y="58"/>
                  </a:cubicBezTo>
                  <a:cubicBezTo>
                    <a:pt x="47" y="57"/>
                    <a:pt x="47" y="57"/>
                    <a:pt x="47" y="56"/>
                  </a:cubicBezTo>
                  <a:lnTo>
                    <a:pt x="45" y="52"/>
                  </a:lnTo>
                  <a:close/>
                  <a:moveTo>
                    <a:pt x="31" y="55"/>
                  </a:moveTo>
                  <a:cubicBezTo>
                    <a:pt x="30" y="55"/>
                    <a:pt x="30" y="56"/>
                    <a:pt x="30" y="56"/>
                  </a:cubicBezTo>
                  <a:cubicBezTo>
                    <a:pt x="30" y="61"/>
                    <a:pt x="30" y="61"/>
                    <a:pt x="30" y="61"/>
                  </a:cubicBezTo>
                  <a:cubicBezTo>
                    <a:pt x="30" y="61"/>
                    <a:pt x="30" y="62"/>
                    <a:pt x="31" y="62"/>
                  </a:cubicBezTo>
                  <a:cubicBezTo>
                    <a:pt x="31" y="62"/>
                    <a:pt x="32" y="61"/>
                    <a:pt x="32" y="61"/>
                  </a:cubicBezTo>
                  <a:cubicBezTo>
                    <a:pt x="32" y="56"/>
                    <a:pt x="32" y="56"/>
                    <a:pt x="32" y="56"/>
                  </a:cubicBezTo>
                  <a:cubicBezTo>
                    <a:pt x="32" y="56"/>
                    <a:pt x="31" y="55"/>
                    <a:pt x="31" y="55"/>
                  </a:cubicBezTo>
                  <a:close/>
                  <a:moveTo>
                    <a:pt x="17" y="9"/>
                  </a:moveTo>
                  <a:cubicBezTo>
                    <a:pt x="17" y="9"/>
                    <a:pt x="18" y="10"/>
                    <a:pt x="18" y="10"/>
                  </a:cubicBezTo>
                  <a:cubicBezTo>
                    <a:pt x="18" y="10"/>
                    <a:pt x="18" y="9"/>
                    <a:pt x="19" y="9"/>
                  </a:cubicBezTo>
                  <a:cubicBezTo>
                    <a:pt x="19" y="9"/>
                    <a:pt x="19" y="9"/>
                    <a:pt x="19" y="8"/>
                  </a:cubicBezTo>
                  <a:cubicBezTo>
                    <a:pt x="17" y="4"/>
                    <a:pt x="17" y="4"/>
                    <a:pt x="17" y="4"/>
                  </a:cubicBezTo>
                  <a:cubicBezTo>
                    <a:pt x="16" y="4"/>
                    <a:pt x="16" y="4"/>
                    <a:pt x="15" y="4"/>
                  </a:cubicBezTo>
                  <a:cubicBezTo>
                    <a:pt x="15" y="4"/>
                    <a:pt x="15" y="5"/>
                    <a:pt x="15" y="5"/>
                  </a:cubicBezTo>
                  <a:lnTo>
                    <a:pt x="17" y="9"/>
                  </a:lnTo>
                  <a:close/>
                  <a:moveTo>
                    <a:pt x="31" y="6"/>
                  </a:moveTo>
                  <a:cubicBezTo>
                    <a:pt x="31" y="6"/>
                    <a:pt x="32" y="6"/>
                    <a:pt x="32" y="5"/>
                  </a:cubicBezTo>
                  <a:cubicBezTo>
                    <a:pt x="32" y="1"/>
                    <a:pt x="32" y="1"/>
                    <a:pt x="32" y="1"/>
                  </a:cubicBezTo>
                  <a:cubicBezTo>
                    <a:pt x="32" y="0"/>
                    <a:pt x="31" y="0"/>
                    <a:pt x="31" y="0"/>
                  </a:cubicBezTo>
                  <a:cubicBezTo>
                    <a:pt x="30" y="0"/>
                    <a:pt x="30" y="0"/>
                    <a:pt x="30" y="1"/>
                  </a:cubicBezTo>
                  <a:cubicBezTo>
                    <a:pt x="30" y="5"/>
                    <a:pt x="30" y="5"/>
                    <a:pt x="30" y="5"/>
                  </a:cubicBezTo>
                  <a:cubicBezTo>
                    <a:pt x="30" y="6"/>
                    <a:pt x="30" y="6"/>
                    <a:pt x="31" y="6"/>
                  </a:cubicBezTo>
                  <a:close/>
                  <a:moveTo>
                    <a:pt x="53" y="30"/>
                  </a:moveTo>
                  <a:cubicBezTo>
                    <a:pt x="32" y="53"/>
                    <a:pt x="32" y="53"/>
                    <a:pt x="32" y="53"/>
                  </a:cubicBezTo>
                  <a:cubicBezTo>
                    <a:pt x="32" y="53"/>
                    <a:pt x="31" y="53"/>
                    <a:pt x="31" y="53"/>
                  </a:cubicBezTo>
                  <a:cubicBezTo>
                    <a:pt x="30" y="53"/>
                    <a:pt x="30" y="53"/>
                    <a:pt x="29" y="53"/>
                  </a:cubicBezTo>
                  <a:cubicBezTo>
                    <a:pt x="9" y="30"/>
                    <a:pt x="9" y="30"/>
                    <a:pt x="9" y="30"/>
                  </a:cubicBezTo>
                  <a:cubicBezTo>
                    <a:pt x="8" y="29"/>
                    <a:pt x="8" y="28"/>
                    <a:pt x="9" y="27"/>
                  </a:cubicBezTo>
                  <a:cubicBezTo>
                    <a:pt x="14" y="19"/>
                    <a:pt x="14" y="19"/>
                    <a:pt x="14" y="19"/>
                  </a:cubicBezTo>
                  <a:cubicBezTo>
                    <a:pt x="14" y="19"/>
                    <a:pt x="15" y="18"/>
                    <a:pt x="15" y="18"/>
                  </a:cubicBezTo>
                  <a:cubicBezTo>
                    <a:pt x="46" y="18"/>
                    <a:pt x="46" y="18"/>
                    <a:pt x="46" y="18"/>
                  </a:cubicBezTo>
                  <a:cubicBezTo>
                    <a:pt x="47" y="18"/>
                    <a:pt x="48" y="19"/>
                    <a:pt x="48" y="19"/>
                  </a:cubicBezTo>
                  <a:cubicBezTo>
                    <a:pt x="53" y="27"/>
                    <a:pt x="53" y="27"/>
                    <a:pt x="53" y="27"/>
                  </a:cubicBezTo>
                  <a:cubicBezTo>
                    <a:pt x="54" y="28"/>
                    <a:pt x="54" y="29"/>
                    <a:pt x="53" y="30"/>
                  </a:cubicBezTo>
                  <a:close/>
                  <a:moveTo>
                    <a:pt x="46" y="22"/>
                  </a:moveTo>
                  <a:cubicBezTo>
                    <a:pt x="41" y="27"/>
                    <a:pt x="41" y="27"/>
                    <a:pt x="41" y="27"/>
                  </a:cubicBezTo>
                  <a:cubicBezTo>
                    <a:pt x="50" y="27"/>
                    <a:pt x="50" y="27"/>
                    <a:pt x="50" y="27"/>
                  </a:cubicBezTo>
                  <a:lnTo>
                    <a:pt x="46" y="22"/>
                  </a:lnTo>
                  <a:close/>
                  <a:moveTo>
                    <a:pt x="44" y="21"/>
                  </a:moveTo>
                  <a:cubicBezTo>
                    <a:pt x="33" y="21"/>
                    <a:pt x="33" y="21"/>
                    <a:pt x="33" y="21"/>
                  </a:cubicBezTo>
                  <a:cubicBezTo>
                    <a:pt x="39" y="27"/>
                    <a:pt x="39" y="27"/>
                    <a:pt x="39" y="27"/>
                  </a:cubicBezTo>
                  <a:lnTo>
                    <a:pt x="44" y="21"/>
                  </a:lnTo>
                  <a:close/>
                  <a:moveTo>
                    <a:pt x="25" y="29"/>
                  </a:moveTo>
                  <a:cubicBezTo>
                    <a:pt x="31" y="48"/>
                    <a:pt x="31" y="48"/>
                    <a:pt x="31" y="48"/>
                  </a:cubicBezTo>
                  <a:cubicBezTo>
                    <a:pt x="37" y="29"/>
                    <a:pt x="37" y="29"/>
                    <a:pt x="37" y="29"/>
                  </a:cubicBezTo>
                  <a:lnTo>
                    <a:pt x="25" y="29"/>
                  </a:lnTo>
                  <a:close/>
                  <a:moveTo>
                    <a:pt x="36" y="27"/>
                  </a:moveTo>
                  <a:cubicBezTo>
                    <a:pt x="31" y="22"/>
                    <a:pt x="31" y="22"/>
                    <a:pt x="31" y="22"/>
                  </a:cubicBezTo>
                  <a:cubicBezTo>
                    <a:pt x="26" y="27"/>
                    <a:pt x="26" y="27"/>
                    <a:pt x="26" y="27"/>
                  </a:cubicBezTo>
                  <a:lnTo>
                    <a:pt x="36" y="27"/>
                  </a:lnTo>
                  <a:close/>
                  <a:moveTo>
                    <a:pt x="28" y="21"/>
                  </a:moveTo>
                  <a:cubicBezTo>
                    <a:pt x="18" y="21"/>
                    <a:pt x="18" y="21"/>
                    <a:pt x="18" y="21"/>
                  </a:cubicBezTo>
                  <a:cubicBezTo>
                    <a:pt x="23" y="27"/>
                    <a:pt x="23" y="27"/>
                    <a:pt x="23" y="27"/>
                  </a:cubicBezTo>
                  <a:lnTo>
                    <a:pt x="28" y="21"/>
                  </a:lnTo>
                  <a:close/>
                  <a:moveTo>
                    <a:pt x="12" y="27"/>
                  </a:moveTo>
                  <a:cubicBezTo>
                    <a:pt x="21" y="27"/>
                    <a:pt x="21" y="27"/>
                    <a:pt x="21" y="27"/>
                  </a:cubicBezTo>
                  <a:cubicBezTo>
                    <a:pt x="16" y="22"/>
                    <a:pt x="16" y="22"/>
                    <a:pt x="16" y="22"/>
                  </a:cubicBezTo>
                  <a:lnTo>
                    <a:pt x="12" y="27"/>
                  </a:lnTo>
                  <a:close/>
                  <a:moveTo>
                    <a:pt x="28" y="47"/>
                  </a:moveTo>
                  <a:cubicBezTo>
                    <a:pt x="22" y="29"/>
                    <a:pt x="22" y="29"/>
                    <a:pt x="22" y="29"/>
                  </a:cubicBezTo>
                  <a:cubicBezTo>
                    <a:pt x="12" y="29"/>
                    <a:pt x="12" y="29"/>
                    <a:pt x="12" y="29"/>
                  </a:cubicBezTo>
                  <a:lnTo>
                    <a:pt x="28" y="47"/>
                  </a:lnTo>
                  <a:close/>
                  <a:moveTo>
                    <a:pt x="33" y="47"/>
                  </a:moveTo>
                  <a:cubicBezTo>
                    <a:pt x="49" y="29"/>
                    <a:pt x="49" y="29"/>
                    <a:pt x="49" y="29"/>
                  </a:cubicBezTo>
                  <a:cubicBezTo>
                    <a:pt x="39" y="29"/>
                    <a:pt x="39" y="29"/>
                    <a:pt x="39" y="29"/>
                  </a:cubicBezTo>
                  <a:lnTo>
                    <a:pt x="33" y="47"/>
                  </a:ln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80" name="Freeform 41"/>
            <p:cNvSpPr>
              <a:spLocks noEditPoints="1"/>
            </p:cNvSpPr>
            <p:nvPr/>
          </p:nvSpPr>
          <p:spPr bwMode="auto">
            <a:xfrm>
              <a:off x="4623918" y="2055543"/>
              <a:ext cx="467459" cy="451878"/>
            </a:xfrm>
            <a:custGeom>
              <a:avLst/>
              <a:gdLst>
                <a:gd name="T0" fmla="*/ 12 w 63"/>
                <a:gd name="T1" fmla="*/ 10 h 61"/>
                <a:gd name="T2" fmla="*/ 13 w 63"/>
                <a:gd name="T3" fmla="*/ 10 h 61"/>
                <a:gd name="T4" fmla="*/ 13 w 63"/>
                <a:gd name="T5" fmla="*/ 12 h 61"/>
                <a:gd name="T6" fmla="*/ 13 w 63"/>
                <a:gd name="T7" fmla="*/ 29 h 61"/>
                <a:gd name="T8" fmla="*/ 13 w 63"/>
                <a:gd name="T9" fmla="*/ 31 h 61"/>
                <a:gd name="T10" fmla="*/ 13 w 63"/>
                <a:gd name="T11" fmla="*/ 31 h 61"/>
                <a:gd name="T12" fmla="*/ 12 w 63"/>
                <a:gd name="T13" fmla="*/ 31 h 61"/>
                <a:gd name="T14" fmla="*/ 12 w 63"/>
                <a:gd name="T15" fmla="*/ 10 h 61"/>
                <a:gd name="T16" fmla="*/ 61 w 63"/>
                <a:gd name="T17" fmla="*/ 59 h 61"/>
                <a:gd name="T18" fmla="*/ 56 w 63"/>
                <a:gd name="T19" fmla="*/ 61 h 61"/>
                <a:gd name="T20" fmla="*/ 51 w 63"/>
                <a:gd name="T21" fmla="*/ 59 h 61"/>
                <a:gd name="T22" fmla="*/ 38 w 63"/>
                <a:gd name="T23" fmla="*/ 47 h 61"/>
                <a:gd name="T24" fmla="*/ 36 w 63"/>
                <a:gd name="T25" fmla="*/ 42 h 61"/>
                <a:gd name="T26" fmla="*/ 32 w 63"/>
                <a:gd name="T27" fmla="*/ 38 h 61"/>
                <a:gd name="T28" fmla="*/ 22 w 63"/>
                <a:gd name="T29" fmla="*/ 41 h 61"/>
                <a:gd name="T30" fmla="*/ 8 w 63"/>
                <a:gd name="T31" fmla="*/ 35 h 61"/>
                <a:gd name="T32" fmla="*/ 8 w 63"/>
                <a:gd name="T33" fmla="*/ 6 h 61"/>
                <a:gd name="T34" fmla="*/ 22 w 63"/>
                <a:gd name="T35" fmla="*/ 0 h 61"/>
                <a:gd name="T36" fmla="*/ 36 w 63"/>
                <a:gd name="T37" fmla="*/ 6 h 61"/>
                <a:gd name="T38" fmla="*/ 39 w 63"/>
                <a:gd name="T39" fmla="*/ 31 h 61"/>
                <a:gd name="T40" fmla="*/ 43 w 63"/>
                <a:gd name="T41" fmla="*/ 35 h 61"/>
                <a:gd name="T42" fmla="*/ 48 w 63"/>
                <a:gd name="T43" fmla="*/ 37 h 61"/>
                <a:gd name="T44" fmla="*/ 60 w 63"/>
                <a:gd name="T45" fmla="*/ 49 h 61"/>
                <a:gd name="T46" fmla="*/ 61 w 63"/>
                <a:gd name="T47" fmla="*/ 59 h 61"/>
                <a:gd name="T48" fmla="*/ 10 w 63"/>
                <a:gd name="T49" fmla="*/ 8 h 61"/>
                <a:gd name="T50" fmla="*/ 5 w 63"/>
                <a:gd name="T51" fmla="*/ 21 h 61"/>
                <a:gd name="T52" fmla="*/ 10 w 63"/>
                <a:gd name="T53" fmla="*/ 33 h 61"/>
                <a:gd name="T54" fmla="*/ 22 w 63"/>
                <a:gd name="T55" fmla="*/ 38 h 61"/>
                <a:gd name="T56" fmla="*/ 34 w 63"/>
                <a:gd name="T57" fmla="*/ 33 h 61"/>
                <a:gd name="T58" fmla="*/ 39 w 63"/>
                <a:gd name="T59" fmla="*/ 21 h 61"/>
                <a:gd name="T60" fmla="*/ 34 w 63"/>
                <a:gd name="T61" fmla="*/ 8 h 61"/>
                <a:gd name="T62" fmla="*/ 22 w 63"/>
                <a:gd name="T63" fmla="*/ 3 h 61"/>
                <a:gd name="T64" fmla="*/ 10 w 63"/>
                <a:gd name="T65" fmla="*/ 8 h 61"/>
                <a:gd name="T66" fmla="*/ 36 w 63"/>
                <a:gd name="T67" fmla="*/ 34 h 61"/>
                <a:gd name="T68" fmla="*/ 34 w 63"/>
                <a:gd name="T69" fmla="*/ 35 h 61"/>
                <a:gd name="T70" fmla="*/ 38 w 63"/>
                <a:gd name="T71" fmla="*/ 39 h 61"/>
                <a:gd name="T72" fmla="*/ 39 w 63"/>
                <a:gd name="T73" fmla="*/ 37 h 61"/>
                <a:gd name="T74" fmla="*/ 40 w 63"/>
                <a:gd name="T75" fmla="*/ 36 h 61"/>
                <a:gd name="T76" fmla="*/ 37 w 63"/>
                <a:gd name="T77" fmla="*/ 33 h 61"/>
                <a:gd name="T78" fmla="*/ 36 w 63"/>
                <a:gd name="T79" fmla="*/ 34 h 61"/>
                <a:gd name="T80" fmla="*/ 41 w 63"/>
                <a:gd name="T81" fmla="*/ 44 h 61"/>
                <a:gd name="T82" fmla="*/ 53 w 63"/>
                <a:gd name="T83" fmla="*/ 57 h 61"/>
                <a:gd name="T84" fmla="*/ 58 w 63"/>
                <a:gd name="T85" fmla="*/ 57 h 61"/>
                <a:gd name="T86" fmla="*/ 60 w 63"/>
                <a:gd name="T87" fmla="*/ 54 h 61"/>
                <a:gd name="T88" fmla="*/ 58 w 63"/>
                <a:gd name="T89" fmla="*/ 51 h 61"/>
                <a:gd name="T90" fmla="*/ 46 w 63"/>
                <a:gd name="T91" fmla="*/ 39 h 61"/>
                <a:gd name="T92" fmla="*/ 43 w 63"/>
                <a:gd name="T93" fmla="*/ 38 h 61"/>
                <a:gd name="T94" fmla="*/ 42 w 63"/>
                <a:gd name="T95" fmla="*/ 38 h 61"/>
                <a:gd name="T96" fmla="*/ 41 w 63"/>
                <a:gd name="T97" fmla="*/ 38 h 61"/>
                <a:gd name="T98" fmla="*/ 40 w 63"/>
                <a:gd name="T99" fmla="*/ 39 h 61"/>
                <a:gd name="T100" fmla="*/ 40 w 63"/>
                <a:gd name="T101" fmla="*/ 40 h 61"/>
                <a:gd name="T102" fmla="*/ 39 w 63"/>
                <a:gd name="T103" fmla="*/ 40 h 61"/>
                <a:gd name="T104" fmla="*/ 41 w 63"/>
                <a:gd name="T105" fmla="*/ 4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 h="61">
                  <a:moveTo>
                    <a:pt x="12" y="10"/>
                  </a:moveTo>
                  <a:cubicBezTo>
                    <a:pt x="12" y="10"/>
                    <a:pt x="13" y="10"/>
                    <a:pt x="13" y="10"/>
                  </a:cubicBezTo>
                  <a:cubicBezTo>
                    <a:pt x="14" y="11"/>
                    <a:pt x="14" y="11"/>
                    <a:pt x="13" y="12"/>
                  </a:cubicBezTo>
                  <a:cubicBezTo>
                    <a:pt x="8" y="17"/>
                    <a:pt x="8" y="24"/>
                    <a:pt x="13" y="29"/>
                  </a:cubicBezTo>
                  <a:cubicBezTo>
                    <a:pt x="14" y="30"/>
                    <a:pt x="14" y="30"/>
                    <a:pt x="13" y="31"/>
                  </a:cubicBezTo>
                  <a:cubicBezTo>
                    <a:pt x="13" y="31"/>
                    <a:pt x="13" y="31"/>
                    <a:pt x="13" y="31"/>
                  </a:cubicBezTo>
                  <a:cubicBezTo>
                    <a:pt x="12" y="31"/>
                    <a:pt x="12" y="31"/>
                    <a:pt x="12" y="31"/>
                  </a:cubicBezTo>
                  <a:cubicBezTo>
                    <a:pt x="6" y="25"/>
                    <a:pt x="6" y="16"/>
                    <a:pt x="12" y="10"/>
                  </a:cubicBezTo>
                  <a:close/>
                  <a:moveTo>
                    <a:pt x="61" y="59"/>
                  </a:moveTo>
                  <a:cubicBezTo>
                    <a:pt x="59" y="60"/>
                    <a:pt x="58" y="61"/>
                    <a:pt x="56" y="61"/>
                  </a:cubicBezTo>
                  <a:cubicBezTo>
                    <a:pt x="54" y="61"/>
                    <a:pt x="52" y="60"/>
                    <a:pt x="51" y="59"/>
                  </a:cubicBezTo>
                  <a:cubicBezTo>
                    <a:pt x="38" y="47"/>
                    <a:pt x="38" y="47"/>
                    <a:pt x="38" y="47"/>
                  </a:cubicBezTo>
                  <a:cubicBezTo>
                    <a:pt x="37" y="45"/>
                    <a:pt x="36" y="43"/>
                    <a:pt x="36" y="42"/>
                  </a:cubicBezTo>
                  <a:cubicBezTo>
                    <a:pt x="32" y="38"/>
                    <a:pt x="32" y="38"/>
                    <a:pt x="32" y="38"/>
                  </a:cubicBezTo>
                  <a:cubicBezTo>
                    <a:pt x="29" y="40"/>
                    <a:pt x="26" y="41"/>
                    <a:pt x="22" y="41"/>
                  </a:cubicBezTo>
                  <a:cubicBezTo>
                    <a:pt x="17" y="41"/>
                    <a:pt x="12" y="38"/>
                    <a:pt x="8" y="35"/>
                  </a:cubicBezTo>
                  <a:cubicBezTo>
                    <a:pt x="0" y="27"/>
                    <a:pt x="0" y="14"/>
                    <a:pt x="8" y="6"/>
                  </a:cubicBezTo>
                  <a:cubicBezTo>
                    <a:pt x="12" y="3"/>
                    <a:pt x="17" y="0"/>
                    <a:pt x="22" y="0"/>
                  </a:cubicBezTo>
                  <a:cubicBezTo>
                    <a:pt x="28" y="0"/>
                    <a:pt x="33" y="3"/>
                    <a:pt x="36" y="6"/>
                  </a:cubicBezTo>
                  <a:cubicBezTo>
                    <a:pt x="43" y="13"/>
                    <a:pt x="44" y="23"/>
                    <a:pt x="39" y="31"/>
                  </a:cubicBezTo>
                  <a:cubicBezTo>
                    <a:pt x="43" y="35"/>
                    <a:pt x="43" y="35"/>
                    <a:pt x="43" y="35"/>
                  </a:cubicBezTo>
                  <a:cubicBezTo>
                    <a:pt x="45" y="35"/>
                    <a:pt x="47" y="35"/>
                    <a:pt x="48" y="37"/>
                  </a:cubicBezTo>
                  <a:cubicBezTo>
                    <a:pt x="60" y="49"/>
                    <a:pt x="60" y="49"/>
                    <a:pt x="60" y="49"/>
                  </a:cubicBezTo>
                  <a:cubicBezTo>
                    <a:pt x="63" y="52"/>
                    <a:pt x="63" y="56"/>
                    <a:pt x="61" y="59"/>
                  </a:cubicBezTo>
                  <a:close/>
                  <a:moveTo>
                    <a:pt x="10" y="8"/>
                  </a:moveTo>
                  <a:cubicBezTo>
                    <a:pt x="7" y="12"/>
                    <a:pt x="5" y="16"/>
                    <a:pt x="5" y="21"/>
                  </a:cubicBezTo>
                  <a:cubicBezTo>
                    <a:pt x="5" y="25"/>
                    <a:pt x="7" y="29"/>
                    <a:pt x="10" y="33"/>
                  </a:cubicBezTo>
                  <a:cubicBezTo>
                    <a:pt x="13" y="36"/>
                    <a:pt x="18" y="38"/>
                    <a:pt x="22" y="38"/>
                  </a:cubicBezTo>
                  <a:cubicBezTo>
                    <a:pt x="27" y="38"/>
                    <a:pt x="31" y="36"/>
                    <a:pt x="34" y="33"/>
                  </a:cubicBezTo>
                  <a:cubicBezTo>
                    <a:pt x="37" y="29"/>
                    <a:pt x="39" y="25"/>
                    <a:pt x="39" y="21"/>
                  </a:cubicBezTo>
                  <a:cubicBezTo>
                    <a:pt x="39" y="16"/>
                    <a:pt x="37" y="12"/>
                    <a:pt x="34" y="8"/>
                  </a:cubicBezTo>
                  <a:cubicBezTo>
                    <a:pt x="31" y="5"/>
                    <a:pt x="27" y="3"/>
                    <a:pt x="22" y="3"/>
                  </a:cubicBezTo>
                  <a:cubicBezTo>
                    <a:pt x="18" y="3"/>
                    <a:pt x="13" y="5"/>
                    <a:pt x="10" y="8"/>
                  </a:cubicBezTo>
                  <a:close/>
                  <a:moveTo>
                    <a:pt x="36" y="34"/>
                  </a:moveTo>
                  <a:cubicBezTo>
                    <a:pt x="35" y="34"/>
                    <a:pt x="35" y="35"/>
                    <a:pt x="34" y="35"/>
                  </a:cubicBezTo>
                  <a:cubicBezTo>
                    <a:pt x="38" y="39"/>
                    <a:pt x="38" y="39"/>
                    <a:pt x="38" y="39"/>
                  </a:cubicBezTo>
                  <a:cubicBezTo>
                    <a:pt x="38" y="38"/>
                    <a:pt x="38" y="38"/>
                    <a:pt x="39" y="37"/>
                  </a:cubicBezTo>
                  <a:cubicBezTo>
                    <a:pt x="39" y="37"/>
                    <a:pt x="40" y="36"/>
                    <a:pt x="40" y="36"/>
                  </a:cubicBezTo>
                  <a:cubicBezTo>
                    <a:pt x="37" y="33"/>
                    <a:pt x="37" y="33"/>
                    <a:pt x="37" y="33"/>
                  </a:cubicBezTo>
                  <a:cubicBezTo>
                    <a:pt x="36" y="33"/>
                    <a:pt x="36" y="34"/>
                    <a:pt x="36" y="34"/>
                  </a:cubicBezTo>
                  <a:close/>
                  <a:moveTo>
                    <a:pt x="41" y="44"/>
                  </a:moveTo>
                  <a:cubicBezTo>
                    <a:pt x="53" y="57"/>
                    <a:pt x="53" y="57"/>
                    <a:pt x="53" y="57"/>
                  </a:cubicBezTo>
                  <a:cubicBezTo>
                    <a:pt x="54" y="58"/>
                    <a:pt x="57" y="58"/>
                    <a:pt x="58" y="57"/>
                  </a:cubicBezTo>
                  <a:cubicBezTo>
                    <a:pt x="59" y="56"/>
                    <a:pt x="60" y="55"/>
                    <a:pt x="60" y="54"/>
                  </a:cubicBezTo>
                  <a:cubicBezTo>
                    <a:pt x="60" y="53"/>
                    <a:pt x="59" y="52"/>
                    <a:pt x="58" y="51"/>
                  </a:cubicBezTo>
                  <a:cubicBezTo>
                    <a:pt x="46" y="39"/>
                    <a:pt x="46" y="39"/>
                    <a:pt x="46" y="39"/>
                  </a:cubicBezTo>
                  <a:cubicBezTo>
                    <a:pt x="45" y="38"/>
                    <a:pt x="44" y="38"/>
                    <a:pt x="43" y="38"/>
                  </a:cubicBezTo>
                  <a:cubicBezTo>
                    <a:pt x="43" y="38"/>
                    <a:pt x="42" y="38"/>
                    <a:pt x="42" y="38"/>
                  </a:cubicBezTo>
                  <a:cubicBezTo>
                    <a:pt x="42" y="38"/>
                    <a:pt x="42" y="38"/>
                    <a:pt x="41" y="38"/>
                  </a:cubicBezTo>
                  <a:cubicBezTo>
                    <a:pt x="41" y="38"/>
                    <a:pt x="41" y="38"/>
                    <a:pt x="40" y="39"/>
                  </a:cubicBezTo>
                  <a:cubicBezTo>
                    <a:pt x="40" y="39"/>
                    <a:pt x="40" y="39"/>
                    <a:pt x="40" y="40"/>
                  </a:cubicBezTo>
                  <a:cubicBezTo>
                    <a:pt x="39" y="40"/>
                    <a:pt x="39" y="40"/>
                    <a:pt x="39" y="40"/>
                  </a:cubicBezTo>
                  <a:cubicBezTo>
                    <a:pt x="39" y="42"/>
                    <a:pt x="39" y="43"/>
                    <a:pt x="41" y="44"/>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81" name="Freeform 41"/>
            <p:cNvSpPr>
              <a:spLocks noEditPoints="1"/>
            </p:cNvSpPr>
            <p:nvPr/>
          </p:nvSpPr>
          <p:spPr bwMode="auto">
            <a:xfrm>
              <a:off x="7387715" y="5751080"/>
              <a:ext cx="467459" cy="451878"/>
            </a:xfrm>
            <a:custGeom>
              <a:avLst/>
              <a:gdLst>
                <a:gd name="T0" fmla="*/ 12 w 63"/>
                <a:gd name="T1" fmla="*/ 10 h 61"/>
                <a:gd name="T2" fmla="*/ 13 w 63"/>
                <a:gd name="T3" fmla="*/ 10 h 61"/>
                <a:gd name="T4" fmla="*/ 13 w 63"/>
                <a:gd name="T5" fmla="*/ 12 h 61"/>
                <a:gd name="T6" fmla="*/ 13 w 63"/>
                <a:gd name="T7" fmla="*/ 29 h 61"/>
                <a:gd name="T8" fmla="*/ 13 w 63"/>
                <a:gd name="T9" fmla="*/ 31 h 61"/>
                <a:gd name="T10" fmla="*/ 13 w 63"/>
                <a:gd name="T11" fmla="*/ 31 h 61"/>
                <a:gd name="T12" fmla="*/ 12 w 63"/>
                <a:gd name="T13" fmla="*/ 31 h 61"/>
                <a:gd name="T14" fmla="*/ 12 w 63"/>
                <a:gd name="T15" fmla="*/ 10 h 61"/>
                <a:gd name="T16" fmla="*/ 61 w 63"/>
                <a:gd name="T17" fmla="*/ 59 h 61"/>
                <a:gd name="T18" fmla="*/ 56 w 63"/>
                <a:gd name="T19" fmla="*/ 61 h 61"/>
                <a:gd name="T20" fmla="*/ 51 w 63"/>
                <a:gd name="T21" fmla="*/ 59 h 61"/>
                <a:gd name="T22" fmla="*/ 38 w 63"/>
                <a:gd name="T23" fmla="*/ 47 h 61"/>
                <a:gd name="T24" fmla="*/ 36 w 63"/>
                <a:gd name="T25" fmla="*/ 42 h 61"/>
                <a:gd name="T26" fmla="*/ 32 w 63"/>
                <a:gd name="T27" fmla="*/ 38 h 61"/>
                <a:gd name="T28" fmla="*/ 22 w 63"/>
                <a:gd name="T29" fmla="*/ 41 h 61"/>
                <a:gd name="T30" fmla="*/ 8 w 63"/>
                <a:gd name="T31" fmla="*/ 35 h 61"/>
                <a:gd name="T32" fmla="*/ 8 w 63"/>
                <a:gd name="T33" fmla="*/ 6 h 61"/>
                <a:gd name="T34" fmla="*/ 22 w 63"/>
                <a:gd name="T35" fmla="*/ 0 h 61"/>
                <a:gd name="T36" fmla="*/ 36 w 63"/>
                <a:gd name="T37" fmla="*/ 6 h 61"/>
                <a:gd name="T38" fmla="*/ 39 w 63"/>
                <a:gd name="T39" fmla="*/ 31 h 61"/>
                <a:gd name="T40" fmla="*/ 43 w 63"/>
                <a:gd name="T41" fmla="*/ 35 h 61"/>
                <a:gd name="T42" fmla="*/ 48 w 63"/>
                <a:gd name="T43" fmla="*/ 37 h 61"/>
                <a:gd name="T44" fmla="*/ 60 w 63"/>
                <a:gd name="T45" fmla="*/ 49 h 61"/>
                <a:gd name="T46" fmla="*/ 61 w 63"/>
                <a:gd name="T47" fmla="*/ 59 h 61"/>
                <a:gd name="T48" fmla="*/ 10 w 63"/>
                <a:gd name="T49" fmla="*/ 8 h 61"/>
                <a:gd name="T50" fmla="*/ 5 w 63"/>
                <a:gd name="T51" fmla="*/ 21 h 61"/>
                <a:gd name="T52" fmla="*/ 10 w 63"/>
                <a:gd name="T53" fmla="*/ 33 h 61"/>
                <a:gd name="T54" fmla="*/ 22 w 63"/>
                <a:gd name="T55" fmla="*/ 38 h 61"/>
                <a:gd name="T56" fmla="*/ 34 w 63"/>
                <a:gd name="T57" fmla="*/ 33 h 61"/>
                <a:gd name="T58" fmla="*/ 39 w 63"/>
                <a:gd name="T59" fmla="*/ 21 h 61"/>
                <a:gd name="T60" fmla="*/ 34 w 63"/>
                <a:gd name="T61" fmla="*/ 8 h 61"/>
                <a:gd name="T62" fmla="*/ 22 w 63"/>
                <a:gd name="T63" fmla="*/ 3 h 61"/>
                <a:gd name="T64" fmla="*/ 10 w 63"/>
                <a:gd name="T65" fmla="*/ 8 h 61"/>
                <a:gd name="T66" fmla="*/ 36 w 63"/>
                <a:gd name="T67" fmla="*/ 34 h 61"/>
                <a:gd name="T68" fmla="*/ 34 w 63"/>
                <a:gd name="T69" fmla="*/ 35 h 61"/>
                <a:gd name="T70" fmla="*/ 38 w 63"/>
                <a:gd name="T71" fmla="*/ 39 h 61"/>
                <a:gd name="T72" fmla="*/ 39 w 63"/>
                <a:gd name="T73" fmla="*/ 37 h 61"/>
                <a:gd name="T74" fmla="*/ 40 w 63"/>
                <a:gd name="T75" fmla="*/ 36 h 61"/>
                <a:gd name="T76" fmla="*/ 37 w 63"/>
                <a:gd name="T77" fmla="*/ 33 h 61"/>
                <a:gd name="T78" fmla="*/ 36 w 63"/>
                <a:gd name="T79" fmla="*/ 34 h 61"/>
                <a:gd name="T80" fmla="*/ 41 w 63"/>
                <a:gd name="T81" fmla="*/ 44 h 61"/>
                <a:gd name="T82" fmla="*/ 53 w 63"/>
                <a:gd name="T83" fmla="*/ 57 h 61"/>
                <a:gd name="T84" fmla="*/ 58 w 63"/>
                <a:gd name="T85" fmla="*/ 57 h 61"/>
                <a:gd name="T86" fmla="*/ 60 w 63"/>
                <a:gd name="T87" fmla="*/ 54 h 61"/>
                <a:gd name="T88" fmla="*/ 58 w 63"/>
                <a:gd name="T89" fmla="*/ 51 h 61"/>
                <a:gd name="T90" fmla="*/ 46 w 63"/>
                <a:gd name="T91" fmla="*/ 39 h 61"/>
                <a:gd name="T92" fmla="*/ 43 w 63"/>
                <a:gd name="T93" fmla="*/ 38 h 61"/>
                <a:gd name="T94" fmla="*/ 42 w 63"/>
                <a:gd name="T95" fmla="*/ 38 h 61"/>
                <a:gd name="T96" fmla="*/ 41 w 63"/>
                <a:gd name="T97" fmla="*/ 38 h 61"/>
                <a:gd name="T98" fmla="*/ 40 w 63"/>
                <a:gd name="T99" fmla="*/ 39 h 61"/>
                <a:gd name="T100" fmla="*/ 40 w 63"/>
                <a:gd name="T101" fmla="*/ 40 h 61"/>
                <a:gd name="T102" fmla="*/ 39 w 63"/>
                <a:gd name="T103" fmla="*/ 40 h 61"/>
                <a:gd name="T104" fmla="*/ 41 w 63"/>
                <a:gd name="T105" fmla="*/ 4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 h="61">
                  <a:moveTo>
                    <a:pt x="12" y="10"/>
                  </a:moveTo>
                  <a:cubicBezTo>
                    <a:pt x="12" y="10"/>
                    <a:pt x="13" y="10"/>
                    <a:pt x="13" y="10"/>
                  </a:cubicBezTo>
                  <a:cubicBezTo>
                    <a:pt x="14" y="11"/>
                    <a:pt x="14" y="11"/>
                    <a:pt x="13" y="12"/>
                  </a:cubicBezTo>
                  <a:cubicBezTo>
                    <a:pt x="8" y="17"/>
                    <a:pt x="8" y="24"/>
                    <a:pt x="13" y="29"/>
                  </a:cubicBezTo>
                  <a:cubicBezTo>
                    <a:pt x="14" y="30"/>
                    <a:pt x="14" y="30"/>
                    <a:pt x="13" y="31"/>
                  </a:cubicBezTo>
                  <a:cubicBezTo>
                    <a:pt x="13" y="31"/>
                    <a:pt x="13" y="31"/>
                    <a:pt x="13" y="31"/>
                  </a:cubicBezTo>
                  <a:cubicBezTo>
                    <a:pt x="12" y="31"/>
                    <a:pt x="12" y="31"/>
                    <a:pt x="12" y="31"/>
                  </a:cubicBezTo>
                  <a:cubicBezTo>
                    <a:pt x="6" y="25"/>
                    <a:pt x="6" y="16"/>
                    <a:pt x="12" y="10"/>
                  </a:cubicBezTo>
                  <a:close/>
                  <a:moveTo>
                    <a:pt x="61" y="59"/>
                  </a:moveTo>
                  <a:cubicBezTo>
                    <a:pt x="59" y="60"/>
                    <a:pt x="58" y="61"/>
                    <a:pt x="56" y="61"/>
                  </a:cubicBezTo>
                  <a:cubicBezTo>
                    <a:pt x="54" y="61"/>
                    <a:pt x="52" y="60"/>
                    <a:pt x="51" y="59"/>
                  </a:cubicBezTo>
                  <a:cubicBezTo>
                    <a:pt x="38" y="47"/>
                    <a:pt x="38" y="47"/>
                    <a:pt x="38" y="47"/>
                  </a:cubicBezTo>
                  <a:cubicBezTo>
                    <a:pt x="37" y="45"/>
                    <a:pt x="36" y="43"/>
                    <a:pt x="36" y="42"/>
                  </a:cubicBezTo>
                  <a:cubicBezTo>
                    <a:pt x="32" y="38"/>
                    <a:pt x="32" y="38"/>
                    <a:pt x="32" y="38"/>
                  </a:cubicBezTo>
                  <a:cubicBezTo>
                    <a:pt x="29" y="40"/>
                    <a:pt x="26" y="41"/>
                    <a:pt x="22" y="41"/>
                  </a:cubicBezTo>
                  <a:cubicBezTo>
                    <a:pt x="17" y="41"/>
                    <a:pt x="12" y="38"/>
                    <a:pt x="8" y="35"/>
                  </a:cubicBezTo>
                  <a:cubicBezTo>
                    <a:pt x="0" y="27"/>
                    <a:pt x="0" y="14"/>
                    <a:pt x="8" y="6"/>
                  </a:cubicBezTo>
                  <a:cubicBezTo>
                    <a:pt x="12" y="3"/>
                    <a:pt x="17" y="0"/>
                    <a:pt x="22" y="0"/>
                  </a:cubicBezTo>
                  <a:cubicBezTo>
                    <a:pt x="28" y="0"/>
                    <a:pt x="33" y="3"/>
                    <a:pt x="36" y="6"/>
                  </a:cubicBezTo>
                  <a:cubicBezTo>
                    <a:pt x="43" y="13"/>
                    <a:pt x="44" y="23"/>
                    <a:pt x="39" y="31"/>
                  </a:cubicBezTo>
                  <a:cubicBezTo>
                    <a:pt x="43" y="35"/>
                    <a:pt x="43" y="35"/>
                    <a:pt x="43" y="35"/>
                  </a:cubicBezTo>
                  <a:cubicBezTo>
                    <a:pt x="45" y="35"/>
                    <a:pt x="47" y="35"/>
                    <a:pt x="48" y="37"/>
                  </a:cubicBezTo>
                  <a:cubicBezTo>
                    <a:pt x="60" y="49"/>
                    <a:pt x="60" y="49"/>
                    <a:pt x="60" y="49"/>
                  </a:cubicBezTo>
                  <a:cubicBezTo>
                    <a:pt x="63" y="52"/>
                    <a:pt x="63" y="56"/>
                    <a:pt x="61" y="59"/>
                  </a:cubicBezTo>
                  <a:close/>
                  <a:moveTo>
                    <a:pt x="10" y="8"/>
                  </a:moveTo>
                  <a:cubicBezTo>
                    <a:pt x="7" y="12"/>
                    <a:pt x="5" y="16"/>
                    <a:pt x="5" y="21"/>
                  </a:cubicBezTo>
                  <a:cubicBezTo>
                    <a:pt x="5" y="25"/>
                    <a:pt x="7" y="29"/>
                    <a:pt x="10" y="33"/>
                  </a:cubicBezTo>
                  <a:cubicBezTo>
                    <a:pt x="13" y="36"/>
                    <a:pt x="18" y="38"/>
                    <a:pt x="22" y="38"/>
                  </a:cubicBezTo>
                  <a:cubicBezTo>
                    <a:pt x="27" y="38"/>
                    <a:pt x="31" y="36"/>
                    <a:pt x="34" y="33"/>
                  </a:cubicBezTo>
                  <a:cubicBezTo>
                    <a:pt x="37" y="29"/>
                    <a:pt x="39" y="25"/>
                    <a:pt x="39" y="21"/>
                  </a:cubicBezTo>
                  <a:cubicBezTo>
                    <a:pt x="39" y="16"/>
                    <a:pt x="37" y="12"/>
                    <a:pt x="34" y="8"/>
                  </a:cubicBezTo>
                  <a:cubicBezTo>
                    <a:pt x="31" y="5"/>
                    <a:pt x="27" y="3"/>
                    <a:pt x="22" y="3"/>
                  </a:cubicBezTo>
                  <a:cubicBezTo>
                    <a:pt x="18" y="3"/>
                    <a:pt x="13" y="5"/>
                    <a:pt x="10" y="8"/>
                  </a:cubicBezTo>
                  <a:close/>
                  <a:moveTo>
                    <a:pt x="36" y="34"/>
                  </a:moveTo>
                  <a:cubicBezTo>
                    <a:pt x="35" y="34"/>
                    <a:pt x="35" y="35"/>
                    <a:pt x="34" y="35"/>
                  </a:cubicBezTo>
                  <a:cubicBezTo>
                    <a:pt x="38" y="39"/>
                    <a:pt x="38" y="39"/>
                    <a:pt x="38" y="39"/>
                  </a:cubicBezTo>
                  <a:cubicBezTo>
                    <a:pt x="38" y="38"/>
                    <a:pt x="38" y="38"/>
                    <a:pt x="39" y="37"/>
                  </a:cubicBezTo>
                  <a:cubicBezTo>
                    <a:pt x="39" y="37"/>
                    <a:pt x="40" y="36"/>
                    <a:pt x="40" y="36"/>
                  </a:cubicBezTo>
                  <a:cubicBezTo>
                    <a:pt x="37" y="33"/>
                    <a:pt x="37" y="33"/>
                    <a:pt x="37" y="33"/>
                  </a:cubicBezTo>
                  <a:cubicBezTo>
                    <a:pt x="36" y="33"/>
                    <a:pt x="36" y="34"/>
                    <a:pt x="36" y="34"/>
                  </a:cubicBezTo>
                  <a:close/>
                  <a:moveTo>
                    <a:pt x="41" y="44"/>
                  </a:moveTo>
                  <a:cubicBezTo>
                    <a:pt x="53" y="57"/>
                    <a:pt x="53" y="57"/>
                    <a:pt x="53" y="57"/>
                  </a:cubicBezTo>
                  <a:cubicBezTo>
                    <a:pt x="54" y="58"/>
                    <a:pt x="57" y="58"/>
                    <a:pt x="58" y="57"/>
                  </a:cubicBezTo>
                  <a:cubicBezTo>
                    <a:pt x="59" y="56"/>
                    <a:pt x="60" y="55"/>
                    <a:pt x="60" y="54"/>
                  </a:cubicBezTo>
                  <a:cubicBezTo>
                    <a:pt x="60" y="53"/>
                    <a:pt x="59" y="52"/>
                    <a:pt x="58" y="51"/>
                  </a:cubicBezTo>
                  <a:cubicBezTo>
                    <a:pt x="46" y="39"/>
                    <a:pt x="46" y="39"/>
                    <a:pt x="46" y="39"/>
                  </a:cubicBezTo>
                  <a:cubicBezTo>
                    <a:pt x="45" y="38"/>
                    <a:pt x="44" y="38"/>
                    <a:pt x="43" y="38"/>
                  </a:cubicBezTo>
                  <a:cubicBezTo>
                    <a:pt x="43" y="38"/>
                    <a:pt x="42" y="38"/>
                    <a:pt x="42" y="38"/>
                  </a:cubicBezTo>
                  <a:cubicBezTo>
                    <a:pt x="42" y="38"/>
                    <a:pt x="42" y="38"/>
                    <a:pt x="41" y="38"/>
                  </a:cubicBezTo>
                  <a:cubicBezTo>
                    <a:pt x="41" y="38"/>
                    <a:pt x="41" y="38"/>
                    <a:pt x="40" y="39"/>
                  </a:cubicBezTo>
                  <a:cubicBezTo>
                    <a:pt x="40" y="39"/>
                    <a:pt x="40" y="39"/>
                    <a:pt x="40" y="40"/>
                  </a:cubicBezTo>
                  <a:cubicBezTo>
                    <a:pt x="39" y="40"/>
                    <a:pt x="39" y="40"/>
                    <a:pt x="39" y="40"/>
                  </a:cubicBezTo>
                  <a:cubicBezTo>
                    <a:pt x="39" y="42"/>
                    <a:pt x="39" y="43"/>
                    <a:pt x="41" y="44"/>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82" name="Freeform 85"/>
            <p:cNvSpPr>
              <a:spLocks noEditPoints="1"/>
            </p:cNvSpPr>
            <p:nvPr/>
          </p:nvSpPr>
          <p:spPr bwMode="auto">
            <a:xfrm>
              <a:off x="5477342" y="6185035"/>
              <a:ext cx="653447" cy="491050"/>
            </a:xfrm>
            <a:custGeom>
              <a:avLst/>
              <a:gdLst>
                <a:gd name="T0" fmla="*/ 53 w 71"/>
                <a:gd name="T1" fmla="*/ 5 h 51"/>
                <a:gd name="T2" fmla="*/ 0 w 71"/>
                <a:gd name="T3" fmla="*/ 12 h 51"/>
                <a:gd name="T4" fmla="*/ 8 w 71"/>
                <a:gd name="T5" fmla="*/ 33 h 51"/>
                <a:gd name="T6" fmla="*/ 12 w 71"/>
                <a:gd name="T7" fmla="*/ 43 h 51"/>
                <a:gd name="T8" fmla="*/ 46 w 71"/>
                <a:gd name="T9" fmla="*/ 40 h 51"/>
                <a:gd name="T10" fmla="*/ 11 w 71"/>
                <a:gd name="T11" fmla="*/ 35 h 51"/>
                <a:gd name="T12" fmla="*/ 48 w 71"/>
                <a:gd name="T13" fmla="*/ 31 h 51"/>
                <a:gd name="T14" fmla="*/ 56 w 71"/>
                <a:gd name="T15" fmla="*/ 6 h 51"/>
                <a:gd name="T16" fmla="*/ 71 w 71"/>
                <a:gd name="T17" fmla="*/ 2 h 51"/>
                <a:gd name="T18" fmla="*/ 45 w 71"/>
                <a:gd name="T19" fmla="*/ 18 h 51"/>
                <a:gd name="T20" fmla="*/ 49 w 71"/>
                <a:gd name="T21" fmla="*/ 18 h 51"/>
                <a:gd name="T22" fmla="*/ 45 w 71"/>
                <a:gd name="T23" fmla="*/ 20 h 51"/>
                <a:gd name="T24" fmla="*/ 9 w 71"/>
                <a:gd name="T25" fmla="*/ 30 h 51"/>
                <a:gd name="T26" fmla="*/ 12 w 71"/>
                <a:gd name="T27" fmla="*/ 32 h 51"/>
                <a:gd name="T28" fmla="*/ 28 w 71"/>
                <a:gd name="T29" fmla="*/ 18 h 51"/>
                <a:gd name="T30" fmla="*/ 35 w 71"/>
                <a:gd name="T31" fmla="*/ 18 h 51"/>
                <a:gd name="T32" fmla="*/ 43 w 71"/>
                <a:gd name="T33" fmla="*/ 18 h 51"/>
                <a:gd name="T34" fmla="*/ 28 w 71"/>
                <a:gd name="T35" fmla="*/ 20 h 51"/>
                <a:gd name="T36" fmla="*/ 28 w 71"/>
                <a:gd name="T37" fmla="*/ 25 h 51"/>
                <a:gd name="T38" fmla="*/ 21 w 71"/>
                <a:gd name="T39" fmla="*/ 25 h 51"/>
                <a:gd name="T40" fmla="*/ 26 w 71"/>
                <a:gd name="T41" fmla="*/ 25 h 51"/>
                <a:gd name="T42" fmla="*/ 20 w 71"/>
                <a:gd name="T43" fmla="*/ 13 h 51"/>
                <a:gd name="T44" fmla="*/ 18 w 71"/>
                <a:gd name="T45" fmla="*/ 18 h 51"/>
                <a:gd name="T46" fmla="*/ 18 w 71"/>
                <a:gd name="T47" fmla="*/ 13 h 51"/>
                <a:gd name="T48" fmla="*/ 19 w 71"/>
                <a:gd name="T49" fmla="*/ 25 h 51"/>
                <a:gd name="T50" fmla="*/ 18 w 71"/>
                <a:gd name="T51" fmla="*/ 20 h 51"/>
                <a:gd name="T52" fmla="*/ 5 w 71"/>
                <a:gd name="T53" fmla="*/ 20 h 51"/>
                <a:gd name="T54" fmla="*/ 13 w 71"/>
                <a:gd name="T55" fmla="*/ 27 h 51"/>
                <a:gd name="T56" fmla="*/ 14 w 71"/>
                <a:gd name="T57" fmla="*/ 32 h 51"/>
                <a:gd name="T58" fmla="*/ 26 w 71"/>
                <a:gd name="T59" fmla="*/ 27 h 51"/>
                <a:gd name="T60" fmla="*/ 21 w 71"/>
                <a:gd name="T61" fmla="*/ 27 h 51"/>
                <a:gd name="T62" fmla="*/ 33 w 71"/>
                <a:gd name="T63" fmla="*/ 32 h 51"/>
                <a:gd name="T64" fmla="*/ 36 w 71"/>
                <a:gd name="T65" fmla="*/ 27 h 51"/>
                <a:gd name="T66" fmla="*/ 35 w 71"/>
                <a:gd name="T67" fmla="*/ 32 h 51"/>
                <a:gd name="T68" fmla="*/ 37 w 71"/>
                <a:gd name="T69" fmla="*/ 20 h 51"/>
                <a:gd name="T70" fmla="*/ 36 w 71"/>
                <a:gd name="T71" fmla="*/ 25 h 51"/>
                <a:gd name="T72" fmla="*/ 9 w 71"/>
                <a:gd name="T73" fmla="*/ 13 h 51"/>
                <a:gd name="T74" fmla="*/ 3 w 71"/>
                <a:gd name="T75" fmla="*/ 14 h 51"/>
                <a:gd name="T76" fmla="*/ 42 w 71"/>
                <a:gd name="T77" fmla="*/ 32 h 51"/>
                <a:gd name="T78" fmla="*/ 46 w 71"/>
                <a:gd name="T79" fmla="*/ 27 h 51"/>
                <a:gd name="T80" fmla="*/ 13 w 71"/>
                <a:gd name="T81" fmla="*/ 44 h 51"/>
                <a:gd name="T82" fmla="*/ 17 w 71"/>
                <a:gd name="T83" fmla="*/ 48 h 51"/>
                <a:gd name="T84" fmla="*/ 12 w 71"/>
                <a:gd name="T85" fmla="*/ 48 h 51"/>
                <a:gd name="T86" fmla="*/ 13 w 71"/>
                <a:gd name="T87" fmla="*/ 49 h 51"/>
                <a:gd name="T88" fmla="*/ 40 w 71"/>
                <a:gd name="T89" fmla="*/ 51 h 51"/>
                <a:gd name="T90" fmla="*/ 40 w 71"/>
                <a:gd name="T91" fmla="*/ 49 h 51"/>
                <a:gd name="T92" fmla="*/ 42 w 71"/>
                <a:gd name="T93"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1" h="51">
                  <a:moveTo>
                    <a:pt x="70" y="0"/>
                  </a:moveTo>
                  <a:cubicBezTo>
                    <a:pt x="59" y="0"/>
                    <a:pt x="59" y="0"/>
                    <a:pt x="59" y="0"/>
                  </a:cubicBezTo>
                  <a:cubicBezTo>
                    <a:pt x="56" y="0"/>
                    <a:pt x="54" y="2"/>
                    <a:pt x="53" y="5"/>
                  </a:cubicBezTo>
                  <a:cubicBezTo>
                    <a:pt x="51" y="10"/>
                    <a:pt x="51" y="10"/>
                    <a:pt x="51" y="10"/>
                  </a:cubicBezTo>
                  <a:cubicBezTo>
                    <a:pt x="4" y="10"/>
                    <a:pt x="4" y="10"/>
                    <a:pt x="4" y="10"/>
                  </a:cubicBezTo>
                  <a:cubicBezTo>
                    <a:pt x="2" y="10"/>
                    <a:pt x="1" y="11"/>
                    <a:pt x="0" y="12"/>
                  </a:cubicBezTo>
                  <a:cubicBezTo>
                    <a:pt x="0" y="13"/>
                    <a:pt x="0" y="14"/>
                    <a:pt x="0" y="16"/>
                  </a:cubicBezTo>
                  <a:cubicBezTo>
                    <a:pt x="6" y="31"/>
                    <a:pt x="6" y="31"/>
                    <a:pt x="6" y="31"/>
                  </a:cubicBezTo>
                  <a:cubicBezTo>
                    <a:pt x="7" y="32"/>
                    <a:pt x="7" y="32"/>
                    <a:pt x="8" y="33"/>
                  </a:cubicBezTo>
                  <a:cubicBezTo>
                    <a:pt x="8" y="33"/>
                    <a:pt x="8" y="33"/>
                    <a:pt x="8" y="34"/>
                  </a:cubicBezTo>
                  <a:cubicBezTo>
                    <a:pt x="8" y="38"/>
                    <a:pt x="8" y="38"/>
                    <a:pt x="8" y="38"/>
                  </a:cubicBezTo>
                  <a:cubicBezTo>
                    <a:pt x="8" y="41"/>
                    <a:pt x="10" y="43"/>
                    <a:pt x="12" y="43"/>
                  </a:cubicBezTo>
                  <a:cubicBezTo>
                    <a:pt x="46" y="43"/>
                    <a:pt x="46" y="43"/>
                    <a:pt x="46" y="43"/>
                  </a:cubicBezTo>
                  <a:cubicBezTo>
                    <a:pt x="46" y="43"/>
                    <a:pt x="47" y="42"/>
                    <a:pt x="47" y="41"/>
                  </a:cubicBezTo>
                  <a:cubicBezTo>
                    <a:pt x="47" y="41"/>
                    <a:pt x="46" y="40"/>
                    <a:pt x="46" y="40"/>
                  </a:cubicBezTo>
                  <a:cubicBezTo>
                    <a:pt x="12" y="40"/>
                    <a:pt x="12" y="40"/>
                    <a:pt x="12" y="40"/>
                  </a:cubicBezTo>
                  <a:cubicBezTo>
                    <a:pt x="11" y="40"/>
                    <a:pt x="11" y="39"/>
                    <a:pt x="11" y="38"/>
                  </a:cubicBezTo>
                  <a:cubicBezTo>
                    <a:pt x="11" y="35"/>
                    <a:pt x="11" y="35"/>
                    <a:pt x="11" y="35"/>
                  </a:cubicBezTo>
                  <a:cubicBezTo>
                    <a:pt x="11" y="35"/>
                    <a:pt x="12" y="35"/>
                    <a:pt x="12" y="35"/>
                  </a:cubicBezTo>
                  <a:cubicBezTo>
                    <a:pt x="42" y="35"/>
                    <a:pt x="42" y="35"/>
                    <a:pt x="42" y="35"/>
                  </a:cubicBezTo>
                  <a:cubicBezTo>
                    <a:pt x="45" y="35"/>
                    <a:pt x="47" y="33"/>
                    <a:pt x="48" y="31"/>
                  </a:cubicBezTo>
                  <a:cubicBezTo>
                    <a:pt x="54" y="13"/>
                    <a:pt x="54" y="13"/>
                    <a:pt x="54" y="13"/>
                  </a:cubicBezTo>
                  <a:cubicBezTo>
                    <a:pt x="54" y="13"/>
                    <a:pt x="54" y="12"/>
                    <a:pt x="54" y="12"/>
                  </a:cubicBezTo>
                  <a:cubicBezTo>
                    <a:pt x="56" y="6"/>
                    <a:pt x="56" y="6"/>
                    <a:pt x="56" y="6"/>
                  </a:cubicBezTo>
                  <a:cubicBezTo>
                    <a:pt x="56" y="4"/>
                    <a:pt x="58" y="3"/>
                    <a:pt x="59" y="3"/>
                  </a:cubicBezTo>
                  <a:cubicBezTo>
                    <a:pt x="70" y="3"/>
                    <a:pt x="70" y="3"/>
                    <a:pt x="70" y="3"/>
                  </a:cubicBezTo>
                  <a:cubicBezTo>
                    <a:pt x="70" y="3"/>
                    <a:pt x="71" y="3"/>
                    <a:pt x="71" y="2"/>
                  </a:cubicBezTo>
                  <a:cubicBezTo>
                    <a:pt x="71" y="1"/>
                    <a:pt x="70" y="0"/>
                    <a:pt x="70" y="0"/>
                  </a:cubicBezTo>
                  <a:close/>
                  <a:moveTo>
                    <a:pt x="49" y="18"/>
                  </a:moveTo>
                  <a:cubicBezTo>
                    <a:pt x="45" y="18"/>
                    <a:pt x="45" y="18"/>
                    <a:pt x="45" y="18"/>
                  </a:cubicBezTo>
                  <a:cubicBezTo>
                    <a:pt x="46" y="13"/>
                    <a:pt x="46" y="13"/>
                    <a:pt x="46" y="13"/>
                  </a:cubicBezTo>
                  <a:cubicBezTo>
                    <a:pt x="50" y="13"/>
                    <a:pt x="50" y="13"/>
                    <a:pt x="50" y="13"/>
                  </a:cubicBezTo>
                  <a:lnTo>
                    <a:pt x="49" y="18"/>
                  </a:lnTo>
                  <a:close/>
                  <a:moveTo>
                    <a:pt x="47" y="25"/>
                  </a:moveTo>
                  <a:cubicBezTo>
                    <a:pt x="44" y="25"/>
                    <a:pt x="44" y="25"/>
                    <a:pt x="44" y="25"/>
                  </a:cubicBezTo>
                  <a:cubicBezTo>
                    <a:pt x="45" y="20"/>
                    <a:pt x="45" y="20"/>
                    <a:pt x="45" y="20"/>
                  </a:cubicBezTo>
                  <a:cubicBezTo>
                    <a:pt x="48" y="20"/>
                    <a:pt x="48" y="20"/>
                    <a:pt x="48" y="20"/>
                  </a:cubicBezTo>
                  <a:lnTo>
                    <a:pt x="47" y="25"/>
                  </a:lnTo>
                  <a:close/>
                  <a:moveTo>
                    <a:pt x="9" y="30"/>
                  </a:moveTo>
                  <a:cubicBezTo>
                    <a:pt x="8" y="27"/>
                    <a:pt x="8" y="27"/>
                    <a:pt x="8" y="27"/>
                  </a:cubicBezTo>
                  <a:cubicBezTo>
                    <a:pt x="11" y="27"/>
                    <a:pt x="11" y="27"/>
                    <a:pt x="11" y="27"/>
                  </a:cubicBezTo>
                  <a:cubicBezTo>
                    <a:pt x="12" y="32"/>
                    <a:pt x="12" y="32"/>
                    <a:pt x="12" y="32"/>
                  </a:cubicBezTo>
                  <a:cubicBezTo>
                    <a:pt x="11" y="32"/>
                    <a:pt x="10" y="31"/>
                    <a:pt x="9" y="30"/>
                  </a:cubicBezTo>
                  <a:close/>
                  <a:moveTo>
                    <a:pt x="35" y="18"/>
                  </a:moveTo>
                  <a:cubicBezTo>
                    <a:pt x="28" y="18"/>
                    <a:pt x="28" y="18"/>
                    <a:pt x="28" y="18"/>
                  </a:cubicBezTo>
                  <a:cubicBezTo>
                    <a:pt x="29" y="13"/>
                    <a:pt x="29" y="13"/>
                    <a:pt x="29" y="13"/>
                  </a:cubicBezTo>
                  <a:cubicBezTo>
                    <a:pt x="35" y="13"/>
                    <a:pt x="35" y="13"/>
                    <a:pt x="35" y="13"/>
                  </a:cubicBezTo>
                  <a:lnTo>
                    <a:pt x="35" y="18"/>
                  </a:lnTo>
                  <a:close/>
                  <a:moveTo>
                    <a:pt x="37" y="13"/>
                  </a:moveTo>
                  <a:cubicBezTo>
                    <a:pt x="44" y="13"/>
                    <a:pt x="44" y="13"/>
                    <a:pt x="44" y="13"/>
                  </a:cubicBezTo>
                  <a:cubicBezTo>
                    <a:pt x="43" y="18"/>
                    <a:pt x="43" y="18"/>
                    <a:pt x="43" y="18"/>
                  </a:cubicBezTo>
                  <a:cubicBezTo>
                    <a:pt x="37" y="18"/>
                    <a:pt x="37" y="18"/>
                    <a:pt x="37" y="18"/>
                  </a:cubicBezTo>
                  <a:lnTo>
                    <a:pt x="37" y="13"/>
                  </a:lnTo>
                  <a:close/>
                  <a:moveTo>
                    <a:pt x="28" y="20"/>
                  </a:moveTo>
                  <a:cubicBezTo>
                    <a:pt x="35" y="20"/>
                    <a:pt x="35" y="20"/>
                    <a:pt x="35" y="20"/>
                  </a:cubicBezTo>
                  <a:cubicBezTo>
                    <a:pt x="34" y="25"/>
                    <a:pt x="34" y="25"/>
                    <a:pt x="34" y="25"/>
                  </a:cubicBezTo>
                  <a:cubicBezTo>
                    <a:pt x="28" y="25"/>
                    <a:pt x="28" y="25"/>
                    <a:pt x="28" y="25"/>
                  </a:cubicBezTo>
                  <a:lnTo>
                    <a:pt x="28" y="20"/>
                  </a:lnTo>
                  <a:close/>
                  <a:moveTo>
                    <a:pt x="26" y="25"/>
                  </a:moveTo>
                  <a:cubicBezTo>
                    <a:pt x="21" y="25"/>
                    <a:pt x="21" y="25"/>
                    <a:pt x="21" y="25"/>
                  </a:cubicBezTo>
                  <a:cubicBezTo>
                    <a:pt x="20" y="20"/>
                    <a:pt x="20" y="20"/>
                    <a:pt x="20" y="20"/>
                  </a:cubicBezTo>
                  <a:cubicBezTo>
                    <a:pt x="26" y="20"/>
                    <a:pt x="26" y="20"/>
                    <a:pt x="26" y="20"/>
                  </a:cubicBezTo>
                  <a:lnTo>
                    <a:pt x="26" y="25"/>
                  </a:lnTo>
                  <a:close/>
                  <a:moveTo>
                    <a:pt x="26" y="18"/>
                  </a:moveTo>
                  <a:cubicBezTo>
                    <a:pt x="20" y="18"/>
                    <a:pt x="20" y="18"/>
                    <a:pt x="20" y="18"/>
                  </a:cubicBezTo>
                  <a:cubicBezTo>
                    <a:pt x="20" y="13"/>
                    <a:pt x="20" y="13"/>
                    <a:pt x="20" y="13"/>
                  </a:cubicBezTo>
                  <a:cubicBezTo>
                    <a:pt x="27" y="13"/>
                    <a:pt x="27" y="13"/>
                    <a:pt x="27" y="13"/>
                  </a:cubicBezTo>
                  <a:lnTo>
                    <a:pt x="26" y="18"/>
                  </a:lnTo>
                  <a:close/>
                  <a:moveTo>
                    <a:pt x="18" y="18"/>
                  </a:moveTo>
                  <a:cubicBezTo>
                    <a:pt x="12" y="18"/>
                    <a:pt x="12" y="18"/>
                    <a:pt x="12" y="18"/>
                  </a:cubicBezTo>
                  <a:cubicBezTo>
                    <a:pt x="11" y="13"/>
                    <a:pt x="11" y="13"/>
                    <a:pt x="11" y="13"/>
                  </a:cubicBezTo>
                  <a:cubicBezTo>
                    <a:pt x="18" y="13"/>
                    <a:pt x="18" y="13"/>
                    <a:pt x="18" y="13"/>
                  </a:cubicBezTo>
                  <a:lnTo>
                    <a:pt x="18" y="18"/>
                  </a:lnTo>
                  <a:close/>
                  <a:moveTo>
                    <a:pt x="18" y="20"/>
                  </a:moveTo>
                  <a:cubicBezTo>
                    <a:pt x="19" y="25"/>
                    <a:pt x="19" y="25"/>
                    <a:pt x="19" y="25"/>
                  </a:cubicBezTo>
                  <a:cubicBezTo>
                    <a:pt x="13" y="25"/>
                    <a:pt x="13" y="25"/>
                    <a:pt x="13" y="25"/>
                  </a:cubicBezTo>
                  <a:cubicBezTo>
                    <a:pt x="12" y="20"/>
                    <a:pt x="12" y="20"/>
                    <a:pt x="12" y="20"/>
                  </a:cubicBezTo>
                  <a:lnTo>
                    <a:pt x="18" y="20"/>
                  </a:lnTo>
                  <a:close/>
                  <a:moveTo>
                    <a:pt x="11" y="25"/>
                  </a:moveTo>
                  <a:cubicBezTo>
                    <a:pt x="7" y="25"/>
                    <a:pt x="7" y="25"/>
                    <a:pt x="7" y="25"/>
                  </a:cubicBezTo>
                  <a:cubicBezTo>
                    <a:pt x="5" y="20"/>
                    <a:pt x="5" y="20"/>
                    <a:pt x="5" y="20"/>
                  </a:cubicBezTo>
                  <a:cubicBezTo>
                    <a:pt x="10" y="20"/>
                    <a:pt x="10" y="20"/>
                    <a:pt x="10" y="20"/>
                  </a:cubicBezTo>
                  <a:lnTo>
                    <a:pt x="11" y="25"/>
                  </a:lnTo>
                  <a:close/>
                  <a:moveTo>
                    <a:pt x="13" y="27"/>
                  </a:moveTo>
                  <a:cubicBezTo>
                    <a:pt x="19" y="27"/>
                    <a:pt x="19" y="27"/>
                    <a:pt x="19" y="27"/>
                  </a:cubicBezTo>
                  <a:cubicBezTo>
                    <a:pt x="19" y="32"/>
                    <a:pt x="19" y="32"/>
                    <a:pt x="19" y="32"/>
                  </a:cubicBezTo>
                  <a:cubicBezTo>
                    <a:pt x="14" y="32"/>
                    <a:pt x="14" y="32"/>
                    <a:pt x="14" y="32"/>
                  </a:cubicBezTo>
                  <a:lnTo>
                    <a:pt x="13" y="27"/>
                  </a:lnTo>
                  <a:close/>
                  <a:moveTo>
                    <a:pt x="21" y="27"/>
                  </a:moveTo>
                  <a:cubicBezTo>
                    <a:pt x="26" y="27"/>
                    <a:pt x="26" y="27"/>
                    <a:pt x="26" y="27"/>
                  </a:cubicBezTo>
                  <a:cubicBezTo>
                    <a:pt x="26" y="32"/>
                    <a:pt x="26" y="32"/>
                    <a:pt x="26" y="32"/>
                  </a:cubicBezTo>
                  <a:cubicBezTo>
                    <a:pt x="21" y="32"/>
                    <a:pt x="21" y="32"/>
                    <a:pt x="21" y="32"/>
                  </a:cubicBezTo>
                  <a:lnTo>
                    <a:pt x="21" y="27"/>
                  </a:lnTo>
                  <a:close/>
                  <a:moveTo>
                    <a:pt x="28" y="27"/>
                  </a:moveTo>
                  <a:cubicBezTo>
                    <a:pt x="34" y="27"/>
                    <a:pt x="34" y="27"/>
                    <a:pt x="34" y="27"/>
                  </a:cubicBezTo>
                  <a:cubicBezTo>
                    <a:pt x="33" y="32"/>
                    <a:pt x="33" y="32"/>
                    <a:pt x="33" y="32"/>
                  </a:cubicBezTo>
                  <a:cubicBezTo>
                    <a:pt x="28" y="32"/>
                    <a:pt x="28" y="32"/>
                    <a:pt x="28" y="32"/>
                  </a:cubicBezTo>
                  <a:lnTo>
                    <a:pt x="28" y="27"/>
                  </a:lnTo>
                  <a:close/>
                  <a:moveTo>
                    <a:pt x="36" y="27"/>
                  </a:moveTo>
                  <a:cubicBezTo>
                    <a:pt x="41" y="27"/>
                    <a:pt x="41" y="27"/>
                    <a:pt x="41" y="27"/>
                  </a:cubicBezTo>
                  <a:cubicBezTo>
                    <a:pt x="40" y="32"/>
                    <a:pt x="40" y="32"/>
                    <a:pt x="40" y="32"/>
                  </a:cubicBezTo>
                  <a:cubicBezTo>
                    <a:pt x="35" y="32"/>
                    <a:pt x="35" y="32"/>
                    <a:pt x="35" y="32"/>
                  </a:cubicBezTo>
                  <a:lnTo>
                    <a:pt x="36" y="27"/>
                  </a:lnTo>
                  <a:close/>
                  <a:moveTo>
                    <a:pt x="36" y="25"/>
                  </a:moveTo>
                  <a:cubicBezTo>
                    <a:pt x="37" y="20"/>
                    <a:pt x="37" y="20"/>
                    <a:pt x="37" y="20"/>
                  </a:cubicBezTo>
                  <a:cubicBezTo>
                    <a:pt x="43" y="20"/>
                    <a:pt x="43" y="20"/>
                    <a:pt x="43" y="20"/>
                  </a:cubicBezTo>
                  <a:cubicBezTo>
                    <a:pt x="42" y="25"/>
                    <a:pt x="42" y="25"/>
                    <a:pt x="42" y="25"/>
                  </a:cubicBezTo>
                  <a:lnTo>
                    <a:pt x="36" y="25"/>
                  </a:lnTo>
                  <a:close/>
                  <a:moveTo>
                    <a:pt x="4" y="13"/>
                  </a:moveTo>
                  <a:cubicBezTo>
                    <a:pt x="4" y="13"/>
                    <a:pt x="4" y="13"/>
                    <a:pt x="4" y="13"/>
                  </a:cubicBezTo>
                  <a:cubicBezTo>
                    <a:pt x="9" y="13"/>
                    <a:pt x="9" y="13"/>
                    <a:pt x="9" y="13"/>
                  </a:cubicBezTo>
                  <a:cubicBezTo>
                    <a:pt x="10" y="18"/>
                    <a:pt x="10" y="18"/>
                    <a:pt x="10" y="18"/>
                  </a:cubicBezTo>
                  <a:cubicBezTo>
                    <a:pt x="4" y="18"/>
                    <a:pt x="4" y="18"/>
                    <a:pt x="4" y="18"/>
                  </a:cubicBezTo>
                  <a:cubicBezTo>
                    <a:pt x="3" y="14"/>
                    <a:pt x="3" y="14"/>
                    <a:pt x="3" y="14"/>
                  </a:cubicBezTo>
                  <a:cubicBezTo>
                    <a:pt x="3" y="14"/>
                    <a:pt x="3" y="14"/>
                    <a:pt x="3" y="14"/>
                  </a:cubicBezTo>
                  <a:cubicBezTo>
                    <a:pt x="3" y="13"/>
                    <a:pt x="3" y="13"/>
                    <a:pt x="4" y="13"/>
                  </a:cubicBezTo>
                  <a:close/>
                  <a:moveTo>
                    <a:pt x="42" y="32"/>
                  </a:moveTo>
                  <a:cubicBezTo>
                    <a:pt x="42" y="32"/>
                    <a:pt x="42" y="32"/>
                    <a:pt x="42" y="32"/>
                  </a:cubicBezTo>
                  <a:cubicBezTo>
                    <a:pt x="43" y="27"/>
                    <a:pt x="43" y="27"/>
                    <a:pt x="43" y="27"/>
                  </a:cubicBezTo>
                  <a:cubicBezTo>
                    <a:pt x="46" y="27"/>
                    <a:pt x="46" y="27"/>
                    <a:pt x="46" y="27"/>
                  </a:cubicBezTo>
                  <a:cubicBezTo>
                    <a:pt x="45" y="30"/>
                    <a:pt x="45" y="30"/>
                    <a:pt x="45" y="30"/>
                  </a:cubicBezTo>
                  <a:cubicBezTo>
                    <a:pt x="45" y="31"/>
                    <a:pt x="43" y="32"/>
                    <a:pt x="42" y="32"/>
                  </a:cubicBezTo>
                  <a:close/>
                  <a:moveTo>
                    <a:pt x="13" y="44"/>
                  </a:moveTo>
                  <a:cubicBezTo>
                    <a:pt x="11" y="44"/>
                    <a:pt x="10" y="46"/>
                    <a:pt x="10" y="48"/>
                  </a:cubicBezTo>
                  <a:cubicBezTo>
                    <a:pt x="10" y="50"/>
                    <a:pt x="11" y="51"/>
                    <a:pt x="13" y="51"/>
                  </a:cubicBezTo>
                  <a:cubicBezTo>
                    <a:pt x="15" y="51"/>
                    <a:pt x="17" y="50"/>
                    <a:pt x="17" y="48"/>
                  </a:cubicBezTo>
                  <a:cubicBezTo>
                    <a:pt x="17" y="46"/>
                    <a:pt x="15" y="44"/>
                    <a:pt x="13" y="44"/>
                  </a:cubicBezTo>
                  <a:close/>
                  <a:moveTo>
                    <a:pt x="13" y="49"/>
                  </a:moveTo>
                  <a:cubicBezTo>
                    <a:pt x="13" y="49"/>
                    <a:pt x="12" y="48"/>
                    <a:pt x="12" y="48"/>
                  </a:cubicBezTo>
                  <a:cubicBezTo>
                    <a:pt x="12" y="47"/>
                    <a:pt x="13" y="46"/>
                    <a:pt x="13" y="46"/>
                  </a:cubicBezTo>
                  <a:cubicBezTo>
                    <a:pt x="14" y="46"/>
                    <a:pt x="15" y="47"/>
                    <a:pt x="15" y="48"/>
                  </a:cubicBezTo>
                  <a:cubicBezTo>
                    <a:pt x="15" y="48"/>
                    <a:pt x="14" y="49"/>
                    <a:pt x="13" y="49"/>
                  </a:cubicBezTo>
                  <a:close/>
                  <a:moveTo>
                    <a:pt x="40" y="44"/>
                  </a:moveTo>
                  <a:cubicBezTo>
                    <a:pt x="38" y="44"/>
                    <a:pt x="37" y="46"/>
                    <a:pt x="37" y="48"/>
                  </a:cubicBezTo>
                  <a:cubicBezTo>
                    <a:pt x="37" y="50"/>
                    <a:pt x="38" y="51"/>
                    <a:pt x="40" y="51"/>
                  </a:cubicBezTo>
                  <a:cubicBezTo>
                    <a:pt x="42" y="51"/>
                    <a:pt x="44" y="50"/>
                    <a:pt x="44" y="48"/>
                  </a:cubicBezTo>
                  <a:cubicBezTo>
                    <a:pt x="44" y="46"/>
                    <a:pt x="42" y="44"/>
                    <a:pt x="40" y="44"/>
                  </a:cubicBezTo>
                  <a:close/>
                  <a:moveTo>
                    <a:pt x="40" y="49"/>
                  </a:moveTo>
                  <a:cubicBezTo>
                    <a:pt x="39" y="49"/>
                    <a:pt x="39" y="48"/>
                    <a:pt x="39" y="48"/>
                  </a:cubicBezTo>
                  <a:cubicBezTo>
                    <a:pt x="39" y="47"/>
                    <a:pt x="39" y="46"/>
                    <a:pt x="40" y="46"/>
                  </a:cubicBezTo>
                  <a:cubicBezTo>
                    <a:pt x="41" y="46"/>
                    <a:pt x="42" y="47"/>
                    <a:pt x="42" y="48"/>
                  </a:cubicBezTo>
                  <a:cubicBezTo>
                    <a:pt x="42" y="48"/>
                    <a:pt x="41" y="49"/>
                    <a:pt x="40" y="49"/>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83" name="Freeform 69"/>
            <p:cNvSpPr>
              <a:spLocks noEditPoints="1"/>
            </p:cNvSpPr>
            <p:nvPr/>
          </p:nvSpPr>
          <p:spPr bwMode="auto">
            <a:xfrm>
              <a:off x="7458400" y="5270180"/>
              <a:ext cx="371163" cy="371166"/>
            </a:xfrm>
            <a:custGeom>
              <a:avLst/>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32 h 35"/>
                <a:gd name="T12" fmla="*/ 3 w 35"/>
                <a:gd name="T13" fmla="*/ 18 h 35"/>
                <a:gd name="T14" fmla="*/ 18 w 35"/>
                <a:gd name="T15" fmla="*/ 3 h 35"/>
                <a:gd name="T16" fmla="*/ 32 w 35"/>
                <a:gd name="T17" fmla="*/ 18 h 35"/>
                <a:gd name="T18" fmla="*/ 18 w 35"/>
                <a:gd name="T19" fmla="*/ 32 h 35"/>
                <a:gd name="T20" fmla="*/ 24 w 35"/>
                <a:gd name="T21" fmla="*/ 12 h 35"/>
                <a:gd name="T22" fmla="*/ 19 w 35"/>
                <a:gd name="T23" fmla="*/ 18 h 35"/>
                <a:gd name="T24" fmla="*/ 24 w 35"/>
                <a:gd name="T25" fmla="*/ 23 h 35"/>
                <a:gd name="T26" fmla="*/ 24 w 35"/>
                <a:gd name="T27" fmla="*/ 24 h 35"/>
                <a:gd name="T28" fmla="*/ 24 w 35"/>
                <a:gd name="T29" fmla="*/ 25 h 35"/>
                <a:gd name="T30" fmla="*/ 23 w 35"/>
                <a:gd name="T31" fmla="*/ 24 h 35"/>
                <a:gd name="T32" fmla="*/ 18 w 35"/>
                <a:gd name="T33" fmla="*/ 19 h 35"/>
                <a:gd name="T34" fmla="*/ 12 w 35"/>
                <a:gd name="T35" fmla="*/ 24 h 35"/>
                <a:gd name="T36" fmla="*/ 12 w 35"/>
                <a:gd name="T37" fmla="*/ 25 h 35"/>
                <a:gd name="T38" fmla="*/ 11 w 35"/>
                <a:gd name="T39" fmla="*/ 24 h 35"/>
                <a:gd name="T40" fmla="*/ 11 w 35"/>
                <a:gd name="T41" fmla="*/ 23 h 35"/>
                <a:gd name="T42" fmla="*/ 16 w 35"/>
                <a:gd name="T43" fmla="*/ 18 h 35"/>
                <a:gd name="T44" fmla="*/ 11 w 35"/>
                <a:gd name="T45" fmla="*/ 12 h 35"/>
                <a:gd name="T46" fmla="*/ 11 w 35"/>
                <a:gd name="T47" fmla="*/ 11 h 35"/>
                <a:gd name="T48" fmla="*/ 12 w 35"/>
                <a:gd name="T49" fmla="*/ 11 h 35"/>
                <a:gd name="T50" fmla="*/ 18 w 35"/>
                <a:gd name="T51" fmla="*/ 16 h 35"/>
                <a:gd name="T52" fmla="*/ 23 w 35"/>
                <a:gd name="T53" fmla="*/ 11 h 35"/>
                <a:gd name="T54" fmla="*/ 24 w 35"/>
                <a:gd name="T55" fmla="*/ 11 h 35"/>
                <a:gd name="T56" fmla="*/ 24 w 35"/>
                <a:gd name="T57"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35">
                  <a:moveTo>
                    <a:pt x="18" y="0"/>
                  </a:moveTo>
                  <a:cubicBezTo>
                    <a:pt x="8" y="0"/>
                    <a:pt x="0" y="8"/>
                    <a:pt x="0" y="18"/>
                  </a:cubicBezTo>
                  <a:cubicBezTo>
                    <a:pt x="0" y="27"/>
                    <a:pt x="8" y="35"/>
                    <a:pt x="18" y="35"/>
                  </a:cubicBezTo>
                  <a:cubicBezTo>
                    <a:pt x="27" y="35"/>
                    <a:pt x="35" y="27"/>
                    <a:pt x="35" y="18"/>
                  </a:cubicBezTo>
                  <a:cubicBezTo>
                    <a:pt x="35" y="8"/>
                    <a:pt x="27" y="0"/>
                    <a:pt x="18" y="0"/>
                  </a:cubicBezTo>
                  <a:close/>
                  <a:moveTo>
                    <a:pt x="18" y="32"/>
                  </a:moveTo>
                  <a:cubicBezTo>
                    <a:pt x="10" y="32"/>
                    <a:pt x="3" y="26"/>
                    <a:pt x="3" y="18"/>
                  </a:cubicBezTo>
                  <a:cubicBezTo>
                    <a:pt x="3" y="10"/>
                    <a:pt x="10" y="3"/>
                    <a:pt x="18" y="3"/>
                  </a:cubicBezTo>
                  <a:cubicBezTo>
                    <a:pt x="26" y="3"/>
                    <a:pt x="32" y="10"/>
                    <a:pt x="32" y="18"/>
                  </a:cubicBezTo>
                  <a:cubicBezTo>
                    <a:pt x="32" y="26"/>
                    <a:pt x="26" y="32"/>
                    <a:pt x="18" y="32"/>
                  </a:cubicBezTo>
                  <a:close/>
                  <a:moveTo>
                    <a:pt x="24" y="12"/>
                  </a:moveTo>
                  <a:cubicBezTo>
                    <a:pt x="19" y="18"/>
                    <a:pt x="19" y="18"/>
                    <a:pt x="19" y="18"/>
                  </a:cubicBezTo>
                  <a:cubicBezTo>
                    <a:pt x="24" y="23"/>
                    <a:pt x="24" y="23"/>
                    <a:pt x="24" y="23"/>
                  </a:cubicBezTo>
                  <a:cubicBezTo>
                    <a:pt x="25" y="23"/>
                    <a:pt x="25" y="24"/>
                    <a:pt x="24" y="24"/>
                  </a:cubicBezTo>
                  <a:cubicBezTo>
                    <a:pt x="24" y="24"/>
                    <a:pt x="24" y="25"/>
                    <a:pt x="24" y="25"/>
                  </a:cubicBezTo>
                  <a:cubicBezTo>
                    <a:pt x="23" y="25"/>
                    <a:pt x="23" y="24"/>
                    <a:pt x="23" y="24"/>
                  </a:cubicBezTo>
                  <a:cubicBezTo>
                    <a:pt x="18" y="19"/>
                    <a:pt x="18" y="19"/>
                    <a:pt x="18" y="19"/>
                  </a:cubicBezTo>
                  <a:cubicBezTo>
                    <a:pt x="12" y="24"/>
                    <a:pt x="12" y="24"/>
                    <a:pt x="12" y="24"/>
                  </a:cubicBezTo>
                  <a:cubicBezTo>
                    <a:pt x="12" y="24"/>
                    <a:pt x="12" y="25"/>
                    <a:pt x="12" y="25"/>
                  </a:cubicBezTo>
                  <a:cubicBezTo>
                    <a:pt x="11" y="25"/>
                    <a:pt x="11" y="24"/>
                    <a:pt x="11" y="24"/>
                  </a:cubicBezTo>
                  <a:cubicBezTo>
                    <a:pt x="11" y="24"/>
                    <a:pt x="11" y="23"/>
                    <a:pt x="11" y="23"/>
                  </a:cubicBezTo>
                  <a:cubicBezTo>
                    <a:pt x="16" y="18"/>
                    <a:pt x="16" y="18"/>
                    <a:pt x="16" y="18"/>
                  </a:cubicBezTo>
                  <a:cubicBezTo>
                    <a:pt x="11" y="12"/>
                    <a:pt x="11" y="12"/>
                    <a:pt x="11" y="12"/>
                  </a:cubicBezTo>
                  <a:cubicBezTo>
                    <a:pt x="11" y="12"/>
                    <a:pt x="11" y="11"/>
                    <a:pt x="11" y="11"/>
                  </a:cubicBezTo>
                  <a:cubicBezTo>
                    <a:pt x="11" y="10"/>
                    <a:pt x="12" y="10"/>
                    <a:pt x="12" y="11"/>
                  </a:cubicBezTo>
                  <a:cubicBezTo>
                    <a:pt x="18" y="16"/>
                    <a:pt x="18" y="16"/>
                    <a:pt x="18" y="16"/>
                  </a:cubicBezTo>
                  <a:cubicBezTo>
                    <a:pt x="23" y="11"/>
                    <a:pt x="23" y="11"/>
                    <a:pt x="23" y="11"/>
                  </a:cubicBezTo>
                  <a:cubicBezTo>
                    <a:pt x="23" y="10"/>
                    <a:pt x="24" y="10"/>
                    <a:pt x="24" y="11"/>
                  </a:cubicBezTo>
                  <a:cubicBezTo>
                    <a:pt x="25" y="11"/>
                    <a:pt x="25" y="12"/>
                    <a:pt x="24" y="12"/>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84" name="Freeform 14"/>
            <p:cNvSpPr>
              <a:spLocks noEditPoints="1"/>
            </p:cNvSpPr>
            <p:nvPr/>
          </p:nvSpPr>
          <p:spPr bwMode="auto">
            <a:xfrm>
              <a:off x="3499405" y="3988395"/>
              <a:ext cx="330276" cy="385323"/>
            </a:xfrm>
            <a:custGeom>
              <a:avLst/>
              <a:gdLst>
                <a:gd name="T0" fmla="*/ 36 w 56"/>
                <a:gd name="T1" fmla="*/ 14 h 65"/>
                <a:gd name="T2" fmla="*/ 43 w 56"/>
                <a:gd name="T3" fmla="*/ 2 h 65"/>
                <a:gd name="T4" fmla="*/ 41 w 56"/>
                <a:gd name="T5" fmla="*/ 0 h 65"/>
                <a:gd name="T6" fmla="*/ 13 w 56"/>
                <a:gd name="T7" fmla="*/ 1 h 65"/>
                <a:gd name="T8" fmla="*/ 20 w 56"/>
                <a:gd name="T9" fmla="*/ 14 h 65"/>
                <a:gd name="T10" fmla="*/ 0 w 56"/>
                <a:gd name="T11" fmla="*/ 37 h 65"/>
                <a:gd name="T12" fmla="*/ 7 w 56"/>
                <a:gd name="T13" fmla="*/ 65 h 65"/>
                <a:gd name="T14" fmla="*/ 56 w 56"/>
                <a:gd name="T15" fmla="*/ 58 h 65"/>
                <a:gd name="T16" fmla="*/ 36 w 56"/>
                <a:gd name="T17" fmla="*/ 15 h 65"/>
                <a:gd name="T18" fmla="*/ 23 w 56"/>
                <a:gd name="T19" fmla="*/ 4 h 65"/>
                <a:gd name="T20" fmla="*/ 21 w 56"/>
                <a:gd name="T21" fmla="*/ 5 h 65"/>
                <a:gd name="T22" fmla="*/ 22 w 56"/>
                <a:gd name="T23" fmla="*/ 13 h 65"/>
                <a:gd name="T24" fmla="*/ 39 w 56"/>
                <a:gd name="T25" fmla="*/ 3 h 65"/>
                <a:gd name="T26" fmla="*/ 26 w 56"/>
                <a:gd name="T27" fmla="*/ 13 h 65"/>
                <a:gd name="T28" fmla="*/ 33 w 56"/>
                <a:gd name="T29" fmla="*/ 15 h 65"/>
                <a:gd name="T30" fmla="*/ 23 w 56"/>
                <a:gd name="T31" fmla="*/ 16 h 65"/>
                <a:gd name="T32" fmla="*/ 53 w 56"/>
                <a:gd name="T33" fmla="*/ 58 h 65"/>
                <a:gd name="T34" fmla="*/ 7 w 56"/>
                <a:gd name="T35" fmla="*/ 62 h 65"/>
                <a:gd name="T36" fmla="*/ 3 w 56"/>
                <a:gd name="T37" fmla="*/ 37 h 65"/>
                <a:gd name="T38" fmla="*/ 34 w 56"/>
                <a:gd name="T39" fmla="*/ 18 h 65"/>
                <a:gd name="T40" fmla="*/ 53 w 56"/>
                <a:gd name="T41" fmla="*/ 58 h 65"/>
                <a:gd name="T42" fmla="*/ 8 w 56"/>
                <a:gd name="T43" fmla="*/ 54 h 65"/>
                <a:gd name="T44" fmla="*/ 12 w 56"/>
                <a:gd name="T45" fmla="*/ 58 h 65"/>
                <a:gd name="T46" fmla="*/ 6 w 56"/>
                <a:gd name="T47" fmla="*/ 54 h 65"/>
                <a:gd name="T48" fmla="*/ 23 w 56"/>
                <a:gd name="T49" fmla="*/ 21 h 65"/>
                <a:gd name="T50" fmla="*/ 23 w 56"/>
                <a:gd name="T51" fmla="*/ 23 h 65"/>
                <a:gd name="T52" fmla="*/ 28 w 56"/>
                <a:gd name="T53" fmla="*/ 28 h 65"/>
                <a:gd name="T54" fmla="*/ 28 w 56"/>
                <a:gd name="T55" fmla="*/ 53 h 65"/>
                <a:gd name="T56" fmla="*/ 28 w 56"/>
                <a:gd name="T57" fmla="*/ 28 h 65"/>
                <a:gd name="T58" fmla="*/ 17 w 56"/>
                <a:gd name="T59" fmla="*/ 41 h 65"/>
                <a:gd name="T60" fmla="*/ 38 w 56"/>
                <a:gd name="T61" fmla="*/ 41 h 65"/>
                <a:gd name="T62" fmla="*/ 26 w 56"/>
                <a:gd name="T63" fmla="*/ 37 h 65"/>
                <a:gd name="T64" fmla="*/ 32 w 56"/>
                <a:gd name="T65" fmla="*/ 44 h 65"/>
                <a:gd name="T66" fmla="*/ 29 w 56"/>
                <a:gd name="T67" fmla="*/ 49 h 65"/>
                <a:gd name="T68" fmla="*/ 27 w 56"/>
                <a:gd name="T69" fmla="*/ 49 h 65"/>
                <a:gd name="T70" fmla="*/ 24 w 56"/>
                <a:gd name="T71" fmla="*/ 44 h 65"/>
                <a:gd name="T72" fmla="*/ 26 w 56"/>
                <a:gd name="T73" fmla="*/ 44 h 65"/>
                <a:gd name="T74" fmla="*/ 30 w 56"/>
                <a:gd name="T75" fmla="*/ 44 h 65"/>
                <a:gd name="T76" fmla="*/ 24 w 56"/>
                <a:gd name="T77" fmla="*/ 37 h 65"/>
                <a:gd name="T78" fmla="*/ 27 w 56"/>
                <a:gd name="T79" fmla="*/ 32 h 65"/>
                <a:gd name="T80" fmla="*/ 29 w 56"/>
                <a:gd name="T81" fmla="*/ 32 h 65"/>
                <a:gd name="T82" fmla="*/ 32 w 56"/>
                <a:gd name="T83" fmla="*/ 37 h 65"/>
                <a:gd name="T84" fmla="*/ 30 w 56"/>
                <a:gd name="T85" fmla="*/ 37 h 65"/>
                <a:gd name="T86" fmla="*/ 26 w 56"/>
                <a:gd name="T87" fmla="*/ 3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 h="65">
                  <a:moveTo>
                    <a:pt x="36" y="15"/>
                  </a:moveTo>
                  <a:cubicBezTo>
                    <a:pt x="36" y="14"/>
                    <a:pt x="36" y="14"/>
                    <a:pt x="36" y="14"/>
                  </a:cubicBezTo>
                  <a:cubicBezTo>
                    <a:pt x="43" y="3"/>
                    <a:pt x="43" y="3"/>
                    <a:pt x="43" y="3"/>
                  </a:cubicBezTo>
                  <a:cubicBezTo>
                    <a:pt x="43" y="3"/>
                    <a:pt x="43" y="3"/>
                    <a:pt x="43" y="2"/>
                  </a:cubicBezTo>
                  <a:cubicBezTo>
                    <a:pt x="43" y="1"/>
                    <a:pt x="42" y="0"/>
                    <a:pt x="41" y="0"/>
                  </a:cubicBezTo>
                  <a:cubicBezTo>
                    <a:pt x="41" y="0"/>
                    <a:pt x="41" y="0"/>
                    <a:pt x="41" y="0"/>
                  </a:cubicBezTo>
                  <a:cubicBezTo>
                    <a:pt x="14" y="0"/>
                    <a:pt x="14" y="0"/>
                    <a:pt x="14" y="0"/>
                  </a:cubicBezTo>
                  <a:cubicBezTo>
                    <a:pt x="14" y="0"/>
                    <a:pt x="13" y="0"/>
                    <a:pt x="13" y="1"/>
                  </a:cubicBezTo>
                  <a:cubicBezTo>
                    <a:pt x="12" y="2"/>
                    <a:pt x="12" y="3"/>
                    <a:pt x="13" y="3"/>
                  </a:cubicBezTo>
                  <a:cubicBezTo>
                    <a:pt x="20" y="14"/>
                    <a:pt x="20" y="14"/>
                    <a:pt x="20" y="14"/>
                  </a:cubicBezTo>
                  <a:cubicBezTo>
                    <a:pt x="20" y="15"/>
                    <a:pt x="20" y="15"/>
                    <a:pt x="20" y="15"/>
                  </a:cubicBezTo>
                  <a:cubicBezTo>
                    <a:pt x="9" y="16"/>
                    <a:pt x="0" y="26"/>
                    <a:pt x="0" y="37"/>
                  </a:cubicBezTo>
                  <a:cubicBezTo>
                    <a:pt x="0" y="58"/>
                    <a:pt x="0" y="58"/>
                    <a:pt x="0" y="58"/>
                  </a:cubicBezTo>
                  <a:cubicBezTo>
                    <a:pt x="0" y="61"/>
                    <a:pt x="3" y="65"/>
                    <a:pt x="7" y="65"/>
                  </a:cubicBezTo>
                  <a:cubicBezTo>
                    <a:pt x="49" y="65"/>
                    <a:pt x="49" y="65"/>
                    <a:pt x="49" y="65"/>
                  </a:cubicBezTo>
                  <a:cubicBezTo>
                    <a:pt x="53" y="65"/>
                    <a:pt x="56" y="61"/>
                    <a:pt x="56" y="58"/>
                  </a:cubicBezTo>
                  <a:cubicBezTo>
                    <a:pt x="56" y="37"/>
                    <a:pt x="56" y="37"/>
                    <a:pt x="56" y="37"/>
                  </a:cubicBezTo>
                  <a:cubicBezTo>
                    <a:pt x="56" y="26"/>
                    <a:pt x="47" y="16"/>
                    <a:pt x="36" y="15"/>
                  </a:cubicBezTo>
                  <a:close/>
                  <a:moveTo>
                    <a:pt x="26" y="13"/>
                  </a:moveTo>
                  <a:cubicBezTo>
                    <a:pt x="23" y="4"/>
                    <a:pt x="23" y="4"/>
                    <a:pt x="23" y="4"/>
                  </a:cubicBezTo>
                  <a:cubicBezTo>
                    <a:pt x="22" y="3"/>
                    <a:pt x="22" y="3"/>
                    <a:pt x="21" y="3"/>
                  </a:cubicBezTo>
                  <a:cubicBezTo>
                    <a:pt x="21" y="4"/>
                    <a:pt x="21" y="4"/>
                    <a:pt x="21" y="5"/>
                  </a:cubicBezTo>
                  <a:cubicBezTo>
                    <a:pt x="24" y="13"/>
                    <a:pt x="24" y="13"/>
                    <a:pt x="24" y="13"/>
                  </a:cubicBezTo>
                  <a:cubicBezTo>
                    <a:pt x="22" y="13"/>
                    <a:pt x="22" y="13"/>
                    <a:pt x="22" y="13"/>
                  </a:cubicBezTo>
                  <a:cubicBezTo>
                    <a:pt x="16" y="3"/>
                    <a:pt x="16" y="3"/>
                    <a:pt x="16" y="3"/>
                  </a:cubicBezTo>
                  <a:cubicBezTo>
                    <a:pt x="39" y="3"/>
                    <a:pt x="39" y="3"/>
                    <a:pt x="39" y="3"/>
                  </a:cubicBezTo>
                  <a:cubicBezTo>
                    <a:pt x="33" y="13"/>
                    <a:pt x="33" y="13"/>
                    <a:pt x="33" y="13"/>
                  </a:cubicBezTo>
                  <a:lnTo>
                    <a:pt x="26" y="13"/>
                  </a:lnTo>
                  <a:close/>
                  <a:moveTo>
                    <a:pt x="23" y="15"/>
                  </a:moveTo>
                  <a:cubicBezTo>
                    <a:pt x="33" y="15"/>
                    <a:pt x="33" y="15"/>
                    <a:pt x="33" y="15"/>
                  </a:cubicBezTo>
                  <a:cubicBezTo>
                    <a:pt x="33" y="16"/>
                    <a:pt x="33" y="16"/>
                    <a:pt x="33" y="16"/>
                  </a:cubicBezTo>
                  <a:cubicBezTo>
                    <a:pt x="23" y="16"/>
                    <a:pt x="23" y="16"/>
                    <a:pt x="23" y="16"/>
                  </a:cubicBezTo>
                  <a:lnTo>
                    <a:pt x="23" y="15"/>
                  </a:lnTo>
                  <a:close/>
                  <a:moveTo>
                    <a:pt x="53" y="58"/>
                  </a:moveTo>
                  <a:cubicBezTo>
                    <a:pt x="53" y="60"/>
                    <a:pt x="51" y="62"/>
                    <a:pt x="49" y="62"/>
                  </a:cubicBezTo>
                  <a:cubicBezTo>
                    <a:pt x="7" y="62"/>
                    <a:pt x="7" y="62"/>
                    <a:pt x="7" y="62"/>
                  </a:cubicBezTo>
                  <a:cubicBezTo>
                    <a:pt x="5" y="62"/>
                    <a:pt x="3" y="60"/>
                    <a:pt x="3" y="58"/>
                  </a:cubicBezTo>
                  <a:cubicBezTo>
                    <a:pt x="3" y="37"/>
                    <a:pt x="3" y="37"/>
                    <a:pt x="3" y="37"/>
                  </a:cubicBezTo>
                  <a:cubicBezTo>
                    <a:pt x="3" y="26"/>
                    <a:pt x="11" y="18"/>
                    <a:pt x="22" y="18"/>
                  </a:cubicBezTo>
                  <a:cubicBezTo>
                    <a:pt x="34" y="18"/>
                    <a:pt x="34" y="18"/>
                    <a:pt x="34" y="18"/>
                  </a:cubicBezTo>
                  <a:cubicBezTo>
                    <a:pt x="44" y="18"/>
                    <a:pt x="53" y="26"/>
                    <a:pt x="53" y="37"/>
                  </a:cubicBezTo>
                  <a:lnTo>
                    <a:pt x="53" y="58"/>
                  </a:lnTo>
                  <a:close/>
                  <a:moveTo>
                    <a:pt x="8" y="38"/>
                  </a:moveTo>
                  <a:cubicBezTo>
                    <a:pt x="8" y="54"/>
                    <a:pt x="8" y="54"/>
                    <a:pt x="8" y="54"/>
                  </a:cubicBezTo>
                  <a:cubicBezTo>
                    <a:pt x="8" y="55"/>
                    <a:pt x="9" y="57"/>
                    <a:pt x="11" y="57"/>
                  </a:cubicBezTo>
                  <a:cubicBezTo>
                    <a:pt x="11" y="57"/>
                    <a:pt x="12" y="57"/>
                    <a:pt x="12" y="58"/>
                  </a:cubicBezTo>
                  <a:cubicBezTo>
                    <a:pt x="12" y="58"/>
                    <a:pt x="11" y="59"/>
                    <a:pt x="11" y="59"/>
                  </a:cubicBezTo>
                  <a:cubicBezTo>
                    <a:pt x="8" y="59"/>
                    <a:pt x="6" y="56"/>
                    <a:pt x="6" y="54"/>
                  </a:cubicBezTo>
                  <a:cubicBezTo>
                    <a:pt x="6" y="38"/>
                    <a:pt x="6" y="38"/>
                    <a:pt x="6" y="38"/>
                  </a:cubicBezTo>
                  <a:cubicBezTo>
                    <a:pt x="6" y="28"/>
                    <a:pt x="14" y="21"/>
                    <a:pt x="23" y="21"/>
                  </a:cubicBezTo>
                  <a:cubicBezTo>
                    <a:pt x="24" y="21"/>
                    <a:pt x="24" y="21"/>
                    <a:pt x="24" y="22"/>
                  </a:cubicBezTo>
                  <a:cubicBezTo>
                    <a:pt x="24" y="22"/>
                    <a:pt x="24" y="23"/>
                    <a:pt x="23" y="23"/>
                  </a:cubicBezTo>
                  <a:cubicBezTo>
                    <a:pt x="15" y="23"/>
                    <a:pt x="8" y="29"/>
                    <a:pt x="8" y="38"/>
                  </a:cubicBezTo>
                  <a:close/>
                  <a:moveTo>
                    <a:pt x="28" y="28"/>
                  </a:moveTo>
                  <a:cubicBezTo>
                    <a:pt x="21" y="28"/>
                    <a:pt x="15" y="34"/>
                    <a:pt x="15" y="41"/>
                  </a:cubicBezTo>
                  <a:cubicBezTo>
                    <a:pt x="15" y="47"/>
                    <a:pt x="21" y="53"/>
                    <a:pt x="28" y="53"/>
                  </a:cubicBezTo>
                  <a:cubicBezTo>
                    <a:pt x="35" y="53"/>
                    <a:pt x="40" y="47"/>
                    <a:pt x="40" y="41"/>
                  </a:cubicBezTo>
                  <a:cubicBezTo>
                    <a:pt x="40" y="34"/>
                    <a:pt x="35" y="28"/>
                    <a:pt x="28" y="28"/>
                  </a:cubicBezTo>
                  <a:close/>
                  <a:moveTo>
                    <a:pt x="28" y="51"/>
                  </a:moveTo>
                  <a:cubicBezTo>
                    <a:pt x="22" y="51"/>
                    <a:pt x="17" y="46"/>
                    <a:pt x="17" y="41"/>
                  </a:cubicBezTo>
                  <a:cubicBezTo>
                    <a:pt x="17" y="35"/>
                    <a:pt x="22" y="30"/>
                    <a:pt x="28" y="30"/>
                  </a:cubicBezTo>
                  <a:cubicBezTo>
                    <a:pt x="33" y="30"/>
                    <a:pt x="38" y="35"/>
                    <a:pt x="38" y="41"/>
                  </a:cubicBezTo>
                  <a:cubicBezTo>
                    <a:pt x="38" y="46"/>
                    <a:pt x="33" y="51"/>
                    <a:pt x="28" y="51"/>
                  </a:cubicBezTo>
                  <a:close/>
                  <a:moveTo>
                    <a:pt x="26" y="37"/>
                  </a:moveTo>
                  <a:cubicBezTo>
                    <a:pt x="26" y="39"/>
                    <a:pt x="27" y="40"/>
                    <a:pt x="28" y="40"/>
                  </a:cubicBezTo>
                  <a:cubicBezTo>
                    <a:pt x="30" y="40"/>
                    <a:pt x="32" y="41"/>
                    <a:pt x="32" y="44"/>
                  </a:cubicBezTo>
                  <a:cubicBezTo>
                    <a:pt x="32" y="46"/>
                    <a:pt x="31" y="47"/>
                    <a:pt x="29" y="48"/>
                  </a:cubicBezTo>
                  <a:cubicBezTo>
                    <a:pt x="29" y="49"/>
                    <a:pt x="29" y="49"/>
                    <a:pt x="29" y="49"/>
                  </a:cubicBezTo>
                  <a:cubicBezTo>
                    <a:pt x="29" y="49"/>
                    <a:pt x="28" y="50"/>
                    <a:pt x="28" y="50"/>
                  </a:cubicBezTo>
                  <a:cubicBezTo>
                    <a:pt x="27" y="50"/>
                    <a:pt x="27" y="49"/>
                    <a:pt x="27" y="49"/>
                  </a:cubicBezTo>
                  <a:cubicBezTo>
                    <a:pt x="27" y="48"/>
                    <a:pt x="27" y="48"/>
                    <a:pt x="27" y="48"/>
                  </a:cubicBezTo>
                  <a:cubicBezTo>
                    <a:pt x="25" y="47"/>
                    <a:pt x="24" y="46"/>
                    <a:pt x="24" y="44"/>
                  </a:cubicBezTo>
                  <a:cubicBezTo>
                    <a:pt x="24" y="43"/>
                    <a:pt x="24" y="43"/>
                    <a:pt x="25" y="43"/>
                  </a:cubicBezTo>
                  <a:cubicBezTo>
                    <a:pt x="25" y="43"/>
                    <a:pt x="26" y="43"/>
                    <a:pt x="26" y="44"/>
                  </a:cubicBezTo>
                  <a:cubicBezTo>
                    <a:pt x="26" y="45"/>
                    <a:pt x="27" y="46"/>
                    <a:pt x="28" y="46"/>
                  </a:cubicBezTo>
                  <a:cubicBezTo>
                    <a:pt x="29" y="46"/>
                    <a:pt x="30" y="45"/>
                    <a:pt x="30" y="44"/>
                  </a:cubicBezTo>
                  <a:cubicBezTo>
                    <a:pt x="30" y="42"/>
                    <a:pt x="29" y="42"/>
                    <a:pt x="28" y="42"/>
                  </a:cubicBezTo>
                  <a:cubicBezTo>
                    <a:pt x="25" y="42"/>
                    <a:pt x="24" y="40"/>
                    <a:pt x="24" y="37"/>
                  </a:cubicBezTo>
                  <a:cubicBezTo>
                    <a:pt x="24" y="36"/>
                    <a:pt x="25" y="34"/>
                    <a:pt x="27" y="34"/>
                  </a:cubicBezTo>
                  <a:cubicBezTo>
                    <a:pt x="27" y="32"/>
                    <a:pt x="27" y="32"/>
                    <a:pt x="27" y="32"/>
                  </a:cubicBezTo>
                  <a:cubicBezTo>
                    <a:pt x="27" y="32"/>
                    <a:pt x="27" y="31"/>
                    <a:pt x="28" y="31"/>
                  </a:cubicBezTo>
                  <a:cubicBezTo>
                    <a:pt x="28" y="31"/>
                    <a:pt x="29" y="32"/>
                    <a:pt x="29" y="32"/>
                  </a:cubicBezTo>
                  <a:cubicBezTo>
                    <a:pt x="29" y="33"/>
                    <a:pt x="29" y="33"/>
                    <a:pt x="29" y="33"/>
                  </a:cubicBezTo>
                  <a:cubicBezTo>
                    <a:pt x="30" y="34"/>
                    <a:pt x="32" y="35"/>
                    <a:pt x="32" y="37"/>
                  </a:cubicBezTo>
                  <a:cubicBezTo>
                    <a:pt x="32" y="38"/>
                    <a:pt x="31" y="38"/>
                    <a:pt x="31" y="38"/>
                  </a:cubicBezTo>
                  <a:cubicBezTo>
                    <a:pt x="30" y="38"/>
                    <a:pt x="30" y="38"/>
                    <a:pt x="30" y="37"/>
                  </a:cubicBezTo>
                  <a:cubicBezTo>
                    <a:pt x="30" y="36"/>
                    <a:pt x="29" y="35"/>
                    <a:pt x="28" y="35"/>
                  </a:cubicBezTo>
                  <a:cubicBezTo>
                    <a:pt x="27" y="35"/>
                    <a:pt x="26" y="36"/>
                    <a:pt x="26" y="37"/>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85" name="Freeform 18"/>
            <p:cNvSpPr>
              <a:spLocks noEditPoints="1"/>
            </p:cNvSpPr>
            <p:nvPr/>
          </p:nvSpPr>
          <p:spPr bwMode="auto">
            <a:xfrm>
              <a:off x="5233507" y="3403364"/>
              <a:ext cx="473037" cy="446461"/>
            </a:xfrm>
            <a:custGeom>
              <a:avLst/>
              <a:gdLst>
                <a:gd name="T0" fmla="*/ 13 w 75"/>
                <a:gd name="T1" fmla="*/ 41 h 71"/>
                <a:gd name="T2" fmla="*/ 13 w 75"/>
                <a:gd name="T3" fmla="*/ 35 h 71"/>
                <a:gd name="T4" fmla="*/ 65 w 75"/>
                <a:gd name="T5" fmla="*/ 12 h 71"/>
                <a:gd name="T6" fmla="*/ 36 w 75"/>
                <a:gd name="T7" fmla="*/ 13 h 71"/>
                <a:gd name="T8" fmla="*/ 65 w 75"/>
                <a:gd name="T9" fmla="*/ 14 h 71"/>
                <a:gd name="T10" fmla="*/ 65 w 75"/>
                <a:gd name="T11" fmla="*/ 12 h 71"/>
                <a:gd name="T12" fmla="*/ 22 w 75"/>
                <a:gd name="T13" fmla="*/ 38 h 71"/>
                <a:gd name="T14" fmla="*/ 27 w 75"/>
                <a:gd name="T15" fmla="*/ 38 h 71"/>
                <a:gd name="T16" fmla="*/ 36 w 75"/>
                <a:gd name="T17" fmla="*/ 35 h 71"/>
                <a:gd name="T18" fmla="*/ 36 w 75"/>
                <a:gd name="T19" fmla="*/ 41 h 71"/>
                <a:gd name="T20" fmla="*/ 36 w 75"/>
                <a:gd name="T21" fmla="*/ 35 h 71"/>
                <a:gd name="T22" fmla="*/ 75 w 75"/>
                <a:gd name="T23" fmla="*/ 36 h 71"/>
                <a:gd name="T24" fmla="*/ 67 w 75"/>
                <a:gd name="T25" fmla="*/ 42 h 71"/>
                <a:gd name="T26" fmla="*/ 71 w 75"/>
                <a:gd name="T27" fmla="*/ 52 h 71"/>
                <a:gd name="T28" fmla="*/ 67 w 75"/>
                <a:gd name="T29" fmla="*/ 53 h 71"/>
                <a:gd name="T30" fmla="*/ 49 w 75"/>
                <a:gd name="T31" fmla="*/ 42 h 71"/>
                <a:gd name="T32" fmla="*/ 43 w 75"/>
                <a:gd name="T33" fmla="*/ 59 h 71"/>
                <a:gd name="T34" fmla="*/ 8 w 75"/>
                <a:gd name="T35" fmla="*/ 70 h 71"/>
                <a:gd name="T36" fmla="*/ 6 w 75"/>
                <a:gd name="T37" fmla="*/ 70 h 71"/>
                <a:gd name="T38" fmla="*/ 9 w 75"/>
                <a:gd name="T39" fmla="*/ 59 h 71"/>
                <a:gd name="T40" fmla="*/ 0 w 75"/>
                <a:gd name="T41" fmla="*/ 53 h 71"/>
                <a:gd name="T42" fmla="*/ 6 w 75"/>
                <a:gd name="T43" fmla="*/ 17 h 71"/>
                <a:gd name="T44" fmla="*/ 26 w 75"/>
                <a:gd name="T45" fmla="*/ 6 h 71"/>
                <a:gd name="T46" fmla="*/ 69 w 75"/>
                <a:gd name="T47" fmla="*/ 0 h 71"/>
                <a:gd name="T48" fmla="*/ 72 w 75"/>
                <a:gd name="T49" fmla="*/ 36 h 71"/>
                <a:gd name="T50" fmla="*/ 69 w 75"/>
                <a:gd name="T51" fmla="*/ 3 h 71"/>
                <a:gd name="T52" fmla="*/ 29 w 75"/>
                <a:gd name="T53" fmla="*/ 6 h 71"/>
                <a:gd name="T54" fmla="*/ 43 w 75"/>
                <a:gd name="T55" fmla="*/ 18 h 71"/>
                <a:gd name="T56" fmla="*/ 48 w 75"/>
                <a:gd name="T57" fmla="*/ 21 h 71"/>
                <a:gd name="T58" fmla="*/ 66 w 75"/>
                <a:gd name="T59" fmla="*/ 22 h 71"/>
                <a:gd name="T60" fmla="*/ 48 w 75"/>
                <a:gd name="T61" fmla="*/ 23 h 71"/>
                <a:gd name="T62" fmla="*/ 65 w 75"/>
                <a:gd name="T63" fmla="*/ 30 h 71"/>
                <a:gd name="T64" fmla="*/ 65 w 75"/>
                <a:gd name="T65" fmla="*/ 32 h 71"/>
                <a:gd name="T66" fmla="*/ 48 w 75"/>
                <a:gd name="T67" fmla="*/ 39 h 71"/>
                <a:gd name="T68" fmla="*/ 56 w 75"/>
                <a:gd name="T69" fmla="*/ 39 h 71"/>
                <a:gd name="T70" fmla="*/ 63 w 75"/>
                <a:gd name="T71" fmla="*/ 41 h 71"/>
                <a:gd name="T72" fmla="*/ 64 w 75"/>
                <a:gd name="T73" fmla="*/ 39 h 71"/>
                <a:gd name="T74" fmla="*/ 72 w 75"/>
                <a:gd name="T75" fmla="*/ 36 h 71"/>
                <a:gd name="T76" fmla="*/ 46 w 75"/>
                <a:gd name="T77" fmla="*/ 23 h 71"/>
                <a:gd name="T78" fmla="*/ 6 w 75"/>
                <a:gd name="T79" fmla="*/ 20 h 71"/>
                <a:gd name="T80" fmla="*/ 3 w 75"/>
                <a:gd name="T81" fmla="*/ 53 h 71"/>
                <a:gd name="T82" fmla="*/ 12 w 75"/>
                <a:gd name="T83" fmla="*/ 56 h 71"/>
                <a:gd name="T84" fmla="*/ 13 w 75"/>
                <a:gd name="T85" fmla="*/ 57 h 71"/>
                <a:gd name="T86" fmla="*/ 20 w 75"/>
                <a:gd name="T87" fmla="*/ 56 h 71"/>
                <a:gd name="T88" fmla="*/ 43 w 75"/>
                <a:gd name="T89" fmla="*/ 5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5" h="71">
                  <a:moveTo>
                    <a:pt x="16" y="38"/>
                  </a:moveTo>
                  <a:cubicBezTo>
                    <a:pt x="16" y="40"/>
                    <a:pt x="15" y="41"/>
                    <a:pt x="13" y="41"/>
                  </a:cubicBezTo>
                  <a:cubicBezTo>
                    <a:pt x="12" y="41"/>
                    <a:pt x="10" y="40"/>
                    <a:pt x="10" y="38"/>
                  </a:cubicBezTo>
                  <a:cubicBezTo>
                    <a:pt x="10" y="37"/>
                    <a:pt x="12" y="35"/>
                    <a:pt x="13" y="35"/>
                  </a:cubicBezTo>
                  <a:cubicBezTo>
                    <a:pt x="15" y="35"/>
                    <a:pt x="16" y="37"/>
                    <a:pt x="16" y="38"/>
                  </a:cubicBezTo>
                  <a:close/>
                  <a:moveTo>
                    <a:pt x="65" y="12"/>
                  </a:moveTo>
                  <a:cubicBezTo>
                    <a:pt x="37" y="12"/>
                    <a:pt x="37" y="12"/>
                    <a:pt x="37" y="12"/>
                  </a:cubicBezTo>
                  <a:cubicBezTo>
                    <a:pt x="36" y="12"/>
                    <a:pt x="36" y="12"/>
                    <a:pt x="36" y="13"/>
                  </a:cubicBezTo>
                  <a:cubicBezTo>
                    <a:pt x="36" y="14"/>
                    <a:pt x="36" y="14"/>
                    <a:pt x="37" y="14"/>
                  </a:cubicBezTo>
                  <a:cubicBezTo>
                    <a:pt x="65" y="14"/>
                    <a:pt x="65" y="14"/>
                    <a:pt x="65" y="14"/>
                  </a:cubicBezTo>
                  <a:cubicBezTo>
                    <a:pt x="65" y="14"/>
                    <a:pt x="66" y="14"/>
                    <a:pt x="66" y="13"/>
                  </a:cubicBezTo>
                  <a:cubicBezTo>
                    <a:pt x="66" y="12"/>
                    <a:pt x="65" y="12"/>
                    <a:pt x="65" y="12"/>
                  </a:cubicBezTo>
                  <a:close/>
                  <a:moveTo>
                    <a:pt x="24" y="35"/>
                  </a:moveTo>
                  <a:cubicBezTo>
                    <a:pt x="23" y="35"/>
                    <a:pt x="22" y="37"/>
                    <a:pt x="22" y="38"/>
                  </a:cubicBezTo>
                  <a:cubicBezTo>
                    <a:pt x="22" y="40"/>
                    <a:pt x="23" y="41"/>
                    <a:pt x="24" y="41"/>
                  </a:cubicBezTo>
                  <a:cubicBezTo>
                    <a:pt x="26" y="41"/>
                    <a:pt x="27" y="40"/>
                    <a:pt x="27" y="38"/>
                  </a:cubicBezTo>
                  <a:cubicBezTo>
                    <a:pt x="27" y="37"/>
                    <a:pt x="26" y="35"/>
                    <a:pt x="24" y="35"/>
                  </a:cubicBezTo>
                  <a:close/>
                  <a:moveTo>
                    <a:pt x="36" y="35"/>
                  </a:moveTo>
                  <a:cubicBezTo>
                    <a:pt x="34" y="35"/>
                    <a:pt x="33" y="37"/>
                    <a:pt x="33" y="38"/>
                  </a:cubicBezTo>
                  <a:cubicBezTo>
                    <a:pt x="33" y="40"/>
                    <a:pt x="34" y="41"/>
                    <a:pt x="36" y="41"/>
                  </a:cubicBezTo>
                  <a:cubicBezTo>
                    <a:pt x="37" y="41"/>
                    <a:pt x="39" y="40"/>
                    <a:pt x="39" y="38"/>
                  </a:cubicBezTo>
                  <a:cubicBezTo>
                    <a:pt x="39" y="37"/>
                    <a:pt x="37" y="35"/>
                    <a:pt x="36" y="35"/>
                  </a:cubicBezTo>
                  <a:close/>
                  <a:moveTo>
                    <a:pt x="75" y="6"/>
                  </a:moveTo>
                  <a:cubicBezTo>
                    <a:pt x="75" y="36"/>
                    <a:pt x="75" y="36"/>
                    <a:pt x="75" y="36"/>
                  </a:cubicBezTo>
                  <a:cubicBezTo>
                    <a:pt x="75" y="40"/>
                    <a:pt x="73" y="42"/>
                    <a:pt x="69" y="42"/>
                  </a:cubicBezTo>
                  <a:cubicBezTo>
                    <a:pt x="67" y="42"/>
                    <a:pt x="67" y="42"/>
                    <a:pt x="67" y="42"/>
                  </a:cubicBezTo>
                  <a:cubicBezTo>
                    <a:pt x="70" y="51"/>
                    <a:pt x="70" y="51"/>
                    <a:pt x="70" y="51"/>
                  </a:cubicBezTo>
                  <a:cubicBezTo>
                    <a:pt x="70" y="51"/>
                    <a:pt x="71" y="52"/>
                    <a:pt x="71" y="52"/>
                  </a:cubicBezTo>
                  <a:cubicBezTo>
                    <a:pt x="71" y="53"/>
                    <a:pt x="70" y="54"/>
                    <a:pt x="69" y="54"/>
                  </a:cubicBezTo>
                  <a:cubicBezTo>
                    <a:pt x="68" y="54"/>
                    <a:pt x="68" y="54"/>
                    <a:pt x="67" y="53"/>
                  </a:cubicBezTo>
                  <a:cubicBezTo>
                    <a:pt x="54" y="42"/>
                    <a:pt x="54" y="42"/>
                    <a:pt x="54" y="42"/>
                  </a:cubicBezTo>
                  <a:cubicBezTo>
                    <a:pt x="49" y="42"/>
                    <a:pt x="49" y="42"/>
                    <a:pt x="49" y="42"/>
                  </a:cubicBezTo>
                  <a:cubicBezTo>
                    <a:pt x="49" y="53"/>
                    <a:pt x="49" y="53"/>
                    <a:pt x="49" y="53"/>
                  </a:cubicBezTo>
                  <a:cubicBezTo>
                    <a:pt x="49" y="56"/>
                    <a:pt x="46" y="59"/>
                    <a:pt x="43" y="59"/>
                  </a:cubicBezTo>
                  <a:cubicBezTo>
                    <a:pt x="21" y="59"/>
                    <a:pt x="21" y="59"/>
                    <a:pt x="21" y="59"/>
                  </a:cubicBezTo>
                  <a:cubicBezTo>
                    <a:pt x="8" y="70"/>
                    <a:pt x="8" y="70"/>
                    <a:pt x="8" y="70"/>
                  </a:cubicBezTo>
                  <a:cubicBezTo>
                    <a:pt x="8" y="70"/>
                    <a:pt x="7" y="71"/>
                    <a:pt x="7" y="71"/>
                  </a:cubicBezTo>
                  <a:cubicBezTo>
                    <a:pt x="7" y="71"/>
                    <a:pt x="6" y="71"/>
                    <a:pt x="6" y="70"/>
                  </a:cubicBezTo>
                  <a:cubicBezTo>
                    <a:pt x="5" y="70"/>
                    <a:pt x="5" y="69"/>
                    <a:pt x="5" y="68"/>
                  </a:cubicBezTo>
                  <a:cubicBezTo>
                    <a:pt x="9" y="59"/>
                    <a:pt x="9" y="59"/>
                    <a:pt x="9" y="59"/>
                  </a:cubicBezTo>
                  <a:cubicBezTo>
                    <a:pt x="6" y="59"/>
                    <a:pt x="6" y="59"/>
                    <a:pt x="6" y="59"/>
                  </a:cubicBezTo>
                  <a:cubicBezTo>
                    <a:pt x="3" y="59"/>
                    <a:pt x="0" y="56"/>
                    <a:pt x="0" y="53"/>
                  </a:cubicBezTo>
                  <a:cubicBezTo>
                    <a:pt x="0" y="23"/>
                    <a:pt x="0" y="23"/>
                    <a:pt x="0" y="23"/>
                  </a:cubicBezTo>
                  <a:cubicBezTo>
                    <a:pt x="0" y="19"/>
                    <a:pt x="3" y="17"/>
                    <a:pt x="6" y="17"/>
                  </a:cubicBezTo>
                  <a:cubicBezTo>
                    <a:pt x="26" y="17"/>
                    <a:pt x="26" y="17"/>
                    <a:pt x="26" y="17"/>
                  </a:cubicBezTo>
                  <a:cubicBezTo>
                    <a:pt x="26" y="6"/>
                    <a:pt x="26" y="6"/>
                    <a:pt x="26" y="6"/>
                  </a:cubicBezTo>
                  <a:cubicBezTo>
                    <a:pt x="26" y="3"/>
                    <a:pt x="29" y="0"/>
                    <a:pt x="32" y="0"/>
                  </a:cubicBezTo>
                  <a:cubicBezTo>
                    <a:pt x="69" y="0"/>
                    <a:pt x="69" y="0"/>
                    <a:pt x="69" y="0"/>
                  </a:cubicBezTo>
                  <a:cubicBezTo>
                    <a:pt x="73" y="0"/>
                    <a:pt x="75" y="3"/>
                    <a:pt x="75" y="6"/>
                  </a:cubicBezTo>
                  <a:close/>
                  <a:moveTo>
                    <a:pt x="72" y="36"/>
                  </a:moveTo>
                  <a:cubicBezTo>
                    <a:pt x="72" y="6"/>
                    <a:pt x="72" y="6"/>
                    <a:pt x="72" y="6"/>
                  </a:cubicBezTo>
                  <a:cubicBezTo>
                    <a:pt x="72" y="4"/>
                    <a:pt x="71" y="3"/>
                    <a:pt x="69" y="3"/>
                  </a:cubicBezTo>
                  <a:cubicBezTo>
                    <a:pt x="32" y="3"/>
                    <a:pt x="32" y="3"/>
                    <a:pt x="32" y="3"/>
                  </a:cubicBezTo>
                  <a:cubicBezTo>
                    <a:pt x="31" y="3"/>
                    <a:pt x="29" y="4"/>
                    <a:pt x="29" y="6"/>
                  </a:cubicBezTo>
                  <a:cubicBezTo>
                    <a:pt x="29" y="18"/>
                    <a:pt x="29" y="18"/>
                    <a:pt x="29" y="18"/>
                  </a:cubicBezTo>
                  <a:cubicBezTo>
                    <a:pt x="43" y="18"/>
                    <a:pt x="43" y="18"/>
                    <a:pt x="43" y="18"/>
                  </a:cubicBezTo>
                  <a:cubicBezTo>
                    <a:pt x="46" y="18"/>
                    <a:pt x="48" y="20"/>
                    <a:pt x="48" y="23"/>
                  </a:cubicBezTo>
                  <a:cubicBezTo>
                    <a:pt x="48" y="22"/>
                    <a:pt x="48" y="22"/>
                    <a:pt x="48" y="21"/>
                  </a:cubicBezTo>
                  <a:cubicBezTo>
                    <a:pt x="65" y="21"/>
                    <a:pt x="65" y="21"/>
                    <a:pt x="65" y="21"/>
                  </a:cubicBezTo>
                  <a:cubicBezTo>
                    <a:pt x="65" y="21"/>
                    <a:pt x="66" y="22"/>
                    <a:pt x="66" y="22"/>
                  </a:cubicBezTo>
                  <a:cubicBezTo>
                    <a:pt x="66" y="23"/>
                    <a:pt x="65" y="23"/>
                    <a:pt x="65" y="23"/>
                  </a:cubicBezTo>
                  <a:cubicBezTo>
                    <a:pt x="48" y="23"/>
                    <a:pt x="48" y="23"/>
                    <a:pt x="48" y="23"/>
                  </a:cubicBezTo>
                  <a:cubicBezTo>
                    <a:pt x="48" y="30"/>
                    <a:pt x="48" y="30"/>
                    <a:pt x="48" y="30"/>
                  </a:cubicBezTo>
                  <a:cubicBezTo>
                    <a:pt x="65" y="30"/>
                    <a:pt x="65" y="30"/>
                    <a:pt x="65" y="30"/>
                  </a:cubicBezTo>
                  <a:cubicBezTo>
                    <a:pt x="65" y="30"/>
                    <a:pt x="66" y="31"/>
                    <a:pt x="66" y="31"/>
                  </a:cubicBezTo>
                  <a:cubicBezTo>
                    <a:pt x="66" y="32"/>
                    <a:pt x="65" y="32"/>
                    <a:pt x="65" y="32"/>
                  </a:cubicBezTo>
                  <a:cubicBezTo>
                    <a:pt x="48" y="32"/>
                    <a:pt x="48" y="32"/>
                    <a:pt x="48" y="32"/>
                  </a:cubicBezTo>
                  <a:cubicBezTo>
                    <a:pt x="48" y="39"/>
                    <a:pt x="48" y="39"/>
                    <a:pt x="48" y="39"/>
                  </a:cubicBezTo>
                  <a:cubicBezTo>
                    <a:pt x="55" y="39"/>
                    <a:pt x="55" y="39"/>
                    <a:pt x="55" y="39"/>
                  </a:cubicBezTo>
                  <a:cubicBezTo>
                    <a:pt x="55" y="39"/>
                    <a:pt x="56" y="39"/>
                    <a:pt x="56" y="39"/>
                  </a:cubicBezTo>
                  <a:cubicBezTo>
                    <a:pt x="66" y="48"/>
                    <a:pt x="66" y="48"/>
                    <a:pt x="66" y="48"/>
                  </a:cubicBezTo>
                  <a:cubicBezTo>
                    <a:pt x="63" y="41"/>
                    <a:pt x="63" y="41"/>
                    <a:pt x="63" y="41"/>
                  </a:cubicBezTo>
                  <a:cubicBezTo>
                    <a:pt x="63" y="40"/>
                    <a:pt x="63" y="40"/>
                    <a:pt x="63" y="40"/>
                  </a:cubicBezTo>
                  <a:cubicBezTo>
                    <a:pt x="63" y="39"/>
                    <a:pt x="64" y="39"/>
                    <a:pt x="64" y="39"/>
                  </a:cubicBezTo>
                  <a:cubicBezTo>
                    <a:pt x="69" y="39"/>
                    <a:pt x="69" y="39"/>
                    <a:pt x="69" y="39"/>
                  </a:cubicBezTo>
                  <a:cubicBezTo>
                    <a:pt x="71" y="39"/>
                    <a:pt x="72" y="38"/>
                    <a:pt x="72" y="36"/>
                  </a:cubicBezTo>
                  <a:close/>
                  <a:moveTo>
                    <a:pt x="46" y="53"/>
                  </a:moveTo>
                  <a:cubicBezTo>
                    <a:pt x="46" y="23"/>
                    <a:pt x="46" y="23"/>
                    <a:pt x="46" y="23"/>
                  </a:cubicBezTo>
                  <a:cubicBezTo>
                    <a:pt x="46" y="21"/>
                    <a:pt x="45" y="20"/>
                    <a:pt x="43" y="20"/>
                  </a:cubicBezTo>
                  <a:cubicBezTo>
                    <a:pt x="6" y="20"/>
                    <a:pt x="6" y="20"/>
                    <a:pt x="6" y="20"/>
                  </a:cubicBezTo>
                  <a:cubicBezTo>
                    <a:pt x="4" y="20"/>
                    <a:pt x="3" y="21"/>
                    <a:pt x="3" y="23"/>
                  </a:cubicBezTo>
                  <a:cubicBezTo>
                    <a:pt x="3" y="53"/>
                    <a:pt x="3" y="53"/>
                    <a:pt x="3" y="53"/>
                  </a:cubicBezTo>
                  <a:cubicBezTo>
                    <a:pt x="3" y="55"/>
                    <a:pt x="4" y="56"/>
                    <a:pt x="6" y="56"/>
                  </a:cubicBezTo>
                  <a:cubicBezTo>
                    <a:pt x="12" y="56"/>
                    <a:pt x="12" y="56"/>
                    <a:pt x="12" y="56"/>
                  </a:cubicBezTo>
                  <a:cubicBezTo>
                    <a:pt x="12" y="56"/>
                    <a:pt x="12" y="56"/>
                    <a:pt x="12" y="56"/>
                  </a:cubicBezTo>
                  <a:cubicBezTo>
                    <a:pt x="13" y="57"/>
                    <a:pt x="13" y="57"/>
                    <a:pt x="13" y="57"/>
                  </a:cubicBezTo>
                  <a:cubicBezTo>
                    <a:pt x="9" y="65"/>
                    <a:pt x="9" y="65"/>
                    <a:pt x="9" y="65"/>
                  </a:cubicBezTo>
                  <a:cubicBezTo>
                    <a:pt x="20" y="56"/>
                    <a:pt x="20" y="56"/>
                    <a:pt x="20" y="56"/>
                  </a:cubicBezTo>
                  <a:cubicBezTo>
                    <a:pt x="20" y="56"/>
                    <a:pt x="20" y="56"/>
                    <a:pt x="20" y="56"/>
                  </a:cubicBezTo>
                  <a:cubicBezTo>
                    <a:pt x="43" y="56"/>
                    <a:pt x="43" y="56"/>
                    <a:pt x="43" y="56"/>
                  </a:cubicBezTo>
                  <a:cubicBezTo>
                    <a:pt x="45" y="56"/>
                    <a:pt x="46" y="55"/>
                    <a:pt x="46" y="53"/>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86" name="Freeform 72"/>
            <p:cNvSpPr>
              <a:spLocks noEditPoints="1"/>
            </p:cNvSpPr>
            <p:nvPr/>
          </p:nvSpPr>
          <p:spPr bwMode="auto">
            <a:xfrm>
              <a:off x="3477443" y="4457560"/>
              <a:ext cx="257175" cy="252412"/>
            </a:xfrm>
            <a:custGeom>
              <a:avLst/>
              <a:gdLst>
                <a:gd name="T0" fmla="*/ 12 w 68"/>
                <a:gd name="T1" fmla="*/ 0 h 67"/>
                <a:gd name="T2" fmla="*/ 0 w 68"/>
                <a:gd name="T3" fmla="*/ 56 h 67"/>
                <a:gd name="T4" fmla="*/ 57 w 68"/>
                <a:gd name="T5" fmla="*/ 67 h 67"/>
                <a:gd name="T6" fmla="*/ 68 w 68"/>
                <a:gd name="T7" fmla="*/ 11 h 67"/>
                <a:gd name="T8" fmla="*/ 65 w 68"/>
                <a:gd name="T9" fmla="*/ 11 h 67"/>
                <a:gd name="T10" fmla="*/ 57 w 68"/>
                <a:gd name="T11" fmla="*/ 64 h 67"/>
                <a:gd name="T12" fmla="*/ 3 w 68"/>
                <a:gd name="T13" fmla="*/ 56 h 67"/>
                <a:gd name="T14" fmla="*/ 12 w 68"/>
                <a:gd name="T15" fmla="*/ 3 h 67"/>
                <a:gd name="T16" fmla="*/ 65 w 68"/>
                <a:gd name="T17" fmla="*/ 11 h 67"/>
                <a:gd name="T18" fmla="*/ 12 w 68"/>
                <a:gd name="T19" fmla="*/ 5 h 67"/>
                <a:gd name="T20" fmla="*/ 6 w 68"/>
                <a:gd name="T21" fmla="*/ 56 h 67"/>
                <a:gd name="T22" fmla="*/ 56 w 68"/>
                <a:gd name="T23" fmla="*/ 62 h 67"/>
                <a:gd name="T24" fmla="*/ 63 w 68"/>
                <a:gd name="T25" fmla="*/ 12 h 67"/>
                <a:gd name="T26" fmla="*/ 61 w 68"/>
                <a:gd name="T27" fmla="*/ 12 h 67"/>
                <a:gd name="T28" fmla="*/ 35 w 68"/>
                <a:gd name="T29" fmla="*/ 33 h 67"/>
                <a:gd name="T30" fmla="*/ 56 w 68"/>
                <a:gd name="T31" fmla="*/ 7 h 67"/>
                <a:gd name="T32" fmla="*/ 12 w 68"/>
                <a:gd name="T33" fmla="*/ 7 h 67"/>
                <a:gd name="T34" fmla="*/ 33 w 68"/>
                <a:gd name="T35" fmla="*/ 33 h 67"/>
                <a:gd name="T36" fmla="*/ 8 w 68"/>
                <a:gd name="T37" fmla="*/ 12 h 67"/>
                <a:gd name="T38" fmla="*/ 8 w 68"/>
                <a:gd name="T39" fmla="*/ 56 h 67"/>
                <a:gd name="T40" fmla="*/ 33 w 68"/>
                <a:gd name="T41" fmla="*/ 35 h 67"/>
                <a:gd name="T42" fmla="*/ 12 w 68"/>
                <a:gd name="T43" fmla="*/ 60 h 67"/>
                <a:gd name="T44" fmla="*/ 56 w 68"/>
                <a:gd name="T45" fmla="*/ 60 h 67"/>
                <a:gd name="T46" fmla="*/ 35 w 68"/>
                <a:gd name="T47" fmla="*/ 35 h 67"/>
                <a:gd name="T48" fmla="*/ 61 w 68"/>
                <a:gd name="T49" fmla="*/ 56 h 67"/>
                <a:gd name="T50" fmla="*/ 12 w 68"/>
                <a:gd name="T51" fmla="*/ 20 h 67"/>
                <a:gd name="T52" fmla="*/ 19 w 68"/>
                <a:gd name="T53" fmla="*/ 19 h 67"/>
                <a:gd name="T54" fmla="*/ 20 w 68"/>
                <a:gd name="T55" fmla="*/ 12 h 67"/>
                <a:gd name="T56" fmla="*/ 21 w 68"/>
                <a:gd name="T57" fmla="*/ 19 h 67"/>
                <a:gd name="T58" fmla="*/ 29 w 68"/>
                <a:gd name="T59" fmla="*/ 20 h 67"/>
                <a:gd name="T60" fmla="*/ 21 w 68"/>
                <a:gd name="T61" fmla="*/ 21 h 67"/>
                <a:gd name="T62" fmla="*/ 20 w 68"/>
                <a:gd name="T63" fmla="*/ 28 h 67"/>
                <a:gd name="T64" fmla="*/ 19 w 68"/>
                <a:gd name="T65" fmla="*/ 21 h 67"/>
                <a:gd name="T66" fmla="*/ 12 w 68"/>
                <a:gd name="T67" fmla="*/ 20 h 67"/>
                <a:gd name="T68" fmla="*/ 26 w 68"/>
                <a:gd name="T69" fmla="*/ 53 h 67"/>
                <a:gd name="T70" fmla="*/ 25 w 68"/>
                <a:gd name="T71" fmla="*/ 53 h 67"/>
                <a:gd name="T72" fmla="*/ 16 w 68"/>
                <a:gd name="T73" fmla="*/ 53 h 67"/>
                <a:gd name="T74" fmla="*/ 15 w 68"/>
                <a:gd name="T75" fmla="*/ 53 h 67"/>
                <a:gd name="T76" fmla="*/ 19 w 68"/>
                <a:gd name="T77" fmla="*/ 47 h 67"/>
                <a:gd name="T78" fmla="*/ 15 w 68"/>
                <a:gd name="T79" fmla="*/ 42 h 67"/>
                <a:gd name="T80" fmla="*/ 20 w 68"/>
                <a:gd name="T81" fmla="*/ 46 h 67"/>
                <a:gd name="T82" fmla="*/ 26 w 68"/>
                <a:gd name="T83" fmla="*/ 42 h 67"/>
                <a:gd name="T84" fmla="*/ 22 w 68"/>
                <a:gd name="T85" fmla="*/ 47 h 67"/>
                <a:gd name="T86" fmla="*/ 40 w 68"/>
                <a:gd name="T87" fmla="*/ 19 h 67"/>
                <a:gd name="T88" fmla="*/ 56 w 68"/>
                <a:gd name="T89" fmla="*/ 18 h 67"/>
                <a:gd name="T90" fmla="*/ 56 w 68"/>
                <a:gd name="T91" fmla="*/ 20 h 67"/>
                <a:gd name="T92" fmla="*/ 40 w 68"/>
                <a:gd name="T93" fmla="*/ 19 h 67"/>
                <a:gd name="T94" fmla="*/ 55 w 68"/>
                <a:gd name="T95" fmla="*/ 45 h 67"/>
                <a:gd name="T96" fmla="*/ 40 w 68"/>
                <a:gd name="T97" fmla="*/ 44 h 67"/>
                <a:gd name="T98" fmla="*/ 55 w 68"/>
                <a:gd name="T99" fmla="*/ 43 h 67"/>
                <a:gd name="T100" fmla="*/ 56 w 68"/>
                <a:gd name="T101" fmla="*/ 50 h 67"/>
                <a:gd name="T102" fmla="*/ 41 w 68"/>
                <a:gd name="T103" fmla="*/ 51 h 67"/>
                <a:gd name="T104" fmla="*/ 41 w 68"/>
                <a:gd name="T105" fmla="*/ 49 h 67"/>
                <a:gd name="T106" fmla="*/ 56 w 68"/>
                <a:gd name="T107"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67">
                  <a:moveTo>
                    <a:pt x="57" y="0"/>
                  </a:moveTo>
                  <a:cubicBezTo>
                    <a:pt x="12" y="0"/>
                    <a:pt x="12" y="0"/>
                    <a:pt x="12" y="0"/>
                  </a:cubicBezTo>
                  <a:cubicBezTo>
                    <a:pt x="5" y="0"/>
                    <a:pt x="0" y="5"/>
                    <a:pt x="0" y="11"/>
                  </a:cubicBezTo>
                  <a:cubicBezTo>
                    <a:pt x="0" y="56"/>
                    <a:pt x="0" y="56"/>
                    <a:pt x="0" y="56"/>
                  </a:cubicBezTo>
                  <a:cubicBezTo>
                    <a:pt x="0" y="62"/>
                    <a:pt x="5" y="67"/>
                    <a:pt x="12" y="67"/>
                  </a:cubicBezTo>
                  <a:cubicBezTo>
                    <a:pt x="57" y="67"/>
                    <a:pt x="57" y="67"/>
                    <a:pt x="57" y="67"/>
                  </a:cubicBezTo>
                  <a:cubicBezTo>
                    <a:pt x="63" y="67"/>
                    <a:pt x="68" y="62"/>
                    <a:pt x="68" y="56"/>
                  </a:cubicBezTo>
                  <a:cubicBezTo>
                    <a:pt x="68" y="11"/>
                    <a:pt x="68" y="11"/>
                    <a:pt x="68" y="11"/>
                  </a:cubicBezTo>
                  <a:cubicBezTo>
                    <a:pt x="68" y="5"/>
                    <a:pt x="63" y="0"/>
                    <a:pt x="57" y="0"/>
                  </a:cubicBezTo>
                  <a:close/>
                  <a:moveTo>
                    <a:pt x="65" y="11"/>
                  </a:moveTo>
                  <a:cubicBezTo>
                    <a:pt x="65" y="56"/>
                    <a:pt x="65" y="56"/>
                    <a:pt x="65" y="56"/>
                  </a:cubicBezTo>
                  <a:cubicBezTo>
                    <a:pt x="65" y="61"/>
                    <a:pt x="61" y="64"/>
                    <a:pt x="57" y="64"/>
                  </a:cubicBezTo>
                  <a:cubicBezTo>
                    <a:pt x="12" y="64"/>
                    <a:pt x="12" y="64"/>
                    <a:pt x="12" y="64"/>
                  </a:cubicBezTo>
                  <a:cubicBezTo>
                    <a:pt x="7" y="64"/>
                    <a:pt x="3" y="61"/>
                    <a:pt x="3" y="56"/>
                  </a:cubicBezTo>
                  <a:cubicBezTo>
                    <a:pt x="3" y="11"/>
                    <a:pt x="3" y="11"/>
                    <a:pt x="3" y="11"/>
                  </a:cubicBezTo>
                  <a:cubicBezTo>
                    <a:pt x="3" y="7"/>
                    <a:pt x="7" y="3"/>
                    <a:pt x="12" y="3"/>
                  </a:cubicBezTo>
                  <a:cubicBezTo>
                    <a:pt x="57" y="3"/>
                    <a:pt x="57" y="3"/>
                    <a:pt x="57" y="3"/>
                  </a:cubicBezTo>
                  <a:cubicBezTo>
                    <a:pt x="61" y="3"/>
                    <a:pt x="65" y="7"/>
                    <a:pt x="65" y="11"/>
                  </a:cubicBezTo>
                  <a:close/>
                  <a:moveTo>
                    <a:pt x="56" y="5"/>
                  </a:moveTo>
                  <a:cubicBezTo>
                    <a:pt x="12" y="5"/>
                    <a:pt x="12" y="5"/>
                    <a:pt x="12" y="5"/>
                  </a:cubicBezTo>
                  <a:cubicBezTo>
                    <a:pt x="9" y="5"/>
                    <a:pt x="6" y="8"/>
                    <a:pt x="6" y="12"/>
                  </a:cubicBezTo>
                  <a:cubicBezTo>
                    <a:pt x="6" y="56"/>
                    <a:pt x="6" y="56"/>
                    <a:pt x="6" y="56"/>
                  </a:cubicBezTo>
                  <a:cubicBezTo>
                    <a:pt x="6" y="59"/>
                    <a:pt x="9" y="62"/>
                    <a:pt x="12" y="62"/>
                  </a:cubicBezTo>
                  <a:cubicBezTo>
                    <a:pt x="56" y="62"/>
                    <a:pt x="56" y="62"/>
                    <a:pt x="56" y="62"/>
                  </a:cubicBezTo>
                  <a:cubicBezTo>
                    <a:pt x="60" y="62"/>
                    <a:pt x="63" y="59"/>
                    <a:pt x="63" y="56"/>
                  </a:cubicBezTo>
                  <a:cubicBezTo>
                    <a:pt x="63" y="12"/>
                    <a:pt x="63" y="12"/>
                    <a:pt x="63" y="12"/>
                  </a:cubicBezTo>
                  <a:cubicBezTo>
                    <a:pt x="63" y="8"/>
                    <a:pt x="60" y="5"/>
                    <a:pt x="56" y="5"/>
                  </a:cubicBezTo>
                  <a:close/>
                  <a:moveTo>
                    <a:pt x="61" y="12"/>
                  </a:moveTo>
                  <a:cubicBezTo>
                    <a:pt x="61" y="33"/>
                    <a:pt x="61" y="33"/>
                    <a:pt x="61" y="33"/>
                  </a:cubicBezTo>
                  <a:cubicBezTo>
                    <a:pt x="35" y="33"/>
                    <a:pt x="35" y="33"/>
                    <a:pt x="35" y="33"/>
                  </a:cubicBezTo>
                  <a:cubicBezTo>
                    <a:pt x="35" y="7"/>
                    <a:pt x="35" y="7"/>
                    <a:pt x="35" y="7"/>
                  </a:cubicBezTo>
                  <a:cubicBezTo>
                    <a:pt x="56" y="7"/>
                    <a:pt x="56" y="7"/>
                    <a:pt x="56" y="7"/>
                  </a:cubicBezTo>
                  <a:cubicBezTo>
                    <a:pt x="59" y="7"/>
                    <a:pt x="61" y="9"/>
                    <a:pt x="61" y="12"/>
                  </a:cubicBezTo>
                  <a:close/>
                  <a:moveTo>
                    <a:pt x="12" y="7"/>
                  </a:moveTo>
                  <a:cubicBezTo>
                    <a:pt x="33" y="7"/>
                    <a:pt x="33" y="7"/>
                    <a:pt x="33" y="7"/>
                  </a:cubicBezTo>
                  <a:cubicBezTo>
                    <a:pt x="33" y="33"/>
                    <a:pt x="33" y="33"/>
                    <a:pt x="33" y="33"/>
                  </a:cubicBezTo>
                  <a:cubicBezTo>
                    <a:pt x="8" y="33"/>
                    <a:pt x="8" y="33"/>
                    <a:pt x="8" y="33"/>
                  </a:cubicBezTo>
                  <a:cubicBezTo>
                    <a:pt x="8" y="12"/>
                    <a:pt x="8" y="12"/>
                    <a:pt x="8" y="12"/>
                  </a:cubicBezTo>
                  <a:cubicBezTo>
                    <a:pt x="8" y="9"/>
                    <a:pt x="10" y="7"/>
                    <a:pt x="12" y="7"/>
                  </a:cubicBezTo>
                  <a:close/>
                  <a:moveTo>
                    <a:pt x="8" y="56"/>
                  </a:moveTo>
                  <a:cubicBezTo>
                    <a:pt x="8" y="35"/>
                    <a:pt x="8" y="35"/>
                    <a:pt x="8" y="35"/>
                  </a:cubicBezTo>
                  <a:cubicBezTo>
                    <a:pt x="33" y="35"/>
                    <a:pt x="33" y="35"/>
                    <a:pt x="33" y="35"/>
                  </a:cubicBezTo>
                  <a:cubicBezTo>
                    <a:pt x="33" y="60"/>
                    <a:pt x="33" y="60"/>
                    <a:pt x="33" y="60"/>
                  </a:cubicBezTo>
                  <a:cubicBezTo>
                    <a:pt x="12" y="60"/>
                    <a:pt x="12" y="60"/>
                    <a:pt x="12" y="60"/>
                  </a:cubicBezTo>
                  <a:cubicBezTo>
                    <a:pt x="10" y="60"/>
                    <a:pt x="8" y="58"/>
                    <a:pt x="8" y="56"/>
                  </a:cubicBezTo>
                  <a:close/>
                  <a:moveTo>
                    <a:pt x="56" y="60"/>
                  </a:moveTo>
                  <a:cubicBezTo>
                    <a:pt x="35" y="60"/>
                    <a:pt x="35" y="60"/>
                    <a:pt x="35" y="60"/>
                  </a:cubicBezTo>
                  <a:cubicBezTo>
                    <a:pt x="35" y="35"/>
                    <a:pt x="35" y="35"/>
                    <a:pt x="35" y="35"/>
                  </a:cubicBezTo>
                  <a:cubicBezTo>
                    <a:pt x="61" y="35"/>
                    <a:pt x="61" y="35"/>
                    <a:pt x="61" y="35"/>
                  </a:cubicBezTo>
                  <a:cubicBezTo>
                    <a:pt x="61" y="56"/>
                    <a:pt x="61" y="56"/>
                    <a:pt x="61" y="56"/>
                  </a:cubicBezTo>
                  <a:cubicBezTo>
                    <a:pt x="61" y="58"/>
                    <a:pt x="59" y="60"/>
                    <a:pt x="56" y="60"/>
                  </a:cubicBezTo>
                  <a:close/>
                  <a:moveTo>
                    <a:pt x="12" y="20"/>
                  </a:moveTo>
                  <a:cubicBezTo>
                    <a:pt x="12" y="19"/>
                    <a:pt x="13" y="19"/>
                    <a:pt x="13" y="19"/>
                  </a:cubicBezTo>
                  <a:cubicBezTo>
                    <a:pt x="19" y="19"/>
                    <a:pt x="19" y="19"/>
                    <a:pt x="19" y="19"/>
                  </a:cubicBezTo>
                  <a:cubicBezTo>
                    <a:pt x="19" y="13"/>
                    <a:pt x="19" y="13"/>
                    <a:pt x="19" y="13"/>
                  </a:cubicBezTo>
                  <a:cubicBezTo>
                    <a:pt x="19" y="12"/>
                    <a:pt x="20" y="12"/>
                    <a:pt x="20" y="12"/>
                  </a:cubicBezTo>
                  <a:cubicBezTo>
                    <a:pt x="21" y="12"/>
                    <a:pt x="21" y="12"/>
                    <a:pt x="21" y="13"/>
                  </a:cubicBezTo>
                  <a:cubicBezTo>
                    <a:pt x="21" y="19"/>
                    <a:pt x="21" y="19"/>
                    <a:pt x="21" y="19"/>
                  </a:cubicBezTo>
                  <a:cubicBezTo>
                    <a:pt x="28" y="19"/>
                    <a:pt x="28" y="19"/>
                    <a:pt x="28" y="19"/>
                  </a:cubicBezTo>
                  <a:cubicBezTo>
                    <a:pt x="28" y="19"/>
                    <a:pt x="29" y="19"/>
                    <a:pt x="29" y="20"/>
                  </a:cubicBezTo>
                  <a:cubicBezTo>
                    <a:pt x="29" y="20"/>
                    <a:pt x="28" y="21"/>
                    <a:pt x="28" y="21"/>
                  </a:cubicBezTo>
                  <a:cubicBezTo>
                    <a:pt x="21" y="21"/>
                    <a:pt x="21" y="21"/>
                    <a:pt x="21" y="21"/>
                  </a:cubicBezTo>
                  <a:cubicBezTo>
                    <a:pt x="21" y="27"/>
                    <a:pt x="21" y="27"/>
                    <a:pt x="21" y="27"/>
                  </a:cubicBezTo>
                  <a:cubicBezTo>
                    <a:pt x="21" y="27"/>
                    <a:pt x="21" y="28"/>
                    <a:pt x="20" y="28"/>
                  </a:cubicBezTo>
                  <a:cubicBezTo>
                    <a:pt x="20" y="28"/>
                    <a:pt x="19" y="27"/>
                    <a:pt x="19" y="27"/>
                  </a:cubicBezTo>
                  <a:cubicBezTo>
                    <a:pt x="19" y="21"/>
                    <a:pt x="19" y="21"/>
                    <a:pt x="19" y="21"/>
                  </a:cubicBezTo>
                  <a:cubicBezTo>
                    <a:pt x="13" y="21"/>
                    <a:pt x="13" y="21"/>
                    <a:pt x="13" y="21"/>
                  </a:cubicBezTo>
                  <a:cubicBezTo>
                    <a:pt x="13" y="21"/>
                    <a:pt x="12" y="20"/>
                    <a:pt x="12" y="20"/>
                  </a:cubicBezTo>
                  <a:close/>
                  <a:moveTo>
                    <a:pt x="26" y="52"/>
                  </a:moveTo>
                  <a:cubicBezTo>
                    <a:pt x="27" y="52"/>
                    <a:pt x="27" y="53"/>
                    <a:pt x="26" y="53"/>
                  </a:cubicBezTo>
                  <a:cubicBezTo>
                    <a:pt x="26" y="53"/>
                    <a:pt x="26" y="53"/>
                    <a:pt x="25" y="53"/>
                  </a:cubicBezTo>
                  <a:cubicBezTo>
                    <a:pt x="25" y="53"/>
                    <a:pt x="25" y="53"/>
                    <a:pt x="25" y="53"/>
                  </a:cubicBezTo>
                  <a:cubicBezTo>
                    <a:pt x="20" y="49"/>
                    <a:pt x="20" y="49"/>
                    <a:pt x="20" y="49"/>
                  </a:cubicBezTo>
                  <a:cubicBezTo>
                    <a:pt x="16" y="53"/>
                    <a:pt x="16" y="53"/>
                    <a:pt x="16" y="53"/>
                  </a:cubicBezTo>
                  <a:cubicBezTo>
                    <a:pt x="16" y="53"/>
                    <a:pt x="16" y="53"/>
                    <a:pt x="15" y="53"/>
                  </a:cubicBezTo>
                  <a:cubicBezTo>
                    <a:pt x="15" y="53"/>
                    <a:pt x="15" y="53"/>
                    <a:pt x="15" y="53"/>
                  </a:cubicBezTo>
                  <a:cubicBezTo>
                    <a:pt x="14" y="53"/>
                    <a:pt x="14" y="52"/>
                    <a:pt x="15" y="52"/>
                  </a:cubicBezTo>
                  <a:cubicBezTo>
                    <a:pt x="19" y="47"/>
                    <a:pt x="19" y="47"/>
                    <a:pt x="19" y="47"/>
                  </a:cubicBezTo>
                  <a:cubicBezTo>
                    <a:pt x="15" y="43"/>
                    <a:pt x="15" y="43"/>
                    <a:pt x="15" y="43"/>
                  </a:cubicBezTo>
                  <a:cubicBezTo>
                    <a:pt x="14" y="43"/>
                    <a:pt x="14" y="42"/>
                    <a:pt x="15" y="42"/>
                  </a:cubicBezTo>
                  <a:cubicBezTo>
                    <a:pt x="15" y="41"/>
                    <a:pt x="16" y="41"/>
                    <a:pt x="16" y="42"/>
                  </a:cubicBezTo>
                  <a:cubicBezTo>
                    <a:pt x="20" y="46"/>
                    <a:pt x="20" y="46"/>
                    <a:pt x="20" y="46"/>
                  </a:cubicBezTo>
                  <a:cubicBezTo>
                    <a:pt x="25" y="42"/>
                    <a:pt x="25" y="42"/>
                    <a:pt x="25" y="42"/>
                  </a:cubicBezTo>
                  <a:cubicBezTo>
                    <a:pt x="25" y="41"/>
                    <a:pt x="26" y="41"/>
                    <a:pt x="26" y="42"/>
                  </a:cubicBezTo>
                  <a:cubicBezTo>
                    <a:pt x="27" y="42"/>
                    <a:pt x="27" y="43"/>
                    <a:pt x="26" y="43"/>
                  </a:cubicBezTo>
                  <a:cubicBezTo>
                    <a:pt x="22" y="47"/>
                    <a:pt x="22" y="47"/>
                    <a:pt x="22" y="47"/>
                  </a:cubicBezTo>
                  <a:lnTo>
                    <a:pt x="26" y="52"/>
                  </a:lnTo>
                  <a:close/>
                  <a:moveTo>
                    <a:pt x="40" y="19"/>
                  </a:moveTo>
                  <a:cubicBezTo>
                    <a:pt x="40" y="19"/>
                    <a:pt x="41" y="18"/>
                    <a:pt x="41" y="18"/>
                  </a:cubicBezTo>
                  <a:cubicBezTo>
                    <a:pt x="56" y="18"/>
                    <a:pt x="56" y="18"/>
                    <a:pt x="56" y="18"/>
                  </a:cubicBezTo>
                  <a:cubicBezTo>
                    <a:pt x="56" y="18"/>
                    <a:pt x="57" y="19"/>
                    <a:pt x="57" y="19"/>
                  </a:cubicBezTo>
                  <a:cubicBezTo>
                    <a:pt x="57" y="20"/>
                    <a:pt x="56" y="20"/>
                    <a:pt x="56" y="20"/>
                  </a:cubicBezTo>
                  <a:cubicBezTo>
                    <a:pt x="41" y="20"/>
                    <a:pt x="41" y="20"/>
                    <a:pt x="41" y="20"/>
                  </a:cubicBezTo>
                  <a:cubicBezTo>
                    <a:pt x="41" y="20"/>
                    <a:pt x="40" y="20"/>
                    <a:pt x="40" y="19"/>
                  </a:cubicBezTo>
                  <a:close/>
                  <a:moveTo>
                    <a:pt x="56" y="44"/>
                  </a:moveTo>
                  <a:cubicBezTo>
                    <a:pt x="56" y="45"/>
                    <a:pt x="56" y="45"/>
                    <a:pt x="55" y="45"/>
                  </a:cubicBezTo>
                  <a:cubicBezTo>
                    <a:pt x="41" y="45"/>
                    <a:pt x="41" y="45"/>
                    <a:pt x="41" y="45"/>
                  </a:cubicBezTo>
                  <a:cubicBezTo>
                    <a:pt x="41" y="45"/>
                    <a:pt x="40" y="45"/>
                    <a:pt x="40" y="44"/>
                  </a:cubicBezTo>
                  <a:cubicBezTo>
                    <a:pt x="40" y="44"/>
                    <a:pt x="41" y="43"/>
                    <a:pt x="41" y="43"/>
                  </a:cubicBezTo>
                  <a:cubicBezTo>
                    <a:pt x="55" y="43"/>
                    <a:pt x="55" y="43"/>
                    <a:pt x="55" y="43"/>
                  </a:cubicBezTo>
                  <a:cubicBezTo>
                    <a:pt x="56" y="43"/>
                    <a:pt x="56" y="44"/>
                    <a:pt x="56" y="44"/>
                  </a:cubicBezTo>
                  <a:close/>
                  <a:moveTo>
                    <a:pt x="56" y="50"/>
                  </a:moveTo>
                  <a:cubicBezTo>
                    <a:pt x="56" y="51"/>
                    <a:pt x="56" y="51"/>
                    <a:pt x="55" y="51"/>
                  </a:cubicBezTo>
                  <a:cubicBezTo>
                    <a:pt x="41" y="51"/>
                    <a:pt x="41" y="51"/>
                    <a:pt x="41" y="51"/>
                  </a:cubicBezTo>
                  <a:cubicBezTo>
                    <a:pt x="41" y="51"/>
                    <a:pt x="40" y="51"/>
                    <a:pt x="40" y="50"/>
                  </a:cubicBezTo>
                  <a:cubicBezTo>
                    <a:pt x="40" y="50"/>
                    <a:pt x="41" y="49"/>
                    <a:pt x="41" y="49"/>
                  </a:cubicBezTo>
                  <a:cubicBezTo>
                    <a:pt x="55" y="49"/>
                    <a:pt x="55" y="49"/>
                    <a:pt x="55" y="49"/>
                  </a:cubicBezTo>
                  <a:cubicBezTo>
                    <a:pt x="56" y="49"/>
                    <a:pt x="56" y="50"/>
                    <a:pt x="56" y="50"/>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87" name="Freeform 73"/>
            <p:cNvSpPr>
              <a:spLocks noEditPoints="1"/>
            </p:cNvSpPr>
            <p:nvPr/>
          </p:nvSpPr>
          <p:spPr bwMode="auto">
            <a:xfrm>
              <a:off x="7083924" y="1761825"/>
              <a:ext cx="354914" cy="343084"/>
            </a:xfrm>
            <a:custGeom>
              <a:avLst/>
              <a:gdLst>
                <a:gd name="T0" fmla="*/ 12 w 63"/>
                <a:gd name="T1" fmla="*/ 10 h 61"/>
                <a:gd name="T2" fmla="*/ 13 w 63"/>
                <a:gd name="T3" fmla="*/ 10 h 61"/>
                <a:gd name="T4" fmla="*/ 13 w 63"/>
                <a:gd name="T5" fmla="*/ 12 h 61"/>
                <a:gd name="T6" fmla="*/ 13 w 63"/>
                <a:gd name="T7" fmla="*/ 29 h 61"/>
                <a:gd name="T8" fmla="*/ 13 w 63"/>
                <a:gd name="T9" fmla="*/ 31 h 61"/>
                <a:gd name="T10" fmla="*/ 13 w 63"/>
                <a:gd name="T11" fmla="*/ 31 h 61"/>
                <a:gd name="T12" fmla="*/ 12 w 63"/>
                <a:gd name="T13" fmla="*/ 31 h 61"/>
                <a:gd name="T14" fmla="*/ 12 w 63"/>
                <a:gd name="T15" fmla="*/ 10 h 61"/>
                <a:gd name="T16" fmla="*/ 61 w 63"/>
                <a:gd name="T17" fmla="*/ 59 h 61"/>
                <a:gd name="T18" fmla="*/ 56 w 63"/>
                <a:gd name="T19" fmla="*/ 61 h 61"/>
                <a:gd name="T20" fmla="*/ 51 w 63"/>
                <a:gd name="T21" fmla="*/ 59 h 61"/>
                <a:gd name="T22" fmla="*/ 38 w 63"/>
                <a:gd name="T23" fmla="*/ 47 h 61"/>
                <a:gd name="T24" fmla="*/ 36 w 63"/>
                <a:gd name="T25" fmla="*/ 42 h 61"/>
                <a:gd name="T26" fmla="*/ 32 w 63"/>
                <a:gd name="T27" fmla="*/ 38 h 61"/>
                <a:gd name="T28" fmla="*/ 22 w 63"/>
                <a:gd name="T29" fmla="*/ 41 h 61"/>
                <a:gd name="T30" fmla="*/ 8 w 63"/>
                <a:gd name="T31" fmla="*/ 35 h 61"/>
                <a:gd name="T32" fmla="*/ 8 w 63"/>
                <a:gd name="T33" fmla="*/ 6 h 61"/>
                <a:gd name="T34" fmla="*/ 22 w 63"/>
                <a:gd name="T35" fmla="*/ 0 h 61"/>
                <a:gd name="T36" fmla="*/ 36 w 63"/>
                <a:gd name="T37" fmla="*/ 6 h 61"/>
                <a:gd name="T38" fmla="*/ 39 w 63"/>
                <a:gd name="T39" fmla="*/ 31 h 61"/>
                <a:gd name="T40" fmla="*/ 43 w 63"/>
                <a:gd name="T41" fmla="*/ 35 h 61"/>
                <a:gd name="T42" fmla="*/ 48 w 63"/>
                <a:gd name="T43" fmla="*/ 37 h 61"/>
                <a:gd name="T44" fmla="*/ 60 w 63"/>
                <a:gd name="T45" fmla="*/ 49 h 61"/>
                <a:gd name="T46" fmla="*/ 61 w 63"/>
                <a:gd name="T47" fmla="*/ 59 h 61"/>
                <a:gd name="T48" fmla="*/ 10 w 63"/>
                <a:gd name="T49" fmla="*/ 8 h 61"/>
                <a:gd name="T50" fmla="*/ 5 w 63"/>
                <a:gd name="T51" fmla="*/ 21 h 61"/>
                <a:gd name="T52" fmla="*/ 10 w 63"/>
                <a:gd name="T53" fmla="*/ 33 h 61"/>
                <a:gd name="T54" fmla="*/ 22 w 63"/>
                <a:gd name="T55" fmla="*/ 38 h 61"/>
                <a:gd name="T56" fmla="*/ 34 w 63"/>
                <a:gd name="T57" fmla="*/ 33 h 61"/>
                <a:gd name="T58" fmla="*/ 39 w 63"/>
                <a:gd name="T59" fmla="*/ 21 h 61"/>
                <a:gd name="T60" fmla="*/ 34 w 63"/>
                <a:gd name="T61" fmla="*/ 8 h 61"/>
                <a:gd name="T62" fmla="*/ 22 w 63"/>
                <a:gd name="T63" fmla="*/ 3 h 61"/>
                <a:gd name="T64" fmla="*/ 10 w 63"/>
                <a:gd name="T65" fmla="*/ 8 h 61"/>
                <a:gd name="T66" fmla="*/ 36 w 63"/>
                <a:gd name="T67" fmla="*/ 34 h 61"/>
                <a:gd name="T68" fmla="*/ 34 w 63"/>
                <a:gd name="T69" fmla="*/ 35 h 61"/>
                <a:gd name="T70" fmla="*/ 38 w 63"/>
                <a:gd name="T71" fmla="*/ 39 h 61"/>
                <a:gd name="T72" fmla="*/ 39 w 63"/>
                <a:gd name="T73" fmla="*/ 37 h 61"/>
                <a:gd name="T74" fmla="*/ 40 w 63"/>
                <a:gd name="T75" fmla="*/ 36 h 61"/>
                <a:gd name="T76" fmla="*/ 37 w 63"/>
                <a:gd name="T77" fmla="*/ 33 h 61"/>
                <a:gd name="T78" fmla="*/ 36 w 63"/>
                <a:gd name="T79" fmla="*/ 34 h 61"/>
                <a:gd name="T80" fmla="*/ 41 w 63"/>
                <a:gd name="T81" fmla="*/ 44 h 61"/>
                <a:gd name="T82" fmla="*/ 53 w 63"/>
                <a:gd name="T83" fmla="*/ 57 h 61"/>
                <a:gd name="T84" fmla="*/ 58 w 63"/>
                <a:gd name="T85" fmla="*/ 57 h 61"/>
                <a:gd name="T86" fmla="*/ 60 w 63"/>
                <a:gd name="T87" fmla="*/ 54 h 61"/>
                <a:gd name="T88" fmla="*/ 58 w 63"/>
                <a:gd name="T89" fmla="*/ 51 h 61"/>
                <a:gd name="T90" fmla="*/ 46 w 63"/>
                <a:gd name="T91" fmla="*/ 39 h 61"/>
                <a:gd name="T92" fmla="*/ 43 w 63"/>
                <a:gd name="T93" fmla="*/ 38 h 61"/>
                <a:gd name="T94" fmla="*/ 42 w 63"/>
                <a:gd name="T95" fmla="*/ 38 h 61"/>
                <a:gd name="T96" fmla="*/ 41 w 63"/>
                <a:gd name="T97" fmla="*/ 38 h 61"/>
                <a:gd name="T98" fmla="*/ 40 w 63"/>
                <a:gd name="T99" fmla="*/ 39 h 61"/>
                <a:gd name="T100" fmla="*/ 40 w 63"/>
                <a:gd name="T101" fmla="*/ 40 h 61"/>
                <a:gd name="T102" fmla="*/ 39 w 63"/>
                <a:gd name="T103" fmla="*/ 40 h 61"/>
                <a:gd name="T104" fmla="*/ 41 w 63"/>
                <a:gd name="T105" fmla="*/ 4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 h="61">
                  <a:moveTo>
                    <a:pt x="12" y="10"/>
                  </a:moveTo>
                  <a:cubicBezTo>
                    <a:pt x="12" y="10"/>
                    <a:pt x="13" y="10"/>
                    <a:pt x="13" y="10"/>
                  </a:cubicBezTo>
                  <a:cubicBezTo>
                    <a:pt x="14" y="11"/>
                    <a:pt x="14" y="11"/>
                    <a:pt x="13" y="12"/>
                  </a:cubicBezTo>
                  <a:cubicBezTo>
                    <a:pt x="8" y="17"/>
                    <a:pt x="8" y="24"/>
                    <a:pt x="13" y="29"/>
                  </a:cubicBezTo>
                  <a:cubicBezTo>
                    <a:pt x="14" y="30"/>
                    <a:pt x="14" y="30"/>
                    <a:pt x="13" y="31"/>
                  </a:cubicBezTo>
                  <a:cubicBezTo>
                    <a:pt x="13" y="31"/>
                    <a:pt x="13" y="31"/>
                    <a:pt x="13" y="31"/>
                  </a:cubicBezTo>
                  <a:cubicBezTo>
                    <a:pt x="12" y="31"/>
                    <a:pt x="12" y="31"/>
                    <a:pt x="12" y="31"/>
                  </a:cubicBezTo>
                  <a:cubicBezTo>
                    <a:pt x="6" y="25"/>
                    <a:pt x="6" y="16"/>
                    <a:pt x="12" y="10"/>
                  </a:cubicBezTo>
                  <a:close/>
                  <a:moveTo>
                    <a:pt x="61" y="59"/>
                  </a:moveTo>
                  <a:cubicBezTo>
                    <a:pt x="59" y="60"/>
                    <a:pt x="58" y="61"/>
                    <a:pt x="56" y="61"/>
                  </a:cubicBezTo>
                  <a:cubicBezTo>
                    <a:pt x="54" y="61"/>
                    <a:pt x="52" y="60"/>
                    <a:pt x="51" y="59"/>
                  </a:cubicBezTo>
                  <a:cubicBezTo>
                    <a:pt x="38" y="47"/>
                    <a:pt x="38" y="47"/>
                    <a:pt x="38" y="47"/>
                  </a:cubicBezTo>
                  <a:cubicBezTo>
                    <a:pt x="37" y="45"/>
                    <a:pt x="36" y="43"/>
                    <a:pt x="36" y="42"/>
                  </a:cubicBezTo>
                  <a:cubicBezTo>
                    <a:pt x="32" y="38"/>
                    <a:pt x="32" y="38"/>
                    <a:pt x="32" y="38"/>
                  </a:cubicBezTo>
                  <a:cubicBezTo>
                    <a:pt x="29" y="40"/>
                    <a:pt x="26" y="41"/>
                    <a:pt x="22" y="41"/>
                  </a:cubicBezTo>
                  <a:cubicBezTo>
                    <a:pt x="17" y="41"/>
                    <a:pt x="12" y="38"/>
                    <a:pt x="8" y="35"/>
                  </a:cubicBezTo>
                  <a:cubicBezTo>
                    <a:pt x="0" y="27"/>
                    <a:pt x="0" y="14"/>
                    <a:pt x="8" y="6"/>
                  </a:cubicBezTo>
                  <a:cubicBezTo>
                    <a:pt x="12" y="3"/>
                    <a:pt x="17" y="0"/>
                    <a:pt x="22" y="0"/>
                  </a:cubicBezTo>
                  <a:cubicBezTo>
                    <a:pt x="28" y="0"/>
                    <a:pt x="33" y="3"/>
                    <a:pt x="36" y="6"/>
                  </a:cubicBezTo>
                  <a:cubicBezTo>
                    <a:pt x="43" y="13"/>
                    <a:pt x="44" y="23"/>
                    <a:pt x="39" y="31"/>
                  </a:cubicBezTo>
                  <a:cubicBezTo>
                    <a:pt x="43" y="35"/>
                    <a:pt x="43" y="35"/>
                    <a:pt x="43" y="35"/>
                  </a:cubicBezTo>
                  <a:cubicBezTo>
                    <a:pt x="45" y="35"/>
                    <a:pt x="47" y="35"/>
                    <a:pt x="48" y="37"/>
                  </a:cubicBezTo>
                  <a:cubicBezTo>
                    <a:pt x="60" y="49"/>
                    <a:pt x="60" y="49"/>
                    <a:pt x="60" y="49"/>
                  </a:cubicBezTo>
                  <a:cubicBezTo>
                    <a:pt x="63" y="52"/>
                    <a:pt x="63" y="56"/>
                    <a:pt x="61" y="59"/>
                  </a:cubicBezTo>
                  <a:close/>
                  <a:moveTo>
                    <a:pt x="10" y="8"/>
                  </a:moveTo>
                  <a:cubicBezTo>
                    <a:pt x="7" y="12"/>
                    <a:pt x="5" y="16"/>
                    <a:pt x="5" y="21"/>
                  </a:cubicBezTo>
                  <a:cubicBezTo>
                    <a:pt x="5" y="25"/>
                    <a:pt x="7" y="29"/>
                    <a:pt x="10" y="33"/>
                  </a:cubicBezTo>
                  <a:cubicBezTo>
                    <a:pt x="13" y="36"/>
                    <a:pt x="18" y="38"/>
                    <a:pt x="22" y="38"/>
                  </a:cubicBezTo>
                  <a:cubicBezTo>
                    <a:pt x="27" y="38"/>
                    <a:pt x="31" y="36"/>
                    <a:pt x="34" y="33"/>
                  </a:cubicBezTo>
                  <a:cubicBezTo>
                    <a:pt x="37" y="29"/>
                    <a:pt x="39" y="25"/>
                    <a:pt x="39" y="21"/>
                  </a:cubicBezTo>
                  <a:cubicBezTo>
                    <a:pt x="39" y="16"/>
                    <a:pt x="37" y="12"/>
                    <a:pt x="34" y="8"/>
                  </a:cubicBezTo>
                  <a:cubicBezTo>
                    <a:pt x="31" y="5"/>
                    <a:pt x="27" y="3"/>
                    <a:pt x="22" y="3"/>
                  </a:cubicBezTo>
                  <a:cubicBezTo>
                    <a:pt x="18" y="3"/>
                    <a:pt x="13" y="5"/>
                    <a:pt x="10" y="8"/>
                  </a:cubicBezTo>
                  <a:close/>
                  <a:moveTo>
                    <a:pt x="36" y="34"/>
                  </a:moveTo>
                  <a:cubicBezTo>
                    <a:pt x="35" y="34"/>
                    <a:pt x="35" y="35"/>
                    <a:pt x="34" y="35"/>
                  </a:cubicBezTo>
                  <a:cubicBezTo>
                    <a:pt x="38" y="39"/>
                    <a:pt x="38" y="39"/>
                    <a:pt x="38" y="39"/>
                  </a:cubicBezTo>
                  <a:cubicBezTo>
                    <a:pt x="38" y="38"/>
                    <a:pt x="38" y="38"/>
                    <a:pt x="39" y="37"/>
                  </a:cubicBezTo>
                  <a:cubicBezTo>
                    <a:pt x="39" y="37"/>
                    <a:pt x="40" y="36"/>
                    <a:pt x="40" y="36"/>
                  </a:cubicBezTo>
                  <a:cubicBezTo>
                    <a:pt x="37" y="33"/>
                    <a:pt x="37" y="33"/>
                    <a:pt x="37" y="33"/>
                  </a:cubicBezTo>
                  <a:cubicBezTo>
                    <a:pt x="36" y="33"/>
                    <a:pt x="36" y="34"/>
                    <a:pt x="36" y="34"/>
                  </a:cubicBezTo>
                  <a:close/>
                  <a:moveTo>
                    <a:pt x="41" y="44"/>
                  </a:moveTo>
                  <a:cubicBezTo>
                    <a:pt x="53" y="57"/>
                    <a:pt x="53" y="57"/>
                    <a:pt x="53" y="57"/>
                  </a:cubicBezTo>
                  <a:cubicBezTo>
                    <a:pt x="54" y="58"/>
                    <a:pt x="57" y="58"/>
                    <a:pt x="58" y="57"/>
                  </a:cubicBezTo>
                  <a:cubicBezTo>
                    <a:pt x="59" y="56"/>
                    <a:pt x="60" y="55"/>
                    <a:pt x="60" y="54"/>
                  </a:cubicBezTo>
                  <a:cubicBezTo>
                    <a:pt x="60" y="53"/>
                    <a:pt x="59" y="52"/>
                    <a:pt x="58" y="51"/>
                  </a:cubicBezTo>
                  <a:cubicBezTo>
                    <a:pt x="46" y="39"/>
                    <a:pt x="46" y="39"/>
                    <a:pt x="46" y="39"/>
                  </a:cubicBezTo>
                  <a:cubicBezTo>
                    <a:pt x="45" y="38"/>
                    <a:pt x="44" y="38"/>
                    <a:pt x="43" y="38"/>
                  </a:cubicBezTo>
                  <a:cubicBezTo>
                    <a:pt x="43" y="38"/>
                    <a:pt x="42" y="38"/>
                    <a:pt x="42" y="38"/>
                  </a:cubicBezTo>
                  <a:cubicBezTo>
                    <a:pt x="42" y="38"/>
                    <a:pt x="42" y="38"/>
                    <a:pt x="41" y="38"/>
                  </a:cubicBezTo>
                  <a:cubicBezTo>
                    <a:pt x="41" y="38"/>
                    <a:pt x="41" y="38"/>
                    <a:pt x="40" y="39"/>
                  </a:cubicBezTo>
                  <a:cubicBezTo>
                    <a:pt x="40" y="39"/>
                    <a:pt x="40" y="39"/>
                    <a:pt x="40" y="40"/>
                  </a:cubicBezTo>
                  <a:cubicBezTo>
                    <a:pt x="39" y="40"/>
                    <a:pt x="39" y="40"/>
                    <a:pt x="39" y="40"/>
                  </a:cubicBezTo>
                  <a:cubicBezTo>
                    <a:pt x="39" y="42"/>
                    <a:pt x="39" y="43"/>
                    <a:pt x="41" y="44"/>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88" name="Freeform 74"/>
            <p:cNvSpPr>
              <a:spLocks noEditPoints="1"/>
            </p:cNvSpPr>
            <p:nvPr/>
          </p:nvSpPr>
          <p:spPr bwMode="auto">
            <a:xfrm>
              <a:off x="7231205" y="6105313"/>
              <a:ext cx="454390" cy="454388"/>
            </a:xfrm>
            <a:custGeom>
              <a:avLst/>
              <a:gdLst>
                <a:gd name="T0" fmla="*/ 45 w 62"/>
                <a:gd name="T1" fmla="*/ 4 h 62"/>
                <a:gd name="T2" fmla="*/ 45 w 62"/>
                <a:gd name="T3" fmla="*/ 9 h 62"/>
                <a:gd name="T4" fmla="*/ 17 w 62"/>
                <a:gd name="T5" fmla="*/ 52 h 62"/>
                <a:gd name="T6" fmla="*/ 16 w 62"/>
                <a:gd name="T7" fmla="*/ 58 h 62"/>
                <a:gd name="T8" fmla="*/ 19 w 62"/>
                <a:gd name="T9" fmla="*/ 52 h 62"/>
                <a:gd name="T10" fmla="*/ 54 w 62"/>
                <a:gd name="T11" fmla="*/ 19 h 62"/>
                <a:gd name="T12" fmla="*/ 56 w 62"/>
                <a:gd name="T13" fmla="*/ 15 h 62"/>
                <a:gd name="T14" fmla="*/ 53 w 62"/>
                <a:gd name="T15" fmla="*/ 19 h 62"/>
                <a:gd name="T16" fmla="*/ 4 w 62"/>
                <a:gd name="T17" fmla="*/ 46 h 62"/>
                <a:gd name="T18" fmla="*/ 9 w 62"/>
                <a:gd name="T19" fmla="*/ 44 h 62"/>
                <a:gd name="T20" fmla="*/ 61 w 62"/>
                <a:gd name="T21" fmla="*/ 30 h 62"/>
                <a:gd name="T22" fmla="*/ 56 w 62"/>
                <a:gd name="T23" fmla="*/ 32 h 62"/>
                <a:gd name="T24" fmla="*/ 61 w 62"/>
                <a:gd name="T25" fmla="*/ 30 h 62"/>
                <a:gd name="T26" fmla="*/ 1 w 62"/>
                <a:gd name="T27" fmla="*/ 30 h 62"/>
                <a:gd name="T28" fmla="*/ 5 w 62"/>
                <a:gd name="T29" fmla="*/ 32 h 62"/>
                <a:gd name="T30" fmla="*/ 52 w 62"/>
                <a:gd name="T31" fmla="*/ 43 h 62"/>
                <a:gd name="T32" fmla="*/ 57 w 62"/>
                <a:gd name="T33" fmla="*/ 47 h 62"/>
                <a:gd name="T34" fmla="*/ 54 w 62"/>
                <a:gd name="T35" fmla="*/ 43 h 62"/>
                <a:gd name="T36" fmla="*/ 10 w 62"/>
                <a:gd name="T37" fmla="*/ 18 h 62"/>
                <a:gd name="T38" fmla="*/ 4 w 62"/>
                <a:gd name="T39" fmla="*/ 15 h 62"/>
                <a:gd name="T40" fmla="*/ 45 w 62"/>
                <a:gd name="T41" fmla="*/ 52 h 62"/>
                <a:gd name="T42" fmla="*/ 45 w 62"/>
                <a:gd name="T43" fmla="*/ 57 h 62"/>
                <a:gd name="T44" fmla="*/ 47 w 62"/>
                <a:gd name="T45" fmla="*/ 56 h 62"/>
                <a:gd name="T46" fmla="*/ 30 w 62"/>
                <a:gd name="T47" fmla="*/ 56 h 62"/>
                <a:gd name="T48" fmla="*/ 32 w 62"/>
                <a:gd name="T49" fmla="*/ 61 h 62"/>
                <a:gd name="T50" fmla="*/ 17 w 62"/>
                <a:gd name="T51" fmla="*/ 9 h 62"/>
                <a:gd name="T52" fmla="*/ 19 w 62"/>
                <a:gd name="T53" fmla="*/ 8 h 62"/>
                <a:gd name="T54" fmla="*/ 15 w 62"/>
                <a:gd name="T55" fmla="*/ 5 h 62"/>
                <a:gd name="T56" fmla="*/ 32 w 62"/>
                <a:gd name="T57" fmla="*/ 5 h 62"/>
                <a:gd name="T58" fmla="*/ 30 w 62"/>
                <a:gd name="T59" fmla="*/ 1 h 62"/>
                <a:gd name="T60" fmla="*/ 53 w 62"/>
                <a:gd name="T61" fmla="*/ 30 h 62"/>
                <a:gd name="T62" fmla="*/ 29 w 62"/>
                <a:gd name="T63" fmla="*/ 53 h 62"/>
                <a:gd name="T64" fmla="*/ 14 w 62"/>
                <a:gd name="T65" fmla="*/ 19 h 62"/>
                <a:gd name="T66" fmla="*/ 48 w 62"/>
                <a:gd name="T67" fmla="*/ 19 h 62"/>
                <a:gd name="T68" fmla="*/ 46 w 62"/>
                <a:gd name="T69" fmla="*/ 22 h 62"/>
                <a:gd name="T70" fmla="*/ 46 w 62"/>
                <a:gd name="T71" fmla="*/ 22 h 62"/>
                <a:gd name="T72" fmla="*/ 39 w 62"/>
                <a:gd name="T73" fmla="*/ 27 h 62"/>
                <a:gd name="T74" fmla="*/ 31 w 62"/>
                <a:gd name="T75" fmla="*/ 48 h 62"/>
                <a:gd name="T76" fmla="*/ 36 w 62"/>
                <a:gd name="T77" fmla="*/ 27 h 62"/>
                <a:gd name="T78" fmla="*/ 36 w 62"/>
                <a:gd name="T79" fmla="*/ 27 h 62"/>
                <a:gd name="T80" fmla="*/ 23 w 62"/>
                <a:gd name="T81" fmla="*/ 27 h 62"/>
                <a:gd name="T82" fmla="*/ 21 w 62"/>
                <a:gd name="T83" fmla="*/ 27 h 62"/>
                <a:gd name="T84" fmla="*/ 28 w 62"/>
                <a:gd name="T85" fmla="*/ 47 h 62"/>
                <a:gd name="T86" fmla="*/ 28 w 62"/>
                <a:gd name="T87" fmla="*/ 47 h 62"/>
                <a:gd name="T88" fmla="*/ 39 w 62"/>
                <a:gd name="T89"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62">
                  <a:moveTo>
                    <a:pt x="43" y="9"/>
                  </a:moveTo>
                  <a:cubicBezTo>
                    <a:pt x="43" y="9"/>
                    <a:pt x="43" y="9"/>
                    <a:pt x="43" y="8"/>
                  </a:cubicBezTo>
                  <a:cubicBezTo>
                    <a:pt x="45" y="4"/>
                    <a:pt x="45" y="4"/>
                    <a:pt x="45" y="4"/>
                  </a:cubicBezTo>
                  <a:cubicBezTo>
                    <a:pt x="45" y="4"/>
                    <a:pt x="46" y="4"/>
                    <a:pt x="46" y="4"/>
                  </a:cubicBezTo>
                  <a:cubicBezTo>
                    <a:pt x="47" y="4"/>
                    <a:pt x="47" y="5"/>
                    <a:pt x="47" y="5"/>
                  </a:cubicBezTo>
                  <a:cubicBezTo>
                    <a:pt x="45" y="9"/>
                    <a:pt x="45" y="9"/>
                    <a:pt x="45" y="9"/>
                  </a:cubicBezTo>
                  <a:cubicBezTo>
                    <a:pt x="44" y="9"/>
                    <a:pt x="44" y="10"/>
                    <a:pt x="44" y="10"/>
                  </a:cubicBezTo>
                  <a:cubicBezTo>
                    <a:pt x="43" y="10"/>
                    <a:pt x="43" y="9"/>
                    <a:pt x="43" y="9"/>
                  </a:cubicBezTo>
                  <a:close/>
                  <a:moveTo>
                    <a:pt x="17" y="52"/>
                  </a:moveTo>
                  <a:cubicBezTo>
                    <a:pt x="15" y="56"/>
                    <a:pt x="15" y="56"/>
                    <a:pt x="15" y="56"/>
                  </a:cubicBezTo>
                  <a:cubicBezTo>
                    <a:pt x="15" y="57"/>
                    <a:pt x="15" y="57"/>
                    <a:pt x="15" y="58"/>
                  </a:cubicBezTo>
                  <a:cubicBezTo>
                    <a:pt x="16" y="58"/>
                    <a:pt x="16" y="58"/>
                    <a:pt x="16" y="58"/>
                  </a:cubicBezTo>
                  <a:cubicBezTo>
                    <a:pt x="16" y="58"/>
                    <a:pt x="17" y="57"/>
                    <a:pt x="17" y="57"/>
                  </a:cubicBezTo>
                  <a:cubicBezTo>
                    <a:pt x="19" y="53"/>
                    <a:pt x="19" y="53"/>
                    <a:pt x="19" y="53"/>
                  </a:cubicBezTo>
                  <a:cubicBezTo>
                    <a:pt x="19" y="53"/>
                    <a:pt x="19" y="52"/>
                    <a:pt x="19" y="52"/>
                  </a:cubicBezTo>
                  <a:cubicBezTo>
                    <a:pt x="18" y="52"/>
                    <a:pt x="18" y="52"/>
                    <a:pt x="17" y="52"/>
                  </a:cubicBezTo>
                  <a:close/>
                  <a:moveTo>
                    <a:pt x="53" y="19"/>
                  </a:moveTo>
                  <a:cubicBezTo>
                    <a:pt x="53" y="19"/>
                    <a:pt x="53" y="19"/>
                    <a:pt x="54" y="19"/>
                  </a:cubicBezTo>
                  <a:cubicBezTo>
                    <a:pt x="57" y="17"/>
                    <a:pt x="57" y="17"/>
                    <a:pt x="57" y="17"/>
                  </a:cubicBezTo>
                  <a:cubicBezTo>
                    <a:pt x="58" y="16"/>
                    <a:pt x="58" y="16"/>
                    <a:pt x="58" y="15"/>
                  </a:cubicBezTo>
                  <a:cubicBezTo>
                    <a:pt x="57" y="15"/>
                    <a:pt x="57" y="14"/>
                    <a:pt x="56" y="15"/>
                  </a:cubicBezTo>
                  <a:cubicBezTo>
                    <a:pt x="53" y="17"/>
                    <a:pt x="53" y="17"/>
                    <a:pt x="53" y="17"/>
                  </a:cubicBezTo>
                  <a:cubicBezTo>
                    <a:pt x="52" y="17"/>
                    <a:pt x="52" y="18"/>
                    <a:pt x="52" y="18"/>
                  </a:cubicBezTo>
                  <a:cubicBezTo>
                    <a:pt x="52" y="19"/>
                    <a:pt x="53" y="19"/>
                    <a:pt x="53" y="19"/>
                  </a:cubicBezTo>
                  <a:close/>
                  <a:moveTo>
                    <a:pt x="8" y="43"/>
                  </a:moveTo>
                  <a:cubicBezTo>
                    <a:pt x="4" y="45"/>
                    <a:pt x="4" y="45"/>
                    <a:pt x="4" y="45"/>
                  </a:cubicBezTo>
                  <a:cubicBezTo>
                    <a:pt x="4" y="45"/>
                    <a:pt x="4" y="46"/>
                    <a:pt x="4" y="46"/>
                  </a:cubicBezTo>
                  <a:cubicBezTo>
                    <a:pt x="4" y="46"/>
                    <a:pt x="5" y="47"/>
                    <a:pt x="5" y="47"/>
                  </a:cubicBezTo>
                  <a:cubicBezTo>
                    <a:pt x="5" y="47"/>
                    <a:pt x="5" y="47"/>
                    <a:pt x="5" y="47"/>
                  </a:cubicBezTo>
                  <a:cubicBezTo>
                    <a:pt x="9" y="44"/>
                    <a:pt x="9" y="44"/>
                    <a:pt x="9" y="44"/>
                  </a:cubicBezTo>
                  <a:cubicBezTo>
                    <a:pt x="10" y="44"/>
                    <a:pt x="10" y="43"/>
                    <a:pt x="10" y="43"/>
                  </a:cubicBezTo>
                  <a:cubicBezTo>
                    <a:pt x="9" y="42"/>
                    <a:pt x="9" y="42"/>
                    <a:pt x="8" y="43"/>
                  </a:cubicBezTo>
                  <a:close/>
                  <a:moveTo>
                    <a:pt x="61" y="30"/>
                  </a:moveTo>
                  <a:cubicBezTo>
                    <a:pt x="56" y="30"/>
                    <a:pt x="56" y="30"/>
                    <a:pt x="56" y="30"/>
                  </a:cubicBezTo>
                  <a:cubicBezTo>
                    <a:pt x="56" y="30"/>
                    <a:pt x="55" y="30"/>
                    <a:pt x="55" y="31"/>
                  </a:cubicBezTo>
                  <a:cubicBezTo>
                    <a:pt x="55" y="31"/>
                    <a:pt x="56" y="32"/>
                    <a:pt x="56" y="32"/>
                  </a:cubicBezTo>
                  <a:cubicBezTo>
                    <a:pt x="61" y="32"/>
                    <a:pt x="61" y="32"/>
                    <a:pt x="61" y="32"/>
                  </a:cubicBezTo>
                  <a:cubicBezTo>
                    <a:pt x="61" y="32"/>
                    <a:pt x="62" y="31"/>
                    <a:pt x="62" y="31"/>
                  </a:cubicBezTo>
                  <a:cubicBezTo>
                    <a:pt x="62" y="30"/>
                    <a:pt x="61" y="30"/>
                    <a:pt x="61" y="30"/>
                  </a:cubicBezTo>
                  <a:close/>
                  <a:moveTo>
                    <a:pt x="6" y="31"/>
                  </a:moveTo>
                  <a:cubicBezTo>
                    <a:pt x="6" y="30"/>
                    <a:pt x="6" y="30"/>
                    <a:pt x="5" y="30"/>
                  </a:cubicBezTo>
                  <a:cubicBezTo>
                    <a:pt x="1" y="30"/>
                    <a:pt x="1" y="30"/>
                    <a:pt x="1" y="30"/>
                  </a:cubicBezTo>
                  <a:cubicBezTo>
                    <a:pt x="0" y="30"/>
                    <a:pt x="0" y="30"/>
                    <a:pt x="0" y="31"/>
                  </a:cubicBezTo>
                  <a:cubicBezTo>
                    <a:pt x="0" y="31"/>
                    <a:pt x="0" y="32"/>
                    <a:pt x="1" y="32"/>
                  </a:cubicBezTo>
                  <a:cubicBezTo>
                    <a:pt x="5" y="32"/>
                    <a:pt x="5" y="32"/>
                    <a:pt x="5" y="32"/>
                  </a:cubicBezTo>
                  <a:cubicBezTo>
                    <a:pt x="6" y="32"/>
                    <a:pt x="6" y="31"/>
                    <a:pt x="6" y="31"/>
                  </a:cubicBezTo>
                  <a:close/>
                  <a:moveTo>
                    <a:pt x="54" y="43"/>
                  </a:moveTo>
                  <a:cubicBezTo>
                    <a:pt x="53" y="42"/>
                    <a:pt x="52" y="42"/>
                    <a:pt x="52" y="43"/>
                  </a:cubicBezTo>
                  <a:cubicBezTo>
                    <a:pt x="52" y="43"/>
                    <a:pt x="52" y="44"/>
                    <a:pt x="53" y="44"/>
                  </a:cubicBezTo>
                  <a:cubicBezTo>
                    <a:pt x="56" y="47"/>
                    <a:pt x="56" y="47"/>
                    <a:pt x="56" y="47"/>
                  </a:cubicBezTo>
                  <a:cubicBezTo>
                    <a:pt x="57" y="47"/>
                    <a:pt x="57" y="47"/>
                    <a:pt x="57" y="47"/>
                  </a:cubicBezTo>
                  <a:cubicBezTo>
                    <a:pt x="57" y="47"/>
                    <a:pt x="58" y="46"/>
                    <a:pt x="58" y="46"/>
                  </a:cubicBezTo>
                  <a:cubicBezTo>
                    <a:pt x="58" y="46"/>
                    <a:pt x="58" y="45"/>
                    <a:pt x="57" y="45"/>
                  </a:cubicBezTo>
                  <a:lnTo>
                    <a:pt x="54" y="43"/>
                  </a:lnTo>
                  <a:close/>
                  <a:moveTo>
                    <a:pt x="8" y="19"/>
                  </a:moveTo>
                  <a:cubicBezTo>
                    <a:pt x="8" y="19"/>
                    <a:pt x="9" y="19"/>
                    <a:pt x="9" y="19"/>
                  </a:cubicBezTo>
                  <a:cubicBezTo>
                    <a:pt x="9" y="19"/>
                    <a:pt x="9" y="19"/>
                    <a:pt x="10" y="18"/>
                  </a:cubicBezTo>
                  <a:cubicBezTo>
                    <a:pt x="10" y="18"/>
                    <a:pt x="10" y="17"/>
                    <a:pt x="9" y="17"/>
                  </a:cubicBezTo>
                  <a:cubicBezTo>
                    <a:pt x="5" y="15"/>
                    <a:pt x="5" y="15"/>
                    <a:pt x="5" y="15"/>
                  </a:cubicBezTo>
                  <a:cubicBezTo>
                    <a:pt x="5" y="14"/>
                    <a:pt x="4" y="15"/>
                    <a:pt x="4" y="15"/>
                  </a:cubicBezTo>
                  <a:cubicBezTo>
                    <a:pt x="4" y="16"/>
                    <a:pt x="4" y="16"/>
                    <a:pt x="4" y="17"/>
                  </a:cubicBezTo>
                  <a:lnTo>
                    <a:pt x="8" y="19"/>
                  </a:lnTo>
                  <a:close/>
                  <a:moveTo>
                    <a:pt x="45" y="52"/>
                  </a:moveTo>
                  <a:cubicBezTo>
                    <a:pt x="44" y="52"/>
                    <a:pt x="44" y="52"/>
                    <a:pt x="43" y="52"/>
                  </a:cubicBezTo>
                  <a:cubicBezTo>
                    <a:pt x="43" y="52"/>
                    <a:pt x="43" y="53"/>
                    <a:pt x="43" y="53"/>
                  </a:cubicBezTo>
                  <a:cubicBezTo>
                    <a:pt x="45" y="57"/>
                    <a:pt x="45" y="57"/>
                    <a:pt x="45" y="57"/>
                  </a:cubicBezTo>
                  <a:cubicBezTo>
                    <a:pt x="45" y="57"/>
                    <a:pt x="46" y="58"/>
                    <a:pt x="46" y="58"/>
                  </a:cubicBezTo>
                  <a:cubicBezTo>
                    <a:pt x="46" y="58"/>
                    <a:pt x="46" y="58"/>
                    <a:pt x="46" y="58"/>
                  </a:cubicBezTo>
                  <a:cubicBezTo>
                    <a:pt x="47" y="57"/>
                    <a:pt x="47" y="57"/>
                    <a:pt x="47" y="56"/>
                  </a:cubicBezTo>
                  <a:lnTo>
                    <a:pt x="45" y="52"/>
                  </a:lnTo>
                  <a:close/>
                  <a:moveTo>
                    <a:pt x="31" y="55"/>
                  </a:moveTo>
                  <a:cubicBezTo>
                    <a:pt x="30" y="55"/>
                    <a:pt x="30" y="56"/>
                    <a:pt x="30" y="56"/>
                  </a:cubicBezTo>
                  <a:cubicBezTo>
                    <a:pt x="30" y="61"/>
                    <a:pt x="30" y="61"/>
                    <a:pt x="30" y="61"/>
                  </a:cubicBezTo>
                  <a:cubicBezTo>
                    <a:pt x="30" y="61"/>
                    <a:pt x="30" y="62"/>
                    <a:pt x="31" y="62"/>
                  </a:cubicBezTo>
                  <a:cubicBezTo>
                    <a:pt x="31" y="62"/>
                    <a:pt x="32" y="61"/>
                    <a:pt x="32" y="61"/>
                  </a:cubicBezTo>
                  <a:cubicBezTo>
                    <a:pt x="32" y="56"/>
                    <a:pt x="32" y="56"/>
                    <a:pt x="32" y="56"/>
                  </a:cubicBezTo>
                  <a:cubicBezTo>
                    <a:pt x="32" y="56"/>
                    <a:pt x="31" y="55"/>
                    <a:pt x="31" y="55"/>
                  </a:cubicBezTo>
                  <a:close/>
                  <a:moveTo>
                    <a:pt x="17" y="9"/>
                  </a:moveTo>
                  <a:cubicBezTo>
                    <a:pt x="17" y="9"/>
                    <a:pt x="18" y="10"/>
                    <a:pt x="18" y="10"/>
                  </a:cubicBezTo>
                  <a:cubicBezTo>
                    <a:pt x="18" y="10"/>
                    <a:pt x="18" y="9"/>
                    <a:pt x="19" y="9"/>
                  </a:cubicBezTo>
                  <a:cubicBezTo>
                    <a:pt x="19" y="9"/>
                    <a:pt x="19" y="9"/>
                    <a:pt x="19" y="8"/>
                  </a:cubicBezTo>
                  <a:cubicBezTo>
                    <a:pt x="17" y="4"/>
                    <a:pt x="17" y="4"/>
                    <a:pt x="17" y="4"/>
                  </a:cubicBezTo>
                  <a:cubicBezTo>
                    <a:pt x="16" y="4"/>
                    <a:pt x="16" y="4"/>
                    <a:pt x="15" y="4"/>
                  </a:cubicBezTo>
                  <a:cubicBezTo>
                    <a:pt x="15" y="4"/>
                    <a:pt x="15" y="5"/>
                    <a:pt x="15" y="5"/>
                  </a:cubicBezTo>
                  <a:lnTo>
                    <a:pt x="17" y="9"/>
                  </a:lnTo>
                  <a:close/>
                  <a:moveTo>
                    <a:pt x="31" y="6"/>
                  </a:moveTo>
                  <a:cubicBezTo>
                    <a:pt x="31" y="6"/>
                    <a:pt x="32" y="6"/>
                    <a:pt x="32" y="5"/>
                  </a:cubicBezTo>
                  <a:cubicBezTo>
                    <a:pt x="32" y="1"/>
                    <a:pt x="32" y="1"/>
                    <a:pt x="32" y="1"/>
                  </a:cubicBezTo>
                  <a:cubicBezTo>
                    <a:pt x="32" y="0"/>
                    <a:pt x="31" y="0"/>
                    <a:pt x="31" y="0"/>
                  </a:cubicBezTo>
                  <a:cubicBezTo>
                    <a:pt x="30" y="0"/>
                    <a:pt x="30" y="0"/>
                    <a:pt x="30" y="1"/>
                  </a:cubicBezTo>
                  <a:cubicBezTo>
                    <a:pt x="30" y="5"/>
                    <a:pt x="30" y="5"/>
                    <a:pt x="30" y="5"/>
                  </a:cubicBezTo>
                  <a:cubicBezTo>
                    <a:pt x="30" y="6"/>
                    <a:pt x="30" y="6"/>
                    <a:pt x="31" y="6"/>
                  </a:cubicBezTo>
                  <a:close/>
                  <a:moveTo>
                    <a:pt x="53" y="30"/>
                  </a:moveTo>
                  <a:cubicBezTo>
                    <a:pt x="32" y="53"/>
                    <a:pt x="32" y="53"/>
                    <a:pt x="32" y="53"/>
                  </a:cubicBezTo>
                  <a:cubicBezTo>
                    <a:pt x="32" y="53"/>
                    <a:pt x="31" y="53"/>
                    <a:pt x="31" y="53"/>
                  </a:cubicBezTo>
                  <a:cubicBezTo>
                    <a:pt x="30" y="53"/>
                    <a:pt x="30" y="53"/>
                    <a:pt x="29" y="53"/>
                  </a:cubicBezTo>
                  <a:cubicBezTo>
                    <a:pt x="9" y="30"/>
                    <a:pt x="9" y="30"/>
                    <a:pt x="9" y="30"/>
                  </a:cubicBezTo>
                  <a:cubicBezTo>
                    <a:pt x="8" y="29"/>
                    <a:pt x="8" y="28"/>
                    <a:pt x="9" y="27"/>
                  </a:cubicBezTo>
                  <a:cubicBezTo>
                    <a:pt x="14" y="19"/>
                    <a:pt x="14" y="19"/>
                    <a:pt x="14" y="19"/>
                  </a:cubicBezTo>
                  <a:cubicBezTo>
                    <a:pt x="14" y="19"/>
                    <a:pt x="15" y="18"/>
                    <a:pt x="15" y="18"/>
                  </a:cubicBezTo>
                  <a:cubicBezTo>
                    <a:pt x="46" y="18"/>
                    <a:pt x="46" y="18"/>
                    <a:pt x="46" y="18"/>
                  </a:cubicBezTo>
                  <a:cubicBezTo>
                    <a:pt x="47" y="18"/>
                    <a:pt x="48" y="19"/>
                    <a:pt x="48" y="19"/>
                  </a:cubicBezTo>
                  <a:cubicBezTo>
                    <a:pt x="53" y="27"/>
                    <a:pt x="53" y="27"/>
                    <a:pt x="53" y="27"/>
                  </a:cubicBezTo>
                  <a:cubicBezTo>
                    <a:pt x="54" y="28"/>
                    <a:pt x="54" y="29"/>
                    <a:pt x="53" y="30"/>
                  </a:cubicBezTo>
                  <a:close/>
                  <a:moveTo>
                    <a:pt x="46" y="22"/>
                  </a:moveTo>
                  <a:cubicBezTo>
                    <a:pt x="41" y="27"/>
                    <a:pt x="41" y="27"/>
                    <a:pt x="41" y="27"/>
                  </a:cubicBezTo>
                  <a:cubicBezTo>
                    <a:pt x="50" y="27"/>
                    <a:pt x="50" y="27"/>
                    <a:pt x="50" y="27"/>
                  </a:cubicBezTo>
                  <a:lnTo>
                    <a:pt x="46" y="22"/>
                  </a:lnTo>
                  <a:close/>
                  <a:moveTo>
                    <a:pt x="44" y="21"/>
                  </a:moveTo>
                  <a:cubicBezTo>
                    <a:pt x="33" y="21"/>
                    <a:pt x="33" y="21"/>
                    <a:pt x="33" y="21"/>
                  </a:cubicBezTo>
                  <a:cubicBezTo>
                    <a:pt x="39" y="27"/>
                    <a:pt x="39" y="27"/>
                    <a:pt x="39" y="27"/>
                  </a:cubicBezTo>
                  <a:lnTo>
                    <a:pt x="44" y="21"/>
                  </a:lnTo>
                  <a:close/>
                  <a:moveTo>
                    <a:pt x="25" y="29"/>
                  </a:moveTo>
                  <a:cubicBezTo>
                    <a:pt x="31" y="48"/>
                    <a:pt x="31" y="48"/>
                    <a:pt x="31" y="48"/>
                  </a:cubicBezTo>
                  <a:cubicBezTo>
                    <a:pt x="37" y="29"/>
                    <a:pt x="37" y="29"/>
                    <a:pt x="37" y="29"/>
                  </a:cubicBezTo>
                  <a:lnTo>
                    <a:pt x="25" y="29"/>
                  </a:lnTo>
                  <a:close/>
                  <a:moveTo>
                    <a:pt x="36" y="27"/>
                  </a:moveTo>
                  <a:cubicBezTo>
                    <a:pt x="31" y="22"/>
                    <a:pt x="31" y="22"/>
                    <a:pt x="31" y="22"/>
                  </a:cubicBezTo>
                  <a:cubicBezTo>
                    <a:pt x="26" y="27"/>
                    <a:pt x="26" y="27"/>
                    <a:pt x="26" y="27"/>
                  </a:cubicBezTo>
                  <a:lnTo>
                    <a:pt x="36" y="27"/>
                  </a:lnTo>
                  <a:close/>
                  <a:moveTo>
                    <a:pt x="28" y="21"/>
                  </a:moveTo>
                  <a:cubicBezTo>
                    <a:pt x="18" y="21"/>
                    <a:pt x="18" y="21"/>
                    <a:pt x="18" y="21"/>
                  </a:cubicBezTo>
                  <a:cubicBezTo>
                    <a:pt x="23" y="27"/>
                    <a:pt x="23" y="27"/>
                    <a:pt x="23" y="27"/>
                  </a:cubicBezTo>
                  <a:lnTo>
                    <a:pt x="28" y="21"/>
                  </a:lnTo>
                  <a:close/>
                  <a:moveTo>
                    <a:pt x="12" y="27"/>
                  </a:moveTo>
                  <a:cubicBezTo>
                    <a:pt x="21" y="27"/>
                    <a:pt x="21" y="27"/>
                    <a:pt x="21" y="27"/>
                  </a:cubicBezTo>
                  <a:cubicBezTo>
                    <a:pt x="16" y="22"/>
                    <a:pt x="16" y="22"/>
                    <a:pt x="16" y="22"/>
                  </a:cubicBezTo>
                  <a:lnTo>
                    <a:pt x="12" y="27"/>
                  </a:lnTo>
                  <a:close/>
                  <a:moveTo>
                    <a:pt x="28" y="47"/>
                  </a:moveTo>
                  <a:cubicBezTo>
                    <a:pt x="22" y="29"/>
                    <a:pt x="22" y="29"/>
                    <a:pt x="22" y="29"/>
                  </a:cubicBezTo>
                  <a:cubicBezTo>
                    <a:pt x="12" y="29"/>
                    <a:pt x="12" y="29"/>
                    <a:pt x="12" y="29"/>
                  </a:cubicBezTo>
                  <a:lnTo>
                    <a:pt x="28" y="47"/>
                  </a:lnTo>
                  <a:close/>
                  <a:moveTo>
                    <a:pt x="33" y="47"/>
                  </a:moveTo>
                  <a:cubicBezTo>
                    <a:pt x="49" y="29"/>
                    <a:pt x="49" y="29"/>
                    <a:pt x="49" y="29"/>
                  </a:cubicBezTo>
                  <a:cubicBezTo>
                    <a:pt x="39" y="29"/>
                    <a:pt x="39" y="29"/>
                    <a:pt x="39" y="29"/>
                  </a:cubicBezTo>
                  <a:lnTo>
                    <a:pt x="33" y="47"/>
                  </a:ln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89" name="Freeform 36"/>
            <p:cNvSpPr>
              <a:spLocks noEditPoints="1"/>
            </p:cNvSpPr>
            <p:nvPr/>
          </p:nvSpPr>
          <p:spPr bwMode="auto">
            <a:xfrm>
              <a:off x="4407926" y="4306627"/>
              <a:ext cx="387490" cy="387493"/>
            </a:xfrm>
            <a:custGeom>
              <a:avLst/>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32 h 35"/>
                <a:gd name="T12" fmla="*/ 3 w 35"/>
                <a:gd name="T13" fmla="*/ 18 h 35"/>
                <a:gd name="T14" fmla="*/ 18 w 35"/>
                <a:gd name="T15" fmla="*/ 3 h 35"/>
                <a:gd name="T16" fmla="*/ 32 w 35"/>
                <a:gd name="T17" fmla="*/ 18 h 35"/>
                <a:gd name="T18" fmla="*/ 18 w 35"/>
                <a:gd name="T19" fmla="*/ 32 h 35"/>
                <a:gd name="T20" fmla="*/ 27 w 35"/>
                <a:gd name="T21" fmla="*/ 12 h 35"/>
                <a:gd name="T22" fmla="*/ 27 w 35"/>
                <a:gd name="T23" fmla="*/ 14 h 35"/>
                <a:gd name="T24" fmla="*/ 16 w 35"/>
                <a:gd name="T25" fmla="*/ 23 h 35"/>
                <a:gd name="T26" fmla="*/ 16 w 35"/>
                <a:gd name="T27" fmla="*/ 23 h 35"/>
                <a:gd name="T28" fmla="*/ 15 w 35"/>
                <a:gd name="T29" fmla="*/ 23 h 35"/>
                <a:gd name="T30" fmla="*/ 9 w 35"/>
                <a:gd name="T31" fmla="*/ 18 h 35"/>
                <a:gd name="T32" fmla="*/ 9 w 35"/>
                <a:gd name="T33" fmla="*/ 16 h 35"/>
                <a:gd name="T34" fmla="*/ 10 w 35"/>
                <a:gd name="T35" fmla="*/ 16 h 35"/>
                <a:gd name="T36" fmla="*/ 16 w 35"/>
                <a:gd name="T37" fmla="*/ 21 h 35"/>
                <a:gd name="T38" fmla="*/ 26 w 35"/>
                <a:gd name="T39" fmla="*/ 12 h 35"/>
                <a:gd name="T40" fmla="*/ 27 w 35"/>
                <a:gd name="T41"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5">
                  <a:moveTo>
                    <a:pt x="18" y="0"/>
                  </a:moveTo>
                  <a:cubicBezTo>
                    <a:pt x="8" y="0"/>
                    <a:pt x="0" y="8"/>
                    <a:pt x="0" y="18"/>
                  </a:cubicBezTo>
                  <a:cubicBezTo>
                    <a:pt x="0" y="27"/>
                    <a:pt x="8" y="35"/>
                    <a:pt x="18" y="35"/>
                  </a:cubicBezTo>
                  <a:cubicBezTo>
                    <a:pt x="28" y="35"/>
                    <a:pt x="35" y="27"/>
                    <a:pt x="35" y="18"/>
                  </a:cubicBezTo>
                  <a:cubicBezTo>
                    <a:pt x="35" y="8"/>
                    <a:pt x="28" y="0"/>
                    <a:pt x="18" y="0"/>
                  </a:cubicBezTo>
                  <a:close/>
                  <a:moveTo>
                    <a:pt x="18" y="32"/>
                  </a:moveTo>
                  <a:cubicBezTo>
                    <a:pt x="10" y="32"/>
                    <a:pt x="3" y="26"/>
                    <a:pt x="3" y="18"/>
                  </a:cubicBezTo>
                  <a:cubicBezTo>
                    <a:pt x="3" y="10"/>
                    <a:pt x="10" y="3"/>
                    <a:pt x="18" y="3"/>
                  </a:cubicBezTo>
                  <a:cubicBezTo>
                    <a:pt x="26" y="3"/>
                    <a:pt x="32" y="10"/>
                    <a:pt x="32" y="18"/>
                  </a:cubicBezTo>
                  <a:cubicBezTo>
                    <a:pt x="32" y="26"/>
                    <a:pt x="26" y="32"/>
                    <a:pt x="18" y="32"/>
                  </a:cubicBezTo>
                  <a:close/>
                  <a:moveTo>
                    <a:pt x="27" y="12"/>
                  </a:moveTo>
                  <a:cubicBezTo>
                    <a:pt x="28" y="13"/>
                    <a:pt x="28" y="13"/>
                    <a:pt x="27" y="14"/>
                  </a:cubicBezTo>
                  <a:cubicBezTo>
                    <a:pt x="16" y="23"/>
                    <a:pt x="16" y="23"/>
                    <a:pt x="16" y="23"/>
                  </a:cubicBezTo>
                  <a:cubicBezTo>
                    <a:pt x="16" y="23"/>
                    <a:pt x="16" y="23"/>
                    <a:pt x="16" y="23"/>
                  </a:cubicBezTo>
                  <a:cubicBezTo>
                    <a:pt x="15" y="23"/>
                    <a:pt x="15" y="23"/>
                    <a:pt x="15" y="23"/>
                  </a:cubicBezTo>
                  <a:cubicBezTo>
                    <a:pt x="9" y="18"/>
                    <a:pt x="9" y="18"/>
                    <a:pt x="9" y="18"/>
                  </a:cubicBezTo>
                  <a:cubicBezTo>
                    <a:pt x="8" y="18"/>
                    <a:pt x="8" y="17"/>
                    <a:pt x="9" y="16"/>
                  </a:cubicBezTo>
                  <a:cubicBezTo>
                    <a:pt x="9" y="16"/>
                    <a:pt x="10" y="16"/>
                    <a:pt x="10" y="16"/>
                  </a:cubicBezTo>
                  <a:cubicBezTo>
                    <a:pt x="16" y="21"/>
                    <a:pt x="16" y="21"/>
                    <a:pt x="16" y="21"/>
                  </a:cubicBezTo>
                  <a:cubicBezTo>
                    <a:pt x="26" y="12"/>
                    <a:pt x="26" y="12"/>
                    <a:pt x="26" y="12"/>
                  </a:cubicBezTo>
                  <a:cubicBezTo>
                    <a:pt x="26" y="12"/>
                    <a:pt x="27" y="12"/>
                    <a:pt x="27" y="12"/>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90" name="Freeform 36"/>
            <p:cNvSpPr>
              <a:spLocks noEditPoints="1"/>
            </p:cNvSpPr>
            <p:nvPr/>
          </p:nvSpPr>
          <p:spPr bwMode="auto">
            <a:xfrm>
              <a:off x="8430810" y="3432847"/>
              <a:ext cx="387490" cy="387493"/>
            </a:xfrm>
            <a:custGeom>
              <a:avLst/>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32 h 35"/>
                <a:gd name="T12" fmla="*/ 3 w 35"/>
                <a:gd name="T13" fmla="*/ 18 h 35"/>
                <a:gd name="T14" fmla="*/ 18 w 35"/>
                <a:gd name="T15" fmla="*/ 3 h 35"/>
                <a:gd name="T16" fmla="*/ 32 w 35"/>
                <a:gd name="T17" fmla="*/ 18 h 35"/>
                <a:gd name="T18" fmla="*/ 18 w 35"/>
                <a:gd name="T19" fmla="*/ 32 h 35"/>
                <a:gd name="T20" fmla="*/ 27 w 35"/>
                <a:gd name="T21" fmla="*/ 12 h 35"/>
                <a:gd name="T22" fmla="*/ 27 w 35"/>
                <a:gd name="T23" fmla="*/ 14 h 35"/>
                <a:gd name="T24" fmla="*/ 16 w 35"/>
                <a:gd name="T25" fmla="*/ 23 h 35"/>
                <a:gd name="T26" fmla="*/ 16 w 35"/>
                <a:gd name="T27" fmla="*/ 23 h 35"/>
                <a:gd name="T28" fmla="*/ 15 w 35"/>
                <a:gd name="T29" fmla="*/ 23 h 35"/>
                <a:gd name="T30" fmla="*/ 9 w 35"/>
                <a:gd name="T31" fmla="*/ 18 h 35"/>
                <a:gd name="T32" fmla="*/ 9 w 35"/>
                <a:gd name="T33" fmla="*/ 16 h 35"/>
                <a:gd name="T34" fmla="*/ 10 w 35"/>
                <a:gd name="T35" fmla="*/ 16 h 35"/>
                <a:gd name="T36" fmla="*/ 16 w 35"/>
                <a:gd name="T37" fmla="*/ 21 h 35"/>
                <a:gd name="T38" fmla="*/ 26 w 35"/>
                <a:gd name="T39" fmla="*/ 12 h 35"/>
                <a:gd name="T40" fmla="*/ 27 w 35"/>
                <a:gd name="T41"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5">
                  <a:moveTo>
                    <a:pt x="18" y="0"/>
                  </a:moveTo>
                  <a:cubicBezTo>
                    <a:pt x="8" y="0"/>
                    <a:pt x="0" y="8"/>
                    <a:pt x="0" y="18"/>
                  </a:cubicBezTo>
                  <a:cubicBezTo>
                    <a:pt x="0" y="27"/>
                    <a:pt x="8" y="35"/>
                    <a:pt x="18" y="35"/>
                  </a:cubicBezTo>
                  <a:cubicBezTo>
                    <a:pt x="28" y="35"/>
                    <a:pt x="35" y="27"/>
                    <a:pt x="35" y="18"/>
                  </a:cubicBezTo>
                  <a:cubicBezTo>
                    <a:pt x="35" y="8"/>
                    <a:pt x="28" y="0"/>
                    <a:pt x="18" y="0"/>
                  </a:cubicBezTo>
                  <a:close/>
                  <a:moveTo>
                    <a:pt x="18" y="32"/>
                  </a:moveTo>
                  <a:cubicBezTo>
                    <a:pt x="10" y="32"/>
                    <a:pt x="3" y="26"/>
                    <a:pt x="3" y="18"/>
                  </a:cubicBezTo>
                  <a:cubicBezTo>
                    <a:pt x="3" y="10"/>
                    <a:pt x="10" y="3"/>
                    <a:pt x="18" y="3"/>
                  </a:cubicBezTo>
                  <a:cubicBezTo>
                    <a:pt x="26" y="3"/>
                    <a:pt x="32" y="10"/>
                    <a:pt x="32" y="18"/>
                  </a:cubicBezTo>
                  <a:cubicBezTo>
                    <a:pt x="32" y="26"/>
                    <a:pt x="26" y="32"/>
                    <a:pt x="18" y="32"/>
                  </a:cubicBezTo>
                  <a:close/>
                  <a:moveTo>
                    <a:pt x="27" y="12"/>
                  </a:moveTo>
                  <a:cubicBezTo>
                    <a:pt x="28" y="13"/>
                    <a:pt x="28" y="13"/>
                    <a:pt x="27" y="14"/>
                  </a:cubicBezTo>
                  <a:cubicBezTo>
                    <a:pt x="16" y="23"/>
                    <a:pt x="16" y="23"/>
                    <a:pt x="16" y="23"/>
                  </a:cubicBezTo>
                  <a:cubicBezTo>
                    <a:pt x="16" y="23"/>
                    <a:pt x="16" y="23"/>
                    <a:pt x="16" y="23"/>
                  </a:cubicBezTo>
                  <a:cubicBezTo>
                    <a:pt x="15" y="23"/>
                    <a:pt x="15" y="23"/>
                    <a:pt x="15" y="23"/>
                  </a:cubicBezTo>
                  <a:cubicBezTo>
                    <a:pt x="9" y="18"/>
                    <a:pt x="9" y="18"/>
                    <a:pt x="9" y="18"/>
                  </a:cubicBezTo>
                  <a:cubicBezTo>
                    <a:pt x="8" y="18"/>
                    <a:pt x="8" y="17"/>
                    <a:pt x="9" y="16"/>
                  </a:cubicBezTo>
                  <a:cubicBezTo>
                    <a:pt x="9" y="16"/>
                    <a:pt x="10" y="16"/>
                    <a:pt x="10" y="16"/>
                  </a:cubicBezTo>
                  <a:cubicBezTo>
                    <a:pt x="16" y="21"/>
                    <a:pt x="16" y="21"/>
                    <a:pt x="16" y="21"/>
                  </a:cubicBezTo>
                  <a:cubicBezTo>
                    <a:pt x="26" y="12"/>
                    <a:pt x="26" y="12"/>
                    <a:pt x="26" y="12"/>
                  </a:cubicBezTo>
                  <a:cubicBezTo>
                    <a:pt x="26" y="12"/>
                    <a:pt x="27" y="12"/>
                    <a:pt x="27" y="12"/>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91" name="Freeform 30"/>
            <p:cNvSpPr>
              <a:spLocks noEditPoints="1"/>
            </p:cNvSpPr>
            <p:nvPr/>
          </p:nvSpPr>
          <p:spPr bwMode="auto">
            <a:xfrm>
              <a:off x="6343865" y="4794289"/>
              <a:ext cx="585781" cy="555994"/>
            </a:xfrm>
            <a:custGeom>
              <a:avLst/>
              <a:gdLst>
                <a:gd name="T0" fmla="*/ 75 w 75"/>
                <a:gd name="T1" fmla="*/ 27 h 71"/>
                <a:gd name="T2" fmla="*/ 69 w 75"/>
                <a:gd name="T3" fmla="*/ 14 h 71"/>
                <a:gd name="T4" fmla="*/ 64 w 75"/>
                <a:gd name="T5" fmla="*/ 0 h 71"/>
                <a:gd name="T6" fmla="*/ 5 w 75"/>
                <a:gd name="T7" fmla="*/ 11 h 71"/>
                <a:gd name="T8" fmla="*/ 1 w 75"/>
                <a:gd name="T9" fmla="*/ 26 h 71"/>
                <a:gd name="T10" fmla="*/ 0 w 75"/>
                <a:gd name="T11" fmla="*/ 31 h 71"/>
                <a:gd name="T12" fmla="*/ 1 w 75"/>
                <a:gd name="T13" fmla="*/ 65 h 71"/>
                <a:gd name="T14" fmla="*/ 70 w 75"/>
                <a:gd name="T15" fmla="*/ 71 h 71"/>
                <a:gd name="T16" fmla="*/ 70 w 75"/>
                <a:gd name="T17" fmla="*/ 61 h 71"/>
                <a:gd name="T18" fmla="*/ 4 w 75"/>
                <a:gd name="T19" fmla="*/ 26 h 71"/>
                <a:gd name="T20" fmla="*/ 71 w 75"/>
                <a:gd name="T21" fmla="*/ 26 h 71"/>
                <a:gd name="T22" fmla="*/ 58 w 75"/>
                <a:gd name="T23" fmla="*/ 33 h 71"/>
                <a:gd name="T24" fmla="*/ 54 w 75"/>
                <a:gd name="T25" fmla="*/ 28 h 71"/>
                <a:gd name="T26" fmla="*/ 52 w 75"/>
                <a:gd name="T27" fmla="*/ 31 h 71"/>
                <a:gd name="T28" fmla="*/ 44 w 75"/>
                <a:gd name="T29" fmla="*/ 31 h 71"/>
                <a:gd name="T30" fmla="*/ 52 w 75"/>
                <a:gd name="T31" fmla="*/ 31 h 71"/>
                <a:gd name="T32" fmla="*/ 37 w 75"/>
                <a:gd name="T33" fmla="*/ 33 h 71"/>
                <a:gd name="T34" fmla="*/ 42 w 75"/>
                <a:gd name="T35" fmla="*/ 28 h 71"/>
                <a:gd name="T36" fmla="*/ 28 w 75"/>
                <a:gd name="T37" fmla="*/ 33 h 71"/>
                <a:gd name="T38" fmla="*/ 23 w 75"/>
                <a:gd name="T39" fmla="*/ 28 h 71"/>
                <a:gd name="T40" fmla="*/ 21 w 75"/>
                <a:gd name="T41" fmla="*/ 28 h 71"/>
                <a:gd name="T42" fmla="*/ 17 w 75"/>
                <a:gd name="T43" fmla="*/ 33 h 71"/>
                <a:gd name="T44" fmla="*/ 21 w 75"/>
                <a:gd name="T45" fmla="*/ 28 h 71"/>
                <a:gd name="T46" fmla="*/ 18 w 75"/>
                <a:gd name="T47" fmla="*/ 35 h 71"/>
                <a:gd name="T48" fmla="*/ 28 w 75"/>
                <a:gd name="T49" fmla="*/ 35 h 71"/>
                <a:gd name="T50" fmla="*/ 38 w 75"/>
                <a:gd name="T51" fmla="*/ 35 h 71"/>
                <a:gd name="T52" fmla="*/ 48 w 75"/>
                <a:gd name="T53" fmla="*/ 35 h 71"/>
                <a:gd name="T54" fmla="*/ 58 w 75"/>
                <a:gd name="T55" fmla="*/ 35 h 71"/>
                <a:gd name="T56" fmla="*/ 67 w 75"/>
                <a:gd name="T57" fmla="*/ 62 h 71"/>
                <a:gd name="T58" fmla="*/ 29 w 75"/>
                <a:gd name="T59" fmla="*/ 40 h 71"/>
                <a:gd name="T60" fmla="*/ 13 w 75"/>
                <a:gd name="T61" fmla="*/ 62 h 71"/>
                <a:gd name="T62" fmla="*/ 12 w 75"/>
                <a:gd name="T63" fmla="*/ 33 h 71"/>
                <a:gd name="T64" fmla="*/ 28 w 75"/>
                <a:gd name="T65" fmla="*/ 42 h 71"/>
                <a:gd name="T66" fmla="*/ 68 w 75"/>
                <a:gd name="T67" fmla="*/ 33 h 71"/>
                <a:gd name="T68" fmla="*/ 64 w 75"/>
                <a:gd name="T69" fmla="*/ 28 h 71"/>
                <a:gd name="T70" fmla="*/ 68 w 75"/>
                <a:gd name="T71" fmla="*/ 33 h 71"/>
                <a:gd name="T72" fmla="*/ 11 w 75"/>
                <a:gd name="T73" fmla="*/ 14 h 71"/>
                <a:gd name="T74" fmla="*/ 11 w 75"/>
                <a:gd name="T75" fmla="*/ 3 h 71"/>
                <a:gd name="T76" fmla="*/ 67 w 75"/>
                <a:gd name="T77" fmla="*/ 11 h 71"/>
                <a:gd name="T78" fmla="*/ 11 w 75"/>
                <a:gd name="T79" fmla="*/ 31 h 71"/>
                <a:gd name="T80" fmla="*/ 3 w 75"/>
                <a:gd name="T81" fmla="*/ 31 h 71"/>
                <a:gd name="T82" fmla="*/ 4 w 75"/>
                <a:gd name="T83" fmla="*/ 65 h 71"/>
                <a:gd name="T84" fmla="*/ 29 w 75"/>
                <a:gd name="T85" fmla="*/ 64 h 71"/>
                <a:gd name="T86" fmla="*/ 71 w 75"/>
                <a:gd name="T87" fmla="*/ 67 h 71"/>
                <a:gd name="T88" fmla="*/ 4 w 75"/>
                <a:gd name="T89" fmla="*/ 67 h 71"/>
                <a:gd name="T90" fmla="*/ 62 w 75"/>
                <a:gd name="T91" fmla="*/ 56 h 71"/>
                <a:gd name="T92" fmla="*/ 39 w 75"/>
                <a:gd name="T93" fmla="*/ 40 h 71"/>
                <a:gd name="T94" fmla="*/ 39 w 75"/>
                <a:gd name="T95" fmla="*/ 57 h 71"/>
                <a:gd name="T96" fmla="*/ 60 w 75"/>
                <a:gd name="T97" fmla="*/ 5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 h="71">
                  <a:moveTo>
                    <a:pt x="75" y="31"/>
                  </a:moveTo>
                  <a:cubicBezTo>
                    <a:pt x="75" y="28"/>
                    <a:pt x="75" y="28"/>
                    <a:pt x="75" y="28"/>
                  </a:cubicBezTo>
                  <a:cubicBezTo>
                    <a:pt x="75" y="27"/>
                    <a:pt x="75" y="27"/>
                    <a:pt x="75" y="27"/>
                  </a:cubicBezTo>
                  <a:cubicBezTo>
                    <a:pt x="75" y="27"/>
                    <a:pt x="75" y="26"/>
                    <a:pt x="75" y="26"/>
                  </a:cubicBezTo>
                  <a:cubicBezTo>
                    <a:pt x="70" y="14"/>
                    <a:pt x="70" y="14"/>
                    <a:pt x="70" y="14"/>
                  </a:cubicBezTo>
                  <a:cubicBezTo>
                    <a:pt x="70" y="14"/>
                    <a:pt x="69" y="14"/>
                    <a:pt x="69" y="14"/>
                  </a:cubicBezTo>
                  <a:cubicBezTo>
                    <a:pt x="70" y="13"/>
                    <a:pt x="70" y="12"/>
                    <a:pt x="70" y="11"/>
                  </a:cubicBezTo>
                  <a:cubicBezTo>
                    <a:pt x="70" y="5"/>
                    <a:pt x="70" y="5"/>
                    <a:pt x="70" y="5"/>
                  </a:cubicBezTo>
                  <a:cubicBezTo>
                    <a:pt x="70" y="2"/>
                    <a:pt x="67" y="0"/>
                    <a:pt x="64" y="0"/>
                  </a:cubicBezTo>
                  <a:cubicBezTo>
                    <a:pt x="11" y="0"/>
                    <a:pt x="11" y="0"/>
                    <a:pt x="11" y="0"/>
                  </a:cubicBezTo>
                  <a:cubicBezTo>
                    <a:pt x="8" y="0"/>
                    <a:pt x="5" y="2"/>
                    <a:pt x="5" y="5"/>
                  </a:cubicBezTo>
                  <a:cubicBezTo>
                    <a:pt x="5" y="11"/>
                    <a:pt x="5" y="11"/>
                    <a:pt x="5" y="11"/>
                  </a:cubicBezTo>
                  <a:cubicBezTo>
                    <a:pt x="5" y="12"/>
                    <a:pt x="5" y="13"/>
                    <a:pt x="6" y="14"/>
                  </a:cubicBezTo>
                  <a:cubicBezTo>
                    <a:pt x="6" y="14"/>
                    <a:pt x="6" y="14"/>
                    <a:pt x="5" y="14"/>
                  </a:cubicBezTo>
                  <a:cubicBezTo>
                    <a:pt x="1" y="26"/>
                    <a:pt x="1" y="26"/>
                    <a:pt x="1" y="26"/>
                  </a:cubicBezTo>
                  <a:cubicBezTo>
                    <a:pt x="0" y="26"/>
                    <a:pt x="0" y="27"/>
                    <a:pt x="0" y="27"/>
                  </a:cubicBezTo>
                  <a:cubicBezTo>
                    <a:pt x="0" y="27"/>
                    <a:pt x="0" y="27"/>
                    <a:pt x="0" y="28"/>
                  </a:cubicBezTo>
                  <a:cubicBezTo>
                    <a:pt x="0" y="31"/>
                    <a:pt x="0" y="31"/>
                    <a:pt x="0" y="31"/>
                  </a:cubicBezTo>
                  <a:cubicBezTo>
                    <a:pt x="0" y="33"/>
                    <a:pt x="2" y="36"/>
                    <a:pt x="5" y="36"/>
                  </a:cubicBezTo>
                  <a:cubicBezTo>
                    <a:pt x="5" y="61"/>
                    <a:pt x="5" y="61"/>
                    <a:pt x="5" y="61"/>
                  </a:cubicBezTo>
                  <a:cubicBezTo>
                    <a:pt x="3" y="61"/>
                    <a:pt x="1" y="63"/>
                    <a:pt x="1" y="65"/>
                  </a:cubicBezTo>
                  <a:cubicBezTo>
                    <a:pt x="1" y="67"/>
                    <a:pt x="1" y="67"/>
                    <a:pt x="1" y="67"/>
                  </a:cubicBezTo>
                  <a:cubicBezTo>
                    <a:pt x="1" y="69"/>
                    <a:pt x="3" y="71"/>
                    <a:pt x="6" y="71"/>
                  </a:cubicBezTo>
                  <a:cubicBezTo>
                    <a:pt x="70" y="71"/>
                    <a:pt x="70" y="71"/>
                    <a:pt x="70" y="71"/>
                  </a:cubicBezTo>
                  <a:cubicBezTo>
                    <a:pt x="72" y="71"/>
                    <a:pt x="74" y="69"/>
                    <a:pt x="74" y="67"/>
                  </a:cubicBezTo>
                  <a:cubicBezTo>
                    <a:pt x="74" y="65"/>
                    <a:pt x="74" y="65"/>
                    <a:pt x="74" y="65"/>
                  </a:cubicBezTo>
                  <a:cubicBezTo>
                    <a:pt x="74" y="63"/>
                    <a:pt x="72" y="61"/>
                    <a:pt x="70" y="61"/>
                  </a:cubicBezTo>
                  <a:cubicBezTo>
                    <a:pt x="70" y="36"/>
                    <a:pt x="70" y="36"/>
                    <a:pt x="70" y="36"/>
                  </a:cubicBezTo>
                  <a:cubicBezTo>
                    <a:pt x="73" y="36"/>
                    <a:pt x="75" y="33"/>
                    <a:pt x="75" y="31"/>
                  </a:cubicBezTo>
                  <a:close/>
                  <a:moveTo>
                    <a:pt x="4" y="26"/>
                  </a:moveTo>
                  <a:cubicBezTo>
                    <a:pt x="8" y="16"/>
                    <a:pt x="8" y="16"/>
                    <a:pt x="8" y="16"/>
                  </a:cubicBezTo>
                  <a:cubicBezTo>
                    <a:pt x="67" y="16"/>
                    <a:pt x="67" y="16"/>
                    <a:pt x="67" y="16"/>
                  </a:cubicBezTo>
                  <a:cubicBezTo>
                    <a:pt x="71" y="26"/>
                    <a:pt x="71" y="26"/>
                    <a:pt x="71" y="26"/>
                  </a:cubicBezTo>
                  <a:lnTo>
                    <a:pt x="4" y="26"/>
                  </a:lnTo>
                  <a:close/>
                  <a:moveTo>
                    <a:pt x="62" y="31"/>
                  </a:moveTo>
                  <a:cubicBezTo>
                    <a:pt x="62" y="32"/>
                    <a:pt x="60" y="33"/>
                    <a:pt x="58" y="33"/>
                  </a:cubicBezTo>
                  <a:cubicBezTo>
                    <a:pt x="57" y="33"/>
                    <a:pt x="57" y="33"/>
                    <a:pt x="57" y="33"/>
                  </a:cubicBezTo>
                  <a:cubicBezTo>
                    <a:pt x="55" y="33"/>
                    <a:pt x="54" y="32"/>
                    <a:pt x="54" y="31"/>
                  </a:cubicBezTo>
                  <a:cubicBezTo>
                    <a:pt x="54" y="28"/>
                    <a:pt x="54" y="28"/>
                    <a:pt x="54" y="28"/>
                  </a:cubicBezTo>
                  <a:cubicBezTo>
                    <a:pt x="62" y="28"/>
                    <a:pt x="62" y="28"/>
                    <a:pt x="62" y="28"/>
                  </a:cubicBezTo>
                  <a:lnTo>
                    <a:pt x="62" y="31"/>
                  </a:lnTo>
                  <a:close/>
                  <a:moveTo>
                    <a:pt x="52" y="31"/>
                  </a:moveTo>
                  <a:cubicBezTo>
                    <a:pt x="52" y="32"/>
                    <a:pt x="50" y="33"/>
                    <a:pt x="48" y="33"/>
                  </a:cubicBezTo>
                  <a:cubicBezTo>
                    <a:pt x="47" y="33"/>
                    <a:pt x="47" y="33"/>
                    <a:pt x="47" y="33"/>
                  </a:cubicBezTo>
                  <a:cubicBezTo>
                    <a:pt x="45" y="33"/>
                    <a:pt x="44" y="32"/>
                    <a:pt x="44" y="31"/>
                  </a:cubicBezTo>
                  <a:cubicBezTo>
                    <a:pt x="44" y="28"/>
                    <a:pt x="44" y="28"/>
                    <a:pt x="44" y="28"/>
                  </a:cubicBezTo>
                  <a:cubicBezTo>
                    <a:pt x="52" y="28"/>
                    <a:pt x="52" y="28"/>
                    <a:pt x="52" y="28"/>
                  </a:cubicBezTo>
                  <a:lnTo>
                    <a:pt x="52" y="31"/>
                  </a:lnTo>
                  <a:close/>
                  <a:moveTo>
                    <a:pt x="42" y="31"/>
                  </a:moveTo>
                  <a:cubicBezTo>
                    <a:pt x="42" y="32"/>
                    <a:pt x="40" y="33"/>
                    <a:pt x="38" y="33"/>
                  </a:cubicBezTo>
                  <a:cubicBezTo>
                    <a:pt x="37" y="33"/>
                    <a:pt x="37" y="33"/>
                    <a:pt x="37" y="33"/>
                  </a:cubicBezTo>
                  <a:cubicBezTo>
                    <a:pt x="35" y="33"/>
                    <a:pt x="34" y="32"/>
                    <a:pt x="34" y="31"/>
                  </a:cubicBezTo>
                  <a:cubicBezTo>
                    <a:pt x="34" y="28"/>
                    <a:pt x="34" y="28"/>
                    <a:pt x="34" y="28"/>
                  </a:cubicBezTo>
                  <a:cubicBezTo>
                    <a:pt x="42" y="28"/>
                    <a:pt x="42" y="28"/>
                    <a:pt x="42" y="28"/>
                  </a:cubicBezTo>
                  <a:lnTo>
                    <a:pt x="42" y="31"/>
                  </a:lnTo>
                  <a:close/>
                  <a:moveTo>
                    <a:pt x="32" y="31"/>
                  </a:moveTo>
                  <a:cubicBezTo>
                    <a:pt x="32" y="32"/>
                    <a:pt x="30" y="33"/>
                    <a:pt x="28" y="33"/>
                  </a:cubicBezTo>
                  <a:cubicBezTo>
                    <a:pt x="27" y="33"/>
                    <a:pt x="27" y="33"/>
                    <a:pt x="27" y="33"/>
                  </a:cubicBezTo>
                  <a:cubicBezTo>
                    <a:pt x="25" y="33"/>
                    <a:pt x="23" y="32"/>
                    <a:pt x="23" y="31"/>
                  </a:cubicBezTo>
                  <a:cubicBezTo>
                    <a:pt x="23" y="28"/>
                    <a:pt x="23" y="28"/>
                    <a:pt x="23" y="28"/>
                  </a:cubicBezTo>
                  <a:cubicBezTo>
                    <a:pt x="32" y="28"/>
                    <a:pt x="32" y="28"/>
                    <a:pt x="32" y="28"/>
                  </a:cubicBezTo>
                  <a:lnTo>
                    <a:pt x="32" y="31"/>
                  </a:lnTo>
                  <a:close/>
                  <a:moveTo>
                    <a:pt x="21" y="28"/>
                  </a:moveTo>
                  <a:cubicBezTo>
                    <a:pt x="21" y="31"/>
                    <a:pt x="21" y="31"/>
                    <a:pt x="21" y="31"/>
                  </a:cubicBezTo>
                  <a:cubicBezTo>
                    <a:pt x="21" y="32"/>
                    <a:pt x="20" y="33"/>
                    <a:pt x="18" y="33"/>
                  </a:cubicBezTo>
                  <a:cubicBezTo>
                    <a:pt x="17" y="33"/>
                    <a:pt x="17" y="33"/>
                    <a:pt x="17" y="33"/>
                  </a:cubicBezTo>
                  <a:cubicBezTo>
                    <a:pt x="15" y="33"/>
                    <a:pt x="13" y="32"/>
                    <a:pt x="13" y="31"/>
                  </a:cubicBezTo>
                  <a:cubicBezTo>
                    <a:pt x="13" y="28"/>
                    <a:pt x="13" y="28"/>
                    <a:pt x="13" y="28"/>
                  </a:cubicBezTo>
                  <a:lnTo>
                    <a:pt x="21" y="28"/>
                  </a:lnTo>
                  <a:close/>
                  <a:moveTo>
                    <a:pt x="12" y="33"/>
                  </a:moveTo>
                  <a:cubicBezTo>
                    <a:pt x="13" y="35"/>
                    <a:pt x="15" y="35"/>
                    <a:pt x="17" y="35"/>
                  </a:cubicBezTo>
                  <a:cubicBezTo>
                    <a:pt x="18" y="35"/>
                    <a:pt x="18" y="35"/>
                    <a:pt x="18" y="35"/>
                  </a:cubicBezTo>
                  <a:cubicBezTo>
                    <a:pt x="20" y="35"/>
                    <a:pt x="21" y="35"/>
                    <a:pt x="22" y="33"/>
                  </a:cubicBezTo>
                  <a:cubicBezTo>
                    <a:pt x="23" y="35"/>
                    <a:pt x="25" y="35"/>
                    <a:pt x="27" y="35"/>
                  </a:cubicBezTo>
                  <a:cubicBezTo>
                    <a:pt x="28" y="35"/>
                    <a:pt x="28" y="35"/>
                    <a:pt x="28" y="35"/>
                  </a:cubicBezTo>
                  <a:cubicBezTo>
                    <a:pt x="30" y="35"/>
                    <a:pt x="32" y="35"/>
                    <a:pt x="33" y="33"/>
                  </a:cubicBezTo>
                  <a:cubicBezTo>
                    <a:pt x="34" y="35"/>
                    <a:pt x="35" y="35"/>
                    <a:pt x="37" y="35"/>
                  </a:cubicBezTo>
                  <a:cubicBezTo>
                    <a:pt x="38" y="35"/>
                    <a:pt x="38" y="35"/>
                    <a:pt x="38" y="35"/>
                  </a:cubicBezTo>
                  <a:cubicBezTo>
                    <a:pt x="40" y="35"/>
                    <a:pt x="42" y="35"/>
                    <a:pt x="43" y="33"/>
                  </a:cubicBezTo>
                  <a:cubicBezTo>
                    <a:pt x="44" y="35"/>
                    <a:pt x="45" y="35"/>
                    <a:pt x="47" y="35"/>
                  </a:cubicBezTo>
                  <a:cubicBezTo>
                    <a:pt x="48" y="35"/>
                    <a:pt x="48" y="35"/>
                    <a:pt x="48" y="35"/>
                  </a:cubicBezTo>
                  <a:cubicBezTo>
                    <a:pt x="50" y="35"/>
                    <a:pt x="52" y="35"/>
                    <a:pt x="53" y="33"/>
                  </a:cubicBezTo>
                  <a:cubicBezTo>
                    <a:pt x="54" y="35"/>
                    <a:pt x="55" y="35"/>
                    <a:pt x="57" y="35"/>
                  </a:cubicBezTo>
                  <a:cubicBezTo>
                    <a:pt x="58" y="35"/>
                    <a:pt x="58" y="35"/>
                    <a:pt x="58" y="35"/>
                  </a:cubicBezTo>
                  <a:cubicBezTo>
                    <a:pt x="60" y="35"/>
                    <a:pt x="62" y="35"/>
                    <a:pt x="63" y="33"/>
                  </a:cubicBezTo>
                  <a:cubicBezTo>
                    <a:pt x="64" y="35"/>
                    <a:pt x="65" y="35"/>
                    <a:pt x="67" y="35"/>
                  </a:cubicBezTo>
                  <a:cubicBezTo>
                    <a:pt x="67" y="62"/>
                    <a:pt x="67" y="62"/>
                    <a:pt x="67" y="62"/>
                  </a:cubicBezTo>
                  <a:cubicBezTo>
                    <a:pt x="30" y="62"/>
                    <a:pt x="30" y="62"/>
                    <a:pt x="30" y="62"/>
                  </a:cubicBezTo>
                  <a:cubicBezTo>
                    <a:pt x="30" y="41"/>
                    <a:pt x="30" y="41"/>
                    <a:pt x="30" y="41"/>
                  </a:cubicBezTo>
                  <a:cubicBezTo>
                    <a:pt x="30" y="40"/>
                    <a:pt x="30" y="40"/>
                    <a:pt x="29" y="40"/>
                  </a:cubicBezTo>
                  <a:cubicBezTo>
                    <a:pt x="14" y="40"/>
                    <a:pt x="14" y="40"/>
                    <a:pt x="14" y="40"/>
                  </a:cubicBezTo>
                  <a:cubicBezTo>
                    <a:pt x="13" y="40"/>
                    <a:pt x="13" y="40"/>
                    <a:pt x="13" y="41"/>
                  </a:cubicBezTo>
                  <a:cubicBezTo>
                    <a:pt x="13" y="62"/>
                    <a:pt x="13" y="62"/>
                    <a:pt x="13" y="62"/>
                  </a:cubicBezTo>
                  <a:cubicBezTo>
                    <a:pt x="8" y="62"/>
                    <a:pt x="8" y="62"/>
                    <a:pt x="8" y="62"/>
                  </a:cubicBezTo>
                  <a:cubicBezTo>
                    <a:pt x="8" y="35"/>
                    <a:pt x="8" y="35"/>
                    <a:pt x="8" y="35"/>
                  </a:cubicBezTo>
                  <a:cubicBezTo>
                    <a:pt x="10" y="35"/>
                    <a:pt x="11" y="35"/>
                    <a:pt x="12" y="33"/>
                  </a:cubicBezTo>
                  <a:close/>
                  <a:moveTo>
                    <a:pt x="15" y="62"/>
                  </a:moveTo>
                  <a:cubicBezTo>
                    <a:pt x="15" y="42"/>
                    <a:pt x="15" y="42"/>
                    <a:pt x="15" y="42"/>
                  </a:cubicBezTo>
                  <a:cubicBezTo>
                    <a:pt x="28" y="42"/>
                    <a:pt x="28" y="42"/>
                    <a:pt x="28" y="42"/>
                  </a:cubicBezTo>
                  <a:cubicBezTo>
                    <a:pt x="28" y="62"/>
                    <a:pt x="28" y="62"/>
                    <a:pt x="28" y="62"/>
                  </a:cubicBezTo>
                  <a:lnTo>
                    <a:pt x="15" y="62"/>
                  </a:lnTo>
                  <a:close/>
                  <a:moveTo>
                    <a:pt x="68" y="33"/>
                  </a:moveTo>
                  <a:cubicBezTo>
                    <a:pt x="67" y="33"/>
                    <a:pt x="67" y="33"/>
                    <a:pt x="67" y="33"/>
                  </a:cubicBezTo>
                  <a:cubicBezTo>
                    <a:pt x="65" y="33"/>
                    <a:pt x="64" y="32"/>
                    <a:pt x="64" y="31"/>
                  </a:cubicBezTo>
                  <a:cubicBezTo>
                    <a:pt x="64" y="28"/>
                    <a:pt x="64" y="28"/>
                    <a:pt x="64" y="28"/>
                  </a:cubicBezTo>
                  <a:cubicBezTo>
                    <a:pt x="72" y="28"/>
                    <a:pt x="72" y="28"/>
                    <a:pt x="72" y="28"/>
                  </a:cubicBezTo>
                  <a:cubicBezTo>
                    <a:pt x="72" y="31"/>
                    <a:pt x="72" y="31"/>
                    <a:pt x="72" y="31"/>
                  </a:cubicBezTo>
                  <a:cubicBezTo>
                    <a:pt x="72" y="32"/>
                    <a:pt x="70" y="33"/>
                    <a:pt x="68" y="33"/>
                  </a:cubicBezTo>
                  <a:close/>
                  <a:moveTo>
                    <a:pt x="67" y="11"/>
                  </a:moveTo>
                  <a:cubicBezTo>
                    <a:pt x="67" y="13"/>
                    <a:pt x="66" y="14"/>
                    <a:pt x="64" y="14"/>
                  </a:cubicBezTo>
                  <a:cubicBezTo>
                    <a:pt x="11" y="14"/>
                    <a:pt x="11" y="14"/>
                    <a:pt x="11" y="14"/>
                  </a:cubicBezTo>
                  <a:cubicBezTo>
                    <a:pt x="9" y="14"/>
                    <a:pt x="8" y="13"/>
                    <a:pt x="8" y="11"/>
                  </a:cubicBezTo>
                  <a:cubicBezTo>
                    <a:pt x="8" y="5"/>
                    <a:pt x="8" y="5"/>
                    <a:pt x="8" y="5"/>
                  </a:cubicBezTo>
                  <a:cubicBezTo>
                    <a:pt x="8" y="4"/>
                    <a:pt x="9" y="3"/>
                    <a:pt x="11" y="3"/>
                  </a:cubicBezTo>
                  <a:cubicBezTo>
                    <a:pt x="64" y="3"/>
                    <a:pt x="64" y="3"/>
                    <a:pt x="64" y="3"/>
                  </a:cubicBezTo>
                  <a:cubicBezTo>
                    <a:pt x="66" y="3"/>
                    <a:pt x="67" y="4"/>
                    <a:pt x="67" y="5"/>
                  </a:cubicBezTo>
                  <a:lnTo>
                    <a:pt x="67" y="11"/>
                  </a:lnTo>
                  <a:close/>
                  <a:moveTo>
                    <a:pt x="3" y="28"/>
                  </a:moveTo>
                  <a:cubicBezTo>
                    <a:pt x="11" y="28"/>
                    <a:pt x="11" y="28"/>
                    <a:pt x="11" y="28"/>
                  </a:cubicBezTo>
                  <a:cubicBezTo>
                    <a:pt x="11" y="31"/>
                    <a:pt x="11" y="31"/>
                    <a:pt x="11" y="31"/>
                  </a:cubicBezTo>
                  <a:cubicBezTo>
                    <a:pt x="11" y="32"/>
                    <a:pt x="10" y="33"/>
                    <a:pt x="8" y="33"/>
                  </a:cubicBezTo>
                  <a:cubicBezTo>
                    <a:pt x="7" y="33"/>
                    <a:pt x="7" y="33"/>
                    <a:pt x="7" y="33"/>
                  </a:cubicBezTo>
                  <a:cubicBezTo>
                    <a:pt x="5" y="33"/>
                    <a:pt x="3" y="32"/>
                    <a:pt x="3" y="31"/>
                  </a:cubicBezTo>
                  <a:lnTo>
                    <a:pt x="3" y="28"/>
                  </a:lnTo>
                  <a:close/>
                  <a:moveTo>
                    <a:pt x="4" y="67"/>
                  </a:moveTo>
                  <a:cubicBezTo>
                    <a:pt x="4" y="65"/>
                    <a:pt x="4" y="65"/>
                    <a:pt x="4" y="65"/>
                  </a:cubicBezTo>
                  <a:cubicBezTo>
                    <a:pt x="4" y="65"/>
                    <a:pt x="5" y="64"/>
                    <a:pt x="6" y="64"/>
                  </a:cubicBezTo>
                  <a:cubicBezTo>
                    <a:pt x="14" y="64"/>
                    <a:pt x="14" y="64"/>
                    <a:pt x="14" y="64"/>
                  </a:cubicBezTo>
                  <a:cubicBezTo>
                    <a:pt x="29" y="64"/>
                    <a:pt x="29" y="64"/>
                    <a:pt x="29" y="64"/>
                  </a:cubicBezTo>
                  <a:cubicBezTo>
                    <a:pt x="70" y="64"/>
                    <a:pt x="70" y="64"/>
                    <a:pt x="70" y="64"/>
                  </a:cubicBezTo>
                  <a:cubicBezTo>
                    <a:pt x="70" y="64"/>
                    <a:pt x="71" y="65"/>
                    <a:pt x="71" y="65"/>
                  </a:cubicBezTo>
                  <a:cubicBezTo>
                    <a:pt x="71" y="67"/>
                    <a:pt x="71" y="67"/>
                    <a:pt x="71" y="67"/>
                  </a:cubicBezTo>
                  <a:cubicBezTo>
                    <a:pt x="71" y="68"/>
                    <a:pt x="70" y="68"/>
                    <a:pt x="70" y="68"/>
                  </a:cubicBezTo>
                  <a:cubicBezTo>
                    <a:pt x="6" y="68"/>
                    <a:pt x="6" y="68"/>
                    <a:pt x="6" y="68"/>
                  </a:cubicBezTo>
                  <a:cubicBezTo>
                    <a:pt x="5" y="68"/>
                    <a:pt x="4" y="68"/>
                    <a:pt x="4" y="67"/>
                  </a:cubicBezTo>
                  <a:close/>
                  <a:moveTo>
                    <a:pt x="39" y="57"/>
                  </a:moveTo>
                  <a:cubicBezTo>
                    <a:pt x="61" y="57"/>
                    <a:pt x="61" y="57"/>
                    <a:pt x="61" y="57"/>
                  </a:cubicBezTo>
                  <a:cubicBezTo>
                    <a:pt x="62" y="57"/>
                    <a:pt x="62" y="56"/>
                    <a:pt x="62" y="56"/>
                  </a:cubicBezTo>
                  <a:cubicBezTo>
                    <a:pt x="62" y="41"/>
                    <a:pt x="62" y="41"/>
                    <a:pt x="62" y="41"/>
                  </a:cubicBezTo>
                  <a:cubicBezTo>
                    <a:pt x="62" y="40"/>
                    <a:pt x="62" y="40"/>
                    <a:pt x="61" y="40"/>
                  </a:cubicBezTo>
                  <a:cubicBezTo>
                    <a:pt x="39" y="40"/>
                    <a:pt x="39" y="40"/>
                    <a:pt x="39" y="40"/>
                  </a:cubicBezTo>
                  <a:cubicBezTo>
                    <a:pt x="38" y="40"/>
                    <a:pt x="38" y="40"/>
                    <a:pt x="38" y="41"/>
                  </a:cubicBezTo>
                  <a:cubicBezTo>
                    <a:pt x="38" y="56"/>
                    <a:pt x="38" y="56"/>
                    <a:pt x="38" y="56"/>
                  </a:cubicBezTo>
                  <a:cubicBezTo>
                    <a:pt x="38" y="56"/>
                    <a:pt x="38" y="57"/>
                    <a:pt x="39" y="57"/>
                  </a:cubicBezTo>
                  <a:close/>
                  <a:moveTo>
                    <a:pt x="40" y="42"/>
                  </a:moveTo>
                  <a:cubicBezTo>
                    <a:pt x="60" y="42"/>
                    <a:pt x="60" y="42"/>
                    <a:pt x="60" y="42"/>
                  </a:cubicBezTo>
                  <a:cubicBezTo>
                    <a:pt x="60" y="55"/>
                    <a:pt x="60" y="55"/>
                    <a:pt x="60" y="55"/>
                  </a:cubicBezTo>
                  <a:cubicBezTo>
                    <a:pt x="40" y="55"/>
                    <a:pt x="40" y="55"/>
                    <a:pt x="40" y="5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92" name="Freeform 31"/>
            <p:cNvSpPr>
              <a:spLocks noEditPoints="1"/>
            </p:cNvSpPr>
            <p:nvPr/>
          </p:nvSpPr>
          <p:spPr bwMode="auto">
            <a:xfrm>
              <a:off x="5149460" y="4614187"/>
              <a:ext cx="499717" cy="543488"/>
            </a:xfrm>
            <a:custGeom>
              <a:avLst/>
              <a:gdLst>
                <a:gd name="T0" fmla="*/ 42 w 58"/>
                <a:gd name="T1" fmla="*/ 4 h 63"/>
                <a:gd name="T2" fmla="*/ 41 w 58"/>
                <a:gd name="T3" fmla="*/ 10 h 63"/>
                <a:gd name="T4" fmla="*/ 17 w 58"/>
                <a:gd name="T5" fmla="*/ 47 h 63"/>
                <a:gd name="T6" fmla="*/ 15 w 58"/>
                <a:gd name="T7" fmla="*/ 54 h 63"/>
                <a:gd name="T8" fmla="*/ 19 w 58"/>
                <a:gd name="T9" fmla="*/ 47 h 63"/>
                <a:gd name="T10" fmla="*/ 49 w 58"/>
                <a:gd name="T11" fmla="*/ 19 h 63"/>
                <a:gd name="T12" fmla="*/ 53 w 58"/>
                <a:gd name="T13" fmla="*/ 14 h 63"/>
                <a:gd name="T14" fmla="*/ 48 w 58"/>
                <a:gd name="T15" fmla="*/ 19 h 63"/>
                <a:gd name="T16" fmla="*/ 4 w 58"/>
                <a:gd name="T17" fmla="*/ 43 h 63"/>
                <a:gd name="T18" fmla="*/ 11 w 58"/>
                <a:gd name="T19" fmla="*/ 41 h 63"/>
                <a:gd name="T20" fmla="*/ 57 w 58"/>
                <a:gd name="T21" fmla="*/ 28 h 63"/>
                <a:gd name="T22" fmla="*/ 51 w 58"/>
                <a:gd name="T23" fmla="*/ 30 h 63"/>
                <a:gd name="T24" fmla="*/ 57 w 58"/>
                <a:gd name="T25" fmla="*/ 28 h 63"/>
                <a:gd name="T26" fmla="*/ 1 w 58"/>
                <a:gd name="T27" fmla="*/ 28 h 63"/>
                <a:gd name="T28" fmla="*/ 7 w 58"/>
                <a:gd name="T29" fmla="*/ 30 h 63"/>
                <a:gd name="T30" fmla="*/ 48 w 58"/>
                <a:gd name="T31" fmla="*/ 39 h 63"/>
                <a:gd name="T32" fmla="*/ 54 w 58"/>
                <a:gd name="T33" fmla="*/ 44 h 63"/>
                <a:gd name="T34" fmla="*/ 49 w 58"/>
                <a:gd name="T35" fmla="*/ 39 h 63"/>
                <a:gd name="T36" fmla="*/ 5 w 58"/>
                <a:gd name="T37" fmla="*/ 16 h 63"/>
                <a:gd name="T38" fmla="*/ 11 w 58"/>
                <a:gd name="T39" fmla="*/ 18 h 63"/>
                <a:gd name="T40" fmla="*/ 41 w 58"/>
                <a:gd name="T41" fmla="*/ 47 h 63"/>
                <a:gd name="T42" fmla="*/ 42 w 58"/>
                <a:gd name="T43" fmla="*/ 54 h 63"/>
                <a:gd name="T44" fmla="*/ 44 w 58"/>
                <a:gd name="T45" fmla="*/ 53 h 63"/>
                <a:gd name="T46" fmla="*/ 18 w 58"/>
                <a:gd name="T47" fmla="*/ 11 h 63"/>
                <a:gd name="T48" fmla="*/ 16 w 58"/>
                <a:gd name="T49" fmla="*/ 4 h 63"/>
                <a:gd name="T50" fmla="*/ 17 w 58"/>
                <a:gd name="T51" fmla="*/ 10 h 63"/>
                <a:gd name="T52" fmla="*/ 30 w 58"/>
                <a:gd name="T53" fmla="*/ 1 h 63"/>
                <a:gd name="T54" fmla="*/ 28 w 58"/>
                <a:gd name="T55" fmla="*/ 7 h 63"/>
                <a:gd name="T56" fmla="*/ 40 w 58"/>
                <a:gd name="T57" fmla="*/ 41 h 63"/>
                <a:gd name="T58" fmla="*/ 37 w 58"/>
                <a:gd name="T59" fmla="*/ 51 h 63"/>
                <a:gd name="T60" fmla="*/ 38 w 58"/>
                <a:gd name="T61" fmla="*/ 55 h 63"/>
                <a:gd name="T62" fmla="*/ 35 w 58"/>
                <a:gd name="T63" fmla="*/ 60 h 63"/>
                <a:gd name="T64" fmla="*/ 28 w 58"/>
                <a:gd name="T65" fmla="*/ 63 h 63"/>
                <a:gd name="T66" fmla="*/ 21 w 58"/>
                <a:gd name="T67" fmla="*/ 58 h 63"/>
                <a:gd name="T68" fmla="*/ 22 w 58"/>
                <a:gd name="T69" fmla="*/ 53 h 63"/>
                <a:gd name="T70" fmla="*/ 21 w 58"/>
                <a:gd name="T71" fmla="*/ 49 h 63"/>
                <a:gd name="T72" fmla="*/ 13 w 58"/>
                <a:gd name="T73" fmla="*/ 29 h 63"/>
                <a:gd name="T74" fmla="*/ 33 w 58"/>
                <a:gd name="T75" fmla="*/ 61 h 63"/>
                <a:gd name="T76" fmla="*/ 25 w 58"/>
                <a:gd name="T77" fmla="*/ 61 h 63"/>
                <a:gd name="T78" fmla="*/ 33 w 58"/>
                <a:gd name="T79" fmla="*/ 61 h 63"/>
                <a:gd name="T80" fmla="*/ 23 w 58"/>
                <a:gd name="T81" fmla="*/ 58 h 63"/>
                <a:gd name="T82" fmla="*/ 31 w 58"/>
                <a:gd name="T83" fmla="*/ 58 h 63"/>
                <a:gd name="T84" fmla="*/ 34 w 58"/>
                <a:gd name="T85" fmla="*/ 57 h 63"/>
                <a:gd name="T86" fmla="*/ 23 w 58"/>
                <a:gd name="T87" fmla="*/ 55 h 63"/>
                <a:gd name="T88" fmla="*/ 36 w 58"/>
                <a:gd name="T89" fmla="*/ 55 h 63"/>
                <a:gd name="T90" fmla="*/ 25 w 58"/>
                <a:gd name="T91" fmla="*/ 52 h 63"/>
                <a:gd name="T92" fmla="*/ 34 w 58"/>
                <a:gd name="T93" fmla="*/ 52 h 63"/>
                <a:gd name="T94" fmla="*/ 34 w 58"/>
                <a:gd name="T95" fmla="*/ 50 h 63"/>
                <a:gd name="T96" fmla="*/ 25 w 58"/>
                <a:gd name="T97" fmla="*/ 49 h 63"/>
                <a:gd name="T98" fmla="*/ 34 w 58"/>
                <a:gd name="T99" fmla="*/ 50 h 63"/>
                <a:gd name="T100" fmla="*/ 15 w 58"/>
                <a:gd name="T101" fmla="*/ 29 h 63"/>
                <a:gd name="T102" fmla="*/ 25 w 58"/>
                <a:gd name="T103" fmla="*/ 47 h 63"/>
                <a:gd name="T104" fmla="*/ 24 w 58"/>
                <a:gd name="T105" fmla="*/ 31 h 63"/>
                <a:gd name="T106" fmla="*/ 31 w 58"/>
                <a:gd name="T107" fmla="*/ 47 h 63"/>
                <a:gd name="T108" fmla="*/ 35 w 58"/>
                <a:gd name="T109" fmla="*/ 32 h 63"/>
                <a:gd name="T110" fmla="*/ 35 w 58"/>
                <a:gd name="T111" fmla="*/ 4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 h="63">
                  <a:moveTo>
                    <a:pt x="40" y="11"/>
                  </a:moveTo>
                  <a:cubicBezTo>
                    <a:pt x="39" y="10"/>
                    <a:pt x="39" y="10"/>
                    <a:pt x="39" y="9"/>
                  </a:cubicBezTo>
                  <a:cubicBezTo>
                    <a:pt x="42" y="4"/>
                    <a:pt x="42" y="4"/>
                    <a:pt x="42" y="4"/>
                  </a:cubicBezTo>
                  <a:cubicBezTo>
                    <a:pt x="43" y="4"/>
                    <a:pt x="43" y="3"/>
                    <a:pt x="44" y="4"/>
                  </a:cubicBezTo>
                  <a:cubicBezTo>
                    <a:pt x="44" y="4"/>
                    <a:pt x="44" y="5"/>
                    <a:pt x="44" y="5"/>
                  </a:cubicBezTo>
                  <a:cubicBezTo>
                    <a:pt x="41" y="10"/>
                    <a:pt x="41" y="10"/>
                    <a:pt x="41" y="10"/>
                  </a:cubicBezTo>
                  <a:cubicBezTo>
                    <a:pt x="41" y="10"/>
                    <a:pt x="41" y="11"/>
                    <a:pt x="40" y="11"/>
                  </a:cubicBezTo>
                  <a:cubicBezTo>
                    <a:pt x="40" y="11"/>
                    <a:pt x="40" y="11"/>
                    <a:pt x="40" y="11"/>
                  </a:cubicBezTo>
                  <a:close/>
                  <a:moveTo>
                    <a:pt x="17" y="47"/>
                  </a:moveTo>
                  <a:cubicBezTo>
                    <a:pt x="14" y="53"/>
                    <a:pt x="14" y="53"/>
                    <a:pt x="14" y="53"/>
                  </a:cubicBezTo>
                  <a:cubicBezTo>
                    <a:pt x="14" y="53"/>
                    <a:pt x="14" y="54"/>
                    <a:pt x="15" y="54"/>
                  </a:cubicBezTo>
                  <a:cubicBezTo>
                    <a:pt x="15" y="54"/>
                    <a:pt x="15" y="54"/>
                    <a:pt x="15" y="54"/>
                  </a:cubicBezTo>
                  <a:cubicBezTo>
                    <a:pt x="16" y="54"/>
                    <a:pt x="16" y="54"/>
                    <a:pt x="16" y="54"/>
                  </a:cubicBezTo>
                  <a:cubicBezTo>
                    <a:pt x="19" y="48"/>
                    <a:pt x="19" y="48"/>
                    <a:pt x="19" y="48"/>
                  </a:cubicBezTo>
                  <a:cubicBezTo>
                    <a:pt x="19" y="48"/>
                    <a:pt x="19" y="47"/>
                    <a:pt x="19" y="47"/>
                  </a:cubicBezTo>
                  <a:cubicBezTo>
                    <a:pt x="18" y="47"/>
                    <a:pt x="18" y="47"/>
                    <a:pt x="17" y="47"/>
                  </a:cubicBezTo>
                  <a:close/>
                  <a:moveTo>
                    <a:pt x="48" y="19"/>
                  </a:moveTo>
                  <a:cubicBezTo>
                    <a:pt x="49" y="19"/>
                    <a:pt x="49" y="19"/>
                    <a:pt x="49" y="19"/>
                  </a:cubicBezTo>
                  <a:cubicBezTo>
                    <a:pt x="54" y="16"/>
                    <a:pt x="54" y="16"/>
                    <a:pt x="54" y="16"/>
                  </a:cubicBezTo>
                  <a:cubicBezTo>
                    <a:pt x="55" y="15"/>
                    <a:pt x="55" y="15"/>
                    <a:pt x="54" y="14"/>
                  </a:cubicBezTo>
                  <a:cubicBezTo>
                    <a:pt x="54" y="14"/>
                    <a:pt x="54" y="14"/>
                    <a:pt x="53" y="14"/>
                  </a:cubicBezTo>
                  <a:cubicBezTo>
                    <a:pt x="48" y="17"/>
                    <a:pt x="48" y="17"/>
                    <a:pt x="48" y="17"/>
                  </a:cubicBezTo>
                  <a:cubicBezTo>
                    <a:pt x="47" y="17"/>
                    <a:pt x="47" y="18"/>
                    <a:pt x="48" y="18"/>
                  </a:cubicBezTo>
                  <a:cubicBezTo>
                    <a:pt x="48" y="19"/>
                    <a:pt x="48" y="19"/>
                    <a:pt x="48" y="19"/>
                  </a:cubicBezTo>
                  <a:close/>
                  <a:moveTo>
                    <a:pt x="10" y="39"/>
                  </a:moveTo>
                  <a:cubicBezTo>
                    <a:pt x="5" y="42"/>
                    <a:pt x="5" y="42"/>
                    <a:pt x="5" y="42"/>
                  </a:cubicBezTo>
                  <a:cubicBezTo>
                    <a:pt x="4" y="42"/>
                    <a:pt x="4" y="43"/>
                    <a:pt x="4" y="43"/>
                  </a:cubicBezTo>
                  <a:cubicBezTo>
                    <a:pt x="4" y="44"/>
                    <a:pt x="5" y="44"/>
                    <a:pt x="5" y="44"/>
                  </a:cubicBezTo>
                  <a:cubicBezTo>
                    <a:pt x="5" y="44"/>
                    <a:pt x="5" y="44"/>
                    <a:pt x="6" y="44"/>
                  </a:cubicBezTo>
                  <a:cubicBezTo>
                    <a:pt x="11" y="41"/>
                    <a:pt x="11" y="41"/>
                    <a:pt x="11" y="41"/>
                  </a:cubicBezTo>
                  <a:cubicBezTo>
                    <a:pt x="11" y="40"/>
                    <a:pt x="11" y="40"/>
                    <a:pt x="11" y="39"/>
                  </a:cubicBezTo>
                  <a:cubicBezTo>
                    <a:pt x="11" y="39"/>
                    <a:pt x="10" y="39"/>
                    <a:pt x="10" y="39"/>
                  </a:cubicBezTo>
                  <a:close/>
                  <a:moveTo>
                    <a:pt x="57" y="28"/>
                  </a:moveTo>
                  <a:cubicBezTo>
                    <a:pt x="51" y="28"/>
                    <a:pt x="51" y="28"/>
                    <a:pt x="51" y="28"/>
                  </a:cubicBezTo>
                  <a:cubicBezTo>
                    <a:pt x="51" y="28"/>
                    <a:pt x="50" y="28"/>
                    <a:pt x="50" y="29"/>
                  </a:cubicBezTo>
                  <a:cubicBezTo>
                    <a:pt x="50" y="29"/>
                    <a:pt x="51" y="30"/>
                    <a:pt x="51" y="30"/>
                  </a:cubicBezTo>
                  <a:cubicBezTo>
                    <a:pt x="57" y="30"/>
                    <a:pt x="57" y="30"/>
                    <a:pt x="57" y="30"/>
                  </a:cubicBezTo>
                  <a:cubicBezTo>
                    <a:pt x="58" y="30"/>
                    <a:pt x="58" y="29"/>
                    <a:pt x="58" y="29"/>
                  </a:cubicBezTo>
                  <a:cubicBezTo>
                    <a:pt x="58" y="28"/>
                    <a:pt x="58" y="28"/>
                    <a:pt x="57" y="28"/>
                  </a:cubicBezTo>
                  <a:close/>
                  <a:moveTo>
                    <a:pt x="8" y="29"/>
                  </a:moveTo>
                  <a:cubicBezTo>
                    <a:pt x="8" y="28"/>
                    <a:pt x="8" y="28"/>
                    <a:pt x="7" y="28"/>
                  </a:cubicBezTo>
                  <a:cubicBezTo>
                    <a:pt x="1" y="28"/>
                    <a:pt x="1" y="28"/>
                    <a:pt x="1" y="28"/>
                  </a:cubicBezTo>
                  <a:cubicBezTo>
                    <a:pt x="1" y="28"/>
                    <a:pt x="0" y="28"/>
                    <a:pt x="0" y="29"/>
                  </a:cubicBezTo>
                  <a:cubicBezTo>
                    <a:pt x="0" y="29"/>
                    <a:pt x="1" y="30"/>
                    <a:pt x="1" y="30"/>
                  </a:cubicBezTo>
                  <a:cubicBezTo>
                    <a:pt x="7" y="30"/>
                    <a:pt x="7" y="30"/>
                    <a:pt x="7" y="30"/>
                  </a:cubicBezTo>
                  <a:cubicBezTo>
                    <a:pt x="8" y="30"/>
                    <a:pt x="8" y="29"/>
                    <a:pt x="8" y="29"/>
                  </a:cubicBezTo>
                  <a:close/>
                  <a:moveTo>
                    <a:pt x="49" y="39"/>
                  </a:moveTo>
                  <a:cubicBezTo>
                    <a:pt x="48" y="39"/>
                    <a:pt x="48" y="39"/>
                    <a:pt x="48" y="39"/>
                  </a:cubicBezTo>
                  <a:cubicBezTo>
                    <a:pt x="47" y="40"/>
                    <a:pt x="47" y="40"/>
                    <a:pt x="48" y="41"/>
                  </a:cubicBezTo>
                  <a:cubicBezTo>
                    <a:pt x="53" y="44"/>
                    <a:pt x="53" y="44"/>
                    <a:pt x="53" y="44"/>
                  </a:cubicBezTo>
                  <a:cubicBezTo>
                    <a:pt x="53" y="44"/>
                    <a:pt x="53" y="44"/>
                    <a:pt x="54" y="44"/>
                  </a:cubicBezTo>
                  <a:cubicBezTo>
                    <a:pt x="54" y="44"/>
                    <a:pt x="54" y="44"/>
                    <a:pt x="54" y="43"/>
                  </a:cubicBezTo>
                  <a:cubicBezTo>
                    <a:pt x="55" y="43"/>
                    <a:pt x="55" y="42"/>
                    <a:pt x="54" y="42"/>
                  </a:cubicBezTo>
                  <a:lnTo>
                    <a:pt x="49" y="39"/>
                  </a:lnTo>
                  <a:close/>
                  <a:moveTo>
                    <a:pt x="6" y="14"/>
                  </a:moveTo>
                  <a:cubicBezTo>
                    <a:pt x="5" y="14"/>
                    <a:pt x="4" y="14"/>
                    <a:pt x="4" y="14"/>
                  </a:cubicBezTo>
                  <a:cubicBezTo>
                    <a:pt x="4" y="15"/>
                    <a:pt x="4" y="15"/>
                    <a:pt x="5" y="16"/>
                  </a:cubicBezTo>
                  <a:cubicBezTo>
                    <a:pt x="10" y="19"/>
                    <a:pt x="10" y="19"/>
                    <a:pt x="10" y="19"/>
                  </a:cubicBezTo>
                  <a:cubicBezTo>
                    <a:pt x="10" y="19"/>
                    <a:pt x="10" y="19"/>
                    <a:pt x="10" y="19"/>
                  </a:cubicBezTo>
                  <a:cubicBezTo>
                    <a:pt x="11" y="19"/>
                    <a:pt x="11" y="19"/>
                    <a:pt x="11" y="18"/>
                  </a:cubicBezTo>
                  <a:cubicBezTo>
                    <a:pt x="11" y="18"/>
                    <a:pt x="11" y="17"/>
                    <a:pt x="11" y="17"/>
                  </a:cubicBezTo>
                  <a:lnTo>
                    <a:pt x="6" y="14"/>
                  </a:lnTo>
                  <a:close/>
                  <a:moveTo>
                    <a:pt x="41" y="47"/>
                  </a:moveTo>
                  <a:cubicBezTo>
                    <a:pt x="41" y="47"/>
                    <a:pt x="40" y="47"/>
                    <a:pt x="40" y="47"/>
                  </a:cubicBezTo>
                  <a:cubicBezTo>
                    <a:pt x="39" y="47"/>
                    <a:pt x="39" y="48"/>
                    <a:pt x="39" y="48"/>
                  </a:cubicBezTo>
                  <a:cubicBezTo>
                    <a:pt x="42" y="54"/>
                    <a:pt x="42" y="54"/>
                    <a:pt x="42" y="54"/>
                  </a:cubicBezTo>
                  <a:cubicBezTo>
                    <a:pt x="43" y="54"/>
                    <a:pt x="43" y="54"/>
                    <a:pt x="43" y="54"/>
                  </a:cubicBezTo>
                  <a:cubicBezTo>
                    <a:pt x="43" y="54"/>
                    <a:pt x="44" y="54"/>
                    <a:pt x="44" y="54"/>
                  </a:cubicBezTo>
                  <a:cubicBezTo>
                    <a:pt x="44" y="54"/>
                    <a:pt x="44" y="53"/>
                    <a:pt x="44" y="53"/>
                  </a:cubicBezTo>
                  <a:lnTo>
                    <a:pt x="41" y="47"/>
                  </a:lnTo>
                  <a:close/>
                  <a:moveTo>
                    <a:pt x="17" y="10"/>
                  </a:moveTo>
                  <a:cubicBezTo>
                    <a:pt x="18" y="10"/>
                    <a:pt x="18" y="11"/>
                    <a:pt x="18" y="11"/>
                  </a:cubicBezTo>
                  <a:cubicBezTo>
                    <a:pt x="18" y="11"/>
                    <a:pt x="19" y="11"/>
                    <a:pt x="19" y="11"/>
                  </a:cubicBezTo>
                  <a:cubicBezTo>
                    <a:pt x="19" y="10"/>
                    <a:pt x="19" y="10"/>
                    <a:pt x="19" y="9"/>
                  </a:cubicBezTo>
                  <a:cubicBezTo>
                    <a:pt x="16" y="4"/>
                    <a:pt x="16" y="4"/>
                    <a:pt x="16" y="4"/>
                  </a:cubicBezTo>
                  <a:cubicBezTo>
                    <a:pt x="16" y="4"/>
                    <a:pt x="15" y="3"/>
                    <a:pt x="15" y="4"/>
                  </a:cubicBezTo>
                  <a:cubicBezTo>
                    <a:pt x="14" y="4"/>
                    <a:pt x="14" y="5"/>
                    <a:pt x="14" y="5"/>
                  </a:cubicBezTo>
                  <a:lnTo>
                    <a:pt x="17" y="10"/>
                  </a:lnTo>
                  <a:close/>
                  <a:moveTo>
                    <a:pt x="29" y="8"/>
                  </a:moveTo>
                  <a:cubicBezTo>
                    <a:pt x="30" y="8"/>
                    <a:pt x="30" y="7"/>
                    <a:pt x="30" y="7"/>
                  </a:cubicBezTo>
                  <a:cubicBezTo>
                    <a:pt x="30" y="1"/>
                    <a:pt x="30" y="1"/>
                    <a:pt x="30" y="1"/>
                  </a:cubicBezTo>
                  <a:cubicBezTo>
                    <a:pt x="30" y="0"/>
                    <a:pt x="30" y="0"/>
                    <a:pt x="29" y="0"/>
                  </a:cubicBezTo>
                  <a:cubicBezTo>
                    <a:pt x="29" y="0"/>
                    <a:pt x="28" y="0"/>
                    <a:pt x="28" y="1"/>
                  </a:cubicBezTo>
                  <a:cubicBezTo>
                    <a:pt x="28" y="7"/>
                    <a:pt x="28" y="7"/>
                    <a:pt x="28" y="7"/>
                  </a:cubicBezTo>
                  <a:cubicBezTo>
                    <a:pt x="28" y="7"/>
                    <a:pt x="29" y="8"/>
                    <a:pt x="29" y="8"/>
                  </a:cubicBezTo>
                  <a:close/>
                  <a:moveTo>
                    <a:pt x="45" y="29"/>
                  </a:moveTo>
                  <a:cubicBezTo>
                    <a:pt x="45" y="33"/>
                    <a:pt x="44" y="38"/>
                    <a:pt x="40" y="41"/>
                  </a:cubicBezTo>
                  <a:cubicBezTo>
                    <a:pt x="38" y="43"/>
                    <a:pt x="37" y="46"/>
                    <a:pt x="37" y="47"/>
                  </a:cubicBezTo>
                  <a:cubicBezTo>
                    <a:pt x="38" y="48"/>
                    <a:pt x="38" y="48"/>
                    <a:pt x="38" y="49"/>
                  </a:cubicBezTo>
                  <a:cubicBezTo>
                    <a:pt x="38" y="50"/>
                    <a:pt x="38" y="50"/>
                    <a:pt x="37" y="51"/>
                  </a:cubicBezTo>
                  <a:cubicBezTo>
                    <a:pt x="38" y="51"/>
                    <a:pt x="38" y="51"/>
                    <a:pt x="38" y="52"/>
                  </a:cubicBezTo>
                  <a:cubicBezTo>
                    <a:pt x="38" y="53"/>
                    <a:pt x="38" y="53"/>
                    <a:pt x="37" y="53"/>
                  </a:cubicBezTo>
                  <a:cubicBezTo>
                    <a:pt x="38" y="54"/>
                    <a:pt x="38" y="54"/>
                    <a:pt x="38" y="55"/>
                  </a:cubicBezTo>
                  <a:cubicBezTo>
                    <a:pt x="38" y="56"/>
                    <a:pt x="38" y="56"/>
                    <a:pt x="37" y="56"/>
                  </a:cubicBezTo>
                  <a:cubicBezTo>
                    <a:pt x="38" y="57"/>
                    <a:pt x="38" y="57"/>
                    <a:pt x="38" y="58"/>
                  </a:cubicBezTo>
                  <a:cubicBezTo>
                    <a:pt x="38" y="59"/>
                    <a:pt x="37" y="60"/>
                    <a:pt x="35" y="60"/>
                  </a:cubicBezTo>
                  <a:cubicBezTo>
                    <a:pt x="35" y="60"/>
                    <a:pt x="35" y="61"/>
                    <a:pt x="35" y="61"/>
                  </a:cubicBezTo>
                  <a:cubicBezTo>
                    <a:pt x="35" y="63"/>
                    <a:pt x="33" y="63"/>
                    <a:pt x="31" y="63"/>
                  </a:cubicBezTo>
                  <a:cubicBezTo>
                    <a:pt x="28" y="63"/>
                    <a:pt x="28" y="63"/>
                    <a:pt x="28" y="63"/>
                  </a:cubicBezTo>
                  <a:cubicBezTo>
                    <a:pt x="26" y="63"/>
                    <a:pt x="23" y="63"/>
                    <a:pt x="23" y="61"/>
                  </a:cubicBezTo>
                  <a:cubicBezTo>
                    <a:pt x="23" y="61"/>
                    <a:pt x="23" y="60"/>
                    <a:pt x="23" y="60"/>
                  </a:cubicBezTo>
                  <a:cubicBezTo>
                    <a:pt x="22" y="60"/>
                    <a:pt x="21" y="59"/>
                    <a:pt x="21" y="58"/>
                  </a:cubicBezTo>
                  <a:cubicBezTo>
                    <a:pt x="21" y="57"/>
                    <a:pt x="21" y="57"/>
                    <a:pt x="22" y="56"/>
                  </a:cubicBezTo>
                  <a:cubicBezTo>
                    <a:pt x="21" y="56"/>
                    <a:pt x="21" y="56"/>
                    <a:pt x="21" y="55"/>
                  </a:cubicBezTo>
                  <a:cubicBezTo>
                    <a:pt x="21" y="54"/>
                    <a:pt x="21" y="54"/>
                    <a:pt x="22" y="53"/>
                  </a:cubicBezTo>
                  <a:cubicBezTo>
                    <a:pt x="21" y="53"/>
                    <a:pt x="21" y="53"/>
                    <a:pt x="21" y="52"/>
                  </a:cubicBezTo>
                  <a:cubicBezTo>
                    <a:pt x="21" y="51"/>
                    <a:pt x="21" y="51"/>
                    <a:pt x="22" y="51"/>
                  </a:cubicBezTo>
                  <a:cubicBezTo>
                    <a:pt x="21" y="50"/>
                    <a:pt x="21" y="50"/>
                    <a:pt x="21" y="49"/>
                  </a:cubicBezTo>
                  <a:cubicBezTo>
                    <a:pt x="21" y="48"/>
                    <a:pt x="21" y="48"/>
                    <a:pt x="22" y="47"/>
                  </a:cubicBezTo>
                  <a:cubicBezTo>
                    <a:pt x="22" y="46"/>
                    <a:pt x="21" y="43"/>
                    <a:pt x="18" y="41"/>
                  </a:cubicBezTo>
                  <a:cubicBezTo>
                    <a:pt x="15" y="38"/>
                    <a:pt x="13" y="33"/>
                    <a:pt x="13" y="29"/>
                  </a:cubicBezTo>
                  <a:cubicBezTo>
                    <a:pt x="13" y="20"/>
                    <a:pt x="20" y="13"/>
                    <a:pt x="29" y="13"/>
                  </a:cubicBezTo>
                  <a:cubicBezTo>
                    <a:pt x="38" y="13"/>
                    <a:pt x="45" y="20"/>
                    <a:pt x="45" y="29"/>
                  </a:cubicBezTo>
                  <a:close/>
                  <a:moveTo>
                    <a:pt x="33" y="61"/>
                  </a:moveTo>
                  <a:cubicBezTo>
                    <a:pt x="33" y="61"/>
                    <a:pt x="32" y="60"/>
                    <a:pt x="31" y="60"/>
                  </a:cubicBezTo>
                  <a:cubicBezTo>
                    <a:pt x="28" y="60"/>
                    <a:pt x="28" y="60"/>
                    <a:pt x="28" y="60"/>
                  </a:cubicBezTo>
                  <a:cubicBezTo>
                    <a:pt x="26" y="60"/>
                    <a:pt x="26" y="61"/>
                    <a:pt x="25" y="61"/>
                  </a:cubicBezTo>
                  <a:cubicBezTo>
                    <a:pt x="26" y="61"/>
                    <a:pt x="26" y="61"/>
                    <a:pt x="28" y="61"/>
                  </a:cubicBezTo>
                  <a:cubicBezTo>
                    <a:pt x="31" y="61"/>
                    <a:pt x="31" y="61"/>
                    <a:pt x="31" y="61"/>
                  </a:cubicBezTo>
                  <a:cubicBezTo>
                    <a:pt x="32" y="61"/>
                    <a:pt x="33" y="61"/>
                    <a:pt x="33" y="61"/>
                  </a:cubicBezTo>
                  <a:close/>
                  <a:moveTo>
                    <a:pt x="34" y="57"/>
                  </a:moveTo>
                  <a:cubicBezTo>
                    <a:pt x="25" y="57"/>
                    <a:pt x="25" y="57"/>
                    <a:pt x="25" y="57"/>
                  </a:cubicBezTo>
                  <a:cubicBezTo>
                    <a:pt x="24" y="57"/>
                    <a:pt x="23" y="58"/>
                    <a:pt x="23" y="58"/>
                  </a:cubicBezTo>
                  <a:cubicBezTo>
                    <a:pt x="23" y="58"/>
                    <a:pt x="24" y="58"/>
                    <a:pt x="25" y="58"/>
                  </a:cubicBezTo>
                  <a:cubicBezTo>
                    <a:pt x="28" y="58"/>
                    <a:pt x="28" y="58"/>
                    <a:pt x="28" y="58"/>
                  </a:cubicBezTo>
                  <a:cubicBezTo>
                    <a:pt x="31" y="58"/>
                    <a:pt x="31" y="58"/>
                    <a:pt x="31" y="58"/>
                  </a:cubicBezTo>
                  <a:cubicBezTo>
                    <a:pt x="34" y="58"/>
                    <a:pt x="34" y="58"/>
                    <a:pt x="34" y="58"/>
                  </a:cubicBezTo>
                  <a:cubicBezTo>
                    <a:pt x="35" y="58"/>
                    <a:pt x="35" y="58"/>
                    <a:pt x="36" y="58"/>
                  </a:cubicBezTo>
                  <a:cubicBezTo>
                    <a:pt x="35" y="58"/>
                    <a:pt x="35" y="57"/>
                    <a:pt x="34" y="57"/>
                  </a:cubicBezTo>
                  <a:close/>
                  <a:moveTo>
                    <a:pt x="34" y="54"/>
                  </a:moveTo>
                  <a:cubicBezTo>
                    <a:pt x="25" y="54"/>
                    <a:pt x="25" y="54"/>
                    <a:pt x="25" y="54"/>
                  </a:cubicBezTo>
                  <a:cubicBezTo>
                    <a:pt x="24" y="54"/>
                    <a:pt x="23" y="55"/>
                    <a:pt x="23" y="55"/>
                  </a:cubicBezTo>
                  <a:cubicBezTo>
                    <a:pt x="23" y="55"/>
                    <a:pt x="24" y="55"/>
                    <a:pt x="25" y="55"/>
                  </a:cubicBezTo>
                  <a:cubicBezTo>
                    <a:pt x="34" y="55"/>
                    <a:pt x="34" y="55"/>
                    <a:pt x="34" y="55"/>
                  </a:cubicBezTo>
                  <a:cubicBezTo>
                    <a:pt x="35" y="55"/>
                    <a:pt x="35" y="55"/>
                    <a:pt x="36" y="55"/>
                  </a:cubicBezTo>
                  <a:cubicBezTo>
                    <a:pt x="35" y="55"/>
                    <a:pt x="35" y="54"/>
                    <a:pt x="34" y="54"/>
                  </a:cubicBezTo>
                  <a:close/>
                  <a:moveTo>
                    <a:pt x="34" y="52"/>
                  </a:moveTo>
                  <a:cubicBezTo>
                    <a:pt x="25" y="52"/>
                    <a:pt x="25" y="52"/>
                    <a:pt x="25" y="52"/>
                  </a:cubicBezTo>
                  <a:cubicBezTo>
                    <a:pt x="24" y="52"/>
                    <a:pt x="23" y="52"/>
                    <a:pt x="23" y="52"/>
                  </a:cubicBezTo>
                  <a:cubicBezTo>
                    <a:pt x="23" y="52"/>
                    <a:pt x="24" y="52"/>
                    <a:pt x="25" y="52"/>
                  </a:cubicBezTo>
                  <a:cubicBezTo>
                    <a:pt x="34" y="52"/>
                    <a:pt x="34" y="52"/>
                    <a:pt x="34" y="52"/>
                  </a:cubicBezTo>
                  <a:cubicBezTo>
                    <a:pt x="35" y="52"/>
                    <a:pt x="35" y="52"/>
                    <a:pt x="36" y="52"/>
                  </a:cubicBezTo>
                  <a:cubicBezTo>
                    <a:pt x="35" y="52"/>
                    <a:pt x="35" y="52"/>
                    <a:pt x="34" y="52"/>
                  </a:cubicBezTo>
                  <a:close/>
                  <a:moveTo>
                    <a:pt x="34" y="50"/>
                  </a:moveTo>
                  <a:cubicBezTo>
                    <a:pt x="35" y="50"/>
                    <a:pt x="35" y="49"/>
                    <a:pt x="36" y="49"/>
                  </a:cubicBezTo>
                  <a:cubicBezTo>
                    <a:pt x="35" y="49"/>
                    <a:pt x="35" y="49"/>
                    <a:pt x="34" y="49"/>
                  </a:cubicBezTo>
                  <a:cubicBezTo>
                    <a:pt x="25" y="49"/>
                    <a:pt x="25" y="49"/>
                    <a:pt x="25" y="49"/>
                  </a:cubicBezTo>
                  <a:cubicBezTo>
                    <a:pt x="24" y="49"/>
                    <a:pt x="23" y="49"/>
                    <a:pt x="23" y="49"/>
                  </a:cubicBezTo>
                  <a:cubicBezTo>
                    <a:pt x="23" y="49"/>
                    <a:pt x="24" y="50"/>
                    <a:pt x="25" y="50"/>
                  </a:cubicBezTo>
                  <a:lnTo>
                    <a:pt x="34" y="50"/>
                  </a:lnTo>
                  <a:close/>
                  <a:moveTo>
                    <a:pt x="43" y="29"/>
                  </a:moveTo>
                  <a:cubicBezTo>
                    <a:pt x="43" y="21"/>
                    <a:pt x="37" y="15"/>
                    <a:pt x="29" y="15"/>
                  </a:cubicBezTo>
                  <a:cubicBezTo>
                    <a:pt x="22" y="15"/>
                    <a:pt x="15" y="21"/>
                    <a:pt x="15" y="29"/>
                  </a:cubicBezTo>
                  <a:cubicBezTo>
                    <a:pt x="15" y="33"/>
                    <a:pt x="17" y="36"/>
                    <a:pt x="20" y="39"/>
                  </a:cubicBezTo>
                  <a:cubicBezTo>
                    <a:pt x="22" y="42"/>
                    <a:pt x="23" y="44"/>
                    <a:pt x="24" y="47"/>
                  </a:cubicBezTo>
                  <a:cubicBezTo>
                    <a:pt x="25" y="47"/>
                    <a:pt x="25" y="47"/>
                    <a:pt x="25" y="47"/>
                  </a:cubicBezTo>
                  <a:cubicBezTo>
                    <a:pt x="26" y="47"/>
                    <a:pt x="26" y="47"/>
                    <a:pt x="26" y="47"/>
                  </a:cubicBezTo>
                  <a:cubicBezTo>
                    <a:pt x="23" y="32"/>
                    <a:pt x="23" y="32"/>
                    <a:pt x="23" y="32"/>
                  </a:cubicBezTo>
                  <a:cubicBezTo>
                    <a:pt x="23" y="32"/>
                    <a:pt x="24" y="31"/>
                    <a:pt x="24" y="31"/>
                  </a:cubicBezTo>
                  <a:cubicBezTo>
                    <a:pt x="25" y="31"/>
                    <a:pt x="25" y="31"/>
                    <a:pt x="25" y="32"/>
                  </a:cubicBezTo>
                  <a:cubicBezTo>
                    <a:pt x="28" y="47"/>
                    <a:pt x="28" y="47"/>
                    <a:pt x="28" y="47"/>
                  </a:cubicBezTo>
                  <a:cubicBezTo>
                    <a:pt x="31" y="47"/>
                    <a:pt x="31" y="47"/>
                    <a:pt x="31" y="47"/>
                  </a:cubicBezTo>
                  <a:cubicBezTo>
                    <a:pt x="33" y="32"/>
                    <a:pt x="33" y="32"/>
                    <a:pt x="33" y="32"/>
                  </a:cubicBezTo>
                  <a:cubicBezTo>
                    <a:pt x="33" y="31"/>
                    <a:pt x="34" y="31"/>
                    <a:pt x="35" y="31"/>
                  </a:cubicBezTo>
                  <a:cubicBezTo>
                    <a:pt x="35" y="31"/>
                    <a:pt x="35" y="32"/>
                    <a:pt x="35" y="32"/>
                  </a:cubicBezTo>
                  <a:cubicBezTo>
                    <a:pt x="33" y="47"/>
                    <a:pt x="33" y="47"/>
                    <a:pt x="33" y="47"/>
                  </a:cubicBezTo>
                  <a:cubicBezTo>
                    <a:pt x="34" y="47"/>
                    <a:pt x="34" y="47"/>
                    <a:pt x="34" y="47"/>
                  </a:cubicBezTo>
                  <a:cubicBezTo>
                    <a:pt x="35" y="47"/>
                    <a:pt x="35" y="47"/>
                    <a:pt x="35" y="47"/>
                  </a:cubicBezTo>
                  <a:cubicBezTo>
                    <a:pt x="35" y="44"/>
                    <a:pt x="37" y="42"/>
                    <a:pt x="39" y="39"/>
                  </a:cubicBezTo>
                  <a:cubicBezTo>
                    <a:pt x="42" y="36"/>
                    <a:pt x="43" y="33"/>
                    <a:pt x="43"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93" name="Freeform 32"/>
            <p:cNvSpPr>
              <a:spLocks noEditPoints="1"/>
            </p:cNvSpPr>
            <p:nvPr/>
          </p:nvSpPr>
          <p:spPr bwMode="auto">
            <a:xfrm>
              <a:off x="4702671" y="3651649"/>
              <a:ext cx="467849" cy="522383"/>
            </a:xfrm>
            <a:custGeom>
              <a:avLst/>
              <a:gdLst>
                <a:gd name="T0" fmla="*/ 55 w 69"/>
                <a:gd name="T1" fmla="*/ 0 h 77"/>
                <a:gd name="T2" fmla="*/ 45 w 69"/>
                <a:gd name="T3" fmla="*/ 5 h 77"/>
                <a:gd name="T4" fmla="*/ 31 w 69"/>
                <a:gd name="T5" fmla="*/ 7 h 77"/>
                <a:gd name="T6" fmla="*/ 24 w 69"/>
                <a:gd name="T7" fmla="*/ 7 h 77"/>
                <a:gd name="T8" fmla="*/ 10 w 69"/>
                <a:gd name="T9" fmla="*/ 5 h 77"/>
                <a:gd name="T10" fmla="*/ 0 w 69"/>
                <a:gd name="T11" fmla="*/ 69 h 77"/>
                <a:gd name="T12" fmla="*/ 69 w 69"/>
                <a:gd name="T13" fmla="*/ 14 h 77"/>
                <a:gd name="T14" fmla="*/ 10 w 69"/>
                <a:gd name="T15" fmla="*/ 13 h 77"/>
                <a:gd name="T16" fmla="*/ 24 w 69"/>
                <a:gd name="T17" fmla="*/ 10 h 77"/>
                <a:gd name="T18" fmla="*/ 31 w 69"/>
                <a:gd name="T19" fmla="*/ 10 h 77"/>
                <a:gd name="T20" fmla="*/ 45 w 69"/>
                <a:gd name="T21" fmla="*/ 13 h 77"/>
                <a:gd name="T22" fmla="*/ 55 w 69"/>
                <a:gd name="T23" fmla="*/ 17 h 77"/>
                <a:gd name="T24" fmla="*/ 66 w 69"/>
                <a:gd name="T25" fmla="*/ 14 h 77"/>
                <a:gd name="T26" fmla="*/ 7 w 69"/>
                <a:gd name="T27" fmla="*/ 10 h 77"/>
                <a:gd name="T28" fmla="*/ 61 w 69"/>
                <a:gd name="T29" fmla="*/ 74 h 77"/>
                <a:gd name="T30" fmla="*/ 34 w 69"/>
                <a:gd name="T31" fmla="*/ 39 h 77"/>
                <a:gd name="T32" fmla="*/ 34 w 69"/>
                <a:gd name="T33" fmla="*/ 39 h 77"/>
                <a:gd name="T34" fmla="*/ 33 w 69"/>
                <a:gd name="T35" fmla="*/ 36 h 77"/>
                <a:gd name="T36" fmla="*/ 44 w 69"/>
                <a:gd name="T37" fmla="*/ 33 h 77"/>
                <a:gd name="T38" fmla="*/ 45 w 69"/>
                <a:gd name="T39" fmla="*/ 36 h 77"/>
                <a:gd name="T40" fmla="*/ 54 w 69"/>
                <a:gd name="T41" fmla="*/ 39 h 77"/>
                <a:gd name="T42" fmla="*/ 54 w 69"/>
                <a:gd name="T43" fmla="*/ 39 h 77"/>
                <a:gd name="T44" fmla="*/ 53 w 69"/>
                <a:gd name="T45" fmla="*/ 36 h 77"/>
                <a:gd name="T46" fmla="*/ 14 w 69"/>
                <a:gd name="T47" fmla="*/ 43 h 77"/>
                <a:gd name="T48" fmla="*/ 15 w 69"/>
                <a:gd name="T49" fmla="*/ 46 h 77"/>
                <a:gd name="T50" fmla="*/ 24 w 69"/>
                <a:gd name="T51" fmla="*/ 49 h 77"/>
                <a:gd name="T52" fmla="*/ 24 w 69"/>
                <a:gd name="T53" fmla="*/ 49 h 77"/>
                <a:gd name="T54" fmla="*/ 23 w 69"/>
                <a:gd name="T55" fmla="*/ 46 h 77"/>
                <a:gd name="T56" fmla="*/ 34 w 69"/>
                <a:gd name="T57" fmla="*/ 43 h 77"/>
                <a:gd name="T58" fmla="*/ 35 w 69"/>
                <a:gd name="T59" fmla="*/ 46 h 77"/>
                <a:gd name="T60" fmla="*/ 44 w 69"/>
                <a:gd name="T61" fmla="*/ 49 h 77"/>
                <a:gd name="T62" fmla="*/ 44 w 69"/>
                <a:gd name="T63" fmla="*/ 49 h 77"/>
                <a:gd name="T64" fmla="*/ 43 w 69"/>
                <a:gd name="T65" fmla="*/ 46 h 77"/>
                <a:gd name="T66" fmla="*/ 54 w 69"/>
                <a:gd name="T67" fmla="*/ 43 h 77"/>
                <a:gd name="T68" fmla="*/ 55 w 69"/>
                <a:gd name="T69" fmla="*/ 46 h 77"/>
                <a:gd name="T70" fmla="*/ 14 w 69"/>
                <a:gd name="T71" fmla="*/ 59 h 77"/>
                <a:gd name="T72" fmla="*/ 14 w 69"/>
                <a:gd name="T73" fmla="*/ 59 h 77"/>
                <a:gd name="T74" fmla="*/ 13 w 69"/>
                <a:gd name="T75" fmla="*/ 56 h 77"/>
                <a:gd name="T76" fmla="*/ 24 w 69"/>
                <a:gd name="T77" fmla="*/ 53 h 77"/>
                <a:gd name="T78" fmla="*/ 25 w 69"/>
                <a:gd name="T79" fmla="*/ 56 h 77"/>
                <a:gd name="T80" fmla="*/ 34 w 69"/>
                <a:gd name="T81" fmla="*/ 59 h 77"/>
                <a:gd name="T82" fmla="*/ 34 w 69"/>
                <a:gd name="T83" fmla="*/ 59 h 77"/>
                <a:gd name="T84" fmla="*/ 33 w 69"/>
                <a:gd name="T85" fmla="*/ 56 h 77"/>
                <a:gd name="T86" fmla="*/ 44 w 69"/>
                <a:gd name="T87" fmla="*/ 53 h 77"/>
                <a:gd name="T88" fmla="*/ 45 w 69"/>
                <a:gd name="T89" fmla="*/ 56 h 77"/>
                <a:gd name="T90" fmla="*/ 54 w 69"/>
                <a:gd name="T91" fmla="*/ 59 h 77"/>
                <a:gd name="T92" fmla="*/ 54 w 69"/>
                <a:gd name="T93" fmla="*/ 59 h 77"/>
                <a:gd name="T94" fmla="*/ 53 w 69"/>
                <a:gd name="T95" fmla="*/ 56 h 77"/>
                <a:gd name="T96" fmla="*/ 14 w 69"/>
                <a:gd name="T97" fmla="*/ 63 h 77"/>
                <a:gd name="T98" fmla="*/ 15 w 69"/>
                <a:gd name="T99" fmla="*/ 65 h 77"/>
                <a:gd name="T100" fmla="*/ 24 w 69"/>
                <a:gd name="T101" fmla="*/ 68 h 77"/>
                <a:gd name="T102" fmla="*/ 24 w 69"/>
                <a:gd name="T103" fmla="*/ 68 h 77"/>
                <a:gd name="T104" fmla="*/ 23 w 69"/>
                <a:gd name="T105" fmla="*/ 6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 h="77">
                  <a:moveTo>
                    <a:pt x="61" y="7"/>
                  </a:moveTo>
                  <a:cubicBezTo>
                    <a:pt x="59" y="7"/>
                    <a:pt x="59" y="7"/>
                    <a:pt x="59" y="7"/>
                  </a:cubicBezTo>
                  <a:cubicBezTo>
                    <a:pt x="59" y="5"/>
                    <a:pt x="59" y="5"/>
                    <a:pt x="59" y="5"/>
                  </a:cubicBezTo>
                  <a:cubicBezTo>
                    <a:pt x="59" y="2"/>
                    <a:pt x="57" y="0"/>
                    <a:pt x="55" y="0"/>
                  </a:cubicBezTo>
                  <a:cubicBezTo>
                    <a:pt x="53" y="0"/>
                    <a:pt x="51" y="2"/>
                    <a:pt x="51" y="5"/>
                  </a:cubicBezTo>
                  <a:cubicBezTo>
                    <a:pt x="51" y="7"/>
                    <a:pt x="51" y="7"/>
                    <a:pt x="51" y="7"/>
                  </a:cubicBezTo>
                  <a:cubicBezTo>
                    <a:pt x="45" y="7"/>
                    <a:pt x="45" y="7"/>
                    <a:pt x="45" y="7"/>
                  </a:cubicBezTo>
                  <a:cubicBezTo>
                    <a:pt x="45" y="5"/>
                    <a:pt x="45" y="5"/>
                    <a:pt x="45" y="5"/>
                  </a:cubicBezTo>
                  <a:cubicBezTo>
                    <a:pt x="45" y="2"/>
                    <a:pt x="43" y="0"/>
                    <a:pt x="41" y="0"/>
                  </a:cubicBezTo>
                  <a:cubicBezTo>
                    <a:pt x="39" y="0"/>
                    <a:pt x="37" y="2"/>
                    <a:pt x="37" y="5"/>
                  </a:cubicBezTo>
                  <a:cubicBezTo>
                    <a:pt x="37" y="7"/>
                    <a:pt x="37" y="7"/>
                    <a:pt x="37" y="7"/>
                  </a:cubicBezTo>
                  <a:cubicBezTo>
                    <a:pt x="31" y="7"/>
                    <a:pt x="31" y="7"/>
                    <a:pt x="31" y="7"/>
                  </a:cubicBezTo>
                  <a:cubicBezTo>
                    <a:pt x="31" y="5"/>
                    <a:pt x="31" y="5"/>
                    <a:pt x="31" y="5"/>
                  </a:cubicBezTo>
                  <a:cubicBezTo>
                    <a:pt x="31" y="2"/>
                    <a:pt x="29" y="0"/>
                    <a:pt x="27" y="0"/>
                  </a:cubicBezTo>
                  <a:cubicBezTo>
                    <a:pt x="25" y="0"/>
                    <a:pt x="24" y="2"/>
                    <a:pt x="24" y="5"/>
                  </a:cubicBezTo>
                  <a:cubicBezTo>
                    <a:pt x="24" y="7"/>
                    <a:pt x="24" y="7"/>
                    <a:pt x="24" y="7"/>
                  </a:cubicBezTo>
                  <a:cubicBezTo>
                    <a:pt x="17" y="7"/>
                    <a:pt x="17" y="7"/>
                    <a:pt x="17" y="7"/>
                  </a:cubicBezTo>
                  <a:cubicBezTo>
                    <a:pt x="17" y="5"/>
                    <a:pt x="17" y="5"/>
                    <a:pt x="17" y="5"/>
                  </a:cubicBezTo>
                  <a:cubicBezTo>
                    <a:pt x="17" y="2"/>
                    <a:pt x="16" y="0"/>
                    <a:pt x="14" y="0"/>
                  </a:cubicBezTo>
                  <a:cubicBezTo>
                    <a:pt x="11" y="0"/>
                    <a:pt x="10" y="2"/>
                    <a:pt x="10" y="5"/>
                  </a:cubicBezTo>
                  <a:cubicBezTo>
                    <a:pt x="10" y="7"/>
                    <a:pt x="10" y="7"/>
                    <a:pt x="10" y="7"/>
                  </a:cubicBezTo>
                  <a:cubicBezTo>
                    <a:pt x="7" y="7"/>
                    <a:pt x="7" y="7"/>
                    <a:pt x="7" y="7"/>
                  </a:cubicBezTo>
                  <a:cubicBezTo>
                    <a:pt x="3" y="7"/>
                    <a:pt x="0" y="10"/>
                    <a:pt x="0" y="14"/>
                  </a:cubicBezTo>
                  <a:cubicBezTo>
                    <a:pt x="0" y="69"/>
                    <a:pt x="0" y="69"/>
                    <a:pt x="0" y="69"/>
                  </a:cubicBezTo>
                  <a:cubicBezTo>
                    <a:pt x="0" y="74"/>
                    <a:pt x="3" y="77"/>
                    <a:pt x="7" y="77"/>
                  </a:cubicBezTo>
                  <a:cubicBezTo>
                    <a:pt x="61" y="77"/>
                    <a:pt x="61" y="77"/>
                    <a:pt x="61" y="77"/>
                  </a:cubicBezTo>
                  <a:cubicBezTo>
                    <a:pt x="65" y="77"/>
                    <a:pt x="69" y="74"/>
                    <a:pt x="69" y="69"/>
                  </a:cubicBezTo>
                  <a:cubicBezTo>
                    <a:pt x="69" y="14"/>
                    <a:pt x="69" y="14"/>
                    <a:pt x="69" y="14"/>
                  </a:cubicBezTo>
                  <a:cubicBezTo>
                    <a:pt x="69" y="10"/>
                    <a:pt x="65" y="7"/>
                    <a:pt x="61" y="7"/>
                  </a:cubicBezTo>
                  <a:close/>
                  <a:moveTo>
                    <a:pt x="7" y="10"/>
                  </a:moveTo>
                  <a:cubicBezTo>
                    <a:pt x="10" y="10"/>
                    <a:pt x="10" y="10"/>
                    <a:pt x="10" y="10"/>
                  </a:cubicBezTo>
                  <a:cubicBezTo>
                    <a:pt x="10" y="13"/>
                    <a:pt x="10" y="13"/>
                    <a:pt x="10" y="13"/>
                  </a:cubicBezTo>
                  <a:cubicBezTo>
                    <a:pt x="10" y="15"/>
                    <a:pt x="11" y="17"/>
                    <a:pt x="14" y="17"/>
                  </a:cubicBezTo>
                  <a:cubicBezTo>
                    <a:pt x="16" y="17"/>
                    <a:pt x="17" y="15"/>
                    <a:pt x="17" y="13"/>
                  </a:cubicBezTo>
                  <a:cubicBezTo>
                    <a:pt x="17" y="10"/>
                    <a:pt x="17" y="10"/>
                    <a:pt x="17" y="10"/>
                  </a:cubicBezTo>
                  <a:cubicBezTo>
                    <a:pt x="24" y="10"/>
                    <a:pt x="24" y="10"/>
                    <a:pt x="24" y="10"/>
                  </a:cubicBezTo>
                  <a:cubicBezTo>
                    <a:pt x="24" y="13"/>
                    <a:pt x="24" y="13"/>
                    <a:pt x="24" y="13"/>
                  </a:cubicBezTo>
                  <a:cubicBezTo>
                    <a:pt x="24" y="15"/>
                    <a:pt x="25" y="17"/>
                    <a:pt x="27" y="17"/>
                  </a:cubicBezTo>
                  <a:cubicBezTo>
                    <a:pt x="29" y="17"/>
                    <a:pt x="31" y="15"/>
                    <a:pt x="31" y="13"/>
                  </a:cubicBezTo>
                  <a:cubicBezTo>
                    <a:pt x="31" y="10"/>
                    <a:pt x="31" y="10"/>
                    <a:pt x="31" y="10"/>
                  </a:cubicBezTo>
                  <a:cubicBezTo>
                    <a:pt x="37" y="10"/>
                    <a:pt x="37" y="10"/>
                    <a:pt x="37" y="10"/>
                  </a:cubicBezTo>
                  <a:cubicBezTo>
                    <a:pt x="37" y="13"/>
                    <a:pt x="37" y="13"/>
                    <a:pt x="37" y="13"/>
                  </a:cubicBezTo>
                  <a:cubicBezTo>
                    <a:pt x="37" y="15"/>
                    <a:pt x="39" y="17"/>
                    <a:pt x="41" y="17"/>
                  </a:cubicBezTo>
                  <a:cubicBezTo>
                    <a:pt x="43" y="17"/>
                    <a:pt x="45" y="15"/>
                    <a:pt x="45" y="13"/>
                  </a:cubicBezTo>
                  <a:cubicBezTo>
                    <a:pt x="45" y="10"/>
                    <a:pt x="45" y="10"/>
                    <a:pt x="45" y="10"/>
                  </a:cubicBezTo>
                  <a:cubicBezTo>
                    <a:pt x="51" y="10"/>
                    <a:pt x="51" y="10"/>
                    <a:pt x="51" y="10"/>
                  </a:cubicBezTo>
                  <a:cubicBezTo>
                    <a:pt x="51" y="13"/>
                    <a:pt x="51" y="13"/>
                    <a:pt x="51" y="13"/>
                  </a:cubicBezTo>
                  <a:cubicBezTo>
                    <a:pt x="51" y="15"/>
                    <a:pt x="53" y="17"/>
                    <a:pt x="55" y="17"/>
                  </a:cubicBezTo>
                  <a:cubicBezTo>
                    <a:pt x="57" y="17"/>
                    <a:pt x="59" y="15"/>
                    <a:pt x="59" y="13"/>
                  </a:cubicBezTo>
                  <a:cubicBezTo>
                    <a:pt x="59" y="10"/>
                    <a:pt x="59" y="10"/>
                    <a:pt x="59" y="10"/>
                  </a:cubicBezTo>
                  <a:cubicBezTo>
                    <a:pt x="61" y="10"/>
                    <a:pt x="61" y="10"/>
                    <a:pt x="61" y="10"/>
                  </a:cubicBezTo>
                  <a:cubicBezTo>
                    <a:pt x="64" y="10"/>
                    <a:pt x="66" y="12"/>
                    <a:pt x="66" y="14"/>
                  </a:cubicBezTo>
                  <a:cubicBezTo>
                    <a:pt x="66" y="26"/>
                    <a:pt x="66" y="26"/>
                    <a:pt x="66" y="26"/>
                  </a:cubicBezTo>
                  <a:cubicBezTo>
                    <a:pt x="3" y="26"/>
                    <a:pt x="3" y="26"/>
                    <a:pt x="3" y="26"/>
                  </a:cubicBezTo>
                  <a:cubicBezTo>
                    <a:pt x="3" y="14"/>
                    <a:pt x="3" y="14"/>
                    <a:pt x="3" y="14"/>
                  </a:cubicBezTo>
                  <a:cubicBezTo>
                    <a:pt x="3" y="12"/>
                    <a:pt x="5" y="10"/>
                    <a:pt x="7" y="10"/>
                  </a:cubicBezTo>
                  <a:close/>
                  <a:moveTo>
                    <a:pt x="3" y="28"/>
                  </a:moveTo>
                  <a:cubicBezTo>
                    <a:pt x="66" y="28"/>
                    <a:pt x="66" y="28"/>
                    <a:pt x="66" y="28"/>
                  </a:cubicBezTo>
                  <a:cubicBezTo>
                    <a:pt x="66" y="69"/>
                    <a:pt x="66" y="69"/>
                    <a:pt x="66" y="69"/>
                  </a:cubicBezTo>
                  <a:cubicBezTo>
                    <a:pt x="66" y="72"/>
                    <a:pt x="64" y="74"/>
                    <a:pt x="61" y="74"/>
                  </a:cubicBezTo>
                  <a:cubicBezTo>
                    <a:pt x="7" y="74"/>
                    <a:pt x="7" y="74"/>
                    <a:pt x="7" y="74"/>
                  </a:cubicBezTo>
                  <a:cubicBezTo>
                    <a:pt x="5" y="74"/>
                    <a:pt x="3" y="72"/>
                    <a:pt x="3" y="69"/>
                  </a:cubicBezTo>
                  <a:lnTo>
                    <a:pt x="3" y="28"/>
                  </a:lnTo>
                  <a:close/>
                  <a:moveTo>
                    <a:pt x="34" y="39"/>
                  </a:moveTo>
                  <a:cubicBezTo>
                    <a:pt x="36" y="39"/>
                    <a:pt x="37" y="38"/>
                    <a:pt x="37" y="36"/>
                  </a:cubicBezTo>
                  <a:cubicBezTo>
                    <a:pt x="37" y="34"/>
                    <a:pt x="36" y="33"/>
                    <a:pt x="34" y="33"/>
                  </a:cubicBezTo>
                  <a:cubicBezTo>
                    <a:pt x="33" y="33"/>
                    <a:pt x="31" y="34"/>
                    <a:pt x="31" y="36"/>
                  </a:cubicBezTo>
                  <a:cubicBezTo>
                    <a:pt x="31" y="38"/>
                    <a:pt x="33" y="39"/>
                    <a:pt x="34" y="39"/>
                  </a:cubicBezTo>
                  <a:close/>
                  <a:moveTo>
                    <a:pt x="34" y="35"/>
                  </a:moveTo>
                  <a:cubicBezTo>
                    <a:pt x="35" y="35"/>
                    <a:pt x="35" y="36"/>
                    <a:pt x="35" y="36"/>
                  </a:cubicBezTo>
                  <a:cubicBezTo>
                    <a:pt x="35" y="36"/>
                    <a:pt x="35" y="37"/>
                    <a:pt x="34" y="37"/>
                  </a:cubicBezTo>
                  <a:cubicBezTo>
                    <a:pt x="34" y="37"/>
                    <a:pt x="33" y="36"/>
                    <a:pt x="33" y="36"/>
                  </a:cubicBezTo>
                  <a:cubicBezTo>
                    <a:pt x="33" y="36"/>
                    <a:pt x="34" y="35"/>
                    <a:pt x="34" y="35"/>
                  </a:cubicBezTo>
                  <a:close/>
                  <a:moveTo>
                    <a:pt x="44" y="39"/>
                  </a:moveTo>
                  <a:cubicBezTo>
                    <a:pt x="46" y="39"/>
                    <a:pt x="47" y="38"/>
                    <a:pt x="47" y="36"/>
                  </a:cubicBezTo>
                  <a:cubicBezTo>
                    <a:pt x="47" y="34"/>
                    <a:pt x="46" y="33"/>
                    <a:pt x="44" y="33"/>
                  </a:cubicBezTo>
                  <a:cubicBezTo>
                    <a:pt x="43" y="33"/>
                    <a:pt x="41" y="34"/>
                    <a:pt x="41" y="36"/>
                  </a:cubicBezTo>
                  <a:cubicBezTo>
                    <a:pt x="41" y="38"/>
                    <a:pt x="43" y="39"/>
                    <a:pt x="44" y="39"/>
                  </a:cubicBezTo>
                  <a:close/>
                  <a:moveTo>
                    <a:pt x="44" y="35"/>
                  </a:moveTo>
                  <a:cubicBezTo>
                    <a:pt x="45" y="35"/>
                    <a:pt x="45" y="36"/>
                    <a:pt x="45" y="36"/>
                  </a:cubicBezTo>
                  <a:cubicBezTo>
                    <a:pt x="45" y="36"/>
                    <a:pt x="45" y="37"/>
                    <a:pt x="44" y="37"/>
                  </a:cubicBezTo>
                  <a:cubicBezTo>
                    <a:pt x="44" y="37"/>
                    <a:pt x="43" y="36"/>
                    <a:pt x="43" y="36"/>
                  </a:cubicBezTo>
                  <a:cubicBezTo>
                    <a:pt x="43" y="36"/>
                    <a:pt x="44" y="35"/>
                    <a:pt x="44" y="35"/>
                  </a:cubicBezTo>
                  <a:close/>
                  <a:moveTo>
                    <a:pt x="54" y="39"/>
                  </a:moveTo>
                  <a:cubicBezTo>
                    <a:pt x="56" y="39"/>
                    <a:pt x="57" y="38"/>
                    <a:pt x="57" y="36"/>
                  </a:cubicBezTo>
                  <a:cubicBezTo>
                    <a:pt x="57" y="34"/>
                    <a:pt x="56" y="33"/>
                    <a:pt x="54" y="33"/>
                  </a:cubicBezTo>
                  <a:cubicBezTo>
                    <a:pt x="52" y="33"/>
                    <a:pt x="51" y="34"/>
                    <a:pt x="51" y="36"/>
                  </a:cubicBezTo>
                  <a:cubicBezTo>
                    <a:pt x="51" y="38"/>
                    <a:pt x="52" y="39"/>
                    <a:pt x="54" y="39"/>
                  </a:cubicBezTo>
                  <a:close/>
                  <a:moveTo>
                    <a:pt x="54" y="35"/>
                  </a:moveTo>
                  <a:cubicBezTo>
                    <a:pt x="55" y="35"/>
                    <a:pt x="55" y="36"/>
                    <a:pt x="55" y="36"/>
                  </a:cubicBezTo>
                  <a:cubicBezTo>
                    <a:pt x="55" y="36"/>
                    <a:pt x="55" y="37"/>
                    <a:pt x="54" y="37"/>
                  </a:cubicBezTo>
                  <a:cubicBezTo>
                    <a:pt x="54" y="37"/>
                    <a:pt x="53" y="36"/>
                    <a:pt x="53" y="36"/>
                  </a:cubicBezTo>
                  <a:cubicBezTo>
                    <a:pt x="53" y="36"/>
                    <a:pt x="54" y="35"/>
                    <a:pt x="54" y="35"/>
                  </a:cubicBezTo>
                  <a:close/>
                  <a:moveTo>
                    <a:pt x="14" y="49"/>
                  </a:moveTo>
                  <a:cubicBezTo>
                    <a:pt x="16" y="49"/>
                    <a:pt x="17" y="47"/>
                    <a:pt x="17" y="46"/>
                  </a:cubicBezTo>
                  <a:cubicBezTo>
                    <a:pt x="17" y="44"/>
                    <a:pt x="16" y="43"/>
                    <a:pt x="14" y="43"/>
                  </a:cubicBezTo>
                  <a:cubicBezTo>
                    <a:pt x="13" y="43"/>
                    <a:pt x="11" y="44"/>
                    <a:pt x="11" y="46"/>
                  </a:cubicBezTo>
                  <a:cubicBezTo>
                    <a:pt x="11" y="47"/>
                    <a:pt x="13" y="49"/>
                    <a:pt x="14" y="49"/>
                  </a:cubicBezTo>
                  <a:close/>
                  <a:moveTo>
                    <a:pt x="14" y="45"/>
                  </a:moveTo>
                  <a:cubicBezTo>
                    <a:pt x="15" y="45"/>
                    <a:pt x="15" y="45"/>
                    <a:pt x="15" y="46"/>
                  </a:cubicBezTo>
                  <a:cubicBezTo>
                    <a:pt x="15" y="46"/>
                    <a:pt x="15" y="47"/>
                    <a:pt x="14" y="47"/>
                  </a:cubicBezTo>
                  <a:cubicBezTo>
                    <a:pt x="14" y="47"/>
                    <a:pt x="13" y="46"/>
                    <a:pt x="13" y="46"/>
                  </a:cubicBezTo>
                  <a:cubicBezTo>
                    <a:pt x="13" y="45"/>
                    <a:pt x="14" y="45"/>
                    <a:pt x="14" y="45"/>
                  </a:cubicBezTo>
                  <a:close/>
                  <a:moveTo>
                    <a:pt x="24" y="49"/>
                  </a:moveTo>
                  <a:cubicBezTo>
                    <a:pt x="26" y="49"/>
                    <a:pt x="27" y="47"/>
                    <a:pt x="27" y="46"/>
                  </a:cubicBezTo>
                  <a:cubicBezTo>
                    <a:pt x="27" y="44"/>
                    <a:pt x="26" y="43"/>
                    <a:pt x="24" y="43"/>
                  </a:cubicBezTo>
                  <a:cubicBezTo>
                    <a:pt x="23" y="43"/>
                    <a:pt x="21" y="44"/>
                    <a:pt x="21" y="46"/>
                  </a:cubicBezTo>
                  <a:cubicBezTo>
                    <a:pt x="21" y="47"/>
                    <a:pt x="23" y="49"/>
                    <a:pt x="24" y="49"/>
                  </a:cubicBezTo>
                  <a:close/>
                  <a:moveTo>
                    <a:pt x="24" y="45"/>
                  </a:moveTo>
                  <a:cubicBezTo>
                    <a:pt x="25" y="45"/>
                    <a:pt x="25" y="45"/>
                    <a:pt x="25" y="46"/>
                  </a:cubicBezTo>
                  <a:cubicBezTo>
                    <a:pt x="25" y="46"/>
                    <a:pt x="25" y="47"/>
                    <a:pt x="24" y="47"/>
                  </a:cubicBezTo>
                  <a:cubicBezTo>
                    <a:pt x="24" y="47"/>
                    <a:pt x="23" y="46"/>
                    <a:pt x="23" y="46"/>
                  </a:cubicBezTo>
                  <a:cubicBezTo>
                    <a:pt x="23" y="45"/>
                    <a:pt x="24" y="45"/>
                    <a:pt x="24" y="45"/>
                  </a:cubicBezTo>
                  <a:close/>
                  <a:moveTo>
                    <a:pt x="34" y="49"/>
                  </a:moveTo>
                  <a:cubicBezTo>
                    <a:pt x="36" y="49"/>
                    <a:pt x="37" y="47"/>
                    <a:pt x="37" y="46"/>
                  </a:cubicBezTo>
                  <a:cubicBezTo>
                    <a:pt x="37" y="44"/>
                    <a:pt x="36" y="43"/>
                    <a:pt x="34" y="43"/>
                  </a:cubicBezTo>
                  <a:cubicBezTo>
                    <a:pt x="33" y="43"/>
                    <a:pt x="31" y="44"/>
                    <a:pt x="31" y="46"/>
                  </a:cubicBezTo>
                  <a:cubicBezTo>
                    <a:pt x="31" y="47"/>
                    <a:pt x="33" y="49"/>
                    <a:pt x="34" y="49"/>
                  </a:cubicBezTo>
                  <a:close/>
                  <a:moveTo>
                    <a:pt x="34" y="45"/>
                  </a:moveTo>
                  <a:cubicBezTo>
                    <a:pt x="35" y="45"/>
                    <a:pt x="35" y="45"/>
                    <a:pt x="35" y="46"/>
                  </a:cubicBezTo>
                  <a:cubicBezTo>
                    <a:pt x="35" y="46"/>
                    <a:pt x="35" y="47"/>
                    <a:pt x="34" y="47"/>
                  </a:cubicBezTo>
                  <a:cubicBezTo>
                    <a:pt x="34" y="47"/>
                    <a:pt x="33" y="46"/>
                    <a:pt x="33" y="46"/>
                  </a:cubicBezTo>
                  <a:cubicBezTo>
                    <a:pt x="33" y="45"/>
                    <a:pt x="34" y="45"/>
                    <a:pt x="34" y="45"/>
                  </a:cubicBezTo>
                  <a:close/>
                  <a:moveTo>
                    <a:pt x="44" y="49"/>
                  </a:moveTo>
                  <a:cubicBezTo>
                    <a:pt x="46" y="49"/>
                    <a:pt x="47" y="47"/>
                    <a:pt x="47" y="46"/>
                  </a:cubicBezTo>
                  <a:cubicBezTo>
                    <a:pt x="47" y="44"/>
                    <a:pt x="46" y="43"/>
                    <a:pt x="44" y="43"/>
                  </a:cubicBezTo>
                  <a:cubicBezTo>
                    <a:pt x="43" y="43"/>
                    <a:pt x="41" y="44"/>
                    <a:pt x="41" y="46"/>
                  </a:cubicBezTo>
                  <a:cubicBezTo>
                    <a:pt x="41" y="47"/>
                    <a:pt x="43" y="49"/>
                    <a:pt x="44" y="49"/>
                  </a:cubicBezTo>
                  <a:close/>
                  <a:moveTo>
                    <a:pt x="44" y="45"/>
                  </a:moveTo>
                  <a:cubicBezTo>
                    <a:pt x="45" y="45"/>
                    <a:pt x="45" y="45"/>
                    <a:pt x="45" y="46"/>
                  </a:cubicBezTo>
                  <a:cubicBezTo>
                    <a:pt x="45" y="46"/>
                    <a:pt x="45" y="47"/>
                    <a:pt x="44" y="47"/>
                  </a:cubicBezTo>
                  <a:cubicBezTo>
                    <a:pt x="44" y="47"/>
                    <a:pt x="43" y="46"/>
                    <a:pt x="43" y="46"/>
                  </a:cubicBezTo>
                  <a:cubicBezTo>
                    <a:pt x="43" y="45"/>
                    <a:pt x="44" y="45"/>
                    <a:pt x="44" y="45"/>
                  </a:cubicBezTo>
                  <a:close/>
                  <a:moveTo>
                    <a:pt x="54" y="49"/>
                  </a:moveTo>
                  <a:cubicBezTo>
                    <a:pt x="56" y="49"/>
                    <a:pt x="57" y="47"/>
                    <a:pt x="57" y="46"/>
                  </a:cubicBezTo>
                  <a:cubicBezTo>
                    <a:pt x="57" y="44"/>
                    <a:pt x="56" y="43"/>
                    <a:pt x="54" y="43"/>
                  </a:cubicBezTo>
                  <a:cubicBezTo>
                    <a:pt x="52" y="43"/>
                    <a:pt x="51" y="44"/>
                    <a:pt x="51" y="46"/>
                  </a:cubicBezTo>
                  <a:cubicBezTo>
                    <a:pt x="51" y="47"/>
                    <a:pt x="52" y="49"/>
                    <a:pt x="54" y="49"/>
                  </a:cubicBezTo>
                  <a:close/>
                  <a:moveTo>
                    <a:pt x="54" y="45"/>
                  </a:moveTo>
                  <a:cubicBezTo>
                    <a:pt x="55" y="45"/>
                    <a:pt x="55" y="45"/>
                    <a:pt x="55" y="46"/>
                  </a:cubicBezTo>
                  <a:cubicBezTo>
                    <a:pt x="55" y="46"/>
                    <a:pt x="55" y="47"/>
                    <a:pt x="54" y="47"/>
                  </a:cubicBezTo>
                  <a:cubicBezTo>
                    <a:pt x="54" y="47"/>
                    <a:pt x="53" y="46"/>
                    <a:pt x="53" y="46"/>
                  </a:cubicBezTo>
                  <a:cubicBezTo>
                    <a:pt x="53" y="45"/>
                    <a:pt x="54" y="45"/>
                    <a:pt x="54" y="45"/>
                  </a:cubicBezTo>
                  <a:close/>
                  <a:moveTo>
                    <a:pt x="14" y="59"/>
                  </a:moveTo>
                  <a:cubicBezTo>
                    <a:pt x="16" y="59"/>
                    <a:pt x="17" y="57"/>
                    <a:pt x="17" y="56"/>
                  </a:cubicBezTo>
                  <a:cubicBezTo>
                    <a:pt x="17" y="54"/>
                    <a:pt x="16" y="53"/>
                    <a:pt x="14" y="53"/>
                  </a:cubicBezTo>
                  <a:cubicBezTo>
                    <a:pt x="13" y="53"/>
                    <a:pt x="11" y="54"/>
                    <a:pt x="11" y="56"/>
                  </a:cubicBezTo>
                  <a:cubicBezTo>
                    <a:pt x="11" y="57"/>
                    <a:pt x="13" y="59"/>
                    <a:pt x="14" y="59"/>
                  </a:cubicBezTo>
                  <a:close/>
                  <a:moveTo>
                    <a:pt x="14" y="55"/>
                  </a:moveTo>
                  <a:cubicBezTo>
                    <a:pt x="15" y="55"/>
                    <a:pt x="15" y="55"/>
                    <a:pt x="15" y="56"/>
                  </a:cubicBezTo>
                  <a:cubicBezTo>
                    <a:pt x="15" y="56"/>
                    <a:pt x="15" y="57"/>
                    <a:pt x="14" y="57"/>
                  </a:cubicBezTo>
                  <a:cubicBezTo>
                    <a:pt x="14" y="57"/>
                    <a:pt x="13" y="56"/>
                    <a:pt x="13" y="56"/>
                  </a:cubicBezTo>
                  <a:cubicBezTo>
                    <a:pt x="13" y="55"/>
                    <a:pt x="14" y="55"/>
                    <a:pt x="14" y="55"/>
                  </a:cubicBezTo>
                  <a:close/>
                  <a:moveTo>
                    <a:pt x="24" y="59"/>
                  </a:moveTo>
                  <a:cubicBezTo>
                    <a:pt x="26" y="59"/>
                    <a:pt x="27" y="57"/>
                    <a:pt x="27" y="56"/>
                  </a:cubicBezTo>
                  <a:cubicBezTo>
                    <a:pt x="27" y="54"/>
                    <a:pt x="26" y="53"/>
                    <a:pt x="24" y="53"/>
                  </a:cubicBezTo>
                  <a:cubicBezTo>
                    <a:pt x="23" y="53"/>
                    <a:pt x="21" y="54"/>
                    <a:pt x="21" y="56"/>
                  </a:cubicBezTo>
                  <a:cubicBezTo>
                    <a:pt x="21" y="57"/>
                    <a:pt x="23" y="59"/>
                    <a:pt x="24" y="59"/>
                  </a:cubicBezTo>
                  <a:close/>
                  <a:moveTo>
                    <a:pt x="24" y="55"/>
                  </a:moveTo>
                  <a:cubicBezTo>
                    <a:pt x="25" y="55"/>
                    <a:pt x="25" y="55"/>
                    <a:pt x="25" y="56"/>
                  </a:cubicBezTo>
                  <a:cubicBezTo>
                    <a:pt x="25" y="56"/>
                    <a:pt x="25" y="57"/>
                    <a:pt x="24" y="57"/>
                  </a:cubicBezTo>
                  <a:cubicBezTo>
                    <a:pt x="24" y="57"/>
                    <a:pt x="23" y="56"/>
                    <a:pt x="23" y="56"/>
                  </a:cubicBezTo>
                  <a:cubicBezTo>
                    <a:pt x="23" y="55"/>
                    <a:pt x="24" y="55"/>
                    <a:pt x="24" y="55"/>
                  </a:cubicBezTo>
                  <a:close/>
                  <a:moveTo>
                    <a:pt x="34" y="59"/>
                  </a:moveTo>
                  <a:cubicBezTo>
                    <a:pt x="36" y="59"/>
                    <a:pt x="37" y="57"/>
                    <a:pt x="37" y="56"/>
                  </a:cubicBezTo>
                  <a:cubicBezTo>
                    <a:pt x="37" y="54"/>
                    <a:pt x="36" y="53"/>
                    <a:pt x="34" y="53"/>
                  </a:cubicBezTo>
                  <a:cubicBezTo>
                    <a:pt x="33" y="53"/>
                    <a:pt x="31" y="54"/>
                    <a:pt x="31" y="56"/>
                  </a:cubicBezTo>
                  <a:cubicBezTo>
                    <a:pt x="31" y="57"/>
                    <a:pt x="33" y="59"/>
                    <a:pt x="34" y="59"/>
                  </a:cubicBezTo>
                  <a:close/>
                  <a:moveTo>
                    <a:pt x="34" y="55"/>
                  </a:moveTo>
                  <a:cubicBezTo>
                    <a:pt x="35" y="55"/>
                    <a:pt x="35" y="55"/>
                    <a:pt x="35" y="56"/>
                  </a:cubicBezTo>
                  <a:cubicBezTo>
                    <a:pt x="35" y="56"/>
                    <a:pt x="35" y="57"/>
                    <a:pt x="34" y="57"/>
                  </a:cubicBezTo>
                  <a:cubicBezTo>
                    <a:pt x="34" y="57"/>
                    <a:pt x="33" y="56"/>
                    <a:pt x="33" y="56"/>
                  </a:cubicBezTo>
                  <a:cubicBezTo>
                    <a:pt x="33" y="55"/>
                    <a:pt x="34" y="55"/>
                    <a:pt x="34" y="55"/>
                  </a:cubicBezTo>
                  <a:close/>
                  <a:moveTo>
                    <a:pt x="44" y="59"/>
                  </a:moveTo>
                  <a:cubicBezTo>
                    <a:pt x="46" y="59"/>
                    <a:pt x="47" y="57"/>
                    <a:pt x="47" y="56"/>
                  </a:cubicBezTo>
                  <a:cubicBezTo>
                    <a:pt x="47" y="54"/>
                    <a:pt x="46" y="53"/>
                    <a:pt x="44" y="53"/>
                  </a:cubicBezTo>
                  <a:cubicBezTo>
                    <a:pt x="43" y="53"/>
                    <a:pt x="41" y="54"/>
                    <a:pt x="41" y="56"/>
                  </a:cubicBezTo>
                  <a:cubicBezTo>
                    <a:pt x="41" y="57"/>
                    <a:pt x="43" y="59"/>
                    <a:pt x="44" y="59"/>
                  </a:cubicBezTo>
                  <a:close/>
                  <a:moveTo>
                    <a:pt x="44" y="55"/>
                  </a:moveTo>
                  <a:cubicBezTo>
                    <a:pt x="45" y="55"/>
                    <a:pt x="45" y="55"/>
                    <a:pt x="45" y="56"/>
                  </a:cubicBezTo>
                  <a:cubicBezTo>
                    <a:pt x="45" y="56"/>
                    <a:pt x="45" y="57"/>
                    <a:pt x="44" y="57"/>
                  </a:cubicBezTo>
                  <a:cubicBezTo>
                    <a:pt x="44" y="57"/>
                    <a:pt x="43" y="56"/>
                    <a:pt x="43" y="56"/>
                  </a:cubicBezTo>
                  <a:cubicBezTo>
                    <a:pt x="43" y="55"/>
                    <a:pt x="44" y="55"/>
                    <a:pt x="44" y="55"/>
                  </a:cubicBezTo>
                  <a:close/>
                  <a:moveTo>
                    <a:pt x="54" y="59"/>
                  </a:moveTo>
                  <a:cubicBezTo>
                    <a:pt x="56" y="59"/>
                    <a:pt x="57" y="57"/>
                    <a:pt x="57" y="56"/>
                  </a:cubicBezTo>
                  <a:cubicBezTo>
                    <a:pt x="57" y="54"/>
                    <a:pt x="56" y="53"/>
                    <a:pt x="54" y="53"/>
                  </a:cubicBezTo>
                  <a:cubicBezTo>
                    <a:pt x="52" y="53"/>
                    <a:pt x="51" y="54"/>
                    <a:pt x="51" y="56"/>
                  </a:cubicBezTo>
                  <a:cubicBezTo>
                    <a:pt x="51" y="57"/>
                    <a:pt x="52" y="59"/>
                    <a:pt x="54" y="59"/>
                  </a:cubicBezTo>
                  <a:close/>
                  <a:moveTo>
                    <a:pt x="54" y="55"/>
                  </a:moveTo>
                  <a:cubicBezTo>
                    <a:pt x="55" y="55"/>
                    <a:pt x="55" y="55"/>
                    <a:pt x="55" y="56"/>
                  </a:cubicBezTo>
                  <a:cubicBezTo>
                    <a:pt x="55" y="56"/>
                    <a:pt x="55" y="57"/>
                    <a:pt x="54" y="57"/>
                  </a:cubicBezTo>
                  <a:cubicBezTo>
                    <a:pt x="54" y="57"/>
                    <a:pt x="53" y="56"/>
                    <a:pt x="53" y="56"/>
                  </a:cubicBezTo>
                  <a:cubicBezTo>
                    <a:pt x="53" y="55"/>
                    <a:pt x="54" y="55"/>
                    <a:pt x="54" y="55"/>
                  </a:cubicBezTo>
                  <a:close/>
                  <a:moveTo>
                    <a:pt x="14" y="68"/>
                  </a:moveTo>
                  <a:cubicBezTo>
                    <a:pt x="16" y="68"/>
                    <a:pt x="17" y="67"/>
                    <a:pt x="17" y="65"/>
                  </a:cubicBezTo>
                  <a:cubicBezTo>
                    <a:pt x="17" y="64"/>
                    <a:pt x="16" y="63"/>
                    <a:pt x="14" y="63"/>
                  </a:cubicBezTo>
                  <a:cubicBezTo>
                    <a:pt x="13" y="63"/>
                    <a:pt x="11" y="64"/>
                    <a:pt x="11" y="65"/>
                  </a:cubicBezTo>
                  <a:cubicBezTo>
                    <a:pt x="11" y="67"/>
                    <a:pt x="13" y="68"/>
                    <a:pt x="14" y="68"/>
                  </a:cubicBezTo>
                  <a:close/>
                  <a:moveTo>
                    <a:pt x="14" y="65"/>
                  </a:moveTo>
                  <a:cubicBezTo>
                    <a:pt x="15" y="65"/>
                    <a:pt x="15" y="65"/>
                    <a:pt x="15" y="65"/>
                  </a:cubicBezTo>
                  <a:cubicBezTo>
                    <a:pt x="15" y="66"/>
                    <a:pt x="15" y="66"/>
                    <a:pt x="14" y="66"/>
                  </a:cubicBezTo>
                  <a:cubicBezTo>
                    <a:pt x="14" y="66"/>
                    <a:pt x="13" y="66"/>
                    <a:pt x="13" y="65"/>
                  </a:cubicBezTo>
                  <a:cubicBezTo>
                    <a:pt x="13" y="65"/>
                    <a:pt x="14" y="65"/>
                    <a:pt x="14" y="65"/>
                  </a:cubicBezTo>
                  <a:close/>
                  <a:moveTo>
                    <a:pt x="24" y="68"/>
                  </a:moveTo>
                  <a:cubicBezTo>
                    <a:pt x="26" y="68"/>
                    <a:pt x="27" y="67"/>
                    <a:pt x="27" y="65"/>
                  </a:cubicBezTo>
                  <a:cubicBezTo>
                    <a:pt x="27" y="64"/>
                    <a:pt x="26" y="63"/>
                    <a:pt x="24" y="63"/>
                  </a:cubicBezTo>
                  <a:cubicBezTo>
                    <a:pt x="23" y="63"/>
                    <a:pt x="21" y="64"/>
                    <a:pt x="21" y="65"/>
                  </a:cubicBezTo>
                  <a:cubicBezTo>
                    <a:pt x="21" y="67"/>
                    <a:pt x="23" y="68"/>
                    <a:pt x="24" y="68"/>
                  </a:cubicBezTo>
                  <a:close/>
                  <a:moveTo>
                    <a:pt x="24" y="65"/>
                  </a:moveTo>
                  <a:cubicBezTo>
                    <a:pt x="25" y="65"/>
                    <a:pt x="25" y="65"/>
                    <a:pt x="25" y="65"/>
                  </a:cubicBezTo>
                  <a:cubicBezTo>
                    <a:pt x="25" y="66"/>
                    <a:pt x="25" y="66"/>
                    <a:pt x="24" y="66"/>
                  </a:cubicBezTo>
                  <a:cubicBezTo>
                    <a:pt x="24" y="66"/>
                    <a:pt x="23" y="66"/>
                    <a:pt x="23" y="65"/>
                  </a:cubicBezTo>
                  <a:cubicBezTo>
                    <a:pt x="23" y="65"/>
                    <a:pt x="24" y="65"/>
                    <a:pt x="24"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94" name="Freeform 33"/>
            <p:cNvSpPr>
              <a:spLocks noEditPoints="1"/>
            </p:cNvSpPr>
            <p:nvPr/>
          </p:nvSpPr>
          <p:spPr bwMode="auto">
            <a:xfrm>
              <a:off x="6493568" y="2835236"/>
              <a:ext cx="449953" cy="460928"/>
            </a:xfrm>
            <a:custGeom>
              <a:avLst/>
              <a:gdLst>
                <a:gd name="T0" fmla="*/ 8 w 52"/>
                <a:gd name="T1" fmla="*/ 19 h 53"/>
                <a:gd name="T2" fmla="*/ 8 w 52"/>
                <a:gd name="T3" fmla="*/ 19 h 53"/>
                <a:gd name="T4" fmla="*/ 8 w 52"/>
                <a:gd name="T5" fmla="*/ 18 h 53"/>
                <a:gd name="T6" fmla="*/ 8 w 52"/>
                <a:gd name="T7" fmla="*/ 17 h 53"/>
                <a:gd name="T8" fmla="*/ 8 w 52"/>
                <a:gd name="T9" fmla="*/ 17 h 53"/>
                <a:gd name="T10" fmla="*/ 15 w 52"/>
                <a:gd name="T11" fmla="*/ 10 h 53"/>
                <a:gd name="T12" fmla="*/ 17 w 52"/>
                <a:gd name="T13" fmla="*/ 10 h 53"/>
                <a:gd name="T14" fmla="*/ 17 w 52"/>
                <a:gd name="T15" fmla="*/ 12 h 53"/>
                <a:gd name="T16" fmla="*/ 13 w 52"/>
                <a:gd name="T17" fmla="*/ 17 h 53"/>
                <a:gd name="T18" fmla="*/ 39 w 52"/>
                <a:gd name="T19" fmla="*/ 17 h 53"/>
                <a:gd name="T20" fmla="*/ 40 w 52"/>
                <a:gd name="T21" fmla="*/ 18 h 53"/>
                <a:gd name="T22" fmla="*/ 39 w 52"/>
                <a:gd name="T23" fmla="*/ 20 h 53"/>
                <a:gd name="T24" fmla="*/ 13 w 52"/>
                <a:gd name="T25" fmla="*/ 20 h 53"/>
                <a:gd name="T26" fmla="*/ 17 w 52"/>
                <a:gd name="T27" fmla="*/ 24 h 53"/>
                <a:gd name="T28" fmla="*/ 17 w 52"/>
                <a:gd name="T29" fmla="*/ 26 h 53"/>
                <a:gd name="T30" fmla="*/ 16 w 52"/>
                <a:gd name="T31" fmla="*/ 26 h 53"/>
                <a:gd name="T32" fmla="*/ 15 w 52"/>
                <a:gd name="T33" fmla="*/ 26 h 53"/>
                <a:gd name="T34" fmla="*/ 8 w 52"/>
                <a:gd name="T35" fmla="*/ 19 h 53"/>
                <a:gd name="T36" fmla="*/ 43 w 52"/>
                <a:gd name="T37" fmla="*/ 34 h 53"/>
                <a:gd name="T38" fmla="*/ 43 w 52"/>
                <a:gd name="T39" fmla="*/ 34 h 53"/>
                <a:gd name="T40" fmla="*/ 36 w 52"/>
                <a:gd name="T41" fmla="*/ 27 h 53"/>
                <a:gd name="T42" fmla="*/ 34 w 52"/>
                <a:gd name="T43" fmla="*/ 27 h 53"/>
                <a:gd name="T44" fmla="*/ 34 w 52"/>
                <a:gd name="T45" fmla="*/ 29 h 53"/>
                <a:gd name="T46" fmla="*/ 39 w 52"/>
                <a:gd name="T47" fmla="*/ 33 h 53"/>
                <a:gd name="T48" fmla="*/ 13 w 52"/>
                <a:gd name="T49" fmla="*/ 33 h 53"/>
                <a:gd name="T50" fmla="*/ 11 w 52"/>
                <a:gd name="T51" fmla="*/ 35 h 53"/>
                <a:gd name="T52" fmla="*/ 13 w 52"/>
                <a:gd name="T53" fmla="*/ 36 h 53"/>
                <a:gd name="T54" fmla="*/ 39 w 52"/>
                <a:gd name="T55" fmla="*/ 36 h 53"/>
                <a:gd name="T56" fmla="*/ 34 w 52"/>
                <a:gd name="T57" fmla="*/ 41 h 53"/>
                <a:gd name="T58" fmla="*/ 34 w 52"/>
                <a:gd name="T59" fmla="*/ 43 h 53"/>
                <a:gd name="T60" fmla="*/ 35 w 52"/>
                <a:gd name="T61" fmla="*/ 43 h 53"/>
                <a:gd name="T62" fmla="*/ 36 w 52"/>
                <a:gd name="T63" fmla="*/ 43 h 53"/>
                <a:gd name="T64" fmla="*/ 43 w 52"/>
                <a:gd name="T65" fmla="*/ 36 h 53"/>
                <a:gd name="T66" fmla="*/ 43 w 52"/>
                <a:gd name="T67" fmla="*/ 36 h 53"/>
                <a:gd name="T68" fmla="*/ 44 w 52"/>
                <a:gd name="T69" fmla="*/ 35 h 53"/>
                <a:gd name="T70" fmla="*/ 43 w 52"/>
                <a:gd name="T71" fmla="*/ 34 h 53"/>
                <a:gd name="T72" fmla="*/ 52 w 52"/>
                <a:gd name="T73" fmla="*/ 7 h 53"/>
                <a:gd name="T74" fmla="*/ 52 w 52"/>
                <a:gd name="T75" fmla="*/ 45 h 53"/>
                <a:gd name="T76" fmla="*/ 45 w 52"/>
                <a:gd name="T77" fmla="*/ 53 h 53"/>
                <a:gd name="T78" fmla="*/ 7 w 52"/>
                <a:gd name="T79" fmla="*/ 53 h 53"/>
                <a:gd name="T80" fmla="*/ 0 w 52"/>
                <a:gd name="T81" fmla="*/ 45 h 53"/>
                <a:gd name="T82" fmla="*/ 0 w 52"/>
                <a:gd name="T83" fmla="*/ 7 h 53"/>
                <a:gd name="T84" fmla="*/ 7 w 52"/>
                <a:gd name="T85" fmla="*/ 0 h 53"/>
                <a:gd name="T86" fmla="*/ 45 w 52"/>
                <a:gd name="T87" fmla="*/ 0 h 53"/>
                <a:gd name="T88" fmla="*/ 52 w 52"/>
                <a:gd name="T89" fmla="*/ 7 h 53"/>
                <a:gd name="T90" fmla="*/ 49 w 52"/>
                <a:gd name="T91" fmla="*/ 7 h 53"/>
                <a:gd name="T92" fmla="*/ 45 w 52"/>
                <a:gd name="T93" fmla="*/ 3 h 53"/>
                <a:gd name="T94" fmla="*/ 7 w 52"/>
                <a:gd name="T95" fmla="*/ 3 h 53"/>
                <a:gd name="T96" fmla="*/ 3 w 52"/>
                <a:gd name="T97" fmla="*/ 7 h 53"/>
                <a:gd name="T98" fmla="*/ 3 w 52"/>
                <a:gd name="T99" fmla="*/ 45 h 53"/>
                <a:gd name="T100" fmla="*/ 7 w 52"/>
                <a:gd name="T101" fmla="*/ 50 h 53"/>
                <a:gd name="T102" fmla="*/ 45 w 52"/>
                <a:gd name="T103" fmla="*/ 50 h 53"/>
                <a:gd name="T104" fmla="*/ 49 w 52"/>
                <a:gd name="T105" fmla="*/ 45 h 53"/>
                <a:gd name="T106" fmla="*/ 49 w 52"/>
                <a:gd name="T10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3">
                  <a:moveTo>
                    <a:pt x="8" y="19"/>
                  </a:moveTo>
                  <a:cubicBezTo>
                    <a:pt x="8" y="19"/>
                    <a:pt x="8" y="19"/>
                    <a:pt x="8" y="19"/>
                  </a:cubicBezTo>
                  <a:cubicBezTo>
                    <a:pt x="8" y="19"/>
                    <a:pt x="8" y="18"/>
                    <a:pt x="8" y="18"/>
                  </a:cubicBezTo>
                  <a:cubicBezTo>
                    <a:pt x="8" y="18"/>
                    <a:pt x="8" y="17"/>
                    <a:pt x="8" y="17"/>
                  </a:cubicBezTo>
                  <a:cubicBezTo>
                    <a:pt x="8" y="17"/>
                    <a:pt x="8" y="17"/>
                    <a:pt x="8" y="17"/>
                  </a:cubicBezTo>
                  <a:cubicBezTo>
                    <a:pt x="15" y="10"/>
                    <a:pt x="15" y="10"/>
                    <a:pt x="15" y="10"/>
                  </a:cubicBezTo>
                  <a:cubicBezTo>
                    <a:pt x="15" y="9"/>
                    <a:pt x="16" y="9"/>
                    <a:pt x="17" y="10"/>
                  </a:cubicBezTo>
                  <a:cubicBezTo>
                    <a:pt x="18" y="11"/>
                    <a:pt x="18" y="12"/>
                    <a:pt x="17" y="12"/>
                  </a:cubicBezTo>
                  <a:cubicBezTo>
                    <a:pt x="13" y="17"/>
                    <a:pt x="13" y="17"/>
                    <a:pt x="13" y="17"/>
                  </a:cubicBezTo>
                  <a:cubicBezTo>
                    <a:pt x="39" y="17"/>
                    <a:pt x="39" y="17"/>
                    <a:pt x="39" y="17"/>
                  </a:cubicBezTo>
                  <a:cubicBezTo>
                    <a:pt x="40" y="17"/>
                    <a:pt x="40" y="17"/>
                    <a:pt x="40" y="18"/>
                  </a:cubicBezTo>
                  <a:cubicBezTo>
                    <a:pt x="40" y="19"/>
                    <a:pt x="40" y="20"/>
                    <a:pt x="39" y="20"/>
                  </a:cubicBezTo>
                  <a:cubicBezTo>
                    <a:pt x="13" y="20"/>
                    <a:pt x="13" y="20"/>
                    <a:pt x="13" y="20"/>
                  </a:cubicBezTo>
                  <a:cubicBezTo>
                    <a:pt x="17" y="24"/>
                    <a:pt x="17" y="24"/>
                    <a:pt x="17" y="24"/>
                  </a:cubicBezTo>
                  <a:cubicBezTo>
                    <a:pt x="18" y="24"/>
                    <a:pt x="18" y="25"/>
                    <a:pt x="17" y="26"/>
                  </a:cubicBezTo>
                  <a:cubicBezTo>
                    <a:pt x="17" y="26"/>
                    <a:pt x="16" y="26"/>
                    <a:pt x="16" y="26"/>
                  </a:cubicBezTo>
                  <a:cubicBezTo>
                    <a:pt x="16" y="26"/>
                    <a:pt x="15" y="26"/>
                    <a:pt x="15" y="26"/>
                  </a:cubicBezTo>
                  <a:lnTo>
                    <a:pt x="8" y="19"/>
                  </a:lnTo>
                  <a:close/>
                  <a:moveTo>
                    <a:pt x="43" y="34"/>
                  </a:moveTo>
                  <a:cubicBezTo>
                    <a:pt x="43" y="34"/>
                    <a:pt x="43" y="34"/>
                    <a:pt x="43" y="34"/>
                  </a:cubicBezTo>
                  <a:cubicBezTo>
                    <a:pt x="36" y="27"/>
                    <a:pt x="36" y="27"/>
                    <a:pt x="36" y="27"/>
                  </a:cubicBezTo>
                  <a:cubicBezTo>
                    <a:pt x="36" y="26"/>
                    <a:pt x="35" y="26"/>
                    <a:pt x="34" y="27"/>
                  </a:cubicBezTo>
                  <a:cubicBezTo>
                    <a:pt x="34" y="28"/>
                    <a:pt x="34" y="29"/>
                    <a:pt x="34" y="29"/>
                  </a:cubicBezTo>
                  <a:cubicBezTo>
                    <a:pt x="39" y="33"/>
                    <a:pt x="39" y="33"/>
                    <a:pt x="39" y="33"/>
                  </a:cubicBezTo>
                  <a:cubicBezTo>
                    <a:pt x="13" y="33"/>
                    <a:pt x="13" y="33"/>
                    <a:pt x="13" y="33"/>
                  </a:cubicBezTo>
                  <a:cubicBezTo>
                    <a:pt x="12" y="33"/>
                    <a:pt x="11" y="34"/>
                    <a:pt x="11" y="35"/>
                  </a:cubicBezTo>
                  <a:cubicBezTo>
                    <a:pt x="11" y="36"/>
                    <a:pt x="12" y="36"/>
                    <a:pt x="13" y="36"/>
                  </a:cubicBezTo>
                  <a:cubicBezTo>
                    <a:pt x="39" y="36"/>
                    <a:pt x="39" y="36"/>
                    <a:pt x="39" y="36"/>
                  </a:cubicBezTo>
                  <a:cubicBezTo>
                    <a:pt x="34" y="41"/>
                    <a:pt x="34" y="41"/>
                    <a:pt x="34" y="41"/>
                  </a:cubicBezTo>
                  <a:cubicBezTo>
                    <a:pt x="34" y="41"/>
                    <a:pt x="34" y="42"/>
                    <a:pt x="34" y="43"/>
                  </a:cubicBezTo>
                  <a:cubicBezTo>
                    <a:pt x="35" y="43"/>
                    <a:pt x="35" y="43"/>
                    <a:pt x="35" y="43"/>
                  </a:cubicBezTo>
                  <a:cubicBezTo>
                    <a:pt x="36" y="43"/>
                    <a:pt x="36" y="43"/>
                    <a:pt x="36" y="43"/>
                  </a:cubicBezTo>
                  <a:cubicBezTo>
                    <a:pt x="43" y="36"/>
                    <a:pt x="43" y="36"/>
                    <a:pt x="43" y="36"/>
                  </a:cubicBezTo>
                  <a:cubicBezTo>
                    <a:pt x="43" y="36"/>
                    <a:pt x="43" y="36"/>
                    <a:pt x="43" y="36"/>
                  </a:cubicBezTo>
                  <a:cubicBezTo>
                    <a:pt x="44" y="36"/>
                    <a:pt x="44" y="35"/>
                    <a:pt x="44" y="35"/>
                  </a:cubicBezTo>
                  <a:cubicBezTo>
                    <a:pt x="44" y="35"/>
                    <a:pt x="44" y="34"/>
                    <a:pt x="43" y="34"/>
                  </a:cubicBezTo>
                  <a:close/>
                  <a:moveTo>
                    <a:pt x="52" y="7"/>
                  </a:moveTo>
                  <a:cubicBezTo>
                    <a:pt x="52" y="45"/>
                    <a:pt x="52" y="45"/>
                    <a:pt x="52" y="45"/>
                  </a:cubicBezTo>
                  <a:cubicBezTo>
                    <a:pt x="52" y="49"/>
                    <a:pt x="49" y="53"/>
                    <a:pt x="45" y="53"/>
                  </a:cubicBezTo>
                  <a:cubicBezTo>
                    <a:pt x="7" y="53"/>
                    <a:pt x="7" y="53"/>
                    <a:pt x="7" y="53"/>
                  </a:cubicBezTo>
                  <a:cubicBezTo>
                    <a:pt x="3" y="53"/>
                    <a:pt x="0" y="49"/>
                    <a:pt x="0" y="45"/>
                  </a:cubicBezTo>
                  <a:cubicBezTo>
                    <a:pt x="0" y="7"/>
                    <a:pt x="0" y="7"/>
                    <a:pt x="0" y="7"/>
                  </a:cubicBezTo>
                  <a:cubicBezTo>
                    <a:pt x="0" y="4"/>
                    <a:pt x="3" y="0"/>
                    <a:pt x="7" y="0"/>
                  </a:cubicBezTo>
                  <a:cubicBezTo>
                    <a:pt x="45" y="0"/>
                    <a:pt x="45" y="0"/>
                    <a:pt x="45" y="0"/>
                  </a:cubicBezTo>
                  <a:cubicBezTo>
                    <a:pt x="49" y="0"/>
                    <a:pt x="52" y="4"/>
                    <a:pt x="52" y="7"/>
                  </a:cubicBezTo>
                  <a:close/>
                  <a:moveTo>
                    <a:pt x="49" y="7"/>
                  </a:moveTo>
                  <a:cubicBezTo>
                    <a:pt x="49" y="5"/>
                    <a:pt x="47" y="3"/>
                    <a:pt x="45" y="3"/>
                  </a:cubicBezTo>
                  <a:cubicBezTo>
                    <a:pt x="7" y="3"/>
                    <a:pt x="7" y="3"/>
                    <a:pt x="7" y="3"/>
                  </a:cubicBezTo>
                  <a:cubicBezTo>
                    <a:pt x="4" y="3"/>
                    <a:pt x="3" y="5"/>
                    <a:pt x="3" y="7"/>
                  </a:cubicBezTo>
                  <a:cubicBezTo>
                    <a:pt x="3" y="45"/>
                    <a:pt x="3" y="45"/>
                    <a:pt x="3" y="45"/>
                  </a:cubicBezTo>
                  <a:cubicBezTo>
                    <a:pt x="3" y="48"/>
                    <a:pt x="4" y="50"/>
                    <a:pt x="7" y="50"/>
                  </a:cubicBezTo>
                  <a:cubicBezTo>
                    <a:pt x="45" y="50"/>
                    <a:pt x="45" y="50"/>
                    <a:pt x="45" y="50"/>
                  </a:cubicBezTo>
                  <a:cubicBezTo>
                    <a:pt x="47" y="50"/>
                    <a:pt x="49" y="48"/>
                    <a:pt x="49" y="45"/>
                  </a:cubicBezTo>
                  <a:lnTo>
                    <a:pt x="49"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95" name="Freeform 34"/>
            <p:cNvSpPr>
              <a:spLocks noEditPoints="1"/>
            </p:cNvSpPr>
            <p:nvPr/>
          </p:nvSpPr>
          <p:spPr bwMode="auto">
            <a:xfrm>
              <a:off x="4715016" y="4611573"/>
              <a:ext cx="438560" cy="588312"/>
            </a:xfrm>
            <a:custGeom>
              <a:avLst/>
              <a:gdLst>
                <a:gd name="T0" fmla="*/ 13 w 52"/>
                <a:gd name="T1" fmla="*/ 18 h 70"/>
                <a:gd name="T2" fmla="*/ 12 w 52"/>
                <a:gd name="T3" fmla="*/ 17 h 70"/>
                <a:gd name="T4" fmla="*/ 11 w 52"/>
                <a:gd name="T5" fmla="*/ 15 h 70"/>
                <a:gd name="T6" fmla="*/ 51 w 52"/>
                <a:gd name="T7" fmla="*/ 50 h 70"/>
                <a:gd name="T8" fmla="*/ 49 w 52"/>
                <a:gd name="T9" fmla="*/ 60 h 70"/>
                <a:gd name="T10" fmla="*/ 51 w 52"/>
                <a:gd name="T11" fmla="*/ 69 h 70"/>
                <a:gd name="T12" fmla="*/ 0 w 52"/>
                <a:gd name="T13" fmla="*/ 69 h 70"/>
                <a:gd name="T14" fmla="*/ 1 w 52"/>
                <a:gd name="T15" fmla="*/ 60 h 70"/>
                <a:gd name="T16" fmla="*/ 4 w 52"/>
                <a:gd name="T17" fmla="*/ 45 h 70"/>
                <a:gd name="T18" fmla="*/ 19 w 52"/>
                <a:gd name="T19" fmla="*/ 27 h 70"/>
                <a:gd name="T20" fmla="*/ 15 w 52"/>
                <a:gd name="T21" fmla="*/ 30 h 70"/>
                <a:gd name="T22" fmla="*/ 10 w 52"/>
                <a:gd name="T23" fmla="*/ 34 h 70"/>
                <a:gd name="T24" fmla="*/ 2 w 52"/>
                <a:gd name="T25" fmla="*/ 28 h 70"/>
                <a:gd name="T26" fmla="*/ 8 w 52"/>
                <a:gd name="T27" fmla="*/ 14 h 70"/>
                <a:gd name="T28" fmla="*/ 13 w 52"/>
                <a:gd name="T29" fmla="*/ 5 h 70"/>
                <a:gd name="T30" fmla="*/ 12 w 52"/>
                <a:gd name="T31" fmla="*/ 0 h 70"/>
                <a:gd name="T32" fmla="*/ 12 w 52"/>
                <a:gd name="T33" fmla="*/ 0 h 70"/>
                <a:gd name="T34" fmla="*/ 14 w 52"/>
                <a:gd name="T35" fmla="*/ 0 h 70"/>
                <a:gd name="T36" fmla="*/ 43 w 52"/>
                <a:gd name="T37" fmla="*/ 13 h 70"/>
                <a:gd name="T38" fmla="*/ 51 w 52"/>
                <a:gd name="T39" fmla="*/ 47 h 70"/>
                <a:gd name="T40" fmla="*/ 2 w 52"/>
                <a:gd name="T41" fmla="*/ 62 h 70"/>
                <a:gd name="T42" fmla="*/ 48 w 52"/>
                <a:gd name="T43" fmla="*/ 62 h 70"/>
                <a:gd name="T44" fmla="*/ 2 w 52"/>
                <a:gd name="T45" fmla="*/ 62 h 70"/>
                <a:gd name="T46" fmla="*/ 6 w 52"/>
                <a:gd name="T47" fmla="*/ 56 h 70"/>
                <a:gd name="T48" fmla="*/ 44 w 52"/>
                <a:gd name="T49" fmla="*/ 60 h 70"/>
                <a:gd name="T50" fmla="*/ 12 w 52"/>
                <a:gd name="T51" fmla="*/ 41 h 70"/>
                <a:gd name="T52" fmla="*/ 6 w 52"/>
                <a:gd name="T53" fmla="*/ 54 h 70"/>
                <a:gd name="T54" fmla="*/ 15 w 52"/>
                <a:gd name="T55" fmla="*/ 42 h 70"/>
                <a:gd name="T56" fmla="*/ 12 w 52"/>
                <a:gd name="T57" fmla="*/ 48 h 70"/>
                <a:gd name="T58" fmla="*/ 41 w 52"/>
                <a:gd name="T59" fmla="*/ 54 h 70"/>
                <a:gd name="T60" fmla="*/ 39 w 52"/>
                <a:gd name="T61" fmla="*/ 17 h 70"/>
                <a:gd name="T62" fmla="*/ 22 w 52"/>
                <a:gd name="T63" fmla="*/ 6 h 70"/>
                <a:gd name="T64" fmla="*/ 20 w 52"/>
                <a:gd name="T65" fmla="*/ 5 h 70"/>
                <a:gd name="T66" fmla="*/ 18 w 52"/>
                <a:gd name="T67" fmla="*/ 4 h 70"/>
                <a:gd name="T68" fmla="*/ 19 w 52"/>
                <a:gd name="T69" fmla="*/ 7 h 70"/>
                <a:gd name="T70" fmla="*/ 17 w 52"/>
                <a:gd name="T71" fmla="*/ 8 h 70"/>
                <a:gd name="T72" fmla="*/ 11 w 52"/>
                <a:gd name="T73" fmla="*/ 14 h 70"/>
                <a:gd name="T74" fmla="*/ 4 w 52"/>
                <a:gd name="T75" fmla="*/ 28 h 70"/>
                <a:gd name="T76" fmla="*/ 10 w 52"/>
                <a:gd name="T77" fmla="*/ 31 h 70"/>
                <a:gd name="T78" fmla="*/ 16 w 52"/>
                <a:gd name="T79" fmla="*/ 25 h 70"/>
                <a:gd name="T80" fmla="*/ 21 w 52"/>
                <a:gd name="T81" fmla="*/ 25 h 70"/>
                <a:gd name="T82" fmla="*/ 30 w 52"/>
                <a:gd name="T83" fmla="*/ 19 h 70"/>
                <a:gd name="T84" fmla="*/ 44 w 52"/>
                <a:gd name="T85" fmla="*/ 36 h 70"/>
                <a:gd name="T86" fmla="*/ 40 w 52"/>
                <a:gd name="T87" fmla="*/ 16 h 70"/>
                <a:gd name="T88" fmla="*/ 43 w 52"/>
                <a:gd name="T89" fmla="*/ 53 h 70"/>
                <a:gd name="T90" fmla="*/ 44 w 52"/>
                <a:gd name="T91"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 h="70">
                  <a:moveTo>
                    <a:pt x="16" y="14"/>
                  </a:moveTo>
                  <a:cubicBezTo>
                    <a:pt x="16" y="15"/>
                    <a:pt x="16" y="15"/>
                    <a:pt x="16" y="15"/>
                  </a:cubicBezTo>
                  <a:cubicBezTo>
                    <a:pt x="13" y="18"/>
                    <a:pt x="13" y="18"/>
                    <a:pt x="13" y="18"/>
                  </a:cubicBezTo>
                  <a:cubicBezTo>
                    <a:pt x="13" y="19"/>
                    <a:pt x="13" y="19"/>
                    <a:pt x="12" y="19"/>
                  </a:cubicBezTo>
                  <a:cubicBezTo>
                    <a:pt x="12" y="19"/>
                    <a:pt x="12" y="19"/>
                    <a:pt x="12" y="19"/>
                  </a:cubicBezTo>
                  <a:cubicBezTo>
                    <a:pt x="11" y="18"/>
                    <a:pt x="11" y="18"/>
                    <a:pt x="12" y="17"/>
                  </a:cubicBezTo>
                  <a:cubicBezTo>
                    <a:pt x="11" y="17"/>
                    <a:pt x="11" y="17"/>
                    <a:pt x="11" y="17"/>
                  </a:cubicBezTo>
                  <a:cubicBezTo>
                    <a:pt x="11" y="17"/>
                    <a:pt x="10" y="17"/>
                    <a:pt x="10" y="16"/>
                  </a:cubicBezTo>
                  <a:cubicBezTo>
                    <a:pt x="10" y="16"/>
                    <a:pt x="10" y="15"/>
                    <a:pt x="11" y="15"/>
                  </a:cubicBezTo>
                  <a:cubicBezTo>
                    <a:pt x="15" y="14"/>
                    <a:pt x="15" y="14"/>
                    <a:pt x="15" y="14"/>
                  </a:cubicBezTo>
                  <a:cubicBezTo>
                    <a:pt x="15" y="14"/>
                    <a:pt x="16" y="14"/>
                    <a:pt x="16" y="14"/>
                  </a:cubicBezTo>
                  <a:close/>
                  <a:moveTo>
                    <a:pt x="51" y="50"/>
                  </a:moveTo>
                  <a:cubicBezTo>
                    <a:pt x="46" y="54"/>
                    <a:pt x="46" y="54"/>
                    <a:pt x="46" y="54"/>
                  </a:cubicBezTo>
                  <a:cubicBezTo>
                    <a:pt x="48" y="55"/>
                    <a:pt x="49" y="56"/>
                    <a:pt x="49" y="58"/>
                  </a:cubicBezTo>
                  <a:cubicBezTo>
                    <a:pt x="49" y="59"/>
                    <a:pt x="49" y="59"/>
                    <a:pt x="49" y="60"/>
                  </a:cubicBezTo>
                  <a:cubicBezTo>
                    <a:pt x="49" y="60"/>
                    <a:pt x="49" y="60"/>
                    <a:pt x="49" y="60"/>
                  </a:cubicBezTo>
                  <a:cubicBezTo>
                    <a:pt x="50" y="60"/>
                    <a:pt x="51" y="60"/>
                    <a:pt x="51" y="61"/>
                  </a:cubicBezTo>
                  <a:cubicBezTo>
                    <a:pt x="51" y="69"/>
                    <a:pt x="51" y="69"/>
                    <a:pt x="51" y="69"/>
                  </a:cubicBezTo>
                  <a:cubicBezTo>
                    <a:pt x="51" y="69"/>
                    <a:pt x="50" y="70"/>
                    <a:pt x="49" y="70"/>
                  </a:cubicBezTo>
                  <a:cubicBezTo>
                    <a:pt x="1" y="70"/>
                    <a:pt x="1" y="70"/>
                    <a:pt x="1" y="70"/>
                  </a:cubicBezTo>
                  <a:cubicBezTo>
                    <a:pt x="0" y="70"/>
                    <a:pt x="0" y="69"/>
                    <a:pt x="0" y="69"/>
                  </a:cubicBezTo>
                  <a:cubicBezTo>
                    <a:pt x="0" y="61"/>
                    <a:pt x="0" y="61"/>
                    <a:pt x="0" y="61"/>
                  </a:cubicBezTo>
                  <a:cubicBezTo>
                    <a:pt x="0" y="60"/>
                    <a:pt x="0" y="60"/>
                    <a:pt x="1" y="60"/>
                  </a:cubicBezTo>
                  <a:cubicBezTo>
                    <a:pt x="1" y="60"/>
                    <a:pt x="1" y="60"/>
                    <a:pt x="1" y="60"/>
                  </a:cubicBezTo>
                  <a:cubicBezTo>
                    <a:pt x="1" y="59"/>
                    <a:pt x="1" y="59"/>
                    <a:pt x="1" y="58"/>
                  </a:cubicBezTo>
                  <a:cubicBezTo>
                    <a:pt x="1" y="57"/>
                    <a:pt x="2" y="55"/>
                    <a:pt x="3" y="54"/>
                  </a:cubicBezTo>
                  <a:cubicBezTo>
                    <a:pt x="3" y="53"/>
                    <a:pt x="2" y="49"/>
                    <a:pt x="4" y="45"/>
                  </a:cubicBezTo>
                  <a:cubicBezTo>
                    <a:pt x="5" y="43"/>
                    <a:pt x="8" y="41"/>
                    <a:pt x="11" y="39"/>
                  </a:cubicBezTo>
                  <a:cubicBezTo>
                    <a:pt x="13" y="37"/>
                    <a:pt x="16" y="35"/>
                    <a:pt x="18" y="33"/>
                  </a:cubicBezTo>
                  <a:cubicBezTo>
                    <a:pt x="19" y="31"/>
                    <a:pt x="19" y="29"/>
                    <a:pt x="19" y="27"/>
                  </a:cubicBezTo>
                  <a:cubicBezTo>
                    <a:pt x="19" y="27"/>
                    <a:pt x="19" y="27"/>
                    <a:pt x="19" y="27"/>
                  </a:cubicBezTo>
                  <a:cubicBezTo>
                    <a:pt x="18" y="27"/>
                    <a:pt x="17" y="27"/>
                    <a:pt x="16" y="27"/>
                  </a:cubicBezTo>
                  <a:cubicBezTo>
                    <a:pt x="16" y="27"/>
                    <a:pt x="15" y="28"/>
                    <a:pt x="15" y="30"/>
                  </a:cubicBezTo>
                  <a:cubicBezTo>
                    <a:pt x="14" y="31"/>
                    <a:pt x="14" y="32"/>
                    <a:pt x="13" y="32"/>
                  </a:cubicBezTo>
                  <a:cubicBezTo>
                    <a:pt x="13" y="33"/>
                    <a:pt x="12" y="34"/>
                    <a:pt x="10" y="34"/>
                  </a:cubicBezTo>
                  <a:cubicBezTo>
                    <a:pt x="10" y="34"/>
                    <a:pt x="10" y="34"/>
                    <a:pt x="10" y="34"/>
                  </a:cubicBezTo>
                  <a:cubicBezTo>
                    <a:pt x="9" y="34"/>
                    <a:pt x="8" y="33"/>
                    <a:pt x="7" y="32"/>
                  </a:cubicBezTo>
                  <a:cubicBezTo>
                    <a:pt x="6" y="32"/>
                    <a:pt x="6" y="32"/>
                    <a:pt x="5" y="31"/>
                  </a:cubicBezTo>
                  <a:cubicBezTo>
                    <a:pt x="4" y="31"/>
                    <a:pt x="2" y="30"/>
                    <a:pt x="2" y="28"/>
                  </a:cubicBezTo>
                  <a:cubicBezTo>
                    <a:pt x="2" y="27"/>
                    <a:pt x="2" y="27"/>
                    <a:pt x="2" y="27"/>
                  </a:cubicBezTo>
                  <a:cubicBezTo>
                    <a:pt x="2" y="25"/>
                    <a:pt x="2" y="23"/>
                    <a:pt x="4" y="20"/>
                  </a:cubicBezTo>
                  <a:cubicBezTo>
                    <a:pt x="7" y="17"/>
                    <a:pt x="8" y="15"/>
                    <a:pt x="8" y="14"/>
                  </a:cubicBezTo>
                  <a:cubicBezTo>
                    <a:pt x="8" y="13"/>
                    <a:pt x="8" y="13"/>
                    <a:pt x="8" y="13"/>
                  </a:cubicBezTo>
                  <a:cubicBezTo>
                    <a:pt x="8" y="13"/>
                    <a:pt x="9" y="12"/>
                    <a:pt x="14" y="6"/>
                  </a:cubicBezTo>
                  <a:cubicBezTo>
                    <a:pt x="14" y="6"/>
                    <a:pt x="14" y="5"/>
                    <a:pt x="13" y="5"/>
                  </a:cubicBezTo>
                  <a:cubicBezTo>
                    <a:pt x="13" y="4"/>
                    <a:pt x="12" y="2"/>
                    <a:pt x="12" y="2"/>
                  </a:cubicBezTo>
                  <a:cubicBezTo>
                    <a:pt x="12" y="1"/>
                    <a:pt x="12" y="1"/>
                    <a:pt x="12" y="1"/>
                  </a:cubicBezTo>
                  <a:cubicBezTo>
                    <a:pt x="12" y="0"/>
                    <a:pt x="12" y="0"/>
                    <a:pt x="12" y="0"/>
                  </a:cubicBezTo>
                  <a:cubicBezTo>
                    <a:pt x="12" y="0"/>
                    <a:pt x="12" y="0"/>
                    <a:pt x="12" y="0"/>
                  </a:cubicBezTo>
                  <a:cubicBezTo>
                    <a:pt x="12" y="0"/>
                    <a:pt x="12" y="0"/>
                    <a:pt x="12" y="0"/>
                  </a:cubicBezTo>
                  <a:cubicBezTo>
                    <a:pt x="12" y="0"/>
                    <a:pt x="12" y="0"/>
                    <a:pt x="12" y="0"/>
                  </a:cubicBezTo>
                  <a:cubicBezTo>
                    <a:pt x="13" y="0"/>
                    <a:pt x="13" y="0"/>
                    <a:pt x="13" y="0"/>
                  </a:cubicBezTo>
                  <a:cubicBezTo>
                    <a:pt x="13" y="0"/>
                    <a:pt x="13" y="0"/>
                    <a:pt x="13" y="0"/>
                  </a:cubicBezTo>
                  <a:cubicBezTo>
                    <a:pt x="14" y="0"/>
                    <a:pt x="14" y="0"/>
                    <a:pt x="14" y="0"/>
                  </a:cubicBezTo>
                  <a:cubicBezTo>
                    <a:pt x="15" y="0"/>
                    <a:pt x="18" y="1"/>
                    <a:pt x="20" y="2"/>
                  </a:cubicBezTo>
                  <a:cubicBezTo>
                    <a:pt x="21" y="2"/>
                    <a:pt x="23" y="2"/>
                    <a:pt x="24" y="2"/>
                  </a:cubicBezTo>
                  <a:cubicBezTo>
                    <a:pt x="30" y="2"/>
                    <a:pt x="37" y="4"/>
                    <a:pt x="43" y="13"/>
                  </a:cubicBezTo>
                  <a:cubicBezTo>
                    <a:pt x="48" y="22"/>
                    <a:pt x="47" y="30"/>
                    <a:pt x="47" y="36"/>
                  </a:cubicBezTo>
                  <a:cubicBezTo>
                    <a:pt x="47" y="39"/>
                    <a:pt x="46" y="41"/>
                    <a:pt x="47" y="42"/>
                  </a:cubicBezTo>
                  <a:cubicBezTo>
                    <a:pt x="48" y="45"/>
                    <a:pt x="51" y="47"/>
                    <a:pt x="51" y="47"/>
                  </a:cubicBezTo>
                  <a:cubicBezTo>
                    <a:pt x="52" y="48"/>
                    <a:pt x="52" y="48"/>
                    <a:pt x="52" y="48"/>
                  </a:cubicBezTo>
                  <a:cubicBezTo>
                    <a:pt x="52" y="49"/>
                    <a:pt x="52" y="49"/>
                    <a:pt x="51" y="50"/>
                  </a:cubicBezTo>
                  <a:close/>
                  <a:moveTo>
                    <a:pt x="2" y="62"/>
                  </a:moveTo>
                  <a:cubicBezTo>
                    <a:pt x="2" y="68"/>
                    <a:pt x="2" y="68"/>
                    <a:pt x="2" y="68"/>
                  </a:cubicBezTo>
                  <a:cubicBezTo>
                    <a:pt x="48" y="68"/>
                    <a:pt x="48" y="68"/>
                    <a:pt x="48" y="68"/>
                  </a:cubicBezTo>
                  <a:cubicBezTo>
                    <a:pt x="48" y="62"/>
                    <a:pt x="48" y="62"/>
                    <a:pt x="48" y="62"/>
                  </a:cubicBezTo>
                  <a:cubicBezTo>
                    <a:pt x="44" y="62"/>
                    <a:pt x="44" y="62"/>
                    <a:pt x="44" y="62"/>
                  </a:cubicBezTo>
                  <a:cubicBezTo>
                    <a:pt x="6" y="62"/>
                    <a:pt x="6" y="62"/>
                    <a:pt x="6" y="62"/>
                  </a:cubicBezTo>
                  <a:lnTo>
                    <a:pt x="2" y="62"/>
                  </a:lnTo>
                  <a:close/>
                  <a:moveTo>
                    <a:pt x="47" y="58"/>
                  </a:moveTo>
                  <a:cubicBezTo>
                    <a:pt x="47" y="57"/>
                    <a:pt x="46" y="56"/>
                    <a:pt x="44" y="56"/>
                  </a:cubicBezTo>
                  <a:cubicBezTo>
                    <a:pt x="6" y="56"/>
                    <a:pt x="6" y="56"/>
                    <a:pt x="6" y="56"/>
                  </a:cubicBezTo>
                  <a:cubicBezTo>
                    <a:pt x="4" y="56"/>
                    <a:pt x="3" y="57"/>
                    <a:pt x="3" y="58"/>
                  </a:cubicBezTo>
                  <a:cubicBezTo>
                    <a:pt x="3" y="59"/>
                    <a:pt x="4" y="60"/>
                    <a:pt x="6" y="60"/>
                  </a:cubicBezTo>
                  <a:cubicBezTo>
                    <a:pt x="44" y="60"/>
                    <a:pt x="44" y="60"/>
                    <a:pt x="44" y="60"/>
                  </a:cubicBezTo>
                  <a:cubicBezTo>
                    <a:pt x="46" y="60"/>
                    <a:pt x="47" y="59"/>
                    <a:pt x="47" y="58"/>
                  </a:cubicBezTo>
                  <a:close/>
                  <a:moveTo>
                    <a:pt x="20" y="34"/>
                  </a:moveTo>
                  <a:cubicBezTo>
                    <a:pt x="18" y="36"/>
                    <a:pt x="15" y="39"/>
                    <a:pt x="12" y="41"/>
                  </a:cubicBezTo>
                  <a:cubicBezTo>
                    <a:pt x="10" y="43"/>
                    <a:pt x="7" y="45"/>
                    <a:pt x="7" y="46"/>
                  </a:cubicBezTo>
                  <a:cubicBezTo>
                    <a:pt x="4" y="50"/>
                    <a:pt x="6" y="54"/>
                    <a:pt x="6" y="54"/>
                  </a:cubicBezTo>
                  <a:cubicBezTo>
                    <a:pt x="6" y="54"/>
                    <a:pt x="6" y="54"/>
                    <a:pt x="6" y="54"/>
                  </a:cubicBezTo>
                  <a:cubicBezTo>
                    <a:pt x="8" y="54"/>
                    <a:pt x="8" y="54"/>
                    <a:pt x="8" y="54"/>
                  </a:cubicBezTo>
                  <a:cubicBezTo>
                    <a:pt x="8" y="53"/>
                    <a:pt x="8" y="49"/>
                    <a:pt x="10" y="46"/>
                  </a:cubicBezTo>
                  <a:cubicBezTo>
                    <a:pt x="13" y="44"/>
                    <a:pt x="15" y="42"/>
                    <a:pt x="15" y="42"/>
                  </a:cubicBezTo>
                  <a:cubicBezTo>
                    <a:pt x="16" y="42"/>
                    <a:pt x="16" y="42"/>
                    <a:pt x="17" y="43"/>
                  </a:cubicBezTo>
                  <a:cubicBezTo>
                    <a:pt x="17" y="43"/>
                    <a:pt x="17" y="44"/>
                    <a:pt x="16" y="44"/>
                  </a:cubicBezTo>
                  <a:cubicBezTo>
                    <a:pt x="16" y="44"/>
                    <a:pt x="14" y="46"/>
                    <a:pt x="12" y="48"/>
                  </a:cubicBezTo>
                  <a:cubicBezTo>
                    <a:pt x="10" y="50"/>
                    <a:pt x="10" y="54"/>
                    <a:pt x="10" y="54"/>
                  </a:cubicBezTo>
                  <a:cubicBezTo>
                    <a:pt x="10" y="54"/>
                    <a:pt x="10" y="54"/>
                    <a:pt x="10" y="54"/>
                  </a:cubicBezTo>
                  <a:cubicBezTo>
                    <a:pt x="41" y="54"/>
                    <a:pt x="41" y="54"/>
                    <a:pt x="41" y="54"/>
                  </a:cubicBezTo>
                  <a:cubicBezTo>
                    <a:pt x="41" y="53"/>
                    <a:pt x="39" y="49"/>
                    <a:pt x="39" y="45"/>
                  </a:cubicBezTo>
                  <a:cubicBezTo>
                    <a:pt x="39" y="44"/>
                    <a:pt x="39" y="42"/>
                    <a:pt x="40" y="40"/>
                  </a:cubicBezTo>
                  <a:cubicBezTo>
                    <a:pt x="40" y="35"/>
                    <a:pt x="42" y="26"/>
                    <a:pt x="39" y="17"/>
                  </a:cubicBezTo>
                  <a:cubicBezTo>
                    <a:pt x="35" y="7"/>
                    <a:pt x="26" y="6"/>
                    <a:pt x="23" y="6"/>
                  </a:cubicBezTo>
                  <a:cubicBezTo>
                    <a:pt x="23" y="6"/>
                    <a:pt x="22" y="7"/>
                    <a:pt x="22" y="7"/>
                  </a:cubicBezTo>
                  <a:cubicBezTo>
                    <a:pt x="22" y="7"/>
                    <a:pt x="22" y="6"/>
                    <a:pt x="22" y="6"/>
                  </a:cubicBezTo>
                  <a:cubicBezTo>
                    <a:pt x="22" y="6"/>
                    <a:pt x="21" y="6"/>
                    <a:pt x="21" y="6"/>
                  </a:cubicBezTo>
                  <a:cubicBezTo>
                    <a:pt x="21" y="6"/>
                    <a:pt x="21" y="6"/>
                    <a:pt x="21" y="6"/>
                  </a:cubicBezTo>
                  <a:cubicBezTo>
                    <a:pt x="20" y="6"/>
                    <a:pt x="20" y="5"/>
                    <a:pt x="20" y="5"/>
                  </a:cubicBezTo>
                  <a:cubicBezTo>
                    <a:pt x="19" y="5"/>
                    <a:pt x="19" y="5"/>
                    <a:pt x="19" y="5"/>
                  </a:cubicBezTo>
                  <a:cubicBezTo>
                    <a:pt x="19" y="5"/>
                    <a:pt x="18" y="5"/>
                    <a:pt x="18" y="4"/>
                  </a:cubicBezTo>
                  <a:cubicBezTo>
                    <a:pt x="18" y="4"/>
                    <a:pt x="18" y="4"/>
                    <a:pt x="18" y="4"/>
                  </a:cubicBezTo>
                  <a:cubicBezTo>
                    <a:pt x="17" y="4"/>
                    <a:pt x="17" y="3"/>
                    <a:pt x="16" y="3"/>
                  </a:cubicBezTo>
                  <a:cubicBezTo>
                    <a:pt x="18" y="7"/>
                    <a:pt x="18" y="7"/>
                    <a:pt x="18" y="7"/>
                  </a:cubicBezTo>
                  <a:cubicBezTo>
                    <a:pt x="19" y="7"/>
                    <a:pt x="19" y="7"/>
                    <a:pt x="19" y="7"/>
                  </a:cubicBezTo>
                  <a:cubicBezTo>
                    <a:pt x="19" y="8"/>
                    <a:pt x="18" y="8"/>
                    <a:pt x="18" y="8"/>
                  </a:cubicBezTo>
                  <a:cubicBezTo>
                    <a:pt x="18" y="8"/>
                    <a:pt x="18" y="8"/>
                    <a:pt x="18" y="8"/>
                  </a:cubicBezTo>
                  <a:cubicBezTo>
                    <a:pt x="17" y="8"/>
                    <a:pt x="17" y="8"/>
                    <a:pt x="17" y="8"/>
                  </a:cubicBezTo>
                  <a:cubicBezTo>
                    <a:pt x="17" y="8"/>
                    <a:pt x="17" y="8"/>
                    <a:pt x="16" y="7"/>
                  </a:cubicBezTo>
                  <a:cubicBezTo>
                    <a:pt x="14" y="10"/>
                    <a:pt x="11" y="13"/>
                    <a:pt x="11" y="14"/>
                  </a:cubicBezTo>
                  <a:cubicBezTo>
                    <a:pt x="11" y="14"/>
                    <a:pt x="11" y="14"/>
                    <a:pt x="11" y="14"/>
                  </a:cubicBezTo>
                  <a:cubicBezTo>
                    <a:pt x="10" y="15"/>
                    <a:pt x="10" y="18"/>
                    <a:pt x="6" y="22"/>
                  </a:cubicBezTo>
                  <a:cubicBezTo>
                    <a:pt x="4" y="24"/>
                    <a:pt x="4" y="26"/>
                    <a:pt x="4" y="27"/>
                  </a:cubicBezTo>
                  <a:cubicBezTo>
                    <a:pt x="4" y="28"/>
                    <a:pt x="4" y="28"/>
                    <a:pt x="4" y="28"/>
                  </a:cubicBezTo>
                  <a:cubicBezTo>
                    <a:pt x="4" y="28"/>
                    <a:pt x="5" y="29"/>
                    <a:pt x="6" y="29"/>
                  </a:cubicBezTo>
                  <a:cubicBezTo>
                    <a:pt x="7" y="30"/>
                    <a:pt x="8" y="30"/>
                    <a:pt x="9" y="31"/>
                  </a:cubicBezTo>
                  <a:cubicBezTo>
                    <a:pt x="9" y="31"/>
                    <a:pt x="10" y="31"/>
                    <a:pt x="10" y="31"/>
                  </a:cubicBezTo>
                  <a:cubicBezTo>
                    <a:pt x="11" y="31"/>
                    <a:pt x="11" y="31"/>
                    <a:pt x="11" y="31"/>
                  </a:cubicBezTo>
                  <a:cubicBezTo>
                    <a:pt x="12" y="30"/>
                    <a:pt x="12" y="30"/>
                    <a:pt x="12" y="29"/>
                  </a:cubicBezTo>
                  <a:cubicBezTo>
                    <a:pt x="13" y="27"/>
                    <a:pt x="14" y="24"/>
                    <a:pt x="16" y="25"/>
                  </a:cubicBezTo>
                  <a:cubicBezTo>
                    <a:pt x="18" y="25"/>
                    <a:pt x="19" y="25"/>
                    <a:pt x="20" y="25"/>
                  </a:cubicBezTo>
                  <a:cubicBezTo>
                    <a:pt x="20" y="25"/>
                    <a:pt x="20" y="24"/>
                    <a:pt x="20" y="24"/>
                  </a:cubicBezTo>
                  <a:cubicBezTo>
                    <a:pt x="21" y="24"/>
                    <a:pt x="21" y="24"/>
                    <a:pt x="21" y="25"/>
                  </a:cubicBezTo>
                  <a:cubicBezTo>
                    <a:pt x="26" y="24"/>
                    <a:pt x="27" y="19"/>
                    <a:pt x="28" y="19"/>
                  </a:cubicBezTo>
                  <a:cubicBezTo>
                    <a:pt x="28" y="18"/>
                    <a:pt x="28" y="18"/>
                    <a:pt x="29" y="18"/>
                  </a:cubicBezTo>
                  <a:cubicBezTo>
                    <a:pt x="29" y="18"/>
                    <a:pt x="30" y="19"/>
                    <a:pt x="30" y="19"/>
                  </a:cubicBezTo>
                  <a:cubicBezTo>
                    <a:pt x="29" y="19"/>
                    <a:pt x="28" y="25"/>
                    <a:pt x="22" y="27"/>
                  </a:cubicBezTo>
                  <a:cubicBezTo>
                    <a:pt x="22" y="29"/>
                    <a:pt x="21" y="32"/>
                    <a:pt x="20" y="34"/>
                  </a:cubicBezTo>
                  <a:close/>
                  <a:moveTo>
                    <a:pt x="44" y="36"/>
                  </a:moveTo>
                  <a:cubicBezTo>
                    <a:pt x="45" y="30"/>
                    <a:pt x="45" y="22"/>
                    <a:pt x="40" y="14"/>
                  </a:cubicBezTo>
                  <a:cubicBezTo>
                    <a:pt x="37" y="8"/>
                    <a:pt x="32" y="6"/>
                    <a:pt x="28" y="5"/>
                  </a:cubicBezTo>
                  <a:cubicBezTo>
                    <a:pt x="33" y="6"/>
                    <a:pt x="38" y="9"/>
                    <a:pt x="40" y="16"/>
                  </a:cubicBezTo>
                  <a:cubicBezTo>
                    <a:pt x="44" y="26"/>
                    <a:pt x="42" y="35"/>
                    <a:pt x="42" y="41"/>
                  </a:cubicBezTo>
                  <a:cubicBezTo>
                    <a:pt x="41" y="42"/>
                    <a:pt x="41" y="44"/>
                    <a:pt x="41" y="45"/>
                  </a:cubicBezTo>
                  <a:cubicBezTo>
                    <a:pt x="41" y="48"/>
                    <a:pt x="42" y="51"/>
                    <a:pt x="43" y="53"/>
                  </a:cubicBezTo>
                  <a:cubicBezTo>
                    <a:pt x="49" y="48"/>
                    <a:pt x="49" y="48"/>
                    <a:pt x="49" y="48"/>
                  </a:cubicBezTo>
                  <a:cubicBezTo>
                    <a:pt x="48" y="47"/>
                    <a:pt x="46" y="45"/>
                    <a:pt x="45" y="43"/>
                  </a:cubicBezTo>
                  <a:cubicBezTo>
                    <a:pt x="44" y="41"/>
                    <a:pt x="44" y="39"/>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96" name="Freeform 35"/>
            <p:cNvSpPr>
              <a:spLocks noEditPoints="1"/>
            </p:cNvSpPr>
            <p:nvPr/>
          </p:nvSpPr>
          <p:spPr bwMode="auto">
            <a:xfrm>
              <a:off x="5137890" y="2909526"/>
              <a:ext cx="408229" cy="390142"/>
            </a:xfrm>
            <a:custGeom>
              <a:avLst/>
              <a:gdLst>
                <a:gd name="T0" fmla="*/ 44 w 67"/>
                <a:gd name="T1" fmla="*/ 21 h 64"/>
                <a:gd name="T2" fmla="*/ 25 w 67"/>
                <a:gd name="T3" fmla="*/ 19 h 64"/>
                <a:gd name="T4" fmla="*/ 24 w 67"/>
                <a:gd name="T5" fmla="*/ 21 h 64"/>
                <a:gd name="T6" fmla="*/ 16 w 67"/>
                <a:gd name="T7" fmla="*/ 30 h 64"/>
                <a:gd name="T8" fmla="*/ 26 w 67"/>
                <a:gd name="T9" fmla="*/ 36 h 64"/>
                <a:gd name="T10" fmla="*/ 32 w 67"/>
                <a:gd name="T11" fmla="*/ 42 h 64"/>
                <a:gd name="T12" fmla="*/ 26 w 67"/>
                <a:gd name="T13" fmla="*/ 48 h 64"/>
                <a:gd name="T14" fmla="*/ 42 w 67"/>
                <a:gd name="T15" fmla="*/ 48 h 64"/>
                <a:gd name="T16" fmla="*/ 36 w 67"/>
                <a:gd name="T17" fmla="*/ 42 h 64"/>
                <a:gd name="T18" fmla="*/ 42 w 67"/>
                <a:gd name="T19" fmla="*/ 36 h 64"/>
                <a:gd name="T20" fmla="*/ 51 w 67"/>
                <a:gd name="T21" fmla="*/ 30 h 64"/>
                <a:gd name="T22" fmla="*/ 19 w 67"/>
                <a:gd name="T23" fmla="*/ 30 h 64"/>
                <a:gd name="T24" fmla="*/ 24 w 67"/>
                <a:gd name="T25" fmla="*/ 31 h 64"/>
                <a:gd name="T26" fmla="*/ 48 w 67"/>
                <a:gd name="T27" fmla="*/ 30 h 64"/>
                <a:gd name="T28" fmla="*/ 44 w 67"/>
                <a:gd name="T29" fmla="*/ 31 h 64"/>
                <a:gd name="T30" fmla="*/ 48 w 67"/>
                <a:gd name="T31" fmla="*/ 30 h 64"/>
                <a:gd name="T32" fmla="*/ 61 w 67"/>
                <a:gd name="T33" fmla="*/ 20 h 64"/>
                <a:gd name="T34" fmla="*/ 51 w 67"/>
                <a:gd name="T35" fmla="*/ 9 h 64"/>
                <a:gd name="T36" fmla="*/ 43 w 67"/>
                <a:gd name="T37" fmla="*/ 0 h 64"/>
                <a:gd name="T38" fmla="*/ 30 w 67"/>
                <a:gd name="T39" fmla="*/ 2 h 64"/>
                <a:gd name="T40" fmla="*/ 19 w 67"/>
                <a:gd name="T41" fmla="*/ 6 h 64"/>
                <a:gd name="T42" fmla="*/ 7 w 67"/>
                <a:gd name="T43" fmla="*/ 13 h 64"/>
                <a:gd name="T44" fmla="*/ 4 w 67"/>
                <a:gd name="T45" fmla="*/ 26 h 64"/>
                <a:gd name="T46" fmla="*/ 7 w 67"/>
                <a:gd name="T47" fmla="*/ 41 h 64"/>
                <a:gd name="T48" fmla="*/ 13 w 67"/>
                <a:gd name="T49" fmla="*/ 55 h 64"/>
                <a:gd name="T50" fmla="*/ 24 w 67"/>
                <a:gd name="T51" fmla="*/ 64 h 64"/>
                <a:gd name="T52" fmla="*/ 34 w 67"/>
                <a:gd name="T53" fmla="*/ 61 h 64"/>
                <a:gd name="T54" fmla="*/ 44 w 67"/>
                <a:gd name="T55" fmla="*/ 64 h 64"/>
                <a:gd name="T56" fmla="*/ 54 w 67"/>
                <a:gd name="T57" fmla="*/ 55 h 64"/>
                <a:gd name="T58" fmla="*/ 61 w 67"/>
                <a:gd name="T59" fmla="*/ 41 h 64"/>
                <a:gd name="T60" fmla="*/ 63 w 67"/>
                <a:gd name="T61" fmla="*/ 26 h 64"/>
                <a:gd name="T62" fmla="*/ 58 w 67"/>
                <a:gd name="T63" fmla="*/ 19 h 64"/>
                <a:gd name="T64" fmla="*/ 54 w 67"/>
                <a:gd name="T65" fmla="*/ 13 h 64"/>
                <a:gd name="T66" fmla="*/ 46 w 67"/>
                <a:gd name="T67" fmla="*/ 7 h 64"/>
                <a:gd name="T68" fmla="*/ 39 w 67"/>
                <a:gd name="T69" fmla="*/ 5 h 64"/>
                <a:gd name="T70" fmla="*/ 29 w 67"/>
                <a:gd name="T71" fmla="*/ 5 h 64"/>
                <a:gd name="T72" fmla="*/ 22 w 67"/>
                <a:gd name="T73" fmla="*/ 7 h 64"/>
                <a:gd name="T74" fmla="*/ 18 w 67"/>
                <a:gd name="T75" fmla="*/ 12 h 64"/>
                <a:gd name="T76" fmla="*/ 9 w 67"/>
                <a:gd name="T77" fmla="*/ 14 h 64"/>
                <a:gd name="T78" fmla="*/ 6 w 67"/>
                <a:gd name="T79" fmla="*/ 28 h 64"/>
                <a:gd name="T80" fmla="*/ 9 w 67"/>
                <a:gd name="T81" fmla="*/ 40 h 64"/>
                <a:gd name="T82" fmla="*/ 9 w 67"/>
                <a:gd name="T83" fmla="*/ 50 h 64"/>
                <a:gd name="T84" fmla="*/ 18 w 67"/>
                <a:gd name="T85" fmla="*/ 53 h 64"/>
                <a:gd name="T86" fmla="*/ 24 w 67"/>
                <a:gd name="T87" fmla="*/ 61 h 64"/>
                <a:gd name="T88" fmla="*/ 33 w 67"/>
                <a:gd name="T89" fmla="*/ 58 h 64"/>
                <a:gd name="T90" fmla="*/ 43 w 67"/>
                <a:gd name="T91" fmla="*/ 61 h 64"/>
                <a:gd name="T92" fmla="*/ 48 w 67"/>
                <a:gd name="T93" fmla="*/ 53 h 64"/>
                <a:gd name="T94" fmla="*/ 10 w 67"/>
                <a:gd name="T95" fmla="*/ 32 h 64"/>
                <a:gd name="T96" fmla="*/ 34 w 67"/>
                <a:gd name="T97" fmla="*/ 56 h 64"/>
                <a:gd name="T98" fmla="*/ 49 w 67"/>
                <a:gd name="T99" fmla="*/ 53 h 64"/>
                <a:gd name="T100" fmla="*/ 58 w 67"/>
                <a:gd name="T101" fmla="*/ 50 h 64"/>
                <a:gd name="T102" fmla="*/ 60 w 67"/>
                <a:gd name="T103" fmla="*/ 32 h 64"/>
                <a:gd name="T104" fmla="*/ 64 w 67"/>
                <a:gd name="T105"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7" h="64">
                  <a:moveTo>
                    <a:pt x="51" y="23"/>
                  </a:moveTo>
                  <a:cubicBezTo>
                    <a:pt x="51" y="22"/>
                    <a:pt x="51" y="21"/>
                    <a:pt x="50" y="21"/>
                  </a:cubicBezTo>
                  <a:cubicBezTo>
                    <a:pt x="44" y="21"/>
                    <a:pt x="44" y="21"/>
                    <a:pt x="44" y="21"/>
                  </a:cubicBezTo>
                  <a:cubicBezTo>
                    <a:pt x="44" y="20"/>
                    <a:pt x="44" y="20"/>
                    <a:pt x="44" y="20"/>
                  </a:cubicBezTo>
                  <a:cubicBezTo>
                    <a:pt x="44" y="20"/>
                    <a:pt x="44" y="19"/>
                    <a:pt x="43" y="19"/>
                  </a:cubicBezTo>
                  <a:cubicBezTo>
                    <a:pt x="25" y="19"/>
                    <a:pt x="25" y="19"/>
                    <a:pt x="25" y="19"/>
                  </a:cubicBezTo>
                  <a:cubicBezTo>
                    <a:pt x="24" y="19"/>
                    <a:pt x="24" y="19"/>
                    <a:pt x="24" y="19"/>
                  </a:cubicBezTo>
                  <a:cubicBezTo>
                    <a:pt x="24" y="20"/>
                    <a:pt x="24" y="20"/>
                    <a:pt x="24" y="20"/>
                  </a:cubicBezTo>
                  <a:cubicBezTo>
                    <a:pt x="24" y="21"/>
                    <a:pt x="24" y="21"/>
                    <a:pt x="24" y="21"/>
                  </a:cubicBezTo>
                  <a:cubicBezTo>
                    <a:pt x="18" y="21"/>
                    <a:pt x="18" y="21"/>
                    <a:pt x="18" y="21"/>
                  </a:cubicBezTo>
                  <a:cubicBezTo>
                    <a:pt x="17" y="21"/>
                    <a:pt x="16" y="22"/>
                    <a:pt x="16" y="23"/>
                  </a:cubicBezTo>
                  <a:cubicBezTo>
                    <a:pt x="16" y="30"/>
                    <a:pt x="16" y="30"/>
                    <a:pt x="16" y="30"/>
                  </a:cubicBezTo>
                  <a:cubicBezTo>
                    <a:pt x="16" y="33"/>
                    <a:pt x="20" y="35"/>
                    <a:pt x="22" y="37"/>
                  </a:cubicBezTo>
                  <a:cubicBezTo>
                    <a:pt x="23" y="37"/>
                    <a:pt x="23" y="37"/>
                    <a:pt x="23" y="37"/>
                  </a:cubicBezTo>
                  <a:cubicBezTo>
                    <a:pt x="24" y="37"/>
                    <a:pt x="25" y="37"/>
                    <a:pt x="26" y="36"/>
                  </a:cubicBezTo>
                  <a:cubicBezTo>
                    <a:pt x="27" y="37"/>
                    <a:pt x="28" y="38"/>
                    <a:pt x="30" y="39"/>
                  </a:cubicBezTo>
                  <a:cubicBezTo>
                    <a:pt x="30" y="39"/>
                    <a:pt x="31" y="39"/>
                    <a:pt x="31" y="40"/>
                  </a:cubicBezTo>
                  <a:cubicBezTo>
                    <a:pt x="31" y="40"/>
                    <a:pt x="32" y="41"/>
                    <a:pt x="32" y="42"/>
                  </a:cubicBezTo>
                  <a:cubicBezTo>
                    <a:pt x="32" y="45"/>
                    <a:pt x="30" y="46"/>
                    <a:pt x="30" y="46"/>
                  </a:cubicBezTo>
                  <a:cubicBezTo>
                    <a:pt x="30" y="46"/>
                    <a:pt x="28" y="47"/>
                    <a:pt x="26" y="47"/>
                  </a:cubicBezTo>
                  <a:cubicBezTo>
                    <a:pt x="26" y="47"/>
                    <a:pt x="26" y="48"/>
                    <a:pt x="26" y="48"/>
                  </a:cubicBezTo>
                  <a:cubicBezTo>
                    <a:pt x="26" y="49"/>
                    <a:pt x="26" y="49"/>
                    <a:pt x="27" y="49"/>
                  </a:cubicBezTo>
                  <a:cubicBezTo>
                    <a:pt x="41" y="49"/>
                    <a:pt x="41" y="49"/>
                    <a:pt x="41" y="49"/>
                  </a:cubicBezTo>
                  <a:cubicBezTo>
                    <a:pt x="42" y="49"/>
                    <a:pt x="42" y="49"/>
                    <a:pt x="42" y="48"/>
                  </a:cubicBezTo>
                  <a:cubicBezTo>
                    <a:pt x="42" y="48"/>
                    <a:pt x="42" y="47"/>
                    <a:pt x="42" y="47"/>
                  </a:cubicBezTo>
                  <a:cubicBezTo>
                    <a:pt x="40" y="47"/>
                    <a:pt x="38" y="46"/>
                    <a:pt x="38" y="46"/>
                  </a:cubicBezTo>
                  <a:cubicBezTo>
                    <a:pt x="37" y="46"/>
                    <a:pt x="36" y="45"/>
                    <a:pt x="36" y="42"/>
                  </a:cubicBezTo>
                  <a:cubicBezTo>
                    <a:pt x="36" y="41"/>
                    <a:pt x="37" y="40"/>
                    <a:pt x="37" y="39"/>
                  </a:cubicBezTo>
                  <a:cubicBezTo>
                    <a:pt x="37" y="39"/>
                    <a:pt x="38" y="39"/>
                    <a:pt x="38" y="39"/>
                  </a:cubicBezTo>
                  <a:cubicBezTo>
                    <a:pt x="40" y="38"/>
                    <a:pt x="41" y="37"/>
                    <a:pt x="42" y="36"/>
                  </a:cubicBezTo>
                  <a:cubicBezTo>
                    <a:pt x="43" y="37"/>
                    <a:pt x="44" y="37"/>
                    <a:pt x="44" y="37"/>
                  </a:cubicBezTo>
                  <a:cubicBezTo>
                    <a:pt x="45" y="37"/>
                    <a:pt x="45" y="37"/>
                    <a:pt x="46" y="37"/>
                  </a:cubicBezTo>
                  <a:cubicBezTo>
                    <a:pt x="48" y="35"/>
                    <a:pt x="51" y="33"/>
                    <a:pt x="51" y="30"/>
                  </a:cubicBezTo>
                  <a:lnTo>
                    <a:pt x="51" y="23"/>
                  </a:lnTo>
                  <a:close/>
                  <a:moveTo>
                    <a:pt x="23" y="34"/>
                  </a:moveTo>
                  <a:cubicBezTo>
                    <a:pt x="19" y="31"/>
                    <a:pt x="19" y="30"/>
                    <a:pt x="19" y="30"/>
                  </a:cubicBezTo>
                  <a:cubicBezTo>
                    <a:pt x="19" y="24"/>
                    <a:pt x="19" y="24"/>
                    <a:pt x="19" y="24"/>
                  </a:cubicBezTo>
                  <a:cubicBezTo>
                    <a:pt x="24" y="24"/>
                    <a:pt x="24" y="24"/>
                    <a:pt x="24" y="24"/>
                  </a:cubicBezTo>
                  <a:cubicBezTo>
                    <a:pt x="24" y="31"/>
                    <a:pt x="24" y="31"/>
                    <a:pt x="24" y="31"/>
                  </a:cubicBezTo>
                  <a:cubicBezTo>
                    <a:pt x="24" y="32"/>
                    <a:pt x="24" y="33"/>
                    <a:pt x="24" y="33"/>
                  </a:cubicBezTo>
                  <a:cubicBezTo>
                    <a:pt x="24" y="34"/>
                    <a:pt x="24" y="34"/>
                    <a:pt x="23" y="34"/>
                  </a:cubicBezTo>
                  <a:close/>
                  <a:moveTo>
                    <a:pt x="48" y="30"/>
                  </a:moveTo>
                  <a:cubicBezTo>
                    <a:pt x="48" y="30"/>
                    <a:pt x="48" y="31"/>
                    <a:pt x="44" y="34"/>
                  </a:cubicBezTo>
                  <a:cubicBezTo>
                    <a:pt x="44" y="34"/>
                    <a:pt x="44" y="34"/>
                    <a:pt x="44" y="33"/>
                  </a:cubicBezTo>
                  <a:cubicBezTo>
                    <a:pt x="44" y="33"/>
                    <a:pt x="44" y="32"/>
                    <a:pt x="44" y="31"/>
                  </a:cubicBezTo>
                  <a:cubicBezTo>
                    <a:pt x="44" y="24"/>
                    <a:pt x="44" y="24"/>
                    <a:pt x="44" y="24"/>
                  </a:cubicBezTo>
                  <a:cubicBezTo>
                    <a:pt x="48" y="24"/>
                    <a:pt x="48" y="24"/>
                    <a:pt x="48" y="24"/>
                  </a:cubicBezTo>
                  <a:lnTo>
                    <a:pt x="48" y="30"/>
                  </a:lnTo>
                  <a:close/>
                  <a:moveTo>
                    <a:pt x="63" y="26"/>
                  </a:moveTo>
                  <a:cubicBezTo>
                    <a:pt x="62" y="25"/>
                    <a:pt x="61" y="24"/>
                    <a:pt x="61" y="24"/>
                  </a:cubicBezTo>
                  <a:cubicBezTo>
                    <a:pt x="61" y="23"/>
                    <a:pt x="61" y="21"/>
                    <a:pt x="61" y="20"/>
                  </a:cubicBezTo>
                  <a:cubicBezTo>
                    <a:pt x="62" y="17"/>
                    <a:pt x="62" y="15"/>
                    <a:pt x="61" y="13"/>
                  </a:cubicBezTo>
                  <a:cubicBezTo>
                    <a:pt x="59" y="11"/>
                    <a:pt x="57" y="10"/>
                    <a:pt x="54" y="10"/>
                  </a:cubicBezTo>
                  <a:cubicBezTo>
                    <a:pt x="53" y="10"/>
                    <a:pt x="51" y="10"/>
                    <a:pt x="51" y="9"/>
                  </a:cubicBezTo>
                  <a:cubicBezTo>
                    <a:pt x="50" y="9"/>
                    <a:pt x="49" y="7"/>
                    <a:pt x="49" y="6"/>
                  </a:cubicBezTo>
                  <a:cubicBezTo>
                    <a:pt x="48" y="4"/>
                    <a:pt x="47" y="1"/>
                    <a:pt x="44" y="1"/>
                  </a:cubicBezTo>
                  <a:cubicBezTo>
                    <a:pt x="44" y="0"/>
                    <a:pt x="43" y="0"/>
                    <a:pt x="43" y="0"/>
                  </a:cubicBezTo>
                  <a:cubicBezTo>
                    <a:pt x="41" y="0"/>
                    <a:pt x="39" y="1"/>
                    <a:pt x="37" y="2"/>
                  </a:cubicBezTo>
                  <a:cubicBezTo>
                    <a:pt x="36" y="3"/>
                    <a:pt x="35" y="4"/>
                    <a:pt x="34" y="4"/>
                  </a:cubicBezTo>
                  <a:cubicBezTo>
                    <a:pt x="33" y="4"/>
                    <a:pt x="32" y="3"/>
                    <a:pt x="30" y="2"/>
                  </a:cubicBezTo>
                  <a:cubicBezTo>
                    <a:pt x="29" y="1"/>
                    <a:pt x="27" y="0"/>
                    <a:pt x="25" y="0"/>
                  </a:cubicBezTo>
                  <a:cubicBezTo>
                    <a:pt x="25" y="0"/>
                    <a:pt x="24" y="0"/>
                    <a:pt x="24" y="1"/>
                  </a:cubicBezTo>
                  <a:cubicBezTo>
                    <a:pt x="21" y="1"/>
                    <a:pt x="20" y="4"/>
                    <a:pt x="19" y="6"/>
                  </a:cubicBezTo>
                  <a:cubicBezTo>
                    <a:pt x="18" y="7"/>
                    <a:pt x="18" y="9"/>
                    <a:pt x="17" y="9"/>
                  </a:cubicBezTo>
                  <a:cubicBezTo>
                    <a:pt x="16" y="10"/>
                    <a:pt x="15" y="10"/>
                    <a:pt x="13" y="10"/>
                  </a:cubicBezTo>
                  <a:cubicBezTo>
                    <a:pt x="11" y="10"/>
                    <a:pt x="8" y="11"/>
                    <a:pt x="7" y="13"/>
                  </a:cubicBezTo>
                  <a:cubicBezTo>
                    <a:pt x="5" y="15"/>
                    <a:pt x="6" y="17"/>
                    <a:pt x="6" y="20"/>
                  </a:cubicBezTo>
                  <a:cubicBezTo>
                    <a:pt x="7" y="21"/>
                    <a:pt x="7" y="23"/>
                    <a:pt x="7" y="24"/>
                  </a:cubicBezTo>
                  <a:cubicBezTo>
                    <a:pt x="7" y="24"/>
                    <a:pt x="5" y="25"/>
                    <a:pt x="4" y="26"/>
                  </a:cubicBezTo>
                  <a:cubicBezTo>
                    <a:pt x="3" y="28"/>
                    <a:pt x="0" y="30"/>
                    <a:pt x="0" y="32"/>
                  </a:cubicBezTo>
                  <a:cubicBezTo>
                    <a:pt x="0" y="35"/>
                    <a:pt x="3" y="37"/>
                    <a:pt x="4" y="38"/>
                  </a:cubicBezTo>
                  <a:cubicBezTo>
                    <a:pt x="5" y="39"/>
                    <a:pt x="7" y="40"/>
                    <a:pt x="7" y="41"/>
                  </a:cubicBezTo>
                  <a:cubicBezTo>
                    <a:pt x="7" y="42"/>
                    <a:pt x="7" y="44"/>
                    <a:pt x="6" y="45"/>
                  </a:cubicBezTo>
                  <a:cubicBezTo>
                    <a:pt x="6" y="47"/>
                    <a:pt x="5" y="50"/>
                    <a:pt x="7" y="52"/>
                  </a:cubicBezTo>
                  <a:cubicBezTo>
                    <a:pt x="8" y="54"/>
                    <a:pt x="11" y="54"/>
                    <a:pt x="13" y="55"/>
                  </a:cubicBezTo>
                  <a:cubicBezTo>
                    <a:pt x="15" y="55"/>
                    <a:pt x="16" y="55"/>
                    <a:pt x="17" y="55"/>
                  </a:cubicBezTo>
                  <a:cubicBezTo>
                    <a:pt x="18" y="56"/>
                    <a:pt x="18" y="57"/>
                    <a:pt x="19" y="59"/>
                  </a:cubicBezTo>
                  <a:cubicBezTo>
                    <a:pt x="20" y="61"/>
                    <a:pt x="21" y="63"/>
                    <a:pt x="24" y="64"/>
                  </a:cubicBezTo>
                  <a:cubicBezTo>
                    <a:pt x="24" y="64"/>
                    <a:pt x="25" y="64"/>
                    <a:pt x="25" y="64"/>
                  </a:cubicBezTo>
                  <a:cubicBezTo>
                    <a:pt x="27" y="64"/>
                    <a:pt x="29" y="63"/>
                    <a:pt x="30" y="62"/>
                  </a:cubicBezTo>
                  <a:cubicBezTo>
                    <a:pt x="32" y="62"/>
                    <a:pt x="33" y="61"/>
                    <a:pt x="34" y="61"/>
                  </a:cubicBezTo>
                  <a:cubicBezTo>
                    <a:pt x="35" y="61"/>
                    <a:pt x="36" y="62"/>
                    <a:pt x="37" y="62"/>
                  </a:cubicBezTo>
                  <a:cubicBezTo>
                    <a:pt x="39" y="63"/>
                    <a:pt x="41" y="64"/>
                    <a:pt x="43" y="64"/>
                  </a:cubicBezTo>
                  <a:cubicBezTo>
                    <a:pt x="43" y="64"/>
                    <a:pt x="44" y="64"/>
                    <a:pt x="44" y="64"/>
                  </a:cubicBezTo>
                  <a:cubicBezTo>
                    <a:pt x="47" y="63"/>
                    <a:pt x="48" y="61"/>
                    <a:pt x="49" y="59"/>
                  </a:cubicBezTo>
                  <a:cubicBezTo>
                    <a:pt x="49" y="57"/>
                    <a:pt x="50" y="56"/>
                    <a:pt x="51" y="55"/>
                  </a:cubicBezTo>
                  <a:cubicBezTo>
                    <a:pt x="51" y="55"/>
                    <a:pt x="53" y="55"/>
                    <a:pt x="54" y="55"/>
                  </a:cubicBezTo>
                  <a:cubicBezTo>
                    <a:pt x="57" y="54"/>
                    <a:pt x="59" y="54"/>
                    <a:pt x="61" y="52"/>
                  </a:cubicBezTo>
                  <a:cubicBezTo>
                    <a:pt x="62" y="50"/>
                    <a:pt x="62" y="47"/>
                    <a:pt x="61" y="45"/>
                  </a:cubicBezTo>
                  <a:cubicBezTo>
                    <a:pt x="61" y="44"/>
                    <a:pt x="61" y="42"/>
                    <a:pt x="61" y="41"/>
                  </a:cubicBezTo>
                  <a:cubicBezTo>
                    <a:pt x="61" y="40"/>
                    <a:pt x="62" y="39"/>
                    <a:pt x="63" y="38"/>
                  </a:cubicBezTo>
                  <a:cubicBezTo>
                    <a:pt x="65" y="37"/>
                    <a:pt x="67" y="35"/>
                    <a:pt x="67" y="32"/>
                  </a:cubicBezTo>
                  <a:cubicBezTo>
                    <a:pt x="67" y="30"/>
                    <a:pt x="65" y="28"/>
                    <a:pt x="63" y="26"/>
                  </a:cubicBezTo>
                  <a:close/>
                  <a:moveTo>
                    <a:pt x="54" y="13"/>
                  </a:moveTo>
                  <a:cubicBezTo>
                    <a:pt x="56" y="13"/>
                    <a:pt x="58" y="13"/>
                    <a:pt x="58" y="14"/>
                  </a:cubicBezTo>
                  <a:cubicBezTo>
                    <a:pt x="59" y="15"/>
                    <a:pt x="59" y="17"/>
                    <a:pt x="58" y="19"/>
                  </a:cubicBezTo>
                  <a:cubicBezTo>
                    <a:pt x="58" y="21"/>
                    <a:pt x="58" y="22"/>
                    <a:pt x="58" y="24"/>
                  </a:cubicBezTo>
                  <a:cubicBezTo>
                    <a:pt x="56" y="19"/>
                    <a:pt x="53" y="15"/>
                    <a:pt x="49" y="12"/>
                  </a:cubicBezTo>
                  <a:cubicBezTo>
                    <a:pt x="51" y="13"/>
                    <a:pt x="52" y="13"/>
                    <a:pt x="54" y="13"/>
                  </a:cubicBezTo>
                  <a:close/>
                  <a:moveTo>
                    <a:pt x="39" y="5"/>
                  </a:moveTo>
                  <a:cubicBezTo>
                    <a:pt x="41" y="4"/>
                    <a:pt x="42" y="3"/>
                    <a:pt x="43" y="3"/>
                  </a:cubicBezTo>
                  <a:cubicBezTo>
                    <a:pt x="44" y="4"/>
                    <a:pt x="45" y="6"/>
                    <a:pt x="46" y="7"/>
                  </a:cubicBezTo>
                  <a:cubicBezTo>
                    <a:pt x="47" y="9"/>
                    <a:pt x="47" y="10"/>
                    <a:pt x="48" y="11"/>
                  </a:cubicBezTo>
                  <a:cubicBezTo>
                    <a:pt x="44" y="8"/>
                    <a:pt x="40" y="7"/>
                    <a:pt x="35" y="7"/>
                  </a:cubicBezTo>
                  <a:cubicBezTo>
                    <a:pt x="36" y="6"/>
                    <a:pt x="38" y="6"/>
                    <a:pt x="39" y="5"/>
                  </a:cubicBezTo>
                  <a:close/>
                  <a:moveTo>
                    <a:pt x="22" y="7"/>
                  </a:moveTo>
                  <a:cubicBezTo>
                    <a:pt x="22" y="6"/>
                    <a:pt x="23" y="4"/>
                    <a:pt x="24" y="3"/>
                  </a:cubicBezTo>
                  <a:cubicBezTo>
                    <a:pt x="26" y="3"/>
                    <a:pt x="27" y="4"/>
                    <a:pt x="29" y="5"/>
                  </a:cubicBezTo>
                  <a:cubicBezTo>
                    <a:pt x="30" y="6"/>
                    <a:pt x="32" y="6"/>
                    <a:pt x="33" y="7"/>
                  </a:cubicBezTo>
                  <a:cubicBezTo>
                    <a:pt x="28" y="7"/>
                    <a:pt x="23" y="8"/>
                    <a:pt x="19" y="11"/>
                  </a:cubicBezTo>
                  <a:cubicBezTo>
                    <a:pt x="20" y="10"/>
                    <a:pt x="21" y="9"/>
                    <a:pt x="22" y="7"/>
                  </a:cubicBezTo>
                  <a:close/>
                  <a:moveTo>
                    <a:pt x="9" y="14"/>
                  </a:moveTo>
                  <a:cubicBezTo>
                    <a:pt x="10" y="13"/>
                    <a:pt x="12" y="13"/>
                    <a:pt x="14" y="13"/>
                  </a:cubicBezTo>
                  <a:cubicBezTo>
                    <a:pt x="15" y="13"/>
                    <a:pt x="17" y="13"/>
                    <a:pt x="18" y="12"/>
                  </a:cubicBezTo>
                  <a:cubicBezTo>
                    <a:pt x="14" y="15"/>
                    <a:pt x="11" y="19"/>
                    <a:pt x="10" y="24"/>
                  </a:cubicBezTo>
                  <a:cubicBezTo>
                    <a:pt x="10" y="22"/>
                    <a:pt x="10" y="21"/>
                    <a:pt x="9" y="19"/>
                  </a:cubicBezTo>
                  <a:cubicBezTo>
                    <a:pt x="9" y="17"/>
                    <a:pt x="9" y="15"/>
                    <a:pt x="9" y="14"/>
                  </a:cubicBezTo>
                  <a:close/>
                  <a:moveTo>
                    <a:pt x="6" y="36"/>
                  </a:moveTo>
                  <a:cubicBezTo>
                    <a:pt x="5" y="35"/>
                    <a:pt x="3" y="34"/>
                    <a:pt x="3" y="32"/>
                  </a:cubicBezTo>
                  <a:cubicBezTo>
                    <a:pt x="3" y="31"/>
                    <a:pt x="5" y="30"/>
                    <a:pt x="6" y="28"/>
                  </a:cubicBezTo>
                  <a:cubicBezTo>
                    <a:pt x="8" y="27"/>
                    <a:pt x="9" y="26"/>
                    <a:pt x="9" y="25"/>
                  </a:cubicBezTo>
                  <a:cubicBezTo>
                    <a:pt x="9" y="27"/>
                    <a:pt x="8" y="30"/>
                    <a:pt x="8" y="32"/>
                  </a:cubicBezTo>
                  <a:cubicBezTo>
                    <a:pt x="8" y="35"/>
                    <a:pt x="9" y="37"/>
                    <a:pt x="9" y="40"/>
                  </a:cubicBezTo>
                  <a:cubicBezTo>
                    <a:pt x="9" y="38"/>
                    <a:pt x="8" y="37"/>
                    <a:pt x="6" y="36"/>
                  </a:cubicBezTo>
                  <a:close/>
                  <a:moveTo>
                    <a:pt x="14" y="52"/>
                  </a:moveTo>
                  <a:cubicBezTo>
                    <a:pt x="12" y="51"/>
                    <a:pt x="10" y="51"/>
                    <a:pt x="9" y="50"/>
                  </a:cubicBezTo>
                  <a:cubicBezTo>
                    <a:pt x="9" y="49"/>
                    <a:pt x="9" y="47"/>
                    <a:pt x="9" y="46"/>
                  </a:cubicBezTo>
                  <a:cubicBezTo>
                    <a:pt x="10" y="44"/>
                    <a:pt x="10" y="42"/>
                    <a:pt x="10" y="41"/>
                  </a:cubicBezTo>
                  <a:cubicBezTo>
                    <a:pt x="11" y="46"/>
                    <a:pt x="14" y="50"/>
                    <a:pt x="18" y="53"/>
                  </a:cubicBezTo>
                  <a:cubicBezTo>
                    <a:pt x="17" y="52"/>
                    <a:pt x="15" y="52"/>
                    <a:pt x="14" y="52"/>
                  </a:cubicBezTo>
                  <a:close/>
                  <a:moveTo>
                    <a:pt x="29" y="60"/>
                  </a:moveTo>
                  <a:cubicBezTo>
                    <a:pt x="27" y="61"/>
                    <a:pt x="26" y="62"/>
                    <a:pt x="24" y="61"/>
                  </a:cubicBezTo>
                  <a:cubicBezTo>
                    <a:pt x="23" y="61"/>
                    <a:pt x="22" y="59"/>
                    <a:pt x="22" y="57"/>
                  </a:cubicBezTo>
                  <a:cubicBezTo>
                    <a:pt x="21" y="56"/>
                    <a:pt x="20" y="54"/>
                    <a:pt x="19" y="53"/>
                  </a:cubicBezTo>
                  <a:cubicBezTo>
                    <a:pt x="23" y="56"/>
                    <a:pt x="28" y="58"/>
                    <a:pt x="33" y="58"/>
                  </a:cubicBezTo>
                  <a:cubicBezTo>
                    <a:pt x="32" y="58"/>
                    <a:pt x="30" y="59"/>
                    <a:pt x="29" y="60"/>
                  </a:cubicBezTo>
                  <a:close/>
                  <a:moveTo>
                    <a:pt x="46" y="57"/>
                  </a:moveTo>
                  <a:cubicBezTo>
                    <a:pt x="45" y="59"/>
                    <a:pt x="44" y="61"/>
                    <a:pt x="43" y="61"/>
                  </a:cubicBezTo>
                  <a:cubicBezTo>
                    <a:pt x="42" y="62"/>
                    <a:pt x="41" y="61"/>
                    <a:pt x="39" y="60"/>
                  </a:cubicBezTo>
                  <a:cubicBezTo>
                    <a:pt x="37" y="59"/>
                    <a:pt x="36" y="58"/>
                    <a:pt x="35" y="58"/>
                  </a:cubicBezTo>
                  <a:cubicBezTo>
                    <a:pt x="40" y="58"/>
                    <a:pt x="44" y="56"/>
                    <a:pt x="48" y="53"/>
                  </a:cubicBezTo>
                  <a:cubicBezTo>
                    <a:pt x="47" y="54"/>
                    <a:pt x="47" y="56"/>
                    <a:pt x="46" y="57"/>
                  </a:cubicBezTo>
                  <a:close/>
                  <a:moveTo>
                    <a:pt x="34" y="56"/>
                  </a:moveTo>
                  <a:cubicBezTo>
                    <a:pt x="21" y="56"/>
                    <a:pt x="10" y="45"/>
                    <a:pt x="10" y="32"/>
                  </a:cubicBezTo>
                  <a:cubicBezTo>
                    <a:pt x="10" y="19"/>
                    <a:pt x="21" y="9"/>
                    <a:pt x="34" y="9"/>
                  </a:cubicBezTo>
                  <a:cubicBezTo>
                    <a:pt x="47" y="9"/>
                    <a:pt x="58" y="19"/>
                    <a:pt x="58" y="32"/>
                  </a:cubicBezTo>
                  <a:cubicBezTo>
                    <a:pt x="58" y="45"/>
                    <a:pt x="47" y="56"/>
                    <a:pt x="34" y="56"/>
                  </a:cubicBezTo>
                  <a:close/>
                  <a:moveTo>
                    <a:pt x="58" y="50"/>
                  </a:moveTo>
                  <a:cubicBezTo>
                    <a:pt x="58" y="51"/>
                    <a:pt x="56" y="51"/>
                    <a:pt x="54" y="52"/>
                  </a:cubicBezTo>
                  <a:cubicBezTo>
                    <a:pt x="52" y="52"/>
                    <a:pt x="51" y="52"/>
                    <a:pt x="49" y="53"/>
                  </a:cubicBezTo>
                  <a:cubicBezTo>
                    <a:pt x="53" y="50"/>
                    <a:pt x="56" y="46"/>
                    <a:pt x="58" y="41"/>
                  </a:cubicBezTo>
                  <a:cubicBezTo>
                    <a:pt x="58" y="42"/>
                    <a:pt x="58" y="44"/>
                    <a:pt x="58" y="46"/>
                  </a:cubicBezTo>
                  <a:cubicBezTo>
                    <a:pt x="59" y="47"/>
                    <a:pt x="59" y="49"/>
                    <a:pt x="58" y="50"/>
                  </a:cubicBezTo>
                  <a:close/>
                  <a:moveTo>
                    <a:pt x="61" y="36"/>
                  </a:moveTo>
                  <a:cubicBezTo>
                    <a:pt x="60" y="37"/>
                    <a:pt x="59" y="38"/>
                    <a:pt x="58" y="40"/>
                  </a:cubicBezTo>
                  <a:cubicBezTo>
                    <a:pt x="59" y="37"/>
                    <a:pt x="60" y="35"/>
                    <a:pt x="60" y="32"/>
                  </a:cubicBezTo>
                  <a:cubicBezTo>
                    <a:pt x="60" y="30"/>
                    <a:pt x="59" y="27"/>
                    <a:pt x="58" y="25"/>
                  </a:cubicBezTo>
                  <a:cubicBezTo>
                    <a:pt x="59" y="26"/>
                    <a:pt x="60" y="27"/>
                    <a:pt x="61" y="28"/>
                  </a:cubicBezTo>
                  <a:cubicBezTo>
                    <a:pt x="63" y="30"/>
                    <a:pt x="64" y="31"/>
                    <a:pt x="64" y="32"/>
                  </a:cubicBezTo>
                  <a:cubicBezTo>
                    <a:pt x="64" y="34"/>
                    <a:pt x="63" y="35"/>
                    <a:pt x="6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97" name="Freeform 36"/>
            <p:cNvSpPr>
              <a:spLocks noEditPoints="1"/>
            </p:cNvSpPr>
            <p:nvPr/>
          </p:nvSpPr>
          <p:spPr bwMode="auto">
            <a:xfrm>
              <a:off x="3970762" y="5622868"/>
              <a:ext cx="496706" cy="414895"/>
            </a:xfrm>
            <a:custGeom>
              <a:avLst/>
              <a:gdLst>
                <a:gd name="T0" fmla="*/ 71 w 72"/>
                <a:gd name="T1" fmla="*/ 15 h 60"/>
                <a:gd name="T2" fmla="*/ 57 w 72"/>
                <a:gd name="T3" fmla="*/ 17 h 60"/>
                <a:gd name="T4" fmla="*/ 44 w 72"/>
                <a:gd name="T5" fmla="*/ 45 h 60"/>
                <a:gd name="T6" fmla="*/ 12 w 72"/>
                <a:gd name="T7" fmla="*/ 45 h 60"/>
                <a:gd name="T8" fmla="*/ 14 w 72"/>
                <a:gd name="T9" fmla="*/ 48 h 60"/>
                <a:gd name="T10" fmla="*/ 48 w 72"/>
                <a:gd name="T11" fmla="*/ 50 h 60"/>
                <a:gd name="T12" fmla="*/ 14 w 72"/>
                <a:gd name="T13" fmla="*/ 51 h 60"/>
                <a:gd name="T14" fmla="*/ 9 w 72"/>
                <a:gd name="T15" fmla="*/ 44 h 60"/>
                <a:gd name="T16" fmla="*/ 8 w 72"/>
                <a:gd name="T17" fmla="*/ 41 h 60"/>
                <a:gd name="T18" fmla="*/ 1 w 72"/>
                <a:gd name="T19" fmla="*/ 22 h 60"/>
                <a:gd name="T20" fmla="*/ 11 w 72"/>
                <a:gd name="T21" fmla="*/ 40 h 60"/>
                <a:gd name="T22" fmla="*/ 44 w 72"/>
                <a:gd name="T23" fmla="*/ 42 h 60"/>
                <a:gd name="T24" fmla="*/ 54 w 72"/>
                <a:gd name="T25" fmla="*/ 16 h 60"/>
                <a:gd name="T26" fmla="*/ 71 w 72"/>
                <a:gd name="T27" fmla="*/ 12 h 60"/>
                <a:gd name="T28" fmla="*/ 18 w 72"/>
                <a:gd name="T29" fmla="*/ 56 h 60"/>
                <a:gd name="T30" fmla="*/ 11 w 72"/>
                <a:gd name="T31" fmla="*/ 56 h 60"/>
                <a:gd name="T32" fmla="*/ 18 w 72"/>
                <a:gd name="T33" fmla="*/ 56 h 60"/>
                <a:gd name="T34" fmla="*/ 15 w 72"/>
                <a:gd name="T35" fmla="*/ 54 h 60"/>
                <a:gd name="T36" fmla="*/ 15 w 72"/>
                <a:gd name="T37" fmla="*/ 58 h 60"/>
                <a:gd name="T38" fmla="*/ 45 w 72"/>
                <a:gd name="T39" fmla="*/ 56 h 60"/>
                <a:gd name="T40" fmla="*/ 38 w 72"/>
                <a:gd name="T41" fmla="*/ 56 h 60"/>
                <a:gd name="T42" fmla="*/ 45 w 72"/>
                <a:gd name="T43" fmla="*/ 56 h 60"/>
                <a:gd name="T44" fmla="*/ 42 w 72"/>
                <a:gd name="T45" fmla="*/ 54 h 60"/>
                <a:gd name="T46" fmla="*/ 42 w 72"/>
                <a:gd name="T47" fmla="*/ 58 h 60"/>
                <a:gd name="T48" fmla="*/ 46 w 72"/>
                <a:gd name="T49" fmla="*/ 35 h 60"/>
                <a:gd name="T50" fmla="*/ 12 w 72"/>
                <a:gd name="T51" fmla="*/ 34 h 60"/>
                <a:gd name="T52" fmla="*/ 12 w 72"/>
                <a:gd name="T53" fmla="*/ 36 h 60"/>
                <a:gd name="T54" fmla="*/ 46 w 72"/>
                <a:gd name="T55" fmla="*/ 35 h 60"/>
                <a:gd name="T56" fmla="*/ 12 w 72"/>
                <a:gd name="T57" fmla="*/ 39 h 60"/>
                <a:gd name="T58" fmla="*/ 43 w 72"/>
                <a:gd name="T59" fmla="*/ 40 h 60"/>
                <a:gd name="T60" fmla="*/ 43 w 72"/>
                <a:gd name="T61" fmla="*/ 38 h 60"/>
                <a:gd name="T62" fmla="*/ 13 w 72"/>
                <a:gd name="T63" fmla="*/ 28 h 60"/>
                <a:gd name="T64" fmla="*/ 16 w 72"/>
                <a:gd name="T65" fmla="*/ 23 h 60"/>
                <a:gd name="T66" fmla="*/ 28 w 72"/>
                <a:gd name="T67" fmla="*/ 14 h 60"/>
                <a:gd name="T68" fmla="*/ 33 w 72"/>
                <a:gd name="T69" fmla="*/ 17 h 60"/>
                <a:gd name="T70" fmla="*/ 36 w 72"/>
                <a:gd name="T71" fmla="*/ 22 h 60"/>
                <a:gd name="T72" fmla="*/ 39 w 72"/>
                <a:gd name="T73" fmla="*/ 17 h 60"/>
                <a:gd name="T74" fmla="*/ 51 w 72"/>
                <a:gd name="T75" fmla="*/ 7 h 60"/>
                <a:gd name="T76" fmla="*/ 51 w 72"/>
                <a:gd name="T77" fmla="*/ 0 h 60"/>
                <a:gd name="T78" fmla="*/ 49 w 72"/>
                <a:gd name="T79" fmla="*/ 5 h 60"/>
                <a:gd name="T80" fmla="*/ 36 w 72"/>
                <a:gd name="T81" fmla="*/ 15 h 60"/>
                <a:gd name="T82" fmla="*/ 31 w 72"/>
                <a:gd name="T83" fmla="*/ 12 h 60"/>
                <a:gd name="T84" fmla="*/ 28 w 72"/>
                <a:gd name="T85" fmla="*/ 7 h 60"/>
                <a:gd name="T86" fmla="*/ 25 w 72"/>
                <a:gd name="T87" fmla="*/ 11 h 60"/>
                <a:gd name="T88" fmla="*/ 13 w 72"/>
                <a:gd name="T89" fmla="*/ 22 h 60"/>
                <a:gd name="T90" fmla="*/ 13 w 72"/>
                <a:gd name="T91" fmla="*/ 2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 h="60">
                  <a:moveTo>
                    <a:pt x="72" y="13"/>
                  </a:moveTo>
                  <a:cubicBezTo>
                    <a:pt x="72" y="14"/>
                    <a:pt x="71" y="15"/>
                    <a:pt x="71" y="15"/>
                  </a:cubicBezTo>
                  <a:cubicBezTo>
                    <a:pt x="60" y="15"/>
                    <a:pt x="60" y="15"/>
                    <a:pt x="60" y="15"/>
                  </a:cubicBezTo>
                  <a:cubicBezTo>
                    <a:pt x="59" y="15"/>
                    <a:pt x="57" y="16"/>
                    <a:pt x="57" y="17"/>
                  </a:cubicBezTo>
                  <a:cubicBezTo>
                    <a:pt x="49" y="41"/>
                    <a:pt x="49" y="41"/>
                    <a:pt x="49" y="41"/>
                  </a:cubicBezTo>
                  <a:cubicBezTo>
                    <a:pt x="49" y="43"/>
                    <a:pt x="46" y="45"/>
                    <a:pt x="44" y="45"/>
                  </a:cubicBezTo>
                  <a:cubicBezTo>
                    <a:pt x="14" y="45"/>
                    <a:pt x="14" y="45"/>
                    <a:pt x="14" y="45"/>
                  </a:cubicBezTo>
                  <a:cubicBezTo>
                    <a:pt x="13" y="45"/>
                    <a:pt x="13" y="45"/>
                    <a:pt x="12" y="45"/>
                  </a:cubicBezTo>
                  <a:cubicBezTo>
                    <a:pt x="12" y="47"/>
                    <a:pt x="12" y="47"/>
                    <a:pt x="12" y="47"/>
                  </a:cubicBezTo>
                  <a:cubicBezTo>
                    <a:pt x="12" y="47"/>
                    <a:pt x="13" y="48"/>
                    <a:pt x="14" y="48"/>
                  </a:cubicBezTo>
                  <a:cubicBezTo>
                    <a:pt x="47" y="48"/>
                    <a:pt x="47" y="48"/>
                    <a:pt x="47" y="48"/>
                  </a:cubicBezTo>
                  <a:cubicBezTo>
                    <a:pt x="48" y="48"/>
                    <a:pt x="48" y="49"/>
                    <a:pt x="48" y="50"/>
                  </a:cubicBezTo>
                  <a:cubicBezTo>
                    <a:pt x="48" y="50"/>
                    <a:pt x="48" y="51"/>
                    <a:pt x="47" y="51"/>
                  </a:cubicBezTo>
                  <a:cubicBezTo>
                    <a:pt x="14" y="51"/>
                    <a:pt x="14" y="51"/>
                    <a:pt x="14" y="51"/>
                  </a:cubicBezTo>
                  <a:cubicBezTo>
                    <a:pt x="11" y="51"/>
                    <a:pt x="9" y="49"/>
                    <a:pt x="9" y="47"/>
                  </a:cubicBezTo>
                  <a:cubicBezTo>
                    <a:pt x="9" y="44"/>
                    <a:pt x="9" y="44"/>
                    <a:pt x="9" y="44"/>
                  </a:cubicBezTo>
                  <a:cubicBezTo>
                    <a:pt x="9" y="43"/>
                    <a:pt x="9" y="43"/>
                    <a:pt x="9" y="43"/>
                  </a:cubicBezTo>
                  <a:cubicBezTo>
                    <a:pt x="9" y="42"/>
                    <a:pt x="8" y="42"/>
                    <a:pt x="8" y="41"/>
                  </a:cubicBezTo>
                  <a:cubicBezTo>
                    <a:pt x="0" y="24"/>
                    <a:pt x="0" y="24"/>
                    <a:pt x="0" y="24"/>
                  </a:cubicBezTo>
                  <a:cubicBezTo>
                    <a:pt x="0" y="23"/>
                    <a:pt x="0" y="22"/>
                    <a:pt x="1" y="22"/>
                  </a:cubicBezTo>
                  <a:cubicBezTo>
                    <a:pt x="2" y="21"/>
                    <a:pt x="3" y="22"/>
                    <a:pt x="3" y="22"/>
                  </a:cubicBezTo>
                  <a:cubicBezTo>
                    <a:pt x="11" y="40"/>
                    <a:pt x="11" y="40"/>
                    <a:pt x="11" y="40"/>
                  </a:cubicBezTo>
                  <a:cubicBezTo>
                    <a:pt x="11" y="41"/>
                    <a:pt x="13" y="42"/>
                    <a:pt x="14" y="42"/>
                  </a:cubicBezTo>
                  <a:cubicBezTo>
                    <a:pt x="44" y="42"/>
                    <a:pt x="44" y="42"/>
                    <a:pt x="44" y="42"/>
                  </a:cubicBezTo>
                  <a:cubicBezTo>
                    <a:pt x="45" y="42"/>
                    <a:pt x="46" y="41"/>
                    <a:pt x="47" y="40"/>
                  </a:cubicBezTo>
                  <a:cubicBezTo>
                    <a:pt x="54" y="16"/>
                    <a:pt x="54" y="16"/>
                    <a:pt x="54" y="16"/>
                  </a:cubicBezTo>
                  <a:cubicBezTo>
                    <a:pt x="55" y="13"/>
                    <a:pt x="57" y="12"/>
                    <a:pt x="60" y="12"/>
                  </a:cubicBezTo>
                  <a:cubicBezTo>
                    <a:pt x="71" y="12"/>
                    <a:pt x="71" y="12"/>
                    <a:pt x="71" y="12"/>
                  </a:cubicBezTo>
                  <a:cubicBezTo>
                    <a:pt x="71" y="12"/>
                    <a:pt x="72" y="12"/>
                    <a:pt x="72" y="13"/>
                  </a:cubicBezTo>
                  <a:close/>
                  <a:moveTo>
                    <a:pt x="18" y="56"/>
                  </a:moveTo>
                  <a:cubicBezTo>
                    <a:pt x="18" y="58"/>
                    <a:pt x="17" y="60"/>
                    <a:pt x="15" y="60"/>
                  </a:cubicBezTo>
                  <a:cubicBezTo>
                    <a:pt x="13" y="60"/>
                    <a:pt x="11" y="58"/>
                    <a:pt x="11" y="56"/>
                  </a:cubicBezTo>
                  <a:cubicBezTo>
                    <a:pt x="11" y="54"/>
                    <a:pt x="13" y="52"/>
                    <a:pt x="15" y="52"/>
                  </a:cubicBezTo>
                  <a:cubicBezTo>
                    <a:pt x="17" y="52"/>
                    <a:pt x="18" y="54"/>
                    <a:pt x="18" y="56"/>
                  </a:cubicBezTo>
                  <a:close/>
                  <a:moveTo>
                    <a:pt x="16" y="56"/>
                  </a:moveTo>
                  <a:cubicBezTo>
                    <a:pt x="16" y="55"/>
                    <a:pt x="16" y="54"/>
                    <a:pt x="15" y="54"/>
                  </a:cubicBezTo>
                  <a:cubicBezTo>
                    <a:pt x="14" y="54"/>
                    <a:pt x="13" y="55"/>
                    <a:pt x="13" y="56"/>
                  </a:cubicBezTo>
                  <a:cubicBezTo>
                    <a:pt x="13" y="57"/>
                    <a:pt x="14" y="58"/>
                    <a:pt x="15" y="58"/>
                  </a:cubicBezTo>
                  <a:cubicBezTo>
                    <a:pt x="16" y="58"/>
                    <a:pt x="16" y="57"/>
                    <a:pt x="16" y="56"/>
                  </a:cubicBezTo>
                  <a:close/>
                  <a:moveTo>
                    <a:pt x="45" y="56"/>
                  </a:moveTo>
                  <a:cubicBezTo>
                    <a:pt x="45" y="58"/>
                    <a:pt x="44" y="60"/>
                    <a:pt x="42" y="60"/>
                  </a:cubicBezTo>
                  <a:cubicBezTo>
                    <a:pt x="40" y="60"/>
                    <a:pt x="38" y="58"/>
                    <a:pt x="38" y="56"/>
                  </a:cubicBezTo>
                  <a:cubicBezTo>
                    <a:pt x="38" y="54"/>
                    <a:pt x="40" y="52"/>
                    <a:pt x="42" y="52"/>
                  </a:cubicBezTo>
                  <a:cubicBezTo>
                    <a:pt x="44" y="52"/>
                    <a:pt x="45" y="54"/>
                    <a:pt x="45" y="56"/>
                  </a:cubicBezTo>
                  <a:close/>
                  <a:moveTo>
                    <a:pt x="43" y="56"/>
                  </a:moveTo>
                  <a:cubicBezTo>
                    <a:pt x="43" y="55"/>
                    <a:pt x="43" y="54"/>
                    <a:pt x="42" y="54"/>
                  </a:cubicBezTo>
                  <a:cubicBezTo>
                    <a:pt x="41" y="54"/>
                    <a:pt x="40" y="55"/>
                    <a:pt x="40" y="56"/>
                  </a:cubicBezTo>
                  <a:cubicBezTo>
                    <a:pt x="40" y="57"/>
                    <a:pt x="41" y="58"/>
                    <a:pt x="42" y="58"/>
                  </a:cubicBezTo>
                  <a:cubicBezTo>
                    <a:pt x="43" y="58"/>
                    <a:pt x="43" y="57"/>
                    <a:pt x="43" y="56"/>
                  </a:cubicBezTo>
                  <a:close/>
                  <a:moveTo>
                    <a:pt x="46" y="35"/>
                  </a:moveTo>
                  <a:cubicBezTo>
                    <a:pt x="46" y="34"/>
                    <a:pt x="45" y="34"/>
                    <a:pt x="45" y="34"/>
                  </a:cubicBezTo>
                  <a:cubicBezTo>
                    <a:pt x="12" y="34"/>
                    <a:pt x="12" y="34"/>
                    <a:pt x="12" y="34"/>
                  </a:cubicBezTo>
                  <a:cubicBezTo>
                    <a:pt x="11" y="34"/>
                    <a:pt x="11" y="34"/>
                    <a:pt x="11" y="35"/>
                  </a:cubicBezTo>
                  <a:cubicBezTo>
                    <a:pt x="11" y="35"/>
                    <a:pt x="11" y="36"/>
                    <a:pt x="12" y="36"/>
                  </a:cubicBezTo>
                  <a:cubicBezTo>
                    <a:pt x="45" y="36"/>
                    <a:pt x="45" y="36"/>
                    <a:pt x="45" y="36"/>
                  </a:cubicBezTo>
                  <a:cubicBezTo>
                    <a:pt x="45" y="36"/>
                    <a:pt x="46" y="35"/>
                    <a:pt x="46" y="35"/>
                  </a:cubicBezTo>
                  <a:close/>
                  <a:moveTo>
                    <a:pt x="13" y="38"/>
                  </a:moveTo>
                  <a:cubicBezTo>
                    <a:pt x="13" y="38"/>
                    <a:pt x="12" y="39"/>
                    <a:pt x="12" y="39"/>
                  </a:cubicBezTo>
                  <a:cubicBezTo>
                    <a:pt x="12" y="40"/>
                    <a:pt x="13" y="40"/>
                    <a:pt x="13" y="40"/>
                  </a:cubicBezTo>
                  <a:cubicBezTo>
                    <a:pt x="43" y="40"/>
                    <a:pt x="43" y="40"/>
                    <a:pt x="43" y="40"/>
                  </a:cubicBezTo>
                  <a:cubicBezTo>
                    <a:pt x="44" y="40"/>
                    <a:pt x="44" y="40"/>
                    <a:pt x="44" y="39"/>
                  </a:cubicBezTo>
                  <a:cubicBezTo>
                    <a:pt x="44" y="39"/>
                    <a:pt x="44" y="38"/>
                    <a:pt x="43" y="38"/>
                  </a:cubicBezTo>
                  <a:lnTo>
                    <a:pt x="13" y="38"/>
                  </a:lnTo>
                  <a:close/>
                  <a:moveTo>
                    <a:pt x="13" y="28"/>
                  </a:moveTo>
                  <a:cubicBezTo>
                    <a:pt x="14" y="28"/>
                    <a:pt x="16" y="27"/>
                    <a:pt x="16" y="25"/>
                  </a:cubicBezTo>
                  <a:cubicBezTo>
                    <a:pt x="16" y="24"/>
                    <a:pt x="16" y="24"/>
                    <a:pt x="16" y="23"/>
                  </a:cubicBezTo>
                  <a:cubicBezTo>
                    <a:pt x="26" y="13"/>
                    <a:pt x="26" y="13"/>
                    <a:pt x="26" y="13"/>
                  </a:cubicBezTo>
                  <a:cubicBezTo>
                    <a:pt x="27" y="13"/>
                    <a:pt x="27" y="14"/>
                    <a:pt x="28" y="14"/>
                  </a:cubicBezTo>
                  <a:cubicBezTo>
                    <a:pt x="28" y="14"/>
                    <a:pt x="29" y="13"/>
                    <a:pt x="29" y="13"/>
                  </a:cubicBezTo>
                  <a:cubicBezTo>
                    <a:pt x="33" y="17"/>
                    <a:pt x="33" y="17"/>
                    <a:pt x="33" y="17"/>
                  </a:cubicBezTo>
                  <a:cubicBezTo>
                    <a:pt x="33" y="18"/>
                    <a:pt x="33" y="18"/>
                    <a:pt x="33" y="19"/>
                  </a:cubicBezTo>
                  <a:cubicBezTo>
                    <a:pt x="33" y="20"/>
                    <a:pt x="34" y="22"/>
                    <a:pt x="36" y="22"/>
                  </a:cubicBezTo>
                  <a:cubicBezTo>
                    <a:pt x="38" y="22"/>
                    <a:pt x="39" y="20"/>
                    <a:pt x="39" y="19"/>
                  </a:cubicBezTo>
                  <a:cubicBezTo>
                    <a:pt x="39" y="18"/>
                    <a:pt x="39" y="18"/>
                    <a:pt x="39" y="17"/>
                  </a:cubicBezTo>
                  <a:cubicBezTo>
                    <a:pt x="50" y="6"/>
                    <a:pt x="50" y="6"/>
                    <a:pt x="50" y="6"/>
                  </a:cubicBezTo>
                  <a:cubicBezTo>
                    <a:pt x="50" y="7"/>
                    <a:pt x="51" y="7"/>
                    <a:pt x="51" y="7"/>
                  </a:cubicBezTo>
                  <a:cubicBezTo>
                    <a:pt x="53" y="7"/>
                    <a:pt x="54" y="5"/>
                    <a:pt x="54" y="4"/>
                  </a:cubicBezTo>
                  <a:cubicBezTo>
                    <a:pt x="54" y="2"/>
                    <a:pt x="53" y="0"/>
                    <a:pt x="51" y="0"/>
                  </a:cubicBezTo>
                  <a:cubicBezTo>
                    <a:pt x="50" y="0"/>
                    <a:pt x="48" y="2"/>
                    <a:pt x="48" y="4"/>
                  </a:cubicBezTo>
                  <a:cubicBezTo>
                    <a:pt x="48" y="4"/>
                    <a:pt x="48" y="5"/>
                    <a:pt x="49" y="5"/>
                  </a:cubicBezTo>
                  <a:cubicBezTo>
                    <a:pt x="38" y="16"/>
                    <a:pt x="38" y="16"/>
                    <a:pt x="38" y="16"/>
                  </a:cubicBezTo>
                  <a:cubicBezTo>
                    <a:pt x="37" y="16"/>
                    <a:pt x="37" y="15"/>
                    <a:pt x="36" y="15"/>
                  </a:cubicBezTo>
                  <a:cubicBezTo>
                    <a:pt x="36" y="15"/>
                    <a:pt x="35" y="16"/>
                    <a:pt x="35" y="16"/>
                  </a:cubicBezTo>
                  <a:cubicBezTo>
                    <a:pt x="31" y="12"/>
                    <a:pt x="31" y="12"/>
                    <a:pt x="31" y="12"/>
                  </a:cubicBezTo>
                  <a:cubicBezTo>
                    <a:pt x="31" y="11"/>
                    <a:pt x="31" y="11"/>
                    <a:pt x="31" y="10"/>
                  </a:cubicBezTo>
                  <a:cubicBezTo>
                    <a:pt x="31" y="9"/>
                    <a:pt x="30" y="7"/>
                    <a:pt x="28" y="7"/>
                  </a:cubicBezTo>
                  <a:cubicBezTo>
                    <a:pt x="26" y="7"/>
                    <a:pt x="25" y="9"/>
                    <a:pt x="25" y="10"/>
                  </a:cubicBezTo>
                  <a:cubicBezTo>
                    <a:pt x="25" y="11"/>
                    <a:pt x="25" y="11"/>
                    <a:pt x="25" y="11"/>
                  </a:cubicBezTo>
                  <a:cubicBezTo>
                    <a:pt x="14" y="22"/>
                    <a:pt x="14" y="22"/>
                    <a:pt x="14" y="22"/>
                  </a:cubicBezTo>
                  <a:cubicBezTo>
                    <a:pt x="14" y="22"/>
                    <a:pt x="13" y="22"/>
                    <a:pt x="13" y="22"/>
                  </a:cubicBezTo>
                  <a:cubicBezTo>
                    <a:pt x="11" y="22"/>
                    <a:pt x="10" y="23"/>
                    <a:pt x="10" y="25"/>
                  </a:cubicBezTo>
                  <a:cubicBezTo>
                    <a:pt x="10" y="27"/>
                    <a:pt x="11" y="28"/>
                    <a:pt x="13"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98" name="Freeform 37"/>
            <p:cNvSpPr>
              <a:spLocks noEditPoints="1"/>
            </p:cNvSpPr>
            <p:nvPr/>
          </p:nvSpPr>
          <p:spPr bwMode="auto">
            <a:xfrm>
              <a:off x="7006543" y="2488572"/>
              <a:ext cx="442055" cy="425267"/>
            </a:xfrm>
            <a:custGeom>
              <a:avLst/>
              <a:gdLst>
                <a:gd name="T0" fmla="*/ 65 w 67"/>
                <a:gd name="T1" fmla="*/ 41 h 64"/>
                <a:gd name="T2" fmla="*/ 46 w 67"/>
                <a:gd name="T3" fmla="*/ 41 h 64"/>
                <a:gd name="T4" fmla="*/ 46 w 67"/>
                <a:gd name="T5" fmla="*/ 34 h 64"/>
                <a:gd name="T6" fmla="*/ 44 w 67"/>
                <a:gd name="T7" fmla="*/ 32 h 64"/>
                <a:gd name="T8" fmla="*/ 23 w 67"/>
                <a:gd name="T9" fmla="*/ 32 h 64"/>
                <a:gd name="T10" fmla="*/ 21 w 67"/>
                <a:gd name="T11" fmla="*/ 34 h 64"/>
                <a:gd name="T12" fmla="*/ 21 w 67"/>
                <a:gd name="T13" fmla="*/ 47 h 64"/>
                <a:gd name="T14" fmla="*/ 2 w 67"/>
                <a:gd name="T15" fmla="*/ 47 h 64"/>
                <a:gd name="T16" fmla="*/ 0 w 67"/>
                <a:gd name="T17" fmla="*/ 49 h 64"/>
                <a:gd name="T18" fmla="*/ 0 w 67"/>
                <a:gd name="T19" fmla="*/ 62 h 64"/>
                <a:gd name="T20" fmla="*/ 2 w 67"/>
                <a:gd name="T21" fmla="*/ 64 h 64"/>
                <a:gd name="T22" fmla="*/ 23 w 67"/>
                <a:gd name="T23" fmla="*/ 64 h 64"/>
                <a:gd name="T24" fmla="*/ 44 w 67"/>
                <a:gd name="T25" fmla="*/ 64 h 64"/>
                <a:gd name="T26" fmla="*/ 65 w 67"/>
                <a:gd name="T27" fmla="*/ 64 h 64"/>
                <a:gd name="T28" fmla="*/ 67 w 67"/>
                <a:gd name="T29" fmla="*/ 62 h 64"/>
                <a:gd name="T30" fmla="*/ 67 w 67"/>
                <a:gd name="T31" fmla="*/ 43 h 64"/>
                <a:gd name="T32" fmla="*/ 65 w 67"/>
                <a:gd name="T33" fmla="*/ 41 h 64"/>
                <a:gd name="T34" fmla="*/ 45 w 67"/>
                <a:gd name="T35" fmla="*/ 61 h 64"/>
                <a:gd name="T36" fmla="*/ 45 w 67"/>
                <a:gd name="T37" fmla="*/ 44 h 64"/>
                <a:gd name="T38" fmla="*/ 64 w 67"/>
                <a:gd name="T39" fmla="*/ 44 h 64"/>
                <a:gd name="T40" fmla="*/ 64 w 67"/>
                <a:gd name="T41" fmla="*/ 61 h 64"/>
                <a:gd name="T42" fmla="*/ 45 w 67"/>
                <a:gd name="T43" fmla="*/ 61 h 64"/>
                <a:gd name="T44" fmla="*/ 24 w 67"/>
                <a:gd name="T45" fmla="*/ 49 h 64"/>
                <a:gd name="T46" fmla="*/ 24 w 67"/>
                <a:gd name="T47" fmla="*/ 35 h 64"/>
                <a:gd name="T48" fmla="*/ 43 w 67"/>
                <a:gd name="T49" fmla="*/ 35 h 64"/>
                <a:gd name="T50" fmla="*/ 43 w 67"/>
                <a:gd name="T51" fmla="*/ 43 h 64"/>
                <a:gd name="T52" fmla="*/ 43 w 67"/>
                <a:gd name="T53" fmla="*/ 61 h 64"/>
                <a:gd name="T54" fmla="*/ 24 w 67"/>
                <a:gd name="T55" fmla="*/ 61 h 64"/>
                <a:gd name="T56" fmla="*/ 24 w 67"/>
                <a:gd name="T57" fmla="*/ 49 h 64"/>
                <a:gd name="T58" fmla="*/ 22 w 67"/>
                <a:gd name="T59" fmla="*/ 61 h 64"/>
                <a:gd name="T60" fmla="*/ 3 w 67"/>
                <a:gd name="T61" fmla="*/ 61 h 64"/>
                <a:gd name="T62" fmla="*/ 3 w 67"/>
                <a:gd name="T63" fmla="*/ 50 h 64"/>
                <a:gd name="T64" fmla="*/ 22 w 67"/>
                <a:gd name="T65" fmla="*/ 50 h 64"/>
                <a:gd name="T66" fmla="*/ 22 w 67"/>
                <a:gd name="T67" fmla="*/ 61 h 64"/>
                <a:gd name="T68" fmla="*/ 32 w 67"/>
                <a:gd name="T69" fmla="*/ 20 h 64"/>
                <a:gd name="T70" fmla="*/ 32 w 67"/>
                <a:gd name="T71" fmla="*/ 9 h 64"/>
                <a:gd name="T72" fmla="*/ 30 w 67"/>
                <a:gd name="T73" fmla="*/ 10 h 64"/>
                <a:gd name="T74" fmla="*/ 29 w 67"/>
                <a:gd name="T75" fmla="*/ 10 h 64"/>
                <a:gd name="T76" fmla="*/ 29 w 67"/>
                <a:gd name="T77" fmla="*/ 9 h 64"/>
                <a:gd name="T78" fmla="*/ 33 w 67"/>
                <a:gd name="T79" fmla="*/ 6 h 64"/>
                <a:gd name="T80" fmla="*/ 34 w 67"/>
                <a:gd name="T81" fmla="*/ 6 h 64"/>
                <a:gd name="T82" fmla="*/ 34 w 67"/>
                <a:gd name="T83" fmla="*/ 7 h 64"/>
                <a:gd name="T84" fmla="*/ 34 w 67"/>
                <a:gd name="T85" fmla="*/ 20 h 64"/>
                <a:gd name="T86" fmla="*/ 37 w 67"/>
                <a:gd name="T87" fmla="*/ 20 h 64"/>
                <a:gd name="T88" fmla="*/ 38 w 67"/>
                <a:gd name="T89" fmla="*/ 21 h 64"/>
                <a:gd name="T90" fmla="*/ 37 w 67"/>
                <a:gd name="T91" fmla="*/ 22 h 64"/>
                <a:gd name="T92" fmla="*/ 30 w 67"/>
                <a:gd name="T93" fmla="*/ 22 h 64"/>
                <a:gd name="T94" fmla="*/ 29 w 67"/>
                <a:gd name="T95" fmla="*/ 21 h 64"/>
                <a:gd name="T96" fmla="*/ 30 w 67"/>
                <a:gd name="T97" fmla="*/ 20 h 64"/>
                <a:gd name="T98" fmla="*/ 32 w 67"/>
                <a:gd name="T99" fmla="*/ 20 h 64"/>
                <a:gd name="T100" fmla="*/ 33 w 67"/>
                <a:gd name="T101" fmla="*/ 28 h 64"/>
                <a:gd name="T102" fmla="*/ 47 w 67"/>
                <a:gd name="T103" fmla="*/ 14 h 64"/>
                <a:gd name="T104" fmla="*/ 33 w 67"/>
                <a:gd name="T105" fmla="*/ 0 h 64"/>
                <a:gd name="T106" fmla="*/ 20 w 67"/>
                <a:gd name="T107" fmla="*/ 14 h 64"/>
                <a:gd name="T108" fmla="*/ 33 w 67"/>
                <a:gd name="T109" fmla="*/ 28 h 64"/>
                <a:gd name="T110" fmla="*/ 33 w 67"/>
                <a:gd name="T111" fmla="*/ 3 h 64"/>
                <a:gd name="T112" fmla="*/ 44 w 67"/>
                <a:gd name="T113" fmla="*/ 14 h 64"/>
                <a:gd name="T114" fmla="*/ 33 w 67"/>
                <a:gd name="T115" fmla="*/ 25 h 64"/>
                <a:gd name="T116" fmla="*/ 23 w 67"/>
                <a:gd name="T117" fmla="*/ 14 h 64"/>
                <a:gd name="T118" fmla="*/ 33 w 67"/>
                <a:gd name="T119"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 h="64">
                  <a:moveTo>
                    <a:pt x="65" y="41"/>
                  </a:moveTo>
                  <a:cubicBezTo>
                    <a:pt x="46" y="41"/>
                    <a:pt x="46" y="41"/>
                    <a:pt x="46" y="41"/>
                  </a:cubicBezTo>
                  <a:cubicBezTo>
                    <a:pt x="46" y="34"/>
                    <a:pt x="46" y="34"/>
                    <a:pt x="46" y="34"/>
                  </a:cubicBezTo>
                  <a:cubicBezTo>
                    <a:pt x="46" y="32"/>
                    <a:pt x="45" y="32"/>
                    <a:pt x="44" y="32"/>
                  </a:cubicBezTo>
                  <a:cubicBezTo>
                    <a:pt x="23" y="32"/>
                    <a:pt x="23" y="32"/>
                    <a:pt x="23" y="32"/>
                  </a:cubicBezTo>
                  <a:cubicBezTo>
                    <a:pt x="22" y="32"/>
                    <a:pt x="21" y="32"/>
                    <a:pt x="21" y="34"/>
                  </a:cubicBezTo>
                  <a:cubicBezTo>
                    <a:pt x="21" y="47"/>
                    <a:pt x="21" y="47"/>
                    <a:pt x="21" y="47"/>
                  </a:cubicBezTo>
                  <a:cubicBezTo>
                    <a:pt x="2" y="47"/>
                    <a:pt x="2" y="47"/>
                    <a:pt x="2" y="47"/>
                  </a:cubicBezTo>
                  <a:cubicBezTo>
                    <a:pt x="1" y="47"/>
                    <a:pt x="0" y="48"/>
                    <a:pt x="0" y="49"/>
                  </a:cubicBezTo>
                  <a:cubicBezTo>
                    <a:pt x="0" y="62"/>
                    <a:pt x="0" y="62"/>
                    <a:pt x="0" y="62"/>
                  </a:cubicBezTo>
                  <a:cubicBezTo>
                    <a:pt x="0" y="63"/>
                    <a:pt x="1" y="64"/>
                    <a:pt x="2" y="64"/>
                  </a:cubicBezTo>
                  <a:cubicBezTo>
                    <a:pt x="23" y="64"/>
                    <a:pt x="23" y="64"/>
                    <a:pt x="23" y="64"/>
                  </a:cubicBezTo>
                  <a:cubicBezTo>
                    <a:pt x="44" y="64"/>
                    <a:pt x="44" y="64"/>
                    <a:pt x="44" y="64"/>
                  </a:cubicBezTo>
                  <a:cubicBezTo>
                    <a:pt x="65" y="64"/>
                    <a:pt x="65" y="64"/>
                    <a:pt x="65" y="64"/>
                  </a:cubicBezTo>
                  <a:cubicBezTo>
                    <a:pt x="66" y="64"/>
                    <a:pt x="67" y="63"/>
                    <a:pt x="67" y="62"/>
                  </a:cubicBezTo>
                  <a:cubicBezTo>
                    <a:pt x="67" y="43"/>
                    <a:pt x="67" y="43"/>
                    <a:pt x="67" y="43"/>
                  </a:cubicBezTo>
                  <a:cubicBezTo>
                    <a:pt x="67" y="42"/>
                    <a:pt x="66" y="41"/>
                    <a:pt x="65" y="41"/>
                  </a:cubicBezTo>
                  <a:close/>
                  <a:moveTo>
                    <a:pt x="45" y="61"/>
                  </a:moveTo>
                  <a:cubicBezTo>
                    <a:pt x="45" y="44"/>
                    <a:pt x="45" y="44"/>
                    <a:pt x="45" y="44"/>
                  </a:cubicBezTo>
                  <a:cubicBezTo>
                    <a:pt x="64" y="44"/>
                    <a:pt x="64" y="44"/>
                    <a:pt x="64" y="44"/>
                  </a:cubicBezTo>
                  <a:cubicBezTo>
                    <a:pt x="64" y="61"/>
                    <a:pt x="64" y="61"/>
                    <a:pt x="64" y="61"/>
                  </a:cubicBezTo>
                  <a:lnTo>
                    <a:pt x="45" y="61"/>
                  </a:lnTo>
                  <a:close/>
                  <a:moveTo>
                    <a:pt x="24" y="49"/>
                  </a:moveTo>
                  <a:cubicBezTo>
                    <a:pt x="24" y="35"/>
                    <a:pt x="24" y="35"/>
                    <a:pt x="24" y="35"/>
                  </a:cubicBezTo>
                  <a:cubicBezTo>
                    <a:pt x="43" y="35"/>
                    <a:pt x="43" y="35"/>
                    <a:pt x="43" y="35"/>
                  </a:cubicBezTo>
                  <a:cubicBezTo>
                    <a:pt x="43" y="43"/>
                    <a:pt x="43" y="43"/>
                    <a:pt x="43" y="43"/>
                  </a:cubicBezTo>
                  <a:cubicBezTo>
                    <a:pt x="43" y="61"/>
                    <a:pt x="43" y="61"/>
                    <a:pt x="43" y="61"/>
                  </a:cubicBezTo>
                  <a:cubicBezTo>
                    <a:pt x="24" y="61"/>
                    <a:pt x="24" y="61"/>
                    <a:pt x="24" y="61"/>
                  </a:cubicBezTo>
                  <a:lnTo>
                    <a:pt x="24" y="49"/>
                  </a:lnTo>
                  <a:close/>
                  <a:moveTo>
                    <a:pt x="22" y="61"/>
                  </a:moveTo>
                  <a:cubicBezTo>
                    <a:pt x="3" y="61"/>
                    <a:pt x="3" y="61"/>
                    <a:pt x="3" y="61"/>
                  </a:cubicBezTo>
                  <a:cubicBezTo>
                    <a:pt x="3" y="50"/>
                    <a:pt x="3" y="50"/>
                    <a:pt x="3" y="50"/>
                  </a:cubicBezTo>
                  <a:cubicBezTo>
                    <a:pt x="22" y="50"/>
                    <a:pt x="22" y="50"/>
                    <a:pt x="22" y="50"/>
                  </a:cubicBezTo>
                  <a:lnTo>
                    <a:pt x="22" y="61"/>
                  </a:lnTo>
                  <a:close/>
                  <a:moveTo>
                    <a:pt x="32" y="20"/>
                  </a:moveTo>
                  <a:cubicBezTo>
                    <a:pt x="32" y="9"/>
                    <a:pt x="32" y="9"/>
                    <a:pt x="32" y="9"/>
                  </a:cubicBezTo>
                  <a:cubicBezTo>
                    <a:pt x="30" y="10"/>
                    <a:pt x="30" y="10"/>
                    <a:pt x="30" y="10"/>
                  </a:cubicBezTo>
                  <a:cubicBezTo>
                    <a:pt x="30" y="11"/>
                    <a:pt x="29" y="11"/>
                    <a:pt x="29" y="10"/>
                  </a:cubicBezTo>
                  <a:cubicBezTo>
                    <a:pt x="29" y="10"/>
                    <a:pt x="29" y="9"/>
                    <a:pt x="29" y="9"/>
                  </a:cubicBezTo>
                  <a:cubicBezTo>
                    <a:pt x="33" y="6"/>
                    <a:pt x="33" y="6"/>
                    <a:pt x="33" y="6"/>
                  </a:cubicBezTo>
                  <a:cubicBezTo>
                    <a:pt x="33" y="6"/>
                    <a:pt x="33" y="6"/>
                    <a:pt x="34" y="6"/>
                  </a:cubicBezTo>
                  <a:cubicBezTo>
                    <a:pt x="34" y="6"/>
                    <a:pt x="34" y="7"/>
                    <a:pt x="34" y="7"/>
                  </a:cubicBezTo>
                  <a:cubicBezTo>
                    <a:pt x="34" y="20"/>
                    <a:pt x="34" y="20"/>
                    <a:pt x="34" y="20"/>
                  </a:cubicBezTo>
                  <a:cubicBezTo>
                    <a:pt x="37" y="20"/>
                    <a:pt x="37" y="20"/>
                    <a:pt x="37" y="20"/>
                  </a:cubicBezTo>
                  <a:cubicBezTo>
                    <a:pt x="37" y="20"/>
                    <a:pt x="38" y="21"/>
                    <a:pt x="38" y="21"/>
                  </a:cubicBezTo>
                  <a:cubicBezTo>
                    <a:pt x="38" y="22"/>
                    <a:pt x="37" y="22"/>
                    <a:pt x="37" y="22"/>
                  </a:cubicBezTo>
                  <a:cubicBezTo>
                    <a:pt x="30" y="22"/>
                    <a:pt x="30" y="22"/>
                    <a:pt x="30" y="22"/>
                  </a:cubicBezTo>
                  <a:cubicBezTo>
                    <a:pt x="29" y="22"/>
                    <a:pt x="29" y="22"/>
                    <a:pt x="29" y="21"/>
                  </a:cubicBezTo>
                  <a:cubicBezTo>
                    <a:pt x="29" y="21"/>
                    <a:pt x="29" y="20"/>
                    <a:pt x="30" y="20"/>
                  </a:cubicBezTo>
                  <a:lnTo>
                    <a:pt x="32" y="20"/>
                  </a:lnTo>
                  <a:close/>
                  <a:moveTo>
                    <a:pt x="33" y="28"/>
                  </a:moveTo>
                  <a:cubicBezTo>
                    <a:pt x="41" y="28"/>
                    <a:pt x="47" y="22"/>
                    <a:pt x="47" y="14"/>
                  </a:cubicBezTo>
                  <a:cubicBezTo>
                    <a:pt x="47" y="7"/>
                    <a:pt x="41" y="0"/>
                    <a:pt x="33" y="0"/>
                  </a:cubicBezTo>
                  <a:cubicBezTo>
                    <a:pt x="26" y="0"/>
                    <a:pt x="20" y="7"/>
                    <a:pt x="20" y="14"/>
                  </a:cubicBezTo>
                  <a:cubicBezTo>
                    <a:pt x="20" y="22"/>
                    <a:pt x="26" y="28"/>
                    <a:pt x="33" y="28"/>
                  </a:cubicBezTo>
                  <a:close/>
                  <a:moveTo>
                    <a:pt x="33" y="3"/>
                  </a:moveTo>
                  <a:cubicBezTo>
                    <a:pt x="39" y="3"/>
                    <a:pt x="44" y="8"/>
                    <a:pt x="44" y="14"/>
                  </a:cubicBezTo>
                  <a:cubicBezTo>
                    <a:pt x="44" y="20"/>
                    <a:pt x="39" y="25"/>
                    <a:pt x="33" y="25"/>
                  </a:cubicBezTo>
                  <a:cubicBezTo>
                    <a:pt x="27" y="25"/>
                    <a:pt x="23" y="20"/>
                    <a:pt x="23" y="14"/>
                  </a:cubicBezTo>
                  <a:cubicBezTo>
                    <a:pt x="23" y="8"/>
                    <a:pt x="27" y="3"/>
                    <a:pt x="3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99" name="Freeform 38"/>
            <p:cNvSpPr>
              <a:spLocks noEditPoints="1"/>
            </p:cNvSpPr>
            <p:nvPr/>
          </p:nvSpPr>
          <p:spPr bwMode="auto">
            <a:xfrm>
              <a:off x="5674615" y="4757519"/>
              <a:ext cx="492396" cy="438040"/>
            </a:xfrm>
            <a:custGeom>
              <a:avLst/>
              <a:gdLst>
                <a:gd name="T0" fmla="*/ 63 w 65"/>
                <a:gd name="T1" fmla="*/ 24 h 58"/>
                <a:gd name="T2" fmla="*/ 49 w 65"/>
                <a:gd name="T3" fmla="*/ 22 h 58"/>
                <a:gd name="T4" fmla="*/ 42 w 65"/>
                <a:gd name="T5" fmla="*/ 16 h 58"/>
                <a:gd name="T6" fmla="*/ 32 w 65"/>
                <a:gd name="T7" fmla="*/ 6 h 58"/>
                <a:gd name="T8" fmla="*/ 24 w 65"/>
                <a:gd name="T9" fmla="*/ 0 h 58"/>
                <a:gd name="T10" fmla="*/ 24 w 65"/>
                <a:gd name="T11" fmla="*/ 23 h 58"/>
                <a:gd name="T12" fmla="*/ 21 w 65"/>
                <a:gd name="T13" fmla="*/ 22 h 58"/>
                <a:gd name="T14" fmla="*/ 3 w 65"/>
                <a:gd name="T15" fmla="*/ 28 h 58"/>
                <a:gd name="T16" fmla="*/ 0 w 65"/>
                <a:gd name="T17" fmla="*/ 34 h 58"/>
                <a:gd name="T18" fmla="*/ 2 w 65"/>
                <a:gd name="T19" fmla="*/ 41 h 58"/>
                <a:gd name="T20" fmla="*/ 5 w 65"/>
                <a:gd name="T21" fmla="*/ 48 h 58"/>
                <a:gd name="T22" fmla="*/ 10 w 65"/>
                <a:gd name="T23" fmla="*/ 55 h 58"/>
                <a:gd name="T24" fmla="*/ 35 w 65"/>
                <a:gd name="T25" fmla="*/ 57 h 58"/>
                <a:gd name="T26" fmla="*/ 45 w 65"/>
                <a:gd name="T27" fmla="*/ 55 h 58"/>
                <a:gd name="T28" fmla="*/ 60 w 65"/>
                <a:gd name="T29" fmla="*/ 57 h 58"/>
                <a:gd name="T30" fmla="*/ 64 w 65"/>
                <a:gd name="T31" fmla="*/ 26 h 58"/>
                <a:gd name="T32" fmla="*/ 9 w 65"/>
                <a:gd name="T33" fmla="*/ 25 h 58"/>
                <a:gd name="T34" fmla="*/ 24 w 65"/>
                <a:gd name="T35" fmla="*/ 28 h 58"/>
                <a:gd name="T36" fmla="*/ 9 w 65"/>
                <a:gd name="T37" fmla="*/ 30 h 58"/>
                <a:gd name="T38" fmla="*/ 9 w 65"/>
                <a:gd name="T39" fmla="*/ 25 h 58"/>
                <a:gd name="T40" fmla="*/ 18 w 65"/>
                <a:gd name="T41" fmla="*/ 32 h 58"/>
                <a:gd name="T42" fmla="*/ 18 w 65"/>
                <a:gd name="T43" fmla="*/ 37 h 58"/>
                <a:gd name="T44" fmla="*/ 6 w 65"/>
                <a:gd name="T45" fmla="*/ 37 h 58"/>
                <a:gd name="T46" fmla="*/ 6 w 65"/>
                <a:gd name="T47" fmla="*/ 32 h 58"/>
                <a:gd name="T48" fmla="*/ 18 w 65"/>
                <a:gd name="T49" fmla="*/ 39 h 58"/>
                <a:gd name="T50" fmla="*/ 23 w 65"/>
                <a:gd name="T51" fmla="*/ 41 h 58"/>
                <a:gd name="T52" fmla="*/ 11 w 65"/>
                <a:gd name="T53" fmla="*/ 43 h 58"/>
                <a:gd name="T54" fmla="*/ 5 w 65"/>
                <a:gd name="T55" fmla="*/ 41 h 58"/>
                <a:gd name="T56" fmla="*/ 11 w 65"/>
                <a:gd name="T57" fmla="*/ 45 h 58"/>
                <a:gd name="T58" fmla="*/ 23 w 65"/>
                <a:gd name="T59" fmla="*/ 45 h 58"/>
                <a:gd name="T60" fmla="*/ 23 w 65"/>
                <a:gd name="T61" fmla="*/ 50 h 58"/>
                <a:gd name="T62" fmla="*/ 8 w 65"/>
                <a:gd name="T63" fmla="*/ 48 h 58"/>
                <a:gd name="T64" fmla="*/ 23 w 65"/>
                <a:gd name="T65" fmla="*/ 52 h 58"/>
                <a:gd name="T66" fmla="*/ 24 w 65"/>
                <a:gd name="T67" fmla="*/ 44 h 58"/>
                <a:gd name="T68" fmla="*/ 22 w 65"/>
                <a:gd name="T69" fmla="*/ 37 h 58"/>
                <a:gd name="T70" fmla="*/ 21 w 65"/>
                <a:gd name="T71" fmla="*/ 32 h 58"/>
                <a:gd name="T72" fmla="*/ 26 w 65"/>
                <a:gd name="T73" fmla="*/ 26 h 58"/>
                <a:gd name="T74" fmla="*/ 28 w 65"/>
                <a:gd name="T75" fmla="*/ 31 h 58"/>
                <a:gd name="T76" fmla="*/ 39 w 65"/>
                <a:gd name="T77" fmla="*/ 40 h 58"/>
                <a:gd name="T78" fmla="*/ 30 w 65"/>
                <a:gd name="T79" fmla="*/ 31 h 58"/>
                <a:gd name="T80" fmla="*/ 29 w 65"/>
                <a:gd name="T81" fmla="*/ 24 h 58"/>
                <a:gd name="T82" fmla="*/ 29 w 65"/>
                <a:gd name="T83" fmla="*/ 24 h 58"/>
                <a:gd name="T84" fmla="*/ 22 w 65"/>
                <a:gd name="T85" fmla="*/ 8 h 58"/>
                <a:gd name="T86" fmla="*/ 28 w 65"/>
                <a:gd name="T87" fmla="*/ 4 h 58"/>
                <a:gd name="T88" fmla="*/ 32 w 65"/>
                <a:gd name="T89" fmla="*/ 14 h 58"/>
                <a:gd name="T90" fmla="*/ 43 w 65"/>
                <a:gd name="T91" fmla="*/ 20 h 58"/>
                <a:gd name="T92" fmla="*/ 46 w 65"/>
                <a:gd name="T93" fmla="*/ 50 h 58"/>
                <a:gd name="T94" fmla="*/ 12 w 65"/>
                <a:gd name="T95" fmla="*/ 52 h 58"/>
                <a:gd name="T96" fmla="*/ 23 w 65"/>
                <a:gd name="T97" fmla="*/ 52 h 58"/>
                <a:gd name="T98" fmla="*/ 61 w 65"/>
                <a:gd name="T99" fmla="*/ 27 h 58"/>
                <a:gd name="T100" fmla="*/ 48 w 65"/>
                <a:gd name="T101" fmla="*/ 5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 h="58">
                  <a:moveTo>
                    <a:pt x="64" y="24"/>
                  </a:moveTo>
                  <a:cubicBezTo>
                    <a:pt x="64" y="24"/>
                    <a:pt x="63" y="24"/>
                    <a:pt x="63" y="24"/>
                  </a:cubicBezTo>
                  <a:cubicBezTo>
                    <a:pt x="49" y="22"/>
                    <a:pt x="49" y="22"/>
                    <a:pt x="49" y="22"/>
                  </a:cubicBezTo>
                  <a:cubicBezTo>
                    <a:pt x="49" y="22"/>
                    <a:pt x="49" y="22"/>
                    <a:pt x="49" y="22"/>
                  </a:cubicBezTo>
                  <a:cubicBezTo>
                    <a:pt x="47" y="20"/>
                    <a:pt x="46" y="18"/>
                    <a:pt x="45" y="18"/>
                  </a:cubicBezTo>
                  <a:cubicBezTo>
                    <a:pt x="44" y="17"/>
                    <a:pt x="43" y="17"/>
                    <a:pt x="42" y="16"/>
                  </a:cubicBezTo>
                  <a:cubicBezTo>
                    <a:pt x="39" y="15"/>
                    <a:pt x="37" y="14"/>
                    <a:pt x="35" y="12"/>
                  </a:cubicBezTo>
                  <a:cubicBezTo>
                    <a:pt x="33" y="10"/>
                    <a:pt x="32" y="8"/>
                    <a:pt x="32" y="6"/>
                  </a:cubicBezTo>
                  <a:cubicBezTo>
                    <a:pt x="31" y="4"/>
                    <a:pt x="31" y="2"/>
                    <a:pt x="30" y="1"/>
                  </a:cubicBezTo>
                  <a:cubicBezTo>
                    <a:pt x="28" y="0"/>
                    <a:pt x="26" y="0"/>
                    <a:pt x="24" y="0"/>
                  </a:cubicBezTo>
                  <a:cubicBezTo>
                    <a:pt x="22" y="1"/>
                    <a:pt x="20" y="4"/>
                    <a:pt x="20" y="7"/>
                  </a:cubicBezTo>
                  <a:cubicBezTo>
                    <a:pt x="19" y="14"/>
                    <a:pt x="22" y="19"/>
                    <a:pt x="24" y="23"/>
                  </a:cubicBezTo>
                  <a:cubicBezTo>
                    <a:pt x="24" y="23"/>
                    <a:pt x="24" y="23"/>
                    <a:pt x="24" y="23"/>
                  </a:cubicBezTo>
                  <a:cubicBezTo>
                    <a:pt x="23" y="22"/>
                    <a:pt x="22" y="22"/>
                    <a:pt x="21" y="22"/>
                  </a:cubicBezTo>
                  <a:cubicBezTo>
                    <a:pt x="9" y="22"/>
                    <a:pt x="9" y="22"/>
                    <a:pt x="9" y="22"/>
                  </a:cubicBezTo>
                  <a:cubicBezTo>
                    <a:pt x="6" y="22"/>
                    <a:pt x="3" y="25"/>
                    <a:pt x="3" y="28"/>
                  </a:cubicBezTo>
                  <a:cubicBezTo>
                    <a:pt x="3" y="28"/>
                    <a:pt x="3" y="29"/>
                    <a:pt x="4" y="29"/>
                  </a:cubicBezTo>
                  <a:cubicBezTo>
                    <a:pt x="1" y="30"/>
                    <a:pt x="0" y="32"/>
                    <a:pt x="0" y="34"/>
                  </a:cubicBezTo>
                  <a:cubicBezTo>
                    <a:pt x="0" y="36"/>
                    <a:pt x="1" y="38"/>
                    <a:pt x="2" y="39"/>
                  </a:cubicBezTo>
                  <a:cubicBezTo>
                    <a:pt x="2" y="40"/>
                    <a:pt x="2" y="40"/>
                    <a:pt x="2" y="41"/>
                  </a:cubicBezTo>
                  <a:cubicBezTo>
                    <a:pt x="2" y="43"/>
                    <a:pt x="3" y="45"/>
                    <a:pt x="5" y="46"/>
                  </a:cubicBezTo>
                  <a:cubicBezTo>
                    <a:pt x="5" y="46"/>
                    <a:pt x="5" y="47"/>
                    <a:pt x="5" y="48"/>
                  </a:cubicBezTo>
                  <a:cubicBezTo>
                    <a:pt x="5" y="50"/>
                    <a:pt x="6" y="52"/>
                    <a:pt x="8" y="53"/>
                  </a:cubicBezTo>
                  <a:cubicBezTo>
                    <a:pt x="9" y="53"/>
                    <a:pt x="9" y="54"/>
                    <a:pt x="10" y="55"/>
                  </a:cubicBezTo>
                  <a:cubicBezTo>
                    <a:pt x="13" y="57"/>
                    <a:pt x="24" y="58"/>
                    <a:pt x="30" y="58"/>
                  </a:cubicBezTo>
                  <a:cubicBezTo>
                    <a:pt x="32" y="58"/>
                    <a:pt x="34" y="58"/>
                    <a:pt x="35" y="57"/>
                  </a:cubicBezTo>
                  <a:cubicBezTo>
                    <a:pt x="38" y="57"/>
                    <a:pt x="41" y="56"/>
                    <a:pt x="45" y="54"/>
                  </a:cubicBezTo>
                  <a:cubicBezTo>
                    <a:pt x="45" y="55"/>
                    <a:pt x="45" y="55"/>
                    <a:pt x="45" y="55"/>
                  </a:cubicBezTo>
                  <a:cubicBezTo>
                    <a:pt x="45" y="56"/>
                    <a:pt x="46" y="56"/>
                    <a:pt x="46" y="56"/>
                  </a:cubicBezTo>
                  <a:cubicBezTo>
                    <a:pt x="60" y="57"/>
                    <a:pt x="60" y="57"/>
                    <a:pt x="60" y="57"/>
                  </a:cubicBezTo>
                  <a:cubicBezTo>
                    <a:pt x="61" y="57"/>
                    <a:pt x="62" y="56"/>
                    <a:pt x="62" y="55"/>
                  </a:cubicBezTo>
                  <a:cubicBezTo>
                    <a:pt x="64" y="26"/>
                    <a:pt x="64" y="26"/>
                    <a:pt x="64" y="26"/>
                  </a:cubicBezTo>
                  <a:cubicBezTo>
                    <a:pt x="65" y="25"/>
                    <a:pt x="64" y="25"/>
                    <a:pt x="64" y="24"/>
                  </a:cubicBezTo>
                  <a:close/>
                  <a:moveTo>
                    <a:pt x="9" y="25"/>
                  </a:moveTo>
                  <a:cubicBezTo>
                    <a:pt x="21" y="25"/>
                    <a:pt x="21" y="25"/>
                    <a:pt x="21" y="25"/>
                  </a:cubicBezTo>
                  <a:cubicBezTo>
                    <a:pt x="23" y="25"/>
                    <a:pt x="24" y="26"/>
                    <a:pt x="24" y="28"/>
                  </a:cubicBezTo>
                  <a:cubicBezTo>
                    <a:pt x="24" y="29"/>
                    <a:pt x="23" y="30"/>
                    <a:pt x="21" y="30"/>
                  </a:cubicBezTo>
                  <a:cubicBezTo>
                    <a:pt x="9" y="30"/>
                    <a:pt x="9" y="30"/>
                    <a:pt x="9" y="30"/>
                  </a:cubicBezTo>
                  <a:cubicBezTo>
                    <a:pt x="8" y="30"/>
                    <a:pt x="6" y="29"/>
                    <a:pt x="6" y="28"/>
                  </a:cubicBezTo>
                  <a:cubicBezTo>
                    <a:pt x="6" y="26"/>
                    <a:pt x="8" y="25"/>
                    <a:pt x="9" y="25"/>
                  </a:cubicBezTo>
                  <a:close/>
                  <a:moveTo>
                    <a:pt x="6" y="32"/>
                  </a:moveTo>
                  <a:cubicBezTo>
                    <a:pt x="18" y="32"/>
                    <a:pt x="18" y="32"/>
                    <a:pt x="18" y="32"/>
                  </a:cubicBezTo>
                  <a:cubicBezTo>
                    <a:pt x="19" y="32"/>
                    <a:pt x="21" y="33"/>
                    <a:pt x="21" y="34"/>
                  </a:cubicBezTo>
                  <a:cubicBezTo>
                    <a:pt x="21" y="36"/>
                    <a:pt x="19" y="37"/>
                    <a:pt x="18" y="37"/>
                  </a:cubicBezTo>
                  <a:cubicBezTo>
                    <a:pt x="8" y="37"/>
                    <a:pt x="8" y="37"/>
                    <a:pt x="8" y="37"/>
                  </a:cubicBezTo>
                  <a:cubicBezTo>
                    <a:pt x="6" y="37"/>
                    <a:pt x="6" y="37"/>
                    <a:pt x="6" y="37"/>
                  </a:cubicBezTo>
                  <a:cubicBezTo>
                    <a:pt x="4" y="37"/>
                    <a:pt x="3" y="36"/>
                    <a:pt x="3" y="34"/>
                  </a:cubicBezTo>
                  <a:cubicBezTo>
                    <a:pt x="3" y="33"/>
                    <a:pt x="4" y="32"/>
                    <a:pt x="6" y="32"/>
                  </a:cubicBezTo>
                  <a:close/>
                  <a:moveTo>
                    <a:pt x="8" y="39"/>
                  </a:moveTo>
                  <a:cubicBezTo>
                    <a:pt x="18" y="39"/>
                    <a:pt x="18" y="39"/>
                    <a:pt x="18" y="39"/>
                  </a:cubicBezTo>
                  <a:cubicBezTo>
                    <a:pt x="20" y="39"/>
                    <a:pt x="20" y="39"/>
                    <a:pt x="20" y="39"/>
                  </a:cubicBezTo>
                  <a:cubicBezTo>
                    <a:pt x="22" y="39"/>
                    <a:pt x="23" y="40"/>
                    <a:pt x="23" y="41"/>
                  </a:cubicBezTo>
                  <a:cubicBezTo>
                    <a:pt x="23" y="42"/>
                    <a:pt x="22" y="43"/>
                    <a:pt x="20" y="43"/>
                  </a:cubicBezTo>
                  <a:cubicBezTo>
                    <a:pt x="11" y="43"/>
                    <a:pt x="11" y="43"/>
                    <a:pt x="11" y="43"/>
                  </a:cubicBezTo>
                  <a:cubicBezTo>
                    <a:pt x="8" y="43"/>
                    <a:pt x="8" y="43"/>
                    <a:pt x="8" y="43"/>
                  </a:cubicBezTo>
                  <a:cubicBezTo>
                    <a:pt x="6" y="43"/>
                    <a:pt x="5" y="42"/>
                    <a:pt x="5" y="41"/>
                  </a:cubicBezTo>
                  <a:cubicBezTo>
                    <a:pt x="5" y="40"/>
                    <a:pt x="6" y="39"/>
                    <a:pt x="8" y="39"/>
                  </a:cubicBezTo>
                  <a:close/>
                  <a:moveTo>
                    <a:pt x="11" y="45"/>
                  </a:moveTo>
                  <a:cubicBezTo>
                    <a:pt x="20" y="45"/>
                    <a:pt x="20" y="45"/>
                    <a:pt x="20" y="45"/>
                  </a:cubicBezTo>
                  <a:cubicBezTo>
                    <a:pt x="23" y="45"/>
                    <a:pt x="23" y="45"/>
                    <a:pt x="23" y="45"/>
                  </a:cubicBezTo>
                  <a:cubicBezTo>
                    <a:pt x="25" y="45"/>
                    <a:pt x="26" y="47"/>
                    <a:pt x="26" y="48"/>
                  </a:cubicBezTo>
                  <a:cubicBezTo>
                    <a:pt x="26" y="49"/>
                    <a:pt x="25" y="50"/>
                    <a:pt x="23" y="50"/>
                  </a:cubicBezTo>
                  <a:cubicBezTo>
                    <a:pt x="11" y="50"/>
                    <a:pt x="11" y="50"/>
                    <a:pt x="11" y="50"/>
                  </a:cubicBezTo>
                  <a:cubicBezTo>
                    <a:pt x="9" y="50"/>
                    <a:pt x="8" y="49"/>
                    <a:pt x="8" y="48"/>
                  </a:cubicBezTo>
                  <a:cubicBezTo>
                    <a:pt x="8" y="47"/>
                    <a:pt x="9" y="45"/>
                    <a:pt x="11" y="45"/>
                  </a:cubicBezTo>
                  <a:close/>
                  <a:moveTo>
                    <a:pt x="23" y="52"/>
                  </a:moveTo>
                  <a:cubicBezTo>
                    <a:pt x="26" y="52"/>
                    <a:pt x="28" y="50"/>
                    <a:pt x="28" y="48"/>
                  </a:cubicBezTo>
                  <a:cubicBezTo>
                    <a:pt x="28" y="46"/>
                    <a:pt x="26" y="44"/>
                    <a:pt x="24" y="44"/>
                  </a:cubicBezTo>
                  <a:cubicBezTo>
                    <a:pt x="25" y="43"/>
                    <a:pt x="25" y="42"/>
                    <a:pt x="25" y="41"/>
                  </a:cubicBezTo>
                  <a:cubicBezTo>
                    <a:pt x="25" y="39"/>
                    <a:pt x="24" y="38"/>
                    <a:pt x="22" y="37"/>
                  </a:cubicBezTo>
                  <a:cubicBezTo>
                    <a:pt x="22" y="36"/>
                    <a:pt x="23" y="35"/>
                    <a:pt x="23" y="34"/>
                  </a:cubicBezTo>
                  <a:cubicBezTo>
                    <a:pt x="23" y="33"/>
                    <a:pt x="22" y="33"/>
                    <a:pt x="21" y="32"/>
                  </a:cubicBezTo>
                  <a:cubicBezTo>
                    <a:pt x="24" y="32"/>
                    <a:pt x="26" y="30"/>
                    <a:pt x="26" y="28"/>
                  </a:cubicBezTo>
                  <a:cubicBezTo>
                    <a:pt x="26" y="27"/>
                    <a:pt x="26" y="26"/>
                    <a:pt x="26" y="26"/>
                  </a:cubicBezTo>
                  <a:cubicBezTo>
                    <a:pt x="27" y="25"/>
                    <a:pt x="27" y="25"/>
                    <a:pt x="27" y="25"/>
                  </a:cubicBezTo>
                  <a:cubicBezTo>
                    <a:pt x="28" y="27"/>
                    <a:pt x="28" y="29"/>
                    <a:pt x="28" y="31"/>
                  </a:cubicBezTo>
                  <a:cubicBezTo>
                    <a:pt x="29" y="38"/>
                    <a:pt x="37" y="41"/>
                    <a:pt x="37" y="41"/>
                  </a:cubicBezTo>
                  <a:cubicBezTo>
                    <a:pt x="38" y="41"/>
                    <a:pt x="38" y="41"/>
                    <a:pt x="39" y="40"/>
                  </a:cubicBezTo>
                  <a:cubicBezTo>
                    <a:pt x="39" y="40"/>
                    <a:pt x="38" y="39"/>
                    <a:pt x="38" y="39"/>
                  </a:cubicBezTo>
                  <a:cubicBezTo>
                    <a:pt x="38" y="39"/>
                    <a:pt x="31" y="37"/>
                    <a:pt x="30" y="31"/>
                  </a:cubicBezTo>
                  <a:cubicBezTo>
                    <a:pt x="30" y="28"/>
                    <a:pt x="29" y="24"/>
                    <a:pt x="29" y="24"/>
                  </a:cubicBezTo>
                  <a:cubicBezTo>
                    <a:pt x="29" y="24"/>
                    <a:pt x="29" y="24"/>
                    <a:pt x="29" y="24"/>
                  </a:cubicBezTo>
                  <a:cubicBezTo>
                    <a:pt x="29" y="24"/>
                    <a:pt x="29" y="24"/>
                    <a:pt x="29" y="24"/>
                  </a:cubicBezTo>
                  <a:cubicBezTo>
                    <a:pt x="29" y="24"/>
                    <a:pt x="29" y="24"/>
                    <a:pt x="29" y="24"/>
                  </a:cubicBezTo>
                  <a:cubicBezTo>
                    <a:pt x="29" y="24"/>
                    <a:pt x="29" y="24"/>
                    <a:pt x="29" y="23"/>
                  </a:cubicBezTo>
                  <a:cubicBezTo>
                    <a:pt x="29" y="23"/>
                    <a:pt x="21" y="16"/>
                    <a:pt x="22" y="8"/>
                  </a:cubicBezTo>
                  <a:cubicBezTo>
                    <a:pt x="23" y="5"/>
                    <a:pt x="24" y="4"/>
                    <a:pt x="25" y="3"/>
                  </a:cubicBezTo>
                  <a:cubicBezTo>
                    <a:pt x="26" y="3"/>
                    <a:pt x="27" y="3"/>
                    <a:pt x="28" y="4"/>
                  </a:cubicBezTo>
                  <a:cubicBezTo>
                    <a:pt x="28" y="4"/>
                    <a:pt x="29" y="5"/>
                    <a:pt x="29" y="7"/>
                  </a:cubicBezTo>
                  <a:cubicBezTo>
                    <a:pt x="30" y="9"/>
                    <a:pt x="31" y="11"/>
                    <a:pt x="32" y="14"/>
                  </a:cubicBezTo>
                  <a:cubicBezTo>
                    <a:pt x="35" y="17"/>
                    <a:pt x="38" y="18"/>
                    <a:pt x="40" y="19"/>
                  </a:cubicBezTo>
                  <a:cubicBezTo>
                    <a:pt x="41" y="19"/>
                    <a:pt x="42" y="20"/>
                    <a:pt x="43" y="20"/>
                  </a:cubicBezTo>
                  <a:cubicBezTo>
                    <a:pt x="44" y="21"/>
                    <a:pt x="47" y="25"/>
                    <a:pt x="48" y="26"/>
                  </a:cubicBezTo>
                  <a:cubicBezTo>
                    <a:pt x="46" y="50"/>
                    <a:pt x="46" y="50"/>
                    <a:pt x="46" y="50"/>
                  </a:cubicBezTo>
                  <a:cubicBezTo>
                    <a:pt x="43" y="52"/>
                    <a:pt x="39" y="54"/>
                    <a:pt x="34" y="54"/>
                  </a:cubicBezTo>
                  <a:cubicBezTo>
                    <a:pt x="27" y="55"/>
                    <a:pt x="14" y="54"/>
                    <a:pt x="12" y="52"/>
                  </a:cubicBezTo>
                  <a:cubicBezTo>
                    <a:pt x="12" y="52"/>
                    <a:pt x="12" y="52"/>
                    <a:pt x="12" y="52"/>
                  </a:cubicBezTo>
                  <a:lnTo>
                    <a:pt x="23" y="52"/>
                  </a:lnTo>
                  <a:close/>
                  <a:moveTo>
                    <a:pt x="50" y="26"/>
                  </a:moveTo>
                  <a:cubicBezTo>
                    <a:pt x="61" y="27"/>
                    <a:pt x="61" y="27"/>
                    <a:pt x="61" y="27"/>
                  </a:cubicBezTo>
                  <a:cubicBezTo>
                    <a:pt x="59" y="54"/>
                    <a:pt x="59" y="54"/>
                    <a:pt x="59" y="54"/>
                  </a:cubicBezTo>
                  <a:cubicBezTo>
                    <a:pt x="48" y="53"/>
                    <a:pt x="48" y="53"/>
                    <a:pt x="48" y="53"/>
                  </a:cubicBezTo>
                  <a:lnTo>
                    <a:pt x="5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100" name="Freeform 39"/>
            <p:cNvSpPr>
              <a:spLocks noEditPoints="1"/>
            </p:cNvSpPr>
            <p:nvPr/>
          </p:nvSpPr>
          <p:spPr bwMode="auto">
            <a:xfrm>
              <a:off x="6015126" y="3182741"/>
              <a:ext cx="509342" cy="456038"/>
            </a:xfrm>
            <a:custGeom>
              <a:avLst/>
              <a:gdLst>
                <a:gd name="T0" fmla="*/ 20 w 73"/>
                <a:gd name="T1" fmla="*/ 52 h 65"/>
                <a:gd name="T2" fmla="*/ 26 w 73"/>
                <a:gd name="T3" fmla="*/ 46 h 65"/>
                <a:gd name="T4" fmla="*/ 33 w 73"/>
                <a:gd name="T5" fmla="*/ 42 h 65"/>
                <a:gd name="T6" fmla="*/ 35 w 73"/>
                <a:gd name="T7" fmla="*/ 37 h 65"/>
                <a:gd name="T8" fmla="*/ 32 w 73"/>
                <a:gd name="T9" fmla="*/ 30 h 65"/>
                <a:gd name="T10" fmla="*/ 30 w 73"/>
                <a:gd name="T11" fmla="*/ 22 h 65"/>
                <a:gd name="T12" fmla="*/ 26 w 73"/>
                <a:gd name="T13" fmla="*/ 19 h 65"/>
                <a:gd name="T14" fmla="*/ 16 w 73"/>
                <a:gd name="T15" fmla="*/ 18 h 65"/>
                <a:gd name="T16" fmla="*/ 10 w 73"/>
                <a:gd name="T17" fmla="*/ 20 h 65"/>
                <a:gd name="T18" fmla="*/ 2 w 73"/>
                <a:gd name="T19" fmla="*/ 26 h 65"/>
                <a:gd name="T20" fmla="*/ 1 w 73"/>
                <a:gd name="T21" fmla="*/ 32 h 65"/>
                <a:gd name="T22" fmla="*/ 2 w 73"/>
                <a:gd name="T23" fmla="*/ 38 h 65"/>
                <a:gd name="T24" fmla="*/ 5 w 73"/>
                <a:gd name="T25" fmla="*/ 47 h 65"/>
                <a:gd name="T26" fmla="*/ 10 w 73"/>
                <a:gd name="T27" fmla="*/ 50 h 65"/>
                <a:gd name="T28" fmla="*/ 14 w 73"/>
                <a:gd name="T29" fmla="*/ 50 h 65"/>
                <a:gd name="T30" fmla="*/ 6 w 73"/>
                <a:gd name="T31" fmla="*/ 38 h 65"/>
                <a:gd name="T32" fmla="*/ 5 w 73"/>
                <a:gd name="T33" fmla="*/ 26 h 65"/>
                <a:gd name="T34" fmla="*/ 18 w 73"/>
                <a:gd name="T35" fmla="*/ 22 h 65"/>
                <a:gd name="T36" fmla="*/ 31 w 73"/>
                <a:gd name="T37" fmla="*/ 26 h 65"/>
                <a:gd name="T38" fmla="*/ 30 w 73"/>
                <a:gd name="T39" fmla="*/ 38 h 65"/>
                <a:gd name="T40" fmla="*/ 22 w 73"/>
                <a:gd name="T41" fmla="*/ 50 h 65"/>
                <a:gd name="T42" fmla="*/ 34 w 73"/>
                <a:gd name="T43" fmla="*/ 8 h 65"/>
                <a:gd name="T44" fmla="*/ 32 w 73"/>
                <a:gd name="T45" fmla="*/ 13 h 65"/>
                <a:gd name="T46" fmla="*/ 33 w 73"/>
                <a:gd name="T47" fmla="*/ 16 h 65"/>
                <a:gd name="T48" fmla="*/ 37 w 73"/>
                <a:gd name="T49" fmla="*/ 19 h 65"/>
                <a:gd name="T50" fmla="*/ 42 w 73"/>
                <a:gd name="T51" fmla="*/ 22 h 65"/>
                <a:gd name="T52" fmla="*/ 45 w 73"/>
                <a:gd name="T53" fmla="*/ 23 h 65"/>
                <a:gd name="T54" fmla="*/ 50 w 73"/>
                <a:gd name="T55" fmla="*/ 19 h 65"/>
                <a:gd name="T56" fmla="*/ 53 w 73"/>
                <a:gd name="T57" fmla="*/ 15 h 65"/>
                <a:gd name="T58" fmla="*/ 54 w 73"/>
                <a:gd name="T59" fmla="*/ 11 h 65"/>
                <a:gd name="T60" fmla="*/ 53 w 73"/>
                <a:gd name="T61" fmla="*/ 7 h 65"/>
                <a:gd name="T62" fmla="*/ 50 w 73"/>
                <a:gd name="T63" fmla="*/ 4 h 65"/>
                <a:gd name="T64" fmla="*/ 45 w 73"/>
                <a:gd name="T65" fmla="*/ 0 h 65"/>
                <a:gd name="T66" fmla="*/ 41 w 73"/>
                <a:gd name="T67" fmla="*/ 0 h 65"/>
                <a:gd name="T68" fmla="*/ 36 w 73"/>
                <a:gd name="T69" fmla="*/ 4 h 65"/>
                <a:gd name="T70" fmla="*/ 36 w 73"/>
                <a:gd name="T71" fmla="*/ 9 h 65"/>
                <a:gd name="T72" fmla="*/ 41 w 73"/>
                <a:gd name="T73" fmla="*/ 2 h 65"/>
                <a:gd name="T74" fmla="*/ 50 w 73"/>
                <a:gd name="T75" fmla="*/ 6 h 65"/>
                <a:gd name="T76" fmla="*/ 52 w 73"/>
                <a:gd name="T77" fmla="*/ 12 h 65"/>
                <a:gd name="T78" fmla="*/ 46 w 73"/>
                <a:gd name="T79" fmla="*/ 20 h 65"/>
                <a:gd name="T80" fmla="*/ 39 w 73"/>
                <a:gd name="T81" fmla="*/ 17 h 65"/>
                <a:gd name="T82" fmla="*/ 34 w 73"/>
                <a:gd name="T83" fmla="*/ 11 h 65"/>
                <a:gd name="T84" fmla="*/ 55 w 73"/>
                <a:gd name="T85" fmla="*/ 65 h 65"/>
                <a:gd name="T86" fmla="*/ 55 w 73"/>
                <a:gd name="T87" fmla="*/ 32 h 65"/>
                <a:gd name="T88" fmla="*/ 43 w 73"/>
                <a:gd name="T89" fmla="*/ 5 h 65"/>
                <a:gd name="T90" fmla="*/ 43 w 73"/>
                <a:gd name="T91" fmla="*/ 15 h 65"/>
                <a:gd name="T92" fmla="*/ 54 w 73"/>
                <a:gd name="T93" fmla="*/ 54 h 65"/>
                <a:gd name="T94" fmla="*/ 47 w 73"/>
                <a:gd name="T95" fmla="*/ 45 h 65"/>
                <a:gd name="T96" fmla="*/ 18 w 73"/>
                <a:gd name="T97" fmla="*/ 25 h 65"/>
                <a:gd name="T98" fmla="*/ 10 w 73"/>
                <a:gd name="T99" fmla="*/ 35 h 65"/>
                <a:gd name="T100" fmla="*/ 18 w 73"/>
                <a:gd name="T101" fmla="*/ 38 h 65"/>
                <a:gd name="T102" fmla="*/ 56 w 73"/>
                <a:gd name="T103" fmla="*/ 11 h 65"/>
                <a:gd name="T104" fmla="*/ 56 w 73"/>
                <a:gd name="T105" fmla="*/ 14 h 65"/>
                <a:gd name="T106" fmla="*/ 32 w 73"/>
                <a:gd name="T107" fmla="*/ 5 h 65"/>
                <a:gd name="T108" fmla="*/ 40 w 73"/>
                <a:gd name="T109" fmla="*/ 59 h 65"/>
                <a:gd name="T110" fmla="*/ 16 w 73"/>
                <a:gd name="T111"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3" h="65">
                  <a:moveTo>
                    <a:pt x="16" y="52"/>
                  </a:moveTo>
                  <a:cubicBezTo>
                    <a:pt x="16" y="51"/>
                    <a:pt x="16" y="51"/>
                    <a:pt x="16" y="51"/>
                  </a:cubicBezTo>
                  <a:cubicBezTo>
                    <a:pt x="16" y="50"/>
                    <a:pt x="17" y="49"/>
                    <a:pt x="18" y="49"/>
                  </a:cubicBezTo>
                  <a:cubicBezTo>
                    <a:pt x="19" y="49"/>
                    <a:pt x="20" y="50"/>
                    <a:pt x="20" y="51"/>
                  </a:cubicBezTo>
                  <a:cubicBezTo>
                    <a:pt x="20" y="51"/>
                    <a:pt x="20" y="51"/>
                    <a:pt x="20" y="52"/>
                  </a:cubicBezTo>
                  <a:cubicBezTo>
                    <a:pt x="20" y="52"/>
                    <a:pt x="21" y="52"/>
                    <a:pt x="21" y="52"/>
                  </a:cubicBezTo>
                  <a:cubicBezTo>
                    <a:pt x="23" y="52"/>
                    <a:pt x="24" y="51"/>
                    <a:pt x="26" y="50"/>
                  </a:cubicBezTo>
                  <a:cubicBezTo>
                    <a:pt x="26" y="50"/>
                    <a:pt x="26" y="50"/>
                    <a:pt x="26" y="50"/>
                  </a:cubicBezTo>
                  <a:cubicBezTo>
                    <a:pt x="26" y="50"/>
                    <a:pt x="26" y="49"/>
                    <a:pt x="26" y="49"/>
                  </a:cubicBezTo>
                  <a:cubicBezTo>
                    <a:pt x="25" y="48"/>
                    <a:pt x="26" y="47"/>
                    <a:pt x="26" y="46"/>
                  </a:cubicBezTo>
                  <a:cubicBezTo>
                    <a:pt x="27" y="46"/>
                    <a:pt x="28" y="46"/>
                    <a:pt x="29" y="47"/>
                  </a:cubicBezTo>
                  <a:cubicBezTo>
                    <a:pt x="29" y="47"/>
                    <a:pt x="30" y="47"/>
                    <a:pt x="30" y="47"/>
                  </a:cubicBezTo>
                  <a:cubicBezTo>
                    <a:pt x="30" y="47"/>
                    <a:pt x="30" y="47"/>
                    <a:pt x="31" y="47"/>
                  </a:cubicBezTo>
                  <a:cubicBezTo>
                    <a:pt x="32" y="46"/>
                    <a:pt x="33" y="44"/>
                    <a:pt x="33" y="43"/>
                  </a:cubicBezTo>
                  <a:cubicBezTo>
                    <a:pt x="33" y="43"/>
                    <a:pt x="34" y="42"/>
                    <a:pt x="33" y="42"/>
                  </a:cubicBezTo>
                  <a:cubicBezTo>
                    <a:pt x="33" y="42"/>
                    <a:pt x="33" y="42"/>
                    <a:pt x="33" y="42"/>
                  </a:cubicBezTo>
                  <a:cubicBezTo>
                    <a:pt x="32" y="41"/>
                    <a:pt x="31" y="40"/>
                    <a:pt x="32" y="39"/>
                  </a:cubicBezTo>
                  <a:cubicBezTo>
                    <a:pt x="32" y="38"/>
                    <a:pt x="33" y="38"/>
                    <a:pt x="34" y="38"/>
                  </a:cubicBezTo>
                  <a:cubicBezTo>
                    <a:pt x="34" y="38"/>
                    <a:pt x="35" y="38"/>
                    <a:pt x="35" y="38"/>
                  </a:cubicBezTo>
                  <a:cubicBezTo>
                    <a:pt x="35" y="37"/>
                    <a:pt x="35" y="37"/>
                    <a:pt x="35" y="37"/>
                  </a:cubicBezTo>
                  <a:cubicBezTo>
                    <a:pt x="35" y="36"/>
                    <a:pt x="35" y="35"/>
                    <a:pt x="35" y="35"/>
                  </a:cubicBezTo>
                  <a:cubicBezTo>
                    <a:pt x="35" y="34"/>
                    <a:pt x="35" y="33"/>
                    <a:pt x="35" y="32"/>
                  </a:cubicBezTo>
                  <a:cubicBezTo>
                    <a:pt x="35" y="32"/>
                    <a:pt x="35" y="32"/>
                    <a:pt x="35" y="32"/>
                  </a:cubicBezTo>
                  <a:cubicBezTo>
                    <a:pt x="35" y="31"/>
                    <a:pt x="34" y="31"/>
                    <a:pt x="34" y="31"/>
                  </a:cubicBezTo>
                  <a:cubicBezTo>
                    <a:pt x="33" y="32"/>
                    <a:pt x="32" y="31"/>
                    <a:pt x="32" y="30"/>
                  </a:cubicBezTo>
                  <a:cubicBezTo>
                    <a:pt x="31" y="29"/>
                    <a:pt x="32" y="28"/>
                    <a:pt x="33" y="28"/>
                  </a:cubicBezTo>
                  <a:cubicBezTo>
                    <a:pt x="33" y="28"/>
                    <a:pt x="33" y="27"/>
                    <a:pt x="33" y="27"/>
                  </a:cubicBezTo>
                  <a:cubicBezTo>
                    <a:pt x="34" y="27"/>
                    <a:pt x="33" y="27"/>
                    <a:pt x="33" y="26"/>
                  </a:cubicBezTo>
                  <a:cubicBezTo>
                    <a:pt x="33" y="25"/>
                    <a:pt x="32" y="24"/>
                    <a:pt x="31" y="22"/>
                  </a:cubicBezTo>
                  <a:cubicBezTo>
                    <a:pt x="30" y="22"/>
                    <a:pt x="30" y="22"/>
                    <a:pt x="30" y="22"/>
                  </a:cubicBezTo>
                  <a:cubicBezTo>
                    <a:pt x="30" y="22"/>
                    <a:pt x="29" y="22"/>
                    <a:pt x="29" y="22"/>
                  </a:cubicBezTo>
                  <a:cubicBezTo>
                    <a:pt x="28" y="23"/>
                    <a:pt x="27" y="23"/>
                    <a:pt x="26" y="23"/>
                  </a:cubicBezTo>
                  <a:cubicBezTo>
                    <a:pt x="26" y="22"/>
                    <a:pt x="25" y="21"/>
                    <a:pt x="26" y="20"/>
                  </a:cubicBezTo>
                  <a:cubicBezTo>
                    <a:pt x="26" y="20"/>
                    <a:pt x="26" y="20"/>
                    <a:pt x="26" y="19"/>
                  </a:cubicBezTo>
                  <a:cubicBezTo>
                    <a:pt x="26" y="19"/>
                    <a:pt x="26" y="19"/>
                    <a:pt x="26" y="19"/>
                  </a:cubicBezTo>
                  <a:cubicBezTo>
                    <a:pt x="24" y="18"/>
                    <a:pt x="23" y="18"/>
                    <a:pt x="21" y="17"/>
                  </a:cubicBezTo>
                  <a:cubicBezTo>
                    <a:pt x="21" y="17"/>
                    <a:pt x="20" y="17"/>
                    <a:pt x="20" y="18"/>
                  </a:cubicBezTo>
                  <a:cubicBezTo>
                    <a:pt x="20" y="18"/>
                    <a:pt x="20" y="18"/>
                    <a:pt x="20" y="18"/>
                  </a:cubicBezTo>
                  <a:cubicBezTo>
                    <a:pt x="20" y="19"/>
                    <a:pt x="19" y="20"/>
                    <a:pt x="18" y="20"/>
                  </a:cubicBezTo>
                  <a:cubicBezTo>
                    <a:pt x="17" y="20"/>
                    <a:pt x="16" y="19"/>
                    <a:pt x="16" y="18"/>
                  </a:cubicBezTo>
                  <a:cubicBezTo>
                    <a:pt x="16" y="18"/>
                    <a:pt x="16" y="18"/>
                    <a:pt x="16" y="18"/>
                  </a:cubicBezTo>
                  <a:cubicBezTo>
                    <a:pt x="15" y="17"/>
                    <a:pt x="15" y="17"/>
                    <a:pt x="15" y="17"/>
                  </a:cubicBezTo>
                  <a:cubicBezTo>
                    <a:pt x="13" y="18"/>
                    <a:pt x="12" y="18"/>
                    <a:pt x="10" y="19"/>
                  </a:cubicBezTo>
                  <a:cubicBezTo>
                    <a:pt x="10" y="19"/>
                    <a:pt x="10" y="19"/>
                    <a:pt x="10" y="19"/>
                  </a:cubicBezTo>
                  <a:cubicBezTo>
                    <a:pt x="10" y="20"/>
                    <a:pt x="10" y="20"/>
                    <a:pt x="10" y="20"/>
                  </a:cubicBezTo>
                  <a:cubicBezTo>
                    <a:pt x="10" y="21"/>
                    <a:pt x="10" y="22"/>
                    <a:pt x="9" y="23"/>
                  </a:cubicBezTo>
                  <a:cubicBezTo>
                    <a:pt x="9" y="23"/>
                    <a:pt x="7" y="23"/>
                    <a:pt x="7" y="22"/>
                  </a:cubicBezTo>
                  <a:cubicBezTo>
                    <a:pt x="7" y="22"/>
                    <a:pt x="6" y="22"/>
                    <a:pt x="6" y="22"/>
                  </a:cubicBezTo>
                  <a:cubicBezTo>
                    <a:pt x="6" y="22"/>
                    <a:pt x="5" y="22"/>
                    <a:pt x="5" y="22"/>
                  </a:cubicBezTo>
                  <a:cubicBezTo>
                    <a:pt x="4" y="24"/>
                    <a:pt x="3" y="25"/>
                    <a:pt x="2" y="26"/>
                  </a:cubicBezTo>
                  <a:cubicBezTo>
                    <a:pt x="2" y="27"/>
                    <a:pt x="2" y="27"/>
                    <a:pt x="2" y="27"/>
                  </a:cubicBezTo>
                  <a:cubicBezTo>
                    <a:pt x="2" y="27"/>
                    <a:pt x="3" y="28"/>
                    <a:pt x="3" y="28"/>
                  </a:cubicBezTo>
                  <a:cubicBezTo>
                    <a:pt x="4" y="28"/>
                    <a:pt x="4" y="29"/>
                    <a:pt x="4" y="30"/>
                  </a:cubicBezTo>
                  <a:cubicBezTo>
                    <a:pt x="4" y="31"/>
                    <a:pt x="3" y="32"/>
                    <a:pt x="2" y="31"/>
                  </a:cubicBezTo>
                  <a:cubicBezTo>
                    <a:pt x="1" y="31"/>
                    <a:pt x="1" y="31"/>
                    <a:pt x="1" y="32"/>
                  </a:cubicBezTo>
                  <a:cubicBezTo>
                    <a:pt x="1" y="32"/>
                    <a:pt x="1" y="32"/>
                    <a:pt x="1" y="32"/>
                  </a:cubicBezTo>
                  <a:cubicBezTo>
                    <a:pt x="0" y="33"/>
                    <a:pt x="0" y="34"/>
                    <a:pt x="0" y="35"/>
                  </a:cubicBezTo>
                  <a:cubicBezTo>
                    <a:pt x="0" y="35"/>
                    <a:pt x="0" y="36"/>
                    <a:pt x="1" y="37"/>
                  </a:cubicBezTo>
                  <a:cubicBezTo>
                    <a:pt x="1" y="37"/>
                    <a:pt x="1" y="37"/>
                    <a:pt x="1" y="38"/>
                  </a:cubicBezTo>
                  <a:cubicBezTo>
                    <a:pt x="1" y="38"/>
                    <a:pt x="1" y="38"/>
                    <a:pt x="2" y="38"/>
                  </a:cubicBezTo>
                  <a:cubicBezTo>
                    <a:pt x="3" y="38"/>
                    <a:pt x="4" y="38"/>
                    <a:pt x="4" y="39"/>
                  </a:cubicBezTo>
                  <a:cubicBezTo>
                    <a:pt x="4" y="40"/>
                    <a:pt x="4" y="41"/>
                    <a:pt x="3" y="42"/>
                  </a:cubicBezTo>
                  <a:cubicBezTo>
                    <a:pt x="3" y="42"/>
                    <a:pt x="2" y="42"/>
                    <a:pt x="2" y="42"/>
                  </a:cubicBezTo>
                  <a:cubicBezTo>
                    <a:pt x="2" y="42"/>
                    <a:pt x="2" y="43"/>
                    <a:pt x="2" y="43"/>
                  </a:cubicBezTo>
                  <a:cubicBezTo>
                    <a:pt x="3" y="44"/>
                    <a:pt x="4" y="46"/>
                    <a:pt x="5" y="47"/>
                  </a:cubicBezTo>
                  <a:cubicBezTo>
                    <a:pt x="5" y="47"/>
                    <a:pt x="6" y="47"/>
                    <a:pt x="6" y="47"/>
                  </a:cubicBezTo>
                  <a:cubicBezTo>
                    <a:pt x="6" y="47"/>
                    <a:pt x="7" y="47"/>
                    <a:pt x="7" y="47"/>
                  </a:cubicBezTo>
                  <a:cubicBezTo>
                    <a:pt x="7" y="46"/>
                    <a:pt x="9" y="46"/>
                    <a:pt x="9" y="46"/>
                  </a:cubicBezTo>
                  <a:cubicBezTo>
                    <a:pt x="10" y="47"/>
                    <a:pt x="10" y="48"/>
                    <a:pt x="10" y="49"/>
                  </a:cubicBezTo>
                  <a:cubicBezTo>
                    <a:pt x="10" y="49"/>
                    <a:pt x="10" y="50"/>
                    <a:pt x="10" y="50"/>
                  </a:cubicBezTo>
                  <a:cubicBezTo>
                    <a:pt x="10" y="50"/>
                    <a:pt x="10" y="50"/>
                    <a:pt x="10" y="50"/>
                  </a:cubicBezTo>
                  <a:cubicBezTo>
                    <a:pt x="12" y="51"/>
                    <a:pt x="13" y="52"/>
                    <a:pt x="15" y="52"/>
                  </a:cubicBezTo>
                  <a:cubicBezTo>
                    <a:pt x="15" y="52"/>
                    <a:pt x="15" y="52"/>
                    <a:pt x="15" y="52"/>
                  </a:cubicBezTo>
                  <a:cubicBezTo>
                    <a:pt x="15" y="52"/>
                    <a:pt x="15" y="52"/>
                    <a:pt x="16" y="52"/>
                  </a:cubicBezTo>
                  <a:close/>
                  <a:moveTo>
                    <a:pt x="14" y="50"/>
                  </a:moveTo>
                  <a:cubicBezTo>
                    <a:pt x="13" y="49"/>
                    <a:pt x="13" y="49"/>
                    <a:pt x="12" y="49"/>
                  </a:cubicBezTo>
                  <a:cubicBezTo>
                    <a:pt x="12" y="47"/>
                    <a:pt x="12" y="46"/>
                    <a:pt x="11" y="45"/>
                  </a:cubicBezTo>
                  <a:cubicBezTo>
                    <a:pt x="9" y="44"/>
                    <a:pt x="7" y="44"/>
                    <a:pt x="6" y="45"/>
                  </a:cubicBezTo>
                  <a:cubicBezTo>
                    <a:pt x="6" y="44"/>
                    <a:pt x="5" y="43"/>
                    <a:pt x="5" y="43"/>
                  </a:cubicBezTo>
                  <a:cubicBezTo>
                    <a:pt x="6" y="42"/>
                    <a:pt x="6" y="40"/>
                    <a:pt x="6" y="38"/>
                  </a:cubicBezTo>
                  <a:cubicBezTo>
                    <a:pt x="5" y="37"/>
                    <a:pt x="4" y="36"/>
                    <a:pt x="2" y="36"/>
                  </a:cubicBezTo>
                  <a:cubicBezTo>
                    <a:pt x="2" y="35"/>
                    <a:pt x="2" y="35"/>
                    <a:pt x="2" y="35"/>
                  </a:cubicBezTo>
                  <a:cubicBezTo>
                    <a:pt x="2" y="34"/>
                    <a:pt x="2" y="34"/>
                    <a:pt x="2" y="33"/>
                  </a:cubicBezTo>
                  <a:cubicBezTo>
                    <a:pt x="4" y="33"/>
                    <a:pt x="5" y="32"/>
                    <a:pt x="6" y="31"/>
                  </a:cubicBezTo>
                  <a:cubicBezTo>
                    <a:pt x="6" y="29"/>
                    <a:pt x="6" y="27"/>
                    <a:pt x="5" y="26"/>
                  </a:cubicBezTo>
                  <a:cubicBezTo>
                    <a:pt x="5" y="26"/>
                    <a:pt x="6" y="25"/>
                    <a:pt x="6" y="25"/>
                  </a:cubicBezTo>
                  <a:cubicBezTo>
                    <a:pt x="7" y="25"/>
                    <a:pt x="9" y="25"/>
                    <a:pt x="11" y="24"/>
                  </a:cubicBezTo>
                  <a:cubicBezTo>
                    <a:pt x="12" y="23"/>
                    <a:pt x="12" y="22"/>
                    <a:pt x="12" y="20"/>
                  </a:cubicBezTo>
                  <a:cubicBezTo>
                    <a:pt x="13" y="20"/>
                    <a:pt x="13" y="20"/>
                    <a:pt x="14" y="19"/>
                  </a:cubicBezTo>
                  <a:cubicBezTo>
                    <a:pt x="15" y="21"/>
                    <a:pt x="16" y="22"/>
                    <a:pt x="18" y="22"/>
                  </a:cubicBezTo>
                  <a:cubicBezTo>
                    <a:pt x="20" y="22"/>
                    <a:pt x="21" y="21"/>
                    <a:pt x="22" y="19"/>
                  </a:cubicBezTo>
                  <a:cubicBezTo>
                    <a:pt x="22" y="20"/>
                    <a:pt x="23" y="20"/>
                    <a:pt x="24" y="20"/>
                  </a:cubicBezTo>
                  <a:cubicBezTo>
                    <a:pt x="23" y="22"/>
                    <a:pt x="24" y="23"/>
                    <a:pt x="25" y="24"/>
                  </a:cubicBezTo>
                  <a:cubicBezTo>
                    <a:pt x="27" y="25"/>
                    <a:pt x="28" y="25"/>
                    <a:pt x="30" y="25"/>
                  </a:cubicBezTo>
                  <a:cubicBezTo>
                    <a:pt x="30" y="25"/>
                    <a:pt x="31" y="26"/>
                    <a:pt x="31" y="26"/>
                  </a:cubicBezTo>
                  <a:cubicBezTo>
                    <a:pt x="30" y="27"/>
                    <a:pt x="29" y="29"/>
                    <a:pt x="30" y="31"/>
                  </a:cubicBezTo>
                  <a:cubicBezTo>
                    <a:pt x="30" y="32"/>
                    <a:pt x="32" y="33"/>
                    <a:pt x="33" y="33"/>
                  </a:cubicBezTo>
                  <a:cubicBezTo>
                    <a:pt x="33" y="34"/>
                    <a:pt x="33" y="34"/>
                    <a:pt x="33" y="35"/>
                  </a:cubicBezTo>
                  <a:cubicBezTo>
                    <a:pt x="33" y="35"/>
                    <a:pt x="33" y="35"/>
                    <a:pt x="33" y="36"/>
                  </a:cubicBezTo>
                  <a:cubicBezTo>
                    <a:pt x="32" y="36"/>
                    <a:pt x="30" y="37"/>
                    <a:pt x="30" y="38"/>
                  </a:cubicBezTo>
                  <a:cubicBezTo>
                    <a:pt x="29" y="40"/>
                    <a:pt x="30" y="42"/>
                    <a:pt x="31" y="43"/>
                  </a:cubicBezTo>
                  <a:cubicBezTo>
                    <a:pt x="31" y="43"/>
                    <a:pt x="30" y="44"/>
                    <a:pt x="30" y="45"/>
                  </a:cubicBezTo>
                  <a:cubicBezTo>
                    <a:pt x="28" y="44"/>
                    <a:pt x="27" y="44"/>
                    <a:pt x="25" y="45"/>
                  </a:cubicBezTo>
                  <a:cubicBezTo>
                    <a:pt x="24" y="46"/>
                    <a:pt x="23" y="47"/>
                    <a:pt x="24" y="49"/>
                  </a:cubicBezTo>
                  <a:cubicBezTo>
                    <a:pt x="23" y="49"/>
                    <a:pt x="22" y="49"/>
                    <a:pt x="22" y="50"/>
                  </a:cubicBezTo>
                  <a:cubicBezTo>
                    <a:pt x="21" y="48"/>
                    <a:pt x="20" y="47"/>
                    <a:pt x="18" y="47"/>
                  </a:cubicBezTo>
                  <a:cubicBezTo>
                    <a:pt x="16" y="47"/>
                    <a:pt x="15" y="48"/>
                    <a:pt x="14" y="50"/>
                  </a:cubicBezTo>
                  <a:close/>
                  <a:moveTo>
                    <a:pt x="33" y="7"/>
                  </a:moveTo>
                  <a:cubicBezTo>
                    <a:pt x="33" y="7"/>
                    <a:pt x="33" y="7"/>
                    <a:pt x="34" y="7"/>
                  </a:cubicBezTo>
                  <a:cubicBezTo>
                    <a:pt x="34" y="8"/>
                    <a:pt x="34" y="8"/>
                    <a:pt x="34" y="8"/>
                  </a:cubicBezTo>
                  <a:cubicBezTo>
                    <a:pt x="34" y="9"/>
                    <a:pt x="34" y="9"/>
                    <a:pt x="33" y="9"/>
                  </a:cubicBezTo>
                  <a:cubicBezTo>
                    <a:pt x="33" y="9"/>
                    <a:pt x="32" y="9"/>
                    <a:pt x="32" y="9"/>
                  </a:cubicBezTo>
                  <a:cubicBezTo>
                    <a:pt x="32" y="9"/>
                    <a:pt x="32" y="10"/>
                    <a:pt x="32" y="10"/>
                  </a:cubicBezTo>
                  <a:cubicBezTo>
                    <a:pt x="32" y="10"/>
                    <a:pt x="32" y="11"/>
                    <a:pt x="32" y="11"/>
                  </a:cubicBezTo>
                  <a:cubicBezTo>
                    <a:pt x="32" y="12"/>
                    <a:pt x="32" y="12"/>
                    <a:pt x="32" y="13"/>
                  </a:cubicBezTo>
                  <a:cubicBezTo>
                    <a:pt x="32" y="13"/>
                    <a:pt x="32" y="13"/>
                    <a:pt x="32" y="14"/>
                  </a:cubicBezTo>
                  <a:cubicBezTo>
                    <a:pt x="33" y="14"/>
                    <a:pt x="33" y="14"/>
                    <a:pt x="33" y="14"/>
                  </a:cubicBezTo>
                  <a:cubicBezTo>
                    <a:pt x="34" y="14"/>
                    <a:pt x="34" y="14"/>
                    <a:pt x="34" y="14"/>
                  </a:cubicBezTo>
                  <a:cubicBezTo>
                    <a:pt x="34" y="15"/>
                    <a:pt x="34" y="15"/>
                    <a:pt x="34" y="15"/>
                  </a:cubicBezTo>
                  <a:cubicBezTo>
                    <a:pt x="33" y="15"/>
                    <a:pt x="33" y="16"/>
                    <a:pt x="33" y="16"/>
                  </a:cubicBezTo>
                  <a:cubicBezTo>
                    <a:pt x="33" y="16"/>
                    <a:pt x="33" y="17"/>
                    <a:pt x="33" y="17"/>
                  </a:cubicBezTo>
                  <a:cubicBezTo>
                    <a:pt x="34" y="18"/>
                    <a:pt x="34" y="18"/>
                    <a:pt x="35" y="19"/>
                  </a:cubicBezTo>
                  <a:cubicBezTo>
                    <a:pt x="35" y="19"/>
                    <a:pt x="35" y="20"/>
                    <a:pt x="36" y="20"/>
                  </a:cubicBezTo>
                  <a:cubicBezTo>
                    <a:pt x="36" y="20"/>
                    <a:pt x="36" y="19"/>
                    <a:pt x="36" y="19"/>
                  </a:cubicBezTo>
                  <a:cubicBezTo>
                    <a:pt x="37" y="19"/>
                    <a:pt x="37" y="19"/>
                    <a:pt x="37" y="19"/>
                  </a:cubicBezTo>
                  <a:cubicBezTo>
                    <a:pt x="38" y="19"/>
                    <a:pt x="38" y="20"/>
                    <a:pt x="38" y="20"/>
                  </a:cubicBezTo>
                  <a:cubicBezTo>
                    <a:pt x="38" y="20"/>
                    <a:pt x="38" y="21"/>
                    <a:pt x="38" y="21"/>
                  </a:cubicBezTo>
                  <a:cubicBezTo>
                    <a:pt x="38" y="21"/>
                    <a:pt x="38" y="21"/>
                    <a:pt x="38" y="22"/>
                  </a:cubicBezTo>
                  <a:cubicBezTo>
                    <a:pt x="39" y="22"/>
                    <a:pt x="40" y="22"/>
                    <a:pt x="41" y="23"/>
                  </a:cubicBezTo>
                  <a:cubicBezTo>
                    <a:pt x="41" y="23"/>
                    <a:pt x="42" y="23"/>
                    <a:pt x="42" y="22"/>
                  </a:cubicBezTo>
                  <a:cubicBezTo>
                    <a:pt x="42" y="22"/>
                    <a:pt x="42" y="22"/>
                    <a:pt x="42" y="22"/>
                  </a:cubicBezTo>
                  <a:cubicBezTo>
                    <a:pt x="42" y="21"/>
                    <a:pt x="44" y="21"/>
                    <a:pt x="44" y="22"/>
                  </a:cubicBezTo>
                  <a:cubicBezTo>
                    <a:pt x="44" y="22"/>
                    <a:pt x="44" y="22"/>
                    <a:pt x="44" y="22"/>
                  </a:cubicBezTo>
                  <a:cubicBezTo>
                    <a:pt x="44" y="22"/>
                    <a:pt x="45" y="23"/>
                    <a:pt x="45" y="23"/>
                  </a:cubicBezTo>
                  <a:cubicBezTo>
                    <a:pt x="45" y="23"/>
                    <a:pt x="45" y="23"/>
                    <a:pt x="45" y="23"/>
                  </a:cubicBezTo>
                  <a:cubicBezTo>
                    <a:pt x="46" y="22"/>
                    <a:pt x="47" y="22"/>
                    <a:pt x="48" y="22"/>
                  </a:cubicBezTo>
                  <a:cubicBezTo>
                    <a:pt x="48" y="21"/>
                    <a:pt x="48" y="21"/>
                    <a:pt x="48" y="21"/>
                  </a:cubicBezTo>
                  <a:cubicBezTo>
                    <a:pt x="49" y="21"/>
                    <a:pt x="49" y="20"/>
                    <a:pt x="48" y="20"/>
                  </a:cubicBezTo>
                  <a:cubicBezTo>
                    <a:pt x="48" y="20"/>
                    <a:pt x="48" y="19"/>
                    <a:pt x="49" y="19"/>
                  </a:cubicBezTo>
                  <a:cubicBezTo>
                    <a:pt x="49" y="19"/>
                    <a:pt x="49" y="19"/>
                    <a:pt x="50" y="19"/>
                  </a:cubicBezTo>
                  <a:cubicBezTo>
                    <a:pt x="50" y="19"/>
                    <a:pt x="50" y="20"/>
                    <a:pt x="50" y="20"/>
                  </a:cubicBezTo>
                  <a:cubicBezTo>
                    <a:pt x="51" y="20"/>
                    <a:pt x="51" y="19"/>
                    <a:pt x="51" y="19"/>
                  </a:cubicBezTo>
                  <a:cubicBezTo>
                    <a:pt x="52" y="18"/>
                    <a:pt x="53" y="18"/>
                    <a:pt x="53" y="17"/>
                  </a:cubicBezTo>
                  <a:cubicBezTo>
                    <a:pt x="53" y="17"/>
                    <a:pt x="53" y="16"/>
                    <a:pt x="53" y="16"/>
                  </a:cubicBezTo>
                  <a:cubicBezTo>
                    <a:pt x="53" y="16"/>
                    <a:pt x="53" y="15"/>
                    <a:pt x="53" y="15"/>
                  </a:cubicBezTo>
                  <a:cubicBezTo>
                    <a:pt x="52" y="15"/>
                    <a:pt x="52" y="15"/>
                    <a:pt x="52" y="14"/>
                  </a:cubicBezTo>
                  <a:cubicBezTo>
                    <a:pt x="52" y="14"/>
                    <a:pt x="53" y="14"/>
                    <a:pt x="53" y="14"/>
                  </a:cubicBezTo>
                  <a:cubicBezTo>
                    <a:pt x="53" y="14"/>
                    <a:pt x="54" y="14"/>
                    <a:pt x="54" y="14"/>
                  </a:cubicBezTo>
                  <a:cubicBezTo>
                    <a:pt x="54" y="13"/>
                    <a:pt x="54" y="13"/>
                    <a:pt x="54" y="13"/>
                  </a:cubicBezTo>
                  <a:cubicBezTo>
                    <a:pt x="54" y="12"/>
                    <a:pt x="54" y="12"/>
                    <a:pt x="54" y="11"/>
                  </a:cubicBezTo>
                  <a:cubicBezTo>
                    <a:pt x="54" y="11"/>
                    <a:pt x="54" y="10"/>
                    <a:pt x="54" y="10"/>
                  </a:cubicBezTo>
                  <a:cubicBezTo>
                    <a:pt x="54" y="10"/>
                    <a:pt x="54" y="9"/>
                    <a:pt x="54" y="9"/>
                  </a:cubicBezTo>
                  <a:cubicBezTo>
                    <a:pt x="54" y="9"/>
                    <a:pt x="53" y="9"/>
                    <a:pt x="53" y="9"/>
                  </a:cubicBezTo>
                  <a:cubicBezTo>
                    <a:pt x="52" y="9"/>
                    <a:pt x="52" y="9"/>
                    <a:pt x="52" y="8"/>
                  </a:cubicBezTo>
                  <a:cubicBezTo>
                    <a:pt x="52" y="8"/>
                    <a:pt x="52" y="8"/>
                    <a:pt x="53" y="7"/>
                  </a:cubicBezTo>
                  <a:cubicBezTo>
                    <a:pt x="53" y="7"/>
                    <a:pt x="53" y="7"/>
                    <a:pt x="53" y="7"/>
                  </a:cubicBezTo>
                  <a:cubicBezTo>
                    <a:pt x="53" y="7"/>
                    <a:pt x="53" y="6"/>
                    <a:pt x="53" y="6"/>
                  </a:cubicBezTo>
                  <a:cubicBezTo>
                    <a:pt x="53" y="5"/>
                    <a:pt x="52" y="4"/>
                    <a:pt x="51" y="4"/>
                  </a:cubicBezTo>
                  <a:cubicBezTo>
                    <a:pt x="51" y="3"/>
                    <a:pt x="51" y="3"/>
                    <a:pt x="50" y="3"/>
                  </a:cubicBezTo>
                  <a:cubicBezTo>
                    <a:pt x="50" y="3"/>
                    <a:pt x="50" y="3"/>
                    <a:pt x="50" y="4"/>
                  </a:cubicBezTo>
                  <a:cubicBezTo>
                    <a:pt x="49" y="4"/>
                    <a:pt x="49" y="4"/>
                    <a:pt x="49" y="4"/>
                  </a:cubicBezTo>
                  <a:cubicBezTo>
                    <a:pt x="48" y="3"/>
                    <a:pt x="48" y="3"/>
                    <a:pt x="48" y="3"/>
                  </a:cubicBezTo>
                  <a:cubicBezTo>
                    <a:pt x="49" y="2"/>
                    <a:pt x="49" y="2"/>
                    <a:pt x="48" y="2"/>
                  </a:cubicBezTo>
                  <a:cubicBezTo>
                    <a:pt x="48" y="2"/>
                    <a:pt x="48" y="1"/>
                    <a:pt x="48" y="1"/>
                  </a:cubicBezTo>
                  <a:cubicBezTo>
                    <a:pt x="47" y="1"/>
                    <a:pt x="46" y="0"/>
                    <a:pt x="45" y="0"/>
                  </a:cubicBezTo>
                  <a:cubicBezTo>
                    <a:pt x="45" y="0"/>
                    <a:pt x="45" y="0"/>
                    <a:pt x="44" y="0"/>
                  </a:cubicBezTo>
                  <a:cubicBezTo>
                    <a:pt x="44" y="1"/>
                    <a:pt x="44" y="1"/>
                    <a:pt x="44" y="1"/>
                  </a:cubicBezTo>
                  <a:cubicBezTo>
                    <a:pt x="44" y="2"/>
                    <a:pt x="42" y="2"/>
                    <a:pt x="42" y="1"/>
                  </a:cubicBezTo>
                  <a:cubicBezTo>
                    <a:pt x="42" y="1"/>
                    <a:pt x="42" y="1"/>
                    <a:pt x="42" y="0"/>
                  </a:cubicBezTo>
                  <a:cubicBezTo>
                    <a:pt x="42" y="0"/>
                    <a:pt x="41" y="0"/>
                    <a:pt x="41" y="0"/>
                  </a:cubicBezTo>
                  <a:cubicBezTo>
                    <a:pt x="40" y="0"/>
                    <a:pt x="39" y="1"/>
                    <a:pt x="38" y="1"/>
                  </a:cubicBezTo>
                  <a:cubicBezTo>
                    <a:pt x="38" y="1"/>
                    <a:pt x="38" y="2"/>
                    <a:pt x="38" y="2"/>
                  </a:cubicBezTo>
                  <a:cubicBezTo>
                    <a:pt x="38" y="2"/>
                    <a:pt x="38" y="2"/>
                    <a:pt x="38" y="3"/>
                  </a:cubicBezTo>
                  <a:cubicBezTo>
                    <a:pt x="38" y="3"/>
                    <a:pt x="38" y="3"/>
                    <a:pt x="37" y="4"/>
                  </a:cubicBezTo>
                  <a:cubicBezTo>
                    <a:pt x="37" y="4"/>
                    <a:pt x="37" y="4"/>
                    <a:pt x="36" y="4"/>
                  </a:cubicBezTo>
                  <a:cubicBezTo>
                    <a:pt x="36" y="3"/>
                    <a:pt x="36" y="3"/>
                    <a:pt x="36" y="3"/>
                  </a:cubicBezTo>
                  <a:cubicBezTo>
                    <a:pt x="35" y="3"/>
                    <a:pt x="35" y="3"/>
                    <a:pt x="35" y="4"/>
                  </a:cubicBezTo>
                  <a:cubicBezTo>
                    <a:pt x="34" y="4"/>
                    <a:pt x="34" y="5"/>
                    <a:pt x="33" y="6"/>
                  </a:cubicBezTo>
                  <a:cubicBezTo>
                    <a:pt x="33" y="6"/>
                    <a:pt x="33" y="7"/>
                    <a:pt x="33" y="7"/>
                  </a:cubicBezTo>
                  <a:close/>
                  <a:moveTo>
                    <a:pt x="36" y="9"/>
                  </a:moveTo>
                  <a:cubicBezTo>
                    <a:pt x="36" y="8"/>
                    <a:pt x="36" y="7"/>
                    <a:pt x="35" y="6"/>
                  </a:cubicBezTo>
                  <a:cubicBezTo>
                    <a:pt x="35" y="6"/>
                    <a:pt x="36" y="6"/>
                    <a:pt x="36" y="6"/>
                  </a:cubicBezTo>
                  <a:cubicBezTo>
                    <a:pt x="37" y="6"/>
                    <a:pt x="38" y="6"/>
                    <a:pt x="39" y="5"/>
                  </a:cubicBezTo>
                  <a:cubicBezTo>
                    <a:pt x="40" y="5"/>
                    <a:pt x="40" y="4"/>
                    <a:pt x="40" y="3"/>
                  </a:cubicBezTo>
                  <a:cubicBezTo>
                    <a:pt x="40" y="3"/>
                    <a:pt x="40" y="3"/>
                    <a:pt x="41" y="2"/>
                  </a:cubicBezTo>
                  <a:cubicBezTo>
                    <a:pt x="41" y="3"/>
                    <a:pt x="42" y="4"/>
                    <a:pt x="43" y="4"/>
                  </a:cubicBezTo>
                  <a:cubicBezTo>
                    <a:pt x="44" y="4"/>
                    <a:pt x="45" y="3"/>
                    <a:pt x="46" y="2"/>
                  </a:cubicBezTo>
                  <a:cubicBezTo>
                    <a:pt x="46" y="3"/>
                    <a:pt x="46" y="3"/>
                    <a:pt x="46" y="3"/>
                  </a:cubicBezTo>
                  <a:cubicBezTo>
                    <a:pt x="46" y="4"/>
                    <a:pt x="47" y="5"/>
                    <a:pt x="47" y="5"/>
                  </a:cubicBezTo>
                  <a:cubicBezTo>
                    <a:pt x="48" y="6"/>
                    <a:pt x="49" y="6"/>
                    <a:pt x="50" y="6"/>
                  </a:cubicBezTo>
                  <a:cubicBezTo>
                    <a:pt x="51" y="6"/>
                    <a:pt x="51" y="6"/>
                    <a:pt x="51" y="6"/>
                  </a:cubicBezTo>
                  <a:cubicBezTo>
                    <a:pt x="50" y="7"/>
                    <a:pt x="50" y="8"/>
                    <a:pt x="50" y="9"/>
                  </a:cubicBezTo>
                  <a:cubicBezTo>
                    <a:pt x="50" y="10"/>
                    <a:pt x="51" y="11"/>
                    <a:pt x="52" y="11"/>
                  </a:cubicBezTo>
                  <a:cubicBezTo>
                    <a:pt x="52" y="11"/>
                    <a:pt x="52" y="11"/>
                    <a:pt x="52" y="11"/>
                  </a:cubicBezTo>
                  <a:cubicBezTo>
                    <a:pt x="52" y="12"/>
                    <a:pt x="52" y="12"/>
                    <a:pt x="52" y="12"/>
                  </a:cubicBezTo>
                  <a:cubicBezTo>
                    <a:pt x="51" y="12"/>
                    <a:pt x="50" y="13"/>
                    <a:pt x="50" y="14"/>
                  </a:cubicBezTo>
                  <a:cubicBezTo>
                    <a:pt x="50" y="15"/>
                    <a:pt x="50" y="16"/>
                    <a:pt x="51" y="17"/>
                  </a:cubicBezTo>
                  <a:cubicBezTo>
                    <a:pt x="51" y="17"/>
                    <a:pt x="51" y="17"/>
                    <a:pt x="50" y="17"/>
                  </a:cubicBezTo>
                  <a:cubicBezTo>
                    <a:pt x="49" y="17"/>
                    <a:pt x="48" y="17"/>
                    <a:pt x="47" y="17"/>
                  </a:cubicBezTo>
                  <a:cubicBezTo>
                    <a:pt x="47" y="18"/>
                    <a:pt x="46" y="19"/>
                    <a:pt x="46" y="20"/>
                  </a:cubicBezTo>
                  <a:cubicBezTo>
                    <a:pt x="46" y="20"/>
                    <a:pt x="46" y="20"/>
                    <a:pt x="46" y="20"/>
                  </a:cubicBezTo>
                  <a:cubicBezTo>
                    <a:pt x="45" y="19"/>
                    <a:pt x="44" y="19"/>
                    <a:pt x="43" y="19"/>
                  </a:cubicBezTo>
                  <a:cubicBezTo>
                    <a:pt x="42" y="19"/>
                    <a:pt x="41" y="19"/>
                    <a:pt x="41" y="20"/>
                  </a:cubicBezTo>
                  <a:cubicBezTo>
                    <a:pt x="40" y="20"/>
                    <a:pt x="40" y="20"/>
                    <a:pt x="40" y="20"/>
                  </a:cubicBezTo>
                  <a:cubicBezTo>
                    <a:pt x="40" y="19"/>
                    <a:pt x="40" y="18"/>
                    <a:pt x="39" y="17"/>
                  </a:cubicBezTo>
                  <a:cubicBezTo>
                    <a:pt x="38" y="17"/>
                    <a:pt x="37" y="17"/>
                    <a:pt x="36" y="17"/>
                  </a:cubicBezTo>
                  <a:cubicBezTo>
                    <a:pt x="36" y="17"/>
                    <a:pt x="35" y="17"/>
                    <a:pt x="35" y="17"/>
                  </a:cubicBezTo>
                  <a:cubicBezTo>
                    <a:pt x="36" y="16"/>
                    <a:pt x="36" y="15"/>
                    <a:pt x="36" y="14"/>
                  </a:cubicBezTo>
                  <a:cubicBezTo>
                    <a:pt x="36" y="13"/>
                    <a:pt x="35" y="12"/>
                    <a:pt x="34" y="12"/>
                  </a:cubicBezTo>
                  <a:cubicBezTo>
                    <a:pt x="34" y="12"/>
                    <a:pt x="34" y="12"/>
                    <a:pt x="34" y="11"/>
                  </a:cubicBezTo>
                  <a:cubicBezTo>
                    <a:pt x="34" y="11"/>
                    <a:pt x="34" y="11"/>
                    <a:pt x="34" y="11"/>
                  </a:cubicBezTo>
                  <a:cubicBezTo>
                    <a:pt x="35" y="11"/>
                    <a:pt x="36" y="10"/>
                    <a:pt x="36" y="9"/>
                  </a:cubicBezTo>
                  <a:close/>
                  <a:moveTo>
                    <a:pt x="55" y="30"/>
                  </a:moveTo>
                  <a:cubicBezTo>
                    <a:pt x="45" y="30"/>
                    <a:pt x="37" y="38"/>
                    <a:pt x="37" y="47"/>
                  </a:cubicBezTo>
                  <a:cubicBezTo>
                    <a:pt x="37" y="57"/>
                    <a:pt x="45" y="65"/>
                    <a:pt x="55" y="65"/>
                  </a:cubicBezTo>
                  <a:cubicBezTo>
                    <a:pt x="65" y="65"/>
                    <a:pt x="73" y="57"/>
                    <a:pt x="73" y="47"/>
                  </a:cubicBezTo>
                  <a:cubicBezTo>
                    <a:pt x="73" y="38"/>
                    <a:pt x="65" y="30"/>
                    <a:pt x="55" y="30"/>
                  </a:cubicBezTo>
                  <a:close/>
                  <a:moveTo>
                    <a:pt x="55" y="63"/>
                  </a:moveTo>
                  <a:cubicBezTo>
                    <a:pt x="46" y="63"/>
                    <a:pt x="39" y="56"/>
                    <a:pt x="39" y="47"/>
                  </a:cubicBezTo>
                  <a:cubicBezTo>
                    <a:pt x="39" y="39"/>
                    <a:pt x="46" y="32"/>
                    <a:pt x="55" y="32"/>
                  </a:cubicBezTo>
                  <a:cubicBezTo>
                    <a:pt x="64" y="32"/>
                    <a:pt x="71" y="39"/>
                    <a:pt x="71" y="47"/>
                  </a:cubicBezTo>
                  <a:cubicBezTo>
                    <a:pt x="71" y="56"/>
                    <a:pt x="64" y="63"/>
                    <a:pt x="55" y="63"/>
                  </a:cubicBezTo>
                  <a:close/>
                  <a:moveTo>
                    <a:pt x="43" y="17"/>
                  </a:moveTo>
                  <a:cubicBezTo>
                    <a:pt x="46" y="17"/>
                    <a:pt x="49" y="15"/>
                    <a:pt x="49" y="11"/>
                  </a:cubicBezTo>
                  <a:cubicBezTo>
                    <a:pt x="49" y="8"/>
                    <a:pt x="46" y="5"/>
                    <a:pt x="43" y="5"/>
                  </a:cubicBezTo>
                  <a:cubicBezTo>
                    <a:pt x="40" y="5"/>
                    <a:pt x="37" y="8"/>
                    <a:pt x="37" y="11"/>
                  </a:cubicBezTo>
                  <a:cubicBezTo>
                    <a:pt x="37" y="15"/>
                    <a:pt x="40" y="17"/>
                    <a:pt x="43" y="17"/>
                  </a:cubicBezTo>
                  <a:close/>
                  <a:moveTo>
                    <a:pt x="43" y="7"/>
                  </a:moveTo>
                  <a:cubicBezTo>
                    <a:pt x="45" y="7"/>
                    <a:pt x="47" y="9"/>
                    <a:pt x="47" y="11"/>
                  </a:cubicBezTo>
                  <a:cubicBezTo>
                    <a:pt x="47" y="14"/>
                    <a:pt x="45" y="15"/>
                    <a:pt x="43" y="15"/>
                  </a:cubicBezTo>
                  <a:cubicBezTo>
                    <a:pt x="41" y="15"/>
                    <a:pt x="39" y="14"/>
                    <a:pt x="39" y="11"/>
                  </a:cubicBezTo>
                  <a:cubicBezTo>
                    <a:pt x="39" y="9"/>
                    <a:pt x="41" y="7"/>
                    <a:pt x="43" y="7"/>
                  </a:cubicBezTo>
                  <a:close/>
                  <a:moveTo>
                    <a:pt x="66" y="40"/>
                  </a:moveTo>
                  <a:cubicBezTo>
                    <a:pt x="66" y="41"/>
                    <a:pt x="66" y="42"/>
                    <a:pt x="66" y="43"/>
                  </a:cubicBezTo>
                  <a:cubicBezTo>
                    <a:pt x="54" y="54"/>
                    <a:pt x="54" y="54"/>
                    <a:pt x="54" y="54"/>
                  </a:cubicBezTo>
                  <a:cubicBezTo>
                    <a:pt x="53" y="55"/>
                    <a:pt x="53" y="55"/>
                    <a:pt x="53" y="55"/>
                  </a:cubicBezTo>
                  <a:cubicBezTo>
                    <a:pt x="52" y="55"/>
                    <a:pt x="52" y="55"/>
                    <a:pt x="52" y="54"/>
                  </a:cubicBezTo>
                  <a:cubicBezTo>
                    <a:pt x="45" y="47"/>
                    <a:pt x="45" y="47"/>
                    <a:pt x="45" y="47"/>
                  </a:cubicBezTo>
                  <a:cubicBezTo>
                    <a:pt x="44" y="47"/>
                    <a:pt x="44" y="46"/>
                    <a:pt x="45" y="45"/>
                  </a:cubicBezTo>
                  <a:cubicBezTo>
                    <a:pt x="45" y="45"/>
                    <a:pt x="46" y="45"/>
                    <a:pt x="47" y="45"/>
                  </a:cubicBezTo>
                  <a:cubicBezTo>
                    <a:pt x="53" y="51"/>
                    <a:pt x="53" y="51"/>
                    <a:pt x="53" y="51"/>
                  </a:cubicBezTo>
                  <a:cubicBezTo>
                    <a:pt x="63" y="40"/>
                    <a:pt x="63" y="40"/>
                    <a:pt x="63" y="40"/>
                  </a:cubicBezTo>
                  <a:cubicBezTo>
                    <a:pt x="64" y="40"/>
                    <a:pt x="65" y="40"/>
                    <a:pt x="66" y="40"/>
                  </a:cubicBezTo>
                  <a:close/>
                  <a:moveTo>
                    <a:pt x="27" y="35"/>
                  </a:moveTo>
                  <a:cubicBezTo>
                    <a:pt x="27" y="29"/>
                    <a:pt x="23" y="25"/>
                    <a:pt x="18" y="25"/>
                  </a:cubicBezTo>
                  <a:cubicBezTo>
                    <a:pt x="12" y="25"/>
                    <a:pt x="8" y="29"/>
                    <a:pt x="8" y="35"/>
                  </a:cubicBezTo>
                  <a:cubicBezTo>
                    <a:pt x="8" y="40"/>
                    <a:pt x="12" y="44"/>
                    <a:pt x="18" y="44"/>
                  </a:cubicBezTo>
                  <a:cubicBezTo>
                    <a:pt x="23" y="44"/>
                    <a:pt x="27" y="40"/>
                    <a:pt x="27" y="35"/>
                  </a:cubicBezTo>
                  <a:close/>
                  <a:moveTo>
                    <a:pt x="18" y="42"/>
                  </a:moveTo>
                  <a:cubicBezTo>
                    <a:pt x="14" y="42"/>
                    <a:pt x="10" y="39"/>
                    <a:pt x="10" y="35"/>
                  </a:cubicBezTo>
                  <a:cubicBezTo>
                    <a:pt x="10" y="31"/>
                    <a:pt x="14" y="27"/>
                    <a:pt x="18" y="27"/>
                  </a:cubicBezTo>
                  <a:cubicBezTo>
                    <a:pt x="22" y="27"/>
                    <a:pt x="25" y="31"/>
                    <a:pt x="25" y="35"/>
                  </a:cubicBezTo>
                  <a:cubicBezTo>
                    <a:pt x="25" y="39"/>
                    <a:pt x="22" y="42"/>
                    <a:pt x="18" y="42"/>
                  </a:cubicBezTo>
                  <a:close/>
                  <a:moveTo>
                    <a:pt x="21" y="35"/>
                  </a:moveTo>
                  <a:cubicBezTo>
                    <a:pt x="21" y="37"/>
                    <a:pt x="20" y="38"/>
                    <a:pt x="18" y="38"/>
                  </a:cubicBezTo>
                  <a:cubicBezTo>
                    <a:pt x="16" y="38"/>
                    <a:pt x="14" y="37"/>
                    <a:pt x="14" y="35"/>
                  </a:cubicBezTo>
                  <a:cubicBezTo>
                    <a:pt x="14" y="33"/>
                    <a:pt x="16" y="31"/>
                    <a:pt x="18" y="31"/>
                  </a:cubicBezTo>
                  <a:cubicBezTo>
                    <a:pt x="20" y="31"/>
                    <a:pt x="21" y="33"/>
                    <a:pt x="21" y="35"/>
                  </a:cubicBezTo>
                  <a:close/>
                  <a:moveTo>
                    <a:pt x="56" y="13"/>
                  </a:moveTo>
                  <a:cubicBezTo>
                    <a:pt x="56" y="13"/>
                    <a:pt x="56" y="12"/>
                    <a:pt x="56" y="11"/>
                  </a:cubicBezTo>
                  <a:cubicBezTo>
                    <a:pt x="56" y="11"/>
                    <a:pt x="56" y="10"/>
                    <a:pt x="56" y="10"/>
                  </a:cubicBezTo>
                  <a:cubicBezTo>
                    <a:pt x="56" y="10"/>
                    <a:pt x="56" y="10"/>
                    <a:pt x="56" y="10"/>
                  </a:cubicBezTo>
                  <a:cubicBezTo>
                    <a:pt x="62" y="15"/>
                    <a:pt x="66" y="23"/>
                    <a:pt x="67" y="32"/>
                  </a:cubicBezTo>
                  <a:cubicBezTo>
                    <a:pt x="66" y="31"/>
                    <a:pt x="65" y="31"/>
                    <a:pt x="63" y="30"/>
                  </a:cubicBezTo>
                  <a:cubicBezTo>
                    <a:pt x="63" y="24"/>
                    <a:pt x="60" y="18"/>
                    <a:pt x="56" y="14"/>
                  </a:cubicBezTo>
                  <a:cubicBezTo>
                    <a:pt x="56" y="13"/>
                    <a:pt x="56" y="13"/>
                    <a:pt x="56" y="13"/>
                  </a:cubicBezTo>
                  <a:close/>
                  <a:moveTo>
                    <a:pt x="14" y="16"/>
                  </a:moveTo>
                  <a:cubicBezTo>
                    <a:pt x="13" y="16"/>
                    <a:pt x="12" y="16"/>
                    <a:pt x="11" y="17"/>
                  </a:cubicBezTo>
                  <a:cubicBezTo>
                    <a:pt x="16" y="9"/>
                    <a:pt x="24" y="4"/>
                    <a:pt x="34" y="3"/>
                  </a:cubicBezTo>
                  <a:cubicBezTo>
                    <a:pt x="33" y="4"/>
                    <a:pt x="32" y="4"/>
                    <a:pt x="32" y="5"/>
                  </a:cubicBezTo>
                  <a:cubicBezTo>
                    <a:pt x="32" y="6"/>
                    <a:pt x="32" y="6"/>
                    <a:pt x="31" y="6"/>
                  </a:cubicBezTo>
                  <a:cubicBezTo>
                    <a:pt x="25" y="7"/>
                    <a:pt x="19" y="11"/>
                    <a:pt x="16" y="16"/>
                  </a:cubicBezTo>
                  <a:cubicBezTo>
                    <a:pt x="15" y="16"/>
                    <a:pt x="15" y="16"/>
                    <a:pt x="15" y="16"/>
                  </a:cubicBezTo>
                  <a:lnTo>
                    <a:pt x="14" y="16"/>
                  </a:lnTo>
                  <a:close/>
                  <a:moveTo>
                    <a:pt x="40" y="59"/>
                  </a:moveTo>
                  <a:cubicBezTo>
                    <a:pt x="41" y="60"/>
                    <a:pt x="42" y="61"/>
                    <a:pt x="43" y="62"/>
                  </a:cubicBezTo>
                  <a:cubicBezTo>
                    <a:pt x="41" y="63"/>
                    <a:pt x="39" y="63"/>
                    <a:pt x="37" y="63"/>
                  </a:cubicBezTo>
                  <a:cubicBezTo>
                    <a:pt x="28" y="63"/>
                    <a:pt x="20" y="59"/>
                    <a:pt x="15" y="53"/>
                  </a:cubicBezTo>
                  <a:cubicBezTo>
                    <a:pt x="15" y="53"/>
                    <a:pt x="15" y="53"/>
                    <a:pt x="15" y="53"/>
                  </a:cubicBezTo>
                  <a:cubicBezTo>
                    <a:pt x="15" y="53"/>
                    <a:pt x="16" y="53"/>
                    <a:pt x="16" y="53"/>
                  </a:cubicBezTo>
                  <a:cubicBezTo>
                    <a:pt x="17" y="53"/>
                    <a:pt x="17" y="52"/>
                    <a:pt x="17" y="52"/>
                  </a:cubicBezTo>
                  <a:cubicBezTo>
                    <a:pt x="22" y="57"/>
                    <a:pt x="29" y="60"/>
                    <a:pt x="37" y="60"/>
                  </a:cubicBezTo>
                  <a:cubicBezTo>
                    <a:pt x="38" y="60"/>
                    <a:pt x="39" y="60"/>
                    <a:pt x="40"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101" name="Freeform 31"/>
            <p:cNvSpPr>
              <a:spLocks noEditPoints="1"/>
            </p:cNvSpPr>
            <p:nvPr/>
          </p:nvSpPr>
          <p:spPr bwMode="auto">
            <a:xfrm>
              <a:off x="4653859" y="2556445"/>
              <a:ext cx="499717" cy="543488"/>
            </a:xfrm>
            <a:custGeom>
              <a:avLst/>
              <a:gdLst>
                <a:gd name="T0" fmla="*/ 42 w 58"/>
                <a:gd name="T1" fmla="*/ 4 h 63"/>
                <a:gd name="T2" fmla="*/ 41 w 58"/>
                <a:gd name="T3" fmla="*/ 10 h 63"/>
                <a:gd name="T4" fmla="*/ 17 w 58"/>
                <a:gd name="T5" fmla="*/ 47 h 63"/>
                <a:gd name="T6" fmla="*/ 15 w 58"/>
                <a:gd name="T7" fmla="*/ 54 h 63"/>
                <a:gd name="T8" fmla="*/ 19 w 58"/>
                <a:gd name="T9" fmla="*/ 47 h 63"/>
                <a:gd name="T10" fmla="*/ 49 w 58"/>
                <a:gd name="T11" fmla="*/ 19 h 63"/>
                <a:gd name="T12" fmla="*/ 53 w 58"/>
                <a:gd name="T13" fmla="*/ 14 h 63"/>
                <a:gd name="T14" fmla="*/ 48 w 58"/>
                <a:gd name="T15" fmla="*/ 19 h 63"/>
                <a:gd name="T16" fmla="*/ 4 w 58"/>
                <a:gd name="T17" fmla="*/ 43 h 63"/>
                <a:gd name="T18" fmla="*/ 11 w 58"/>
                <a:gd name="T19" fmla="*/ 41 h 63"/>
                <a:gd name="T20" fmla="*/ 57 w 58"/>
                <a:gd name="T21" fmla="*/ 28 h 63"/>
                <a:gd name="T22" fmla="*/ 51 w 58"/>
                <a:gd name="T23" fmla="*/ 30 h 63"/>
                <a:gd name="T24" fmla="*/ 57 w 58"/>
                <a:gd name="T25" fmla="*/ 28 h 63"/>
                <a:gd name="T26" fmla="*/ 1 w 58"/>
                <a:gd name="T27" fmla="*/ 28 h 63"/>
                <a:gd name="T28" fmla="*/ 7 w 58"/>
                <a:gd name="T29" fmla="*/ 30 h 63"/>
                <a:gd name="T30" fmla="*/ 48 w 58"/>
                <a:gd name="T31" fmla="*/ 39 h 63"/>
                <a:gd name="T32" fmla="*/ 54 w 58"/>
                <a:gd name="T33" fmla="*/ 44 h 63"/>
                <a:gd name="T34" fmla="*/ 49 w 58"/>
                <a:gd name="T35" fmla="*/ 39 h 63"/>
                <a:gd name="T36" fmla="*/ 5 w 58"/>
                <a:gd name="T37" fmla="*/ 16 h 63"/>
                <a:gd name="T38" fmla="*/ 11 w 58"/>
                <a:gd name="T39" fmla="*/ 18 h 63"/>
                <a:gd name="T40" fmla="*/ 41 w 58"/>
                <a:gd name="T41" fmla="*/ 47 h 63"/>
                <a:gd name="T42" fmla="*/ 42 w 58"/>
                <a:gd name="T43" fmla="*/ 54 h 63"/>
                <a:gd name="T44" fmla="*/ 44 w 58"/>
                <a:gd name="T45" fmla="*/ 53 h 63"/>
                <a:gd name="T46" fmla="*/ 18 w 58"/>
                <a:gd name="T47" fmla="*/ 11 h 63"/>
                <a:gd name="T48" fmla="*/ 16 w 58"/>
                <a:gd name="T49" fmla="*/ 4 h 63"/>
                <a:gd name="T50" fmla="*/ 17 w 58"/>
                <a:gd name="T51" fmla="*/ 10 h 63"/>
                <a:gd name="T52" fmla="*/ 30 w 58"/>
                <a:gd name="T53" fmla="*/ 1 h 63"/>
                <a:gd name="T54" fmla="*/ 28 w 58"/>
                <a:gd name="T55" fmla="*/ 7 h 63"/>
                <a:gd name="T56" fmla="*/ 40 w 58"/>
                <a:gd name="T57" fmla="*/ 41 h 63"/>
                <a:gd name="T58" fmla="*/ 37 w 58"/>
                <a:gd name="T59" fmla="*/ 51 h 63"/>
                <a:gd name="T60" fmla="*/ 38 w 58"/>
                <a:gd name="T61" fmla="*/ 55 h 63"/>
                <a:gd name="T62" fmla="*/ 35 w 58"/>
                <a:gd name="T63" fmla="*/ 60 h 63"/>
                <a:gd name="T64" fmla="*/ 28 w 58"/>
                <a:gd name="T65" fmla="*/ 63 h 63"/>
                <a:gd name="T66" fmla="*/ 21 w 58"/>
                <a:gd name="T67" fmla="*/ 58 h 63"/>
                <a:gd name="T68" fmla="*/ 22 w 58"/>
                <a:gd name="T69" fmla="*/ 53 h 63"/>
                <a:gd name="T70" fmla="*/ 21 w 58"/>
                <a:gd name="T71" fmla="*/ 49 h 63"/>
                <a:gd name="T72" fmla="*/ 13 w 58"/>
                <a:gd name="T73" fmla="*/ 29 h 63"/>
                <a:gd name="T74" fmla="*/ 33 w 58"/>
                <a:gd name="T75" fmla="*/ 61 h 63"/>
                <a:gd name="T76" fmla="*/ 25 w 58"/>
                <a:gd name="T77" fmla="*/ 61 h 63"/>
                <a:gd name="T78" fmla="*/ 33 w 58"/>
                <a:gd name="T79" fmla="*/ 61 h 63"/>
                <a:gd name="T80" fmla="*/ 23 w 58"/>
                <a:gd name="T81" fmla="*/ 58 h 63"/>
                <a:gd name="T82" fmla="*/ 31 w 58"/>
                <a:gd name="T83" fmla="*/ 58 h 63"/>
                <a:gd name="T84" fmla="*/ 34 w 58"/>
                <a:gd name="T85" fmla="*/ 57 h 63"/>
                <a:gd name="T86" fmla="*/ 23 w 58"/>
                <a:gd name="T87" fmla="*/ 55 h 63"/>
                <a:gd name="T88" fmla="*/ 36 w 58"/>
                <a:gd name="T89" fmla="*/ 55 h 63"/>
                <a:gd name="T90" fmla="*/ 25 w 58"/>
                <a:gd name="T91" fmla="*/ 52 h 63"/>
                <a:gd name="T92" fmla="*/ 34 w 58"/>
                <a:gd name="T93" fmla="*/ 52 h 63"/>
                <a:gd name="T94" fmla="*/ 34 w 58"/>
                <a:gd name="T95" fmla="*/ 50 h 63"/>
                <a:gd name="T96" fmla="*/ 25 w 58"/>
                <a:gd name="T97" fmla="*/ 49 h 63"/>
                <a:gd name="T98" fmla="*/ 34 w 58"/>
                <a:gd name="T99" fmla="*/ 50 h 63"/>
                <a:gd name="T100" fmla="*/ 15 w 58"/>
                <a:gd name="T101" fmla="*/ 29 h 63"/>
                <a:gd name="T102" fmla="*/ 25 w 58"/>
                <a:gd name="T103" fmla="*/ 47 h 63"/>
                <a:gd name="T104" fmla="*/ 24 w 58"/>
                <a:gd name="T105" fmla="*/ 31 h 63"/>
                <a:gd name="T106" fmla="*/ 31 w 58"/>
                <a:gd name="T107" fmla="*/ 47 h 63"/>
                <a:gd name="T108" fmla="*/ 35 w 58"/>
                <a:gd name="T109" fmla="*/ 32 h 63"/>
                <a:gd name="T110" fmla="*/ 35 w 58"/>
                <a:gd name="T111" fmla="*/ 4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 h="63">
                  <a:moveTo>
                    <a:pt x="40" y="11"/>
                  </a:moveTo>
                  <a:cubicBezTo>
                    <a:pt x="39" y="10"/>
                    <a:pt x="39" y="10"/>
                    <a:pt x="39" y="9"/>
                  </a:cubicBezTo>
                  <a:cubicBezTo>
                    <a:pt x="42" y="4"/>
                    <a:pt x="42" y="4"/>
                    <a:pt x="42" y="4"/>
                  </a:cubicBezTo>
                  <a:cubicBezTo>
                    <a:pt x="43" y="4"/>
                    <a:pt x="43" y="3"/>
                    <a:pt x="44" y="4"/>
                  </a:cubicBezTo>
                  <a:cubicBezTo>
                    <a:pt x="44" y="4"/>
                    <a:pt x="44" y="5"/>
                    <a:pt x="44" y="5"/>
                  </a:cubicBezTo>
                  <a:cubicBezTo>
                    <a:pt x="41" y="10"/>
                    <a:pt x="41" y="10"/>
                    <a:pt x="41" y="10"/>
                  </a:cubicBezTo>
                  <a:cubicBezTo>
                    <a:pt x="41" y="10"/>
                    <a:pt x="41" y="11"/>
                    <a:pt x="40" y="11"/>
                  </a:cubicBezTo>
                  <a:cubicBezTo>
                    <a:pt x="40" y="11"/>
                    <a:pt x="40" y="11"/>
                    <a:pt x="40" y="11"/>
                  </a:cubicBezTo>
                  <a:close/>
                  <a:moveTo>
                    <a:pt x="17" y="47"/>
                  </a:moveTo>
                  <a:cubicBezTo>
                    <a:pt x="14" y="53"/>
                    <a:pt x="14" y="53"/>
                    <a:pt x="14" y="53"/>
                  </a:cubicBezTo>
                  <a:cubicBezTo>
                    <a:pt x="14" y="53"/>
                    <a:pt x="14" y="54"/>
                    <a:pt x="15" y="54"/>
                  </a:cubicBezTo>
                  <a:cubicBezTo>
                    <a:pt x="15" y="54"/>
                    <a:pt x="15" y="54"/>
                    <a:pt x="15" y="54"/>
                  </a:cubicBezTo>
                  <a:cubicBezTo>
                    <a:pt x="16" y="54"/>
                    <a:pt x="16" y="54"/>
                    <a:pt x="16" y="54"/>
                  </a:cubicBezTo>
                  <a:cubicBezTo>
                    <a:pt x="19" y="48"/>
                    <a:pt x="19" y="48"/>
                    <a:pt x="19" y="48"/>
                  </a:cubicBezTo>
                  <a:cubicBezTo>
                    <a:pt x="19" y="48"/>
                    <a:pt x="19" y="47"/>
                    <a:pt x="19" y="47"/>
                  </a:cubicBezTo>
                  <a:cubicBezTo>
                    <a:pt x="18" y="47"/>
                    <a:pt x="18" y="47"/>
                    <a:pt x="17" y="47"/>
                  </a:cubicBezTo>
                  <a:close/>
                  <a:moveTo>
                    <a:pt x="48" y="19"/>
                  </a:moveTo>
                  <a:cubicBezTo>
                    <a:pt x="49" y="19"/>
                    <a:pt x="49" y="19"/>
                    <a:pt x="49" y="19"/>
                  </a:cubicBezTo>
                  <a:cubicBezTo>
                    <a:pt x="54" y="16"/>
                    <a:pt x="54" y="16"/>
                    <a:pt x="54" y="16"/>
                  </a:cubicBezTo>
                  <a:cubicBezTo>
                    <a:pt x="55" y="15"/>
                    <a:pt x="55" y="15"/>
                    <a:pt x="54" y="14"/>
                  </a:cubicBezTo>
                  <a:cubicBezTo>
                    <a:pt x="54" y="14"/>
                    <a:pt x="54" y="14"/>
                    <a:pt x="53" y="14"/>
                  </a:cubicBezTo>
                  <a:cubicBezTo>
                    <a:pt x="48" y="17"/>
                    <a:pt x="48" y="17"/>
                    <a:pt x="48" y="17"/>
                  </a:cubicBezTo>
                  <a:cubicBezTo>
                    <a:pt x="47" y="17"/>
                    <a:pt x="47" y="18"/>
                    <a:pt x="48" y="18"/>
                  </a:cubicBezTo>
                  <a:cubicBezTo>
                    <a:pt x="48" y="19"/>
                    <a:pt x="48" y="19"/>
                    <a:pt x="48" y="19"/>
                  </a:cubicBezTo>
                  <a:close/>
                  <a:moveTo>
                    <a:pt x="10" y="39"/>
                  </a:moveTo>
                  <a:cubicBezTo>
                    <a:pt x="5" y="42"/>
                    <a:pt x="5" y="42"/>
                    <a:pt x="5" y="42"/>
                  </a:cubicBezTo>
                  <a:cubicBezTo>
                    <a:pt x="4" y="42"/>
                    <a:pt x="4" y="43"/>
                    <a:pt x="4" y="43"/>
                  </a:cubicBezTo>
                  <a:cubicBezTo>
                    <a:pt x="4" y="44"/>
                    <a:pt x="5" y="44"/>
                    <a:pt x="5" y="44"/>
                  </a:cubicBezTo>
                  <a:cubicBezTo>
                    <a:pt x="5" y="44"/>
                    <a:pt x="5" y="44"/>
                    <a:pt x="6" y="44"/>
                  </a:cubicBezTo>
                  <a:cubicBezTo>
                    <a:pt x="11" y="41"/>
                    <a:pt x="11" y="41"/>
                    <a:pt x="11" y="41"/>
                  </a:cubicBezTo>
                  <a:cubicBezTo>
                    <a:pt x="11" y="40"/>
                    <a:pt x="11" y="40"/>
                    <a:pt x="11" y="39"/>
                  </a:cubicBezTo>
                  <a:cubicBezTo>
                    <a:pt x="11" y="39"/>
                    <a:pt x="10" y="39"/>
                    <a:pt x="10" y="39"/>
                  </a:cubicBezTo>
                  <a:close/>
                  <a:moveTo>
                    <a:pt x="57" y="28"/>
                  </a:moveTo>
                  <a:cubicBezTo>
                    <a:pt x="51" y="28"/>
                    <a:pt x="51" y="28"/>
                    <a:pt x="51" y="28"/>
                  </a:cubicBezTo>
                  <a:cubicBezTo>
                    <a:pt x="51" y="28"/>
                    <a:pt x="50" y="28"/>
                    <a:pt x="50" y="29"/>
                  </a:cubicBezTo>
                  <a:cubicBezTo>
                    <a:pt x="50" y="29"/>
                    <a:pt x="51" y="30"/>
                    <a:pt x="51" y="30"/>
                  </a:cubicBezTo>
                  <a:cubicBezTo>
                    <a:pt x="57" y="30"/>
                    <a:pt x="57" y="30"/>
                    <a:pt x="57" y="30"/>
                  </a:cubicBezTo>
                  <a:cubicBezTo>
                    <a:pt x="58" y="30"/>
                    <a:pt x="58" y="29"/>
                    <a:pt x="58" y="29"/>
                  </a:cubicBezTo>
                  <a:cubicBezTo>
                    <a:pt x="58" y="28"/>
                    <a:pt x="58" y="28"/>
                    <a:pt x="57" y="28"/>
                  </a:cubicBezTo>
                  <a:close/>
                  <a:moveTo>
                    <a:pt x="8" y="29"/>
                  </a:moveTo>
                  <a:cubicBezTo>
                    <a:pt x="8" y="28"/>
                    <a:pt x="8" y="28"/>
                    <a:pt x="7" y="28"/>
                  </a:cubicBezTo>
                  <a:cubicBezTo>
                    <a:pt x="1" y="28"/>
                    <a:pt x="1" y="28"/>
                    <a:pt x="1" y="28"/>
                  </a:cubicBezTo>
                  <a:cubicBezTo>
                    <a:pt x="1" y="28"/>
                    <a:pt x="0" y="28"/>
                    <a:pt x="0" y="29"/>
                  </a:cubicBezTo>
                  <a:cubicBezTo>
                    <a:pt x="0" y="29"/>
                    <a:pt x="1" y="30"/>
                    <a:pt x="1" y="30"/>
                  </a:cubicBezTo>
                  <a:cubicBezTo>
                    <a:pt x="7" y="30"/>
                    <a:pt x="7" y="30"/>
                    <a:pt x="7" y="30"/>
                  </a:cubicBezTo>
                  <a:cubicBezTo>
                    <a:pt x="8" y="30"/>
                    <a:pt x="8" y="29"/>
                    <a:pt x="8" y="29"/>
                  </a:cubicBezTo>
                  <a:close/>
                  <a:moveTo>
                    <a:pt x="49" y="39"/>
                  </a:moveTo>
                  <a:cubicBezTo>
                    <a:pt x="48" y="39"/>
                    <a:pt x="48" y="39"/>
                    <a:pt x="48" y="39"/>
                  </a:cubicBezTo>
                  <a:cubicBezTo>
                    <a:pt x="47" y="40"/>
                    <a:pt x="47" y="40"/>
                    <a:pt x="48" y="41"/>
                  </a:cubicBezTo>
                  <a:cubicBezTo>
                    <a:pt x="53" y="44"/>
                    <a:pt x="53" y="44"/>
                    <a:pt x="53" y="44"/>
                  </a:cubicBezTo>
                  <a:cubicBezTo>
                    <a:pt x="53" y="44"/>
                    <a:pt x="53" y="44"/>
                    <a:pt x="54" y="44"/>
                  </a:cubicBezTo>
                  <a:cubicBezTo>
                    <a:pt x="54" y="44"/>
                    <a:pt x="54" y="44"/>
                    <a:pt x="54" y="43"/>
                  </a:cubicBezTo>
                  <a:cubicBezTo>
                    <a:pt x="55" y="43"/>
                    <a:pt x="55" y="42"/>
                    <a:pt x="54" y="42"/>
                  </a:cubicBezTo>
                  <a:lnTo>
                    <a:pt x="49" y="39"/>
                  </a:lnTo>
                  <a:close/>
                  <a:moveTo>
                    <a:pt x="6" y="14"/>
                  </a:moveTo>
                  <a:cubicBezTo>
                    <a:pt x="5" y="14"/>
                    <a:pt x="4" y="14"/>
                    <a:pt x="4" y="14"/>
                  </a:cubicBezTo>
                  <a:cubicBezTo>
                    <a:pt x="4" y="15"/>
                    <a:pt x="4" y="15"/>
                    <a:pt x="5" y="16"/>
                  </a:cubicBezTo>
                  <a:cubicBezTo>
                    <a:pt x="10" y="19"/>
                    <a:pt x="10" y="19"/>
                    <a:pt x="10" y="19"/>
                  </a:cubicBezTo>
                  <a:cubicBezTo>
                    <a:pt x="10" y="19"/>
                    <a:pt x="10" y="19"/>
                    <a:pt x="10" y="19"/>
                  </a:cubicBezTo>
                  <a:cubicBezTo>
                    <a:pt x="11" y="19"/>
                    <a:pt x="11" y="19"/>
                    <a:pt x="11" y="18"/>
                  </a:cubicBezTo>
                  <a:cubicBezTo>
                    <a:pt x="11" y="18"/>
                    <a:pt x="11" y="17"/>
                    <a:pt x="11" y="17"/>
                  </a:cubicBezTo>
                  <a:lnTo>
                    <a:pt x="6" y="14"/>
                  </a:lnTo>
                  <a:close/>
                  <a:moveTo>
                    <a:pt x="41" y="47"/>
                  </a:moveTo>
                  <a:cubicBezTo>
                    <a:pt x="41" y="47"/>
                    <a:pt x="40" y="47"/>
                    <a:pt x="40" y="47"/>
                  </a:cubicBezTo>
                  <a:cubicBezTo>
                    <a:pt x="39" y="47"/>
                    <a:pt x="39" y="48"/>
                    <a:pt x="39" y="48"/>
                  </a:cubicBezTo>
                  <a:cubicBezTo>
                    <a:pt x="42" y="54"/>
                    <a:pt x="42" y="54"/>
                    <a:pt x="42" y="54"/>
                  </a:cubicBezTo>
                  <a:cubicBezTo>
                    <a:pt x="43" y="54"/>
                    <a:pt x="43" y="54"/>
                    <a:pt x="43" y="54"/>
                  </a:cubicBezTo>
                  <a:cubicBezTo>
                    <a:pt x="43" y="54"/>
                    <a:pt x="44" y="54"/>
                    <a:pt x="44" y="54"/>
                  </a:cubicBezTo>
                  <a:cubicBezTo>
                    <a:pt x="44" y="54"/>
                    <a:pt x="44" y="53"/>
                    <a:pt x="44" y="53"/>
                  </a:cubicBezTo>
                  <a:lnTo>
                    <a:pt x="41" y="47"/>
                  </a:lnTo>
                  <a:close/>
                  <a:moveTo>
                    <a:pt x="17" y="10"/>
                  </a:moveTo>
                  <a:cubicBezTo>
                    <a:pt x="18" y="10"/>
                    <a:pt x="18" y="11"/>
                    <a:pt x="18" y="11"/>
                  </a:cubicBezTo>
                  <a:cubicBezTo>
                    <a:pt x="18" y="11"/>
                    <a:pt x="19" y="11"/>
                    <a:pt x="19" y="11"/>
                  </a:cubicBezTo>
                  <a:cubicBezTo>
                    <a:pt x="19" y="10"/>
                    <a:pt x="19" y="10"/>
                    <a:pt x="19" y="9"/>
                  </a:cubicBezTo>
                  <a:cubicBezTo>
                    <a:pt x="16" y="4"/>
                    <a:pt x="16" y="4"/>
                    <a:pt x="16" y="4"/>
                  </a:cubicBezTo>
                  <a:cubicBezTo>
                    <a:pt x="16" y="4"/>
                    <a:pt x="15" y="3"/>
                    <a:pt x="15" y="4"/>
                  </a:cubicBezTo>
                  <a:cubicBezTo>
                    <a:pt x="14" y="4"/>
                    <a:pt x="14" y="5"/>
                    <a:pt x="14" y="5"/>
                  </a:cubicBezTo>
                  <a:lnTo>
                    <a:pt x="17" y="10"/>
                  </a:lnTo>
                  <a:close/>
                  <a:moveTo>
                    <a:pt x="29" y="8"/>
                  </a:moveTo>
                  <a:cubicBezTo>
                    <a:pt x="30" y="8"/>
                    <a:pt x="30" y="7"/>
                    <a:pt x="30" y="7"/>
                  </a:cubicBezTo>
                  <a:cubicBezTo>
                    <a:pt x="30" y="1"/>
                    <a:pt x="30" y="1"/>
                    <a:pt x="30" y="1"/>
                  </a:cubicBezTo>
                  <a:cubicBezTo>
                    <a:pt x="30" y="0"/>
                    <a:pt x="30" y="0"/>
                    <a:pt x="29" y="0"/>
                  </a:cubicBezTo>
                  <a:cubicBezTo>
                    <a:pt x="29" y="0"/>
                    <a:pt x="28" y="0"/>
                    <a:pt x="28" y="1"/>
                  </a:cubicBezTo>
                  <a:cubicBezTo>
                    <a:pt x="28" y="7"/>
                    <a:pt x="28" y="7"/>
                    <a:pt x="28" y="7"/>
                  </a:cubicBezTo>
                  <a:cubicBezTo>
                    <a:pt x="28" y="7"/>
                    <a:pt x="29" y="8"/>
                    <a:pt x="29" y="8"/>
                  </a:cubicBezTo>
                  <a:close/>
                  <a:moveTo>
                    <a:pt x="45" y="29"/>
                  </a:moveTo>
                  <a:cubicBezTo>
                    <a:pt x="45" y="33"/>
                    <a:pt x="44" y="38"/>
                    <a:pt x="40" y="41"/>
                  </a:cubicBezTo>
                  <a:cubicBezTo>
                    <a:pt x="38" y="43"/>
                    <a:pt x="37" y="46"/>
                    <a:pt x="37" y="47"/>
                  </a:cubicBezTo>
                  <a:cubicBezTo>
                    <a:pt x="38" y="48"/>
                    <a:pt x="38" y="48"/>
                    <a:pt x="38" y="49"/>
                  </a:cubicBezTo>
                  <a:cubicBezTo>
                    <a:pt x="38" y="50"/>
                    <a:pt x="38" y="50"/>
                    <a:pt x="37" y="51"/>
                  </a:cubicBezTo>
                  <a:cubicBezTo>
                    <a:pt x="38" y="51"/>
                    <a:pt x="38" y="51"/>
                    <a:pt x="38" y="52"/>
                  </a:cubicBezTo>
                  <a:cubicBezTo>
                    <a:pt x="38" y="53"/>
                    <a:pt x="38" y="53"/>
                    <a:pt x="37" y="53"/>
                  </a:cubicBezTo>
                  <a:cubicBezTo>
                    <a:pt x="38" y="54"/>
                    <a:pt x="38" y="54"/>
                    <a:pt x="38" y="55"/>
                  </a:cubicBezTo>
                  <a:cubicBezTo>
                    <a:pt x="38" y="56"/>
                    <a:pt x="38" y="56"/>
                    <a:pt x="37" y="56"/>
                  </a:cubicBezTo>
                  <a:cubicBezTo>
                    <a:pt x="38" y="57"/>
                    <a:pt x="38" y="57"/>
                    <a:pt x="38" y="58"/>
                  </a:cubicBezTo>
                  <a:cubicBezTo>
                    <a:pt x="38" y="59"/>
                    <a:pt x="37" y="60"/>
                    <a:pt x="35" y="60"/>
                  </a:cubicBezTo>
                  <a:cubicBezTo>
                    <a:pt x="35" y="60"/>
                    <a:pt x="35" y="61"/>
                    <a:pt x="35" y="61"/>
                  </a:cubicBezTo>
                  <a:cubicBezTo>
                    <a:pt x="35" y="63"/>
                    <a:pt x="33" y="63"/>
                    <a:pt x="31" y="63"/>
                  </a:cubicBezTo>
                  <a:cubicBezTo>
                    <a:pt x="28" y="63"/>
                    <a:pt x="28" y="63"/>
                    <a:pt x="28" y="63"/>
                  </a:cubicBezTo>
                  <a:cubicBezTo>
                    <a:pt x="26" y="63"/>
                    <a:pt x="23" y="63"/>
                    <a:pt x="23" y="61"/>
                  </a:cubicBezTo>
                  <a:cubicBezTo>
                    <a:pt x="23" y="61"/>
                    <a:pt x="23" y="60"/>
                    <a:pt x="23" y="60"/>
                  </a:cubicBezTo>
                  <a:cubicBezTo>
                    <a:pt x="22" y="60"/>
                    <a:pt x="21" y="59"/>
                    <a:pt x="21" y="58"/>
                  </a:cubicBezTo>
                  <a:cubicBezTo>
                    <a:pt x="21" y="57"/>
                    <a:pt x="21" y="57"/>
                    <a:pt x="22" y="56"/>
                  </a:cubicBezTo>
                  <a:cubicBezTo>
                    <a:pt x="21" y="56"/>
                    <a:pt x="21" y="56"/>
                    <a:pt x="21" y="55"/>
                  </a:cubicBezTo>
                  <a:cubicBezTo>
                    <a:pt x="21" y="54"/>
                    <a:pt x="21" y="54"/>
                    <a:pt x="22" y="53"/>
                  </a:cubicBezTo>
                  <a:cubicBezTo>
                    <a:pt x="21" y="53"/>
                    <a:pt x="21" y="53"/>
                    <a:pt x="21" y="52"/>
                  </a:cubicBezTo>
                  <a:cubicBezTo>
                    <a:pt x="21" y="51"/>
                    <a:pt x="21" y="51"/>
                    <a:pt x="22" y="51"/>
                  </a:cubicBezTo>
                  <a:cubicBezTo>
                    <a:pt x="21" y="50"/>
                    <a:pt x="21" y="50"/>
                    <a:pt x="21" y="49"/>
                  </a:cubicBezTo>
                  <a:cubicBezTo>
                    <a:pt x="21" y="48"/>
                    <a:pt x="21" y="48"/>
                    <a:pt x="22" y="47"/>
                  </a:cubicBezTo>
                  <a:cubicBezTo>
                    <a:pt x="22" y="46"/>
                    <a:pt x="21" y="43"/>
                    <a:pt x="18" y="41"/>
                  </a:cubicBezTo>
                  <a:cubicBezTo>
                    <a:pt x="15" y="38"/>
                    <a:pt x="13" y="33"/>
                    <a:pt x="13" y="29"/>
                  </a:cubicBezTo>
                  <a:cubicBezTo>
                    <a:pt x="13" y="20"/>
                    <a:pt x="20" y="13"/>
                    <a:pt x="29" y="13"/>
                  </a:cubicBezTo>
                  <a:cubicBezTo>
                    <a:pt x="38" y="13"/>
                    <a:pt x="45" y="20"/>
                    <a:pt x="45" y="29"/>
                  </a:cubicBezTo>
                  <a:close/>
                  <a:moveTo>
                    <a:pt x="33" y="61"/>
                  </a:moveTo>
                  <a:cubicBezTo>
                    <a:pt x="33" y="61"/>
                    <a:pt x="32" y="60"/>
                    <a:pt x="31" y="60"/>
                  </a:cubicBezTo>
                  <a:cubicBezTo>
                    <a:pt x="28" y="60"/>
                    <a:pt x="28" y="60"/>
                    <a:pt x="28" y="60"/>
                  </a:cubicBezTo>
                  <a:cubicBezTo>
                    <a:pt x="26" y="60"/>
                    <a:pt x="26" y="61"/>
                    <a:pt x="25" y="61"/>
                  </a:cubicBezTo>
                  <a:cubicBezTo>
                    <a:pt x="26" y="61"/>
                    <a:pt x="26" y="61"/>
                    <a:pt x="28" y="61"/>
                  </a:cubicBezTo>
                  <a:cubicBezTo>
                    <a:pt x="31" y="61"/>
                    <a:pt x="31" y="61"/>
                    <a:pt x="31" y="61"/>
                  </a:cubicBezTo>
                  <a:cubicBezTo>
                    <a:pt x="32" y="61"/>
                    <a:pt x="33" y="61"/>
                    <a:pt x="33" y="61"/>
                  </a:cubicBezTo>
                  <a:close/>
                  <a:moveTo>
                    <a:pt x="34" y="57"/>
                  </a:moveTo>
                  <a:cubicBezTo>
                    <a:pt x="25" y="57"/>
                    <a:pt x="25" y="57"/>
                    <a:pt x="25" y="57"/>
                  </a:cubicBezTo>
                  <a:cubicBezTo>
                    <a:pt x="24" y="57"/>
                    <a:pt x="23" y="58"/>
                    <a:pt x="23" y="58"/>
                  </a:cubicBezTo>
                  <a:cubicBezTo>
                    <a:pt x="23" y="58"/>
                    <a:pt x="24" y="58"/>
                    <a:pt x="25" y="58"/>
                  </a:cubicBezTo>
                  <a:cubicBezTo>
                    <a:pt x="28" y="58"/>
                    <a:pt x="28" y="58"/>
                    <a:pt x="28" y="58"/>
                  </a:cubicBezTo>
                  <a:cubicBezTo>
                    <a:pt x="31" y="58"/>
                    <a:pt x="31" y="58"/>
                    <a:pt x="31" y="58"/>
                  </a:cubicBezTo>
                  <a:cubicBezTo>
                    <a:pt x="34" y="58"/>
                    <a:pt x="34" y="58"/>
                    <a:pt x="34" y="58"/>
                  </a:cubicBezTo>
                  <a:cubicBezTo>
                    <a:pt x="35" y="58"/>
                    <a:pt x="35" y="58"/>
                    <a:pt x="36" y="58"/>
                  </a:cubicBezTo>
                  <a:cubicBezTo>
                    <a:pt x="35" y="58"/>
                    <a:pt x="35" y="57"/>
                    <a:pt x="34" y="57"/>
                  </a:cubicBezTo>
                  <a:close/>
                  <a:moveTo>
                    <a:pt x="34" y="54"/>
                  </a:moveTo>
                  <a:cubicBezTo>
                    <a:pt x="25" y="54"/>
                    <a:pt x="25" y="54"/>
                    <a:pt x="25" y="54"/>
                  </a:cubicBezTo>
                  <a:cubicBezTo>
                    <a:pt x="24" y="54"/>
                    <a:pt x="23" y="55"/>
                    <a:pt x="23" y="55"/>
                  </a:cubicBezTo>
                  <a:cubicBezTo>
                    <a:pt x="23" y="55"/>
                    <a:pt x="24" y="55"/>
                    <a:pt x="25" y="55"/>
                  </a:cubicBezTo>
                  <a:cubicBezTo>
                    <a:pt x="34" y="55"/>
                    <a:pt x="34" y="55"/>
                    <a:pt x="34" y="55"/>
                  </a:cubicBezTo>
                  <a:cubicBezTo>
                    <a:pt x="35" y="55"/>
                    <a:pt x="35" y="55"/>
                    <a:pt x="36" y="55"/>
                  </a:cubicBezTo>
                  <a:cubicBezTo>
                    <a:pt x="35" y="55"/>
                    <a:pt x="35" y="54"/>
                    <a:pt x="34" y="54"/>
                  </a:cubicBezTo>
                  <a:close/>
                  <a:moveTo>
                    <a:pt x="34" y="52"/>
                  </a:moveTo>
                  <a:cubicBezTo>
                    <a:pt x="25" y="52"/>
                    <a:pt x="25" y="52"/>
                    <a:pt x="25" y="52"/>
                  </a:cubicBezTo>
                  <a:cubicBezTo>
                    <a:pt x="24" y="52"/>
                    <a:pt x="23" y="52"/>
                    <a:pt x="23" y="52"/>
                  </a:cubicBezTo>
                  <a:cubicBezTo>
                    <a:pt x="23" y="52"/>
                    <a:pt x="24" y="52"/>
                    <a:pt x="25" y="52"/>
                  </a:cubicBezTo>
                  <a:cubicBezTo>
                    <a:pt x="34" y="52"/>
                    <a:pt x="34" y="52"/>
                    <a:pt x="34" y="52"/>
                  </a:cubicBezTo>
                  <a:cubicBezTo>
                    <a:pt x="35" y="52"/>
                    <a:pt x="35" y="52"/>
                    <a:pt x="36" y="52"/>
                  </a:cubicBezTo>
                  <a:cubicBezTo>
                    <a:pt x="35" y="52"/>
                    <a:pt x="35" y="52"/>
                    <a:pt x="34" y="52"/>
                  </a:cubicBezTo>
                  <a:close/>
                  <a:moveTo>
                    <a:pt x="34" y="50"/>
                  </a:moveTo>
                  <a:cubicBezTo>
                    <a:pt x="35" y="50"/>
                    <a:pt x="35" y="49"/>
                    <a:pt x="36" y="49"/>
                  </a:cubicBezTo>
                  <a:cubicBezTo>
                    <a:pt x="35" y="49"/>
                    <a:pt x="35" y="49"/>
                    <a:pt x="34" y="49"/>
                  </a:cubicBezTo>
                  <a:cubicBezTo>
                    <a:pt x="25" y="49"/>
                    <a:pt x="25" y="49"/>
                    <a:pt x="25" y="49"/>
                  </a:cubicBezTo>
                  <a:cubicBezTo>
                    <a:pt x="24" y="49"/>
                    <a:pt x="23" y="49"/>
                    <a:pt x="23" y="49"/>
                  </a:cubicBezTo>
                  <a:cubicBezTo>
                    <a:pt x="23" y="49"/>
                    <a:pt x="24" y="50"/>
                    <a:pt x="25" y="50"/>
                  </a:cubicBezTo>
                  <a:lnTo>
                    <a:pt x="34" y="50"/>
                  </a:lnTo>
                  <a:close/>
                  <a:moveTo>
                    <a:pt x="43" y="29"/>
                  </a:moveTo>
                  <a:cubicBezTo>
                    <a:pt x="43" y="21"/>
                    <a:pt x="37" y="15"/>
                    <a:pt x="29" y="15"/>
                  </a:cubicBezTo>
                  <a:cubicBezTo>
                    <a:pt x="22" y="15"/>
                    <a:pt x="15" y="21"/>
                    <a:pt x="15" y="29"/>
                  </a:cubicBezTo>
                  <a:cubicBezTo>
                    <a:pt x="15" y="33"/>
                    <a:pt x="17" y="36"/>
                    <a:pt x="20" y="39"/>
                  </a:cubicBezTo>
                  <a:cubicBezTo>
                    <a:pt x="22" y="42"/>
                    <a:pt x="23" y="44"/>
                    <a:pt x="24" y="47"/>
                  </a:cubicBezTo>
                  <a:cubicBezTo>
                    <a:pt x="25" y="47"/>
                    <a:pt x="25" y="47"/>
                    <a:pt x="25" y="47"/>
                  </a:cubicBezTo>
                  <a:cubicBezTo>
                    <a:pt x="26" y="47"/>
                    <a:pt x="26" y="47"/>
                    <a:pt x="26" y="47"/>
                  </a:cubicBezTo>
                  <a:cubicBezTo>
                    <a:pt x="23" y="32"/>
                    <a:pt x="23" y="32"/>
                    <a:pt x="23" y="32"/>
                  </a:cubicBezTo>
                  <a:cubicBezTo>
                    <a:pt x="23" y="32"/>
                    <a:pt x="24" y="31"/>
                    <a:pt x="24" y="31"/>
                  </a:cubicBezTo>
                  <a:cubicBezTo>
                    <a:pt x="25" y="31"/>
                    <a:pt x="25" y="31"/>
                    <a:pt x="25" y="32"/>
                  </a:cubicBezTo>
                  <a:cubicBezTo>
                    <a:pt x="28" y="47"/>
                    <a:pt x="28" y="47"/>
                    <a:pt x="28" y="47"/>
                  </a:cubicBezTo>
                  <a:cubicBezTo>
                    <a:pt x="31" y="47"/>
                    <a:pt x="31" y="47"/>
                    <a:pt x="31" y="47"/>
                  </a:cubicBezTo>
                  <a:cubicBezTo>
                    <a:pt x="33" y="32"/>
                    <a:pt x="33" y="32"/>
                    <a:pt x="33" y="32"/>
                  </a:cubicBezTo>
                  <a:cubicBezTo>
                    <a:pt x="33" y="31"/>
                    <a:pt x="34" y="31"/>
                    <a:pt x="35" y="31"/>
                  </a:cubicBezTo>
                  <a:cubicBezTo>
                    <a:pt x="35" y="31"/>
                    <a:pt x="35" y="32"/>
                    <a:pt x="35" y="32"/>
                  </a:cubicBezTo>
                  <a:cubicBezTo>
                    <a:pt x="33" y="47"/>
                    <a:pt x="33" y="47"/>
                    <a:pt x="33" y="47"/>
                  </a:cubicBezTo>
                  <a:cubicBezTo>
                    <a:pt x="34" y="47"/>
                    <a:pt x="34" y="47"/>
                    <a:pt x="34" y="47"/>
                  </a:cubicBezTo>
                  <a:cubicBezTo>
                    <a:pt x="35" y="47"/>
                    <a:pt x="35" y="47"/>
                    <a:pt x="35" y="47"/>
                  </a:cubicBezTo>
                  <a:cubicBezTo>
                    <a:pt x="35" y="44"/>
                    <a:pt x="37" y="42"/>
                    <a:pt x="39" y="39"/>
                  </a:cubicBezTo>
                  <a:cubicBezTo>
                    <a:pt x="42" y="36"/>
                    <a:pt x="43" y="33"/>
                    <a:pt x="43"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102" name="Freeform 14"/>
            <p:cNvSpPr>
              <a:spLocks noEditPoints="1"/>
            </p:cNvSpPr>
            <p:nvPr/>
          </p:nvSpPr>
          <p:spPr bwMode="auto">
            <a:xfrm>
              <a:off x="6615234" y="3401580"/>
              <a:ext cx="323634" cy="377574"/>
            </a:xfrm>
            <a:custGeom>
              <a:avLst/>
              <a:gdLst>
                <a:gd name="T0" fmla="*/ 36 w 56"/>
                <a:gd name="T1" fmla="*/ 14 h 65"/>
                <a:gd name="T2" fmla="*/ 43 w 56"/>
                <a:gd name="T3" fmla="*/ 2 h 65"/>
                <a:gd name="T4" fmla="*/ 41 w 56"/>
                <a:gd name="T5" fmla="*/ 0 h 65"/>
                <a:gd name="T6" fmla="*/ 13 w 56"/>
                <a:gd name="T7" fmla="*/ 1 h 65"/>
                <a:gd name="T8" fmla="*/ 20 w 56"/>
                <a:gd name="T9" fmla="*/ 14 h 65"/>
                <a:gd name="T10" fmla="*/ 0 w 56"/>
                <a:gd name="T11" fmla="*/ 37 h 65"/>
                <a:gd name="T12" fmla="*/ 7 w 56"/>
                <a:gd name="T13" fmla="*/ 65 h 65"/>
                <a:gd name="T14" fmla="*/ 56 w 56"/>
                <a:gd name="T15" fmla="*/ 58 h 65"/>
                <a:gd name="T16" fmla="*/ 36 w 56"/>
                <a:gd name="T17" fmla="*/ 15 h 65"/>
                <a:gd name="T18" fmla="*/ 23 w 56"/>
                <a:gd name="T19" fmla="*/ 4 h 65"/>
                <a:gd name="T20" fmla="*/ 21 w 56"/>
                <a:gd name="T21" fmla="*/ 5 h 65"/>
                <a:gd name="T22" fmla="*/ 22 w 56"/>
                <a:gd name="T23" fmla="*/ 13 h 65"/>
                <a:gd name="T24" fmla="*/ 39 w 56"/>
                <a:gd name="T25" fmla="*/ 3 h 65"/>
                <a:gd name="T26" fmla="*/ 26 w 56"/>
                <a:gd name="T27" fmla="*/ 13 h 65"/>
                <a:gd name="T28" fmla="*/ 33 w 56"/>
                <a:gd name="T29" fmla="*/ 15 h 65"/>
                <a:gd name="T30" fmla="*/ 23 w 56"/>
                <a:gd name="T31" fmla="*/ 16 h 65"/>
                <a:gd name="T32" fmla="*/ 53 w 56"/>
                <a:gd name="T33" fmla="*/ 58 h 65"/>
                <a:gd name="T34" fmla="*/ 7 w 56"/>
                <a:gd name="T35" fmla="*/ 62 h 65"/>
                <a:gd name="T36" fmla="*/ 3 w 56"/>
                <a:gd name="T37" fmla="*/ 37 h 65"/>
                <a:gd name="T38" fmla="*/ 34 w 56"/>
                <a:gd name="T39" fmla="*/ 18 h 65"/>
                <a:gd name="T40" fmla="*/ 53 w 56"/>
                <a:gd name="T41" fmla="*/ 58 h 65"/>
                <a:gd name="T42" fmla="*/ 8 w 56"/>
                <a:gd name="T43" fmla="*/ 54 h 65"/>
                <a:gd name="T44" fmla="*/ 12 w 56"/>
                <a:gd name="T45" fmla="*/ 58 h 65"/>
                <a:gd name="T46" fmla="*/ 6 w 56"/>
                <a:gd name="T47" fmla="*/ 54 h 65"/>
                <a:gd name="T48" fmla="*/ 23 w 56"/>
                <a:gd name="T49" fmla="*/ 21 h 65"/>
                <a:gd name="T50" fmla="*/ 23 w 56"/>
                <a:gd name="T51" fmla="*/ 23 h 65"/>
                <a:gd name="T52" fmla="*/ 28 w 56"/>
                <a:gd name="T53" fmla="*/ 28 h 65"/>
                <a:gd name="T54" fmla="*/ 28 w 56"/>
                <a:gd name="T55" fmla="*/ 53 h 65"/>
                <a:gd name="T56" fmla="*/ 28 w 56"/>
                <a:gd name="T57" fmla="*/ 28 h 65"/>
                <a:gd name="T58" fmla="*/ 17 w 56"/>
                <a:gd name="T59" fmla="*/ 41 h 65"/>
                <a:gd name="T60" fmla="*/ 38 w 56"/>
                <a:gd name="T61" fmla="*/ 41 h 65"/>
                <a:gd name="T62" fmla="*/ 26 w 56"/>
                <a:gd name="T63" fmla="*/ 37 h 65"/>
                <a:gd name="T64" fmla="*/ 32 w 56"/>
                <a:gd name="T65" fmla="*/ 44 h 65"/>
                <a:gd name="T66" fmla="*/ 29 w 56"/>
                <a:gd name="T67" fmla="*/ 49 h 65"/>
                <a:gd name="T68" fmla="*/ 27 w 56"/>
                <a:gd name="T69" fmla="*/ 49 h 65"/>
                <a:gd name="T70" fmla="*/ 24 w 56"/>
                <a:gd name="T71" fmla="*/ 44 h 65"/>
                <a:gd name="T72" fmla="*/ 26 w 56"/>
                <a:gd name="T73" fmla="*/ 44 h 65"/>
                <a:gd name="T74" fmla="*/ 30 w 56"/>
                <a:gd name="T75" fmla="*/ 44 h 65"/>
                <a:gd name="T76" fmla="*/ 24 w 56"/>
                <a:gd name="T77" fmla="*/ 37 h 65"/>
                <a:gd name="T78" fmla="*/ 27 w 56"/>
                <a:gd name="T79" fmla="*/ 32 h 65"/>
                <a:gd name="T80" fmla="*/ 29 w 56"/>
                <a:gd name="T81" fmla="*/ 32 h 65"/>
                <a:gd name="T82" fmla="*/ 32 w 56"/>
                <a:gd name="T83" fmla="*/ 37 h 65"/>
                <a:gd name="T84" fmla="*/ 30 w 56"/>
                <a:gd name="T85" fmla="*/ 37 h 65"/>
                <a:gd name="T86" fmla="*/ 26 w 56"/>
                <a:gd name="T87" fmla="*/ 3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 h="65">
                  <a:moveTo>
                    <a:pt x="36" y="15"/>
                  </a:moveTo>
                  <a:cubicBezTo>
                    <a:pt x="36" y="14"/>
                    <a:pt x="36" y="14"/>
                    <a:pt x="36" y="14"/>
                  </a:cubicBezTo>
                  <a:cubicBezTo>
                    <a:pt x="43" y="3"/>
                    <a:pt x="43" y="3"/>
                    <a:pt x="43" y="3"/>
                  </a:cubicBezTo>
                  <a:cubicBezTo>
                    <a:pt x="43" y="3"/>
                    <a:pt x="43" y="3"/>
                    <a:pt x="43" y="2"/>
                  </a:cubicBezTo>
                  <a:cubicBezTo>
                    <a:pt x="43" y="1"/>
                    <a:pt x="42" y="0"/>
                    <a:pt x="41" y="0"/>
                  </a:cubicBezTo>
                  <a:cubicBezTo>
                    <a:pt x="41" y="0"/>
                    <a:pt x="41" y="0"/>
                    <a:pt x="41" y="0"/>
                  </a:cubicBezTo>
                  <a:cubicBezTo>
                    <a:pt x="14" y="0"/>
                    <a:pt x="14" y="0"/>
                    <a:pt x="14" y="0"/>
                  </a:cubicBezTo>
                  <a:cubicBezTo>
                    <a:pt x="14" y="0"/>
                    <a:pt x="13" y="0"/>
                    <a:pt x="13" y="1"/>
                  </a:cubicBezTo>
                  <a:cubicBezTo>
                    <a:pt x="12" y="2"/>
                    <a:pt x="12" y="3"/>
                    <a:pt x="13" y="3"/>
                  </a:cubicBezTo>
                  <a:cubicBezTo>
                    <a:pt x="20" y="14"/>
                    <a:pt x="20" y="14"/>
                    <a:pt x="20" y="14"/>
                  </a:cubicBezTo>
                  <a:cubicBezTo>
                    <a:pt x="20" y="15"/>
                    <a:pt x="20" y="15"/>
                    <a:pt x="20" y="15"/>
                  </a:cubicBezTo>
                  <a:cubicBezTo>
                    <a:pt x="9" y="16"/>
                    <a:pt x="0" y="26"/>
                    <a:pt x="0" y="37"/>
                  </a:cubicBezTo>
                  <a:cubicBezTo>
                    <a:pt x="0" y="58"/>
                    <a:pt x="0" y="58"/>
                    <a:pt x="0" y="58"/>
                  </a:cubicBezTo>
                  <a:cubicBezTo>
                    <a:pt x="0" y="61"/>
                    <a:pt x="3" y="65"/>
                    <a:pt x="7" y="65"/>
                  </a:cubicBezTo>
                  <a:cubicBezTo>
                    <a:pt x="49" y="65"/>
                    <a:pt x="49" y="65"/>
                    <a:pt x="49" y="65"/>
                  </a:cubicBezTo>
                  <a:cubicBezTo>
                    <a:pt x="53" y="65"/>
                    <a:pt x="56" y="61"/>
                    <a:pt x="56" y="58"/>
                  </a:cubicBezTo>
                  <a:cubicBezTo>
                    <a:pt x="56" y="37"/>
                    <a:pt x="56" y="37"/>
                    <a:pt x="56" y="37"/>
                  </a:cubicBezTo>
                  <a:cubicBezTo>
                    <a:pt x="56" y="26"/>
                    <a:pt x="47" y="16"/>
                    <a:pt x="36" y="15"/>
                  </a:cubicBezTo>
                  <a:close/>
                  <a:moveTo>
                    <a:pt x="26" y="13"/>
                  </a:moveTo>
                  <a:cubicBezTo>
                    <a:pt x="23" y="4"/>
                    <a:pt x="23" y="4"/>
                    <a:pt x="23" y="4"/>
                  </a:cubicBezTo>
                  <a:cubicBezTo>
                    <a:pt x="22" y="3"/>
                    <a:pt x="22" y="3"/>
                    <a:pt x="21" y="3"/>
                  </a:cubicBezTo>
                  <a:cubicBezTo>
                    <a:pt x="21" y="4"/>
                    <a:pt x="21" y="4"/>
                    <a:pt x="21" y="5"/>
                  </a:cubicBezTo>
                  <a:cubicBezTo>
                    <a:pt x="24" y="13"/>
                    <a:pt x="24" y="13"/>
                    <a:pt x="24" y="13"/>
                  </a:cubicBezTo>
                  <a:cubicBezTo>
                    <a:pt x="22" y="13"/>
                    <a:pt x="22" y="13"/>
                    <a:pt x="22" y="13"/>
                  </a:cubicBezTo>
                  <a:cubicBezTo>
                    <a:pt x="16" y="3"/>
                    <a:pt x="16" y="3"/>
                    <a:pt x="16" y="3"/>
                  </a:cubicBezTo>
                  <a:cubicBezTo>
                    <a:pt x="39" y="3"/>
                    <a:pt x="39" y="3"/>
                    <a:pt x="39" y="3"/>
                  </a:cubicBezTo>
                  <a:cubicBezTo>
                    <a:pt x="33" y="13"/>
                    <a:pt x="33" y="13"/>
                    <a:pt x="33" y="13"/>
                  </a:cubicBezTo>
                  <a:lnTo>
                    <a:pt x="26" y="13"/>
                  </a:lnTo>
                  <a:close/>
                  <a:moveTo>
                    <a:pt x="23" y="15"/>
                  </a:moveTo>
                  <a:cubicBezTo>
                    <a:pt x="33" y="15"/>
                    <a:pt x="33" y="15"/>
                    <a:pt x="33" y="15"/>
                  </a:cubicBezTo>
                  <a:cubicBezTo>
                    <a:pt x="33" y="16"/>
                    <a:pt x="33" y="16"/>
                    <a:pt x="33" y="16"/>
                  </a:cubicBezTo>
                  <a:cubicBezTo>
                    <a:pt x="23" y="16"/>
                    <a:pt x="23" y="16"/>
                    <a:pt x="23" y="16"/>
                  </a:cubicBezTo>
                  <a:lnTo>
                    <a:pt x="23" y="15"/>
                  </a:lnTo>
                  <a:close/>
                  <a:moveTo>
                    <a:pt x="53" y="58"/>
                  </a:moveTo>
                  <a:cubicBezTo>
                    <a:pt x="53" y="60"/>
                    <a:pt x="51" y="62"/>
                    <a:pt x="49" y="62"/>
                  </a:cubicBezTo>
                  <a:cubicBezTo>
                    <a:pt x="7" y="62"/>
                    <a:pt x="7" y="62"/>
                    <a:pt x="7" y="62"/>
                  </a:cubicBezTo>
                  <a:cubicBezTo>
                    <a:pt x="5" y="62"/>
                    <a:pt x="3" y="60"/>
                    <a:pt x="3" y="58"/>
                  </a:cubicBezTo>
                  <a:cubicBezTo>
                    <a:pt x="3" y="37"/>
                    <a:pt x="3" y="37"/>
                    <a:pt x="3" y="37"/>
                  </a:cubicBezTo>
                  <a:cubicBezTo>
                    <a:pt x="3" y="26"/>
                    <a:pt x="11" y="18"/>
                    <a:pt x="22" y="18"/>
                  </a:cubicBezTo>
                  <a:cubicBezTo>
                    <a:pt x="34" y="18"/>
                    <a:pt x="34" y="18"/>
                    <a:pt x="34" y="18"/>
                  </a:cubicBezTo>
                  <a:cubicBezTo>
                    <a:pt x="44" y="18"/>
                    <a:pt x="53" y="26"/>
                    <a:pt x="53" y="37"/>
                  </a:cubicBezTo>
                  <a:lnTo>
                    <a:pt x="53" y="58"/>
                  </a:lnTo>
                  <a:close/>
                  <a:moveTo>
                    <a:pt x="8" y="38"/>
                  </a:moveTo>
                  <a:cubicBezTo>
                    <a:pt x="8" y="54"/>
                    <a:pt x="8" y="54"/>
                    <a:pt x="8" y="54"/>
                  </a:cubicBezTo>
                  <a:cubicBezTo>
                    <a:pt x="8" y="55"/>
                    <a:pt x="9" y="57"/>
                    <a:pt x="11" y="57"/>
                  </a:cubicBezTo>
                  <a:cubicBezTo>
                    <a:pt x="11" y="57"/>
                    <a:pt x="12" y="57"/>
                    <a:pt x="12" y="58"/>
                  </a:cubicBezTo>
                  <a:cubicBezTo>
                    <a:pt x="12" y="58"/>
                    <a:pt x="11" y="59"/>
                    <a:pt x="11" y="59"/>
                  </a:cubicBezTo>
                  <a:cubicBezTo>
                    <a:pt x="8" y="59"/>
                    <a:pt x="6" y="56"/>
                    <a:pt x="6" y="54"/>
                  </a:cubicBezTo>
                  <a:cubicBezTo>
                    <a:pt x="6" y="38"/>
                    <a:pt x="6" y="38"/>
                    <a:pt x="6" y="38"/>
                  </a:cubicBezTo>
                  <a:cubicBezTo>
                    <a:pt x="6" y="28"/>
                    <a:pt x="14" y="21"/>
                    <a:pt x="23" y="21"/>
                  </a:cubicBezTo>
                  <a:cubicBezTo>
                    <a:pt x="24" y="21"/>
                    <a:pt x="24" y="21"/>
                    <a:pt x="24" y="22"/>
                  </a:cubicBezTo>
                  <a:cubicBezTo>
                    <a:pt x="24" y="22"/>
                    <a:pt x="24" y="23"/>
                    <a:pt x="23" y="23"/>
                  </a:cubicBezTo>
                  <a:cubicBezTo>
                    <a:pt x="15" y="23"/>
                    <a:pt x="8" y="29"/>
                    <a:pt x="8" y="38"/>
                  </a:cubicBezTo>
                  <a:close/>
                  <a:moveTo>
                    <a:pt x="28" y="28"/>
                  </a:moveTo>
                  <a:cubicBezTo>
                    <a:pt x="21" y="28"/>
                    <a:pt x="15" y="34"/>
                    <a:pt x="15" y="41"/>
                  </a:cubicBezTo>
                  <a:cubicBezTo>
                    <a:pt x="15" y="47"/>
                    <a:pt x="21" y="53"/>
                    <a:pt x="28" y="53"/>
                  </a:cubicBezTo>
                  <a:cubicBezTo>
                    <a:pt x="35" y="53"/>
                    <a:pt x="40" y="47"/>
                    <a:pt x="40" y="41"/>
                  </a:cubicBezTo>
                  <a:cubicBezTo>
                    <a:pt x="40" y="34"/>
                    <a:pt x="35" y="28"/>
                    <a:pt x="28" y="28"/>
                  </a:cubicBezTo>
                  <a:close/>
                  <a:moveTo>
                    <a:pt x="28" y="51"/>
                  </a:moveTo>
                  <a:cubicBezTo>
                    <a:pt x="22" y="51"/>
                    <a:pt x="17" y="46"/>
                    <a:pt x="17" y="41"/>
                  </a:cubicBezTo>
                  <a:cubicBezTo>
                    <a:pt x="17" y="35"/>
                    <a:pt x="22" y="30"/>
                    <a:pt x="28" y="30"/>
                  </a:cubicBezTo>
                  <a:cubicBezTo>
                    <a:pt x="33" y="30"/>
                    <a:pt x="38" y="35"/>
                    <a:pt x="38" y="41"/>
                  </a:cubicBezTo>
                  <a:cubicBezTo>
                    <a:pt x="38" y="46"/>
                    <a:pt x="33" y="51"/>
                    <a:pt x="28" y="51"/>
                  </a:cubicBezTo>
                  <a:close/>
                  <a:moveTo>
                    <a:pt x="26" y="37"/>
                  </a:moveTo>
                  <a:cubicBezTo>
                    <a:pt x="26" y="39"/>
                    <a:pt x="27" y="40"/>
                    <a:pt x="28" y="40"/>
                  </a:cubicBezTo>
                  <a:cubicBezTo>
                    <a:pt x="30" y="40"/>
                    <a:pt x="32" y="41"/>
                    <a:pt x="32" y="44"/>
                  </a:cubicBezTo>
                  <a:cubicBezTo>
                    <a:pt x="32" y="46"/>
                    <a:pt x="31" y="47"/>
                    <a:pt x="29" y="48"/>
                  </a:cubicBezTo>
                  <a:cubicBezTo>
                    <a:pt x="29" y="49"/>
                    <a:pt x="29" y="49"/>
                    <a:pt x="29" y="49"/>
                  </a:cubicBezTo>
                  <a:cubicBezTo>
                    <a:pt x="29" y="49"/>
                    <a:pt x="28" y="50"/>
                    <a:pt x="28" y="50"/>
                  </a:cubicBezTo>
                  <a:cubicBezTo>
                    <a:pt x="27" y="50"/>
                    <a:pt x="27" y="49"/>
                    <a:pt x="27" y="49"/>
                  </a:cubicBezTo>
                  <a:cubicBezTo>
                    <a:pt x="27" y="48"/>
                    <a:pt x="27" y="48"/>
                    <a:pt x="27" y="48"/>
                  </a:cubicBezTo>
                  <a:cubicBezTo>
                    <a:pt x="25" y="47"/>
                    <a:pt x="24" y="46"/>
                    <a:pt x="24" y="44"/>
                  </a:cubicBezTo>
                  <a:cubicBezTo>
                    <a:pt x="24" y="43"/>
                    <a:pt x="24" y="43"/>
                    <a:pt x="25" y="43"/>
                  </a:cubicBezTo>
                  <a:cubicBezTo>
                    <a:pt x="25" y="43"/>
                    <a:pt x="26" y="43"/>
                    <a:pt x="26" y="44"/>
                  </a:cubicBezTo>
                  <a:cubicBezTo>
                    <a:pt x="26" y="45"/>
                    <a:pt x="27" y="46"/>
                    <a:pt x="28" y="46"/>
                  </a:cubicBezTo>
                  <a:cubicBezTo>
                    <a:pt x="29" y="46"/>
                    <a:pt x="30" y="45"/>
                    <a:pt x="30" y="44"/>
                  </a:cubicBezTo>
                  <a:cubicBezTo>
                    <a:pt x="30" y="42"/>
                    <a:pt x="29" y="42"/>
                    <a:pt x="28" y="42"/>
                  </a:cubicBezTo>
                  <a:cubicBezTo>
                    <a:pt x="25" y="42"/>
                    <a:pt x="24" y="40"/>
                    <a:pt x="24" y="37"/>
                  </a:cubicBezTo>
                  <a:cubicBezTo>
                    <a:pt x="24" y="36"/>
                    <a:pt x="25" y="34"/>
                    <a:pt x="27" y="34"/>
                  </a:cubicBezTo>
                  <a:cubicBezTo>
                    <a:pt x="27" y="32"/>
                    <a:pt x="27" y="32"/>
                    <a:pt x="27" y="32"/>
                  </a:cubicBezTo>
                  <a:cubicBezTo>
                    <a:pt x="27" y="32"/>
                    <a:pt x="27" y="31"/>
                    <a:pt x="28" y="31"/>
                  </a:cubicBezTo>
                  <a:cubicBezTo>
                    <a:pt x="28" y="31"/>
                    <a:pt x="29" y="32"/>
                    <a:pt x="29" y="32"/>
                  </a:cubicBezTo>
                  <a:cubicBezTo>
                    <a:pt x="29" y="33"/>
                    <a:pt x="29" y="33"/>
                    <a:pt x="29" y="33"/>
                  </a:cubicBezTo>
                  <a:cubicBezTo>
                    <a:pt x="30" y="34"/>
                    <a:pt x="32" y="35"/>
                    <a:pt x="32" y="37"/>
                  </a:cubicBezTo>
                  <a:cubicBezTo>
                    <a:pt x="32" y="38"/>
                    <a:pt x="31" y="38"/>
                    <a:pt x="31" y="38"/>
                  </a:cubicBezTo>
                  <a:cubicBezTo>
                    <a:pt x="30" y="38"/>
                    <a:pt x="30" y="38"/>
                    <a:pt x="30" y="37"/>
                  </a:cubicBezTo>
                  <a:cubicBezTo>
                    <a:pt x="30" y="36"/>
                    <a:pt x="29" y="35"/>
                    <a:pt x="28" y="35"/>
                  </a:cubicBezTo>
                  <a:cubicBezTo>
                    <a:pt x="27" y="35"/>
                    <a:pt x="26" y="36"/>
                    <a:pt x="26" y="37"/>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103" name="Freeform 37"/>
            <p:cNvSpPr>
              <a:spLocks noEditPoints="1"/>
            </p:cNvSpPr>
            <p:nvPr/>
          </p:nvSpPr>
          <p:spPr bwMode="auto">
            <a:xfrm>
              <a:off x="5261677" y="3898116"/>
              <a:ext cx="225912" cy="225914"/>
            </a:xfrm>
            <a:custGeom>
              <a:avLst/>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32 h 35"/>
                <a:gd name="T12" fmla="*/ 3 w 35"/>
                <a:gd name="T13" fmla="*/ 18 h 35"/>
                <a:gd name="T14" fmla="*/ 18 w 35"/>
                <a:gd name="T15" fmla="*/ 3 h 35"/>
                <a:gd name="T16" fmla="*/ 32 w 35"/>
                <a:gd name="T17" fmla="*/ 18 h 35"/>
                <a:gd name="T18" fmla="*/ 18 w 35"/>
                <a:gd name="T19" fmla="*/ 32 h 35"/>
                <a:gd name="T20" fmla="*/ 24 w 35"/>
                <a:gd name="T21" fmla="*/ 12 h 35"/>
                <a:gd name="T22" fmla="*/ 19 w 35"/>
                <a:gd name="T23" fmla="*/ 18 h 35"/>
                <a:gd name="T24" fmla="*/ 24 w 35"/>
                <a:gd name="T25" fmla="*/ 23 h 35"/>
                <a:gd name="T26" fmla="*/ 24 w 35"/>
                <a:gd name="T27" fmla="*/ 24 h 35"/>
                <a:gd name="T28" fmla="*/ 24 w 35"/>
                <a:gd name="T29" fmla="*/ 25 h 35"/>
                <a:gd name="T30" fmla="*/ 23 w 35"/>
                <a:gd name="T31" fmla="*/ 24 h 35"/>
                <a:gd name="T32" fmla="*/ 18 w 35"/>
                <a:gd name="T33" fmla="*/ 19 h 35"/>
                <a:gd name="T34" fmla="*/ 12 w 35"/>
                <a:gd name="T35" fmla="*/ 24 h 35"/>
                <a:gd name="T36" fmla="*/ 12 w 35"/>
                <a:gd name="T37" fmla="*/ 25 h 35"/>
                <a:gd name="T38" fmla="*/ 11 w 35"/>
                <a:gd name="T39" fmla="*/ 24 h 35"/>
                <a:gd name="T40" fmla="*/ 11 w 35"/>
                <a:gd name="T41" fmla="*/ 23 h 35"/>
                <a:gd name="T42" fmla="*/ 16 w 35"/>
                <a:gd name="T43" fmla="*/ 18 h 35"/>
                <a:gd name="T44" fmla="*/ 11 w 35"/>
                <a:gd name="T45" fmla="*/ 12 h 35"/>
                <a:gd name="T46" fmla="*/ 11 w 35"/>
                <a:gd name="T47" fmla="*/ 11 h 35"/>
                <a:gd name="T48" fmla="*/ 12 w 35"/>
                <a:gd name="T49" fmla="*/ 11 h 35"/>
                <a:gd name="T50" fmla="*/ 18 w 35"/>
                <a:gd name="T51" fmla="*/ 16 h 35"/>
                <a:gd name="T52" fmla="*/ 23 w 35"/>
                <a:gd name="T53" fmla="*/ 11 h 35"/>
                <a:gd name="T54" fmla="*/ 24 w 35"/>
                <a:gd name="T55" fmla="*/ 11 h 35"/>
                <a:gd name="T56" fmla="*/ 24 w 35"/>
                <a:gd name="T57"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35">
                  <a:moveTo>
                    <a:pt x="18" y="0"/>
                  </a:moveTo>
                  <a:cubicBezTo>
                    <a:pt x="8" y="0"/>
                    <a:pt x="0" y="8"/>
                    <a:pt x="0" y="18"/>
                  </a:cubicBezTo>
                  <a:cubicBezTo>
                    <a:pt x="0" y="27"/>
                    <a:pt x="8" y="35"/>
                    <a:pt x="18" y="35"/>
                  </a:cubicBezTo>
                  <a:cubicBezTo>
                    <a:pt x="27" y="35"/>
                    <a:pt x="35" y="27"/>
                    <a:pt x="35" y="18"/>
                  </a:cubicBezTo>
                  <a:cubicBezTo>
                    <a:pt x="35" y="8"/>
                    <a:pt x="27" y="0"/>
                    <a:pt x="18" y="0"/>
                  </a:cubicBezTo>
                  <a:close/>
                  <a:moveTo>
                    <a:pt x="18" y="32"/>
                  </a:moveTo>
                  <a:cubicBezTo>
                    <a:pt x="10" y="32"/>
                    <a:pt x="3" y="26"/>
                    <a:pt x="3" y="18"/>
                  </a:cubicBezTo>
                  <a:cubicBezTo>
                    <a:pt x="3" y="10"/>
                    <a:pt x="10" y="3"/>
                    <a:pt x="18" y="3"/>
                  </a:cubicBezTo>
                  <a:cubicBezTo>
                    <a:pt x="26" y="3"/>
                    <a:pt x="32" y="10"/>
                    <a:pt x="32" y="18"/>
                  </a:cubicBezTo>
                  <a:cubicBezTo>
                    <a:pt x="32" y="26"/>
                    <a:pt x="26" y="32"/>
                    <a:pt x="18" y="32"/>
                  </a:cubicBezTo>
                  <a:close/>
                  <a:moveTo>
                    <a:pt x="24" y="12"/>
                  </a:moveTo>
                  <a:cubicBezTo>
                    <a:pt x="19" y="18"/>
                    <a:pt x="19" y="18"/>
                    <a:pt x="19" y="18"/>
                  </a:cubicBezTo>
                  <a:cubicBezTo>
                    <a:pt x="24" y="23"/>
                    <a:pt x="24" y="23"/>
                    <a:pt x="24" y="23"/>
                  </a:cubicBezTo>
                  <a:cubicBezTo>
                    <a:pt x="25" y="23"/>
                    <a:pt x="25" y="24"/>
                    <a:pt x="24" y="24"/>
                  </a:cubicBezTo>
                  <a:cubicBezTo>
                    <a:pt x="24" y="24"/>
                    <a:pt x="24" y="25"/>
                    <a:pt x="24" y="25"/>
                  </a:cubicBezTo>
                  <a:cubicBezTo>
                    <a:pt x="23" y="25"/>
                    <a:pt x="23" y="24"/>
                    <a:pt x="23" y="24"/>
                  </a:cubicBezTo>
                  <a:cubicBezTo>
                    <a:pt x="18" y="19"/>
                    <a:pt x="18" y="19"/>
                    <a:pt x="18" y="19"/>
                  </a:cubicBezTo>
                  <a:cubicBezTo>
                    <a:pt x="12" y="24"/>
                    <a:pt x="12" y="24"/>
                    <a:pt x="12" y="24"/>
                  </a:cubicBezTo>
                  <a:cubicBezTo>
                    <a:pt x="12" y="24"/>
                    <a:pt x="12" y="25"/>
                    <a:pt x="12" y="25"/>
                  </a:cubicBezTo>
                  <a:cubicBezTo>
                    <a:pt x="11" y="25"/>
                    <a:pt x="11" y="24"/>
                    <a:pt x="11" y="24"/>
                  </a:cubicBezTo>
                  <a:cubicBezTo>
                    <a:pt x="11" y="24"/>
                    <a:pt x="11" y="23"/>
                    <a:pt x="11" y="23"/>
                  </a:cubicBezTo>
                  <a:cubicBezTo>
                    <a:pt x="16" y="18"/>
                    <a:pt x="16" y="18"/>
                    <a:pt x="16" y="18"/>
                  </a:cubicBezTo>
                  <a:cubicBezTo>
                    <a:pt x="11" y="12"/>
                    <a:pt x="11" y="12"/>
                    <a:pt x="11" y="12"/>
                  </a:cubicBezTo>
                  <a:cubicBezTo>
                    <a:pt x="11" y="12"/>
                    <a:pt x="11" y="11"/>
                    <a:pt x="11" y="11"/>
                  </a:cubicBezTo>
                  <a:cubicBezTo>
                    <a:pt x="11" y="10"/>
                    <a:pt x="12" y="10"/>
                    <a:pt x="12" y="11"/>
                  </a:cubicBezTo>
                  <a:cubicBezTo>
                    <a:pt x="18" y="16"/>
                    <a:pt x="18" y="16"/>
                    <a:pt x="18" y="16"/>
                  </a:cubicBezTo>
                  <a:cubicBezTo>
                    <a:pt x="23" y="11"/>
                    <a:pt x="23" y="11"/>
                    <a:pt x="23" y="11"/>
                  </a:cubicBezTo>
                  <a:cubicBezTo>
                    <a:pt x="23" y="10"/>
                    <a:pt x="24" y="10"/>
                    <a:pt x="24" y="11"/>
                  </a:cubicBezTo>
                  <a:cubicBezTo>
                    <a:pt x="25" y="11"/>
                    <a:pt x="25" y="12"/>
                    <a:pt x="24" y="12"/>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104" name="Freeform 36"/>
            <p:cNvSpPr>
              <a:spLocks noEditPoints="1"/>
            </p:cNvSpPr>
            <p:nvPr/>
          </p:nvSpPr>
          <p:spPr bwMode="auto">
            <a:xfrm>
              <a:off x="6208974" y="4152799"/>
              <a:ext cx="387490" cy="387493"/>
            </a:xfrm>
            <a:custGeom>
              <a:avLst/>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32 h 35"/>
                <a:gd name="T12" fmla="*/ 3 w 35"/>
                <a:gd name="T13" fmla="*/ 18 h 35"/>
                <a:gd name="T14" fmla="*/ 18 w 35"/>
                <a:gd name="T15" fmla="*/ 3 h 35"/>
                <a:gd name="T16" fmla="*/ 32 w 35"/>
                <a:gd name="T17" fmla="*/ 18 h 35"/>
                <a:gd name="T18" fmla="*/ 18 w 35"/>
                <a:gd name="T19" fmla="*/ 32 h 35"/>
                <a:gd name="T20" fmla="*/ 27 w 35"/>
                <a:gd name="T21" fmla="*/ 12 h 35"/>
                <a:gd name="T22" fmla="*/ 27 w 35"/>
                <a:gd name="T23" fmla="*/ 14 h 35"/>
                <a:gd name="T24" fmla="*/ 16 w 35"/>
                <a:gd name="T25" fmla="*/ 23 h 35"/>
                <a:gd name="T26" fmla="*/ 16 w 35"/>
                <a:gd name="T27" fmla="*/ 23 h 35"/>
                <a:gd name="T28" fmla="*/ 15 w 35"/>
                <a:gd name="T29" fmla="*/ 23 h 35"/>
                <a:gd name="T30" fmla="*/ 9 w 35"/>
                <a:gd name="T31" fmla="*/ 18 h 35"/>
                <a:gd name="T32" fmla="*/ 9 w 35"/>
                <a:gd name="T33" fmla="*/ 16 h 35"/>
                <a:gd name="T34" fmla="*/ 10 w 35"/>
                <a:gd name="T35" fmla="*/ 16 h 35"/>
                <a:gd name="T36" fmla="*/ 16 w 35"/>
                <a:gd name="T37" fmla="*/ 21 h 35"/>
                <a:gd name="T38" fmla="*/ 26 w 35"/>
                <a:gd name="T39" fmla="*/ 12 h 35"/>
                <a:gd name="T40" fmla="*/ 27 w 35"/>
                <a:gd name="T41"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5">
                  <a:moveTo>
                    <a:pt x="18" y="0"/>
                  </a:moveTo>
                  <a:cubicBezTo>
                    <a:pt x="8" y="0"/>
                    <a:pt x="0" y="8"/>
                    <a:pt x="0" y="18"/>
                  </a:cubicBezTo>
                  <a:cubicBezTo>
                    <a:pt x="0" y="27"/>
                    <a:pt x="8" y="35"/>
                    <a:pt x="18" y="35"/>
                  </a:cubicBezTo>
                  <a:cubicBezTo>
                    <a:pt x="28" y="35"/>
                    <a:pt x="35" y="27"/>
                    <a:pt x="35" y="18"/>
                  </a:cubicBezTo>
                  <a:cubicBezTo>
                    <a:pt x="35" y="8"/>
                    <a:pt x="28" y="0"/>
                    <a:pt x="18" y="0"/>
                  </a:cubicBezTo>
                  <a:close/>
                  <a:moveTo>
                    <a:pt x="18" y="32"/>
                  </a:moveTo>
                  <a:cubicBezTo>
                    <a:pt x="10" y="32"/>
                    <a:pt x="3" y="26"/>
                    <a:pt x="3" y="18"/>
                  </a:cubicBezTo>
                  <a:cubicBezTo>
                    <a:pt x="3" y="10"/>
                    <a:pt x="10" y="3"/>
                    <a:pt x="18" y="3"/>
                  </a:cubicBezTo>
                  <a:cubicBezTo>
                    <a:pt x="26" y="3"/>
                    <a:pt x="32" y="10"/>
                    <a:pt x="32" y="18"/>
                  </a:cubicBezTo>
                  <a:cubicBezTo>
                    <a:pt x="32" y="26"/>
                    <a:pt x="26" y="32"/>
                    <a:pt x="18" y="32"/>
                  </a:cubicBezTo>
                  <a:close/>
                  <a:moveTo>
                    <a:pt x="27" y="12"/>
                  </a:moveTo>
                  <a:cubicBezTo>
                    <a:pt x="28" y="13"/>
                    <a:pt x="28" y="13"/>
                    <a:pt x="27" y="14"/>
                  </a:cubicBezTo>
                  <a:cubicBezTo>
                    <a:pt x="16" y="23"/>
                    <a:pt x="16" y="23"/>
                    <a:pt x="16" y="23"/>
                  </a:cubicBezTo>
                  <a:cubicBezTo>
                    <a:pt x="16" y="23"/>
                    <a:pt x="16" y="23"/>
                    <a:pt x="16" y="23"/>
                  </a:cubicBezTo>
                  <a:cubicBezTo>
                    <a:pt x="15" y="23"/>
                    <a:pt x="15" y="23"/>
                    <a:pt x="15" y="23"/>
                  </a:cubicBezTo>
                  <a:cubicBezTo>
                    <a:pt x="9" y="18"/>
                    <a:pt x="9" y="18"/>
                    <a:pt x="9" y="18"/>
                  </a:cubicBezTo>
                  <a:cubicBezTo>
                    <a:pt x="8" y="18"/>
                    <a:pt x="8" y="17"/>
                    <a:pt x="9" y="16"/>
                  </a:cubicBezTo>
                  <a:cubicBezTo>
                    <a:pt x="9" y="16"/>
                    <a:pt x="10" y="16"/>
                    <a:pt x="10" y="16"/>
                  </a:cubicBezTo>
                  <a:cubicBezTo>
                    <a:pt x="16" y="21"/>
                    <a:pt x="16" y="21"/>
                    <a:pt x="16" y="21"/>
                  </a:cubicBezTo>
                  <a:cubicBezTo>
                    <a:pt x="26" y="12"/>
                    <a:pt x="26" y="12"/>
                    <a:pt x="26" y="12"/>
                  </a:cubicBezTo>
                  <a:cubicBezTo>
                    <a:pt x="26" y="12"/>
                    <a:pt x="27" y="12"/>
                    <a:pt x="27" y="12"/>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105" name="Freeform 36"/>
            <p:cNvSpPr>
              <a:spLocks noEditPoints="1"/>
            </p:cNvSpPr>
            <p:nvPr/>
          </p:nvSpPr>
          <p:spPr bwMode="auto">
            <a:xfrm>
              <a:off x="7536031" y="2796476"/>
              <a:ext cx="273298" cy="273300"/>
            </a:xfrm>
            <a:custGeom>
              <a:avLst/>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32 h 35"/>
                <a:gd name="T12" fmla="*/ 3 w 35"/>
                <a:gd name="T13" fmla="*/ 18 h 35"/>
                <a:gd name="T14" fmla="*/ 18 w 35"/>
                <a:gd name="T15" fmla="*/ 3 h 35"/>
                <a:gd name="T16" fmla="*/ 32 w 35"/>
                <a:gd name="T17" fmla="*/ 18 h 35"/>
                <a:gd name="T18" fmla="*/ 18 w 35"/>
                <a:gd name="T19" fmla="*/ 32 h 35"/>
                <a:gd name="T20" fmla="*/ 27 w 35"/>
                <a:gd name="T21" fmla="*/ 12 h 35"/>
                <a:gd name="T22" fmla="*/ 27 w 35"/>
                <a:gd name="T23" fmla="*/ 14 h 35"/>
                <a:gd name="T24" fmla="*/ 16 w 35"/>
                <a:gd name="T25" fmla="*/ 23 h 35"/>
                <a:gd name="T26" fmla="*/ 16 w 35"/>
                <a:gd name="T27" fmla="*/ 23 h 35"/>
                <a:gd name="T28" fmla="*/ 15 w 35"/>
                <a:gd name="T29" fmla="*/ 23 h 35"/>
                <a:gd name="T30" fmla="*/ 9 w 35"/>
                <a:gd name="T31" fmla="*/ 18 h 35"/>
                <a:gd name="T32" fmla="*/ 9 w 35"/>
                <a:gd name="T33" fmla="*/ 16 h 35"/>
                <a:gd name="T34" fmla="*/ 10 w 35"/>
                <a:gd name="T35" fmla="*/ 16 h 35"/>
                <a:gd name="T36" fmla="*/ 16 w 35"/>
                <a:gd name="T37" fmla="*/ 21 h 35"/>
                <a:gd name="T38" fmla="*/ 26 w 35"/>
                <a:gd name="T39" fmla="*/ 12 h 35"/>
                <a:gd name="T40" fmla="*/ 27 w 35"/>
                <a:gd name="T41"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5">
                  <a:moveTo>
                    <a:pt x="18" y="0"/>
                  </a:moveTo>
                  <a:cubicBezTo>
                    <a:pt x="8" y="0"/>
                    <a:pt x="0" y="8"/>
                    <a:pt x="0" y="18"/>
                  </a:cubicBezTo>
                  <a:cubicBezTo>
                    <a:pt x="0" y="27"/>
                    <a:pt x="8" y="35"/>
                    <a:pt x="18" y="35"/>
                  </a:cubicBezTo>
                  <a:cubicBezTo>
                    <a:pt x="28" y="35"/>
                    <a:pt x="35" y="27"/>
                    <a:pt x="35" y="18"/>
                  </a:cubicBezTo>
                  <a:cubicBezTo>
                    <a:pt x="35" y="8"/>
                    <a:pt x="28" y="0"/>
                    <a:pt x="18" y="0"/>
                  </a:cubicBezTo>
                  <a:close/>
                  <a:moveTo>
                    <a:pt x="18" y="32"/>
                  </a:moveTo>
                  <a:cubicBezTo>
                    <a:pt x="10" y="32"/>
                    <a:pt x="3" y="26"/>
                    <a:pt x="3" y="18"/>
                  </a:cubicBezTo>
                  <a:cubicBezTo>
                    <a:pt x="3" y="10"/>
                    <a:pt x="10" y="3"/>
                    <a:pt x="18" y="3"/>
                  </a:cubicBezTo>
                  <a:cubicBezTo>
                    <a:pt x="26" y="3"/>
                    <a:pt x="32" y="10"/>
                    <a:pt x="32" y="18"/>
                  </a:cubicBezTo>
                  <a:cubicBezTo>
                    <a:pt x="32" y="26"/>
                    <a:pt x="26" y="32"/>
                    <a:pt x="18" y="32"/>
                  </a:cubicBezTo>
                  <a:close/>
                  <a:moveTo>
                    <a:pt x="27" y="12"/>
                  </a:moveTo>
                  <a:cubicBezTo>
                    <a:pt x="28" y="13"/>
                    <a:pt x="28" y="13"/>
                    <a:pt x="27" y="14"/>
                  </a:cubicBezTo>
                  <a:cubicBezTo>
                    <a:pt x="16" y="23"/>
                    <a:pt x="16" y="23"/>
                    <a:pt x="16" y="23"/>
                  </a:cubicBezTo>
                  <a:cubicBezTo>
                    <a:pt x="16" y="23"/>
                    <a:pt x="16" y="23"/>
                    <a:pt x="16" y="23"/>
                  </a:cubicBezTo>
                  <a:cubicBezTo>
                    <a:pt x="15" y="23"/>
                    <a:pt x="15" y="23"/>
                    <a:pt x="15" y="23"/>
                  </a:cubicBezTo>
                  <a:cubicBezTo>
                    <a:pt x="9" y="18"/>
                    <a:pt x="9" y="18"/>
                    <a:pt x="9" y="18"/>
                  </a:cubicBezTo>
                  <a:cubicBezTo>
                    <a:pt x="8" y="18"/>
                    <a:pt x="8" y="17"/>
                    <a:pt x="9" y="16"/>
                  </a:cubicBezTo>
                  <a:cubicBezTo>
                    <a:pt x="9" y="16"/>
                    <a:pt x="10" y="16"/>
                    <a:pt x="10" y="16"/>
                  </a:cubicBezTo>
                  <a:cubicBezTo>
                    <a:pt x="16" y="21"/>
                    <a:pt x="16" y="21"/>
                    <a:pt x="16" y="21"/>
                  </a:cubicBezTo>
                  <a:cubicBezTo>
                    <a:pt x="26" y="12"/>
                    <a:pt x="26" y="12"/>
                    <a:pt x="26" y="12"/>
                  </a:cubicBezTo>
                  <a:cubicBezTo>
                    <a:pt x="26" y="12"/>
                    <a:pt x="27" y="12"/>
                    <a:pt x="27" y="12"/>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106" name="Freeform 36"/>
            <p:cNvSpPr>
              <a:spLocks noEditPoints="1"/>
            </p:cNvSpPr>
            <p:nvPr/>
          </p:nvSpPr>
          <p:spPr bwMode="auto">
            <a:xfrm>
              <a:off x="4241970" y="2388009"/>
              <a:ext cx="496706" cy="414895"/>
            </a:xfrm>
            <a:custGeom>
              <a:avLst/>
              <a:gdLst>
                <a:gd name="T0" fmla="*/ 71 w 72"/>
                <a:gd name="T1" fmla="*/ 15 h 60"/>
                <a:gd name="T2" fmla="*/ 57 w 72"/>
                <a:gd name="T3" fmla="*/ 17 h 60"/>
                <a:gd name="T4" fmla="*/ 44 w 72"/>
                <a:gd name="T5" fmla="*/ 45 h 60"/>
                <a:gd name="T6" fmla="*/ 12 w 72"/>
                <a:gd name="T7" fmla="*/ 45 h 60"/>
                <a:gd name="T8" fmla="*/ 14 w 72"/>
                <a:gd name="T9" fmla="*/ 48 h 60"/>
                <a:gd name="T10" fmla="*/ 48 w 72"/>
                <a:gd name="T11" fmla="*/ 50 h 60"/>
                <a:gd name="T12" fmla="*/ 14 w 72"/>
                <a:gd name="T13" fmla="*/ 51 h 60"/>
                <a:gd name="T14" fmla="*/ 9 w 72"/>
                <a:gd name="T15" fmla="*/ 44 h 60"/>
                <a:gd name="T16" fmla="*/ 8 w 72"/>
                <a:gd name="T17" fmla="*/ 41 h 60"/>
                <a:gd name="T18" fmla="*/ 1 w 72"/>
                <a:gd name="T19" fmla="*/ 22 h 60"/>
                <a:gd name="T20" fmla="*/ 11 w 72"/>
                <a:gd name="T21" fmla="*/ 40 h 60"/>
                <a:gd name="T22" fmla="*/ 44 w 72"/>
                <a:gd name="T23" fmla="*/ 42 h 60"/>
                <a:gd name="T24" fmla="*/ 54 w 72"/>
                <a:gd name="T25" fmla="*/ 16 h 60"/>
                <a:gd name="T26" fmla="*/ 71 w 72"/>
                <a:gd name="T27" fmla="*/ 12 h 60"/>
                <a:gd name="T28" fmla="*/ 18 w 72"/>
                <a:gd name="T29" fmla="*/ 56 h 60"/>
                <a:gd name="T30" fmla="*/ 11 w 72"/>
                <a:gd name="T31" fmla="*/ 56 h 60"/>
                <a:gd name="T32" fmla="*/ 18 w 72"/>
                <a:gd name="T33" fmla="*/ 56 h 60"/>
                <a:gd name="T34" fmla="*/ 15 w 72"/>
                <a:gd name="T35" fmla="*/ 54 h 60"/>
                <a:gd name="T36" fmla="*/ 15 w 72"/>
                <a:gd name="T37" fmla="*/ 58 h 60"/>
                <a:gd name="T38" fmla="*/ 45 w 72"/>
                <a:gd name="T39" fmla="*/ 56 h 60"/>
                <a:gd name="T40" fmla="*/ 38 w 72"/>
                <a:gd name="T41" fmla="*/ 56 h 60"/>
                <a:gd name="T42" fmla="*/ 45 w 72"/>
                <a:gd name="T43" fmla="*/ 56 h 60"/>
                <a:gd name="T44" fmla="*/ 42 w 72"/>
                <a:gd name="T45" fmla="*/ 54 h 60"/>
                <a:gd name="T46" fmla="*/ 42 w 72"/>
                <a:gd name="T47" fmla="*/ 58 h 60"/>
                <a:gd name="T48" fmla="*/ 46 w 72"/>
                <a:gd name="T49" fmla="*/ 35 h 60"/>
                <a:gd name="T50" fmla="*/ 12 w 72"/>
                <a:gd name="T51" fmla="*/ 34 h 60"/>
                <a:gd name="T52" fmla="*/ 12 w 72"/>
                <a:gd name="T53" fmla="*/ 36 h 60"/>
                <a:gd name="T54" fmla="*/ 46 w 72"/>
                <a:gd name="T55" fmla="*/ 35 h 60"/>
                <a:gd name="T56" fmla="*/ 12 w 72"/>
                <a:gd name="T57" fmla="*/ 39 h 60"/>
                <a:gd name="T58" fmla="*/ 43 w 72"/>
                <a:gd name="T59" fmla="*/ 40 h 60"/>
                <a:gd name="T60" fmla="*/ 43 w 72"/>
                <a:gd name="T61" fmla="*/ 38 h 60"/>
                <a:gd name="T62" fmla="*/ 13 w 72"/>
                <a:gd name="T63" fmla="*/ 28 h 60"/>
                <a:gd name="T64" fmla="*/ 16 w 72"/>
                <a:gd name="T65" fmla="*/ 23 h 60"/>
                <a:gd name="T66" fmla="*/ 28 w 72"/>
                <a:gd name="T67" fmla="*/ 14 h 60"/>
                <a:gd name="T68" fmla="*/ 33 w 72"/>
                <a:gd name="T69" fmla="*/ 17 h 60"/>
                <a:gd name="T70" fmla="*/ 36 w 72"/>
                <a:gd name="T71" fmla="*/ 22 h 60"/>
                <a:gd name="T72" fmla="*/ 39 w 72"/>
                <a:gd name="T73" fmla="*/ 17 h 60"/>
                <a:gd name="T74" fmla="*/ 51 w 72"/>
                <a:gd name="T75" fmla="*/ 7 h 60"/>
                <a:gd name="T76" fmla="*/ 51 w 72"/>
                <a:gd name="T77" fmla="*/ 0 h 60"/>
                <a:gd name="T78" fmla="*/ 49 w 72"/>
                <a:gd name="T79" fmla="*/ 5 h 60"/>
                <a:gd name="T80" fmla="*/ 36 w 72"/>
                <a:gd name="T81" fmla="*/ 15 h 60"/>
                <a:gd name="T82" fmla="*/ 31 w 72"/>
                <a:gd name="T83" fmla="*/ 12 h 60"/>
                <a:gd name="T84" fmla="*/ 28 w 72"/>
                <a:gd name="T85" fmla="*/ 7 h 60"/>
                <a:gd name="T86" fmla="*/ 25 w 72"/>
                <a:gd name="T87" fmla="*/ 11 h 60"/>
                <a:gd name="T88" fmla="*/ 13 w 72"/>
                <a:gd name="T89" fmla="*/ 22 h 60"/>
                <a:gd name="T90" fmla="*/ 13 w 72"/>
                <a:gd name="T91" fmla="*/ 2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 h="60">
                  <a:moveTo>
                    <a:pt x="72" y="13"/>
                  </a:moveTo>
                  <a:cubicBezTo>
                    <a:pt x="72" y="14"/>
                    <a:pt x="71" y="15"/>
                    <a:pt x="71" y="15"/>
                  </a:cubicBezTo>
                  <a:cubicBezTo>
                    <a:pt x="60" y="15"/>
                    <a:pt x="60" y="15"/>
                    <a:pt x="60" y="15"/>
                  </a:cubicBezTo>
                  <a:cubicBezTo>
                    <a:pt x="59" y="15"/>
                    <a:pt x="57" y="16"/>
                    <a:pt x="57" y="17"/>
                  </a:cubicBezTo>
                  <a:cubicBezTo>
                    <a:pt x="49" y="41"/>
                    <a:pt x="49" y="41"/>
                    <a:pt x="49" y="41"/>
                  </a:cubicBezTo>
                  <a:cubicBezTo>
                    <a:pt x="49" y="43"/>
                    <a:pt x="46" y="45"/>
                    <a:pt x="44" y="45"/>
                  </a:cubicBezTo>
                  <a:cubicBezTo>
                    <a:pt x="14" y="45"/>
                    <a:pt x="14" y="45"/>
                    <a:pt x="14" y="45"/>
                  </a:cubicBezTo>
                  <a:cubicBezTo>
                    <a:pt x="13" y="45"/>
                    <a:pt x="13" y="45"/>
                    <a:pt x="12" y="45"/>
                  </a:cubicBezTo>
                  <a:cubicBezTo>
                    <a:pt x="12" y="47"/>
                    <a:pt x="12" y="47"/>
                    <a:pt x="12" y="47"/>
                  </a:cubicBezTo>
                  <a:cubicBezTo>
                    <a:pt x="12" y="47"/>
                    <a:pt x="13" y="48"/>
                    <a:pt x="14" y="48"/>
                  </a:cubicBezTo>
                  <a:cubicBezTo>
                    <a:pt x="47" y="48"/>
                    <a:pt x="47" y="48"/>
                    <a:pt x="47" y="48"/>
                  </a:cubicBezTo>
                  <a:cubicBezTo>
                    <a:pt x="48" y="48"/>
                    <a:pt x="48" y="49"/>
                    <a:pt x="48" y="50"/>
                  </a:cubicBezTo>
                  <a:cubicBezTo>
                    <a:pt x="48" y="50"/>
                    <a:pt x="48" y="51"/>
                    <a:pt x="47" y="51"/>
                  </a:cubicBezTo>
                  <a:cubicBezTo>
                    <a:pt x="14" y="51"/>
                    <a:pt x="14" y="51"/>
                    <a:pt x="14" y="51"/>
                  </a:cubicBezTo>
                  <a:cubicBezTo>
                    <a:pt x="11" y="51"/>
                    <a:pt x="9" y="49"/>
                    <a:pt x="9" y="47"/>
                  </a:cubicBezTo>
                  <a:cubicBezTo>
                    <a:pt x="9" y="44"/>
                    <a:pt x="9" y="44"/>
                    <a:pt x="9" y="44"/>
                  </a:cubicBezTo>
                  <a:cubicBezTo>
                    <a:pt x="9" y="43"/>
                    <a:pt x="9" y="43"/>
                    <a:pt x="9" y="43"/>
                  </a:cubicBezTo>
                  <a:cubicBezTo>
                    <a:pt x="9" y="42"/>
                    <a:pt x="8" y="42"/>
                    <a:pt x="8" y="41"/>
                  </a:cubicBezTo>
                  <a:cubicBezTo>
                    <a:pt x="0" y="24"/>
                    <a:pt x="0" y="24"/>
                    <a:pt x="0" y="24"/>
                  </a:cubicBezTo>
                  <a:cubicBezTo>
                    <a:pt x="0" y="23"/>
                    <a:pt x="0" y="22"/>
                    <a:pt x="1" y="22"/>
                  </a:cubicBezTo>
                  <a:cubicBezTo>
                    <a:pt x="2" y="21"/>
                    <a:pt x="3" y="22"/>
                    <a:pt x="3" y="22"/>
                  </a:cubicBezTo>
                  <a:cubicBezTo>
                    <a:pt x="11" y="40"/>
                    <a:pt x="11" y="40"/>
                    <a:pt x="11" y="40"/>
                  </a:cubicBezTo>
                  <a:cubicBezTo>
                    <a:pt x="11" y="41"/>
                    <a:pt x="13" y="42"/>
                    <a:pt x="14" y="42"/>
                  </a:cubicBezTo>
                  <a:cubicBezTo>
                    <a:pt x="44" y="42"/>
                    <a:pt x="44" y="42"/>
                    <a:pt x="44" y="42"/>
                  </a:cubicBezTo>
                  <a:cubicBezTo>
                    <a:pt x="45" y="42"/>
                    <a:pt x="46" y="41"/>
                    <a:pt x="47" y="40"/>
                  </a:cubicBezTo>
                  <a:cubicBezTo>
                    <a:pt x="54" y="16"/>
                    <a:pt x="54" y="16"/>
                    <a:pt x="54" y="16"/>
                  </a:cubicBezTo>
                  <a:cubicBezTo>
                    <a:pt x="55" y="13"/>
                    <a:pt x="57" y="12"/>
                    <a:pt x="60" y="12"/>
                  </a:cubicBezTo>
                  <a:cubicBezTo>
                    <a:pt x="71" y="12"/>
                    <a:pt x="71" y="12"/>
                    <a:pt x="71" y="12"/>
                  </a:cubicBezTo>
                  <a:cubicBezTo>
                    <a:pt x="71" y="12"/>
                    <a:pt x="72" y="12"/>
                    <a:pt x="72" y="13"/>
                  </a:cubicBezTo>
                  <a:close/>
                  <a:moveTo>
                    <a:pt x="18" y="56"/>
                  </a:moveTo>
                  <a:cubicBezTo>
                    <a:pt x="18" y="58"/>
                    <a:pt x="17" y="60"/>
                    <a:pt x="15" y="60"/>
                  </a:cubicBezTo>
                  <a:cubicBezTo>
                    <a:pt x="13" y="60"/>
                    <a:pt x="11" y="58"/>
                    <a:pt x="11" y="56"/>
                  </a:cubicBezTo>
                  <a:cubicBezTo>
                    <a:pt x="11" y="54"/>
                    <a:pt x="13" y="52"/>
                    <a:pt x="15" y="52"/>
                  </a:cubicBezTo>
                  <a:cubicBezTo>
                    <a:pt x="17" y="52"/>
                    <a:pt x="18" y="54"/>
                    <a:pt x="18" y="56"/>
                  </a:cubicBezTo>
                  <a:close/>
                  <a:moveTo>
                    <a:pt x="16" y="56"/>
                  </a:moveTo>
                  <a:cubicBezTo>
                    <a:pt x="16" y="55"/>
                    <a:pt x="16" y="54"/>
                    <a:pt x="15" y="54"/>
                  </a:cubicBezTo>
                  <a:cubicBezTo>
                    <a:pt x="14" y="54"/>
                    <a:pt x="13" y="55"/>
                    <a:pt x="13" y="56"/>
                  </a:cubicBezTo>
                  <a:cubicBezTo>
                    <a:pt x="13" y="57"/>
                    <a:pt x="14" y="58"/>
                    <a:pt x="15" y="58"/>
                  </a:cubicBezTo>
                  <a:cubicBezTo>
                    <a:pt x="16" y="58"/>
                    <a:pt x="16" y="57"/>
                    <a:pt x="16" y="56"/>
                  </a:cubicBezTo>
                  <a:close/>
                  <a:moveTo>
                    <a:pt x="45" y="56"/>
                  </a:moveTo>
                  <a:cubicBezTo>
                    <a:pt x="45" y="58"/>
                    <a:pt x="44" y="60"/>
                    <a:pt x="42" y="60"/>
                  </a:cubicBezTo>
                  <a:cubicBezTo>
                    <a:pt x="40" y="60"/>
                    <a:pt x="38" y="58"/>
                    <a:pt x="38" y="56"/>
                  </a:cubicBezTo>
                  <a:cubicBezTo>
                    <a:pt x="38" y="54"/>
                    <a:pt x="40" y="52"/>
                    <a:pt x="42" y="52"/>
                  </a:cubicBezTo>
                  <a:cubicBezTo>
                    <a:pt x="44" y="52"/>
                    <a:pt x="45" y="54"/>
                    <a:pt x="45" y="56"/>
                  </a:cubicBezTo>
                  <a:close/>
                  <a:moveTo>
                    <a:pt x="43" y="56"/>
                  </a:moveTo>
                  <a:cubicBezTo>
                    <a:pt x="43" y="55"/>
                    <a:pt x="43" y="54"/>
                    <a:pt x="42" y="54"/>
                  </a:cubicBezTo>
                  <a:cubicBezTo>
                    <a:pt x="41" y="54"/>
                    <a:pt x="40" y="55"/>
                    <a:pt x="40" y="56"/>
                  </a:cubicBezTo>
                  <a:cubicBezTo>
                    <a:pt x="40" y="57"/>
                    <a:pt x="41" y="58"/>
                    <a:pt x="42" y="58"/>
                  </a:cubicBezTo>
                  <a:cubicBezTo>
                    <a:pt x="43" y="58"/>
                    <a:pt x="43" y="57"/>
                    <a:pt x="43" y="56"/>
                  </a:cubicBezTo>
                  <a:close/>
                  <a:moveTo>
                    <a:pt x="46" y="35"/>
                  </a:moveTo>
                  <a:cubicBezTo>
                    <a:pt x="46" y="34"/>
                    <a:pt x="45" y="34"/>
                    <a:pt x="45" y="34"/>
                  </a:cubicBezTo>
                  <a:cubicBezTo>
                    <a:pt x="12" y="34"/>
                    <a:pt x="12" y="34"/>
                    <a:pt x="12" y="34"/>
                  </a:cubicBezTo>
                  <a:cubicBezTo>
                    <a:pt x="11" y="34"/>
                    <a:pt x="11" y="34"/>
                    <a:pt x="11" y="35"/>
                  </a:cubicBezTo>
                  <a:cubicBezTo>
                    <a:pt x="11" y="35"/>
                    <a:pt x="11" y="36"/>
                    <a:pt x="12" y="36"/>
                  </a:cubicBezTo>
                  <a:cubicBezTo>
                    <a:pt x="45" y="36"/>
                    <a:pt x="45" y="36"/>
                    <a:pt x="45" y="36"/>
                  </a:cubicBezTo>
                  <a:cubicBezTo>
                    <a:pt x="45" y="36"/>
                    <a:pt x="46" y="35"/>
                    <a:pt x="46" y="35"/>
                  </a:cubicBezTo>
                  <a:close/>
                  <a:moveTo>
                    <a:pt x="13" y="38"/>
                  </a:moveTo>
                  <a:cubicBezTo>
                    <a:pt x="13" y="38"/>
                    <a:pt x="12" y="39"/>
                    <a:pt x="12" y="39"/>
                  </a:cubicBezTo>
                  <a:cubicBezTo>
                    <a:pt x="12" y="40"/>
                    <a:pt x="13" y="40"/>
                    <a:pt x="13" y="40"/>
                  </a:cubicBezTo>
                  <a:cubicBezTo>
                    <a:pt x="43" y="40"/>
                    <a:pt x="43" y="40"/>
                    <a:pt x="43" y="40"/>
                  </a:cubicBezTo>
                  <a:cubicBezTo>
                    <a:pt x="44" y="40"/>
                    <a:pt x="44" y="40"/>
                    <a:pt x="44" y="39"/>
                  </a:cubicBezTo>
                  <a:cubicBezTo>
                    <a:pt x="44" y="39"/>
                    <a:pt x="44" y="38"/>
                    <a:pt x="43" y="38"/>
                  </a:cubicBezTo>
                  <a:lnTo>
                    <a:pt x="13" y="38"/>
                  </a:lnTo>
                  <a:close/>
                  <a:moveTo>
                    <a:pt x="13" y="28"/>
                  </a:moveTo>
                  <a:cubicBezTo>
                    <a:pt x="14" y="28"/>
                    <a:pt x="16" y="27"/>
                    <a:pt x="16" y="25"/>
                  </a:cubicBezTo>
                  <a:cubicBezTo>
                    <a:pt x="16" y="24"/>
                    <a:pt x="16" y="24"/>
                    <a:pt x="16" y="23"/>
                  </a:cubicBezTo>
                  <a:cubicBezTo>
                    <a:pt x="26" y="13"/>
                    <a:pt x="26" y="13"/>
                    <a:pt x="26" y="13"/>
                  </a:cubicBezTo>
                  <a:cubicBezTo>
                    <a:pt x="27" y="13"/>
                    <a:pt x="27" y="14"/>
                    <a:pt x="28" y="14"/>
                  </a:cubicBezTo>
                  <a:cubicBezTo>
                    <a:pt x="28" y="14"/>
                    <a:pt x="29" y="13"/>
                    <a:pt x="29" y="13"/>
                  </a:cubicBezTo>
                  <a:cubicBezTo>
                    <a:pt x="33" y="17"/>
                    <a:pt x="33" y="17"/>
                    <a:pt x="33" y="17"/>
                  </a:cubicBezTo>
                  <a:cubicBezTo>
                    <a:pt x="33" y="18"/>
                    <a:pt x="33" y="18"/>
                    <a:pt x="33" y="19"/>
                  </a:cubicBezTo>
                  <a:cubicBezTo>
                    <a:pt x="33" y="20"/>
                    <a:pt x="34" y="22"/>
                    <a:pt x="36" y="22"/>
                  </a:cubicBezTo>
                  <a:cubicBezTo>
                    <a:pt x="38" y="22"/>
                    <a:pt x="39" y="20"/>
                    <a:pt x="39" y="19"/>
                  </a:cubicBezTo>
                  <a:cubicBezTo>
                    <a:pt x="39" y="18"/>
                    <a:pt x="39" y="18"/>
                    <a:pt x="39" y="17"/>
                  </a:cubicBezTo>
                  <a:cubicBezTo>
                    <a:pt x="50" y="6"/>
                    <a:pt x="50" y="6"/>
                    <a:pt x="50" y="6"/>
                  </a:cubicBezTo>
                  <a:cubicBezTo>
                    <a:pt x="50" y="7"/>
                    <a:pt x="51" y="7"/>
                    <a:pt x="51" y="7"/>
                  </a:cubicBezTo>
                  <a:cubicBezTo>
                    <a:pt x="53" y="7"/>
                    <a:pt x="54" y="5"/>
                    <a:pt x="54" y="4"/>
                  </a:cubicBezTo>
                  <a:cubicBezTo>
                    <a:pt x="54" y="2"/>
                    <a:pt x="53" y="0"/>
                    <a:pt x="51" y="0"/>
                  </a:cubicBezTo>
                  <a:cubicBezTo>
                    <a:pt x="50" y="0"/>
                    <a:pt x="48" y="2"/>
                    <a:pt x="48" y="4"/>
                  </a:cubicBezTo>
                  <a:cubicBezTo>
                    <a:pt x="48" y="4"/>
                    <a:pt x="48" y="5"/>
                    <a:pt x="49" y="5"/>
                  </a:cubicBezTo>
                  <a:cubicBezTo>
                    <a:pt x="38" y="16"/>
                    <a:pt x="38" y="16"/>
                    <a:pt x="38" y="16"/>
                  </a:cubicBezTo>
                  <a:cubicBezTo>
                    <a:pt x="37" y="16"/>
                    <a:pt x="37" y="15"/>
                    <a:pt x="36" y="15"/>
                  </a:cubicBezTo>
                  <a:cubicBezTo>
                    <a:pt x="36" y="15"/>
                    <a:pt x="35" y="16"/>
                    <a:pt x="35" y="16"/>
                  </a:cubicBezTo>
                  <a:cubicBezTo>
                    <a:pt x="31" y="12"/>
                    <a:pt x="31" y="12"/>
                    <a:pt x="31" y="12"/>
                  </a:cubicBezTo>
                  <a:cubicBezTo>
                    <a:pt x="31" y="11"/>
                    <a:pt x="31" y="11"/>
                    <a:pt x="31" y="10"/>
                  </a:cubicBezTo>
                  <a:cubicBezTo>
                    <a:pt x="31" y="9"/>
                    <a:pt x="30" y="7"/>
                    <a:pt x="28" y="7"/>
                  </a:cubicBezTo>
                  <a:cubicBezTo>
                    <a:pt x="26" y="7"/>
                    <a:pt x="25" y="9"/>
                    <a:pt x="25" y="10"/>
                  </a:cubicBezTo>
                  <a:cubicBezTo>
                    <a:pt x="25" y="11"/>
                    <a:pt x="25" y="11"/>
                    <a:pt x="25" y="11"/>
                  </a:cubicBezTo>
                  <a:cubicBezTo>
                    <a:pt x="14" y="22"/>
                    <a:pt x="14" y="22"/>
                    <a:pt x="14" y="22"/>
                  </a:cubicBezTo>
                  <a:cubicBezTo>
                    <a:pt x="14" y="22"/>
                    <a:pt x="13" y="22"/>
                    <a:pt x="13" y="22"/>
                  </a:cubicBezTo>
                  <a:cubicBezTo>
                    <a:pt x="11" y="22"/>
                    <a:pt x="10" y="23"/>
                    <a:pt x="10" y="25"/>
                  </a:cubicBezTo>
                  <a:cubicBezTo>
                    <a:pt x="10" y="27"/>
                    <a:pt x="11" y="28"/>
                    <a:pt x="13"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107" name="Freeform 18"/>
            <p:cNvSpPr>
              <a:spLocks noEditPoints="1"/>
            </p:cNvSpPr>
            <p:nvPr/>
          </p:nvSpPr>
          <p:spPr bwMode="auto">
            <a:xfrm>
              <a:off x="7929104" y="5189859"/>
              <a:ext cx="382800" cy="361294"/>
            </a:xfrm>
            <a:custGeom>
              <a:avLst/>
              <a:gdLst>
                <a:gd name="T0" fmla="*/ 13 w 75"/>
                <a:gd name="T1" fmla="*/ 41 h 71"/>
                <a:gd name="T2" fmla="*/ 13 w 75"/>
                <a:gd name="T3" fmla="*/ 35 h 71"/>
                <a:gd name="T4" fmla="*/ 65 w 75"/>
                <a:gd name="T5" fmla="*/ 12 h 71"/>
                <a:gd name="T6" fmla="*/ 36 w 75"/>
                <a:gd name="T7" fmla="*/ 13 h 71"/>
                <a:gd name="T8" fmla="*/ 65 w 75"/>
                <a:gd name="T9" fmla="*/ 14 h 71"/>
                <a:gd name="T10" fmla="*/ 65 w 75"/>
                <a:gd name="T11" fmla="*/ 12 h 71"/>
                <a:gd name="T12" fmla="*/ 22 w 75"/>
                <a:gd name="T13" fmla="*/ 38 h 71"/>
                <a:gd name="T14" fmla="*/ 27 w 75"/>
                <a:gd name="T15" fmla="*/ 38 h 71"/>
                <a:gd name="T16" fmla="*/ 36 w 75"/>
                <a:gd name="T17" fmla="*/ 35 h 71"/>
                <a:gd name="T18" fmla="*/ 36 w 75"/>
                <a:gd name="T19" fmla="*/ 41 h 71"/>
                <a:gd name="T20" fmla="*/ 36 w 75"/>
                <a:gd name="T21" fmla="*/ 35 h 71"/>
                <a:gd name="T22" fmla="*/ 75 w 75"/>
                <a:gd name="T23" fmla="*/ 36 h 71"/>
                <a:gd name="T24" fmla="*/ 67 w 75"/>
                <a:gd name="T25" fmla="*/ 42 h 71"/>
                <a:gd name="T26" fmla="*/ 71 w 75"/>
                <a:gd name="T27" fmla="*/ 52 h 71"/>
                <a:gd name="T28" fmla="*/ 67 w 75"/>
                <a:gd name="T29" fmla="*/ 53 h 71"/>
                <a:gd name="T30" fmla="*/ 49 w 75"/>
                <a:gd name="T31" fmla="*/ 42 h 71"/>
                <a:gd name="T32" fmla="*/ 43 w 75"/>
                <a:gd name="T33" fmla="*/ 59 h 71"/>
                <a:gd name="T34" fmla="*/ 8 w 75"/>
                <a:gd name="T35" fmla="*/ 70 h 71"/>
                <a:gd name="T36" fmla="*/ 6 w 75"/>
                <a:gd name="T37" fmla="*/ 70 h 71"/>
                <a:gd name="T38" fmla="*/ 9 w 75"/>
                <a:gd name="T39" fmla="*/ 59 h 71"/>
                <a:gd name="T40" fmla="*/ 0 w 75"/>
                <a:gd name="T41" fmla="*/ 53 h 71"/>
                <a:gd name="T42" fmla="*/ 6 w 75"/>
                <a:gd name="T43" fmla="*/ 17 h 71"/>
                <a:gd name="T44" fmla="*/ 26 w 75"/>
                <a:gd name="T45" fmla="*/ 6 h 71"/>
                <a:gd name="T46" fmla="*/ 69 w 75"/>
                <a:gd name="T47" fmla="*/ 0 h 71"/>
                <a:gd name="T48" fmla="*/ 72 w 75"/>
                <a:gd name="T49" fmla="*/ 36 h 71"/>
                <a:gd name="T50" fmla="*/ 69 w 75"/>
                <a:gd name="T51" fmla="*/ 3 h 71"/>
                <a:gd name="T52" fmla="*/ 29 w 75"/>
                <a:gd name="T53" fmla="*/ 6 h 71"/>
                <a:gd name="T54" fmla="*/ 43 w 75"/>
                <a:gd name="T55" fmla="*/ 18 h 71"/>
                <a:gd name="T56" fmla="*/ 48 w 75"/>
                <a:gd name="T57" fmla="*/ 21 h 71"/>
                <a:gd name="T58" fmla="*/ 66 w 75"/>
                <a:gd name="T59" fmla="*/ 22 h 71"/>
                <a:gd name="T60" fmla="*/ 48 w 75"/>
                <a:gd name="T61" fmla="*/ 23 h 71"/>
                <a:gd name="T62" fmla="*/ 65 w 75"/>
                <a:gd name="T63" fmla="*/ 30 h 71"/>
                <a:gd name="T64" fmla="*/ 65 w 75"/>
                <a:gd name="T65" fmla="*/ 32 h 71"/>
                <a:gd name="T66" fmla="*/ 48 w 75"/>
                <a:gd name="T67" fmla="*/ 39 h 71"/>
                <a:gd name="T68" fmla="*/ 56 w 75"/>
                <a:gd name="T69" fmla="*/ 39 h 71"/>
                <a:gd name="T70" fmla="*/ 63 w 75"/>
                <a:gd name="T71" fmla="*/ 41 h 71"/>
                <a:gd name="T72" fmla="*/ 64 w 75"/>
                <a:gd name="T73" fmla="*/ 39 h 71"/>
                <a:gd name="T74" fmla="*/ 72 w 75"/>
                <a:gd name="T75" fmla="*/ 36 h 71"/>
                <a:gd name="T76" fmla="*/ 46 w 75"/>
                <a:gd name="T77" fmla="*/ 23 h 71"/>
                <a:gd name="T78" fmla="*/ 6 w 75"/>
                <a:gd name="T79" fmla="*/ 20 h 71"/>
                <a:gd name="T80" fmla="*/ 3 w 75"/>
                <a:gd name="T81" fmla="*/ 53 h 71"/>
                <a:gd name="T82" fmla="*/ 12 w 75"/>
                <a:gd name="T83" fmla="*/ 56 h 71"/>
                <a:gd name="T84" fmla="*/ 13 w 75"/>
                <a:gd name="T85" fmla="*/ 57 h 71"/>
                <a:gd name="T86" fmla="*/ 20 w 75"/>
                <a:gd name="T87" fmla="*/ 56 h 71"/>
                <a:gd name="T88" fmla="*/ 43 w 75"/>
                <a:gd name="T89" fmla="*/ 5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5" h="71">
                  <a:moveTo>
                    <a:pt x="16" y="38"/>
                  </a:moveTo>
                  <a:cubicBezTo>
                    <a:pt x="16" y="40"/>
                    <a:pt x="15" y="41"/>
                    <a:pt x="13" y="41"/>
                  </a:cubicBezTo>
                  <a:cubicBezTo>
                    <a:pt x="12" y="41"/>
                    <a:pt x="10" y="40"/>
                    <a:pt x="10" y="38"/>
                  </a:cubicBezTo>
                  <a:cubicBezTo>
                    <a:pt x="10" y="37"/>
                    <a:pt x="12" y="35"/>
                    <a:pt x="13" y="35"/>
                  </a:cubicBezTo>
                  <a:cubicBezTo>
                    <a:pt x="15" y="35"/>
                    <a:pt x="16" y="37"/>
                    <a:pt x="16" y="38"/>
                  </a:cubicBezTo>
                  <a:close/>
                  <a:moveTo>
                    <a:pt x="65" y="12"/>
                  </a:moveTo>
                  <a:cubicBezTo>
                    <a:pt x="37" y="12"/>
                    <a:pt x="37" y="12"/>
                    <a:pt x="37" y="12"/>
                  </a:cubicBezTo>
                  <a:cubicBezTo>
                    <a:pt x="36" y="12"/>
                    <a:pt x="36" y="12"/>
                    <a:pt x="36" y="13"/>
                  </a:cubicBezTo>
                  <a:cubicBezTo>
                    <a:pt x="36" y="14"/>
                    <a:pt x="36" y="14"/>
                    <a:pt x="37" y="14"/>
                  </a:cubicBezTo>
                  <a:cubicBezTo>
                    <a:pt x="65" y="14"/>
                    <a:pt x="65" y="14"/>
                    <a:pt x="65" y="14"/>
                  </a:cubicBezTo>
                  <a:cubicBezTo>
                    <a:pt x="65" y="14"/>
                    <a:pt x="66" y="14"/>
                    <a:pt x="66" y="13"/>
                  </a:cubicBezTo>
                  <a:cubicBezTo>
                    <a:pt x="66" y="12"/>
                    <a:pt x="65" y="12"/>
                    <a:pt x="65" y="12"/>
                  </a:cubicBezTo>
                  <a:close/>
                  <a:moveTo>
                    <a:pt x="24" y="35"/>
                  </a:moveTo>
                  <a:cubicBezTo>
                    <a:pt x="23" y="35"/>
                    <a:pt x="22" y="37"/>
                    <a:pt x="22" y="38"/>
                  </a:cubicBezTo>
                  <a:cubicBezTo>
                    <a:pt x="22" y="40"/>
                    <a:pt x="23" y="41"/>
                    <a:pt x="24" y="41"/>
                  </a:cubicBezTo>
                  <a:cubicBezTo>
                    <a:pt x="26" y="41"/>
                    <a:pt x="27" y="40"/>
                    <a:pt x="27" y="38"/>
                  </a:cubicBezTo>
                  <a:cubicBezTo>
                    <a:pt x="27" y="37"/>
                    <a:pt x="26" y="35"/>
                    <a:pt x="24" y="35"/>
                  </a:cubicBezTo>
                  <a:close/>
                  <a:moveTo>
                    <a:pt x="36" y="35"/>
                  </a:moveTo>
                  <a:cubicBezTo>
                    <a:pt x="34" y="35"/>
                    <a:pt x="33" y="37"/>
                    <a:pt x="33" y="38"/>
                  </a:cubicBezTo>
                  <a:cubicBezTo>
                    <a:pt x="33" y="40"/>
                    <a:pt x="34" y="41"/>
                    <a:pt x="36" y="41"/>
                  </a:cubicBezTo>
                  <a:cubicBezTo>
                    <a:pt x="37" y="41"/>
                    <a:pt x="39" y="40"/>
                    <a:pt x="39" y="38"/>
                  </a:cubicBezTo>
                  <a:cubicBezTo>
                    <a:pt x="39" y="37"/>
                    <a:pt x="37" y="35"/>
                    <a:pt x="36" y="35"/>
                  </a:cubicBezTo>
                  <a:close/>
                  <a:moveTo>
                    <a:pt x="75" y="6"/>
                  </a:moveTo>
                  <a:cubicBezTo>
                    <a:pt x="75" y="36"/>
                    <a:pt x="75" y="36"/>
                    <a:pt x="75" y="36"/>
                  </a:cubicBezTo>
                  <a:cubicBezTo>
                    <a:pt x="75" y="40"/>
                    <a:pt x="73" y="42"/>
                    <a:pt x="69" y="42"/>
                  </a:cubicBezTo>
                  <a:cubicBezTo>
                    <a:pt x="67" y="42"/>
                    <a:pt x="67" y="42"/>
                    <a:pt x="67" y="42"/>
                  </a:cubicBezTo>
                  <a:cubicBezTo>
                    <a:pt x="70" y="51"/>
                    <a:pt x="70" y="51"/>
                    <a:pt x="70" y="51"/>
                  </a:cubicBezTo>
                  <a:cubicBezTo>
                    <a:pt x="70" y="51"/>
                    <a:pt x="71" y="52"/>
                    <a:pt x="71" y="52"/>
                  </a:cubicBezTo>
                  <a:cubicBezTo>
                    <a:pt x="71" y="53"/>
                    <a:pt x="70" y="54"/>
                    <a:pt x="69" y="54"/>
                  </a:cubicBezTo>
                  <a:cubicBezTo>
                    <a:pt x="68" y="54"/>
                    <a:pt x="68" y="54"/>
                    <a:pt x="67" y="53"/>
                  </a:cubicBezTo>
                  <a:cubicBezTo>
                    <a:pt x="54" y="42"/>
                    <a:pt x="54" y="42"/>
                    <a:pt x="54" y="42"/>
                  </a:cubicBezTo>
                  <a:cubicBezTo>
                    <a:pt x="49" y="42"/>
                    <a:pt x="49" y="42"/>
                    <a:pt x="49" y="42"/>
                  </a:cubicBezTo>
                  <a:cubicBezTo>
                    <a:pt x="49" y="53"/>
                    <a:pt x="49" y="53"/>
                    <a:pt x="49" y="53"/>
                  </a:cubicBezTo>
                  <a:cubicBezTo>
                    <a:pt x="49" y="56"/>
                    <a:pt x="46" y="59"/>
                    <a:pt x="43" y="59"/>
                  </a:cubicBezTo>
                  <a:cubicBezTo>
                    <a:pt x="21" y="59"/>
                    <a:pt x="21" y="59"/>
                    <a:pt x="21" y="59"/>
                  </a:cubicBezTo>
                  <a:cubicBezTo>
                    <a:pt x="8" y="70"/>
                    <a:pt x="8" y="70"/>
                    <a:pt x="8" y="70"/>
                  </a:cubicBezTo>
                  <a:cubicBezTo>
                    <a:pt x="8" y="70"/>
                    <a:pt x="7" y="71"/>
                    <a:pt x="7" y="71"/>
                  </a:cubicBezTo>
                  <a:cubicBezTo>
                    <a:pt x="7" y="71"/>
                    <a:pt x="6" y="71"/>
                    <a:pt x="6" y="70"/>
                  </a:cubicBezTo>
                  <a:cubicBezTo>
                    <a:pt x="5" y="70"/>
                    <a:pt x="5" y="69"/>
                    <a:pt x="5" y="68"/>
                  </a:cubicBezTo>
                  <a:cubicBezTo>
                    <a:pt x="9" y="59"/>
                    <a:pt x="9" y="59"/>
                    <a:pt x="9" y="59"/>
                  </a:cubicBezTo>
                  <a:cubicBezTo>
                    <a:pt x="6" y="59"/>
                    <a:pt x="6" y="59"/>
                    <a:pt x="6" y="59"/>
                  </a:cubicBezTo>
                  <a:cubicBezTo>
                    <a:pt x="3" y="59"/>
                    <a:pt x="0" y="56"/>
                    <a:pt x="0" y="53"/>
                  </a:cubicBezTo>
                  <a:cubicBezTo>
                    <a:pt x="0" y="23"/>
                    <a:pt x="0" y="23"/>
                    <a:pt x="0" y="23"/>
                  </a:cubicBezTo>
                  <a:cubicBezTo>
                    <a:pt x="0" y="19"/>
                    <a:pt x="3" y="17"/>
                    <a:pt x="6" y="17"/>
                  </a:cubicBezTo>
                  <a:cubicBezTo>
                    <a:pt x="26" y="17"/>
                    <a:pt x="26" y="17"/>
                    <a:pt x="26" y="17"/>
                  </a:cubicBezTo>
                  <a:cubicBezTo>
                    <a:pt x="26" y="6"/>
                    <a:pt x="26" y="6"/>
                    <a:pt x="26" y="6"/>
                  </a:cubicBezTo>
                  <a:cubicBezTo>
                    <a:pt x="26" y="3"/>
                    <a:pt x="29" y="0"/>
                    <a:pt x="32" y="0"/>
                  </a:cubicBezTo>
                  <a:cubicBezTo>
                    <a:pt x="69" y="0"/>
                    <a:pt x="69" y="0"/>
                    <a:pt x="69" y="0"/>
                  </a:cubicBezTo>
                  <a:cubicBezTo>
                    <a:pt x="73" y="0"/>
                    <a:pt x="75" y="3"/>
                    <a:pt x="75" y="6"/>
                  </a:cubicBezTo>
                  <a:close/>
                  <a:moveTo>
                    <a:pt x="72" y="36"/>
                  </a:moveTo>
                  <a:cubicBezTo>
                    <a:pt x="72" y="6"/>
                    <a:pt x="72" y="6"/>
                    <a:pt x="72" y="6"/>
                  </a:cubicBezTo>
                  <a:cubicBezTo>
                    <a:pt x="72" y="4"/>
                    <a:pt x="71" y="3"/>
                    <a:pt x="69" y="3"/>
                  </a:cubicBezTo>
                  <a:cubicBezTo>
                    <a:pt x="32" y="3"/>
                    <a:pt x="32" y="3"/>
                    <a:pt x="32" y="3"/>
                  </a:cubicBezTo>
                  <a:cubicBezTo>
                    <a:pt x="31" y="3"/>
                    <a:pt x="29" y="4"/>
                    <a:pt x="29" y="6"/>
                  </a:cubicBezTo>
                  <a:cubicBezTo>
                    <a:pt x="29" y="18"/>
                    <a:pt x="29" y="18"/>
                    <a:pt x="29" y="18"/>
                  </a:cubicBezTo>
                  <a:cubicBezTo>
                    <a:pt x="43" y="18"/>
                    <a:pt x="43" y="18"/>
                    <a:pt x="43" y="18"/>
                  </a:cubicBezTo>
                  <a:cubicBezTo>
                    <a:pt x="46" y="18"/>
                    <a:pt x="48" y="20"/>
                    <a:pt x="48" y="23"/>
                  </a:cubicBezTo>
                  <a:cubicBezTo>
                    <a:pt x="48" y="22"/>
                    <a:pt x="48" y="22"/>
                    <a:pt x="48" y="21"/>
                  </a:cubicBezTo>
                  <a:cubicBezTo>
                    <a:pt x="65" y="21"/>
                    <a:pt x="65" y="21"/>
                    <a:pt x="65" y="21"/>
                  </a:cubicBezTo>
                  <a:cubicBezTo>
                    <a:pt x="65" y="21"/>
                    <a:pt x="66" y="22"/>
                    <a:pt x="66" y="22"/>
                  </a:cubicBezTo>
                  <a:cubicBezTo>
                    <a:pt x="66" y="23"/>
                    <a:pt x="65" y="23"/>
                    <a:pt x="65" y="23"/>
                  </a:cubicBezTo>
                  <a:cubicBezTo>
                    <a:pt x="48" y="23"/>
                    <a:pt x="48" y="23"/>
                    <a:pt x="48" y="23"/>
                  </a:cubicBezTo>
                  <a:cubicBezTo>
                    <a:pt x="48" y="30"/>
                    <a:pt x="48" y="30"/>
                    <a:pt x="48" y="30"/>
                  </a:cubicBezTo>
                  <a:cubicBezTo>
                    <a:pt x="65" y="30"/>
                    <a:pt x="65" y="30"/>
                    <a:pt x="65" y="30"/>
                  </a:cubicBezTo>
                  <a:cubicBezTo>
                    <a:pt x="65" y="30"/>
                    <a:pt x="66" y="31"/>
                    <a:pt x="66" y="31"/>
                  </a:cubicBezTo>
                  <a:cubicBezTo>
                    <a:pt x="66" y="32"/>
                    <a:pt x="65" y="32"/>
                    <a:pt x="65" y="32"/>
                  </a:cubicBezTo>
                  <a:cubicBezTo>
                    <a:pt x="48" y="32"/>
                    <a:pt x="48" y="32"/>
                    <a:pt x="48" y="32"/>
                  </a:cubicBezTo>
                  <a:cubicBezTo>
                    <a:pt x="48" y="39"/>
                    <a:pt x="48" y="39"/>
                    <a:pt x="48" y="39"/>
                  </a:cubicBezTo>
                  <a:cubicBezTo>
                    <a:pt x="55" y="39"/>
                    <a:pt x="55" y="39"/>
                    <a:pt x="55" y="39"/>
                  </a:cubicBezTo>
                  <a:cubicBezTo>
                    <a:pt x="55" y="39"/>
                    <a:pt x="56" y="39"/>
                    <a:pt x="56" y="39"/>
                  </a:cubicBezTo>
                  <a:cubicBezTo>
                    <a:pt x="66" y="48"/>
                    <a:pt x="66" y="48"/>
                    <a:pt x="66" y="48"/>
                  </a:cubicBezTo>
                  <a:cubicBezTo>
                    <a:pt x="63" y="41"/>
                    <a:pt x="63" y="41"/>
                    <a:pt x="63" y="41"/>
                  </a:cubicBezTo>
                  <a:cubicBezTo>
                    <a:pt x="63" y="40"/>
                    <a:pt x="63" y="40"/>
                    <a:pt x="63" y="40"/>
                  </a:cubicBezTo>
                  <a:cubicBezTo>
                    <a:pt x="63" y="39"/>
                    <a:pt x="64" y="39"/>
                    <a:pt x="64" y="39"/>
                  </a:cubicBezTo>
                  <a:cubicBezTo>
                    <a:pt x="69" y="39"/>
                    <a:pt x="69" y="39"/>
                    <a:pt x="69" y="39"/>
                  </a:cubicBezTo>
                  <a:cubicBezTo>
                    <a:pt x="71" y="39"/>
                    <a:pt x="72" y="38"/>
                    <a:pt x="72" y="36"/>
                  </a:cubicBezTo>
                  <a:close/>
                  <a:moveTo>
                    <a:pt x="46" y="53"/>
                  </a:moveTo>
                  <a:cubicBezTo>
                    <a:pt x="46" y="23"/>
                    <a:pt x="46" y="23"/>
                    <a:pt x="46" y="23"/>
                  </a:cubicBezTo>
                  <a:cubicBezTo>
                    <a:pt x="46" y="21"/>
                    <a:pt x="45" y="20"/>
                    <a:pt x="43" y="20"/>
                  </a:cubicBezTo>
                  <a:cubicBezTo>
                    <a:pt x="6" y="20"/>
                    <a:pt x="6" y="20"/>
                    <a:pt x="6" y="20"/>
                  </a:cubicBezTo>
                  <a:cubicBezTo>
                    <a:pt x="4" y="20"/>
                    <a:pt x="3" y="21"/>
                    <a:pt x="3" y="23"/>
                  </a:cubicBezTo>
                  <a:cubicBezTo>
                    <a:pt x="3" y="53"/>
                    <a:pt x="3" y="53"/>
                    <a:pt x="3" y="53"/>
                  </a:cubicBezTo>
                  <a:cubicBezTo>
                    <a:pt x="3" y="55"/>
                    <a:pt x="4" y="56"/>
                    <a:pt x="6" y="56"/>
                  </a:cubicBezTo>
                  <a:cubicBezTo>
                    <a:pt x="12" y="56"/>
                    <a:pt x="12" y="56"/>
                    <a:pt x="12" y="56"/>
                  </a:cubicBezTo>
                  <a:cubicBezTo>
                    <a:pt x="12" y="56"/>
                    <a:pt x="12" y="56"/>
                    <a:pt x="12" y="56"/>
                  </a:cubicBezTo>
                  <a:cubicBezTo>
                    <a:pt x="13" y="57"/>
                    <a:pt x="13" y="57"/>
                    <a:pt x="13" y="57"/>
                  </a:cubicBezTo>
                  <a:cubicBezTo>
                    <a:pt x="9" y="65"/>
                    <a:pt x="9" y="65"/>
                    <a:pt x="9" y="65"/>
                  </a:cubicBezTo>
                  <a:cubicBezTo>
                    <a:pt x="20" y="56"/>
                    <a:pt x="20" y="56"/>
                    <a:pt x="20" y="56"/>
                  </a:cubicBezTo>
                  <a:cubicBezTo>
                    <a:pt x="20" y="56"/>
                    <a:pt x="20" y="56"/>
                    <a:pt x="20" y="56"/>
                  </a:cubicBezTo>
                  <a:cubicBezTo>
                    <a:pt x="43" y="56"/>
                    <a:pt x="43" y="56"/>
                    <a:pt x="43" y="56"/>
                  </a:cubicBezTo>
                  <a:cubicBezTo>
                    <a:pt x="45" y="56"/>
                    <a:pt x="46" y="55"/>
                    <a:pt x="46" y="53"/>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108" name="Freeform 24"/>
            <p:cNvSpPr>
              <a:spLocks noEditPoints="1"/>
            </p:cNvSpPr>
            <p:nvPr/>
          </p:nvSpPr>
          <p:spPr bwMode="auto">
            <a:xfrm>
              <a:off x="7027591" y="5586353"/>
              <a:ext cx="421075" cy="444148"/>
            </a:xfrm>
            <a:custGeom>
              <a:avLst/>
              <a:gdLst>
                <a:gd name="T0" fmla="*/ 22 w 62"/>
                <a:gd name="T1" fmla="*/ 32 h 65"/>
                <a:gd name="T2" fmla="*/ 22 w 62"/>
                <a:gd name="T3" fmla="*/ 52 h 65"/>
                <a:gd name="T4" fmla="*/ 26 w 62"/>
                <a:gd name="T5" fmla="*/ 43 h 65"/>
                <a:gd name="T6" fmla="*/ 47 w 62"/>
                <a:gd name="T7" fmla="*/ 7 h 65"/>
                <a:gd name="T8" fmla="*/ 47 w 62"/>
                <a:gd name="T9" fmla="*/ 19 h 65"/>
                <a:gd name="T10" fmla="*/ 40 w 62"/>
                <a:gd name="T11" fmla="*/ 37 h 65"/>
                <a:gd name="T12" fmla="*/ 36 w 62"/>
                <a:gd name="T13" fmla="*/ 27 h 65"/>
                <a:gd name="T14" fmla="*/ 32 w 62"/>
                <a:gd name="T15" fmla="*/ 26 h 65"/>
                <a:gd name="T16" fmla="*/ 24 w 62"/>
                <a:gd name="T17" fmla="*/ 22 h 65"/>
                <a:gd name="T18" fmla="*/ 18 w 62"/>
                <a:gd name="T19" fmla="*/ 21 h 65"/>
                <a:gd name="T20" fmla="*/ 11 w 62"/>
                <a:gd name="T21" fmla="*/ 28 h 65"/>
                <a:gd name="T22" fmla="*/ 6 w 62"/>
                <a:gd name="T23" fmla="*/ 28 h 65"/>
                <a:gd name="T24" fmla="*/ 3 w 62"/>
                <a:gd name="T25" fmla="*/ 38 h 65"/>
                <a:gd name="T26" fmla="*/ 0 w 62"/>
                <a:gd name="T27" fmla="*/ 43 h 65"/>
                <a:gd name="T28" fmla="*/ 3 w 62"/>
                <a:gd name="T29" fmla="*/ 47 h 65"/>
                <a:gd name="T30" fmla="*/ 6 w 62"/>
                <a:gd name="T31" fmla="*/ 58 h 65"/>
                <a:gd name="T32" fmla="*/ 11 w 62"/>
                <a:gd name="T33" fmla="*/ 58 h 65"/>
                <a:gd name="T34" fmla="*/ 18 w 62"/>
                <a:gd name="T35" fmla="*/ 65 h 65"/>
                <a:gd name="T36" fmla="*/ 24 w 62"/>
                <a:gd name="T37" fmla="*/ 64 h 65"/>
                <a:gd name="T38" fmla="*/ 32 w 62"/>
                <a:gd name="T39" fmla="*/ 60 h 65"/>
                <a:gd name="T40" fmla="*/ 36 w 62"/>
                <a:gd name="T41" fmla="*/ 59 h 65"/>
                <a:gd name="T42" fmla="*/ 40 w 62"/>
                <a:gd name="T43" fmla="*/ 49 h 65"/>
                <a:gd name="T44" fmla="*/ 44 w 62"/>
                <a:gd name="T45" fmla="*/ 46 h 65"/>
                <a:gd name="T46" fmla="*/ 38 w 62"/>
                <a:gd name="T47" fmla="*/ 53 h 65"/>
                <a:gd name="T48" fmla="*/ 22 w 62"/>
                <a:gd name="T49" fmla="*/ 58 h 65"/>
                <a:gd name="T50" fmla="*/ 6 w 62"/>
                <a:gd name="T51" fmla="*/ 53 h 65"/>
                <a:gd name="T52" fmla="*/ 7 w 62"/>
                <a:gd name="T53" fmla="*/ 38 h 65"/>
                <a:gd name="T54" fmla="*/ 18 w 62"/>
                <a:gd name="T55" fmla="*/ 24 h 65"/>
                <a:gd name="T56" fmla="*/ 36 w 62"/>
                <a:gd name="T57" fmla="*/ 30 h 65"/>
                <a:gd name="T58" fmla="*/ 41 w 62"/>
                <a:gd name="T59" fmla="*/ 44 h 65"/>
                <a:gd name="T60" fmla="*/ 59 w 62"/>
                <a:gd name="T61" fmla="*/ 11 h 65"/>
                <a:gd name="T62" fmla="*/ 60 w 62"/>
                <a:gd name="T63" fmla="*/ 7 h 65"/>
                <a:gd name="T64" fmla="*/ 54 w 62"/>
                <a:gd name="T65" fmla="*/ 4 h 65"/>
                <a:gd name="T66" fmla="*/ 49 w 62"/>
                <a:gd name="T67" fmla="*/ 0 h 65"/>
                <a:gd name="T68" fmla="*/ 46 w 62"/>
                <a:gd name="T69" fmla="*/ 0 h 65"/>
                <a:gd name="T70" fmla="*/ 40 w 62"/>
                <a:gd name="T71" fmla="*/ 4 h 65"/>
                <a:gd name="T72" fmla="*/ 38 w 62"/>
                <a:gd name="T73" fmla="*/ 4 h 65"/>
                <a:gd name="T74" fmla="*/ 35 w 62"/>
                <a:gd name="T75" fmla="*/ 11 h 65"/>
                <a:gd name="T76" fmla="*/ 33 w 62"/>
                <a:gd name="T77" fmla="*/ 14 h 65"/>
                <a:gd name="T78" fmla="*/ 35 w 62"/>
                <a:gd name="T79" fmla="*/ 18 h 65"/>
                <a:gd name="T80" fmla="*/ 37 w 62"/>
                <a:gd name="T81" fmla="*/ 24 h 65"/>
                <a:gd name="T82" fmla="*/ 40 w 62"/>
                <a:gd name="T83" fmla="*/ 25 h 65"/>
                <a:gd name="T84" fmla="*/ 46 w 62"/>
                <a:gd name="T85" fmla="*/ 28 h 65"/>
                <a:gd name="T86" fmla="*/ 49 w 62"/>
                <a:gd name="T87" fmla="*/ 29 h 65"/>
                <a:gd name="T88" fmla="*/ 54 w 62"/>
                <a:gd name="T89" fmla="*/ 24 h 65"/>
                <a:gd name="T90" fmla="*/ 57 w 62"/>
                <a:gd name="T91" fmla="*/ 24 h 65"/>
                <a:gd name="T92" fmla="*/ 59 w 62"/>
                <a:gd name="T93" fmla="*/ 18 h 65"/>
                <a:gd name="T94" fmla="*/ 61 w 62"/>
                <a:gd name="T95" fmla="*/ 12 h 65"/>
                <a:gd name="T96" fmla="*/ 52 w 62"/>
                <a:gd name="T97" fmla="*/ 22 h 65"/>
                <a:gd name="T98" fmla="*/ 43 w 62"/>
                <a:gd name="T99" fmla="*/ 25 h 65"/>
                <a:gd name="T100" fmla="*/ 36 w 62"/>
                <a:gd name="T101" fmla="*/ 15 h 65"/>
                <a:gd name="T102" fmla="*/ 38 w 62"/>
                <a:gd name="T103" fmla="*/ 7 h 65"/>
                <a:gd name="T104" fmla="*/ 50 w 62"/>
                <a:gd name="T105" fmla="*/ 3 h 65"/>
                <a:gd name="T106" fmla="*/ 56 w 62"/>
                <a:gd name="T107"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65">
                  <a:moveTo>
                    <a:pt x="22" y="32"/>
                  </a:moveTo>
                  <a:cubicBezTo>
                    <a:pt x="15" y="32"/>
                    <a:pt x="11" y="37"/>
                    <a:pt x="11" y="43"/>
                  </a:cubicBezTo>
                  <a:cubicBezTo>
                    <a:pt x="11" y="49"/>
                    <a:pt x="15" y="54"/>
                    <a:pt x="22" y="54"/>
                  </a:cubicBezTo>
                  <a:cubicBezTo>
                    <a:pt x="28" y="54"/>
                    <a:pt x="33" y="49"/>
                    <a:pt x="33" y="43"/>
                  </a:cubicBezTo>
                  <a:cubicBezTo>
                    <a:pt x="33" y="37"/>
                    <a:pt x="28" y="32"/>
                    <a:pt x="22" y="32"/>
                  </a:cubicBezTo>
                  <a:close/>
                  <a:moveTo>
                    <a:pt x="22" y="52"/>
                  </a:moveTo>
                  <a:cubicBezTo>
                    <a:pt x="17" y="52"/>
                    <a:pt x="13" y="48"/>
                    <a:pt x="13" y="43"/>
                  </a:cubicBezTo>
                  <a:cubicBezTo>
                    <a:pt x="13" y="38"/>
                    <a:pt x="17" y="34"/>
                    <a:pt x="22" y="34"/>
                  </a:cubicBezTo>
                  <a:cubicBezTo>
                    <a:pt x="27" y="34"/>
                    <a:pt x="31" y="38"/>
                    <a:pt x="31" y="43"/>
                  </a:cubicBezTo>
                  <a:cubicBezTo>
                    <a:pt x="31" y="48"/>
                    <a:pt x="27" y="52"/>
                    <a:pt x="22" y="52"/>
                  </a:cubicBezTo>
                  <a:close/>
                  <a:moveTo>
                    <a:pt x="26" y="43"/>
                  </a:moveTo>
                  <a:cubicBezTo>
                    <a:pt x="26" y="45"/>
                    <a:pt x="24" y="47"/>
                    <a:pt x="22" y="47"/>
                  </a:cubicBezTo>
                  <a:cubicBezTo>
                    <a:pt x="19" y="47"/>
                    <a:pt x="17" y="45"/>
                    <a:pt x="17" y="43"/>
                  </a:cubicBezTo>
                  <a:cubicBezTo>
                    <a:pt x="17" y="40"/>
                    <a:pt x="19" y="38"/>
                    <a:pt x="22" y="38"/>
                  </a:cubicBezTo>
                  <a:cubicBezTo>
                    <a:pt x="24" y="38"/>
                    <a:pt x="26" y="40"/>
                    <a:pt x="26" y="43"/>
                  </a:cubicBezTo>
                  <a:close/>
                  <a:moveTo>
                    <a:pt x="47" y="7"/>
                  </a:moveTo>
                  <a:cubicBezTo>
                    <a:pt x="43" y="7"/>
                    <a:pt x="40" y="10"/>
                    <a:pt x="40" y="14"/>
                  </a:cubicBezTo>
                  <a:cubicBezTo>
                    <a:pt x="40" y="18"/>
                    <a:pt x="43" y="21"/>
                    <a:pt x="47" y="21"/>
                  </a:cubicBezTo>
                  <a:cubicBezTo>
                    <a:pt x="51" y="21"/>
                    <a:pt x="54" y="18"/>
                    <a:pt x="54" y="14"/>
                  </a:cubicBezTo>
                  <a:cubicBezTo>
                    <a:pt x="54" y="10"/>
                    <a:pt x="51" y="7"/>
                    <a:pt x="47" y="7"/>
                  </a:cubicBezTo>
                  <a:close/>
                  <a:moveTo>
                    <a:pt x="47" y="19"/>
                  </a:moveTo>
                  <a:cubicBezTo>
                    <a:pt x="44" y="19"/>
                    <a:pt x="42" y="17"/>
                    <a:pt x="42" y="14"/>
                  </a:cubicBezTo>
                  <a:cubicBezTo>
                    <a:pt x="42" y="12"/>
                    <a:pt x="44" y="9"/>
                    <a:pt x="47" y="9"/>
                  </a:cubicBezTo>
                  <a:cubicBezTo>
                    <a:pt x="49" y="9"/>
                    <a:pt x="52" y="12"/>
                    <a:pt x="52" y="14"/>
                  </a:cubicBezTo>
                  <a:cubicBezTo>
                    <a:pt x="52" y="17"/>
                    <a:pt x="49" y="19"/>
                    <a:pt x="47" y="19"/>
                  </a:cubicBezTo>
                  <a:close/>
                  <a:moveTo>
                    <a:pt x="43" y="39"/>
                  </a:moveTo>
                  <a:cubicBezTo>
                    <a:pt x="43" y="38"/>
                    <a:pt x="42" y="38"/>
                    <a:pt x="42" y="38"/>
                  </a:cubicBezTo>
                  <a:cubicBezTo>
                    <a:pt x="42" y="38"/>
                    <a:pt x="42" y="38"/>
                    <a:pt x="41" y="38"/>
                  </a:cubicBezTo>
                  <a:cubicBezTo>
                    <a:pt x="41" y="38"/>
                    <a:pt x="41" y="38"/>
                    <a:pt x="41" y="38"/>
                  </a:cubicBezTo>
                  <a:cubicBezTo>
                    <a:pt x="40" y="38"/>
                    <a:pt x="40" y="38"/>
                    <a:pt x="40" y="37"/>
                  </a:cubicBezTo>
                  <a:cubicBezTo>
                    <a:pt x="39" y="36"/>
                    <a:pt x="40" y="36"/>
                    <a:pt x="40" y="35"/>
                  </a:cubicBezTo>
                  <a:cubicBezTo>
                    <a:pt x="41" y="35"/>
                    <a:pt x="41" y="35"/>
                    <a:pt x="42" y="34"/>
                  </a:cubicBezTo>
                  <a:cubicBezTo>
                    <a:pt x="42" y="33"/>
                    <a:pt x="42" y="33"/>
                    <a:pt x="41" y="32"/>
                  </a:cubicBezTo>
                  <a:cubicBezTo>
                    <a:pt x="40" y="31"/>
                    <a:pt x="39" y="29"/>
                    <a:pt x="38" y="28"/>
                  </a:cubicBezTo>
                  <a:cubicBezTo>
                    <a:pt x="38" y="27"/>
                    <a:pt x="37" y="27"/>
                    <a:pt x="36" y="27"/>
                  </a:cubicBezTo>
                  <a:cubicBezTo>
                    <a:pt x="36" y="27"/>
                    <a:pt x="36" y="27"/>
                    <a:pt x="36" y="27"/>
                  </a:cubicBezTo>
                  <a:cubicBezTo>
                    <a:pt x="36" y="27"/>
                    <a:pt x="35" y="27"/>
                    <a:pt x="35" y="28"/>
                  </a:cubicBezTo>
                  <a:cubicBezTo>
                    <a:pt x="35" y="28"/>
                    <a:pt x="34" y="28"/>
                    <a:pt x="34" y="28"/>
                  </a:cubicBezTo>
                  <a:cubicBezTo>
                    <a:pt x="33" y="28"/>
                    <a:pt x="33" y="28"/>
                    <a:pt x="33" y="28"/>
                  </a:cubicBezTo>
                  <a:cubicBezTo>
                    <a:pt x="32" y="27"/>
                    <a:pt x="32" y="27"/>
                    <a:pt x="32" y="26"/>
                  </a:cubicBezTo>
                  <a:cubicBezTo>
                    <a:pt x="33" y="25"/>
                    <a:pt x="33" y="25"/>
                    <a:pt x="33" y="24"/>
                  </a:cubicBezTo>
                  <a:cubicBezTo>
                    <a:pt x="32" y="24"/>
                    <a:pt x="32" y="23"/>
                    <a:pt x="32" y="23"/>
                  </a:cubicBezTo>
                  <a:cubicBezTo>
                    <a:pt x="30" y="22"/>
                    <a:pt x="28" y="22"/>
                    <a:pt x="26" y="21"/>
                  </a:cubicBezTo>
                  <a:cubicBezTo>
                    <a:pt x="26" y="21"/>
                    <a:pt x="26" y="21"/>
                    <a:pt x="26" y="21"/>
                  </a:cubicBezTo>
                  <a:cubicBezTo>
                    <a:pt x="25" y="21"/>
                    <a:pt x="25" y="21"/>
                    <a:pt x="24" y="22"/>
                  </a:cubicBezTo>
                  <a:cubicBezTo>
                    <a:pt x="24" y="22"/>
                    <a:pt x="24" y="22"/>
                    <a:pt x="24" y="23"/>
                  </a:cubicBezTo>
                  <a:cubicBezTo>
                    <a:pt x="24" y="24"/>
                    <a:pt x="23" y="24"/>
                    <a:pt x="22" y="24"/>
                  </a:cubicBezTo>
                  <a:cubicBezTo>
                    <a:pt x="21" y="24"/>
                    <a:pt x="20" y="24"/>
                    <a:pt x="20" y="23"/>
                  </a:cubicBezTo>
                  <a:cubicBezTo>
                    <a:pt x="20" y="22"/>
                    <a:pt x="20" y="22"/>
                    <a:pt x="20" y="22"/>
                  </a:cubicBezTo>
                  <a:cubicBezTo>
                    <a:pt x="19" y="21"/>
                    <a:pt x="19" y="21"/>
                    <a:pt x="18" y="21"/>
                  </a:cubicBezTo>
                  <a:cubicBezTo>
                    <a:pt x="18" y="21"/>
                    <a:pt x="18" y="21"/>
                    <a:pt x="18" y="21"/>
                  </a:cubicBezTo>
                  <a:cubicBezTo>
                    <a:pt x="16" y="22"/>
                    <a:pt x="14" y="22"/>
                    <a:pt x="12" y="23"/>
                  </a:cubicBezTo>
                  <a:cubicBezTo>
                    <a:pt x="12" y="23"/>
                    <a:pt x="12" y="24"/>
                    <a:pt x="11" y="24"/>
                  </a:cubicBezTo>
                  <a:cubicBezTo>
                    <a:pt x="11" y="25"/>
                    <a:pt x="11" y="25"/>
                    <a:pt x="12" y="26"/>
                  </a:cubicBezTo>
                  <a:cubicBezTo>
                    <a:pt x="12" y="27"/>
                    <a:pt x="12" y="27"/>
                    <a:pt x="11" y="28"/>
                  </a:cubicBezTo>
                  <a:cubicBezTo>
                    <a:pt x="11" y="28"/>
                    <a:pt x="11" y="28"/>
                    <a:pt x="10" y="28"/>
                  </a:cubicBezTo>
                  <a:cubicBezTo>
                    <a:pt x="10" y="28"/>
                    <a:pt x="9" y="28"/>
                    <a:pt x="9" y="28"/>
                  </a:cubicBezTo>
                  <a:cubicBezTo>
                    <a:pt x="9" y="27"/>
                    <a:pt x="8" y="27"/>
                    <a:pt x="8" y="27"/>
                  </a:cubicBezTo>
                  <a:cubicBezTo>
                    <a:pt x="8" y="27"/>
                    <a:pt x="8" y="27"/>
                    <a:pt x="8" y="27"/>
                  </a:cubicBezTo>
                  <a:cubicBezTo>
                    <a:pt x="7" y="27"/>
                    <a:pt x="6" y="27"/>
                    <a:pt x="6" y="28"/>
                  </a:cubicBezTo>
                  <a:cubicBezTo>
                    <a:pt x="5" y="29"/>
                    <a:pt x="4" y="31"/>
                    <a:pt x="3" y="32"/>
                  </a:cubicBezTo>
                  <a:cubicBezTo>
                    <a:pt x="2" y="33"/>
                    <a:pt x="2" y="33"/>
                    <a:pt x="2" y="34"/>
                  </a:cubicBezTo>
                  <a:cubicBezTo>
                    <a:pt x="3" y="35"/>
                    <a:pt x="3" y="35"/>
                    <a:pt x="4" y="35"/>
                  </a:cubicBezTo>
                  <a:cubicBezTo>
                    <a:pt x="4" y="36"/>
                    <a:pt x="5" y="36"/>
                    <a:pt x="4" y="37"/>
                  </a:cubicBezTo>
                  <a:cubicBezTo>
                    <a:pt x="4" y="38"/>
                    <a:pt x="4" y="38"/>
                    <a:pt x="3" y="38"/>
                  </a:cubicBezTo>
                  <a:cubicBezTo>
                    <a:pt x="3" y="38"/>
                    <a:pt x="3" y="38"/>
                    <a:pt x="3" y="38"/>
                  </a:cubicBezTo>
                  <a:cubicBezTo>
                    <a:pt x="2" y="38"/>
                    <a:pt x="2" y="38"/>
                    <a:pt x="2" y="38"/>
                  </a:cubicBezTo>
                  <a:cubicBezTo>
                    <a:pt x="2" y="38"/>
                    <a:pt x="1" y="38"/>
                    <a:pt x="1" y="39"/>
                  </a:cubicBezTo>
                  <a:cubicBezTo>
                    <a:pt x="1" y="39"/>
                    <a:pt x="0" y="39"/>
                    <a:pt x="0" y="40"/>
                  </a:cubicBezTo>
                  <a:cubicBezTo>
                    <a:pt x="0" y="41"/>
                    <a:pt x="0" y="42"/>
                    <a:pt x="0" y="43"/>
                  </a:cubicBezTo>
                  <a:cubicBezTo>
                    <a:pt x="0" y="44"/>
                    <a:pt x="0" y="45"/>
                    <a:pt x="0" y="46"/>
                  </a:cubicBezTo>
                  <a:cubicBezTo>
                    <a:pt x="0" y="46"/>
                    <a:pt x="1" y="47"/>
                    <a:pt x="1" y="47"/>
                  </a:cubicBezTo>
                  <a:cubicBezTo>
                    <a:pt x="1" y="47"/>
                    <a:pt x="2" y="48"/>
                    <a:pt x="2" y="48"/>
                  </a:cubicBezTo>
                  <a:cubicBezTo>
                    <a:pt x="2" y="48"/>
                    <a:pt x="2" y="48"/>
                    <a:pt x="3" y="47"/>
                  </a:cubicBezTo>
                  <a:cubicBezTo>
                    <a:pt x="3" y="47"/>
                    <a:pt x="3" y="47"/>
                    <a:pt x="3" y="47"/>
                  </a:cubicBezTo>
                  <a:cubicBezTo>
                    <a:pt x="4" y="47"/>
                    <a:pt x="4" y="48"/>
                    <a:pt x="4" y="49"/>
                  </a:cubicBezTo>
                  <a:cubicBezTo>
                    <a:pt x="5" y="49"/>
                    <a:pt x="4" y="50"/>
                    <a:pt x="4" y="51"/>
                  </a:cubicBezTo>
                  <a:cubicBezTo>
                    <a:pt x="3" y="51"/>
                    <a:pt x="3" y="51"/>
                    <a:pt x="2" y="52"/>
                  </a:cubicBezTo>
                  <a:cubicBezTo>
                    <a:pt x="2" y="52"/>
                    <a:pt x="2" y="53"/>
                    <a:pt x="3" y="53"/>
                  </a:cubicBezTo>
                  <a:cubicBezTo>
                    <a:pt x="4" y="55"/>
                    <a:pt x="5" y="57"/>
                    <a:pt x="6" y="58"/>
                  </a:cubicBezTo>
                  <a:cubicBezTo>
                    <a:pt x="6" y="58"/>
                    <a:pt x="7" y="59"/>
                    <a:pt x="8" y="59"/>
                  </a:cubicBezTo>
                  <a:cubicBezTo>
                    <a:pt x="8" y="59"/>
                    <a:pt x="8" y="59"/>
                    <a:pt x="8" y="59"/>
                  </a:cubicBezTo>
                  <a:cubicBezTo>
                    <a:pt x="8" y="59"/>
                    <a:pt x="9" y="58"/>
                    <a:pt x="9" y="58"/>
                  </a:cubicBezTo>
                  <a:cubicBezTo>
                    <a:pt x="9" y="58"/>
                    <a:pt x="10" y="57"/>
                    <a:pt x="10" y="57"/>
                  </a:cubicBezTo>
                  <a:cubicBezTo>
                    <a:pt x="11" y="57"/>
                    <a:pt x="11" y="58"/>
                    <a:pt x="11" y="58"/>
                  </a:cubicBezTo>
                  <a:cubicBezTo>
                    <a:pt x="12" y="58"/>
                    <a:pt x="12" y="59"/>
                    <a:pt x="12" y="60"/>
                  </a:cubicBezTo>
                  <a:cubicBezTo>
                    <a:pt x="11" y="60"/>
                    <a:pt x="11" y="61"/>
                    <a:pt x="11" y="61"/>
                  </a:cubicBezTo>
                  <a:cubicBezTo>
                    <a:pt x="12" y="62"/>
                    <a:pt x="12" y="62"/>
                    <a:pt x="12" y="63"/>
                  </a:cubicBezTo>
                  <a:cubicBezTo>
                    <a:pt x="14" y="64"/>
                    <a:pt x="16" y="64"/>
                    <a:pt x="18" y="65"/>
                  </a:cubicBezTo>
                  <a:cubicBezTo>
                    <a:pt x="18" y="65"/>
                    <a:pt x="18" y="65"/>
                    <a:pt x="18" y="65"/>
                  </a:cubicBezTo>
                  <a:cubicBezTo>
                    <a:pt x="19" y="65"/>
                    <a:pt x="19" y="64"/>
                    <a:pt x="20" y="64"/>
                  </a:cubicBezTo>
                  <a:cubicBezTo>
                    <a:pt x="20" y="64"/>
                    <a:pt x="20" y="63"/>
                    <a:pt x="20" y="63"/>
                  </a:cubicBezTo>
                  <a:cubicBezTo>
                    <a:pt x="20" y="62"/>
                    <a:pt x="21" y="61"/>
                    <a:pt x="22" y="61"/>
                  </a:cubicBezTo>
                  <a:cubicBezTo>
                    <a:pt x="23" y="61"/>
                    <a:pt x="24" y="62"/>
                    <a:pt x="24" y="63"/>
                  </a:cubicBezTo>
                  <a:cubicBezTo>
                    <a:pt x="24" y="63"/>
                    <a:pt x="24" y="64"/>
                    <a:pt x="24" y="64"/>
                  </a:cubicBezTo>
                  <a:cubicBezTo>
                    <a:pt x="25" y="64"/>
                    <a:pt x="25" y="65"/>
                    <a:pt x="26" y="65"/>
                  </a:cubicBezTo>
                  <a:cubicBezTo>
                    <a:pt x="26" y="65"/>
                    <a:pt x="26" y="65"/>
                    <a:pt x="26" y="65"/>
                  </a:cubicBezTo>
                  <a:cubicBezTo>
                    <a:pt x="28" y="64"/>
                    <a:pt x="30" y="64"/>
                    <a:pt x="32" y="63"/>
                  </a:cubicBezTo>
                  <a:cubicBezTo>
                    <a:pt x="32" y="62"/>
                    <a:pt x="32" y="62"/>
                    <a:pt x="33" y="61"/>
                  </a:cubicBezTo>
                  <a:cubicBezTo>
                    <a:pt x="33" y="61"/>
                    <a:pt x="33" y="60"/>
                    <a:pt x="32" y="60"/>
                  </a:cubicBezTo>
                  <a:cubicBezTo>
                    <a:pt x="32" y="59"/>
                    <a:pt x="32" y="58"/>
                    <a:pt x="33" y="58"/>
                  </a:cubicBezTo>
                  <a:cubicBezTo>
                    <a:pt x="33" y="58"/>
                    <a:pt x="33" y="57"/>
                    <a:pt x="34" y="57"/>
                  </a:cubicBezTo>
                  <a:cubicBezTo>
                    <a:pt x="34" y="57"/>
                    <a:pt x="35" y="58"/>
                    <a:pt x="35" y="58"/>
                  </a:cubicBezTo>
                  <a:cubicBezTo>
                    <a:pt x="35" y="58"/>
                    <a:pt x="36" y="59"/>
                    <a:pt x="36" y="59"/>
                  </a:cubicBezTo>
                  <a:cubicBezTo>
                    <a:pt x="36" y="59"/>
                    <a:pt x="36" y="59"/>
                    <a:pt x="36" y="59"/>
                  </a:cubicBezTo>
                  <a:cubicBezTo>
                    <a:pt x="37" y="59"/>
                    <a:pt x="38" y="58"/>
                    <a:pt x="38" y="58"/>
                  </a:cubicBezTo>
                  <a:cubicBezTo>
                    <a:pt x="39" y="57"/>
                    <a:pt x="40" y="55"/>
                    <a:pt x="41" y="53"/>
                  </a:cubicBezTo>
                  <a:cubicBezTo>
                    <a:pt x="42" y="53"/>
                    <a:pt x="42" y="52"/>
                    <a:pt x="42" y="52"/>
                  </a:cubicBezTo>
                  <a:cubicBezTo>
                    <a:pt x="41" y="51"/>
                    <a:pt x="41" y="51"/>
                    <a:pt x="40" y="51"/>
                  </a:cubicBezTo>
                  <a:cubicBezTo>
                    <a:pt x="40" y="50"/>
                    <a:pt x="39" y="49"/>
                    <a:pt x="40" y="49"/>
                  </a:cubicBezTo>
                  <a:cubicBezTo>
                    <a:pt x="40" y="48"/>
                    <a:pt x="40" y="47"/>
                    <a:pt x="41" y="47"/>
                  </a:cubicBezTo>
                  <a:cubicBezTo>
                    <a:pt x="41" y="47"/>
                    <a:pt x="41" y="47"/>
                    <a:pt x="41" y="47"/>
                  </a:cubicBezTo>
                  <a:cubicBezTo>
                    <a:pt x="42" y="48"/>
                    <a:pt x="42" y="48"/>
                    <a:pt x="42" y="48"/>
                  </a:cubicBezTo>
                  <a:cubicBezTo>
                    <a:pt x="42" y="48"/>
                    <a:pt x="43" y="47"/>
                    <a:pt x="43" y="47"/>
                  </a:cubicBezTo>
                  <a:cubicBezTo>
                    <a:pt x="43" y="47"/>
                    <a:pt x="44" y="46"/>
                    <a:pt x="44" y="46"/>
                  </a:cubicBezTo>
                  <a:cubicBezTo>
                    <a:pt x="44" y="45"/>
                    <a:pt x="44" y="44"/>
                    <a:pt x="44" y="43"/>
                  </a:cubicBezTo>
                  <a:cubicBezTo>
                    <a:pt x="44" y="42"/>
                    <a:pt x="44" y="41"/>
                    <a:pt x="44" y="40"/>
                  </a:cubicBezTo>
                  <a:cubicBezTo>
                    <a:pt x="44" y="39"/>
                    <a:pt x="43" y="39"/>
                    <a:pt x="43" y="39"/>
                  </a:cubicBezTo>
                  <a:close/>
                  <a:moveTo>
                    <a:pt x="37" y="48"/>
                  </a:moveTo>
                  <a:cubicBezTo>
                    <a:pt x="36" y="50"/>
                    <a:pt x="37" y="52"/>
                    <a:pt x="38" y="53"/>
                  </a:cubicBezTo>
                  <a:cubicBezTo>
                    <a:pt x="38" y="54"/>
                    <a:pt x="37" y="54"/>
                    <a:pt x="36" y="55"/>
                  </a:cubicBezTo>
                  <a:cubicBezTo>
                    <a:pt x="35" y="54"/>
                    <a:pt x="33" y="54"/>
                    <a:pt x="31" y="55"/>
                  </a:cubicBezTo>
                  <a:cubicBezTo>
                    <a:pt x="29" y="57"/>
                    <a:pt x="29" y="59"/>
                    <a:pt x="29" y="60"/>
                  </a:cubicBezTo>
                  <a:cubicBezTo>
                    <a:pt x="28" y="61"/>
                    <a:pt x="27" y="61"/>
                    <a:pt x="26" y="61"/>
                  </a:cubicBezTo>
                  <a:cubicBezTo>
                    <a:pt x="26" y="60"/>
                    <a:pt x="24" y="58"/>
                    <a:pt x="22" y="58"/>
                  </a:cubicBezTo>
                  <a:cubicBezTo>
                    <a:pt x="20" y="58"/>
                    <a:pt x="18" y="60"/>
                    <a:pt x="18" y="61"/>
                  </a:cubicBezTo>
                  <a:cubicBezTo>
                    <a:pt x="17" y="61"/>
                    <a:pt x="16" y="61"/>
                    <a:pt x="15" y="60"/>
                  </a:cubicBezTo>
                  <a:cubicBezTo>
                    <a:pt x="15" y="59"/>
                    <a:pt x="15" y="57"/>
                    <a:pt x="13" y="55"/>
                  </a:cubicBezTo>
                  <a:cubicBezTo>
                    <a:pt x="11" y="54"/>
                    <a:pt x="9" y="54"/>
                    <a:pt x="8" y="55"/>
                  </a:cubicBezTo>
                  <a:cubicBezTo>
                    <a:pt x="7" y="54"/>
                    <a:pt x="6" y="54"/>
                    <a:pt x="6" y="53"/>
                  </a:cubicBezTo>
                  <a:cubicBezTo>
                    <a:pt x="7" y="52"/>
                    <a:pt x="8" y="50"/>
                    <a:pt x="7" y="48"/>
                  </a:cubicBezTo>
                  <a:cubicBezTo>
                    <a:pt x="7" y="46"/>
                    <a:pt x="5" y="44"/>
                    <a:pt x="3" y="44"/>
                  </a:cubicBezTo>
                  <a:cubicBezTo>
                    <a:pt x="3" y="44"/>
                    <a:pt x="3" y="43"/>
                    <a:pt x="3" y="43"/>
                  </a:cubicBezTo>
                  <a:cubicBezTo>
                    <a:pt x="3" y="42"/>
                    <a:pt x="3" y="42"/>
                    <a:pt x="3" y="41"/>
                  </a:cubicBezTo>
                  <a:cubicBezTo>
                    <a:pt x="5" y="41"/>
                    <a:pt x="7" y="40"/>
                    <a:pt x="7" y="38"/>
                  </a:cubicBezTo>
                  <a:cubicBezTo>
                    <a:pt x="8" y="36"/>
                    <a:pt x="7" y="34"/>
                    <a:pt x="6" y="33"/>
                  </a:cubicBezTo>
                  <a:cubicBezTo>
                    <a:pt x="6" y="32"/>
                    <a:pt x="7" y="31"/>
                    <a:pt x="8" y="30"/>
                  </a:cubicBezTo>
                  <a:cubicBezTo>
                    <a:pt x="9" y="32"/>
                    <a:pt x="11" y="32"/>
                    <a:pt x="13" y="30"/>
                  </a:cubicBezTo>
                  <a:cubicBezTo>
                    <a:pt x="15" y="29"/>
                    <a:pt x="15" y="27"/>
                    <a:pt x="15" y="25"/>
                  </a:cubicBezTo>
                  <a:cubicBezTo>
                    <a:pt x="16" y="25"/>
                    <a:pt x="17" y="25"/>
                    <a:pt x="18" y="24"/>
                  </a:cubicBezTo>
                  <a:cubicBezTo>
                    <a:pt x="18" y="26"/>
                    <a:pt x="20" y="27"/>
                    <a:pt x="22" y="27"/>
                  </a:cubicBezTo>
                  <a:cubicBezTo>
                    <a:pt x="24" y="27"/>
                    <a:pt x="26" y="26"/>
                    <a:pt x="26" y="24"/>
                  </a:cubicBezTo>
                  <a:cubicBezTo>
                    <a:pt x="27" y="25"/>
                    <a:pt x="28" y="25"/>
                    <a:pt x="29" y="25"/>
                  </a:cubicBezTo>
                  <a:cubicBezTo>
                    <a:pt x="29" y="27"/>
                    <a:pt x="29" y="29"/>
                    <a:pt x="31" y="30"/>
                  </a:cubicBezTo>
                  <a:cubicBezTo>
                    <a:pt x="33" y="32"/>
                    <a:pt x="35" y="32"/>
                    <a:pt x="36" y="30"/>
                  </a:cubicBezTo>
                  <a:cubicBezTo>
                    <a:pt x="37" y="31"/>
                    <a:pt x="38" y="32"/>
                    <a:pt x="38" y="33"/>
                  </a:cubicBezTo>
                  <a:cubicBezTo>
                    <a:pt x="37" y="34"/>
                    <a:pt x="36" y="36"/>
                    <a:pt x="37" y="38"/>
                  </a:cubicBezTo>
                  <a:cubicBezTo>
                    <a:pt x="37" y="40"/>
                    <a:pt x="39" y="41"/>
                    <a:pt x="41" y="41"/>
                  </a:cubicBezTo>
                  <a:cubicBezTo>
                    <a:pt x="41" y="42"/>
                    <a:pt x="41" y="42"/>
                    <a:pt x="41" y="43"/>
                  </a:cubicBezTo>
                  <a:cubicBezTo>
                    <a:pt x="41" y="43"/>
                    <a:pt x="41" y="44"/>
                    <a:pt x="41" y="44"/>
                  </a:cubicBezTo>
                  <a:cubicBezTo>
                    <a:pt x="39" y="44"/>
                    <a:pt x="37" y="46"/>
                    <a:pt x="37" y="48"/>
                  </a:cubicBezTo>
                  <a:close/>
                  <a:moveTo>
                    <a:pt x="61" y="12"/>
                  </a:moveTo>
                  <a:cubicBezTo>
                    <a:pt x="61" y="12"/>
                    <a:pt x="61" y="11"/>
                    <a:pt x="61" y="11"/>
                  </a:cubicBezTo>
                  <a:cubicBezTo>
                    <a:pt x="60" y="11"/>
                    <a:pt x="60" y="11"/>
                    <a:pt x="59" y="11"/>
                  </a:cubicBezTo>
                  <a:cubicBezTo>
                    <a:pt x="59" y="11"/>
                    <a:pt x="59" y="11"/>
                    <a:pt x="59" y="11"/>
                  </a:cubicBezTo>
                  <a:cubicBezTo>
                    <a:pt x="59" y="11"/>
                    <a:pt x="59" y="11"/>
                    <a:pt x="59" y="11"/>
                  </a:cubicBezTo>
                  <a:cubicBezTo>
                    <a:pt x="59" y="11"/>
                    <a:pt x="59" y="11"/>
                    <a:pt x="59" y="11"/>
                  </a:cubicBezTo>
                  <a:cubicBezTo>
                    <a:pt x="59" y="10"/>
                    <a:pt x="59" y="10"/>
                    <a:pt x="59" y="10"/>
                  </a:cubicBezTo>
                  <a:cubicBezTo>
                    <a:pt x="59" y="10"/>
                    <a:pt x="60" y="10"/>
                    <a:pt x="60" y="9"/>
                  </a:cubicBezTo>
                  <a:cubicBezTo>
                    <a:pt x="60" y="9"/>
                    <a:pt x="60" y="8"/>
                    <a:pt x="60" y="7"/>
                  </a:cubicBezTo>
                  <a:cubicBezTo>
                    <a:pt x="59" y="6"/>
                    <a:pt x="58" y="5"/>
                    <a:pt x="57" y="4"/>
                  </a:cubicBezTo>
                  <a:cubicBezTo>
                    <a:pt x="57" y="4"/>
                    <a:pt x="57" y="4"/>
                    <a:pt x="56" y="4"/>
                  </a:cubicBezTo>
                  <a:cubicBezTo>
                    <a:pt x="56" y="4"/>
                    <a:pt x="56" y="4"/>
                    <a:pt x="56" y="4"/>
                  </a:cubicBezTo>
                  <a:cubicBezTo>
                    <a:pt x="55" y="4"/>
                    <a:pt x="55" y="4"/>
                    <a:pt x="55" y="4"/>
                  </a:cubicBezTo>
                  <a:cubicBezTo>
                    <a:pt x="54" y="4"/>
                    <a:pt x="54" y="4"/>
                    <a:pt x="54" y="4"/>
                  </a:cubicBezTo>
                  <a:cubicBezTo>
                    <a:pt x="54" y="4"/>
                    <a:pt x="54" y="4"/>
                    <a:pt x="54" y="4"/>
                  </a:cubicBezTo>
                  <a:cubicBezTo>
                    <a:pt x="54" y="4"/>
                    <a:pt x="55" y="3"/>
                    <a:pt x="54" y="2"/>
                  </a:cubicBezTo>
                  <a:cubicBezTo>
                    <a:pt x="54" y="2"/>
                    <a:pt x="54" y="1"/>
                    <a:pt x="53" y="1"/>
                  </a:cubicBezTo>
                  <a:cubicBezTo>
                    <a:pt x="52" y="1"/>
                    <a:pt x="51" y="0"/>
                    <a:pt x="50" y="0"/>
                  </a:cubicBezTo>
                  <a:cubicBezTo>
                    <a:pt x="49" y="0"/>
                    <a:pt x="49" y="0"/>
                    <a:pt x="49" y="0"/>
                  </a:cubicBezTo>
                  <a:cubicBezTo>
                    <a:pt x="49" y="0"/>
                    <a:pt x="48" y="0"/>
                    <a:pt x="48" y="0"/>
                  </a:cubicBezTo>
                  <a:cubicBezTo>
                    <a:pt x="48" y="1"/>
                    <a:pt x="47" y="1"/>
                    <a:pt x="47" y="2"/>
                  </a:cubicBezTo>
                  <a:cubicBezTo>
                    <a:pt x="47" y="2"/>
                    <a:pt x="47" y="2"/>
                    <a:pt x="47" y="2"/>
                  </a:cubicBezTo>
                  <a:cubicBezTo>
                    <a:pt x="47" y="2"/>
                    <a:pt x="47" y="2"/>
                    <a:pt x="47" y="2"/>
                  </a:cubicBezTo>
                  <a:cubicBezTo>
                    <a:pt x="47" y="1"/>
                    <a:pt x="46" y="1"/>
                    <a:pt x="46" y="0"/>
                  </a:cubicBezTo>
                  <a:cubicBezTo>
                    <a:pt x="46" y="0"/>
                    <a:pt x="45" y="0"/>
                    <a:pt x="45" y="0"/>
                  </a:cubicBezTo>
                  <a:cubicBezTo>
                    <a:pt x="45" y="0"/>
                    <a:pt x="45" y="0"/>
                    <a:pt x="44" y="0"/>
                  </a:cubicBezTo>
                  <a:cubicBezTo>
                    <a:pt x="43" y="0"/>
                    <a:pt x="42" y="1"/>
                    <a:pt x="41" y="1"/>
                  </a:cubicBezTo>
                  <a:cubicBezTo>
                    <a:pt x="40" y="1"/>
                    <a:pt x="40" y="2"/>
                    <a:pt x="40" y="2"/>
                  </a:cubicBezTo>
                  <a:cubicBezTo>
                    <a:pt x="40" y="3"/>
                    <a:pt x="40" y="4"/>
                    <a:pt x="40" y="4"/>
                  </a:cubicBezTo>
                  <a:cubicBezTo>
                    <a:pt x="40" y="4"/>
                    <a:pt x="40" y="4"/>
                    <a:pt x="40" y="4"/>
                  </a:cubicBezTo>
                  <a:cubicBezTo>
                    <a:pt x="40" y="4"/>
                    <a:pt x="40" y="4"/>
                    <a:pt x="40" y="4"/>
                  </a:cubicBezTo>
                  <a:cubicBezTo>
                    <a:pt x="40" y="4"/>
                    <a:pt x="40" y="4"/>
                    <a:pt x="39" y="4"/>
                  </a:cubicBezTo>
                  <a:cubicBezTo>
                    <a:pt x="39" y="4"/>
                    <a:pt x="39" y="4"/>
                    <a:pt x="38" y="4"/>
                  </a:cubicBezTo>
                  <a:cubicBezTo>
                    <a:pt x="38" y="4"/>
                    <a:pt x="38" y="4"/>
                    <a:pt x="38" y="4"/>
                  </a:cubicBezTo>
                  <a:cubicBezTo>
                    <a:pt x="37" y="4"/>
                    <a:pt x="37" y="4"/>
                    <a:pt x="37" y="4"/>
                  </a:cubicBezTo>
                  <a:cubicBezTo>
                    <a:pt x="36" y="5"/>
                    <a:pt x="35" y="6"/>
                    <a:pt x="34" y="7"/>
                  </a:cubicBezTo>
                  <a:cubicBezTo>
                    <a:pt x="34" y="8"/>
                    <a:pt x="34" y="9"/>
                    <a:pt x="34" y="9"/>
                  </a:cubicBezTo>
                  <a:cubicBezTo>
                    <a:pt x="34" y="10"/>
                    <a:pt x="35" y="10"/>
                    <a:pt x="35" y="10"/>
                  </a:cubicBezTo>
                  <a:cubicBezTo>
                    <a:pt x="35" y="10"/>
                    <a:pt x="35" y="10"/>
                    <a:pt x="35" y="11"/>
                  </a:cubicBezTo>
                  <a:cubicBezTo>
                    <a:pt x="35" y="11"/>
                    <a:pt x="35" y="11"/>
                    <a:pt x="35" y="11"/>
                  </a:cubicBezTo>
                  <a:cubicBezTo>
                    <a:pt x="35" y="11"/>
                    <a:pt x="35" y="11"/>
                    <a:pt x="35" y="11"/>
                  </a:cubicBezTo>
                  <a:cubicBezTo>
                    <a:pt x="34" y="11"/>
                    <a:pt x="34" y="11"/>
                    <a:pt x="34" y="11"/>
                  </a:cubicBezTo>
                  <a:cubicBezTo>
                    <a:pt x="33" y="11"/>
                    <a:pt x="33" y="12"/>
                    <a:pt x="33" y="12"/>
                  </a:cubicBezTo>
                  <a:cubicBezTo>
                    <a:pt x="33" y="13"/>
                    <a:pt x="33" y="14"/>
                    <a:pt x="33" y="14"/>
                  </a:cubicBezTo>
                  <a:cubicBezTo>
                    <a:pt x="33" y="15"/>
                    <a:pt x="33" y="16"/>
                    <a:pt x="33" y="16"/>
                  </a:cubicBezTo>
                  <a:cubicBezTo>
                    <a:pt x="33" y="17"/>
                    <a:pt x="33" y="17"/>
                    <a:pt x="33" y="18"/>
                  </a:cubicBezTo>
                  <a:cubicBezTo>
                    <a:pt x="34" y="18"/>
                    <a:pt x="34"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9"/>
                    <a:pt x="34" y="19"/>
                    <a:pt x="34" y="20"/>
                  </a:cubicBezTo>
                  <a:cubicBezTo>
                    <a:pt x="34" y="20"/>
                    <a:pt x="34" y="21"/>
                    <a:pt x="34" y="21"/>
                  </a:cubicBezTo>
                  <a:cubicBezTo>
                    <a:pt x="35" y="22"/>
                    <a:pt x="36" y="23"/>
                    <a:pt x="37" y="24"/>
                  </a:cubicBezTo>
                  <a:cubicBezTo>
                    <a:pt x="37" y="25"/>
                    <a:pt x="37" y="25"/>
                    <a:pt x="38" y="25"/>
                  </a:cubicBezTo>
                  <a:cubicBezTo>
                    <a:pt x="38" y="25"/>
                    <a:pt x="38" y="25"/>
                    <a:pt x="38" y="25"/>
                  </a:cubicBezTo>
                  <a:cubicBezTo>
                    <a:pt x="39" y="25"/>
                    <a:pt x="39" y="25"/>
                    <a:pt x="39" y="24"/>
                  </a:cubicBezTo>
                  <a:cubicBezTo>
                    <a:pt x="40" y="24"/>
                    <a:pt x="40" y="24"/>
                    <a:pt x="40" y="24"/>
                  </a:cubicBezTo>
                  <a:cubicBezTo>
                    <a:pt x="40" y="24"/>
                    <a:pt x="40" y="24"/>
                    <a:pt x="40" y="25"/>
                  </a:cubicBezTo>
                  <a:cubicBezTo>
                    <a:pt x="40" y="25"/>
                    <a:pt x="40" y="26"/>
                    <a:pt x="40" y="26"/>
                  </a:cubicBezTo>
                  <a:cubicBezTo>
                    <a:pt x="40" y="27"/>
                    <a:pt x="40" y="27"/>
                    <a:pt x="41" y="27"/>
                  </a:cubicBezTo>
                  <a:cubicBezTo>
                    <a:pt x="42" y="28"/>
                    <a:pt x="43" y="28"/>
                    <a:pt x="44" y="29"/>
                  </a:cubicBezTo>
                  <a:cubicBezTo>
                    <a:pt x="45" y="29"/>
                    <a:pt x="45" y="29"/>
                    <a:pt x="45" y="29"/>
                  </a:cubicBezTo>
                  <a:cubicBezTo>
                    <a:pt x="45" y="29"/>
                    <a:pt x="46" y="28"/>
                    <a:pt x="46" y="28"/>
                  </a:cubicBezTo>
                  <a:cubicBezTo>
                    <a:pt x="46" y="28"/>
                    <a:pt x="47" y="27"/>
                    <a:pt x="47" y="27"/>
                  </a:cubicBezTo>
                  <a:cubicBezTo>
                    <a:pt x="47" y="27"/>
                    <a:pt x="47" y="27"/>
                    <a:pt x="47" y="27"/>
                  </a:cubicBezTo>
                  <a:cubicBezTo>
                    <a:pt x="47" y="27"/>
                    <a:pt x="47" y="27"/>
                    <a:pt x="47" y="27"/>
                  </a:cubicBezTo>
                  <a:cubicBezTo>
                    <a:pt x="47" y="27"/>
                    <a:pt x="48" y="28"/>
                    <a:pt x="48" y="28"/>
                  </a:cubicBezTo>
                  <a:cubicBezTo>
                    <a:pt x="48" y="28"/>
                    <a:pt x="49" y="29"/>
                    <a:pt x="49" y="29"/>
                  </a:cubicBezTo>
                  <a:cubicBezTo>
                    <a:pt x="49" y="29"/>
                    <a:pt x="49" y="29"/>
                    <a:pt x="50" y="29"/>
                  </a:cubicBezTo>
                  <a:cubicBezTo>
                    <a:pt x="51" y="28"/>
                    <a:pt x="52" y="28"/>
                    <a:pt x="53" y="27"/>
                  </a:cubicBezTo>
                  <a:cubicBezTo>
                    <a:pt x="54" y="27"/>
                    <a:pt x="54" y="27"/>
                    <a:pt x="54" y="26"/>
                  </a:cubicBezTo>
                  <a:cubicBezTo>
                    <a:pt x="55" y="26"/>
                    <a:pt x="54" y="25"/>
                    <a:pt x="54" y="25"/>
                  </a:cubicBezTo>
                  <a:cubicBezTo>
                    <a:pt x="54" y="24"/>
                    <a:pt x="54" y="24"/>
                    <a:pt x="54" y="24"/>
                  </a:cubicBezTo>
                  <a:cubicBezTo>
                    <a:pt x="54" y="24"/>
                    <a:pt x="54" y="24"/>
                    <a:pt x="54" y="24"/>
                  </a:cubicBezTo>
                  <a:cubicBezTo>
                    <a:pt x="54" y="24"/>
                    <a:pt x="54" y="24"/>
                    <a:pt x="55" y="24"/>
                  </a:cubicBezTo>
                  <a:cubicBezTo>
                    <a:pt x="55" y="25"/>
                    <a:pt x="55" y="25"/>
                    <a:pt x="56" y="25"/>
                  </a:cubicBezTo>
                  <a:cubicBezTo>
                    <a:pt x="56" y="25"/>
                    <a:pt x="56" y="25"/>
                    <a:pt x="56" y="25"/>
                  </a:cubicBezTo>
                  <a:cubicBezTo>
                    <a:pt x="57" y="25"/>
                    <a:pt x="57" y="25"/>
                    <a:pt x="57" y="24"/>
                  </a:cubicBezTo>
                  <a:cubicBezTo>
                    <a:pt x="58" y="23"/>
                    <a:pt x="59" y="22"/>
                    <a:pt x="60" y="21"/>
                  </a:cubicBezTo>
                  <a:cubicBezTo>
                    <a:pt x="60" y="21"/>
                    <a:pt x="60" y="20"/>
                    <a:pt x="60" y="20"/>
                  </a:cubicBezTo>
                  <a:cubicBezTo>
                    <a:pt x="60" y="19"/>
                    <a:pt x="59" y="19"/>
                    <a:pt x="59" y="18"/>
                  </a:cubicBezTo>
                  <a:cubicBezTo>
                    <a:pt x="59" y="18"/>
                    <a:pt x="59" y="18"/>
                    <a:pt x="59" y="18"/>
                  </a:cubicBezTo>
                  <a:cubicBezTo>
                    <a:pt x="59" y="18"/>
                    <a:pt x="59" y="18"/>
                    <a:pt x="59" y="18"/>
                  </a:cubicBezTo>
                  <a:cubicBezTo>
                    <a:pt x="59" y="18"/>
                    <a:pt x="59" y="18"/>
                    <a:pt x="59" y="18"/>
                  </a:cubicBezTo>
                  <a:cubicBezTo>
                    <a:pt x="60" y="18"/>
                    <a:pt x="60" y="18"/>
                    <a:pt x="60" y="18"/>
                  </a:cubicBezTo>
                  <a:cubicBezTo>
                    <a:pt x="61" y="17"/>
                    <a:pt x="61" y="17"/>
                    <a:pt x="61" y="16"/>
                  </a:cubicBezTo>
                  <a:cubicBezTo>
                    <a:pt x="61" y="16"/>
                    <a:pt x="62" y="15"/>
                    <a:pt x="62" y="14"/>
                  </a:cubicBezTo>
                  <a:cubicBezTo>
                    <a:pt x="62" y="14"/>
                    <a:pt x="61" y="13"/>
                    <a:pt x="61" y="12"/>
                  </a:cubicBezTo>
                  <a:close/>
                  <a:moveTo>
                    <a:pt x="58" y="15"/>
                  </a:moveTo>
                  <a:cubicBezTo>
                    <a:pt x="57" y="15"/>
                    <a:pt x="56" y="16"/>
                    <a:pt x="56" y="17"/>
                  </a:cubicBezTo>
                  <a:cubicBezTo>
                    <a:pt x="55" y="18"/>
                    <a:pt x="56" y="20"/>
                    <a:pt x="57" y="21"/>
                  </a:cubicBezTo>
                  <a:cubicBezTo>
                    <a:pt x="56" y="21"/>
                    <a:pt x="56" y="21"/>
                    <a:pt x="56" y="22"/>
                  </a:cubicBezTo>
                  <a:cubicBezTo>
                    <a:pt x="55" y="21"/>
                    <a:pt x="53" y="21"/>
                    <a:pt x="52" y="22"/>
                  </a:cubicBezTo>
                  <a:cubicBezTo>
                    <a:pt x="51" y="23"/>
                    <a:pt x="51" y="24"/>
                    <a:pt x="51" y="25"/>
                  </a:cubicBezTo>
                  <a:cubicBezTo>
                    <a:pt x="51" y="25"/>
                    <a:pt x="50" y="25"/>
                    <a:pt x="50" y="25"/>
                  </a:cubicBezTo>
                  <a:cubicBezTo>
                    <a:pt x="49" y="24"/>
                    <a:pt x="48" y="24"/>
                    <a:pt x="47" y="24"/>
                  </a:cubicBezTo>
                  <a:cubicBezTo>
                    <a:pt x="46" y="24"/>
                    <a:pt x="45" y="24"/>
                    <a:pt x="44" y="25"/>
                  </a:cubicBezTo>
                  <a:cubicBezTo>
                    <a:pt x="44" y="25"/>
                    <a:pt x="43" y="25"/>
                    <a:pt x="43" y="25"/>
                  </a:cubicBezTo>
                  <a:cubicBezTo>
                    <a:pt x="43" y="24"/>
                    <a:pt x="43" y="23"/>
                    <a:pt x="42" y="22"/>
                  </a:cubicBezTo>
                  <a:cubicBezTo>
                    <a:pt x="41" y="21"/>
                    <a:pt x="39" y="21"/>
                    <a:pt x="38" y="22"/>
                  </a:cubicBezTo>
                  <a:cubicBezTo>
                    <a:pt x="38" y="21"/>
                    <a:pt x="38" y="21"/>
                    <a:pt x="37" y="21"/>
                  </a:cubicBezTo>
                  <a:cubicBezTo>
                    <a:pt x="38" y="20"/>
                    <a:pt x="39" y="18"/>
                    <a:pt x="38" y="17"/>
                  </a:cubicBezTo>
                  <a:cubicBezTo>
                    <a:pt x="38" y="16"/>
                    <a:pt x="37" y="15"/>
                    <a:pt x="36" y="15"/>
                  </a:cubicBezTo>
                  <a:cubicBezTo>
                    <a:pt x="36" y="15"/>
                    <a:pt x="36" y="15"/>
                    <a:pt x="36" y="14"/>
                  </a:cubicBezTo>
                  <a:cubicBezTo>
                    <a:pt x="36" y="14"/>
                    <a:pt x="36" y="14"/>
                    <a:pt x="36" y="14"/>
                  </a:cubicBezTo>
                  <a:cubicBezTo>
                    <a:pt x="37" y="14"/>
                    <a:pt x="38" y="13"/>
                    <a:pt x="38" y="11"/>
                  </a:cubicBezTo>
                  <a:cubicBezTo>
                    <a:pt x="39" y="10"/>
                    <a:pt x="38" y="9"/>
                    <a:pt x="37" y="8"/>
                  </a:cubicBezTo>
                  <a:cubicBezTo>
                    <a:pt x="38" y="8"/>
                    <a:pt x="38" y="7"/>
                    <a:pt x="38" y="7"/>
                  </a:cubicBezTo>
                  <a:cubicBezTo>
                    <a:pt x="39" y="8"/>
                    <a:pt x="41" y="8"/>
                    <a:pt x="42" y="7"/>
                  </a:cubicBezTo>
                  <a:cubicBezTo>
                    <a:pt x="43" y="6"/>
                    <a:pt x="43" y="5"/>
                    <a:pt x="43" y="4"/>
                  </a:cubicBezTo>
                  <a:cubicBezTo>
                    <a:pt x="43" y="3"/>
                    <a:pt x="44" y="3"/>
                    <a:pt x="44" y="3"/>
                  </a:cubicBezTo>
                  <a:cubicBezTo>
                    <a:pt x="45" y="4"/>
                    <a:pt x="46" y="5"/>
                    <a:pt x="47" y="5"/>
                  </a:cubicBezTo>
                  <a:cubicBezTo>
                    <a:pt x="48" y="5"/>
                    <a:pt x="49" y="4"/>
                    <a:pt x="50" y="3"/>
                  </a:cubicBezTo>
                  <a:cubicBezTo>
                    <a:pt x="50" y="3"/>
                    <a:pt x="51" y="3"/>
                    <a:pt x="51" y="4"/>
                  </a:cubicBezTo>
                  <a:cubicBezTo>
                    <a:pt x="51" y="5"/>
                    <a:pt x="51" y="6"/>
                    <a:pt x="52" y="7"/>
                  </a:cubicBezTo>
                  <a:cubicBezTo>
                    <a:pt x="53" y="8"/>
                    <a:pt x="55" y="8"/>
                    <a:pt x="56" y="7"/>
                  </a:cubicBezTo>
                  <a:cubicBezTo>
                    <a:pt x="56" y="7"/>
                    <a:pt x="56" y="8"/>
                    <a:pt x="57" y="8"/>
                  </a:cubicBezTo>
                  <a:cubicBezTo>
                    <a:pt x="56" y="9"/>
                    <a:pt x="55" y="10"/>
                    <a:pt x="56" y="11"/>
                  </a:cubicBezTo>
                  <a:cubicBezTo>
                    <a:pt x="56" y="13"/>
                    <a:pt x="57" y="14"/>
                    <a:pt x="58" y="14"/>
                  </a:cubicBezTo>
                  <a:cubicBezTo>
                    <a:pt x="58" y="14"/>
                    <a:pt x="59" y="14"/>
                    <a:pt x="59" y="14"/>
                  </a:cubicBezTo>
                  <a:cubicBezTo>
                    <a:pt x="59" y="15"/>
                    <a:pt x="58" y="15"/>
                    <a:pt x="58" y="15"/>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109" name="Freeform 34"/>
            <p:cNvSpPr>
              <a:spLocks noEditPoints="1"/>
            </p:cNvSpPr>
            <p:nvPr/>
          </p:nvSpPr>
          <p:spPr bwMode="auto">
            <a:xfrm>
              <a:off x="7053581" y="2975161"/>
              <a:ext cx="319061" cy="428009"/>
            </a:xfrm>
            <a:custGeom>
              <a:avLst/>
              <a:gdLst>
                <a:gd name="T0" fmla="*/ 13 w 52"/>
                <a:gd name="T1" fmla="*/ 18 h 70"/>
                <a:gd name="T2" fmla="*/ 12 w 52"/>
                <a:gd name="T3" fmla="*/ 17 h 70"/>
                <a:gd name="T4" fmla="*/ 11 w 52"/>
                <a:gd name="T5" fmla="*/ 15 h 70"/>
                <a:gd name="T6" fmla="*/ 51 w 52"/>
                <a:gd name="T7" fmla="*/ 50 h 70"/>
                <a:gd name="T8" fmla="*/ 49 w 52"/>
                <a:gd name="T9" fmla="*/ 60 h 70"/>
                <a:gd name="T10" fmla="*/ 51 w 52"/>
                <a:gd name="T11" fmla="*/ 69 h 70"/>
                <a:gd name="T12" fmla="*/ 0 w 52"/>
                <a:gd name="T13" fmla="*/ 69 h 70"/>
                <a:gd name="T14" fmla="*/ 1 w 52"/>
                <a:gd name="T15" fmla="*/ 60 h 70"/>
                <a:gd name="T16" fmla="*/ 4 w 52"/>
                <a:gd name="T17" fmla="*/ 45 h 70"/>
                <a:gd name="T18" fmla="*/ 19 w 52"/>
                <a:gd name="T19" fmla="*/ 27 h 70"/>
                <a:gd name="T20" fmla="*/ 15 w 52"/>
                <a:gd name="T21" fmla="*/ 30 h 70"/>
                <a:gd name="T22" fmla="*/ 10 w 52"/>
                <a:gd name="T23" fmla="*/ 34 h 70"/>
                <a:gd name="T24" fmla="*/ 2 w 52"/>
                <a:gd name="T25" fmla="*/ 28 h 70"/>
                <a:gd name="T26" fmla="*/ 8 w 52"/>
                <a:gd name="T27" fmla="*/ 14 h 70"/>
                <a:gd name="T28" fmla="*/ 13 w 52"/>
                <a:gd name="T29" fmla="*/ 5 h 70"/>
                <a:gd name="T30" fmla="*/ 12 w 52"/>
                <a:gd name="T31" fmla="*/ 0 h 70"/>
                <a:gd name="T32" fmla="*/ 12 w 52"/>
                <a:gd name="T33" fmla="*/ 0 h 70"/>
                <a:gd name="T34" fmla="*/ 14 w 52"/>
                <a:gd name="T35" fmla="*/ 0 h 70"/>
                <a:gd name="T36" fmla="*/ 43 w 52"/>
                <a:gd name="T37" fmla="*/ 13 h 70"/>
                <a:gd name="T38" fmla="*/ 51 w 52"/>
                <a:gd name="T39" fmla="*/ 47 h 70"/>
                <a:gd name="T40" fmla="*/ 2 w 52"/>
                <a:gd name="T41" fmla="*/ 62 h 70"/>
                <a:gd name="T42" fmla="*/ 48 w 52"/>
                <a:gd name="T43" fmla="*/ 62 h 70"/>
                <a:gd name="T44" fmla="*/ 2 w 52"/>
                <a:gd name="T45" fmla="*/ 62 h 70"/>
                <a:gd name="T46" fmla="*/ 6 w 52"/>
                <a:gd name="T47" fmla="*/ 56 h 70"/>
                <a:gd name="T48" fmla="*/ 44 w 52"/>
                <a:gd name="T49" fmla="*/ 60 h 70"/>
                <a:gd name="T50" fmla="*/ 12 w 52"/>
                <a:gd name="T51" fmla="*/ 41 h 70"/>
                <a:gd name="T52" fmla="*/ 6 w 52"/>
                <a:gd name="T53" fmla="*/ 54 h 70"/>
                <a:gd name="T54" fmla="*/ 15 w 52"/>
                <a:gd name="T55" fmla="*/ 42 h 70"/>
                <a:gd name="T56" fmla="*/ 12 w 52"/>
                <a:gd name="T57" fmla="*/ 48 h 70"/>
                <a:gd name="T58" fmla="*/ 41 w 52"/>
                <a:gd name="T59" fmla="*/ 54 h 70"/>
                <a:gd name="T60" fmla="*/ 39 w 52"/>
                <a:gd name="T61" fmla="*/ 17 h 70"/>
                <a:gd name="T62" fmla="*/ 22 w 52"/>
                <a:gd name="T63" fmla="*/ 6 h 70"/>
                <a:gd name="T64" fmla="*/ 20 w 52"/>
                <a:gd name="T65" fmla="*/ 5 h 70"/>
                <a:gd name="T66" fmla="*/ 18 w 52"/>
                <a:gd name="T67" fmla="*/ 4 h 70"/>
                <a:gd name="T68" fmla="*/ 19 w 52"/>
                <a:gd name="T69" fmla="*/ 7 h 70"/>
                <a:gd name="T70" fmla="*/ 17 w 52"/>
                <a:gd name="T71" fmla="*/ 8 h 70"/>
                <a:gd name="T72" fmla="*/ 11 w 52"/>
                <a:gd name="T73" fmla="*/ 14 h 70"/>
                <a:gd name="T74" fmla="*/ 4 w 52"/>
                <a:gd name="T75" fmla="*/ 28 h 70"/>
                <a:gd name="T76" fmla="*/ 10 w 52"/>
                <a:gd name="T77" fmla="*/ 31 h 70"/>
                <a:gd name="T78" fmla="*/ 16 w 52"/>
                <a:gd name="T79" fmla="*/ 25 h 70"/>
                <a:gd name="T80" fmla="*/ 21 w 52"/>
                <a:gd name="T81" fmla="*/ 25 h 70"/>
                <a:gd name="T82" fmla="*/ 30 w 52"/>
                <a:gd name="T83" fmla="*/ 19 h 70"/>
                <a:gd name="T84" fmla="*/ 44 w 52"/>
                <a:gd name="T85" fmla="*/ 36 h 70"/>
                <a:gd name="T86" fmla="*/ 40 w 52"/>
                <a:gd name="T87" fmla="*/ 16 h 70"/>
                <a:gd name="T88" fmla="*/ 43 w 52"/>
                <a:gd name="T89" fmla="*/ 53 h 70"/>
                <a:gd name="T90" fmla="*/ 44 w 52"/>
                <a:gd name="T91"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 h="70">
                  <a:moveTo>
                    <a:pt x="16" y="14"/>
                  </a:moveTo>
                  <a:cubicBezTo>
                    <a:pt x="16" y="15"/>
                    <a:pt x="16" y="15"/>
                    <a:pt x="16" y="15"/>
                  </a:cubicBezTo>
                  <a:cubicBezTo>
                    <a:pt x="13" y="18"/>
                    <a:pt x="13" y="18"/>
                    <a:pt x="13" y="18"/>
                  </a:cubicBezTo>
                  <a:cubicBezTo>
                    <a:pt x="13" y="19"/>
                    <a:pt x="13" y="19"/>
                    <a:pt x="12" y="19"/>
                  </a:cubicBezTo>
                  <a:cubicBezTo>
                    <a:pt x="12" y="19"/>
                    <a:pt x="12" y="19"/>
                    <a:pt x="12" y="19"/>
                  </a:cubicBezTo>
                  <a:cubicBezTo>
                    <a:pt x="11" y="18"/>
                    <a:pt x="11" y="18"/>
                    <a:pt x="12" y="17"/>
                  </a:cubicBezTo>
                  <a:cubicBezTo>
                    <a:pt x="11" y="17"/>
                    <a:pt x="11" y="17"/>
                    <a:pt x="11" y="17"/>
                  </a:cubicBezTo>
                  <a:cubicBezTo>
                    <a:pt x="11" y="17"/>
                    <a:pt x="10" y="17"/>
                    <a:pt x="10" y="16"/>
                  </a:cubicBezTo>
                  <a:cubicBezTo>
                    <a:pt x="10" y="16"/>
                    <a:pt x="10" y="15"/>
                    <a:pt x="11" y="15"/>
                  </a:cubicBezTo>
                  <a:cubicBezTo>
                    <a:pt x="15" y="14"/>
                    <a:pt x="15" y="14"/>
                    <a:pt x="15" y="14"/>
                  </a:cubicBezTo>
                  <a:cubicBezTo>
                    <a:pt x="15" y="14"/>
                    <a:pt x="16" y="14"/>
                    <a:pt x="16" y="14"/>
                  </a:cubicBezTo>
                  <a:close/>
                  <a:moveTo>
                    <a:pt x="51" y="50"/>
                  </a:moveTo>
                  <a:cubicBezTo>
                    <a:pt x="46" y="54"/>
                    <a:pt x="46" y="54"/>
                    <a:pt x="46" y="54"/>
                  </a:cubicBezTo>
                  <a:cubicBezTo>
                    <a:pt x="48" y="55"/>
                    <a:pt x="49" y="56"/>
                    <a:pt x="49" y="58"/>
                  </a:cubicBezTo>
                  <a:cubicBezTo>
                    <a:pt x="49" y="59"/>
                    <a:pt x="49" y="59"/>
                    <a:pt x="49" y="60"/>
                  </a:cubicBezTo>
                  <a:cubicBezTo>
                    <a:pt x="49" y="60"/>
                    <a:pt x="49" y="60"/>
                    <a:pt x="49" y="60"/>
                  </a:cubicBezTo>
                  <a:cubicBezTo>
                    <a:pt x="50" y="60"/>
                    <a:pt x="51" y="60"/>
                    <a:pt x="51" y="61"/>
                  </a:cubicBezTo>
                  <a:cubicBezTo>
                    <a:pt x="51" y="69"/>
                    <a:pt x="51" y="69"/>
                    <a:pt x="51" y="69"/>
                  </a:cubicBezTo>
                  <a:cubicBezTo>
                    <a:pt x="51" y="69"/>
                    <a:pt x="50" y="70"/>
                    <a:pt x="49" y="70"/>
                  </a:cubicBezTo>
                  <a:cubicBezTo>
                    <a:pt x="1" y="70"/>
                    <a:pt x="1" y="70"/>
                    <a:pt x="1" y="70"/>
                  </a:cubicBezTo>
                  <a:cubicBezTo>
                    <a:pt x="0" y="70"/>
                    <a:pt x="0" y="69"/>
                    <a:pt x="0" y="69"/>
                  </a:cubicBezTo>
                  <a:cubicBezTo>
                    <a:pt x="0" y="61"/>
                    <a:pt x="0" y="61"/>
                    <a:pt x="0" y="61"/>
                  </a:cubicBezTo>
                  <a:cubicBezTo>
                    <a:pt x="0" y="60"/>
                    <a:pt x="0" y="60"/>
                    <a:pt x="1" y="60"/>
                  </a:cubicBezTo>
                  <a:cubicBezTo>
                    <a:pt x="1" y="60"/>
                    <a:pt x="1" y="60"/>
                    <a:pt x="1" y="60"/>
                  </a:cubicBezTo>
                  <a:cubicBezTo>
                    <a:pt x="1" y="59"/>
                    <a:pt x="1" y="59"/>
                    <a:pt x="1" y="58"/>
                  </a:cubicBezTo>
                  <a:cubicBezTo>
                    <a:pt x="1" y="57"/>
                    <a:pt x="2" y="55"/>
                    <a:pt x="3" y="54"/>
                  </a:cubicBezTo>
                  <a:cubicBezTo>
                    <a:pt x="3" y="53"/>
                    <a:pt x="2" y="49"/>
                    <a:pt x="4" y="45"/>
                  </a:cubicBezTo>
                  <a:cubicBezTo>
                    <a:pt x="5" y="43"/>
                    <a:pt x="8" y="41"/>
                    <a:pt x="11" y="39"/>
                  </a:cubicBezTo>
                  <a:cubicBezTo>
                    <a:pt x="13" y="37"/>
                    <a:pt x="16" y="35"/>
                    <a:pt x="18" y="33"/>
                  </a:cubicBezTo>
                  <a:cubicBezTo>
                    <a:pt x="19" y="31"/>
                    <a:pt x="19" y="29"/>
                    <a:pt x="19" y="27"/>
                  </a:cubicBezTo>
                  <a:cubicBezTo>
                    <a:pt x="19" y="27"/>
                    <a:pt x="19" y="27"/>
                    <a:pt x="19" y="27"/>
                  </a:cubicBezTo>
                  <a:cubicBezTo>
                    <a:pt x="18" y="27"/>
                    <a:pt x="17" y="27"/>
                    <a:pt x="16" y="27"/>
                  </a:cubicBezTo>
                  <a:cubicBezTo>
                    <a:pt x="16" y="27"/>
                    <a:pt x="15" y="28"/>
                    <a:pt x="15" y="30"/>
                  </a:cubicBezTo>
                  <a:cubicBezTo>
                    <a:pt x="14" y="31"/>
                    <a:pt x="14" y="32"/>
                    <a:pt x="13" y="32"/>
                  </a:cubicBezTo>
                  <a:cubicBezTo>
                    <a:pt x="13" y="33"/>
                    <a:pt x="12" y="34"/>
                    <a:pt x="10" y="34"/>
                  </a:cubicBezTo>
                  <a:cubicBezTo>
                    <a:pt x="10" y="34"/>
                    <a:pt x="10" y="34"/>
                    <a:pt x="10" y="34"/>
                  </a:cubicBezTo>
                  <a:cubicBezTo>
                    <a:pt x="9" y="34"/>
                    <a:pt x="8" y="33"/>
                    <a:pt x="7" y="32"/>
                  </a:cubicBezTo>
                  <a:cubicBezTo>
                    <a:pt x="6" y="32"/>
                    <a:pt x="6" y="32"/>
                    <a:pt x="5" y="31"/>
                  </a:cubicBezTo>
                  <a:cubicBezTo>
                    <a:pt x="4" y="31"/>
                    <a:pt x="2" y="30"/>
                    <a:pt x="2" y="28"/>
                  </a:cubicBezTo>
                  <a:cubicBezTo>
                    <a:pt x="2" y="27"/>
                    <a:pt x="2" y="27"/>
                    <a:pt x="2" y="27"/>
                  </a:cubicBezTo>
                  <a:cubicBezTo>
                    <a:pt x="2" y="25"/>
                    <a:pt x="2" y="23"/>
                    <a:pt x="4" y="20"/>
                  </a:cubicBezTo>
                  <a:cubicBezTo>
                    <a:pt x="7" y="17"/>
                    <a:pt x="8" y="15"/>
                    <a:pt x="8" y="14"/>
                  </a:cubicBezTo>
                  <a:cubicBezTo>
                    <a:pt x="8" y="13"/>
                    <a:pt x="8" y="13"/>
                    <a:pt x="8" y="13"/>
                  </a:cubicBezTo>
                  <a:cubicBezTo>
                    <a:pt x="8" y="13"/>
                    <a:pt x="9" y="12"/>
                    <a:pt x="14" y="6"/>
                  </a:cubicBezTo>
                  <a:cubicBezTo>
                    <a:pt x="14" y="6"/>
                    <a:pt x="14" y="5"/>
                    <a:pt x="13" y="5"/>
                  </a:cubicBezTo>
                  <a:cubicBezTo>
                    <a:pt x="13" y="4"/>
                    <a:pt x="12" y="2"/>
                    <a:pt x="12" y="2"/>
                  </a:cubicBezTo>
                  <a:cubicBezTo>
                    <a:pt x="12" y="1"/>
                    <a:pt x="12" y="1"/>
                    <a:pt x="12" y="1"/>
                  </a:cubicBezTo>
                  <a:cubicBezTo>
                    <a:pt x="12" y="0"/>
                    <a:pt x="12" y="0"/>
                    <a:pt x="12" y="0"/>
                  </a:cubicBezTo>
                  <a:cubicBezTo>
                    <a:pt x="12" y="0"/>
                    <a:pt x="12" y="0"/>
                    <a:pt x="12" y="0"/>
                  </a:cubicBezTo>
                  <a:cubicBezTo>
                    <a:pt x="12" y="0"/>
                    <a:pt x="12" y="0"/>
                    <a:pt x="12" y="0"/>
                  </a:cubicBezTo>
                  <a:cubicBezTo>
                    <a:pt x="12" y="0"/>
                    <a:pt x="12" y="0"/>
                    <a:pt x="12" y="0"/>
                  </a:cubicBezTo>
                  <a:cubicBezTo>
                    <a:pt x="13" y="0"/>
                    <a:pt x="13" y="0"/>
                    <a:pt x="13" y="0"/>
                  </a:cubicBezTo>
                  <a:cubicBezTo>
                    <a:pt x="13" y="0"/>
                    <a:pt x="13" y="0"/>
                    <a:pt x="13" y="0"/>
                  </a:cubicBezTo>
                  <a:cubicBezTo>
                    <a:pt x="14" y="0"/>
                    <a:pt x="14" y="0"/>
                    <a:pt x="14" y="0"/>
                  </a:cubicBezTo>
                  <a:cubicBezTo>
                    <a:pt x="15" y="0"/>
                    <a:pt x="18" y="1"/>
                    <a:pt x="20" y="2"/>
                  </a:cubicBezTo>
                  <a:cubicBezTo>
                    <a:pt x="21" y="2"/>
                    <a:pt x="23" y="2"/>
                    <a:pt x="24" y="2"/>
                  </a:cubicBezTo>
                  <a:cubicBezTo>
                    <a:pt x="30" y="2"/>
                    <a:pt x="37" y="4"/>
                    <a:pt x="43" y="13"/>
                  </a:cubicBezTo>
                  <a:cubicBezTo>
                    <a:pt x="48" y="22"/>
                    <a:pt x="47" y="30"/>
                    <a:pt x="47" y="36"/>
                  </a:cubicBezTo>
                  <a:cubicBezTo>
                    <a:pt x="47" y="39"/>
                    <a:pt x="46" y="41"/>
                    <a:pt x="47" y="42"/>
                  </a:cubicBezTo>
                  <a:cubicBezTo>
                    <a:pt x="48" y="45"/>
                    <a:pt x="51" y="47"/>
                    <a:pt x="51" y="47"/>
                  </a:cubicBezTo>
                  <a:cubicBezTo>
                    <a:pt x="52" y="48"/>
                    <a:pt x="52" y="48"/>
                    <a:pt x="52" y="48"/>
                  </a:cubicBezTo>
                  <a:cubicBezTo>
                    <a:pt x="52" y="49"/>
                    <a:pt x="52" y="49"/>
                    <a:pt x="51" y="50"/>
                  </a:cubicBezTo>
                  <a:close/>
                  <a:moveTo>
                    <a:pt x="2" y="62"/>
                  </a:moveTo>
                  <a:cubicBezTo>
                    <a:pt x="2" y="68"/>
                    <a:pt x="2" y="68"/>
                    <a:pt x="2" y="68"/>
                  </a:cubicBezTo>
                  <a:cubicBezTo>
                    <a:pt x="48" y="68"/>
                    <a:pt x="48" y="68"/>
                    <a:pt x="48" y="68"/>
                  </a:cubicBezTo>
                  <a:cubicBezTo>
                    <a:pt x="48" y="62"/>
                    <a:pt x="48" y="62"/>
                    <a:pt x="48" y="62"/>
                  </a:cubicBezTo>
                  <a:cubicBezTo>
                    <a:pt x="44" y="62"/>
                    <a:pt x="44" y="62"/>
                    <a:pt x="44" y="62"/>
                  </a:cubicBezTo>
                  <a:cubicBezTo>
                    <a:pt x="6" y="62"/>
                    <a:pt x="6" y="62"/>
                    <a:pt x="6" y="62"/>
                  </a:cubicBezTo>
                  <a:lnTo>
                    <a:pt x="2" y="62"/>
                  </a:lnTo>
                  <a:close/>
                  <a:moveTo>
                    <a:pt x="47" y="58"/>
                  </a:moveTo>
                  <a:cubicBezTo>
                    <a:pt x="47" y="57"/>
                    <a:pt x="46" y="56"/>
                    <a:pt x="44" y="56"/>
                  </a:cubicBezTo>
                  <a:cubicBezTo>
                    <a:pt x="6" y="56"/>
                    <a:pt x="6" y="56"/>
                    <a:pt x="6" y="56"/>
                  </a:cubicBezTo>
                  <a:cubicBezTo>
                    <a:pt x="4" y="56"/>
                    <a:pt x="3" y="57"/>
                    <a:pt x="3" y="58"/>
                  </a:cubicBezTo>
                  <a:cubicBezTo>
                    <a:pt x="3" y="59"/>
                    <a:pt x="4" y="60"/>
                    <a:pt x="6" y="60"/>
                  </a:cubicBezTo>
                  <a:cubicBezTo>
                    <a:pt x="44" y="60"/>
                    <a:pt x="44" y="60"/>
                    <a:pt x="44" y="60"/>
                  </a:cubicBezTo>
                  <a:cubicBezTo>
                    <a:pt x="46" y="60"/>
                    <a:pt x="47" y="59"/>
                    <a:pt x="47" y="58"/>
                  </a:cubicBezTo>
                  <a:close/>
                  <a:moveTo>
                    <a:pt x="20" y="34"/>
                  </a:moveTo>
                  <a:cubicBezTo>
                    <a:pt x="18" y="36"/>
                    <a:pt x="15" y="39"/>
                    <a:pt x="12" y="41"/>
                  </a:cubicBezTo>
                  <a:cubicBezTo>
                    <a:pt x="10" y="43"/>
                    <a:pt x="7" y="45"/>
                    <a:pt x="7" y="46"/>
                  </a:cubicBezTo>
                  <a:cubicBezTo>
                    <a:pt x="4" y="50"/>
                    <a:pt x="6" y="54"/>
                    <a:pt x="6" y="54"/>
                  </a:cubicBezTo>
                  <a:cubicBezTo>
                    <a:pt x="6" y="54"/>
                    <a:pt x="6" y="54"/>
                    <a:pt x="6" y="54"/>
                  </a:cubicBezTo>
                  <a:cubicBezTo>
                    <a:pt x="8" y="54"/>
                    <a:pt x="8" y="54"/>
                    <a:pt x="8" y="54"/>
                  </a:cubicBezTo>
                  <a:cubicBezTo>
                    <a:pt x="8" y="53"/>
                    <a:pt x="8" y="49"/>
                    <a:pt x="10" y="46"/>
                  </a:cubicBezTo>
                  <a:cubicBezTo>
                    <a:pt x="13" y="44"/>
                    <a:pt x="15" y="42"/>
                    <a:pt x="15" y="42"/>
                  </a:cubicBezTo>
                  <a:cubicBezTo>
                    <a:pt x="16" y="42"/>
                    <a:pt x="16" y="42"/>
                    <a:pt x="17" y="43"/>
                  </a:cubicBezTo>
                  <a:cubicBezTo>
                    <a:pt x="17" y="43"/>
                    <a:pt x="17" y="44"/>
                    <a:pt x="16" y="44"/>
                  </a:cubicBezTo>
                  <a:cubicBezTo>
                    <a:pt x="16" y="44"/>
                    <a:pt x="14" y="46"/>
                    <a:pt x="12" y="48"/>
                  </a:cubicBezTo>
                  <a:cubicBezTo>
                    <a:pt x="10" y="50"/>
                    <a:pt x="10" y="54"/>
                    <a:pt x="10" y="54"/>
                  </a:cubicBezTo>
                  <a:cubicBezTo>
                    <a:pt x="10" y="54"/>
                    <a:pt x="10" y="54"/>
                    <a:pt x="10" y="54"/>
                  </a:cubicBezTo>
                  <a:cubicBezTo>
                    <a:pt x="41" y="54"/>
                    <a:pt x="41" y="54"/>
                    <a:pt x="41" y="54"/>
                  </a:cubicBezTo>
                  <a:cubicBezTo>
                    <a:pt x="41" y="53"/>
                    <a:pt x="39" y="49"/>
                    <a:pt x="39" y="45"/>
                  </a:cubicBezTo>
                  <a:cubicBezTo>
                    <a:pt x="39" y="44"/>
                    <a:pt x="39" y="42"/>
                    <a:pt x="40" y="40"/>
                  </a:cubicBezTo>
                  <a:cubicBezTo>
                    <a:pt x="40" y="35"/>
                    <a:pt x="42" y="26"/>
                    <a:pt x="39" y="17"/>
                  </a:cubicBezTo>
                  <a:cubicBezTo>
                    <a:pt x="35" y="7"/>
                    <a:pt x="26" y="6"/>
                    <a:pt x="23" y="6"/>
                  </a:cubicBezTo>
                  <a:cubicBezTo>
                    <a:pt x="23" y="6"/>
                    <a:pt x="22" y="7"/>
                    <a:pt x="22" y="7"/>
                  </a:cubicBezTo>
                  <a:cubicBezTo>
                    <a:pt x="22" y="7"/>
                    <a:pt x="22" y="6"/>
                    <a:pt x="22" y="6"/>
                  </a:cubicBezTo>
                  <a:cubicBezTo>
                    <a:pt x="22" y="6"/>
                    <a:pt x="21" y="6"/>
                    <a:pt x="21" y="6"/>
                  </a:cubicBezTo>
                  <a:cubicBezTo>
                    <a:pt x="21" y="6"/>
                    <a:pt x="21" y="6"/>
                    <a:pt x="21" y="6"/>
                  </a:cubicBezTo>
                  <a:cubicBezTo>
                    <a:pt x="20" y="6"/>
                    <a:pt x="20" y="5"/>
                    <a:pt x="20" y="5"/>
                  </a:cubicBezTo>
                  <a:cubicBezTo>
                    <a:pt x="19" y="5"/>
                    <a:pt x="19" y="5"/>
                    <a:pt x="19" y="5"/>
                  </a:cubicBezTo>
                  <a:cubicBezTo>
                    <a:pt x="19" y="5"/>
                    <a:pt x="18" y="5"/>
                    <a:pt x="18" y="4"/>
                  </a:cubicBezTo>
                  <a:cubicBezTo>
                    <a:pt x="18" y="4"/>
                    <a:pt x="18" y="4"/>
                    <a:pt x="18" y="4"/>
                  </a:cubicBezTo>
                  <a:cubicBezTo>
                    <a:pt x="17" y="4"/>
                    <a:pt x="17" y="3"/>
                    <a:pt x="16" y="3"/>
                  </a:cubicBezTo>
                  <a:cubicBezTo>
                    <a:pt x="18" y="7"/>
                    <a:pt x="18" y="7"/>
                    <a:pt x="18" y="7"/>
                  </a:cubicBezTo>
                  <a:cubicBezTo>
                    <a:pt x="19" y="7"/>
                    <a:pt x="19" y="7"/>
                    <a:pt x="19" y="7"/>
                  </a:cubicBezTo>
                  <a:cubicBezTo>
                    <a:pt x="19" y="8"/>
                    <a:pt x="18" y="8"/>
                    <a:pt x="18" y="8"/>
                  </a:cubicBezTo>
                  <a:cubicBezTo>
                    <a:pt x="18" y="8"/>
                    <a:pt x="18" y="8"/>
                    <a:pt x="18" y="8"/>
                  </a:cubicBezTo>
                  <a:cubicBezTo>
                    <a:pt x="17" y="8"/>
                    <a:pt x="17" y="8"/>
                    <a:pt x="17" y="8"/>
                  </a:cubicBezTo>
                  <a:cubicBezTo>
                    <a:pt x="17" y="8"/>
                    <a:pt x="17" y="8"/>
                    <a:pt x="16" y="7"/>
                  </a:cubicBezTo>
                  <a:cubicBezTo>
                    <a:pt x="14" y="10"/>
                    <a:pt x="11" y="13"/>
                    <a:pt x="11" y="14"/>
                  </a:cubicBezTo>
                  <a:cubicBezTo>
                    <a:pt x="11" y="14"/>
                    <a:pt x="11" y="14"/>
                    <a:pt x="11" y="14"/>
                  </a:cubicBezTo>
                  <a:cubicBezTo>
                    <a:pt x="10" y="15"/>
                    <a:pt x="10" y="18"/>
                    <a:pt x="6" y="22"/>
                  </a:cubicBezTo>
                  <a:cubicBezTo>
                    <a:pt x="4" y="24"/>
                    <a:pt x="4" y="26"/>
                    <a:pt x="4" y="27"/>
                  </a:cubicBezTo>
                  <a:cubicBezTo>
                    <a:pt x="4" y="28"/>
                    <a:pt x="4" y="28"/>
                    <a:pt x="4" y="28"/>
                  </a:cubicBezTo>
                  <a:cubicBezTo>
                    <a:pt x="4" y="28"/>
                    <a:pt x="5" y="29"/>
                    <a:pt x="6" y="29"/>
                  </a:cubicBezTo>
                  <a:cubicBezTo>
                    <a:pt x="7" y="30"/>
                    <a:pt x="8" y="30"/>
                    <a:pt x="9" y="31"/>
                  </a:cubicBezTo>
                  <a:cubicBezTo>
                    <a:pt x="9" y="31"/>
                    <a:pt x="10" y="31"/>
                    <a:pt x="10" y="31"/>
                  </a:cubicBezTo>
                  <a:cubicBezTo>
                    <a:pt x="11" y="31"/>
                    <a:pt x="11" y="31"/>
                    <a:pt x="11" y="31"/>
                  </a:cubicBezTo>
                  <a:cubicBezTo>
                    <a:pt x="12" y="30"/>
                    <a:pt x="12" y="30"/>
                    <a:pt x="12" y="29"/>
                  </a:cubicBezTo>
                  <a:cubicBezTo>
                    <a:pt x="13" y="27"/>
                    <a:pt x="14" y="24"/>
                    <a:pt x="16" y="25"/>
                  </a:cubicBezTo>
                  <a:cubicBezTo>
                    <a:pt x="18" y="25"/>
                    <a:pt x="19" y="25"/>
                    <a:pt x="20" y="25"/>
                  </a:cubicBezTo>
                  <a:cubicBezTo>
                    <a:pt x="20" y="25"/>
                    <a:pt x="20" y="24"/>
                    <a:pt x="20" y="24"/>
                  </a:cubicBezTo>
                  <a:cubicBezTo>
                    <a:pt x="21" y="24"/>
                    <a:pt x="21" y="24"/>
                    <a:pt x="21" y="25"/>
                  </a:cubicBezTo>
                  <a:cubicBezTo>
                    <a:pt x="26" y="24"/>
                    <a:pt x="27" y="19"/>
                    <a:pt x="28" y="19"/>
                  </a:cubicBezTo>
                  <a:cubicBezTo>
                    <a:pt x="28" y="18"/>
                    <a:pt x="28" y="18"/>
                    <a:pt x="29" y="18"/>
                  </a:cubicBezTo>
                  <a:cubicBezTo>
                    <a:pt x="29" y="18"/>
                    <a:pt x="30" y="19"/>
                    <a:pt x="30" y="19"/>
                  </a:cubicBezTo>
                  <a:cubicBezTo>
                    <a:pt x="29" y="19"/>
                    <a:pt x="28" y="25"/>
                    <a:pt x="22" y="27"/>
                  </a:cubicBezTo>
                  <a:cubicBezTo>
                    <a:pt x="22" y="29"/>
                    <a:pt x="21" y="32"/>
                    <a:pt x="20" y="34"/>
                  </a:cubicBezTo>
                  <a:close/>
                  <a:moveTo>
                    <a:pt x="44" y="36"/>
                  </a:moveTo>
                  <a:cubicBezTo>
                    <a:pt x="45" y="30"/>
                    <a:pt x="45" y="22"/>
                    <a:pt x="40" y="14"/>
                  </a:cubicBezTo>
                  <a:cubicBezTo>
                    <a:pt x="37" y="8"/>
                    <a:pt x="32" y="6"/>
                    <a:pt x="28" y="5"/>
                  </a:cubicBezTo>
                  <a:cubicBezTo>
                    <a:pt x="33" y="6"/>
                    <a:pt x="38" y="9"/>
                    <a:pt x="40" y="16"/>
                  </a:cubicBezTo>
                  <a:cubicBezTo>
                    <a:pt x="44" y="26"/>
                    <a:pt x="42" y="35"/>
                    <a:pt x="42" y="41"/>
                  </a:cubicBezTo>
                  <a:cubicBezTo>
                    <a:pt x="41" y="42"/>
                    <a:pt x="41" y="44"/>
                    <a:pt x="41" y="45"/>
                  </a:cubicBezTo>
                  <a:cubicBezTo>
                    <a:pt x="41" y="48"/>
                    <a:pt x="42" y="51"/>
                    <a:pt x="43" y="53"/>
                  </a:cubicBezTo>
                  <a:cubicBezTo>
                    <a:pt x="49" y="48"/>
                    <a:pt x="49" y="48"/>
                    <a:pt x="49" y="48"/>
                  </a:cubicBezTo>
                  <a:cubicBezTo>
                    <a:pt x="48" y="47"/>
                    <a:pt x="46" y="45"/>
                    <a:pt x="45" y="43"/>
                  </a:cubicBezTo>
                  <a:cubicBezTo>
                    <a:pt x="44" y="41"/>
                    <a:pt x="44" y="39"/>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110" name="Freeform 33"/>
            <p:cNvSpPr>
              <a:spLocks noEditPoints="1"/>
            </p:cNvSpPr>
            <p:nvPr/>
          </p:nvSpPr>
          <p:spPr bwMode="auto">
            <a:xfrm>
              <a:off x="4865365" y="3239335"/>
              <a:ext cx="282099" cy="288980"/>
            </a:xfrm>
            <a:custGeom>
              <a:avLst/>
              <a:gdLst>
                <a:gd name="T0" fmla="*/ 8 w 52"/>
                <a:gd name="T1" fmla="*/ 19 h 53"/>
                <a:gd name="T2" fmla="*/ 8 w 52"/>
                <a:gd name="T3" fmla="*/ 19 h 53"/>
                <a:gd name="T4" fmla="*/ 8 w 52"/>
                <a:gd name="T5" fmla="*/ 18 h 53"/>
                <a:gd name="T6" fmla="*/ 8 w 52"/>
                <a:gd name="T7" fmla="*/ 17 h 53"/>
                <a:gd name="T8" fmla="*/ 8 w 52"/>
                <a:gd name="T9" fmla="*/ 17 h 53"/>
                <a:gd name="T10" fmla="*/ 15 w 52"/>
                <a:gd name="T11" fmla="*/ 10 h 53"/>
                <a:gd name="T12" fmla="*/ 17 w 52"/>
                <a:gd name="T13" fmla="*/ 10 h 53"/>
                <a:gd name="T14" fmla="*/ 17 w 52"/>
                <a:gd name="T15" fmla="*/ 12 h 53"/>
                <a:gd name="T16" fmla="*/ 13 w 52"/>
                <a:gd name="T17" fmla="*/ 17 h 53"/>
                <a:gd name="T18" fmla="*/ 39 w 52"/>
                <a:gd name="T19" fmla="*/ 17 h 53"/>
                <a:gd name="T20" fmla="*/ 40 w 52"/>
                <a:gd name="T21" fmla="*/ 18 h 53"/>
                <a:gd name="T22" fmla="*/ 39 w 52"/>
                <a:gd name="T23" fmla="*/ 20 h 53"/>
                <a:gd name="T24" fmla="*/ 13 w 52"/>
                <a:gd name="T25" fmla="*/ 20 h 53"/>
                <a:gd name="T26" fmla="*/ 17 w 52"/>
                <a:gd name="T27" fmla="*/ 24 h 53"/>
                <a:gd name="T28" fmla="*/ 17 w 52"/>
                <a:gd name="T29" fmla="*/ 26 h 53"/>
                <a:gd name="T30" fmla="*/ 16 w 52"/>
                <a:gd name="T31" fmla="*/ 26 h 53"/>
                <a:gd name="T32" fmla="*/ 15 w 52"/>
                <a:gd name="T33" fmla="*/ 26 h 53"/>
                <a:gd name="T34" fmla="*/ 8 w 52"/>
                <a:gd name="T35" fmla="*/ 19 h 53"/>
                <a:gd name="T36" fmla="*/ 43 w 52"/>
                <a:gd name="T37" fmla="*/ 34 h 53"/>
                <a:gd name="T38" fmla="*/ 43 w 52"/>
                <a:gd name="T39" fmla="*/ 34 h 53"/>
                <a:gd name="T40" fmla="*/ 36 w 52"/>
                <a:gd name="T41" fmla="*/ 27 h 53"/>
                <a:gd name="T42" fmla="*/ 34 w 52"/>
                <a:gd name="T43" fmla="*/ 27 h 53"/>
                <a:gd name="T44" fmla="*/ 34 w 52"/>
                <a:gd name="T45" fmla="*/ 29 h 53"/>
                <a:gd name="T46" fmla="*/ 39 w 52"/>
                <a:gd name="T47" fmla="*/ 33 h 53"/>
                <a:gd name="T48" fmla="*/ 13 w 52"/>
                <a:gd name="T49" fmla="*/ 33 h 53"/>
                <a:gd name="T50" fmla="*/ 11 w 52"/>
                <a:gd name="T51" fmla="*/ 35 h 53"/>
                <a:gd name="T52" fmla="*/ 13 w 52"/>
                <a:gd name="T53" fmla="*/ 36 h 53"/>
                <a:gd name="T54" fmla="*/ 39 w 52"/>
                <a:gd name="T55" fmla="*/ 36 h 53"/>
                <a:gd name="T56" fmla="*/ 34 w 52"/>
                <a:gd name="T57" fmla="*/ 41 h 53"/>
                <a:gd name="T58" fmla="*/ 34 w 52"/>
                <a:gd name="T59" fmla="*/ 43 h 53"/>
                <a:gd name="T60" fmla="*/ 35 w 52"/>
                <a:gd name="T61" fmla="*/ 43 h 53"/>
                <a:gd name="T62" fmla="*/ 36 w 52"/>
                <a:gd name="T63" fmla="*/ 43 h 53"/>
                <a:gd name="T64" fmla="*/ 43 w 52"/>
                <a:gd name="T65" fmla="*/ 36 h 53"/>
                <a:gd name="T66" fmla="*/ 43 w 52"/>
                <a:gd name="T67" fmla="*/ 36 h 53"/>
                <a:gd name="T68" fmla="*/ 44 w 52"/>
                <a:gd name="T69" fmla="*/ 35 h 53"/>
                <a:gd name="T70" fmla="*/ 43 w 52"/>
                <a:gd name="T71" fmla="*/ 34 h 53"/>
                <a:gd name="T72" fmla="*/ 52 w 52"/>
                <a:gd name="T73" fmla="*/ 7 h 53"/>
                <a:gd name="T74" fmla="*/ 52 w 52"/>
                <a:gd name="T75" fmla="*/ 45 h 53"/>
                <a:gd name="T76" fmla="*/ 45 w 52"/>
                <a:gd name="T77" fmla="*/ 53 h 53"/>
                <a:gd name="T78" fmla="*/ 7 w 52"/>
                <a:gd name="T79" fmla="*/ 53 h 53"/>
                <a:gd name="T80" fmla="*/ 0 w 52"/>
                <a:gd name="T81" fmla="*/ 45 h 53"/>
                <a:gd name="T82" fmla="*/ 0 w 52"/>
                <a:gd name="T83" fmla="*/ 7 h 53"/>
                <a:gd name="T84" fmla="*/ 7 w 52"/>
                <a:gd name="T85" fmla="*/ 0 h 53"/>
                <a:gd name="T86" fmla="*/ 45 w 52"/>
                <a:gd name="T87" fmla="*/ 0 h 53"/>
                <a:gd name="T88" fmla="*/ 52 w 52"/>
                <a:gd name="T89" fmla="*/ 7 h 53"/>
                <a:gd name="T90" fmla="*/ 49 w 52"/>
                <a:gd name="T91" fmla="*/ 7 h 53"/>
                <a:gd name="T92" fmla="*/ 45 w 52"/>
                <a:gd name="T93" fmla="*/ 3 h 53"/>
                <a:gd name="T94" fmla="*/ 7 w 52"/>
                <a:gd name="T95" fmla="*/ 3 h 53"/>
                <a:gd name="T96" fmla="*/ 3 w 52"/>
                <a:gd name="T97" fmla="*/ 7 h 53"/>
                <a:gd name="T98" fmla="*/ 3 w 52"/>
                <a:gd name="T99" fmla="*/ 45 h 53"/>
                <a:gd name="T100" fmla="*/ 7 w 52"/>
                <a:gd name="T101" fmla="*/ 50 h 53"/>
                <a:gd name="T102" fmla="*/ 45 w 52"/>
                <a:gd name="T103" fmla="*/ 50 h 53"/>
                <a:gd name="T104" fmla="*/ 49 w 52"/>
                <a:gd name="T105" fmla="*/ 45 h 53"/>
                <a:gd name="T106" fmla="*/ 49 w 52"/>
                <a:gd name="T10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3">
                  <a:moveTo>
                    <a:pt x="8" y="19"/>
                  </a:moveTo>
                  <a:cubicBezTo>
                    <a:pt x="8" y="19"/>
                    <a:pt x="8" y="19"/>
                    <a:pt x="8" y="19"/>
                  </a:cubicBezTo>
                  <a:cubicBezTo>
                    <a:pt x="8" y="19"/>
                    <a:pt x="8" y="18"/>
                    <a:pt x="8" y="18"/>
                  </a:cubicBezTo>
                  <a:cubicBezTo>
                    <a:pt x="8" y="18"/>
                    <a:pt x="8" y="17"/>
                    <a:pt x="8" y="17"/>
                  </a:cubicBezTo>
                  <a:cubicBezTo>
                    <a:pt x="8" y="17"/>
                    <a:pt x="8" y="17"/>
                    <a:pt x="8" y="17"/>
                  </a:cubicBezTo>
                  <a:cubicBezTo>
                    <a:pt x="15" y="10"/>
                    <a:pt x="15" y="10"/>
                    <a:pt x="15" y="10"/>
                  </a:cubicBezTo>
                  <a:cubicBezTo>
                    <a:pt x="15" y="9"/>
                    <a:pt x="16" y="9"/>
                    <a:pt x="17" y="10"/>
                  </a:cubicBezTo>
                  <a:cubicBezTo>
                    <a:pt x="18" y="11"/>
                    <a:pt x="18" y="12"/>
                    <a:pt x="17" y="12"/>
                  </a:cubicBezTo>
                  <a:cubicBezTo>
                    <a:pt x="13" y="17"/>
                    <a:pt x="13" y="17"/>
                    <a:pt x="13" y="17"/>
                  </a:cubicBezTo>
                  <a:cubicBezTo>
                    <a:pt x="39" y="17"/>
                    <a:pt x="39" y="17"/>
                    <a:pt x="39" y="17"/>
                  </a:cubicBezTo>
                  <a:cubicBezTo>
                    <a:pt x="40" y="17"/>
                    <a:pt x="40" y="17"/>
                    <a:pt x="40" y="18"/>
                  </a:cubicBezTo>
                  <a:cubicBezTo>
                    <a:pt x="40" y="19"/>
                    <a:pt x="40" y="20"/>
                    <a:pt x="39" y="20"/>
                  </a:cubicBezTo>
                  <a:cubicBezTo>
                    <a:pt x="13" y="20"/>
                    <a:pt x="13" y="20"/>
                    <a:pt x="13" y="20"/>
                  </a:cubicBezTo>
                  <a:cubicBezTo>
                    <a:pt x="17" y="24"/>
                    <a:pt x="17" y="24"/>
                    <a:pt x="17" y="24"/>
                  </a:cubicBezTo>
                  <a:cubicBezTo>
                    <a:pt x="18" y="24"/>
                    <a:pt x="18" y="25"/>
                    <a:pt x="17" y="26"/>
                  </a:cubicBezTo>
                  <a:cubicBezTo>
                    <a:pt x="17" y="26"/>
                    <a:pt x="16" y="26"/>
                    <a:pt x="16" y="26"/>
                  </a:cubicBezTo>
                  <a:cubicBezTo>
                    <a:pt x="16" y="26"/>
                    <a:pt x="15" y="26"/>
                    <a:pt x="15" y="26"/>
                  </a:cubicBezTo>
                  <a:lnTo>
                    <a:pt x="8" y="19"/>
                  </a:lnTo>
                  <a:close/>
                  <a:moveTo>
                    <a:pt x="43" y="34"/>
                  </a:moveTo>
                  <a:cubicBezTo>
                    <a:pt x="43" y="34"/>
                    <a:pt x="43" y="34"/>
                    <a:pt x="43" y="34"/>
                  </a:cubicBezTo>
                  <a:cubicBezTo>
                    <a:pt x="36" y="27"/>
                    <a:pt x="36" y="27"/>
                    <a:pt x="36" y="27"/>
                  </a:cubicBezTo>
                  <a:cubicBezTo>
                    <a:pt x="36" y="26"/>
                    <a:pt x="35" y="26"/>
                    <a:pt x="34" y="27"/>
                  </a:cubicBezTo>
                  <a:cubicBezTo>
                    <a:pt x="34" y="28"/>
                    <a:pt x="34" y="29"/>
                    <a:pt x="34" y="29"/>
                  </a:cubicBezTo>
                  <a:cubicBezTo>
                    <a:pt x="39" y="33"/>
                    <a:pt x="39" y="33"/>
                    <a:pt x="39" y="33"/>
                  </a:cubicBezTo>
                  <a:cubicBezTo>
                    <a:pt x="13" y="33"/>
                    <a:pt x="13" y="33"/>
                    <a:pt x="13" y="33"/>
                  </a:cubicBezTo>
                  <a:cubicBezTo>
                    <a:pt x="12" y="33"/>
                    <a:pt x="11" y="34"/>
                    <a:pt x="11" y="35"/>
                  </a:cubicBezTo>
                  <a:cubicBezTo>
                    <a:pt x="11" y="36"/>
                    <a:pt x="12" y="36"/>
                    <a:pt x="13" y="36"/>
                  </a:cubicBezTo>
                  <a:cubicBezTo>
                    <a:pt x="39" y="36"/>
                    <a:pt x="39" y="36"/>
                    <a:pt x="39" y="36"/>
                  </a:cubicBezTo>
                  <a:cubicBezTo>
                    <a:pt x="34" y="41"/>
                    <a:pt x="34" y="41"/>
                    <a:pt x="34" y="41"/>
                  </a:cubicBezTo>
                  <a:cubicBezTo>
                    <a:pt x="34" y="41"/>
                    <a:pt x="34" y="42"/>
                    <a:pt x="34" y="43"/>
                  </a:cubicBezTo>
                  <a:cubicBezTo>
                    <a:pt x="35" y="43"/>
                    <a:pt x="35" y="43"/>
                    <a:pt x="35" y="43"/>
                  </a:cubicBezTo>
                  <a:cubicBezTo>
                    <a:pt x="36" y="43"/>
                    <a:pt x="36" y="43"/>
                    <a:pt x="36" y="43"/>
                  </a:cubicBezTo>
                  <a:cubicBezTo>
                    <a:pt x="43" y="36"/>
                    <a:pt x="43" y="36"/>
                    <a:pt x="43" y="36"/>
                  </a:cubicBezTo>
                  <a:cubicBezTo>
                    <a:pt x="43" y="36"/>
                    <a:pt x="43" y="36"/>
                    <a:pt x="43" y="36"/>
                  </a:cubicBezTo>
                  <a:cubicBezTo>
                    <a:pt x="44" y="36"/>
                    <a:pt x="44" y="35"/>
                    <a:pt x="44" y="35"/>
                  </a:cubicBezTo>
                  <a:cubicBezTo>
                    <a:pt x="44" y="35"/>
                    <a:pt x="44" y="34"/>
                    <a:pt x="43" y="34"/>
                  </a:cubicBezTo>
                  <a:close/>
                  <a:moveTo>
                    <a:pt x="52" y="7"/>
                  </a:moveTo>
                  <a:cubicBezTo>
                    <a:pt x="52" y="45"/>
                    <a:pt x="52" y="45"/>
                    <a:pt x="52" y="45"/>
                  </a:cubicBezTo>
                  <a:cubicBezTo>
                    <a:pt x="52" y="49"/>
                    <a:pt x="49" y="53"/>
                    <a:pt x="45" y="53"/>
                  </a:cubicBezTo>
                  <a:cubicBezTo>
                    <a:pt x="7" y="53"/>
                    <a:pt x="7" y="53"/>
                    <a:pt x="7" y="53"/>
                  </a:cubicBezTo>
                  <a:cubicBezTo>
                    <a:pt x="3" y="53"/>
                    <a:pt x="0" y="49"/>
                    <a:pt x="0" y="45"/>
                  </a:cubicBezTo>
                  <a:cubicBezTo>
                    <a:pt x="0" y="7"/>
                    <a:pt x="0" y="7"/>
                    <a:pt x="0" y="7"/>
                  </a:cubicBezTo>
                  <a:cubicBezTo>
                    <a:pt x="0" y="4"/>
                    <a:pt x="3" y="0"/>
                    <a:pt x="7" y="0"/>
                  </a:cubicBezTo>
                  <a:cubicBezTo>
                    <a:pt x="45" y="0"/>
                    <a:pt x="45" y="0"/>
                    <a:pt x="45" y="0"/>
                  </a:cubicBezTo>
                  <a:cubicBezTo>
                    <a:pt x="49" y="0"/>
                    <a:pt x="52" y="4"/>
                    <a:pt x="52" y="7"/>
                  </a:cubicBezTo>
                  <a:close/>
                  <a:moveTo>
                    <a:pt x="49" y="7"/>
                  </a:moveTo>
                  <a:cubicBezTo>
                    <a:pt x="49" y="5"/>
                    <a:pt x="47" y="3"/>
                    <a:pt x="45" y="3"/>
                  </a:cubicBezTo>
                  <a:cubicBezTo>
                    <a:pt x="7" y="3"/>
                    <a:pt x="7" y="3"/>
                    <a:pt x="7" y="3"/>
                  </a:cubicBezTo>
                  <a:cubicBezTo>
                    <a:pt x="4" y="3"/>
                    <a:pt x="3" y="5"/>
                    <a:pt x="3" y="7"/>
                  </a:cubicBezTo>
                  <a:cubicBezTo>
                    <a:pt x="3" y="45"/>
                    <a:pt x="3" y="45"/>
                    <a:pt x="3" y="45"/>
                  </a:cubicBezTo>
                  <a:cubicBezTo>
                    <a:pt x="3" y="48"/>
                    <a:pt x="4" y="50"/>
                    <a:pt x="7" y="50"/>
                  </a:cubicBezTo>
                  <a:cubicBezTo>
                    <a:pt x="45" y="50"/>
                    <a:pt x="45" y="50"/>
                    <a:pt x="45" y="50"/>
                  </a:cubicBezTo>
                  <a:cubicBezTo>
                    <a:pt x="47" y="50"/>
                    <a:pt x="49" y="48"/>
                    <a:pt x="49" y="45"/>
                  </a:cubicBezTo>
                  <a:lnTo>
                    <a:pt x="49"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111" name="Freeform 16"/>
            <p:cNvSpPr>
              <a:spLocks noEditPoints="1"/>
            </p:cNvSpPr>
            <p:nvPr/>
          </p:nvSpPr>
          <p:spPr bwMode="auto">
            <a:xfrm>
              <a:off x="4844747" y="4260717"/>
              <a:ext cx="247650" cy="273050"/>
            </a:xfrm>
            <a:custGeom>
              <a:avLst/>
              <a:gdLst>
                <a:gd name="T0" fmla="*/ 33 w 66"/>
                <a:gd name="T1" fmla="*/ 0 h 73"/>
                <a:gd name="T2" fmla="*/ 26 w 66"/>
                <a:gd name="T3" fmla="*/ 6 h 73"/>
                <a:gd name="T4" fmla="*/ 39 w 66"/>
                <a:gd name="T5" fmla="*/ 7 h 73"/>
                <a:gd name="T6" fmla="*/ 28 w 66"/>
                <a:gd name="T7" fmla="*/ 5 h 73"/>
                <a:gd name="T8" fmla="*/ 33 w 66"/>
                <a:gd name="T9" fmla="*/ 1 h 73"/>
                <a:gd name="T10" fmla="*/ 28 w 66"/>
                <a:gd name="T11" fmla="*/ 5 h 73"/>
                <a:gd name="T12" fmla="*/ 50 w 66"/>
                <a:gd name="T13" fmla="*/ 13 h 73"/>
                <a:gd name="T14" fmla="*/ 55 w 66"/>
                <a:gd name="T15" fmla="*/ 15 h 73"/>
                <a:gd name="T16" fmla="*/ 54 w 66"/>
                <a:gd name="T17" fmla="*/ 8 h 73"/>
                <a:gd name="T18" fmla="*/ 45 w 66"/>
                <a:gd name="T19" fmla="*/ 8 h 73"/>
                <a:gd name="T20" fmla="*/ 49 w 66"/>
                <a:gd name="T21" fmla="*/ 11 h 73"/>
                <a:gd name="T22" fmla="*/ 33 w 66"/>
                <a:gd name="T23" fmla="*/ 7 h 73"/>
                <a:gd name="T24" fmla="*/ 17 w 66"/>
                <a:gd name="T25" fmla="*/ 12 h 73"/>
                <a:gd name="T26" fmla="*/ 21 w 66"/>
                <a:gd name="T27" fmla="*/ 8 h 73"/>
                <a:gd name="T28" fmla="*/ 14 w 66"/>
                <a:gd name="T29" fmla="*/ 6 h 73"/>
                <a:gd name="T30" fmla="*/ 10 w 66"/>
                <a:gd name="T31" fmla="*/ 15 h 73"/>
                <a:gd name="T32" fmla="*/ 15 w 66"/>
                <a:gd name="T33" fmla="*/ 12 h 73"/>
                <a:gd name="T34" fmla="*/ 15 w 66"/>
                <a:gd name="T35" fmla="*/ 13 h 73"/>
                <a:gd name="T36" fmla="*/ 0 w 66"/>
                <a:gd name="T37" fmla="*/ 35 h 73"/>
                <a:gd name="T38" fmla="*/ 4 w 66"/>
                <a:gd name="T39" fmla="*/ 43 h 73"/>
                <a:gd name="T40" fmla="*/ 14 w 66"/>
                <a:gd name="T41" fmla="*/ 60 h 73"/>
                <a:gd name="T42" fmla="*/ 11 w 66"/>
                <a:gd name="T43" fmla="*/ 68 h 73"/>
                <a:gd name="T44" fmla="*/ 12 w 66"/>
                <a:gd name="T45" fmla="*/ 73 h 73"/>
                <a:gd name="T46" fmla="*/ 15 w 66"/>
                <a:gd name="T47" fmla="*/ 70 h 73"/>
                <a:gd name="T48" fmla="*/ 20 w 66"/>
                <a:gd name="T49" fmla="*/ 63 h 73"/>
                <a:gd name="T50" fmla="*/ 46 w 66"/>
                <a:gd name="T51" fmla="*/ 63 h 73"/>
                <a:gd name="T52" fmla="*/ 52 w 66"/>
                <a:gd name="T53" fmla="*/ 70 h 73"/>
                <a:gd name="T54" fmla="*/ 57 w 66"/>
                <a:gd name="T55" fmla="*/ 71 h 73"/>
                <a:gd name="T56" fmla="*/ 56 w 66"/>
                <a:gd name="T57" fmla="*/ 67 h 73"/>
                <a:gd name="T58" fmla="*/ 62 w 66"/>
                <a:gd name="T59" fmla="*/ 43 h 73"/>
                <a:gd name="T60" fmla="*/ 66 w 66"/>
                <a:gd name="T61" fmla="*/ 35 h 73"/>
                <a:gd name="T62" fmla="*/ 2 w 66"/>
                <a:gd name="T63" fmla="*/ 38 h 73"/>
                <a:gd name="T64" fmla="*/ 3 w 66"/>
                <a:gd name="T65" fmla="*/ 32 h 73"/>
                <a:gd name="T66" fmla="*/ 3 w 66"/>
                <a:gd name="T67" fmla="*/ 41 h 73"/>
                <a:gd name="T68" fmla="*/ 47 w 66"/>
                <a:gd name="T69" fmla="*/ 8 h 73"/>
                <a:gd name="T70" fmla="*/ 53 w 66"/>
                <a:gd name="T71" fmla="*/ 10 h 73"/>
                <a:gd name="T72" fmla="*/ 47 w 66"/>
                <a:gd name="T73" fmla="*/ 8 h 73"/>
                <a:gd name="T74" fmla="*/ 12 w 66"/>
                <a:gd name="T75" fmla="*/ 10 h 73"/>
                <a:gd name="T76" fmla="*/ 17 w 66"/>
                <a:gd name="T77" fmla="*/ 7 h 73"/>
                <a:gd name="T78" fmla="*/ 11 w 66"/>
                <a:gd name="T79" fmla="*/ 13 h 73"/>
                <a:gd name="T80" fmla="*/ 12 w 66"/>
                <a:gd name="T81" fmla="*/ 66 h 73"/>
                <a:gd name="T82" fmla="*/ 17 w 66"/>
                <a:gd name="T83" fmla="*/ 64 h 73"/>
                <a:gd name="T84" fmla="*/ 53 w 66"/>
                <a:gd name="T85" fmla="*/ 66 h 73"/>
                <a:gd name="T86" fmla="*/ 48 w 66"/>
                <a:gd name="T87" fmla="*/ 64 h 73"/>
                <a:gd name="T88" fmla="*/ 53 w 66"/>
                <a:gd name="T89" fmla="*/ 66 h 73"/>
                <a:gd name="T90" fmla="*/ 6 w 66"/>
                <a:gd name="T91" fmla="*/ 37 h 73"/>
                <a:gd name="T92" fmla="*/ 60 w 66"/>
                <a:gd name="T93" fmla="*/ 37 h 73"/>
                <a:gd name="T94" fmla="*/ 64 w 66"/>
                <a:gd name="T95" fmla="*/ 38 h 73"/>
                <a:gd name="T96" fmla="*/ 62 w 66"/>
                <a:gd name="T97" fmla="*/ 37 h 73"/>
                <a:gd name="T98" fmla="*/ 64 w 66"/>
                <a:gd name="T99" fmla="*/ 35 h 73"/>
                <a:gd name="T100" fmla="*/ 33 w 66"/>
                <a:gd name="T101" fmla="*/ 12 h 73"/>
                <a:gd name="T102" fmla="*/ 33 w 66"/>
                <a:gd name="T103" fmla="*/ 61 h 73"/>
                <a:gd name="T104" fmla="*/ 33 w 66"/>
                <a:gd name="T105" fmla="*/ 12 h 73"/>
                <a:gd name="T106" fmla="*/ 10 w 66"/>
                <a:gd name="T107" fmla="*/ 37 h 73"/>
                <a:gd name="T108" fmla="*/ 56 w 66"/>
                <a:gd name="T109" fmla="*/ 37 h 73"/>
                <a:gd name="T110" fmla="*/ 36 w 66"/>
                <a:gd name="T111" fmla="*/ 35 h 73"/>
                <a:gd name="T112" fmla="*/ 49 w 66"/>
                <a:gd name="T113" fmla="*/ 38 h 73"/>
                <a:gd name="T114" fmla="*/ 32 w 66"/>
                <a:gd name="T115" fmla="*/ 40 h 73"/>
                <a:gd name="T116" fmla="*/ 31 w 66"/>
                <a:gd name="T117" fmla="*/ 32 h 73"/>
                <a:gd name="T118" fmla="*/ 34 w 66"/>
                <a:gd name="T119" fmla="*/ 16 h 73"/>
                <a:gd name="T120" fmla="*/ 36 w 66"/>
                <a:gd name="T121" fmla="*/ 3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 h="73">
                  <a:moveTo>
                    <a:pt x="39" y="6"/>
                  </a:moveTo>
                  <a:cubicBezTo>
                    <a:pt x="39" y="2"/>
                    <a:pt x="37" y="0"/>
                    <a:pt x="33" y="0"/>
                  </a:cubicBezTo>
                  <a:cubicBezTo>
                    <a:pt x="32" y="0"/>
                    <a:pt x="32" y="0"/>
                    <a:pt x="32" y="0"/>
                  </a:cubicBezTo>
                  <a:cubicBezTo>
                    <a:pt x="29" y="0"/>
                    <a:pt x="26" y="2"/>
                    <a:pt x="26" y="6"/>
                  </a:cubicBezTo>
                  <a:cubicBezTo>
                    <a:pt x="26" y="7"/>
                    <a:pt x="26" y="7"/>
                    <a:pt x="26" y="7"/>
                  </a:cubicBezTo>
                  <a:cubicBezTo>
                    <a:pt x="39" y="7"/>
                    <a:pt x="39" y="7"/>
                    <a:pt x="39" y="7"/>
                  </a:cubicBezTo>
                  <a:lnTo>
                    <a:pt x="39" y="6"/>
                  </a:lnTo>
                  <a:close/>
                  <a:moveTo>
                    <a:pt x="28" y="5"/>
                  </a:moveTo>
                  <a:cubicBezTo>
                    <a:pt x="28" y="3"/>
                    <a:pt x="30" y="1"/>
                    <a:pt x="32" y="1"/>
                  </a:cubicBezTo>
                  <a:cubicBezTo>
                    <a:pt x="33" y="1"/>
                    <a:pt x="33" y="1"/>
                    <a:pt x="33" y="1"/>
                  </a:cubicBezTo>
                  <a:cubicBezTo>
                    <a:pt x="35" y="1"/>
                    <a:pt x="37" y="3"/>
                    <a:pt x="38" y="5"/>
                  </a:cubicBezTo>
                  <a:lnTo>
                    <a:pt x="28" y="5"/>
                  </a:lnTo>
                  <a:close/>
                  <a:moveTo>
                    <a:pt x="62" y="30"/>
                  </a:moveTo>
                  <a:cubicBezTo>
                    <a:pt x="60" y="23"/>
                    <a:pt x="56" y="17"/>
                    <a:pt x="50" y="13"/>
                  </a:cubicBezTo>
                  <a:cubicBezTo>
                    <a:pt x="50" y="12"/>
                    <a:pt x="50" y="12"/>
                    <a:pt x="50" y="12"/>
                  </a:cubicBezTo>
                  <a:cubicBezTo>
                    <a:pt x="55" y="15"/>
                    <a:pt x="55" y="15"/>
                    <a:pt x="55" y="15"/>
                  </a:cubicBezTo>
                  <a:cubicBezTo>
                    <a:pt x="55" y="15"/>
                    <a:pt x="55" y="15"/>
                    <a:pt x="55" y="15"/>
                  </a:cubicBezTo>
                  <a:cubicBezTo>
                    <a:pt x="57" y="13"/>
                    <a:pt x="56" y="10"/>
                    <a:pt x="54" y="8"/>
                  </a:cubicBezTo>
                  <a:cubicBezTo>
                    <a:pt x="51" y="6"/>
                    <a:pt x="51" y="6"/>
                    <a:pt x="51" y="6"/>
                  </a:cubicBezTo>
                  <a:cubicBezTo>
                    <a:pt x="49" y="5"/>
                    <a:pt x="46" y="6"/>
                    <a:pt x="45" y="8"/>
                  </a:cubicBezTo>
                  <a:cubicBezTo>
                    <a:pt x="44" y="8"/>
                    <a:pt x="44" y="8"/>
                    <a:pt x="44" y="8"/>
                  </a:cubicBezTo>
                  <a:cubicBezTo>
                    <a:pt x="49" y="11"/>
                    <a:pt x="49" y="11"/>
                    <a:pt x="49" y="11"/>
                  </a:cubicBezTo>
                  <a:cubicBezTo>
                    <a:pt x="49" y="12"/>
                    <a:pt x="49" y="12"/>
                    <a:pt x="49" y="12"/>
                  </a:cubicBezTo>
                  <a:cubicBezTo>
                    <a:pt x="44" y="9"/>
                    <a:pt x="39" y="7"/>
                    <a:pt x="33" y="7"/>
                  </a:cubicBezTo>
                  <a:cubicBezTo>
                    <a:pt x="27" y="7"/>
                    <a:pt x="21" y="9"/>
                    <a:pt x="17" y="12"/>
                  </a:cubicBezTo>
                  <a:cubicBezTo>
                    <a:pt x="17" y="12"/>
                    <a:pt x="17" y="12"/>
                    <a:pt x="17" y="12"/>
                  </a:cubicBezTo>
                  <a:cubicBezTo>
                    <a:pt x="17" y="11"/>
                    <a:pt x="17" y="11"/>
                    <a:pt x="17" y="11"/>
                  </a:cubicBezTo>
                  <a:cubicBezTo>
                    <a:pt x="21" y="8"/>
                    <a:pt x="21" y="8"/>
                    <a:pt x="21" y="8"/>
                  </a:cubicBezTo>
                  <a:cubicBezTo>
                    <a:pt x="21" y="8"/>
                    <a:pt x="21" y="8"/>
                    <a:pt x="21" y="8"/>
                  </a:cubicBezTo>
                  <a:cubicBezTo>
                    <a:pt x="20" y="6"/>
                    <a:pt x="17" y="5"/>
                    <a:pt x="14" y="6"/>
                  </a:cubicBezTo>
                  <a:cubicBezTo>
                    <a:pt x="11" y="8"/>
                    <a:pt x="11" y="8"/>
                    <a:pt x="11" y="8"/>
                  </a:cubicBezTo>
                  <a:cubicBezTo>
                    <a:pt x="9" y="10"/>
                    <a:pt x="9" y="13"/>
                    <a:pt x="10" y="15"/>
                  </a:cubicBezTo>
                  <a:cubicBezTo>
                    <a:pt x="11" y="15"/>
                    <a:pt x="11" y="15"/>
                    <a:pt x="11" y="15"/>
                  </a:cubicBezTo>
                  <a:cubicBezTo>
                    <a:pt x="15" y="12"/>
                    <a:pt x="15" y="12"/>
                    <a:pt x="15" y="12"/>
                  </a:cubicBezTo>
                  <a:cubicBezTo>
                    <a:pt x="15" y="13"/>
                    <a:pt x="15" y="13"/>
                    <a:pt x="15" y="13"/>
                  </a:cubicBezTo>
                  <a:cubicBezTo>
                    <a:pt x="15" y="13"/>
                    <a:pt x="15" y="13"/>
                    <a:pt x="15" y="13"/>
                  </a:cubicBezTo>
                  <a:cubicBezTo>
                    <a:pt x="10" y="17"/>
                    <a:pt x="5" y="23"/>
                    <a:pt x="4" y="30"/>
                  </a:cubicBezTo>
                  <a:cubicBezTo>
                    <a:pt x="2" y="31"/>
                    <a:pt x="0" y="33"/>
                    <a:pt x="0" y="35"/>
                  </a:cubicBezTo>
                  <a:cubicBezTo>
                    <a:pt x="0" y="38"/>
                    <a:pt x="0" y="38"/>
                    <a:pt x="0" y="38"/>
                  </a:cubicBezTo>
                  <a:cubicBezTo>
                    <a:pt x="0" y="41"/>
                    <a:pt x="2" y="43"/>
                    <a:pt x="4" y="43"/>
                  </a:cubicBezTo>
                  <a:cubicBezTo>
                    <a:pt x="5" y="50"/>
                    <a:pt x="9" y="56"/>
                    <a:pt x="14" y="60"/>
                  </a:cubicBezTo>
                  <a:cubicBezTo>
                    <a:pt x="14" y="60"/>
                    <a:pt x="14" y="60"/>
                    <a:pt x="14" y="60"/>
                  </a:cubicBezTo>
                  <a:cubicBezTo>
                    <a:pt x="10" y="67"/>
                    <a:pt x="10" y="67"/>
                    <a:pt x="10" y="67"/>
                  </a:cubicBezTo>
                  <a:cubicBezTo>
                    <a:pt x="11" y="68"/>
                    <a:pt x="11" y="68"/>
                    <a:pt x="11" y="68"/>
                  </a:cubicBezTo>
                  <a:cubicBezTo>
                    <a:pt x="9" y="71"/>
                    <a:pt x="9" y="71"/>
                    <a:pt x="9" y="71"/>
                  </a:cubicBezTo>
                  <a:cubicBezTo>
                    <a:pt x="12" y="73"/>
                    <a:pt x="12" y="73"/>
                    <a:pt x="12" y="73"/>
                  </a:cubicBezTo>
                  <a:cubicBezTo>
                    <a:pt x="14" y="70"/>
                    <a:pt x="14" y="70"/>
                    <a:pt x="14" y="70"/>
                  </a:cubicBezTo>
                  <a:cubicBezTo>
                    <a:pt x="15" y="70"/>
                    <a:pt x="15" y="70"/>
                    <a:pt x="15" y="70"/>
                  </a:cubicBezTo>
                  <a:cubicBezTo>
                    <a:pt x="20" y="63"/>
                    <a:pt x="20" y="63"/>
                    <a:pt x="20" y="63"/>
                  </a:cubicBezTo>
                  <a:cubicBezTo>
                    <a:pt x="20" y="63"/>
                    <a:pt x="20" y="63"/>
                    <a:pt x="20" y="63"/>
                  </a:cubicBezTo>
                  <a:cubicBezTo>
                    <a:pt x="24" y="65"/>
                    <a:pt x="28" y="66"/>
                    <a:pt x="33" y="66"/>
                  </a:cubicBezTo>
                  <a:cubicBezTo>
                    <a:pt x="37" y="66"/>
                    <a:pt x="42" y="65"/>
                    <a:pt x="46" y="63"/>
                  </a:cubicBezTo>
                  <a:cubicBezTo>
                    <a:pt x="50" y="70"/>
                    <a:pt x="50" y="70"/>
                    <a:pt x="50" y="70"/>
                  </a:cubicBezTo>
                  <a:cubicBezTo>
                    <a:pt x="52" y="70"/>
                    <a:pt x="52" y="70"/>
                    <a:pt x="52" y="70"/>
                  </a:cubicBezTo>
                  <a:cubicBezTo>
                    <a:pt x="54" y="73"/>
                    <a:pt x="54" y="73"/>
                    <a:pt x="54" y="73"/>
                  </a:cubicBezTo>
                  <a:cubicBezTo>
                    <a:pt x="57" y="71"/>
                    <a:pt x="57" y="71"/>
                    <a:pt x="57" y="71"/>
                  </a:cubicBezTo>
                  <a:cubicBezTo>
                    <a:pt x="55" y="68"/>
                    <a:pt x="55" y="68"/>
                    <a:pt x="55" y="68"/>
                  </a:cubicBezTo>
                  <a:cubicBezTo>
                    <a:pt x="56" y="67"/>
                    <a:pt x="56" y="67"/>
                    <a:pt x="56" y="67"/>
                  </a:cubicBezTo>
                  <a:cubicBezTo>
                    <a:pt x="51" y="60"/>
                    <a:pt x="51" y="60"/>
                    <a:pt x="51" y="60"/>
                  </a:cubicBezTo>
                  <a:cubicBezTo>
                    <a:pt x="57" y="56"/>
                    <a:pt x="60" y="50"/>
                    <a:pt x="62" y="43"/>
                  </a:cubicBezTo>
                  <a:cubicBezTo>
                    <a:pt x="64" y="43"/>
                    <a:pt x="66" y="41"/>
                    <a:pt x="66" y="38"/>
                  </a:cubicBezTo>
                  <a:cubicBezTo>
                    <a:pt x="66" y="35"/>
                    <a:pt x="66" y="35"/>
                    <a:pt x="66" y="35"/>
                  </a:cubicBezTo>
                  <a:cubicBezTo>
                    <a:pt x="66" y="33"/>
                    <a:pt x="64" y="31"/>
                    <a:pt x="62" y="30"/>
                  </a:cubicBezTo>
                  <a:close/>
                  <a:moveTo>
                    <a:pt x="2" y="38"/>
                  </a:moveTo>
                  <a:cubicBezTo>
                    <a:pt x="2" y="35"/>
                    <a:pt x="2" y="35"/>
                    <a:pt x="2" y="35"/>
                  </a:cubicBezTo>
                  <a:cubicBezTo>
                    <a:pt x="2" y="34"/>
                    <a:pt x="2" y="33"/>
                    <a:pt x="3" y="32"/>
                  </a:cubicBezTo>
                  <a:cubicBezTo>
                    <a:pt x="3" y="34"/>
                    <a:pt x="3" y="35"/>
                    <a:pt x="3" y="37"/>
                  </a:cubicBezTo>
                  <a:cubicBezTo>
                    <a:pt x="3" y="38"/>
                    <a:pt x="3" y="40"/>
                    <a:pt x="3" y="41"/>
                  </a:cubicBezTo>
                  <a:cubicBezTo>
                    <a:pt x="2" y="41"/>
                    <a:pt x="2" y="40"/>
                    <a:pt x="2" y="38"/>
                  </a:cubicBezTo>
                  <a:close/>
                  <a:moveTo>
                    <a:pt x="47" y="8"/>
                  </a:moveTo>
                  <a:cubicBezTo>
                    <a:pt x="48" y="7"/>
                    <a:pt x="49" y="7"/>
                    <a:pt x="50" y="8"/>
                  </a:cubicBezTo>
                  <a:cubicBezTo>
                    <a:pt x="53" y="10"/>
                    <a:pt x="53" y="10"/>
                    <a:pt x="53" y="10"/>
                  </a:cubicBezTo>
                  <a:cubicBezTo>
                    <a:pt x="54" y="10"/>
                    <a:pt x="55" y="12"/>
                    <a:pt x="54" y="13"/>
                  </a:cubicBezTo>
                  <a:lnTo>
                    <a:pt x="47" y="8"/>
                  </a:lnTo>
                  <a:close/>
                  <a:moveTo>
                    <a:pt x="11" y="13"/>
                  </a:moveTo>
                  <a:cubicBezTo>
                    <a:pt x="11" y="12"/>
                    <a:pt x="11" y="10"/>
                    <a:pt x="12" y="10"/>
                  </a:cubicBezTo>
                  <a:cubicBezTo>
                    <a:pt x="15" y="8"/>
                    <a:pt x="15" y="8"/>
                    <a:pt x="15" y="8"/>
                  </a:cubicBezTo>
                  <a:cubicBezTo>
                    <a:pt x="16" y="7"/>
                    <a:pt x="16" y="7"/>
                    <a:pt x="17" y="7"/>
                  </a:cubicBezTo>
                  <a:cubicBezTo>
                    <a:pt x="18" y="7"/>
                    <a:pt x="18" y="8"/>
                    <a:pt x="19" y="8"/>
                  </a:cubicBezTo>
                  <a:lnTo>
                    <a:pt x="11" y="13"/>
                  </a:lnTo>
                  <a:close/>
                  <a:moveTo>
                    <a:pt x="15" y="68"/>
                  </a:moveTo>
                  <a:cubicBezTo>
                    <a:pt x="12" y="66"/>
                    <a:pt x="12" y="66"/>
                    <a:pt x="12" y="66"/>
                  </a:cubicBezTo>
                  <a:cubicBezTo>
                    <a:pt x="15" y="62"/>
                    <a:pt x="15" y="62"/>
                    <a:pt x="15" y="62"/>
                  </a:cubicBezTo>
                  <a:cubicBezTo>
                    <a:pt x="17" y="64"/>
                    <a:pt x="17" y="64"/>
                    <a:pt x="17" y="64"/>
                  </a:cubicBezTo>
                  <a:lnTo>
                    <a:pt x="15" y="68"/>
                  </a:lnTo>
                  <a:close/>
                  <a:moveTo>
                    <a:pt x="53" y="66"/>
                  </a:moveTo>
                  <a:cubicBezTo>
                    <a:pt x="51" y="68"/>
                    <a:pt x="51" y="68"/>
                    <a:pt x="51" y="68"/>
                  </a:cubicBezTo>
                  <a:cubicBezTo>
                    <a:pt x="48" y="64"/>
                    <a:pt x="48" y="64"/>
                    <a:pt x="48" y="64"/>
                  </a:cubicBezTo>
                  <a:cubicBezTo>
                    <a:pt x="50" y="62"/>
                    <a:pt x="50" y="62"/>
                    <a:pt x="50" y="62"/>
                  </a:cubicBezTo>
                  <a:lnTo>
                    <a:pt x="53" y="66"/>
                  </a:lnTo>
                  <a:close/>
                  <a:moveTo>
                    <a:pt x="33" y="64"/>
                  </a:moveTo>
                  <a:cubicBezTo>
                    <a:pt x="18" y="64"/>
                    <a:pt x="6" y="52"/>
                    <a:pt x="6" y="37"/>
                  </a:cubicBezTo>
                  <a:cubicBezTo>
                    <a:pt x="6" y="22"/>
                    <a:pt x="18" y="10"/>
                    <a:pt x="33" y="10"/>
                  </a:cubicBezTo>
                  <a:cubicBezTo>
                    <a:pt x="48" y="10"/>
                    <a:pt x="60" y="22"/>
                    <a:pt x="60" y="37"/>
                  </a:cubicBezTo>
                  <a:cubicBezTo>
                    <a:pt x="60" y="52"/>
                    <a:pt x="48" y="64"/>
                    <a:pt x="33" y="64"/>
                  </a:cubicBezTo>
                  <a:close/>
                  <a:moveTo>
                    <a:pt x="64" y="38"/>
                  </a:moveTo>
                  <a:cubicBezTo>
                    <a:pt x="64" y="40"/>
                    <a:pt x="63" y="41"/>
                    <a:pt x="62" y="41"/>
                  </a:cubicBezTo>
                  <a:cubicBezTo>
                    <a:pt x="62" y="40"/>
                    <a:pt x="62" y="38"/>
                    <a:pt x="62" y="37"/>
                  </a:cubicBezTo>
                  <a:cubicBezTo>
                    <a:pt x="62" y="35"/>
                    <a:pt x="62" y="34"/>
                    <a:pt x="62" y="32"/>
                  </a:cubicBezTo>
                  <a:cubicBezTo>
                    <a:pt x="63" y="33"/>
                    <a:pt x="64" y="34"/>
                    <a:pt x="64" y="35"/>
                  </a:cubicBezTo>
                  <a:lnTo>
                    <a:pt x="64" y="38"/>
                  </a:lnTo>
                  <a:close/>
                  <a:moveTo>
                    <a:pt x="33" y="12"/>
                  </a:moveTo>
                  <a:cubicBezTo>
                    <a:pt x="19" y="12"/>
                    <a:pt x="8" y="23"/>
                    <a:pt x="8" y="37"/>
                  </a:cubicBezTo>
                  <a:cubicBezTo>
                    <a:pt x="8" y="50"/>
                    <a:pt x="19" y="61"/>
                    <a:pt x="33" y="61"/>
                  </a:cubicBezTo>
                  <a:cubicBezTo>
                    <a:pt x="46" y="61"/>
                    <a:pt x="57" y="50"/>
                    <a:pt x="57" y="37"/>
                  </a:cubicBezTo>
                  <a:cubicBezTo>
                    <a:pt x="57" y="23"/>
                    <a:pt x="46" y="12"/>
                    <a:pt x="33" y="12"/>
                  </a:cubicBezTo>
                  <a:close/>
                  <a:moveTo>
                    <a:pt x="33" y="60"/>
                  </a:moveTo>
                  <a:cubicBezTo>
                    <a:pt x="20" y="60"/>
                    <a:pt x="10" y="49"/>
                    <a:pt x="10" y="37"/>
                  </a:cubicBezTo>
                  <a:cubicBezTo>
                    <a:pt x="10" y="24"/>
                    <a:pt x="20" y="14"/>
                    <a:pt x="33" y="14"/>
                  </a:cubicBezTo>
                  <a:cubicBezTo>
                    <a:pt x="45" y="14"/>
                    <a:pt x="56" y="24"/>
                    <a:pt x="56" y="37"/>
                  </a:cubicBezTo>
                  <a:cubicBezTo>
                    <a:pt x="56" y="49"/>
                    <a:pt x="45" y="60"/>
                    <a:pt x="33" y="60"/>
                  </a:cubicBezTo>
                  <a:close/>
                  <a:moveTo>
                    <a:pt x="36" y="35"/>
                  </a:moveTo>
                  <a:cubicBezTo>
                    <a:pt x="49" y="35"/>
                    <a:pt x="49" y="35"/>
                    <a:pt x="49" y="35"/>
                  </a:cubicBezTo>
                  <a:cubicBezTo>
                    <a:pt x="49" y="38"/>
                    <a:pt x="49" y="38"/>
                    <a:pt x="49" y="38"/>
                  </a:cubicBezTo>
                  <a:cubicBezTo>
                    <a:pt x="36" y="38"/>
                    <a:pt x="36" y="38"/>
                    <a:pt x="36" y="38"/>
                  </a:cubicBezTo>
                  <a:cubicBezTo>
                    <a:pt x="35" y="40"/>
                    <a:pt x="34" y="40"/>
                    <a:pt x="32" y="40"/>
                  </a:cubicBezTo>
                  <a:cubicBezTo>
                    <a:pt x="30" y="40"/>
                    <a:pt x="28" y="39"/>
                    <a:pt x="28" y="36"/>
                  </a:cubicBezTo>
                  <a:cubicBezTo>
                    <a:pt x="28" y="34"/>
                    <a:pt x="29" y="33"/>
                    <a:pt x="31" y="32"/>
                  </a:cubicBezTo>
                  <a:cubicBezTo>
                    <a:pt x="31" y="16"/>
                    <a:pt x="31" y="16"/>
                    <a:pt x="31" y="16"/>
                  </a:cubicBezTo>
                  <a:cubicBezTo>
                    <a:pt x="34" y="16"/>
                    <a:pt x="34" y="16"/>
                    <a:pt x="34" y="16"/>
                  </a:cubicBezTo>
                  <a:cubicBezTo>
                    <a:pt x="34" y="32"/>
                    <a:pt x="34" y="32"/>
                    <a:pt x="34" y="32"/>
                  </a:cubicBezTo>
                  <a:cubicBezTo>
                    <a:pt x="35" y="33"/>
                    <a:pt x="36" y="34"/>
                    <a:pt x="36" y="35"/>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112" name="Freeform 31"/>
            <p:cNvSpPr>
              <a:spLocks noEditPoints="1"/>
            </p:cNvSpPr>
            <p:nvPr/>
          </p:nvSpPr>
          <p:spPr bwMode="auto">
            <a:xfrm>
              <a:off x="8253661" y="4817269"/>
              <a:ext cx="342426" cy="372420"/>
            </a:xfrm>
            <a:custGeom>
              <a:avLst/>
              <a:gdLst>
                <a:gd name="T0" fmla="*/ 42 w 58"/>
                <a:gd name="T1" fmla="*/ 4 h 63"/>
                <a:gd name="T2" fmla="*/ 41 w 58"/>
                <a:gd name="T3" fmla="*/ 10 h 63"/>
                <a:gd name="T4" fmla="*/ 17 w 58"/>
                <a:gd name="T5" fmla="*/ 47 h 63"/>
                <a:gd name="T6" fmla="*/ 15 w 58"/>
                <a:gd name="T7" fmla="*/ 54 h 63"/>
                <a:gd name="T8" fmla="*/ 19 w 58"/>
                <a:gd name="T9" fmla="*/ 47 h 63"/>
                <a:gd name="T10" fmla="*/ 49 w 58"/>
                <a:gd name="T11" fmla="*/ 19 h 63"/>
                <a:gd name="T12" fmla="*/ 53 w 58"/>
                <a:gd name="T13" fmla="*/ 14 h 63"/>
                <a:gd name="T14" fmla="*/ 48 w 58"/>
                <a:gd name="T15" fmla="*/ 19 h 63"/>
                <a:gd name="T16" fmla="*/ 4 w 58"/>
                <a:gd name="T17" fmla="*/ 43 h 63"/>
                <a:gd name="T18" fmla="*/ 11 w 58"/>
                <a:gd name="T19" fmla="*/ 41 h 63"/>
                <a:gd name="T20" fmla="*/ 57 w 58"/>
                <a:gd name="T21" fmla="*/ 28 h 63"/>
                <a:gd name="T22" fmla="*/ 51 w 58"/>
                <a:gd name="T23" fmla="*/ 30 h 63"/>
                <a:gd name="T24" fmla="*/ 57 w 58"/>
                <a:gd name="T25" fmla="*/ 28 h 63"/>
                <a:gd name="T26" fmla="*/ 1 w 58"/>
                <a:gd name="T27" fmla="*/ 28 h 63"/>
                <a:gd name="T28" fmla="*/ 7 w 58"/>
                <a:gd name="T29" fmla="*/ 30 h 63"/>
                <a:gd name="T30" fmla="*/ 48 w 58"/>
                <a:gd name="T31" fmla="*/ 39 h 63"/>
                <a:gd name="T32" fmla="*/ 54 w 58"/>
                <a:gd name="T33" fmla="*/ 44 h 63"/>
                <a:gd name="T34" fmla="*/ 49 w 58"/>
                <a:gd name="T35" fmla="*/ 39 h 63"/>
                <a:gd name="T36" fmla="*/ 5 w 58"/>
                <a:gd name="T37" fmla="*/ 16 h 63"/>
                <a:gd name="T38" fmla="*/ 11 w 58"/>
                <a:gd name="T39" fmla="*/ 18 h 63"/>
                <a:gd name="T40" fmla="*/ 41 w 58"/>
                <a:gd name="T41" fmla="*/ 47 h 63"/>
                <a:gd name="T42" fmla="*/ 42 w 58"/>
                <a:gd name="T43" fmla="*/ 54 h 63"/>
                <a:gd name="T44" fmla="*/ 44 w 58"/>
                <a:gd name="T45" fmla="*/ 53 h 63"/>
                <a:gd name="T46" fmla="*/ 18 w 58"/>
                <a:gd name="T47" fmla="*/ 11 h 63"/>
                <a:gd name="T48" fmla="*/ 16 w 58"/>
                <a:gd name="T49" fmla="*/ 4 h 63"/>
                <a:gd name="T50" fmla="*/ 17 w 58"/>
                <a:gd name="T51" fmla="*/ 10 h 63"/>
                <a:gd name="T52" fmla="*/ 30 w 58"/>
                <a:gd name="T53" fmla="*/ 1 h 63"/>
                <a:gd name="T54" fmla="*/ 28 w 58"/>
                <a:gd name="T55" fmla="*/ 7 h 63"/>
                <a:gd name="T56" fmla="*/ 40 w 58"/>
                <a:gd name="T57" fmla="*/ 41 h 63"/>
                <a:gd name="T58" fmla="*/ 37 w 58"/>
                <a:gd name="T59" fmla="*/ 51 h 63"/>
                <a:gd name="T60" fmla="*/ 38 w 58"/>
                <a:gd name="T61" fmla="*/ 55 h 63"/>
                <a:gd name="T62" fmla="*/ 35 w 58"/>
                <a:gd name="T63" fmla="*/ 60 h 63"/>
                <a:gd name="T64" fmla="*/ 28 w 58"/>
                <a:gd name="T65" fmla="*/ 63 h 63"/>
                <a:gd name="T66" fmla="*/ 21 w 58"/>
                <a:gd name="T67" fmla="*/ 58 h 63"/>
                <a:gd name="T68" fmla="*/ 22 w 58"/>
                <a:gd name="T69" fmla="*/ 53 h 63"/>
                <a:gd name="T70" fmla="*/ 21 w 58"/>
                <a:gd name="T71" fmla="*/ 49 h 63"/>
                <a:gd name="T72" fmla="*/ 13 w 58"/>
                <a:gd name="T73" fmla="*/ 29 h 63"/>
                <a:gd name="T74" fmla="*/ 33 w 58"/>
                <a:gd name="T75" fmla="*/ 61 h 63"/>
                <a:gd name="T76" fmla="*/ 25 w 58"/>
                <a:gd name="T77" fmla="*/ 61 h 63"/>
                <a:gd name="T78" fmla="*/ 33 w 58"/>
                <a:gd name="T79" fmla="*/ 61 h 63"/>
                <a:gd name="T80" fmla="*/ 23 w 58"/>
                <a:gd name="T81" fmla="*/ 58 h 63"/>
                <a:gd name="T82" fmla="*/ 31 w 58"/>
                <a:gd name="T83" fmla="*/ 58 h 63"/>
                <a:gd name="T84" fmla="*/ 34 w 58"/>
                <a:gd name="T85" fmla="*/ 57 h 63"/>
                <a:gd name="T86" fmla="*/ 23 w 58"/>
                <a:gd name="T87" fmla="*/ 55 h 63"/>
                <a:gd name="T88" fmla="*/ 36 w 58"/>
                <a:gd name="T89" fmla="*/ 55 h 63"/>
                <a:gd name="T90" fmla="*/ 25 w 58"/>
                <a:gd name="T91" fmla="*/ 52 h 63"/>
                <a:gd name="T92" fmla="*/ 34 w 58"/>
                <a:gd name="T93" fmla="*/ 52 h 63"/>
                <a:gd name="T94" fmla="*/ 34 w 58"/>
                <a:gd name="T95" fmla="*/ 50 h 63"/>
                <a:gd name="T96" fmla="*/ 25 w 58"/>
                <a:gd name="T97" fmla="*/ 49 h 63"/>
                <a:gd name="T98" fmla="*/ 34 w 58"/>
                <a:gd name="T99" fmla="*/ 50 h 63"/>
                <a:gd name="T100" fmla="*/ 15 w 58"/>
                <a:gd name="T101" fmla="*/ 29 h 63"/>
                <a:gd name="T102" fmla="*/ 25 w 58"/>
                <a:gd name="T103" fmla="*/ 47 h 63"/>
                <a:gd name="T104" fmla="*/ 24 w 58"/>
                <a:gd name="T105" fmla="*/ 31 h 63"/>
                <a:gd name="T106" fmla="*/ 31 w 58"/>
                <a:gd name="T107" fmla="*/ 47 h 63"/>
                <a:gd name="T108" fmla="*/ 35 w 58"/>
                <a:gd name="T109" fmla="*/ 32 h 63"/>
                <a:gd name="T110" fmla="*/ 35 w 58"/>
                <a:gd name="T111" fmla="*/ 4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 h="63">
                  <a:moveTo>
                    <a:pt x="40" y="11"/>
                  </a:moveTo>
                  <a:cubicBezTo>
                    <a:pt x="39" y="10"/>
                    <a:pt x="39" y="10"/>
                    <a:pt x="39" y="9"/>
                  </a:cubicBezTo>
                  <a:cubicBezTo>
                    <a:pt x="42" y="4"/>
                    <a:pt x="42" y="4"/>
                    <a:pt x="42" y="4"/>
                  </a:cubicBezTo>
                  <a:cubicBezTo>
                    <a:pt x="43" y="4"/>
                    <a:pt x="43" y="3"/>
                    <a:pt x="44" y="4"/>
                  </a:cubicBezTo>
                  <a:cubicBezTo>
                    <a:pt x="44" y="4"/>
                    <a:pt x="44" y="5"/>
                    <a:pt x="44" y="5"/>
                  </a:cubicBezTo>
                  <a:cubicBezTo>
                    <a:pt x="41" y="10"/>
                    <a:pt x="41" y="10"/>
                    <a:pt x="41" y="10"/>
                  </a:cubicBezTo>
                  <a:cubicBezTo>
                    <a:pt x="41" y="10"/>
                    <a:pt x="41" y="11"/>
                    <a:pt x="40" y="11"/>
                  </a:cubicBezTo>
                  <a:cubicBezTo>
                    <a:pt x="40" y="11"/>
                    <a:pt x="40" y="11"/>
                    <a:pt x="40" y="11"/>
                  </a:cubicBezTo>
                  <a:close/>
                  <a:moveTo>
                    <a:pt x="17" y="47"/>
                  </a:moveTo>
                  <a:cubicBezTo>
                    <a:pt x="14" y="53"/>
                    <a:pt x="14" y="53"/>
                    <a:pt x="14" y="53"/>
                  </a:cubicBezTo>
                  <a:cubicBezTo>
                    <a:pt x="14" y="53"/>
                    <a:pt x="14" y="54"/>
                    <a:pt x="15" y="54"/>
                  </a:cubicBezTo>
                  <a:cubicBezTo>
                    <a:pt x="15" y="54"/>
                    <a:pt x="15" y="54"/>
                    <a:pt x="15" y="54"/>
                  </a:cubicBezTo>
                  <a:cubicBezTo>
                    <a:pt x="16" y="54"/>
                    <a:pt x="16" y="54"/>
                    <a:pt x="16" y="54"/>
                  </a:cubicBezTo>
                  <a:cubicBezTo>
                    <a:pt x="19" y="48"/>
                    <a:pt x="19" y="48"/>
                    <a:pt x="19" y="48"/>
                  </a:cubicBezTo>
                  <a:cubicBezTo>
                    <a:pt x="19" y="48"/>
                    <a:pt x="19" y="47"/>
                    <a:pt x="19" y="47"/>
                  </a:cubicBezTo>
                  <a:cubicBezTo>
                    <a:pt x="18" y="47"/>
                    <a:pt x="18" y="47"/>
                    <a:pt x="17" y="47"/>
                  </a:cubicBezTo>
                  <a:close/>
                  <a:moveTo>
                    <a:pt x="48" y="19"/>
                  </a:moveTo>
                  <a:cubicBezTo>
                    <a:pt x="49" y="19"/>
                    <a:pt x="49" y="19"/>
                    <a:pt x="49" y="19"/>
                  </a:cubicBezTo>
                  <a:cubicBezTo>
                    <a:pt x="54" y="16"/>
                    <a:pt x="54" y="16"/>
                    <a:pt x="54" y="16"/>
                  </a:cubicBezTo>
                  <a:cubicBezTo>
                    <a:pt x="55" y="15"/>
                    <a:pt x="55" y="15"/>
                    <a:pt x="54" y="14"/>
                  </a:cubicBezTo>
                  <a:cubicBezTo>
                    <a:pt x="54" y="14"/>
                    <a:pt x="54" y="14"/>
                    <a:pt x="53" y="14"/>
                  </a:cubicBezTo>
                  <a:cubicBezTo>
                    <a:pt x="48" y="17"/>
                    <a:pt x="48" y="17"/>
                    <a:pt x="48" y="17"/>
                  </a:cubicBezTo>
                  <a:cubicBezTo>
                    <a:pt x="47" y="17"/>
                    <a:pt x="47" y="18"/>
                    <a:pt x="48" y="18"/>
                  </a:cubicBezTo>
                  <a:cubicBezTo>
                    <a:pt x="48" y="19"/>
                    <a:pt x="48" y="19"/>
                    <a:pt x="48" y="19"/>
                  </a:cubicBezTo>
                  <a:close/>
                  <a:moveTo>
                    <a:pt x="10" y="39"/>
                  </a:moveTo>
                  <a:cubicBezTo>
                    <a:pt x="5" y="42"/>
                    <a:pt x="5" y="42"/>
                    <a:pt x="5" y="42"/>
                  </a:cubicBezTo>
                  <a:cubicBezTo>
                    <a:pt x="4" y="42"/>
                    <a:pt x="4" y="43"/>
                    <a:pt x="4" y="43"/>
                  </a:cubicBezTo>
                  <a:cubicBezTo>
                    <a:pt x="4" y="44"/>
                    <a:pt x="5" y="44"/>
                    <a:pt x="5" y="44"/>
                  </a:cubicBezTo>
                  <a:cubicBezTo>
                    <a:pt x="5" y="44"/>
                    <a:pt x="5" y="44"/>
                    <a:pt x="6" y="44"/>
                  </a:cubicBezTo>
                  <a:cubicBezTo>
                    <a:pt x="11" y="41"/>
                    <a:pt x="11" y="41"/>
                    <a:pt x="11" y="41"/>
                  </a:cubicBezTo>
                  <a:cubicBezTo>
                    <a:pt x="11" y="40"/>
                    <a:pt x="11" y="40"/>
                    <a:pt x="11" y="39"/>
                  </a:cubicBezTo>
                  <a:cubicBezTo>
                    <a:pt x="11" y="39"/>
                    <a:pt x="10" y="39"/>
                    <a:pt x="10" y="39"/>
                  </a:cubicBezTo>
                  <a:close/>
                  <a:moveTo>
                    <a:pt x="57" y="28"/>
                  </a:moveTo>
                  <a:cubicBezTo>
                    <a:pt x="51" y="28"/>
                    <a:pt x="51" y="28"/>
                    <a:pt x="51" y="28"/>
                  </a:cubicBezTo>
                  <a:cubicBezTo>
                    <a:pt x="51" y="28"/>
                    <a:pt x="50" y="28"/>
                    <a:pt x="50" y="29"/>
                  </a:cubicBezTo>
                  <a:cubicBezTo>
                    <a:pt x="50" y="29"/>
                    <a:pt x="51" y="30"/>
                    <a:pt x="51" y="30"/>
                  </a:cubicBezTo>
                  <a:cubicBezTo>
                    <a:pt x="57" y="30"/>
                    <a:pt x="57" y="30"/>
                    <a:pt x="57" y="30"/>
                  </a:cubicBezTo>
                  <a:cubicBezTo>
                    <a:pt x="58" y="30"/>
                    <a:pt x="58" y="29"/>
                    <a:pt x="58" y="29"/>
                  </a:cubicBezTo>
                  <a:cubicBezTo>
                    <a:pt x="58" y="28"/>
                    <a:pt x="58" y="28"/>
                    <a:pt x="57" y="28"/>
                  </a:cubicBezTo>
                  <a:close/>
                  <a:moveTo>
                    <a:pt x="8" y="29"/>
                  </a:moveTo>
                  <a:cubicBezTo>
                    <a:pt x="8" y="28"/>
                    <a:pt x="8" y="28"/>
                    <a:pt x="7" y="28"/>
                  </a:cubicBezTo>
                  <a:cubicBezTo>
                    <a:pt x="1" y="28"/>
                    <a:pt x="1" y="28"/>
                    <a:pt x="1" y="28"/>
                  </a:cubicBezTo>
                  <a:cubicBezTo>
                    <a:pt x="1" y="28"/>
                    <a:pt x="0" y="28"/>
                    <a:pt x="0" y="29"/>
                  </a:cubicBezTo>
                  <a:cubicBezTo>
                    <a:pt x="0" y="29"/>
                    <a:pt x="1" y="30"/>
                    <a:pt x="1" y="30"/>
                  </a:cubicBezTo>
                  <a:cubicBezTo>
                    <a:pt x="7" y="30"/>
                    <a:pt x="7" y="30"/>
                    <a:pt x="7" y="30"/>
                  </a:cubicBezTo>
                  <a:cubicBezTo>
                    <a:pt x="8" y="30"/>
                    <a:pt x="8" y="29"/>
                    <a:pt x="8" y="29"/>
                  </a:cubicBezTo>
                  <a:close/>
                  <a:moveTo>
                    <a:pt x="49" y="39"/>
                  </a:moveTo>
                  <a:cubicBezTo>
                    <a:pt x="48" y="39"/>
                    <a:pt x="48" y="39"/>
                    <a:pt x="48" y="39"/>
                  </a:cubicBezTo>
                  <a:cubicBezTo>
                    <a:pt x="47" y="40"/>
                    <a:pt x="47" y="40"/>
                    <a:pt x="48" y="41"/>
                  </a:cubicBezTo>
                  <a:cubicBezTo>
                    <a:pt x="53" y="44"/>
                    <a:pt x="53" y="44"/>
                    <a:pt x="53" y="44"/>
                  </a:cubicBezTo>
                  <a:cubicBezTo>
                    <a:pt x="53" y="44"/>
                    <a:pt x="53" y="44"/>
                    <a:pt x="54" y="44"/>
                  </a:cubicBezTo>
                  <a:cubicBezTo>
                    <a:pt x="54" y="44"/>
                    <a:pt x="54" y="44"/>
                    <a:pt x="54" y="43"/>
                  </a:cubicBezTo>
                  <a:cubicBezTo>
                    <a:pt x="55" y="43"/>
                    <a:pt x="55" y="42"/>
                    <a:pt x="54" y="42"/>
                  </a:cubicBezTo>
                  <a:lnTo>
                    <a:pt x="49" y="39"/>
                  </a:lnTo>
                  <a:close/>
                  <a:moveTo>
                    <a:pt x="6" y="14"/>
                  </a:moveTo>
                  <a:cubicBezTo>
                    <a:pt x="5" y="14"/>
                    <a:pt x="4" y="14"/>
                    <a:pt x="4" y="14"/>
                  </a:cubicBezTo>
                  <a:cubicBezTo>
                    <a:pt x="4" y="15"/>
                    <a:pt x="4" y="15"/>
                    <a:pt x="5" y="16"/>
                  </a:cubicBezTo>
                  <a:cubicBezTo>
                    <a:pt x="10" y="19"/>
                    <a:pt x="10" y="19"/>
                    <a:pt x="10" y="19"/>
                  </a:cubicBezTo>
                  <a:cubicBezTo>
                    <a:pt x="10" y="19"/>
                    <a:pt x="10" y="19"/>
                    <a:pt x="10" y="19"/>
                  </a:cubicBezTo>
                  <a:cubicBezTo>
                    <a:pt x="11" y="19"/>
                    <a:pt x="11" y="19"/>
                    <a:pt x="11" y="18"/>
                  </a:cubicBezTo>
                  <a:cubicBezTo>
                    <a:pt x="11" y="18"/>
                    <a:pt x="11" y="17"/>
                    <a:pt x="11" y="17"/>
                  </a:cubicBezTo>
                  <a:lnTo>
                    <a:pt x="6" y="14"/>
                  </a:lnTo>
                  <a:close/>
                  <a:moveTo>
                    <a:pt x="41" y="47"/>
                  </a:moveTo>
                  <a:cubicBezTo>
                    <a:pt x="41" y="47"/>
                    <a:pt x="40" y="47"/>
                    <a:pt x="40" y="47"/>
                  </a:cubicBezTo>
                  <a:cubicBezTo>
                    <a:pt x="39" y="47"/>
                    <a:pt x="39" y="48"/>
                    <a:pt x="39" y="48"/>
                  </a:cubicBezTo>
                  <a:cubicBezTo>
                    <a:pt x="42" y="54"/>
                    <a:pt x="42" y="54"/>
                    <a:pt x="42" y="54"/>
                  </a:cubicBezTo>
                  <a:cubicBezTo>
                    <a:pt x="43" y="54"/>
                    <a:pt x="43" y="54"/>
                    <a:pt x="43" y="54"/>
                  </a:cubicBezTo>
                  <a:cubicBezTo>
                    <a:pt x="43" y="54"/>
                    <a:pt x="44" y="54"/>
                    <a:pt x="44" y="54"/>
                  </a:cubicBezTo>
                  <a:cubicBezTo>
                    <a:pt x="44" y="54"/>
                    <a:pt x="44" y="53"/>
                    <a:pt x="44" y="53"/>
                  </a:cubicBezTo>
                  <a:lnTo>
                    <a:pt x="41" y="47"/>
                  </a:lnTo>
                  <a:close/>
                  <a:moveTo>
                    <a:pt x="17" y="10"/>
                  </a:moveTo>
                  <a:cubicBezTo>
                    <a:pt x="18" y="10"/>
                    <a:pt x="18" y="11"/>
                    <a:pt x="18" y="11"/>
                  </a:cubicBezTo>
                  <a:cubicBezTo>
                    <a:pt x="18" y="11"/>
                    <a:pt x="19" y="11"/>
                    <a:pt x="19" y="11"/>
                  </a:cubicBezTo>
                  <a:cubicBezTo>
                    <a:pt x="19" y="10"/>
                    <a:pt x="19" y="10"/>
                    <a:pt x="19" y="9"/>
                  </a:cubicBezTo>
                  <a:cubicBezTo>
                    <a:pt x="16" y="4"/>
                    <a:pt x="16" y="4"/>
                    <a:pt x="16" y="4"/>
                  </a:cubicBezTo>
                  <a:cubicBezTo>
                    <a:pt x="16" y="4"/>
                    <a:pt x="15" y="3"/>
                    <a:pt x="15" y="4"/>
                  </a:cubicBezTo>
                  <a:cubicBezTo>
                    <a:pt x="14" y="4"/>
                    <a:pt x="14" y="5"/>
                    <a:pt x="14" y="5"/>
                  </a:cubicBezTo>
                  <a:lnTo>
                    <a:pt x="17" y="10"/>
                  </a:lnTo>
                  <a:close/>
                  <a:moveTo>
                    <a:pt x="29" y="8"/>
                  </a:moveTo>
                  <a:cubicBezTo>
                    <a:pt x="30" y="8"/>
                    <a:pt x="30" y="7"/>
                    <a:pt x="30" y="7"/>
                  </a:cubicBezTo>
                  <a:cubicBezTo>
                    <a:pt x="30" y="1"/>
                    <a:pt x="30" y="1"/>
                    <a:pt x="30" y="1"/>
                  </a:cubicBezTo>
                  <a:cubicBezTo>
                    <a:pt x="30" y="0"/>
                    <a:pt x="30" y="0"/>
                    <a:pt x="29" y="0"/>
                  </a:cubicBezTo>
                  <a:cubicBezTo>
                    <a:pt x="29" y="0"/>
                    <a:pt x="28" y="0"/>
                    <a:pt x="28" y="1"/>
                  </a:cubicBezTo>
                  <a:cubicBezTo>
                    <a:pt x="28" y="7"/>
                    <a:pt x="28" y="7"/>
                    <a:pt x="28" y="7"/>
                  </a:cubicBezTo>
                  <a:cubicBezTo>
                    <a:pt x="28" y="7"/>
                    <a:pt x="29" y="8"/>
                    <a:pt x="29" y="8"/>
                  </a:cubicBezTo>
                  <a:close/>
                  <a:moveTo>
                    <a:pt x="45" y="29"/>
                  </a:moveTo>
                  <a:cubicBezTo>
                    <a:pt x="45" y="33"/>
                    <a:pt x="44" y="38"/>
                    <a:pt x="40" y="41"/>
                  </a:cubicBezTo>
                  <a:cubicBezTo>
                    <a:pt x="38" y="43"/>
                    <a:pt x="37" y="46"/>
                    <a:pt x="37" y="47"/>
                  </a:cubicBezTo>
                  <a:cubicBezTo>
                    <a:pt x="38" y="48"/>
                    <a:pt x="38" y="48"/>
                    <a:pt x="38" y="49"/>
                  </a:cubicBezTo>
                  <a:cubicBezTo>
                    <a:pt x="38" y="50"/>
                    <a:pt x="38" y="50"/>
                    <a:pt x="37" y="51"/>
                  </a:cubicBezTo>
                  <a:cubicBezTo>
                    <a:pt x="38" y="51"/>
                    <a:pt x="38" y="51"/>
                    <a:pt x="38" y="52"/>
                  </a:cubicBezTo>
                  <a:cubicBezTo>
                    <a:pt x="38" y="53"/>
                    <a:pt x="38" y="53"/>
                    <a:pt x="37" y="53"/>
                  </a:cubicBezTo>
                  <a:cubicBezTo>
                    <a:pt x="38" y="54"/>
                    <a:pt x="38" y="54"/>
                    <a:pt x="38" y="55"/>
                  </a:cubicBezTo>
                  <a:cubicBezTo>
                    <a:pt x="38" y="56"/>
                    <a:pt x="38" y="56"/>
                    <a:pt x="37" y="56"/>
                  </a:cubicBezTo>
                  <a:cubicBezTo>
                    <a:pt x="38" y="57"/>
                    <a:pt x="38" y="57"/>
                    <a:pt x="38" y="58"/>
                  </a:cubicBezTo>
                  <a:cubicBezTo>
                    <a:pt x="38" y="59"/>
                    <a:pt x="37" y="60"/>
                    <a:pt x="35" y="60"/>
                  </a:cubicBezTo>
                  <a:cubicBezTo>
                    <a:pt x="35" y="60"/>
                    <a:pt x="35" y="61"/>
                    <a:pt x="35" y="61"/>
                  </a:cubicBezTo>
                  <a:cubicBezTo>
                    <a:pt x="35" y="63"/>
                    <a:pt x="33" y="63"/>
                    <a:pt x="31" y="63"/>
                  </a:cubicBezTo>
                  <a:cubicBezTo>
                    <a:pt x="28" y="63"/>
                    <a:pt x="28" y="63"/>
                    <a:pt x="28" y="63"/>
                  </a:cubicBezTo>
                  <a:cubicBezTo>
                    <a:pt x="26" y="63"/>
                    <a:pt x="23" y="63"/>
                    <a:pt x="23" y="61"/>
                  </a:cubicBezTo>
                  <a:cubicBezTo>
                    <a:pt x="23" y="61"/>
                    <a:pt x="23" y="60"/>
                    <a:pt x="23" y="60"/>
                  </a:cubicBezTo>
                  <a:cubicBezTo>
                    <a:pt x="22" y="60"/>
                    <a:pt x="21" y="59"/>
                    <a:pt x="21" y="58"/>
                  </a:cubicBezTo>
                  <a:cubicBezTo>
                    <a:pt x="21" y="57"/>
                    <a:pt x="21" y="57"/>
                    <a:pt x="22" y="56"/>
                  </a:cubicBezTo>
                  <a:cubicBezTo>
                    <a:pt x="21" y="56"/>
                    <a:pt x="21" y="56"/>
                    <a:pt x="21" y="55"/>
                  </a:cubicBezTo>
                  <a:cubicBezTo>
                    <a:pt x="21" y="54"/>
                    <a:pt x="21" y="54"/>
                    <a:pt x="22" y="53"/>
                  </a:cubicBezTo>
                  <a:cubicBezTo>
                    <a:pt x="21" y="53"/>
                    <a:pt x="21" y="53"/>
                    <a:pt x="21" y="52"/>
                  </a:cubicBezTo>
                  <a:cubicBezTo>
                    <a:pt x="21" y="51"/>
                    <a:pt x="21" y="51"/>
                    <a:pt x="22" y="51"/>
                  </a:cubicBezTo>
                  <a:cubicBezTo>
                    <a:pt x="21" y="50"/>
                    <a:pt x="21" y="50"/>
                    <a:pt x="21" y="49"/>
                  </a:cubicBezTo>
                  <a:cubicBezTo>
                    <a:pt x="21" y="48"/>
                    <a:pt x="21" y="48"/>
                    <a:pt x="22" y="47"/>
                  </a:cubicBezTo>
                  <a:cubicBezTo>
                    <a:pt x="22" y="46"/>
                    <a:pt x="21" y="43"/>
                    <a:pt x="18" y="41"/>
                  </a:cubicBezTo>
                  <a:cubicBezTo>
                    <a:pt x="15" y="38"/>
                    <a:pt x="13" y="33"/>
                    <a:pt x="13" y="29"/>
                  </a:cubicBezTo>
                  <a:cubicBezTo>
                    <a:pt x="13" y="20"/>
                    <a:pt x="20" y="13"/>
                    <a:pt x="29" y="13"/>
                  </a:cubicBezTo>
                  <a:cubicBezTo>
                    <a:pt x="38" y="13"/>
                    <a:pt x="45" y="20"/>
                    <a:pt x="45" y="29"/>
                  </a:cubicBezTo>
                  <a:close/>
                  <a:moveTo>
                    <a:pt x="33" y="61"/>
                  </a:moveTo>
                  <a:cubicBezTo>
                    <a:pt x="33" y="61"/>
                    <a:pt x="32" y="60"/>
                    <a:pt x="31" y="60"/>
                  </a:cubicBezTo>
                  <a:cubicBezTo>
                    <a:pt x="28" y="60"/>
                    <a:pt x="28" y="60"/>
                    <a:pt x="28" y="60"/>
                  </a:cubicBezTo>
                  <a:cubicBezTo>
                    <a:pt x="26" y="60"/>
                    <a:pt x="26" y="61"/>
                    <a:pt x="25" y="61"/>
                  </a:cubicBezTo>
                  <a:cubicBezTo>
                    <a:pt x="26" y="61"/>
                    <a:pt x="26" y="61"/>
                    <a:pt x="28" y="61"/>
                  </a:cubicBezTo>
                  <a:cubicBezTo>
                    <a:pt x="31" y="61"/>
                    <a:pt x="31" y="61"/>
                    <a:pt x="31" y="61"/>
                  </a:cubicBezTo>
                  <a:cubicBezTo>
                    <a:pt x="32" y="61"/>
                    <a:pt x="33" y="61"/>
                    <a:pt x="33" y="61"/>
                  </a:cubicBezTo>
                  <a:close/>
                  <a:moveTo>
                    <a:pt x="34" y="57"/>
                  </a:moveTo>
                  <a:cubicBezTo>
                    <a:pt x="25" y="57"/>
                    <a:pt x="25" y="57"/>
                    <a:pt x="25" y="57"/>
                  </a:cubicBezTo>
                  <a:cubicBezTo>
                    <a:pt x="24" y="57"/>
                    <a:pt x="23" y="58"/>
                    <a:pt x="23" y="58"/>
                  </a:cubicBezTo>
                  <a:cubicBezTo>
                    <a:pt x="23" y="58"/>
                    <a:pt x="24" y="58"/>
                    <a:pt x="25" y="58"/>
                  </a:cubicBezTo>
                  <a:cubicBezTo>
                    <a:pt x="28" y="58"/>
                    <a:pt x="28" y="58"/>
                    <a:pt x="28" y="58"/>
                  </a:cubicBezTo>
                  <a:cubicBezTo>
                    <a:pt x="31" y="58"/>
                    <a:pt x="31" y="58"/>
                    <a:pt x="31" y="58"/>
                  </a:cubicBezTo>
                  <a:cubicBezTo>
                    <a:pt x="34" y="58"/>
                    <a:pt x="34" y="58"/>
                    <a:pt x="34" y="58"/>
                  </a:cubicBezTo>
                  <a:cubicBezTo>
                    <a:pt x="35" y="58"/>
                    <a:pt x="35" y="58"/>
                    <a:pt x="36" y="58"/>
                  </a:cubicBezTo>
                  <a:cubicBezTo>
                    <a:pt x="35" y="58"/>
                    <a:pt x="35" y="57"/>
                    <a:pt x="34" y="57"/>
                  </a:cubicBezTo>
                  <a:close/>
                  <a:moveTo>
                    <a:pt x="34" y="54"/>
                  </a:moveTo>
                  <a:cubicBezTo>
                    <a:pt x="25" y="54"/>
                    <a:pt x="25" y="54"/>
                    <a:pt x="25" y="54"/>
                  </a:cubicBezTo>
                  <a:cubicBezTo>
                    <a:pt x="24" y="54"/>
                    <a:pt x="23" y="55"/>
                    <a:pt x="23" y="55"/>
                  </a:cubicBezTo>
                  <a:cubicBezTo>
                    <a:pt x="23" y="55"/>
                    <a:pt x="24" y="55"/>
                    <a:pt x="25" y="55"/>
                  </a:cubicBezTo>
                  <a:cubicBezTo>
                    <a:pt x="34" y="55"/>
                    <a:pt x="34" y="55"/>
                    <a:pt x="34" y="55"/>
                  </a:cubicBezTo>
                  <a:cubicBezTo>
                    <a:pt x="35" y="55"/>
                    <a:pt x="35" y="55"/>
                    <a:pt x="36" y="55"/>
                  </a:cubicBezTo>
                  <a:cubicBezTo>
                    <a:pt x="35" y="55"/>
                    <a:pt x="35" y="54"/>
                    <a:pt x="34" y="54"/>
                  </a:cubicBezTo>
                  <a:close/>
                  <a:moveTo>
                    <a:pt x="34" y="52"/>
                  </a:moveTo>
                  <a:cubicBezTo>
                    <a:pt x="25" y="52"/>
                    <a:pt x="25" y="52"/>
                    <a:pt x="25" y="52"/>
                  </a:cubicBezTo>
                  <a:cubicBezTo>
                    <a:pt x="24" y="52"/>
                    <a:pt x="23" y="52"/>
                    <a:pt x="23" y="52"/>
                  </a:cubicBezTo>
                  <a:cubicBezTo>
                    <a:pt x="23" y="52"/>
                    <a:pt x="24" y="52"/>
                    <a:pt x="25" y="52"/>
                  </a:cubicBezTo>
                  <a:cubicBezTo>
                    <a:pt x="34" y="52"/>
                    <a:pt x="34" y="52"/>
                    <a:pt x="34" y="52"/>
                  </a:cubicBezTo>
                  <a:cubicBezTo>
                    <a:pt x="35" y="52"/>
                    <a:pt x="35" y="52"/>
                    <a:pt x="36" y="52"/>
                  </a:cubicBezTo>
                  <a:cubicBezTo>
                    <a:pt x="35" y="52"/>
                    <a:pt x="35" y="52"/>
                    <a:pt x="34" y="52"/>
                  </a:cubicBezTo>
                  <a:close/>
                  <a:moveTo>
                    <a:pt x="34" y="50"/>
                  </a:moveTo>
                  <a:cubicBezTo>
                    <a:pt x="35" y="50"/>
                    <a:pt x="35" y="49"/>
                    <a:pt x="36" y="49"/>
                  </a:cubicBezTo>
                  <a:cubicBezTo>
                    <a:pt x="35" y="49"/>
                    <a:pt x="35" y="49"/>
                    <a:pt x="34" y="49"/>
                  </a:cubicBezTo>
                  <a:cubicBezTo>
                    <a:pt x="25" y="49"/>
                    <a:pt x="25" y="49"/>
                    <a:pt x="25" y="49"/>
                  </a:cubicBezTo>
                  <a:cubicBezTo>
                    <a:pt x="24" y="49"/>
                    <a:pt x="23" y="49"/>
                    <a:pt x="23" y="49"/>
                  </a:cubicBezTo>
                  <a:cubicBezTo>
                    <a:pt x="23" y="49"/>
                    <a:pt x="24" y="50"/>
                    <a:pt x="25" y="50"/>
                  </a:cubicBezTo>
                  <a:lnTo>
                    <a:pt x="34" y="50"/>
                  </a:lnTo>
                  <a:close/>
                  <a:moveTo>
                    <a:pt x="43" y="29"/>
                  </a:moveTo>
                  <a:cubicBezTo>
                    <a:pt x="43" y="21"/>
                    <a:pt x="37" y="15"/>
                    <a:pt x="29" y="15"/>
                  </a:cubicBezTo>
                  <a:cubicBezTo>
                    <a:pt x="22" y="15"/>
                    <a:pt x="15" y="21"/>
                    <a:pt x="15" y="29"/>
                  </a:cubicBezTo>
                  <a:cubicBezTo>
                    <a:pt x="15" y="33"/>
                    <a:pt x="17" y="36"/>
                    <a:pt x="20" y="39"/>
                  </a:cubicBezTo>
                  <a:cubicBezTo>
                    <a:pt x="22" y="42"/>
                    <a:pt x="23" y="44"/>
                    <a:pt x="24" y="47"/>
                  </a:cubicBezTo>
                  <a:cubicBezTo>
                    <a:pt x="25" y="47"/>
                    <a:pt x="25" y="47"/>
                    <a:pt x="25" y="47"/>
                  </a:cubicBezTo>
                  <a:cubicBezTo>
                    <a:pt x="26" y="47"/>
                    <a:pt x="26" y="47"/>
                    <a:pt x="26" y="47"/>
                  </a:cubicBezTo>
                  <a:cubicBezTo>
                    <a:pt x="23" y="32"/>
                    <a:pt x="23" y="32"/>
                    <a:pt x="23" y="32"/>
                  </a:cubicBezTo>
                  <a:cubicBezTo>
                    <a:pt x="23" y="32"/>
                    <a:pt x="24" y="31"/>
                    <a:pt x="24" y="31"/>
                  </a:cubicBezTo>
                  <a:cubicBezTo>
                    <a:pt x="25" y="31"/>
                    <a:pt x="25" y="31"/>
                    <a:pt x="25" y="32"/>
                  </a:cubicBezTo>
                  <a:cubicBezTo>
                    <a:pt x="28" y="47"/>
                    <a:pt x="28" y="47"/>
                    <a:pt x="28" y="47"/>
                  </a:cubicBezTo>
                  <a:cubicBezTo>
                    <a:pt x="31" y="47"/>
                    <a:pt x="31" y="47"/>
                    <a:pt x="31" y="47"/>
                  </a:cubicBezTo>
                  <a:cubicBezTo>
                    <a:pt x="33" y="32"/>
                    <a:pt x="33" y="32"/>
                    <a:pt x="33" y="32"/>
                  </a:cubicBezTo>
                  <a:cubicBezTo>
                    <a:pt x="33" y="31"/>
                    <a:pt x="34" y="31"/>
                    <a:pt x="35" y="31"/>
                  </a:cubicBezTo>
                  <a:cubicBezTo>
                    <a:pt x="35" y="31"/>
                    <a:pt x="35" y="32"/>
                    <a:pt x="35" y="32"/>
                  </a:cubicBezTo>
                  <a:cubicBezTo>
                    <a:pt x="33" y="47"/>
                    <a:pt x="33" y="47"/>
                    <a:pt x="33" y="47"/>
                  </a:cubicBezTo>
                  <a:cubicBezTo>
                    <a:pt x="34" y="47"/>
                    <a:pt x="34" y="47"/>
                    <a:pt x="34" y="47"/>
                  </a:cubicBezTo>
                  <a:cubicBezTo>
                    <a:pt x="35" y="47"/>
                    <a:pt x="35" y="47"/>
                    <a:pt x="35" y="47"/>
                  </a:cubicBezTo>
                  <a:cubicBezTo>
                    <a:pt x="35" y="44"/>
                    <a:pt x="37" y="42"/>
                    <a:pt x="39" y="39"/>
                  </a:cubicBezTo>
                  <a:cubicBezTo>
                    <a:pt x="42" y="36"/>
                    <a:pt x="43" y="33"/>
                    <a:pt x="43"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113" name="Freeform 85"/>
            <p:cNvSpPr>
              <a:spLocks noEditPoints="1"/>
            </p:cNvSpPr>
            <p:nvPr/>
          </p:nvSpPr>
          <p:spPr bwMode="auto">
            <a:xfrm>
              <a:off x="5831876" y="2560044"/>
              <a:ext cx="295420" cy="222001"/>
            </a:xfrm>
            <a:custGeom>
              <a:avLst/>
              <a:gdLst>
                <a:gd name="T0" fmla="*/ 53 w 71"/>
                <a:gd name="T1" fmla="*/ 5 h 51"/>
                <a:gd name="T2" fmla="*/ 0 w 71"/>
                <a:gd name="T3" fmla="*/ 12 h 51"/>
                <a:gd name="T4" fmla="*/ 8 w 71"/>
                <a:gd name="T5" fmla="*/ 33 h 51"/>
                <a:gd name="T6" fmla="*/ 12 w 71"/>
                <a:gd name="T7" fmla="*/ 43 h 51"/>
                <a:gd name="T8" fmla="*/ 46 w 71"/>
                <a:gd name="T9" fmla="*/ 40 h 51"/>
                <a:gd name="T10" fmla="*/ 11 w 71"/>
                <a:gd name="T11" fmla="*/ 35 h 51"/>
                <a:gd name="T12" fmla="*/ 48 w 71"/>
                <a:gd name="T13" fmla="*/ 31 h 51"/>
                <a:gd name="T14" fmla="*/ 56 w 71"/>
                <a:gd name="T15" fmla="*/ 6 h 51"/>
                <a:gd name="T16" fmla="*/ 71 w 71"/>
                <a:gd name="T17" fmla="*/ 2 h 51"/>
                <a:gd name="T18" fmla="*/ 45 w 71"/>
                <a:gd name="T19" fmla="*/ 18 h 51"/>
                <a:gd name="T20" fmla="*/ 49 w 71"/>
                <a:gd name="T21" fmla="*/ 18 h 51"/>
                <a:gd name="T22" fmla="*/ 45 w 71"/>
                <a:gd name="T23" fmla="*/ 20 h 51"/>
                <a:gd name="T24" fmla="*/ 9 w 71"/>
                <a:gd name="T25" fmla="*/ 30 h 51"/>
                <a:gd name="T26" fmla="*/ 12 w 71"/>
                <a:gd name="T27" fmla="*/ 32 h 51"/>
                <a:gd name="T28" fmla="*/ 28 w 71"/>
                <a:gd name="T29" fmla="*/ 18 h 51"/>
                <a:gd name="T30" fmla="*/ 35 w 71"/>
                <a:gd name="T31" fmla="*/ 18 h 51"/>
                <a:gd name="T32" fmla="*/ 43 w 71"/>
                <a:gd name="T33" fmla="*/ 18 h 51"/>
                <a:gd name="T34" fmla="*/ 28 w 71"/>
                <a:gd name="T35" fmla="*/ 20 h 51"/>
                <a:gd name="T36" fmla="*/ 28 w 71"/>
                <a:gd name="T37" fmla="*/ 25 h 51"/>
                <a:gd name="T38" fmla="*/ 21 w 71"/>
                <a:gd name="T39" fmla="*/ 25 h 51"/>
                <a:gd name="T40" fmla="*/ 26 w 71"/>
                <a:gd name="T41" fmla="*/ 25 h 51"/>
                <a:gd name="T42" fmla="*/ 20 w 71"/>
                <a:gd name="T43" fmla="*/ 13 h 51"/>
                <a:gd name="T44" fmla="*/ 18 w 71"/>
                <a:gd name="T45" fmla="*/ 18 h 51"/>
                <a:gd name="T46" fmla="*/ 18 w 71"/>
                <a:gd name="T47" fmla="*/ 13 h 51"/>
                <a:gd name="T48" fmla="*/ 19 w 71"/>
                <a:gd name="T49" fmla="*/ 25 h 51"/>
                <a:gd name="T50" fmla="*/ 18 w 71"/>
                <a:gd name="T51" fmla="*/ 20 h 51"/>
                <a:gd name="T52" fmla="*/ 5 w 71"/>
                <a:gd name="T53" fmla="*/ 20 h 51"/>
                <a:gd name="T54" fmla="*/ 13 w 71"/>
                <a:gd name="T55" fmla="*/ 27 h 51"/>
                <a:gd name="T56" fmla="*/ 14 w 71"/>
                <a:gd name="T57" fmla="*/ 32 h 51"/>
                <a:gd name="T58" fmla="*/ 26 w 71"/>
                <a:gd name="T59" fmla="*/ 27 h 51"/>
                <a:gd name="T60" fmla="*/ 21 w 71"/>
                <a:gd name="T61" fmla="*/ 27 h 51"/>
                <a:gd name="T62" fmla="*/ 33 w 71"/>
                <a:gd name="T63" fmla="*/ 32 h 51"/>
                <a:gd name="T64" fmla="*/ 36 w 71"/>
                <a:gd name="T65" fmla="*/ 27 h 51"/>
                <a:gd name="T66" fmla="*/ 35 w 71"/>
                <a:gd name="T67" fmla="*/ 32 h 51"/>
                <a:gd name="T68" fmla="*/ 37 w 71"/>
                <a:gd name="T69" fmla="*/ 20 h 51"/>
                <a:gd name="T70" fmla="*/ 36 w 71"/>
                <a:gd name="T71" fmla="*/ 25 h 51"/>
                <a:gd name="T72" fmla="*/ 9 w 71"/>
                <a:gd name="T73" fmla="*/ 13 h 51"/>
                <a:gd name="T74" fmla="*/ 3 w 71"/>
                <a:gd name="T75" fmla="*/ 14 h 51"/>
                <a:gd name="T76" fmla="*/ 42 w 71"/>
                <a:gd name="T77" fmla="*/ 32 h 51"/>
                <a:gd name="T78" fmla="*/ 46 w 71"/>
                <a:gd name="T79" fmla="*/ 27 h 51"/>
                <a:gd name="T80" fmla="*/ 13 w 71"/>
                <a:gd name="T81" fmla="*/ 44 h 51"/>
                <a:gd name="T82" fmla="*/ 17 w 71"/>
                <a:gd name="T83" fmla="*/ 48 h 51"/>
                <a:gd name="T84" fmla="*/ 12 w 71"/>
                <a:gd name="T85" fmla="*/ 48 h 51"/>
                <a:gd name="T86" fmla="*/ 13 w 71"/>
                <a:gd name="T87" fmla="*/ 49 h 51"/>
                <a:gd name="T88" fmla="*/ 40 w 71"/>
                <a:gd name="T89" fmla="*/ 51 h 51"/>
                <a:gd name="T90" fmla="*/ 40 w 71"/>
                <a:gd name="T91" fmla="*/ 49 h 51"/>
                <a:gd name="T92" fmla="*/ 42 w 71"/>
                <a:gd name="T93"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1" h="51">
                  <a:moveTo>
                    <a:pt x="70" y="0"/>
                  </a:moveTo>
                  <a:cubicBezTo>
                    <a:pt x="59" y="0"/>
                    <a:pt x="59" y="0"/>
                    <a:pt x="59" y="0"/>
                  </a:cubicBezTo>
                  <a:cubicBezTo>
                    <a:pt x="56" y="0"/>
                    <a:pt x="54" y="2"/>
                    <a:pt x="53" y="5"/>
                  </a:cubicBezTo>
                  <a:cubicBezTo>
                    <a:pt x="51" y="10"/>
                    <a:pt x="51" y="10"/>
                    <a:pt x="51" y="10"/>
                  </a:cubicBezTo>
                  <a:cubicBezTo>
                    <a:pt x="4" y="10"/>
                    <a:pt x="4" y="10"/>
                    <a:pt x="4" y="10"/>
                  </a:cubicBezTo>
                  <a:cubicBezTo>
                    <a:pt x="2" y="10"/>
                    <a:pt x="1" y="11"/>
                    <a:pt x="0" y="12"/>
                  </a:cubicBezTo>
                  <a:cubicBezTo>
                    <a:pt x="0" y="13"/>
                    <a:pt x="0" y="14"/>
                    <a:pt x="0" y="16"/>
                  </a:cubicBezTo>
                  <a:cubicBezTo>
                    <a:pt x="6" y="31"/>
                    <a:pt x="6" y="31"/>
                    <a:pt x="6" y="31"/>
                  </a:cubicBezTo>
                  <a:cubicBezTo>
                    <a:pt x="7" y="32"/>
                    <a:pt x="7" y="32"/>
                    <a:pt x="8" y="33"/>
                  </a:cubicBezTo>
                  <a:cubicBezTo>
                    <a:pt x="8" y="33"/>
                    <a:pt x="8" y="33"/>
                    <a:pt x="8" y="34"/>
                  </a:cubicBezTo>
                  <a:cubicBezTo>
                    <a:pt x="8" y="38"/>
                    <a:pt x="8" y="38"/>
                    <a:pt x="8" y="38"/>
                  </a:cubicBezTo>
                  <a:cubicBezTo>
                    <a:pt x="8" y="41"/>
                    <a:pt x="10" y="43"/>
                    <a:pt x="12" y="43"/>
                  </a:cubicBezTo>
                  <a:cubicBezTo>
                    <a:pt x="46" y="43"/>
                    <a:pt x="46" y="43"/>
                    <a:pt x="46" y="43"/>
                  </a:cubicBezTo>
                  <a:cubicBezTo>
                    <a:pt x="46" y="43"/>
                    <a:pt x="47" y="42"/>
                    <a:pt x="47" y="41"/>
                  </a:cubicBezTo>
                  <a:cubicBezTo>
                    <a:pt x="47" y="41"/>
                    <a:pt x="46" y="40"/>
                    <a:pt x="46" y="40"/>
                  </a:cubicBezTo>
                  <a:cubicBezTo>
                    <a:pt x="12" y="40"/>
                    <a:pt x="12" y="40"/>
                    <a:pt x="12" y="40"/>
                  </a:cubicBezTo>
                  <a:cubicBezTo>
                    <a:pt x="11" y="40"/>
                    <a:pt x="11" y="39"/>
                    <a:pt x="11" y="38"/>
                  </a:cubicBezTo>
                  <a:cubicBezTo>
                    <a:pt x="11" y="35"/>
                    <a:pt x="11" y="35"/>
                    <a:pt x="11" y="35"/>
                  </a:cubicBezTo>
                  <a:cubicBezTo>
                    <a:pt x="11" y="35"/>
                    <a:pt x="12" y="35"/>
                    <a:pt x="12" y="35"/>
                  </a:cubicBezTo>
                  <a:cubicBezTo>
                    <a:pt x="42" y="35"/>
                    <a:pt x="42" y="35"/>
                    <a:pt x="42" y="35"/>
                  </a:cubicBezTo>
                  <a:cubicBezTo>
                    <a:pt x="45" y="35"/>
                    <a:pt x="47" y="33"/>
                    <a:pt x="48" y="31"/>
                  </a:cubicBezTo>
                  <a:cubicBezTo>
                    <a:pt x="54" y="13"/>
                    <a:pt x="54" y="13"/>
                    <a:pt x="54" y="13"/>
                  </a:cubicBezTo>
                  <a:cubicBezTo>
                    <a:pt x="54" y="13"/>
                    <a:pt x="54" y="12"/>
                    <a:pt x="54" y="12"/>
                  </a:cubicBezTo>
                  <a:cubicBezTo>
                    <a:pt x="56" y="6"/>
                    <a:pt x="56" y="6"/>
                    <a:pt x="56" y="6"/>
                  </a:cubicBezTo>
                  <a:cubicBezTo>
                    <a:pt x="56" y="4"/>
                    <a:pt x="58" y="3"/>
                    <a:pt x="59" y="3"/>
                  </a:cubicBezTo>
                  <a:cubicBezTo>
                    <a:pt x="70" y="3"/>
                    <a:pt x="70" y="3"/>
                    <a:pt x="70" y="3"/>
                  </a:cubicBezTo>
                  <a:cubicBezTo>
                    <a:pt x="70" y="3"/>
                    <a:pt x="71" y="3"/>
                    <a:pt x="71" y="2"/>
                  </a:cubicBezTo>
                  <a:cubicBezTo>
                    <a:pt x="71" y="1"/>
                    <a:pt x="70" y="0"/>
                    <a:pt x="70" y="0"/>
                  </a:cubicBezTo>
                  <a:close/>
                  <a:moveTo>
                    <a:pt x="49" y="18"/>
                  </a:moveTo>
                  <a:cubicBezTo>
                    <a:pt x="45" y="18"/>
                    <a:pt x="45" y="18"/>
                    <a:pt x="45" y="18"/>
                  </a:cubicBezTo>
                  <a:cubicBezTo>
                    <a:pt x="46" y="13"/>
                    <a:pt x="46" y="13"/>
                    <a:pt x="46" y="13"/>
                  </a:cubicBezTo>
                  <a:cubicBezTo>
                    <a:pt x="50" y="13"/>
                    <a:pt x="50" y="13"/>
                    <a:pt x="50" y="13"/>
                  </a:cubicBezTo>
                  <a:lnTo>
                    <a:pt x="49" y="18"/>
                  </a:lnTo>
                  <a:close/>
                  <a:moveTo>
                    <a:pt x="47" y="25"/>
                  </a:moveTo>
                  <a:cubicBezTo>
                    <a:pt x="44" y="25"/>
                    <a:pt x="44" y="25"/>
                    <a:pt x="44" y="25"/>
                  </a:cubicBezTo>
                  <a:cubicBezTo>
                    <a:pt x="45" y="20"/>
                    <a:pt x="45" y="20"/>
                    <a:pt x="45" y="20"/>
                  </a:cubicBezTo>
                  <a:cubicBezTo>
                    <a:pt x="48" y="20"/>
                    <a:pt x="48" y="20"/>
                    <a:pt x="48" y="20"/>
                  </a:cubicBezTo>
                  <a:lnTo>
                    <a:pt x="47" y="25"/>
                  </a:lnTo>
                  <a:close/>
                  <a:moveTo>
                    <a:pt x="9" y="30"/>
                  </a:moveTo>
                  <a:cubicBezTo>
                    <a:pt x="8" y="27"/>
                    <a:pt x="8" y="27"/>
                    <a:pt x="8" y="27"/>
                  </a:cubicBezTo>
                  <a:cubicBezTo>
                    <a:pt x="11" y="27"/>
                    <a:pt x="11" y="27"/>
                    <a:pt x="11" y="27"/>
                  </a:cubicBezTo>
                  <a:cubicBezTo>
                    <a:pt x="12" y="32"/>
                    <a:pt x="12" y="32"/>
                    <a:pt x="12" y="32"/>
                  </a:cubicBezTo>
                  <a:cubicBezTo>
                    <a:pt x="11" y="32"/>
                    <a:pt x="10" y="31"/>
                    <a:pt x="9" y="30"/>
                  </a:cubicBezTo>
                  <a:close/>
                  <a:moveTo>
                    <a:pt x="35" y="18"/>
                  </a:moveTo>
                  <a:cubicBezTo>
                    <a:pt x="28" y="18"/>
                    <a:pt x="28" y="18"/>
                    <a:pt x="28" y="18"/>
                  </a:cubicBezTo>
                  <a:cubicBezTo>
                    <a:pt x="29" y="13"/>
                    <a:pt x="29" y="13"/>
                    <a:pt x="29" y="13"/>
                  </a:cubicBezTo>
                  <a:cubicBezTo>
                    <a:pt x="35" y="13"/>
                    <a:pt x="35" y="13"/>
                    <a:pt x="35" y="13"/>
                  </a:cubicBezTo>
                  <a:lnTo>
                    <a:pt x="35" y="18"/>
                  </a:lnTo>
                  <a:close/>
                  <a:moveTo>
                    <a:pt x="37" y="13"/>
                  </a:moveTo>
                  <a:cubicBezTo>
                    <a:pt x="44" y="13"/>
                    <a:pt x="44" y="13"/>
                    <a:pt x="44" y="13"/>
                  </a:cubicBezTo>
                  <a:cubicBezTo>
                    <a:pt x="43" y="18"/>
                    <a:pt x="43" y="18"/>
                    <a:pt x="43" y="18"/>
                  </a:cubicBezTo>
                  <a:cubicBezTo>
                    <a:pt x="37" y="18"/>
                    <a:pt x="37" y="18"/>
                    <a:pt x="37" y="18"/>
                  </a:cubicBezTo>
                  <a:lnTo>
                    <a:pt x="37" y="13"/>
                  </a:lnTo>
                  <a:close/>
                  <a:moveTo>
                    <a:pt x="28" y="20"/>
                  </a:moveTo>
                  <a:cubicBezTo>
                    <a:pt x="35" y="20"/>
                    <a:pt x="35" y="20"/>
                    <a:pt x="35" y="20"/>
                  </a:cubicBezTo>
                  <a:cubicBezTo>
                    <a:pt x="34" y="25"/>
                    <a:pt x="34" y="25"/>
                    <a:pt x="34" y="25"/>
                  </a:cubicBezTo>
                  <a:cubicBezTo>
                    <a:pt x="28" y="25"/>
                    <a:pt x="28" y="25"/>
                    <a:pt x="28" y="25"/>
                  </a:cubicBezTo>
                  <a:lnTo>
                    <a:pt x="28" y="20"/>
                  </a:lnTo>
                  <a:close/>
                  <a:moveTo>
                    <a:pt x="26" y="25"/>
                  </a:moveTo>
                  <a:cubicBezTo>
                    <a:pt x="21" y="25"/>
                    <a:pt x="21" y="25"/>
                    <a:pt x="21" y="25"/>
                  </a:cubicBezTo>
                  <a:cubicBezTo>
                    <a:pt x="20" y="20"/>
                    <a:pt x="20" y="20"/>
                    <a:pt x="20" y="20"/>
                  </a:cubicBezTo>
                  <a:cubicBezTo>
                    <a:pt x="26" y="20"/>
                    <a:pt x="26" y="20"/>
                    <a:pt x="26" y="20"/>
                  </a:cubicBezTo>
                  <a:lnTo>
                    <a:pt x="26" y="25"/>
                  </a:lnTo>
                  <a:close/>
                  <a:moveTo>
                    <a:pt x="26" y="18"/>
                  </a:moveTo>
                  <a:cubicBezTo>
                    <a:pt x="20" y="18"/>
                    <a:pt x="20" y="18"/>
                    <a:pt x="20" y="18"/>
                  </a:cubicBezTo>
                  <a:cubicBezTo>
                    <a:pt x="20" y="13"/>
                    <a:pt x="20" y="13"/>
                    <a:pt x="20" y="13"/>
                  </a:cubicBezTo>
                  <a:cubicBezTo>
                    <a:pt x="27" y="13"/>
                    <a:pt x="27" y="13"/>
                    <a:pt x="27" y="13"/>
                  </a:cubicBezTo>
                  <a:lnTo>
                    <a:pt x="26" y="18"/>
                  </a:lnTo>
                  <a:close/>
                  <a:moveTo>
                    <a:pt x="18" y="18"/>
                  </a:moveTo>
                  <a:cubicBezTo>
                    <a:pt x="12" y="18"/>
                    <a:pt x="12" y="18"/>
                    <a:pt x="12" y="18"/>
                  </a:cubicBezTo>
                  <a:cubicBezTo>
                    <a:pt x="11" y="13"/>
                    <a:pt x="11" y="13"/>
                    <a:pt x="11" y="13"/>
                  </a:cubicBezTo>
                  <a:cubicBezTo>
                    <a:pt x="18" y="13"/>
                    <a:pt x="18" y="13"/>
                    <a:pt x="18" y="13"/>
                  </a:cubicBezTo>
                  <a:lnTo>
                    <a:pt x="18" y="18"/>
                  </a:lnTo>
                  <a:close/>
                  <a:moveTo>
                    <a:pt x="18" y="20"/>
                  </a:moveTo>
                  <a:cubicBezTo>
                    <a:pt x="19" y="25"/>
                    <a:pt x="19" y="25"/>
                    <a:pt x="19" y="25"/>
                  </a:cubicBezTo>
                  <a:cubicBezTo>
                    <a:pt x="13" y="25"/>
                    <a:pt x="13" y="25"/>
                    <a:pt x="13" y="25"/>
                  </a:cubicBezTo>
                  <a:cubicBezTo>
                    <a:pt x="12" y="20"/>
                    <a:pt x="12" y="20"/>
                    <a:pt x="12" y="20"/>
                  </a:cubicBezTo>
                  <a:lnTo>
                    <a:pt x="18" y="20"/>
                  </a:lnTo>
                  <a:close/>
                  <a:moveTo>
                    <a:pt x="11" y="25"/>
                  </a:moveTo>
                  <a:cubicBezTo>
                    <a:pt x="7" y="25"/>
                    <a:pt x="7" y="25"/>
                    <a:pt x="7" y="25"/>
                  </a:cubicBezTo>
                  <a:cubicBezTo>
                    <a:pt x="5" y="20"/>
                    <a:pt x="5" y="20"/>
                    <a:pt x="5" y="20"/>
                  </a:cubicBezTo>
                  <a:cubicBezTo>
                    <a:pt x="10" y="20"/>
                    <a:pt x="10" y="20"/>
                    <a:pt x="10" y="20"/>
                  </a:cubicBezTo>
                  <a:lnTo>
                    <a:pt x="11" y="25"/>
                  </a:lnTo>
                  <a:close/>
                  <a:moveTo>
                    <a:pt x="13" y="27"/>
                  </a:moveTo>
                  <a:cubicBezTo>
                    <a:pt x="19" y="27"/>
                    <a:pt x="19" y="27"/>
                    <a:pt x="19" y="27"/>
                  </a:cubicBezTo>
                  <a:cubicBezTo>
                    <a:pt x="19" y="32"/>
                    <a:pt x="19" y="32"/>
                    <a:pt x="19" y="32"/>
                  </a:cubicBezTo>
                  <a:cubicBezTo>
                    <a:pt x="14" y="32"/>
                    <a:pt x="14" y="32"/>
                    <a:pt x="14" y="32"/>
                  </a:cubicBezTo>
                  <a:lnTo>
                    <a:pt x="13" y="27"/>
                  </a:lnTo>
                  <a:close/>
                  <a:moveTo>
                    <a:pt x="21" y="27"/>
                  </a:moveTo>
                  <a:cubicBezTo>
                    <a:pt x="26" y="27"/>
                    <a:pt x="26" y="27"/>
                    <a:pt x="26" y="27"/>
                  </a:cubicBezTo>
                  <a:cubicBezTo>
                    <a:pt x="26" y="32"/>
                    <a:pt x="26" y="32"/>
                    <a:pt x="26" y="32"/>
                  </a:cubicBezTo>
                  <a:cubicBezTo>
                    <a:pt x="21" y="32"/>
                    <a:pt x="21" y="32"/>
                    <a:pt x="21" y="32"/>
                  </a:cubicBezTo>
                  <a:lnTo>
                    <a:pt x="21" y="27"/>
                  </a:lnTo>
                  <a:close/>
                  <a:moveTo>
                    <a:pt x="28" y="27"/>
                  </a:moveTo>
                  <a:cubicBezTo>
                    <a:pt x="34" y="27"/>
                    <a:pt x="34" y="27"/>
                    <a:pt x="34" y="27"/>
                  </a:cubicBezTo>
                  <a:cubicBezTo>
                    <a:pt x="33" y="32"/>
                    <a:pt x="33" y="32"/>
                    <a:pt x="33" y="32"/>
                  </a:cubicBezTo>
                  <a:cubicBezTo>
                    <a:pt x="28" y="32"/>
                    <a:pt x="28" y="32"/>
                    <a:pt x="28" y="32"/>
                  </a:cubicBezTo>
                  <a:lnTo>
                    <a:pt x="28" y="27"/>
                  </a:lnTo>
                  <a:close/>
                  <a:moveTo>
                    <a:pt x="36" y="27"/>
                  </a:moveTo>
                  <a:cubicBezTo>
                    <a:pt x="41" y="27"/>
                    <a:pt x="41" y="27"/>
                    <a:pt x="41" y="27"/>
                  </a:cubicBezTo>
                  <a:cubicBezTo>
                    <a:pt x="40" y="32"/>
                    <a:pt x="40" y="32"/>
                    <a:pt x="40" y="32"/>
                  </a:cubicBezTo>
                  <a:cubicBezTo>
                    <a:pt x="35" y="32"/>
                    <a:pt x="35" y="32"/>
                    <a:pt x="35" y="32"/>
                  </a:cubicBezTo>
                  <a:lnTo>
                    <a:pt x="36" y="27"/>
                  </a:lnTo>
                  <a:close/>
                  <a:moveTo>
                    <a:pt x="36" y="25"/>
                  </a:moveTo>
                  <a:cubicBezTo>
                    <a:pt x="37" y="20"/>
                    <a:pt x="37" y="20"/>
                    <a:pt x="37" y="20"/>
                  </a:cubicBezTo>
                  <a:cubicBezTo>
                    <a:pt x="43" y="20"/>
                    <a:pt x="43" y="20"/>
                    <a:pt x="43" y="20"/>
                  </a:cubicBezTo>
                  <a:cubicBezTo>
                    <a:pt x="42" y="25"/>
                    <a:pt x="42" y="25"/>
                    <a:pt x="42" y="25"/>
                  </a:cubicBezTo>
                  <a:lnTo>
                    <a:pt x="36" y="25"/>
                  </a:lnTo>
                  <a:close/>
                  <a:moveTo>
                    <a:pt x="4" y="13"/>
                  </a:moveTo>
                  <a:cubicBezTo>
                    <a:pt x="4" y="13"/>
                    <a:pt x="4" y="13"/>
                    <a:pt x="4" y="13"/>
                  </a:cubicBezTo>
                  <a:cubicBezTo>
                    <a:pt x="9" y="13"/>
                    <a:pt x="9" y="13"/>
                    <a:pt x="9" y="13"/>
                  </a:cubicBezTo>
                  <a:cubicBezTo>
                    <a:pt x="10" y="18"/>
                    <a:pt x="10" y="18"/>
                    <a:pt x="10" y="18"/>
                  </a:cubicBezTo>
                  <a:cubicBezTo>
                    <a:pt x="4" y="18"/>
                    <a:pt x="4" y="18"/>
                    <a:pt x="4" y="18"/>
                  </a:cubicBezTo>
                  <a:cubicBezTo>
                    <a:pt x="3" y="14"/>
                    <a:pt x="3" y="14"/>
                    <a:pt x="3" y="14"/>
                  </a:cubicBezTo>
                  <a:cubicBezTo>
                    <a:pt x="3" y="14"/>
                    <a:pt x="3" y="14"/>
                    <a:pt x="3" y="14"/>
                  </a:cubicBezTo>
                  <a:cubicBezTo>
                    <a:pt x="3" y="13"/>
                    <a:pt x="3" y="13"/>
                    <a:pt x="4" y="13"/>
                  </a:cubicBezTo>
                  <a:close/>
                  <a:moveTo>
                    <a:pt x="42" y="32"/>
                  </a:moveTo>
                  <a:cubicBezTo>
                    <a:pt x="42" y="32"/>
                    <a:pt x="42" y="32"/>
                    <a:pt x="42" y="32"/>
                  </a:cubicBezTo>
                  <a:cubicBezTo>
                    <a:pt x="43" y="27"/>
                    <a:pt x="43" y="27"/>
                    <a:pt x="43" y="27"/>
                  </a:cubicBezTo>
                  <a:cubicBezTo>
                    <a:pt x="46" y="27"/>
                    <a:pt x="46" y="27"/>
                    <a:pt x="46" y="27"/>
                  </a:cubicBezTo>
                  <a:cubicBezTo>
                    <a:pt x="45" y="30"/>
                    <a:pt x="45" y="30"/>
                    <a:pt x="45" y="30"/>
                  </a:cubicBezTo>
                  <a:cubicBezTo>
                    <a:pt x="45" y="31"/>
                    <a:pt x="43" y="32"/>
                    <a:pt x="42" y="32"/>
                  </a:cubicBezTo>
                  <a:close/>
                  <a:moveTo>
                    <a:pt x="13" y="44"/>
                  </a:moveTo>
                  <a:cubicBezTo>
                    <a:pt x="11" y="44"/>
                    <a:pt x="10" y="46"/>
                    <a:pt x="10" y="48"/>
                  </a:cubicBezTo>
                  <a:cubicBezTo>
                    <a:pt x="10" y="50"/>
                    <a:pt x="11" y="51"/>
                    <a:pt x="13" y="51"/>
                  </a:cubicBezTo>
                  <a:cubicBezTo>
                    <a:pt x="15" y="51"/>
                    <a:pt x="17" y="50"/>
                    <a:pt x="17" y="48"/>
                  </a:cubicBezTo>
                  <a:cubicBezTo>
                    <a:pt x="17" y="46"/>
                    <a:pt x="15" y="44"/>
                    <a:pt x="13" y="44"/>
                  </a:cubicBezTo>
                  <a:close/>
                  <a:moveTo>
                    <a:pt x="13" y="49"/>
                  </a:moveTo>
                  <a:cubicBezTo>
                    <a:pt x="13" y="49"/>
                    <a:pt x="12" y="48"/>
                    <a:pt x="12" y="48"/>
                  </a:cubicBezTo>
                  <a:cubicBezTo>
                    <a:pt x="12" y="47"/>
                    <a:pt x="13" y="46"/>
                    <a:pt x="13" y="46"/>
                  </a:cubicBezTo>
                  <a:cubicBezTo>
                    <a:pt x="14" y="46"/>
                    <a:pt x="15" y="47"/>
                    <a:pt x="15" y="48"/>
                  </a:cubicBezTo>
                  <a:cubicBezTo>
                    <a:pt x="15" y="48"/>
                    <a:pt x="14" y="49"/>
                    <a:pt x="13" y="49"/>
                  </a:cubicBezTo>
                  <a:close/>
                  <a:moveTo>
                    <a:pt x="40" y="44"/>
                  </a:moveTo>
                  <a:cubicBezTo>
                    <a:pt x="38" y="44"/>
                    <a:pt x="37" y="46"/>
                    <a:pt x="37" y="48"/>
                  </a:cubicBezTo>
                  <a:cubicBezTo>
                    <a:pt x="37" y="50"/>
                    <a:pt x="38" y="51"/>
                    <a:pt x="40" y="51"/>
                  </a:cubicBezTo>
                  <a:cubicBezTo>
                    <a:pt x="42" y="51"/>
                    <a:pt x="44" y="50"/>
                    <a:pt x="44" y="48"/>
                  </a:cubicBezTo>
                  <a:cubicBezTo>
                    <a:pt x="44" y="46"/>
                    <a:pt x="42" y="44"/>
                    <a:pt x="40" y="44"/>
                  </a:cubicBezTo>
                  <a:close/>
                  <a:moveTo>
                    <a:pt x="40" y="49"/>
                  </a:moveTo>
                  <a:cubicBezTo>
                    <a:pt x="39" y="49"/>
                    <a:pt x="39" y="48"/>
                    <a:pt x="39" y="48"/>
                  </a:cubicBezTo>
                  <a:cubicBezTo>
                    <a:pt x="39" y="47"/>
                    <a:pt x="39" y="46"/>
                    <a:pt x="40" y="46"/>
                  </a:cubicBezTo>
                  <a:cubicBezTo>
                    <a:pt x="41" y="46"/>
                    <a:pt x="42" y="47"/>
                    <a:pt x="42" y="48"/>
                  </a:cubicBezTo>
                  <a:cubicBezTo>
                    <a:pt x="42" y="48"/>
                    <a:pt x="41" y="49"/>
                    <a:pt x="40" y="49"/>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114" name="Freeform 24"/>
            <p:cNvSpPr>
              <a:spLocks noEditPoints="1"/>
            </p:cNvSpPr>
            <p:nvPr/>
          </p:nvSpPr>
          <p:spPr bwMode="auto">
            <a:xfrm>
              <a:off x="7596359" y="3087540"/>
              <a:ext cx="380570" cy="401423"/>
            </a:xfrm>
            <a:custGeom>
              <a:avLst/>
              <a:gdLst>
                <a:gd name="T0" fmla="*/ 22 w 62"/>
                <a:gd name="T1" fmla="*/ 32 h 65"/>
                <a:gd name="T2" fmla="*/ 22 w 62"/>
                <a:gd name="T3" fmla="*/ 52 h 65"/>
                <a:gd name="T4" fmla="*/ 26 w 62"/>
                <a:gd name="T5" fmla="*/ 43 h 65"/>
                <a:gd name="T6" fmla="*/ 47 w 62"/>
                <a:gd name="T7" fmla="*/ 7 h 65"/>
                <a:gd name="T8" fmla="*/ 47 w 62"/>
                <a:gd name="T9" fmla="*/ 19 h 65"/>
                <a:gd name="T10" fmla="*/ 40 w 62"/>
                <a:gd name="T11" fmla="*/ 37 h 65"/>
                <a:gd name="T12" fmla="*/ 36 w 62"/>
                <a:gd name="T13" fmla="*/ 27 h 65"/>
                <a:gd name="T14" fmla="*/ 32 w 62"/>
                <a:gd name="T15" fmla="*/ 26 h 65"/>
                <a:gd name="T16" fmla="*/ 24 w 62"/>
                <a:gd name="T17" fmla="*/ 22 h 65"/>
                <a:gd name="T18" fmla="*/ 18 w 62"/>
                <a:gd name="T19" fmla="*/ 21 h 65"/>
                <a:gd name="T20" fmla="*/ 11 w 62"/>
                <a:gd name="T21" fmla="*/ 28 h 65"/>
                <a:gd name="T22" fmla="*/ 6 w 62"/>
                <a:gd name="T23" fmla="*/ 28 h 65"/>
                <a:gd name="T24" fmla="*/ 3 w 62"/>
                <a:gd name="T25" fmla="*/ 38 h 65"/>
                <a:gd name="T26" fmla="*/ 0 w 62"/>
                <a:gd name="T27" fmla="*/ 43 h 65"/>
                <a:gd name="T28" fmla="*/ 3 w 62"/>
                <a:gd name="T29" fmla="*/ 47 h 65"/>
                <a:gd name="T30" fmla="*/ 6 w 62"/>
                <a:gd name="T31" fmla="*/ 58 h 65"/>
                <a:gd name="T32" fmla="*/ 11 w 62"/>
                <a:gd name="T33" fmla="*/ 58 h 65"/>
                <a:gd name="T34" fmla="*/ 18 w 62"/>
                <a:gd name="T35" fmla="*/ 65 h 65"/>
                <a:gd name="T36" fmla="*/ 24 w 62"/>
                <a:gd name="T37" fmla="*/ 64 h 65"/>
                <a:gd name="T38" fmla="*/ 32 w 62"/>
                <a:gd name="T39" fmla="*/ 60 h 65"/>
                <a:gd name="T40" fmla="*/ 36 w 62"/>
                <a:gd name="T41" fmla="*/ 59 h 65"/>
                <a:gd name="T42" fmla="*/ 40 w 62"/>
                <a:gd name="T43" fmla="*/ 49 h 65"/>
                <a:gd name="T44" fmla="*/ 44 w 62"/>
                <a:gd name="T45" fmla="*/ 46 h 65"/>
                <a:gd name="T46" fmla="*/ 38 w 62"/>
                <a:gd name="T47" fmla="*/ 53 h 65"/>
                <a:gd name="T48" fmla="*/ 22 w 62"/>
                <a:gd name="T49" fmla="*/ 58 h 65"/>
                <a:gd name="T50" fmla="*/ 6 w 62"/>
                <a:gd name="T51" fmla="*/ 53 h 65"/>
                <a:gd name="T52" fmla="*/ 7 w 62"/>
                <a:gd name="T53" fmla="*/ 38 h 65"/>
                <a:gd name="T54" fmla="*/ 18 w 62"/>
                <a:gd name="T55" fmla="*/ 24 h 65"/>
                <a:gd name="T56" fmla="*/ 36 w 62"/>
                <a:gd name="T57" fmla="*/ 30 h 65"/>
                <a:gd name="T58" fmla="*/ 41 w 62"/>
                <a:gd name="T59" fmla="*/ 44 h 65"/>
                <a:gd name="T60" fmla="*/ 59 w 62"/>
                <a:gd name="T61" fmla="*/ 11 h 65"/>
                <a:gd name="T62" fmla="*/ 60 w 62"/>
                <a:gd name="T63" fmla="*/ 7 h 65"/>
                <a:gd name="T64" fmla="*/ 54 w 62"/>
                <a:gd name="T65" fmla="*/ 4 h 65"/>
                <a:gd name="T66" fmla="*/ 49 w 62"/>
                <a:gd name="T67" fmla="*/ 0 h 65"/>
                <a:gd name="T68" fmla="*/ 46 w 62"/>
                <a:gd name="T69" fmla="*/ 0 h 65"/>
                <a:gd name="T70" fmla="*/ 40 w 62"/>
                <a:gd name="T71" fmla="*/ 4 h 65"/>
                <a:gd name="T72" fmla="*/ 38 w 62"/>
                <a:gd name="T73" fmla="*/ 4 h 65"/>
                <a:gd name="T74" fmla="*/ 35 w 62"/>
                <a:gd name="T75" fmla="*/ 11 h 65"/>
                <a:gd name="T76" fmla="*/ 33 w 62"/>
                <a:gd name="T77" fmla="*/ 14 h 65"/>
                <a:gd name="T78" fmla="*/ 35 w 62"/>
                <a:gd name="T79" fmla="*/ 18 h 65"/>
                <a:gd name="T80" fmla="*/ 37 w 62"/>
                <a:gd name="T81" fmla="*/ 24 h 65"/>
                <a:gd name="T82" fmla="*/ 40 w 62"/>
                <a:gd name="T83" fmla="*/ 25 h 65"/>
                <a:gd name="T84" fmla="*/ 46 w 62"/>
                <a:gd name="T85" fmla="*/ 28 h 65"/>
                <a:gd name="T86" fmla="*/ 49 w 62"/>
                <a:gd name="T87" fmla="*/ 29 h 65"/>
                <a:gd name="T88" fmla="*/ 54 w 62"/>
                <a:gd name="T89" fmla="*/ 24 h 65"/>
                <a:gd name="T90" fmla="*/ 57 w 62"/>
                <a:gd name="T91" fmla="*/ 24 h 65"/>
                <a:gd name="T92" fmla="*/ 59 w 62"/>
                <a:gd name="T93" fmla="*/ 18 h 65"/>
                <a:gd name="T94" fmla="*/ 61 w 62"/>
                <a:gd name="T95" fmla="*/ 12 h 65"/>
                <a:gd name="T96" fmla="*/ 52 w 62"/>
                <a:gd name="T97" fmla="*/ 22 h 65"/>
                <a:gd name="T98" fmla="*/ 43 w 62"/>
                <a:gd name="T99" fmla="*/ 25 h 65"/>
                <a:gd name="T100" fmla="*/ 36 w 62"/>
                <a:gd name="T101" fmla="*/ 15 h 65"/>
                <a:gd name="T102" fmla="*/ 38 w 62"/>
                <a:gd name="T103" fmla="*/ 7 h 65"/>
                <a:gd name="T104" fmla="*/ 50 w 62"/>
                <a:gd name="T105" fmla="*/ 3 h 65"/>
                <a:gd name="T106" fmla="*/ 56 w 62"/>
                <a:gd name="T107"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65">
                  <a:moveTo>
                    <a:pt x="22" y="32"/>
                  </a:moveTo>
                  <a:cubicBezTo>
                    <a:pt x="15" y="32"/>
                    <a:pt x="11" y="37"/>
                    <a:pt x="11" y="43"/>
                  </a:cubicBezTo>
                  <a:cubicBezTo>
                    <a:pt x="11" y="49"/>
                    <a:pt x="15" y="54"/>
                    <a:pt x="22" y="54"/>
                  </a:cubicBezTo>
                  <a:cubicBezTo>
                    <a:pt x="28" y="54"/>
                    <a:pt x="33" y="49"/>
                    <a:pt x="33" y="43"/>
                  </a:cubicBezTo>
                  <a:cubicBezTo>
                    <a:pt x="33" y="37"/>
                    <a:pt x="28" y="32"/>
                    <a:pt x="22" y="32"/>
                  </a:cubicBezTo>
                  <a:close/>
                  <a:moveTo>
                    <a:pt x="22" y="52"/>
                  </a:moveTo>
                  <a:cubicBezTo>
                    <a:pt x="17" y="52"/>
                    <a:pt x="13" y="48"/>
                    <a:pt x="13" y="43"/>
                  </a:cubicBezTo>
                  <a:cubicBezTo>
                    <a:pt x="13" y="38"/>
                    <a:pt x="17" y="34"/>
                    <a:pt x="22" y="34"/>
                  </a:cubicBezTo>
                  <a:cubicBezTo>
                    <a:pt x="27" y="34"/>
                    <a:pt x="31" y="38"/>
                    <a:pt x="31" y="43"/>
                  </a:cubicBezTo>
                  <a:cubicBezTo>
                    <a:pt x="31" y="48"/>
                    <a:pt x="27" y="52"/>
                    <a:pt x="22" y="52"/>
                  </a:cubicBezTo>
                  <a:close/>
                  <a:moveTo>
                    <a:pt x="26" y="43"/>
                  </a:moveTo>
                  <a:cubicBezTo>
                    <a:pt x="26" y="45"/>
                    <a:pt x="24" y="47"/>
                    <a:pt x="22" y="47"/>
                  </a:cubicBezTo>
                  <a:cubicBezTo>
                    <a:pt x="19" y="47"/>
                    <a:pt x="17" y="45"/>
                    <a:pt x="17" y="43"/>
                  </a:cubicBezTo>
                  <a:cubicBezTo>
                    <a:pt x="17" y="40"/>
                    <a:pt x="19" y="38"/>
                    <a:pt x="22" y="38"/>
                  </a:cubicBezTo>
                  <a:cubicBezTo>
                    <a:pt x="24" y="38"/>
                    <a:pt x="26" y="40"/>
                    <a:pt x="26" y="43"/>
                  </a:cubicBezTo>
                  <a:close/>
                  <a:moveTo>
                    <a:pt x="47" y="7"/>
                  </a:moveTo>
                  <a:cubicBezTo>
                    <a:pt x="43" y="7"/>
                    <a:pt x="40" y="10"/>
                    <a:pt x="40" y="14"/>
                  </a:cubicBezTo>
                  <a:cubicBezTo>
                    <a:pt x="40" y="18"/>
                    <a:pt x="43" y="21"/>
                    <a:pt x="47" y="21"/>
                  </a:cubicBezTo>
                  <a:cubicBezTo>
                    <a:pt x="51" y="21"/>
                    <a:pt x="54" y="18"/>
                    <a:pt x="54" y="14"/>
                  </a:cubicBezTo>
                  <a:cubicBezTo>
                    <a:pt x="54" y="10"/>
                    <a:pt x="51" y="7"/>
                    <a:pt x="47" y="7"/>
                  </a:cubicBezTo>
                  <a:close/>
                  <a:moveTo>
                    <a:pt x="47" y="19"/>
                  </a:moveTo>
                  <a:cubicBezTo>
                    <a:pt x="44" y="19"/>
                    <a:pt x="42" y="17"/>
                    <a:pt x="42" y="14"/>
                  </a:cubicBezTo>
                  <a:cubicBezTo>
                    <a:pt x="42" y="12"/>
                    <a:pt x="44" y="9"/>
                    <a:pt x="47" y="9"/>
                  </a:cubicBezTo>
                  <a:cubicBezTo>
                    <a:pt x="49" y="9"/>
                    <a:pt x="52" y="12"/>
                    <a:pt x="52" y="14"/>
                  </a:cubicBezTo>
                  <a:cubicBezTo>
                    <a:pt x="52" y="17"/>
                    <a:pt x="49" y="19"/>
                    <a:pt x="47" y="19"/>
                  </a:cubicBezTo>
                  <a:close/>
                  <a:moveTo>
                    <a:pt x="43" y="39"/>
                  </a:moveTo>
                  <a:cubicBezTo>
                    <a:pt x="43" y="38"/>
                    <a:pt x="42" y="38"/>
                    <a:pt x="42" y="38"/>
                  </a:cubicBezTo>
                  <a:cubicBezTo>
                    <a:pt x="42" y="38"/>
                    <a:pt x="42" y="38"/>
                    <a:pt x="41" y="38"/>
                  </a:cubicBezTo>
                  <a:cubicBezTo>
                    <a:pt x="41" y="38"/>
                    <a:pt x="41" y="38"/>
                    <a:pt x="41" y="38"/>
                  </a:cubicBezTo>
                  <a:cubicBezTo>
                    <a:pt x="40" y="38"/>
                    <a:pt x="40" y="38"/>
                    <a:pt x="40" y="37"/>
                  </a:cubicBezTo>
                  <a:cubicBezTo>
                    <a:pt x="39" y="36"/>
                    <a:pt x="40" y="36"/>
                    <a:pt x="40" y="35"/>
                  </a:cubicBezTo>
                  <a:cubicBezTo>
                    <a:pt x="41" y="35"/>
                    <a:pt x="41" y="35"/>
                    <a:pt x="42" y="34"/>
                  </a:cubicBezTo>
                  <a:cubicBezTo>
                    <a:pt x="42" y="33"/>
                    <a:pt x="42" y="33"/>
                    <a:pt x="41" y="32"/>
                  </a:cubicBezTo>
                  <a:cubicBezTo>
                    <a:pt x="40" y="31"/>
                    <a:pt x="39" y="29"/>
                    <a:pt x="38" y="28"/>
                  </a:cubicBezTo>
                  <a:cubicBezTo>
                    <a:pt x="38" y="27"/>
                    <a:pt x="37" y="27"/>
                    <a:pt x="36" y="27"/>
                  </a:cubicBezTo>
                  <a:cubicBezTo>
                    <a:pt x="36" y="27"/>
                    <a:pt x="36" y="27"/>
                    <a:pt x="36" y="27"/>
                  </a:cubicBezTo>
                  <a:cubicBezTo>
                    <a:pt x="36" y="27"/>
                    <a:pt x="35" y="27"/>
                    <a:pt x="35" y="28"/>
                  </a:cubicBezTo>
                  <a:cubicBezTo>
                    <a:pt x="35" y="28"/>
                    <a:pt x="34" y="28"/>
                    <a:pt x="34" y="28"/>
                  </a:cubicBezTo>
                  <a:cubicBezTo>
                    <a:pt x="33" y="28"/>
                    <a:pt x="33" y="28"/>
                    <a:pt x="33" y="28"/>
                  </a:cubicBezTo>
                  <a:cubicBezTo>
                    <a:pt x="32" y="27"/>
                    <a:pt x="32" y="27"/>
                    <a:pt x="32" y="26"/>
                  </a:cubicBezTo>
                  <a:cubicBezTo>
                    <a:pt x="33" y="25"/>
                    <a:pt x="33" y="25"/>
                    <a:pt x="33" y="24"/>
                  </a:cubicBezTo>
                  <a:cubicBezTo>
                    <a:pt x="32" y="24"/>
                    <a:pt x="32" y="23"/>
                    <a:pt x="32" y="23"/>
                  </a:cubicBezTo>
                  <a:cubicBezTo>
                    <a:pt x="30" y="22"/>
                    <a:pt x="28" y="22"/>
                    <a:pt x="26" y="21"/>
                  </a:cubicBezTo>
                  <a:cubicBezTo>
                    <a:pt x="26" y="21"/>
                    <a:pt x="26" y="21"/>
                    <a:pt x="26" y="21"/>
                  </a:cubicBezTo>
                  <a:cubicBezTo>
                    <a:pt x="25" y="21"/>
                    <a:pt x="25" y="21"/>
                    <a:pt x="24" y="22"/>
                  </a:cubicBezTo>
                  <a:cubicBezTo>
                    <a:pt x="24" y="22"/>
                    <a:pt x="24" y="22"/>
                    <a:pt x="24" y="23"/>
                  </a:cubicBezTo>
                  <a:cubicBezTo>
                    <a:pt x="24" y="24"/>
                    <a:pt x="23" y="24"/>
                    <a:pt x="22" y="24"/>
                  </a:cubicBezTo>
                  <a:cubicBezTo>
                    <a:pt x="21" y="24"/>
                    <a:pt x="20" y="24"/>
                    <a:pt x="20" y="23"/>
                  </a:cubicBezTo>
                  <a:cubicBezTo>
                    <a:pt x="20" y="22"/>
                    <a:pt x="20" y="22"/>
                    <a:pt x="20" y="22"/>
                  </a:cubicBezTo>
                  <a:cubicBezTo>
                    <a:pt x="19" y="21"/>
                    <a:pt x="19" y="21"/>
                    <a:pt x="18" y="21"/>
                  </a:cubicBezTo>
                  <a:cubicBezTo>
                    <a:pt x="18" y="21"/>
                    <a:pt x="18" y="21"/>
                    <a:pt x="18" y="21"/>
                  </a:cubicBezTo>
                  <a:cubicBezTo>
                    <a:pt x="16" y="22"/>
                    <a:pt x="14" y="22"/>
                    <a:pt x="12" y="23"/>
                  </a:cubicBezTo>
                  <a:cubicBezTo>
                    <a:pt x="12" y="23"/>
                    <a:pt x="12" y="24"/>
                    <a:pt x="11" y="24"/>
                  </a:cubicBezTo>
                  <a:cubicBezTo>
                    <a:pt x="11" y="25"/>
                    <a:pt x="11" y="25"/>
                    <a:pt x="12" y="26"/>
                  </a:cubicBezTo>
                  <a:cubicBezTo>
                    <a:pt x="12" y="27"/>
                    <a:pt x="12" y="27"/>
                    <a:pt x="11" y="28"/>
                  </a:cubicBezTo>
                  <a:cubicBezTo>
                    <a:pt x="11" y="28"/>
                    <a:pt x="11" y="28"/>
                    <a:pt x="10" y="28"/>
                  </a:cubicBezTo>
                  <a:cubicBezTo>
                    <a:pt x="10" y="28"/>
                    <a:pt x="9" y="28"/>
                    <a:pt x="9" y="28"/>
                  </a:cubicBezTo>
                  <a:cubicBezTo>
                    <a:pt x="9" y="27"/>
                    <a:pt x="8" y="27"/>
                    <a:pt x="8" y="27"/>
                  </a:cubicBezTo>
                  <a:cubicBezTo>
                    <a:pt x="8" y="27"/>
                    <a:pt x="8" y="27"/>
                    <a:pt x="8" y="27"/>
                  </a:cubicBezTo>
                  <a:cubicBezTo>
                    <a:pt x="7" y="27"/>
                    <a:pt x="6" y="27"/>
                    <a:pt x="6" y="28"/>
                  </a:cubicBezTo>
                  <a:cubicBezTo>
                    <a:pt x="5" y="29"/>
                    <a:pt x="4" y="31"/>
                    <a:pt x="3" y="32"/>
                  </a:cubicBezTo>
                  <a:cubicBezTo>
                    <a:pt x="2" y="33"/>
                    <a:pt x="2" y="33"/>
                    <a:pt x="2" y="34"/>
                  </a:cubicBezTo>
                  <a:cubicBezTo>
                    <a:pt x="3" y="35"/>
                    <a:pt x="3" y="35"/>
                    <a:pt x="4" y="35"/>
                  </a:cubicBezTo>
                  <a:cubicBezTo>
                    <a:pt x="4" y="36"/>
                    <a:pt x="5" y="36"/>
                    <a:pt x="4" y="37"/>
                  </a:cubicBezTo>
                  <a:cubicBezTo>
                    <a:pt x="4" y="38"/>
                    <a:pt x="4" y="38"/>
                    <a:pt x="3" y="38"/>
                  </a:cubicBezTo>
                  <a:cubicBezTo>
                    <a:pt x="3" y="38"/>
                    <a:pt x="3" y="38"/>
                    <a:pt x="3" y="38"/>
                  </a:cubicBezTo>
                  <a:cubicBezTo>
                    <a:pt x="2" y="38"/>
                    <a:pt x="2" y="38"/>
                    <a:pt x="2" y="38"/>
                  </a:cubicBezTo>
                  <a:cubicBezTo>
                    <a:pt x="2" y="38"/>
                    <a:pt x="1" y="38"/>
                    <a:pt x="1" y="39"/>
                  </a:cubicBezTo>
                  <a:cubicBezTo>
                    <a:pt x="1" y="39"/>
                    <a:pt x="0" y="39"/>
                    <a:pt x="0" y="40"/>
                  </a:cubicBezTo>
                  <a:cubicBezTo>
                    <a:pt x="0" y="41"/>
                    <a:pt x="0" y="42"/>
                    <a:pt x="0" y="43"/>
                  </a:cubicBezTo>
                  <a:cubicBezTo>
                    <a:pt x="0" y="44"/>
                    <a:pt x="0" y="45"/>
                    <a:pt x="0" y="46"/>
                  </a:cubicBezTo>
                  <a:cubicBezTo>
                    <a:pt x="0" y="46"/>
                    <a:pt x="1" y="47"/>
                    <a:pt x="1" y="47"/>
                  </a:cubicBezTo>
                  <a:cubicBezTo>
                    <a:pt x="1" y="47"/>
                    <a:pt x="2" y="48"/>
                    <a:pt x="2" y="48"/>
                  </a:cubicBezTo>
                  <a:cubicBezTo>
                    <a:pt x="2" y="48"/>
                    <a:pt x="2" y="48"/>
                    <a:pt x="3" y="47"/>
                  </a:cubicBezTo>
                  <a:cubicBezTo>
                    <a:pt x="3" y="47"/>
                    <a:pt x="3" y="47"/>
                    <a:pt x="3" y="47"/>
                  </a:cubicBezTo>
                  <a:cubicBezTo>
                    <a:pt x="4" y="47"/>
                    <a:pt x="4" y="48"/>
                    <a:pt x="4" y="49"/>
                  </a:cubicBezTo>
                  <a:cubicBezTo>
                    <a:pt x="5" y="49"/>
                    <a:pt x="4" y="50"/>
                    <a:pt x="4" y="51"/>
                  </a:cubicBezTo>
                  <a:cubicBezTo>
                    <a:pt x="3" y="51"/>
                    <a:pt x="3" y="51"/>
                    <a:pt x="2" y="52"/>
                  </a:cubicBezTo>
                  <a:cubicBezTo>
                    <a:pt x="2" y="52"/>
                    <a:pt x="2" y="53"/>
                    <a:pt x="3" y="53"/>
                  </a:cubicBezTo>
                  <a:cubicBezTo>
                    <a:pt x="4" y="55"/>
                    <a:pt x="5" y="57"/>
                    <a:pt x="6" y="58"/>
                  </a:cubicBezTo>
                  <a:cubicBezTo>
                    <a:pt x="6" y="58"/>
                    <a:pt x="7" y="59"/>
                    <a:pt x="8" y="59"/>
                  </a:cubicBezTo>
                  <a:cubicBezTo>
                    <a:pt x="8" y="59"/>
                    <a:pt x="8" y="59"/>
                    <a:pt x="8" y="59"/>
                  </a:cubicBezTo>
                  <a:cubicBezTo>
                    <a:pt x="8" y="59"/>
                    <a:pt x="9" y="58"/>
                    <a:pt x="9" y="58"/>
                  </a:cubicBezTo>
                  <a:cubicBezTo>
                    <a:pt x="9" y="58"/>
                    <a:pt x="10" y="57"/>
                    <a:pt x="10" y="57"/>
                  </a:cubicBezTo>
                  <a:cubicBezTo>
                    <a:pt x="11" y="57"/>
                    <a:pt x="11" y="58"/>
                    <a:pt x="11" y="58"/>
                  </a:cubicBezTo>
                  <a:cubicBezTo>
                    <a:pt x="12" y="58"/>
                    <a:pt x="12" y="59"/>
                    <a:pt x="12" y="60"/>
                  </a:cubicBezTo>
                  <a:cubicBezTo>
                    <a:pt x="11" y="60"/>
                    <a:pt x="11" y="61"/>
                    <a:pt x="11" y="61"/>
                  </a:cubicBezTo>
                  <a:cubicBezTo>
                    <a:pt x="12" y="62"/>
                    <a:pt x="12" y="62"/>
                    <a:pt x="12" y="63"/>
                  </a:cubicBezTo>
                  <a:cubicBezTo>
                    <a:pt x="14" y="64"/>
                    <a:pt x="16" y="64"/>
                    <a:pt x="18" y="65"/>
                  </a:cubicBezTo>
                  <a:cubicBezTo>
                    <a:pt x="18" y="65"/>
                    <a:pt x="18" y="65"/>
                    <a:pt x="18" y="65"/>
                  </a:cubicBezTo>
                  <a:cubicBezTo>
                    <a:pt x="19" y="65"/>
                    <a:pt x="19" y="64"/>
                    <a:pt x="20" y="64"/>
                  </a:cubicBezTo>
                  <a:cubicBezTo>
                    <a:pt x="20" y="64"/>
                    <a:pt x="20" y="63"/>
                    <a:pt x="20" y="63"/>
                  </a:cubicBezTo>
                  <a:cubicBezTo>
                    <a:pt x="20" y="62"/>
                    <a:pt x="21" y="61"/>
                    <a:pt x="22" y="61"/>
                  </a:cubicBezTo>
                  <a:cubicBezTo>
                    <a:pt x="23" y="61"/>
                    <a:pt x="24" y="62"/>
                    <a:pt x="24" y="63"/>
                  </a:cubicBezTo>
                  <a:cubicBezTo>
                    <a:pt x="24" y="63"/>
                    <a:pt x="24" y="64"/>
                    <a:pt x="24" y="64"/>
                  </a:cubicBezTo>
                  <a:cubicBezTo>
                    <a:pt x="25" y="64"/>
                    <a:pt x="25" y="65"/>
                    <a:pt x="26" y="65"/>
                  </a:cubicBezTo>
                  <a:cubicBezTo>
                    <a:pt x="26" y="65"/>
                    <a:pt x="26" y="65"/>
                    <a:pt x="26" y="65"/>
                  </a:cubicBezTo>
                  <a:cubicBezTo>
                    <a:pt x="28" y="64"/>
                    <a:pt x="30" y="64"/>
                    <a:pt x="32" y="63"/>
                  </a:cubicBezTo>
                  <a:cubicBezTo>
                    <a:pt x="32" y="62"/>
                    <a:pt x="32" y="62"/>
                    <a:pt x="33" y="61"/>
                  </a:cubicBezTo>
                  <a:cubicBezTo>
                    <a:pt x="33" y="61"/>
                    <a:pt x="33" y="60"/>
                    <a:pt x="32" y="60"/>
                  </a:cubicBezTo>
                  <a:cubicBezTo>
                    <a:pt x="32" y="59"/>
                    <a:pt x="32" y="58"/>
                    <a:pt x="33" y="58"/>
                  </a:cubicBezTo>
                  <a:cubicBezTo>
                    <a:pt x="33" y="58"/>
                    <a:pt x="33" y="57"/>
                    <a:pt x="34" y="57"/>
                  </a:cubicBezTo>
                  <a:cubicBezTo>
                    <a:pt x="34" y="57"/>
                    <a:pt x="35" y="58"/>
                    <a:pt x="35" y="58"/>
                  </a:cubicBezTo>
                  <a:cubicBezTo>
                    <a:pt x="35" y="58"/>
                    <a:pt x="36" y="59"/>
                    <a:pt x="36" y="59"/>
                  </a:cubicBezTo>
                  <a:cubicBezTo>
                    <a:pt x="36" y="59"/>
                    <a:pt x="36" y="59"/>
                    <a:pt x="36" y="59"/>
                  </a:cubicBezTo>
                  <a:cubicBezTo>
                    <a:pt x="37" y="59"/>
                    <a:pt x="38" y="58"/>
                    <a:pt x="38" y="58"/>
                  </a:cubicBezTo>
                  <a:cubicBezTo>
                    <a:pt x="39" y="57"/>
                    <a:pt x="40" y="55"/>
                    <a:pt x="41" y="53"/>
                  </a:cubicBezTo>
                  <a:cubicBezTo>
                    <a:pt x="42" y="53"/>
                    <a:pt x="42" y="52"/>
                    <a:pt x="42" y="52"/>
                  </a:cubicBezTo>
                  <a:cubicBezTo>
                    <a:pt x="41" y="51"/>
                    <a:pt x="41" y="51"/>
                    <a:pt x="40" y="51"/>
                  </a:cubicBezTo>
                  <a:cubicBezTo>
                    <a:pt x="40" y="50"/>
                    <a:pt x="39" y="49"/>
                    <a:pt x="40" y="49"/>
                  </a:cubicBezTo>
                  <a:cubicBezTo>
                    <a:pt x="40" y="48"/>
                    <a:pt x="40" y="47"/>
                    <a:pt x="41" y="47"/>
                  </a:cubicBezTo>
                  <a:cubicBezTo>
                    <a:pt x="41" y="47"/>
                    <a:pt x="41" y="47"/>
                    <a:pt x="41" y="47"/>
                  </a:cubicBezTo>
                  <a:cubicBezTo>
                    <a:pt x="42" y="48"/>
                    <a:pt x="42" y="48"/>
                    <a:pt x="42" y="48"/>
                  </a:cubicBezTo>
                  <a:cubicBezTo>
                    <a:pt x="42" y="48"/>
                    <a:pt x="43" y="47"/>
                    <a:pt x="43" y="47"/>
                  </a:cubicBezTo>
                  <a:cubicBezTo>
                    <a:pt x="43" y="47"/>
                    <a:pt x="44" y="46"/>
                    <a:pt x="44" y="46"/>
                  </a:cubicBezTo>
                  <a:cubicBezTo>
                    <a:pt x="44" y="45"/>
                    <a:pt x="44" y="44"/>
                    <a:pt x="44" y="43"/>
                  </a:cubicBezTo>
                  <a:cubicBezTo>
                    <a:pt x="44" y="42"/>
                    <a:pt x="44" y="41"/>
                    <a:pt x="44" y="40"/>
                  </a:cubicBezTo>
                  <a:cubicBezTo>
                    <a:pt x="44" y="39"/>
                    <a:pt x="43" y="39"/>
                    <a:pt x="43" y="39"/>
                  </a:cubicBezTo>
                  <a:close/>
                  <a:moveTo>
                    <a:pt x="37" y="48"/>
                  </a:moveTo>
                  <a:cubicBezTo>
                    <a:pt x="36" y="50"/>
                    <a:pt x="37" y="52"/>
                    <a:pt x="38" y="53"/>
                  </a:cubicBezTo>
                  <a:cubicBezTo>
                    <a:pt x="38" y="54"/>
                    <a:pt x="37" y="54"/>
                    <a:pt x="36" y="55"/>
                  </a:cubicBezTo>
                  <a:cubicBezTo>
                    <a:pt x="35" y="54"/>
                    <a:pt x="33" y="54"/>
                    <a:pt x="31" y="55"/>
                  </a:cubicBezTo>
                  <a:cubicBezTo>
                    <a:pt x="29" y="57"/>
                    <a:pt x="29" y="59"/>
                    <a:pt x="29" y="60"/>
                  </a:cubicBezTo>
                  <a:cubicBezTo>
                    <a:pt x="28" y="61"/>
                    <a:pt x="27" y="61"/>
                    <a:pt x="26" y="61"/>
                  </a:cubicBezTo>
                  <a:cubicBezTo>
                    <a:pt x="26" y="60"/>
                    <a:pt x="24" y="58"/>
                    <a:pt x="22" y="58"/>
                  </a:cubicBezTo>
                  <a:cubicBezTo>
                    <a:pt x="20" y="58"/>
                    <a:pt x="18" y="60"/>
                    <a:pt x="18" y="61"/>
                  </a:cubicBezTo>
                  <a:cubicBezTo>
                    <a:pt x="17" y="61"/>
                    <a:pt x="16" y="61"/>
                    <a:pt x="15" y="60"/>
                  </a:cubicBezTo>
                  <a:cubicBezTo>
                    <a:pt x="15" y="59"/>
                    <a:pt x="15" y="57"/>
                    <a:pt x="13" y="55"/>
                  </a:cubicBezTo>
                  <a:cubicBezTo>
                    <a:pt x="11" y="54"/>
                    <a:pt x="9" y="54"/>
                    <a:pt x="8" y="55"/>
                  </a:cubicBezTo>
                  <a:cubicBezTo>
                    <a:pt x="7" y="54"/>
                    <a:pt x="6" y="54"/>
                    <a:pt x="6" y="53"/>
                  </a:cubicBezTo>
                  <a:cubicBezTo>
                    <a:pt x="7" y="52"/>
                    <a:pt x="8" y="50"/>
                    <a:pt x="7" y="48"/>
                  </a:cubicBezTo>
                  <a:cubicBezTo>
                    <a:pt x="7" y="46"/>
                    <a:pt x="5" y="44"/>
                    <a:pt x="3" y="44"/>
                  </a:cubicBezTo>
                  <a:cubicBezTo>
                    <a:pt x="3" y="44"/>
                    <a:pt x="3" y="43"/>
                    <a:pt x="3" y="43"/>
                  </a:cubicBezTo>
                  <a:cubicBezTo>
                    <a:pt x="3" y="42"/>
                    <a:pt x="3" y="42"/>
                    <a:pt x="3" y="41"/>
                  </a:cubicBezTo>
                  <a:cubicBezTo>
                    <a:pt x="5" y="41"/>
                    <a:pt x="7" y="40"/>
                    <a:pt x="7" y="38"/>
                  </a:cubicBezTo>
                  <a:cubicBezTo>
                    <a:pt x="8" y="36"/>
                    <a:pt x="7" y="34"/>
                    <a:pt x="6" y="33"/>
                  </a:cubicBezTo>
                  <a:cubicBezTo>
                    <a:pt x="6" y="32"/>
                    <a:pt x="7" y="31"/>
                    <a:pt x="8" y="30"/>
                  </a:cubicBezTo>
                  <a:cubicBezTo>
                    <a:pt x="9" y="32"/>
                    <a:pt x="11" y="32"/>
                    <a:pt x="13" y="30"/>
                  </a:cubicBezTo>
                  <a:cubicBezTo>
                    <a:pt x="15" y="29"/>
                    <a:pt x="15" y="27"/>
                    <a:pt x="15" y="25"/>
                  </a:cubicBezTo>
                  <a:cubicBezTo>
                    <a:pt x="16" y="25"/>
                    <a:pt x="17" y="25"/>
                    <a:pt x="18" y="24"/>
                  </a:cubicBezTo>
                  <a:cubicBezTo>
                    <a:pt x="18" y="26"/>
                    <a:pt x="20" y="27"/>
                    <a:pt x="22" y="27"/>
                  </a:cubicBezTo>
                  <a:cubicBezTo>
                    <a:pt x="24" y="27"/>
                    <a:pt x="26" y="26"/>
                    <a:pt x="26" y="24"/>
                  </a:cubicBezTo>
                  <a:cubicBezTo>
                    <a:pt x="27" y="25"/>
                    <a:pt x="28" y="25"/>
                    <a:pt x="29" y="25"/>
                  </a:cubicBezTo>
                  <a:cubicBezTo>
                    <a:pt x="29" y="27"/>
                    <a:pt x="29" y="29"/>
                    <a:pt x="31" y="30"/>
                  </a:cubicBezTo>
                  <a:cubicBezTo>
                    <a:pt x="33" y="32"/>
                    <a:pt x="35" y="32"/>
                    <a:pt x="36" y="30"/>
                  </a:cubicBezTo>
                  <a:cubicBezTo>
                    <a:pt x="37" y="31"/>
                    <a:pt x="38" y="32"/>
                    <a:pt x="38" y="33"/>
                  </a:cubicBezTo>
                  <a:cubicBezTo>
                    <a:pt x="37" y="34"/>
                    <a:pt x="36" y="36"/>
                    <a:pt x="37" y="38"/>
                  </a:cubicBezTo>
                  <a:cubicBezTo>
                    <a:pt x="37" y="40"/>
                    <a:pt x="39" y="41"/>
                    <a:pt x="41" y="41"/>
                  </a:cubicBezTo>
                  <a:cubicBezTo>
                    <a:pt x="41" y="42"/>
                    <a:pt x="41" y="42"/>
                    <a:pt x="41" y="43"/>
                  </a:cubicBezTo>
                  <a:cubicBezTo>
                    <a:pt x="41" y="43"/>
                    <a:pt x="41" y="44"/>
                    <a:pt x="41" y="44"/>
                  </a:cubicBezTo>
                  <a:cubicBezTo>
                    <a:pt x="39" y="44"/>
                    <a:pt x="37" y="46"/>
                    <a:pt x="37" y="48"/>
                  </a:cubicBezTo>
                  <a:close/>
                  <a:moveTo>
                    <a:pt x="61" y="12"/>
                  </a:moveTo>
                  <a:cubicBezTo>
                    <a:pt x="61" y="12"/>
                    <a:pt x="61" y="11"/>
                    <a:pt x="61" y="11"/>
                  </a:cubicBezTo>
                  <a:cubicBezTo>
                    <a:pt x="60" y="11"/>
                    <a:pt x="60" y="11"/>
                    <a:pt x="59" y="11"/>
                  </a:cubicBezTo>
                  <a:cubicBezTo>
                    <a:pt x="59" y="11"/>
                    <a:pt x="59" y="11"/>
                    <a:pt x="59" y="11"/>
                  </a:cubicBezTo>
                  <a:cubicBezTo>
                    <a:pt x="59" y="11"/>
                    <a:pt x="59" y="11"/>
                    <a:pt x="59" y="11"/>
                  </a:cubicBezTo>
                  <a:cubicBezTo>
                    <a:pt x="59" y="11"/>
                    <a:pt x="59" y="11"/>
                    <a:pt x="59" y="11"/>
                  </a:cubicBezTo>
                  <a:cubicBezTo>
                    <a:pt x="59" y="10"/>
                    <a:pt x="59" y="10"/>
                    <a:pt x="59" y="10"/>
                  </a:cubicBezTo>
                  <a:cubicBezTo>
                    <a:pt x="59" y="10"/>
                    <a:pt x="60" y="10"/>
                    <a:pt x="60" y="9"/>
                  </a:cubicBezTo>
                  <a:cubicBezTo>
                    <a:pt x="60" y="9"/>
                    <a:pt x="60" y="8"/>
                    <a:pt x="60" y="7"/>
                  </a:cubicBezTo>
                  <a:cubicBezTo>
                    <a:pt x="59" y="6"/>
                    <a:pt x="58" y="5"/>
                    <a:pt x="57" y="4"/>
                  </a:cubicBezTo>
                  <a:cubicBezTo>
                    <a:pt x="57" y="4"/>
                    <a:pt x="57" y="4"/>
                    <a:pt x="56" y="4"/>
                  </a:cubicBezTo>
                  <a:cubicBezTo>
                    <a:pt x="56" y="4"/>
                    <a:pt x="56" y="4"/>
                    <a:pt x="56" y="4"/>
                  </a:cubicBezTo>
                  <a:cubicBezTo>
                    <a:pt x="55" y="4"/>
                    <a:pt x="55" y="4"/>
                    <a:pt x="55" y="4"/>
                  </a:cubicBezTo>
                  <a:cubicBezTo>
                    <a:pt x="54" y="4"/>
                    <a:pt x="54" y="4"/>
                    <a:pt x="54" y="4"/>
                  </a:cubicBezTo>
                  <a:cubicBezTo>
                    <a:pt x="54" y="4"/>
                    <a:pt x="54" y="4"/>
                    <a:pt x="54" y="4"/>
                  </a:cubicBezTo>
                  <a:cubicBezTo>
                    <a:pt x="54" y="4"/>
                    <a:pt x="55" y="3"/>
                    <a:pt x="54" y="2"/>
                  </a:cubicBezTo>
                  <a:cubicBezTo>
                    <a:pt x="54" y="2"/>
                    <a:pt x="54" y="1"/>
                    <a:pt x="53" y="1"/>
                  </a:cubicBezTo>
                  <a:cubicBezTo>
                    <a:pt x="52" y="1"/>
                    <a:pt x="51" y="0"/>
                    <a:pt x="50" y="0"/>
                  </a:cubicBezTo>
                  <a:cubicBezTo>
                    <a:pt x="49" y="0"/>
                    <a:pt x="49" y="0"/>
                    <a:pt x="49" y="0"/>
                  </a:cubicBezTo>
                  <a:cubicBezTo>
                    <a:pt x="49" y="0"/>
                    <a:pt x="48" y="0"/>
                    <a:pt x="48" y="0"/>
                  </a:cubicBezTo>
                  <a:cubicBezTo>
                    <a:pt x="48" y="1"/>
                    <a:pt x="47" y="1"/>
                    <a:pt x="47" y="2"/>
                  </a:cubicBezTo>
                  <a:cubicBezTo>
                    <a:pt x="47" y="2"/>
                    <a:pt x="47" y="2"/>
                    <a:pt x="47" y="2"/>
                  </a:cubicBezTo>
                  <a:cubicBezTo>
                    <a:pt x="47" y="2"/>
                    <a:pt x="47" y="2"/>
                    <a:pt x="47" y="2"/>
                  </a:cubicBezTo>
                  <a:cubicBezTo>
                    <a:pt x="47" y="1"/>
                    <a:pt x="46" y="1"/>
                    <a:pt x="46" y="0"/>
                  </a:cubicBezTo>
                  <a:cubicBezTo>
                    <a:pt x="46" y="0"/>
                    <a:pt x="45" y="0"/>
                    <a:pt x="45" y="0"/>
                  </a:cubicBezTo>
                  <a:cubicBezTo>
                    <a:pt x="45" y="0"/>
                    <a:pt x="45" y="0"/>
                    <a:pt x="44" y="0"/>
                  </a:cubicBezTo>
                  <a:cubicBezTo>
                    <a:pt x="43" y="0"/>
                    <a:pt x="42" y="1"/>
                    <a:pt x="41" y="1"/>
                  </a:cubicBezTo>
                  <a:cubicBezTo>
                    <a:pt x="40" y="1"/>
                    <a:pt x="40" y="2"/>
                    <a:pt x="40" y="2"/>
                  </a:cubicBezTo>
                  <a:cubicBezTo>
                    <a:pt x="40" y="3"/>
                    <a:pt x="40" y="4"/>
                    <a:pt x="40" y="4"/>
                  </a:cubicBezTo>
                  <a:cubicBezTo>
                    <a:pt x="40" y="4"/>
                    <a:pt x="40" y="4"/>
                    <a:pt x="40" y="4"/>
                  </a:cubicBezTo>
                  <a:cubicBezTo>
                    <a:pt x="40" y="4"/>
                    <a:pt x="40" y="4"/>
                    <a:pt x="40" y="4"/>
                  </a:cubicBezTo>
                  <a:cubicBezTo>
                    <a:pt x="40" y="4"/>
                    <a:pt x="40" y="4"/>
                    <a:pt x="39" y="4"/>
                  </a:cubicBezTo>
                  <a:cubicBezTo>
                    <a:pt x="39" y="4"/>
                    <a:pt x="39" y="4"/>
                    <a:pt x="38" y="4"/>
                  </a:cubicBezTo>
                  <a:cubicBezTo>
                    <a:pt x="38" y="4"/>
                    <a:pt x="38" y="4"/>
                    <a:pt x="38" y="4"/>
                  </a:cubicBezTo>
                  <a:cubicBezTo>
                    <a:pt x="37" y="4"/>
                    <a:pt x="37" y="4"/>
                    <a:pt x="37" y="4"/>
                  </a:cubicBezTo>
                  <a:cubicBezTo>
                    <a:pt x="36" y="5"/>
                    <a:pt x="35" y="6"/>
                    <a:pt x="34" y="7"/>
                  </a:cubicBezTo>
                  <a:cubicBezTo>
                    <a:pt x="34" y="8"/>
                    <a:pt x="34" y="9"/>
                    <a:pt x="34" y="9"/>
                  </a:cubicBezTo>
                  <a:cubicBezTo>
                    <a:pt x="34" y="10"/>
                    <a:pt x="35" y="10"/>
                    <a:pt x="35" y="10"/>
                  </a:cubicBezTo>
                  <a:cubicBezTo>
                    <a:pt x="35" y="10"/>
                    <a:pt x="35" y="10"/>
                    <a:pt x="35" y="11"/>
                  </a:cubicBezTo>
                  <a:cubicBezTo>
                    <a:pt x="35" y="11"/>
                    <a:pt x="35" y="11"/>
                    <a:pt x="35" y="11"/>
                  </a:cubicBezTo>
                  <a:cubicBezTo>
                    <a:pt x="35" y="11"/>
                    <a:pt x="35" y="11"/>
                    <a:pt x="35" y="11"/>
                  </a:cubicBezTo>
                  <a:cubicBezTo>
                    <a:pt x="34" y="11"/>
                    <a:pt x="34" y="11"/>
                    <a:pt x="34" y="11"/>
                  </a:cubicBezTo>
                  <a:cubicBezTo>
                    <a:pt x="33" y="11"/>
                    <a:pt x="33" y="12"/>
                    <a:pt x="33" y="12"/>
                  </a:cubicBezTo>
                  <a:cubicBezTo>
                    <a:pt x="33" y="13"/>
                    <a:pt x="33" y="14"/>
                    <a:pt x="33" y="14"/>
                  </a:cubicBezTo>
                  <a:cubicBezTo>
                    <a:pt x="33" y="15"/>
                    <a:pt x="33" y="16"/>
                    <a:pt x="33" y="16"/>
                  </a:cubicBezTo>
                  <a:cubicBezTo>
                    <a:pt x="33" y="17"/>
                    <a:pt x="33" y="17"/>
                    <a:pt x="33" y="18"/>
                  </a:cubicBezTo>
                  <a:cubicBezTo>
                    <a:pt x="34" y="18"/>
                    <a:pt x="34"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9"/>
                    <a:pt x="34" y="19"/>
                    <a:pt x="34" y="20"/>
                  </a:cubicBezTo>
                  <a:cubicBezTo>
                    <a:pt x="34" y="20"/>
                    <a:pt x="34" y="21"/>
                    <a:pt x="34" y="21"/>
                  </a:cubicBezTo>
                  <a:cubicBezTo>
                    <a:pt x="35" y="22"/>
                    <a:pt x="36" y="23"/>
                    <a:pt x="37" y="24"/>
                  </a:cubicBezTo>
                  <a:cubicBezTo>
                    <a:pt x="37" y="25"/>
                    <a:pt x="37" y="25"/>
                    <a:pt x="38" y="25"/>
                  </a:cubicBezTo>
                  <a:cubicBezTo>
                    <a:pt x="38" y="25"/>
                    <a:pt x="38" y="25"/>
                    <a:pt x="38" y="25"/>
                  </a:cubicBezTo>
                  <a:cubicBezTo>
                    <a:pt x="39" y="25"/>
                    <a:pt x="39" y="25"/>
                    <a:pt x="39" y="24"/>
                  </a:cubicBezTo>
                  <a:cubicBezTo>
                    <a:pt x="40" y="24"/>
                    <a:pt x="40" y="24"/>
                    <a:pt x="40" y="24"/>
                  </a:cubicBezTo>
                  <a:cubicBezTo>
                    <a:pt x="40" y="24"/>
                    <a:pt x="40" y="24"/>
                    <a:pt x="40" y="25"/>
                  </a:cubicBezTo>
                  <a:cubicBezTo>
                    <a:pt x="40" y="25"/>
                    <a:pt x="40" y="26"/>
                    <a:pt x="40" y="26"/>
                  </a:cubicBezTo>
                  <a:cubicBezTo>
                    <a:pt x="40" y="27"/>
                    <a:pt x="40" y="27"/>
                    <a:pt x="41" y="27"/>
                  </a:cubicBezTo>
                  <a:cubicBezTo>
                    <a:pt x="42" y="28"/>
                    <a:pt x="43" y="28"/>
                    <a:pt x="44" y="29"/>
                  </a:cubicBezTo>
                  <a:cubicBezTo>
                    <a:pt x="45" y="29"/>
                    <a:pt x="45" y="29"/>
                    <a:pt x="45" y="29"/>
                  </a:cubicBezTo>
                  <a:cubicBezTo>
                    <a:pt x="45" y="29"/>
                    <a:pt x="46" y="28"/>
                    <a:pt x="46" y="28"/>
                  </a:cubicBezTo>
                  <a:cubicBezTo>
                    <a:pt x="46" y="28"/>
                    <a:pt x="47" y="27"/>
                    <a:pt x="47" y="27"/>
                  </a:cubicBezTo>
                  <a:cubicBezTo>
                    <a:pt x="47" y="27"/>
                    <a:pt x="47" y="27"/>
                    <a:pt x="47" y="27"/>
                  </a:cubicBezTo>
                  <a:cubicBezTo>
                    <a:pt x="47" y="27"/>
                    <a:pt x="47" y="27"/>
                    <a:pt x="47" y="27"/>
                  </a:cubicBezTo>
                  <a:cubicBezTo>
                    <a:pt x="47" y="27"/>
                    <a:pt x="48" y="28"/>
                    <a:pt x="48" y="28"/>
                  </a:cubicBezTo>
                  <a:cubicBezTo>
                    <a:pt x="48" y="28"/>
                    <a:pt x="49" y="29"/>
                    <a:pt x="49" y="29"/>
                  </a:cubicBezTo>
                  <a:cubicBezTo>
                    <a:pt x="49" y="29"/>
                    <a:pt x="49" y="29"/>
                    <a:pt x="50" y="29"/>
                  </a:cubicBezTo>
                  <a:cubicBezTo>
                    <a:pt x="51" y="28"/>
                    <a:pt x="52" y="28"/>
                    <a:pt x="53" y="27"/>
                  </a:cubicBezTo>
                  <a:cubicBezTo>
                    <a:pt x="54" y="27"/>
                    <a:pt x="54" y="27"/>
                    <a:pt x="54" y="26"/>
                  </a:cubicBezTo>
                  <a:cubicBezTo>
                    <a:pt x="55" y="26"/>
                    <a:pt x="54" y="25"/>
                    <a:pt x="54" y="25"/>
                  </a:cubicBezTo>
                  <a:cubicBezTo>
                    <a:pt x="54" y="24"/>
                    <a:pt x="54" y="24"/>
                    <a:pt x="54" y="24"/>
                  </a:cubicBezTo>
                  <a:cubicBezTo>
                    <a:pt x="54" y="24"/>
                    <a:pt x="54" y="24"/>
                    <a:pt x="54" y="24"/>
                  </a:cubicBezTo>
                  <a:cubicBezTo>
                    <a:pt x="54" y="24"/>
                    <a:pt x="54" y="24"/>
                    <a:pt x="55" y="24"/>
                  </a:cubicBezTo>
                  <a:cubicBezTo>
                    <a:pt x="55" y="25"/>
                    <a:pt x="55" y="25"/>
                    <a:pt x="56" y="25"/>
                  </a:cubicBezTo>
                  <a:cubicBezTo>
                    <a:pt x="56" y="25"/>
                    <a:pt x="56" y="25"/>
                    <a:pt x="56" y="25"/>
                  </a:cubicBezTo>
                  <a:cubicBezTo>
                    <a:pt x="57" y="25"/>
                    <a:pt x="57" y="25"/>
                    <a:pt x="57" y="24"/>
                  </a:cubicBezTo>
                  <a:cubicBezTo>
                    <a:pt x="58" y="23"/>
                    <a:pt x="59" y="22"/>
                    <a:pt x="60" y="21"/>
                  </a:cubicBezTo>
                  <a:cubicBezTo>
                    <a:pt x="60" y="21"/>
                    <a:pt x="60" y="20"/>
                    <a:pt x="60" y="20"/>
                  </a:cubicBezTo>
                  <a:cubicBezTo>
                    <a:pt x="60" y="19"/>
                    <a:pt x="59" y="19"/>
                    <a:pt x="59" y="18"/>
                  </a:cubicBezTo>
                  <a:cubicBezTo>
                    <a:pt x="59" y="18"/>
                    <a:pt x="59" y="18"/>
                    <a:pt x="59" y="18"/>
                  </a:cubicBezTo>
                  <a:cubicBezTo>
                    <a:pt x="59" y="18"/>
                    <a:pt x="59" y="18"/>
                    <a:pt x="59" y="18"/>
                  </a:cubicBezTo>
                  <a:cubicBezTo>
                    <a:pt x="59" y="18"/>
                    <a:pt x="59" y="18"/>
                    <a:pt x="59" y="18"/>
                  </a:cubicBezTo>
                  <a:cubicBezTo>
                    <a:pt x="60" y="18"/>
                    <a:pt x="60" y="18"/>
                    <a:pt x="60" y="18"/>
                  </a:cubicBezTo>
                  <a:cubicBezTo>
                    <a:pt x="61" y="17"/>
                    <a:pt x="61" y="17"/>
                    <a:pt x="61" y="16"/>
                  </a:cubicBezTo>
                  <a:cubicBezTo>
                    <a:pt x="61" y="16"/>
                    <a:pt x="62" y="15"/>
                    <a:pt x="62" y="14"/>
                  </a:cubicBezTo>
                  <a:cubicBezTo>
                    <a:pt x="62" y="14"/>
                    <a:pt x="61" y="13"/>
                    <a:pt x="61" y="12"/>
                  </a:cubicBezTo>
                  <a:close/>
                  <a:moveTo>
                    <a:pt x="58" y="15"/>
                  </a:moveTo>
                  <a:cubicBezTo>
                    <a:pt x="57" y="15"/>
                    <a:pt x="56" y="16"/>
                    <a:pt x="56" y="17"/>
                  </a:cubicBezTo>
                  <a:cubicBezTo>
                    <a:pt x="55" y="18"/>
                    <a:pt x="56" y="20"/>
                    <a:pt x="57" y="21"/>
                  </a:cubicBezTo>
                  <a:cubicBezTo>
                    <a:pt x="56" y="21"/>
                    <a:pt x="56" y="21"/>
                    <a:pt x="56" y="22"/>
                  </a:cubicBezTo>
                  <a:cubicBezTo>
                    <a:pt x="55" y="21"/>
                    <a:pt x="53" y="21"/>
                    <a:pt x="52" y="22"/>
                  </a:cubicBezTo>
                  <a:cubicBezTo>
                    <a:pt x="51" y="23"/>
                    <a:pt x="51" y="24"/>
                    <a:pt x="51" y="25"/>
                  </a:cubicBezTo>
                  <a:cubicBezTo>
                    <a:pt x="51" y="25"/>
                    <a:pt x="50" y="25"/>
                    <a:pt x="50" y="25"/>
                  </a:cubicBezTo>
                  <a:cubicBezTo>
                    <a:pt x="49" y="24"/>
                    <a:pt x="48" y="24"/>
                    <a:pt x="47" y="24"/>
                  </a:cubicBezTo>
                  <a:cubicBezTo>
                    <a:pt x="46" y="24"/>
                    <a:pt x="45" y="24"/>
                    <a:pt x="44" y="25"/>
                  </a:cubicBezTo>
                  <a:cubicBezTo>
                    <a:pt x="44" y="25"/>
                    <a:pt x="43" y="25"/>
                    <a:pt x="43" y="25"/>
                  </a:cubicBezTo>
                  <a:cubicBezTo>
                    <a:pt x="43" y="24"/>
                    <a:pt x="43" y="23"/>
                    <a:pt x="42" y="22"/>
                  </a:cubicBezTo>
                  <a:cubicBezTo>
                    <a:pt x="41" y="21"/>
                    <a:pt x="39" y="21"/>
                    <a:pt x="38" y="22"/>
                  </a:cubicBezTo>
                  <a:cubicBezTo>
                    <a:pt x="38" y="21"/>
                    <a:pt x="38" y="21"/>
                    <a:pt x="37" y="21"/>
                  </a:cubicBezTo>
                  <a:cubicBezTo>
                    <a:pt x="38" y="20"/>
                    <a:pt x="39" y="18"/>
                    <a:pt x="38" y="17"/>
                  </a:cubicBezTo>
                  <a:cubicBezTo>
                    <a:pt x="38" y="16"/>
                    <a:pt x="37" y="15"/>
                    <a:pt x="36" y="15"/>
                  </a:cubicBezTo>
                  <a:cubicBezTo>
                    <a:pt x="36" y="15"/>
                    <a:pt x="36" y="15"/>
                    <a:pt x="36" y="14"/>
                  </a:cubicBezTo>
                  <a:cubicBezTo>
                    <a:pt x="36" y="14"/>
                    <a:pt x="36" y="14"/>
                    <a:pt x="36" y="14"/>
                  </a:cubicBezTo>
                  <a:cubicBezTo>
                    <a:pt x="37" y="14"/>
                    <a:pt x="38" y="13"/>
                    <a:pt x="38" y="11"/>
                  </a:cubicBezTo>
                  <a:cubicBezTo>
                    <a:pt x="39" y="10"/>
                    <a:pt x="38" y="9"/>
                    <a:pt x="37" y="8"/>
                  </a:cubicBezTo>
                  <a:cubicBezTo>
                    <a:pt x="38" y="8"/>
                    <a:pt x="38" y="7"/>
                    <a:pt x="38" y="7"/>
                  </a:cubicBezTo>
                  <a:cubicBezTo>
                    <a:pt x="39" y="8"/>
                    <a:pt x="41" y="8"/>
                    <a:pt x="42" y="7"/>
                  </a:cubicBezTo>
                  <a:cubicBezTo>
                    <a:pt x="43" y="6"/>
                    <a:pt x="43" y="5"/>
                    <a:pt x="43" y="4"/>
                  </a:cubicBezTo>
                  <a:cubicBezTo>
                    <a:pt x="43" y="3"/>
                    <a:pt x="44" y="3"/>
                    <a:pt x="44" y="3"/>
                  </a:cubicBezTo>
                  <a:cubicBezTo>
                    <a:pt x="45" y="4"/>
                    <a:pt x="46" y="5"/>
                    <a:pt x="47" y="5"/>
                  </a:cubicBezTo>
                  <a:cubicBezTo>
                    <a:pt x="48" y="5"/>
                    <a:pt x="49" y="4"/>
                    <a:pt x="50" y="3"/>
                  </a:cubicBezTo>
                  <a:cubicBezTo>
                    <a:pt x="50" y="3"/>
                    <a:pt x="51" y="3"/>
                    <a:pt x="51" y="4"/>
                  </a:cubicBezTo>
                  <a:cubicBezTo>
                    <a:pt x="51" y="5"/>
                    <a:pt x="51" y="6"/>
                    <a:pt x="52" y="7"/>
                  </a:cubicBezTo>
                  <a:cubicBezTo>
                    <a:pt x="53" y="8"/>
                    <a:pt x="55" y="8"/>
                    <a:pt x="56" y="7"/>
                  </a:cubicBezTo>
                  <a:cubicBezTo>
                    <a:pt x="56" y="7"/>
                    <a:pt x="56" y="8"/>
                    <a:pt x="57" y="8"/>
                  </a:cubicBezTo>
                  <a:cubicBezTo>
                    <a:pt x="56" y="9"/>
                    <a:pt x="55" y="10"/>
                    <a:pt x="56" y="11"/>
                  </a:cubicBezTo>
                  <a:cubicBezTo>
                    <a:pt x="56" y="13"/>
                    <a:pt x="57" y="14"/>
                    <a:pt x="58" y="14"/>
                  </a:cubicBezTo>
                  <a:cubicBezTo>
                    <a:pt x="58" y="14"/>
                    <a:pt x="59" y="14"/>
                    <a:pt x="59" y="14"/>
                  </a:cubicBezTo>
                  <a:cubicBezTo>
                    <a:pt x="59" y="15"/>
                    <a:pt x="58" y="15"/>
                    <a:pt x="58" y="15"/>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115" name="Freeform 30"/>
            <p:cNvSpPr>
              <a:spLocks noEditPoints="1"/>
            </p:cNvSpPr>
            <p:nvPr/>
          </p:nvSpPr>
          <p:spPr bwMode="auto">
            <a:xfrm>
              <a:off x="4257861" y="2875584"/>
              <a:ext cx="353067" cy="335114"/>
            </a:xfrm>
            <a:custGeom>
              <a:avLst/>
              <a:gdLst>
                <a:gd name="T0" fmla="*/ 75 w 75"/>
                <a:gd name="T1" fmla="*/ 27 h 71"/>
                <a:gd name="T2" fmla="*/ 69 w 75"/>
                <a:gd name="T3" fmla="*/ 14 h 71"/>
                <a:gd name="T4" fmla="*/ 64 w 75"/>
                <a:gd name="T5" fmla="*/ 0 h 71"/>
                <a:gd name="T6" fmla="*/ 5 w 75"/>
                <a:gd name="T7" fmla="*/ 11 h 71"/>
                <a:gd name="T8" fmla="*/ 1 w 75"/>
                <a:gd name="T9" fmla="*/ 26 h 71"/>
                <a:gd name="T10" fmla="*/ 0 w 75"/>
                <a:gd name="T11" fmla="*/ 31 h 71"/>
                <a:gd name="T12" fmla="*/ 1 w 75"/>
                <a:gd name="T13" fmla="*/ 65 h 71"/>
                <a:gd name="T14" fmla="*/ 70 w 75"/>
                <a:gd name="T15" fmla="*/ 71 h 71"/>
                <a:gd name="T16" fmla="*/ 70 w 75"/>
                <a:gd name="T17" fmla="*/ 61 h 71"/>
                <a:gd name="T18" fmla="*/ 4 w 75"/>
                <a:gd name="T19" fmla="*/ 26 h 71"/>
                <a:gd name="T20" fmla="*/ 71 w 75"/>
                <a:gd name="T21" fmla="*/ 26 h 71"/>
                <a:gd name="T22" fmla="*/ 58 w 75"/>
                <a:gd name="T23" fmla="*/ 33 h 71"/>
                <a:gd name="T24" fmla="*/ 54 w 75"/>
                <a:gd name="T25" fmla="*/ 28 h 71"/>
                <a:gd name="T26" fmla="*/ 52 w 75"/>
                <a:gd name="T27" fmla="*/ 31 h 71"/>
                <a:gd name="T28" fmla="*/ 44 w 75"/>
                <a:gd name="T29" fmla="*/ 31 h 71"/>
                <a:gd name="T30" fmla="*/ 52 w 75"/>
                <a:gd name="T31" fmla="*/ 31 h 71"/>
                <a:gd name="T32" fmla="*/ 37 w 75"/>
                <a:gd name="T33" fmla="*/ 33 h 71"/>
                <a:gd name="T34" fmla="*/ 42 w 75"/>
                <a:gd name="T35" fmla="*/ 28 h 71"/>
                <a:gd name="T36" fmla="*/ 28 w 75"/>
                <a:gd name="T37" fmla="*/ 33 h 71"/>
                <a:gd name="T38" fmla="*/ 23 w 75"/>
                <a:gd name="T39" fmla="*/ 28 h 71"/>
                <a:gd name="T40" fmla="*/ 21 w 75"/>
                <a:gd name="T41" fmla="*/ 28 h 71"/>
                <a:gd name="T42" fmla="*/ 17 w 75"/>
                <a:gd name="T43" fmla="*/ 33 h 71"/>
                <a:gd name="T44" fmla="*/ 21 w 75"/>
                <a:gd name="T45" fmla="*/ 28 h 71"/>
                <a:gd name="T46" fmla="*/ 18 w 75"/>
                <a:gd name="T47" fmla="*/ 35 h 71"/>
                <a:gd name="T48" fmla="*/ 28 w 75"/>
                <a:gd name="T49" fmla="*/ 35 h 71"/>
                <a:gd name="T50" fmla="*/ 38 w 75"/>
                <a:gd name="T51" fmla="*/ 35 h 71"/>
                <a:gd name="T52" fmla="*/ 48 w 75"/>
                <a:gd name="T53" fmla="*/ 35 h 71"/>
                <a:gd name="T54" fmla="*/ 58 w 75"/>
                <a:gd name="T55" fmla="*/ 35 h 71"/>
                <a:gd name="T56" fmla="*/ 67 w 75"/>
                <a:gd name="T57" fmla="*/ 62 h 71"/>
                <a:gd name="T58" fmla="*/ 29 w 75"/>
                <a:gd name="T59" fmla="*/ 40 h 71"/>
                <a:gd name="T60" fmla="*/ 13 w 75"/>
                <a:gd name="T61" fmla="*/ 62 h 71"/>
                <a:gd name="T62" fmla="*/ 12 w 75"/>
                <a:gd name="T63" fmla="*/ 33 h 71"/>
                <a:gd name="T64" fmla="*/ 28 w 75"/>
                <a:gd name="T65" fmla="*/ 42 h 71"/>
                <a:gd name="T66" fmla="*/ 68 w 75"/>
                <a:gd name="T67" fmla="*/ 33 h 71"/>
                <a:gd name="T68" fmla="*/ 64 w 75"/>
                <a:gd name="T69" fmla="*/ 28 h 71"/>
                <a:gd name="T70" fmla="*/ 68 w 75"/>
                <a:gd name="T71" fmla="*/ 33 h 71"/>
                <a:gd name="T72" fmla="*/ 11 w 75"/>
                <a:gd name="T73" fmla="*/ 14 h 71"/>
                <a:gd name="T74" fmla="*/ 11 w 75"/>
                <a:gd name="T75" fmla="*/ 3 h 71"/>
                <a:gd name="T76" fmla="*/ 67 w 75"/>
                <a:gd name="T77" fmla="*/ 11 h 71"/>
                <a:gd name="T78" fmla="*/ 11 w 75"/>
                <a:gd name="T79" fmla="*/ 31 h 71"/>
                <a:gd name="T80" fmla="*/ 3 w 75"/>
                <a:gd name="T81" fmla="*/ 31 h 71"/>
                <a:gd name="T82" fmla="*/ 4 w 75"/>
                <a:gd name="T83" fmla="*/ 65 h 71"/>
                <a:gd name="T84" fmla="*/ 29 w 75"/>
                <a:gd name="T85" fmla="*/ 64 h 71"/>
                <a:gd name="T86" fmla="*/ 71 w 75"/>
                <a:gd name="T87" fmla="*/ 67 h 71"/>
                <a:gd name="T88" fmla="*/ 4 w 75"/>
                <a:gd name="T89" fmla="*/ 67 h 71"/>
                <a:gd name="T90" fmla="*/ 62 w 75"/>
                <a:gd name="T91" fmla="*/ 56 h 71"/>
                <a:gd name="T92" fmla="*/ 39 w 75"/>
                <a:gd name="T93" fmla="*/ 40 h 71"/>
                <a:gd name="T94" fmla="*/ 39 w 75"/>
                <a:gd name="T95" fmla="*/ 57 h 71"/>
                <a:gd name="T96" fmla="*/ 60 w 75"/>
                <a:gd name="T97" fmla="*/ 5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 h="71">
                  <a:moveTo>
                    <a:pt x="75" y="31"/>
                  </a:moveTo>
                  <a:cubicBezTo>
                    <a:pt x="75" y="28"/>
                    <a:pt x="75" y="28"/>
                    <a:pt x="75" y="28"/>
                  </a:cubicBezTo>
                  <a:cubicBezTo>
                    <a:pt x="75" y="27"/>
                    <a:pt x="75" y="27"/>
                    <a:pt x="75" y="27"/>
                  </a:cubicBezTo>
                  <a:cubicBezTo>
                    <a:pt x="75" y="27"/>
                    <a:pt x="75" y="26"/>
                    <a:pt x="75" y="26"/>
                  </a:cubicBezTo>
                  <a:cubicBezTo>
                    <a:pt x="70" y="14"/>
                    <a:pt x="70" y="14"/>
                    <a:pt x="70" y="14"/>
                  </a:cubicBezTo>
                  <a:cubicBezTo>
                    <a:pt x="70" y="14"/>
                    <a:pt x="69" y="14"/>
                    <a:pt x="69" y="14"/>
                  </a:cubicBezTo>
                  <a:cubicBezTo>
                    <a:pt x="70" y="13"/>
                    <a:pt x="70" y="12"/>
                    <a:pt x="70" y="11"/>
                  </a:cubicBezTo>
                  <a:cubicBezTo>
                    <a:pt x="70" y="5"/>
                    <a:pt x="70" y="5"/>
                    <a:pt x="70" y="5"/>
                  </a:cubicBezTo>
                  <a:cubicBezTo>
                    <a:pt x="70" y="2"/>
                    <a:pt x="67" y="0"/>
                    <a:pt x="64" y="0"/>
                  </a:cubicBezTo>
                  <a:cubicBezTo>
                    <a:pt x="11" y="0"/>
                    <a:pt x="11" y="0"/>
                    <a:pt x="11" y="0"/>
                  </a:cubicBezTo>
                  <a:cubicBezTo>
                    <a:pt x="8" y="0"/>
                    <a:pt x="5" y="2"/>
                    <a:pt x="5" y="5"/>
                  </a:cubicBezTo>
                  <a:cubicBezTo>
                    <a:pt x="5" y="11"/>
                    <a:pt x="5" y="11"/>
                    <a:pt x="5" y="11"/>
                  </a:cubicBezTo>
                  <a:cubicBezTo>
                    <a:pt x="5" y="12"/>
                    <a:pt x="5" y="13"/>
                    <a:pt x="6" y="14"/>
                  </a:cubicBezTo>
                  <a:cubicBezTo>
                    <a:pt x="6" y="14"/>
                    <a:pt x="6" y="14"/>
                    <a:pt x="5" y="14"/>
                  </a:cubicBezTo>
                  <a:cubicBezTo>
                    <a:pt x="1" y="26"/>
                    <a:pt x="1" y="26"/>
                    <a:pt x="1" y="26"/>
                  </a:cubicBezTo>
                  <a:cubicBezTo>
                    <a:pt x="0" y="26"/>
                    <a:pt x="0" y="27"/>
                    <a:pt x="0" y="27"/>
                  </a:cubicBezTo>
                  <a:cubicBezTo>
                    <a:pt x="0" y="27"/>
                    <a:pt x="0" y="27"/>
                    <a:pt x="0" y="28"/>
                  </a:cubicBezTo>
                  <a:cubicBezTo>
                    <a:pt x="0" y="31"/>
                    <a:pt x="0" y="31"/>
                    <a:pt x="0" y="31"/>
                  </a:cubicBezTo>
                  <a:cubicBezTo>
                    <a:pt x="0" y="33"/>
                    <a:pt x="2" y="36"/>
                    <a:pt x="5" y="36"/>
                  </a:cubicBezTo>
                  <a:cubicBezTo>
                    <a:pt x="5" y="61"/>
                    <a:pt x="5" y="61"/>
                    <a:pt x="5" y="61"/>
                  </a:cubicBezTo>
                  <a:cubicBezTo>
                    <a:pt x="3" y="61"/>
                    <a:pt x="1" y="63"/>
                    <a:pt x="1" y="65"/>
                  </a:cubicBezTo>
                  <a:cubicBezTo>
                    <a:pt x="1" y="67"/>
                    <a:pt x="1" y="67"/>
                    <a:pt x="1" y="67"/>
                  </a:cubicBezTo>
                  <a:cubicBezTo>
                    <a:pt x="1" y="69"/>
                    <a:pt x="3" y="71"/>
                    <a:pt x="6" y="71"/>
                  </a:cubicBezTo>
                  <a:cubicBezTo>
                    <a:pt x="70" y="71"/>
                    <a:pt x="70" y="71"/>
                    <a:pt x="70" y="71"/>
                  </a:cubicBezTo>
                  <a:cubicBezTo>
                    <a:pt x="72" y="71"/>
                    <a:pt x="74" y="69"/>
                    <a:pt x="74" y="67"/>
                  </a:cubicBezTo>
                  <a:cubicBezTo>
                    <a:pt x="74" y="65"/>
                    <a:pt x="74" y="65"/>
                    <a:pt x="74" y="65"/>
                  </a:cubicBezTo>
                  <a:cubicBezTo>
                    <a:pt x="74" y="63"/>
                    <a:pt x="72" y="61"/>
                    <a:pt x="70" y="61"/>
                  </a:cubicBezTo>
                  <a:cubicBezTo>
                    <a:pt x="70" y="36"/>
                    <a:pt x="70" y="36"/>
                    <a:pt x="70" y="36"/>
                  </a:cubicBezTo>
                  <a:cubicBezTo>
                    <a:pt x="73" y="36"/>
                    <a:pt x="75" y="33"/>
                    <a:pt x="75" y="31"/>
                  </a:cubicBezTo>
                  <a:close/>
                  <a:moveTo>
                    <a:pt x="4" y="26"/>
                  </a:moveTo>
                  <a:cubicBezTo>
                    <a:pt x="8" y="16"/>
                    <a:pt x="8" y="16"/>
                    <a:pt x="8" y="16"/>
                  </a:cubicBezTo>
                  <a:cubicBezTo>
                    <a:pt x="67" y="16"/>
                    <a:pt x="67" y="16"/>
                    <a:pt x="67" y="16"/>
                  </a:cubicBezTo>
                  <a:cubicBezTo>
                    <a:pt x="71" y="26"/>
                    <a:pt x="71" y="26"/>
                    <a:pt x="71" y="26"/>
                  </a:cubicBezTo>
                  <a:lnTo>
                    <a:pt x="4" y="26"/>
                  </a:lnTo>
                  <a:close/>
                  <a:moveTo>
                    <a:pt x="62" y="31"/>
                  </a:moveTo>
                  <a:cubicBezTo>
                    <a:pt x="62" y="32"/>
                    <a:pt x="60" y="33"/>
                    <a:pt x="58" y="33"/>
                  </a:cubicBezTo>
                  <a:cubicBezTo>
                    <a:pt x="57" y="33"/>
                    <a:pt x="57" y="33"/>
                    <a:pt x="57" y="33"/>
                  </a:cubicBezTo>
                  <a:cubicBezTo>
                    <a:pt x="55" y="33"/>
                    <a:pt x="54" y="32"/>
                    <a:pt x="54" y="31"/>
                  </a:cubicBezTo>
                  <a:cubicBezTo>
                    <a:pt x="54" y="28"/>
                    <a:pt x="54" y="28"/>
                    <a:pt x="54" y="28"/>
                  </a:cubicBezTo>
                  <a:cubicBezTo>
                    <a:pt x="62" y="28"/>
                    <a:pt x="62" y="28"/>
                    <a:pt x="62" y="28"/>
                  </a:cubicBezTo>
                  <a:lnTo>
                    <a:pt x="62" y="31"/>
                  </a:lnTo>
                  <a:close/>
                  <a:moveTo>
                    <a:pt x="52" y="31"/>
                  </a:moveTo>
                  <a:cubicBezTo>
                    <a:pt x="52" y="32"/>
                    <a:pt x="50" y="33"/>
                    <a:pt x="48" y="33"/>
                  </a:cubicBezTo>
                  <a:cubicBezTo>
                    <a:pt x="47" y="33"/>
                    <a:pt x="47" y="33"/>
                    <a:pt x="47" y="33"/>
                  </a:cubicBezTo>
                  <a:cubicBezTo>
                    <a:pt x="45" y="33"/>
                    <a:pt x="44" y="32"/>
                    <a:pt x="44" y="31"/>
                  </a:cubicBezTo>
                  <a:cubicBezTo>
                    <a:pt x="44" y="28"/>
                    <a:pt x="44" y="28"/>
                    <a:pt x="44" y="28"/>
                  </a:cubicBezTo>
                  <a:cubicBezTo>
                    <a:pt x="52" y="28"/>
                    <a:pt x="52" y="28"/>
                    <a:pt x="52" y="28"/>
                  </a:cubicBezTo>
                  <a:lnTo>
                    <a:pt x="52" y="31"/>
                  </a:lnTo>
                  <a:close/>
                  <a:moveTo>
                    <a:pt x="42" y="31"/>
                  </a:moveTo>
                  <a:cubicBezTo>
                    <a:pt x="42" y="32"/>
                    <a:pt x="40" y="33"/>
                    <a:pt x="38" y="33"/>
                  </a:cubicBezTo>
                  <a:cubicBezTo>
                    <a:pt x="37" y="33"/>
                    <a:pt x="37" y="33"/>
                    <a:pt x="37" y="33"/>
                  </a:cubicBezTo>
                  <a:cubicBezTo>
                    <a:pt x="35" y="33"/>
                    <a:pt x="34" y="32"/>
                    <a:pt x="34" y="31"/>
                  </a:cubicBezTo>
                  <a:cubicBezTo>
                    <a:pt x="34" y="28"/>
                    <a:pt x="34" y="28"/>
                    <a:pt x="34" y="28"/>
                  </a:cubicBezTo>
                  <a:cubicBezTo>
                    <a:pt x="42" y="28"/>
                    <a:pt x="42" y="28"/>
                    <a:pt x="42" y="28"/>
                  </a:cubicBezTo>
                  <a:lnTo>
                    <a:pt x="42" y="31"/>
                  </a:lnTo>
                  <a:close/>
                  <a:moveTo>
                    <a:pt x="32" y="31"/>
                  </a:moveTo>
                  <a:cubicBezTo>
                    <a:pt x="32" y="32"/>
                    <a:pt x="30" y="33"/>
                    <a:pt x="28" y="33"/>
                  </a:cubicBezTo>
                  <a:cubicBezTo>
                    <a:pt x="27" y="33"/>
                    <a:pt x="27" y="33"/>
                    <a:pt x="27" y="33"/>
                  </a:cubicBezTo>
                  <a:cubicBezTo>
                    <a:pt x="25" y="33"/>
                    <a:pt x="23" y="32"/>
                    <a:pt x="23" y="31"/>
                  </a:cubicBezTo>
                  <a:cubicBezTo>
                    <a:pt x="23" y="28"/>
                    <a:pt x="23" y="28"/>
                    <a:pt x="23" y="28"/>
                  </a:cubicBezTo>
                  <a:cubicBezTo>
                    <a:pt x="32" y="28"/>
                    <a:pt x="32" y="28"/>
                    <a:pt x="32" y="28"/>
                  </a:cubicBezTo>
                  <a:lnTo>
                    <a:pt x="32" y="31"/>
                  </a:lnTo>
                  <a:close/>
                  <a:moveTo>
                    <a:pt x="21" y="28"/>
                  </a:moveTo>
                  <a:cubicBezTo>
                    <a:pt x="21" y="31"/>
                    <a:pt x="21" y="31"/>
                    <a:pt x="21" y="31"/>
                  </a:cubicBezTo>
                  <a:cubicBezTo>
                    <a:pt x="21" y="32"/>
                    <a:pt x="20" y="33"/>
                    <a:pt x="18" y="33"/>
                  </a:cubicBezTo>
                  <a:cubicBezTo>
                    <a:pt x="17" y="33"/>
                    <a:pt x="17" y="33"/>
                    <a:pt x="17" y="33"/>
                  </a:cubicBezTo>
                  <a:cubicBezTo>
                    <a:pt x="15" y="33"/>
                    <a:pt x="13" y="32"/>
                    <a:pt x="13" y="31"/>
                  </a:cubicBezTo>
                  <a:cubicBezTo>
                    <a:pt x="13" y="28"/>
                    <a:pt x="13" y="28"/>
                    <a:pt x="13" y="28"/>
                  </a:cubicBezTo>
                  <a:lnTo>
                    <a:pt x="21" y="28"/>
                  </a:lnTo>
                  <a:close/>
                  <a:moveTo>
                    <a:pt x="12" y="33"/>
                  </a:moveTo>
                  <a:cubicBezTo>
                    <a:pt x="13" y="35"/>
                    <a:pt x="15" y="35"/>
                    <a:pt x="17" y="35"/>
                  </a:cubicBezTo>
                  <a:cubicBezTo>
                    <a:pt x="18" y="35"/>
                    <a:pt x="18" y="35"/>
                    <a:pt x="18" y="35"/>
                  </a:cubicBezTo>
                  <a:cubicBezTo>
                    <a:pt x="20" y="35"/>
                    <a:pt x="21" y="35"/>
                    <a:pt x="22" y="33"/>
                  </a:cubicBezTo>
                  <a:cubicBezTo>
                    <a:pt x="23" y="35"/>
                    <a:pt x="25" y="35"/>
                    <a:pt x="27" y="35"/>
                  </a:cubicBezTo>
                  <a:cubicBezTo>
                    <a:pt x="28" y="35"/>
                    <a:pt x="28" y="35"/>
                    <a:pt x="28" y="35"/>
                  </a:cubicBezTo>
                  <a:cubicBezTo>
                    <a:pt x="30" y="35"/>
                    <a:pt x="32" y="35"/>
                    <a:pt x="33" y="33"/>
                  </a:cubicBezTo>
                  <a:cubicBezTo>
                    <a:pt x="34" y="35"/>
                    <a:pt x="35" y="35"/>
                    <a:pt x="37" y="35"/>
                  </a:cubicBezTo>
                  <a:cubicBezTo>
                    <a:pt x="38" y="35"/>
                    <a:pt x="38" y="35"/>
                    <a:pt x="38" y="35"/>
                  </a:cubicBezTo>
                  <a:cubicBezTo>
                    <a:pt x="40" y="35"/>
                    <a:pt x="42" y="35"/>
                    <a:pt x="43" y="33"/>
                  </a:cubicBezTo>
                  <a:cubicBezTo>
                    <a:pt x="44" y="35"/>
                    <a:pt x="45" y="35"/>
                    <a:pt x="47" y="35"/>
                  </a:cubicBezTo>
                  <a:cubicBezTo>
                    <a:pt x="48" y="35"/>
                    <a:pt x="48" y="35"/>
                    <a:pt x="48" y="35"/>
                  </a:cubicBezTo>
                  <a:cubicBezTo>
                    <a:pt x="50" y="35"/>
                    <a:pt x="52" y="35"/>
                    <a:pt x="53" y="33"/>
                  </a:cubicBezTo>
                  <a:cubicBezTo>
                    <a:pt x="54" y="35"/>
                    <a:pt x="55" y="35"/>
                    <a:pt x="57" y="35"/>
                  </a:cubicBezTo>
                  <a:cubicBezTo>
                    <a:pt x="58" y="35"/>
                    <a:pt x="58" y="35"/>
                    <a:pt x="58" y="35"/>
                  </a:cubicBezTo>
                  <a:cubicBezTo>
                    <a:pt x="60" y="35"/>
                    <a:pt x="62" y="35"/>
                    <a:pt x="63" y="33"/>
                  </a:cubicBezTo>
                  <a:cubicBezTo>
                    <a:pt x="64" y="35"/>
                    <a:pt x="65" y="35"/>
                    <a:pt x="67" y="35"/>
                  </a:cubicBezTo>
                  <a:cubicBezTo>
                    <a:pt x="67" y="62"/>
                    <a:pt x="67" y="62"/>
                    <a:pt x="67" y="62"/>
                  </a:cubicBezTo>
                  <a:cubicBezTo>
                    <a:pt x="30" y="62"/>
                    <a:pt x="30" y="62"/>
                    <a:pt x="30" y="62"/>
                  </a:cubicBezTo>
                  <a:cubicBezTo>
                    <a:pt x="30" y="41"/>
                    <a:pt x="30" y="41"/>
                    <a:pt x="30" y="41"/>
                  </a:cubicBezTo>
                  <a:cubicBezTo>
                    <a:pt x="30" y="40"/>
                    <a:pt x="30" y="40"/>
                    <a:pt x="29" y="40"/>
                  </a:cubicBezTo>
                  <a:cubicBezTo>
                    <a:pt x="14" y="40"/>
                    <a:pt x="14" y="40"/>
                    <a:pt x="14" y="40"/>
                  </a:cubicBezTo>
                  <a:cubicBezTo>
                    <a:pt x="13" y="40"/>
                    <a:pt x="13" y="40"/>
                    <a:pt x="13" y="41"/>
                  </a:cubicBezTo>
                  <a:cubicBezTo>
                    <a:pt x="13" y="62"/>
                    <a:pt x="13" y="62"/>
                    <a:pt x="13" y="62"/>
                  </a:cubicBezTo>
                  <a:cubicBezTo>
                    <a:pt x="8" y="62"/>
                    <a:pt x="8" y="62"/>
                    <a:pt x="8" y="62"/>
                  </a:cubicBezTo>
                  <a:cubicBezTo>
                    <a:pt x="8" y="35"/>
                    <a:pt x="8" y="35"/>
                    <a:pt x="8" y="35"/>
                  </a:cubicBezTo>
                  <a:cubicBezTo>
                    <a:pt x="10" y="35"/>
                    <a:pt x="11" y="35"/>
                    <a:pt x="12" y="33"/>
                  </a:cubicBezTo>
                  <a:close/>
                  <a:moveTo>
                    <a:pt x="15" y="62"/>
                  </a:moveTo>
                  <a:cubicBezTo>
                    <a:pt x="15" y="42"/>
                    <a:pt x="15" y="42"/>
                    <a:pt x="15" y="42"/>
                  </a:cubicBezTo>
                  <a:cubicBezTo>
                    <a:pt x="28" y="42"/>
                    <a:pt x="28" y="42"/>
                    <a:pt x="28" y="42"/>
                  </a:cubicBezTo>
                  <a:cubicBezTo>
                    <a:pt x="28" y="62"/>
                    <a:pt x="28" y="62"/>
                    <a:pt x="28" y="62"/>
                  </a:cubicBezTo>
                  <a:lnTo>
                    <a:pt x="15" y="62"/>
                  </a:lnTo>
                  <a:close/>
                  <a:moveTo>
                    <a:pt x="68" y="33"/>
                  </a:moveTo>
                  <a:cubicBezTo>
                    <a:pt x="67" y="33"/>
                    <a:pt x="67" y="33"/>
                    <a:pt x="67" y="33"/>
                  </a:cubicBezTo>
                  <a:cubicBezTo>
                    <a:pt x="65" y="33"/>
                    <a:pt x="64" y="32"/>
                    <a:pt x="64" y="31"/>
                  </a:cubicBezTo>
                  <a:cubicBezTo>
                    <a:pt x="64" y="28"/>
                    <a:pt x="64" y="28"/>
                    <a:pt x="64" y="28"/>
                  </a:cubicBezTo>
                  <a:cubicBezTo>
                    <a:pt x="72" y="28"/>
                    <a:pt x="72" y="28"/>
                    <a:pt x="72" y="28"/>
                  </a:cubicBezTo>
                  <a:cubicBezTo>
                    <a:pt x="72" y="31"/>
                    <a:pt x="72" y="31"/>
                    <a:pt x="72" y="31"/>
                  </a:cubicBezTo>
                  <a:cubicBezTo>
                    <a:pt x="72" y="32"/>
                    <a:pt x="70" y="33"/>
                    <a:pt x="68" y="33"/>
                  </a:cubicBezTo>
                  <a:close/>
                  <a:moveTo>
                    <a:pt x="67" y="11"/>
                  </a:moveTo>
                  <a:cubicBezTo>
                    <a:pt x="67" y="13"/>
                    <a:pt x="66" y="14"/>
                    <a:pt x="64" y="14"/>
                  </a:cubicBezTo>
                  <a:cubicBezTo>
                    <a:pt x="11" y="14"/>
                    <a:pt x="11" y="14"/>
                    <a:pt x="11" y="14"/>
                  </a:cubicBezTo>
                  <a:cubicBezTo>
                    <a:pt x="9" y="14"/>
                    <a:pt x="8" y="13"/>
                    <a:pt x="8" y="11"/>
                  </a:cubicBezTo>
                  <a:cubicBezTo>
                    <a:pt x="8" y="5"/>
                    <a:pt x="8" y="5"/>
                    <a:pt x="8" y="5"/>
                  </a:cubicBezTo>
                  <a:cubicBezTo>
                    <a:pt x="8" y="4"/>
                    <a:pt x="9" y="3"/>
                    <a:pt x="11" y="3"/>
                  </a:cubicBezTo>
                  <a:cubicBezTo>
                    <a:pt x="64" y="3"/>
                    <a:pt x="64" y="3"/>
                    <a:pt x="64" y="3"/>
                  </a:cubicBezTo>
                  <a:cubicBezTo>
                    <a:pt x="66" y="3"/>
                    <a:pt x="67" y="4"/>
                    <a:pt x="67" y="5"/>
                  </a:cubicBezTo>
                  <a:lnTo>
                    <a:pt x="67" y="11"/>
                  </a:lnTo>
                  <a:close/>
                  <a:moveTo>
                    <a:pt x="3" y="28"/>
                  </a:moveTo>
                  <a:cubicBezTo>
                    <a:pt x="11" y="28"/>
                    <a:pt x="11" y="28"/>
                    <a:pt x="11" y="28"/>
                  </a:cubicBezTo>
                  <a:cubicBezTo>
                    <a:pt x="11" y="31"/>
                    <a:pt x="11" y="31"/>
                    <a:pt x="11" y="31"/>
                  </a:cubicBezTo>
                  <a:cubicBezTo>
                    <a:pt x="11" y="32"/>
                    <a:pt x="10" y="33"/>
                    <a:pt x="8" y="33"/>
                  </a:cubicBezTo>
                  <a:cubicBezTo>
                    <a:pt x="7" y="33"/>
                    <a:pt x="7" y="33"/>
                    <a:pt x="7" y="33"/>
                  </a:cubicBezTo>
                  <a:cubicBezTo>
                    <a:pt x="5" y="33"/>
                    <a:pt x="3" y="32"/>
                    <a:pt x="3" y="31"/>
                  </a:cubicBezTo>
                  <a:lnTo>
                    <a:pt x="3" y="28"/>
                  </a:lnTo>
                  <a:close/>
                  <a:moveTo>
                    <a:pt x="4" y="67"/>
                  </a:moveTo>
                  <a:cubicBezTo>
                    <a:pt x="4" y="65"/>
                    <a:pt x="4" y="65"/>
                    <a:pt x="4" y="65"/>
                  </a:cubicBezTo>
                  <a:cubicBezTo>
                    <a:pt x="4" y="65"/>
                    <a:pt x="5" y="64"/>
                    <a:pt x="6" y="64"/>
                  </a:cubicBezTo>
                  <a:cubicBezTo>
                    <a:pt x="14" y="64"/>
                    <a:pt x="14" y="64"/>
                    <a:pt x="14" y="64"/>
                  </a:cubicBezTo>
                  <a:cubicBezTo>
                    <a:pt x="29" y="64"/>
                    <a:pt x="29" y="64"/>
                    <a:pt x="29" y="64"/>
                  </a:cubicBezTo>
                  <a:cubicBezTo>
                    <a:pt x="70" y="64"/>
                    <a:pt x="70" y="64"/>
                    <a:pt x="70" y="64"/>
                  </a:cubicBezTo>
                  <a:cubicBezTo>
                    <a:pt x="70" y="64"/>
                    <a:pt x="71" y="65"/>
                    <a:pt x="71" y="65"/>
                  </a:cubicBezTo>
                  <a:cubicBezTo>
                    <a:pt x="71" y="67"/>
                    <a:pt x="71" y="67"/>
                    <a:pt x="71" y="67"/>
                  </a:cubicBezTo>
                  <a:cubicBezTo>
                    <a:pt x="71" y="68"/>
                    <a:pt x="70" y="68"/>
                    <a:pt x="70" y="68"/>
                  </a:cubicBezTo>
                  <a:cubicBezTo>
                    <a:pt x="6" y="68"/>
                    <a:pt x="6" y="68"/>
                    <a:pt x="6" y="68"/>
                  </a:cubicBezTo>
                  <a:cubicBezTo>
                    <a:pt x="5" y="68"/>
                    <a:pt x="4" y="68"/>
                    <a:pt x="4" y="67"/>
                  </a:cubicBezTo>
                  <a:close/>
                  <a:moveTo>
                    <a:pt x="39" y="57"/>
                  </a:moveTo>
                  <a:cubicBezTo>
                    <a:pt x="61" y="57"/>
                    <a:pt x="61" y="57"/>
                    <a:pt x="61" y="57"/>
                  </a:cubicBezTo>
                  <a:cubicBezTo>
                    <a:pt x="62" y="57"/>
                    <a:pt x="62" y="56"/>
                    <a:pt x="62" y="56"/>
                  </a:cubicBezTo>
                  <a:cubicBezTo>
                    <a:pt x="62" y="41"/>
                    <a:pt x="62" y="41"/>
                    <a:pt x="62" y="41"/>
                  </a:cubicBezTo>
                  <a:cubicBezTo>
                    <a:pt x="62" y="40"/>
                    <a:pt x="62" y="40"/>
                    <a:pt x="61" y="40"/>
                  </a:cubicBezTo>
                  <a:cubicBezTo>
                    <a:pt x="39" y="40"/>
                    <a:pt x="39" y="40"/>
                    <a:pt x="39" y="40"/>
                  </a:cubicBezTo>
                  <a:cubicBezTo>
                    <a:pt x="38" y="40"/>
                    <a:pt x="38" y="40"/>
                    <a:pt x="38" y="41"/>
                  </a:cubicBezTo>
                  <a:cubicBezTo>
                    <a:pt x="38" y="56"/>
                    <a:pt x="38" y="56"/>
                    <a:pt x="38" y="56"/>
                  </a:cubicBezTo>
                  <a:cubicBezTo>
                    <a:pt x="38" y="56"/>
                    <a:pt x="38" y="57"/>
                    <a:pt x="39" y="57"/>
                  </a:cubicBezTo>
                  <a:close/>
                  <a:moveTo>
                    <a:pt x="40" y="42"/>
                  </a:moveTo>
                  <a:cubicBezTo>
                    <a:pt x="60" y="42"/>
                    <a:pt x="60" y="42"/>
                    <a:pt x="60" y="42"/>
                  </a:cubicBezTo>
                  <a:cubicBezTo>
                    <a:pt x="60" y="55"/>
                    <a:pt x="60" y="55"/>
                    <a:pt x="60" y="55"/>
                  </a:cubicBezTo>
                  <a:cubicBezTo>
                    <a:pt x="40" y="55"/>
                    <a:pt x="40" y="55"/>
                    <a:pt x="40" y="5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116" name="Freeform 30"/>
            <p:cNvSpPr>
              <a:spLocks noEditPoints="1"/>
            </p:cNvSpPr>
            <p:nvPr/>
          </p:nvSpPr>
          <p:spPr bwMode="auto">
            <a:xfrm>
              <a:off x="4829880" y="6096357"/>
              <a:ext cx="353067" cy="335114"/>
            </a:xfrm>
            <a:custGeom>
              <a:avLst/>
              <a:gdLst>
                <a:gd name="T0" fmla="*/ 75 w 75"/>
                <a:gd name="T1" fmla="*/ 27 h 71"/>
                <a:gd name="T2" fmla="*/ 69 w 75"/>
                <a:gd name="T3" fmla="*/ 14 h 71"/>
                <a:gd name="T4" fmla="*/ 64 w 75"/>
                <a:gd name="T5" fmla="*/ 0 h 71"/>
                <a:gd name="T6" fmla="*/ 5 w 75"/>
                <a:gd name="T7" fmla="*/ 11 h 71"/>
                <a:gd name="T8" fmla="*/ 1 w 75"/>
                <a:gd name="T9" fmla="*/ 26 h 71"/>
                <a:gd name="T10" fmla="*/ 0 w 75"/>
                <a:gd name="T11" fmla="*/ 31 h 71"/>
                <a:gd name="T12" fmla="*/ 1 w 75"/>
                <a:gd name="T13" fmla="*/ 65 h 71"/>
                <a:gd name="T14" fmla="*/ 70 w 75"/>
                <a:gd name="T15" fmla="*/ 71 h 71"/>
                <a:gd name="T16" fmla="*/ 70 w 75"/>
                <a:gd name="T17" fmla="*/ 61 h 71"/>
                <a:gd name="T18" fmla="*/ 4 w 75"/>
                <a:gd name="T19" fmla="*/ 26 h 71"/>
                <a:gd name="T20" fmla="*/ 71 w 75"/>
                <a:gd name="T21" fmla="*/ 26 h 71"/>
                <a:gd name="T22" fmla="*/ 58 w 75"/>
                <a:gd name="T23" fmla="*/ 33 h 71"/>
                <a:gd name="T24" fmla="*/ 54 w 75"/>
                <a:gd name="T25" fmla="*/ 28 h 71"/>
                <a:gd name="T26" fmla="*/ 52 w 75"/>
                <a:gd name="T27" fmla="*/ 31 h 71"/>
                <a:gd name="T28" fmla="*/ 44 w 75"/>
                <a:gd name="T29" fmla="*/ 31 h 71"/>
                <a:gd name="T30" fmla="*/ 52 w 75"/>
                <a:gd name="T31" fmla="*/ 31 h 71"/>
                <a:gd name="T32" fmla="*/ 37 w 75"/>
                <a:gd name="T33" fmla="*/ 33 h 71"/>
                <a:gd name="T34" fmla="*/ 42 w 75"/>
                <a:gd name="T35" fmla="*/ 28 h 71"/>
                <a:gd name="T36" fmla="*/ 28 w 75"/>
                <a:gd name="T37" fmla="*/ 33 h 71"/>
                <a:gd name="T38" fmla="*/ 23 w 75"/>
                <a:gd name="T39" fmla="*/ 28 h 71"/>
                <a:gd name="T40" fmla="*/ 21 w 75"/>
                <a:gd name="T41" fmla="*/ 28 h 71"/>
                <a:gd name="T42" fmla="*/ 17 w 75"/>
                <a:gd name="T43" fmla="*/ 33 h 71"/>
                <a:gd name="T44" fmla="*/ 21 w 75"/>
                <a:gd name="T45" fmla="*/ 28 h 71"/>
                <a:gd name="T46" fmla="*/ 18 w 75"/>
                <a:gd name="T47" fmla="*/ 35 h 71"/>
                <a:gd name="T48" fmla="*/ 28 w 75"/>
                <a:gd name="T49" fmla="*/ 35 h 71"/>
                <a:gd name="T50" fmla="*/ 38 w 75"/>
                <a:gd name="T51" fmla="*/ 35 h 71"/>
                <a:gd name="T52" fmla="*/ 48 w 75"/>
                <a:gd name="T53" fmla="*/ 35 h 71"/>
                <a:gd name="T54" fmla="*/ 58 w 75"/>
                <a:gd name="T55" fmla="*/ 35 h 71"/>
                <a:gd name="T56" fmla="*/ 67 w 75"/>
                <a:gd name="T57" fmla="*/ 62 h 71"/>
                <a:gd name="T58" fmla="*/ 29 w 75"/>
                <a:gd name="T59" fmla="*/ 40 h 71"/>
                <a:gd name="T60" fmla="*/ 13 w 75"/>
                <a:gd name="T61" fmla="*/ 62 h 71"/>
                <a:gd name="T62" fmla="*/ 12 w 75"/>
                <a:gd name="T63" fmla="*/ 33 h 71"/>
                <a:gd name="T64" fmla="*/ 28 w 75"/>
                <a:gd name="T65" fmla="*/ 42 h 71"/>
                <a:gd name="T66" fmla="*/ 68 w 75"/>
                <a:gd name="T67" fmla="*/ 33 h 71"/>
                <a:gd name="T68" fmla="*/ 64 w 75"/>
                <a:gd name="T69" fmla="*/ 28 h 71"/>
                <a:gd name="T70" fmla="*/ 68 w 75"/>
                <a:gd name="T71" fmla="*/ 33 h 71"/>
                <a:gd name="T72" fmla="*/ 11 w 75"/>
                <a:gd name="T73" fmla="*/ 14 h 71"/>
                <a:gd name="T74" fmla="*/ 11 w 75"/>
                <a:gd name="T75" fmla="*/ 3 h 71"/>
                <a:gd name="T76" fmla="*/ 67 w 75"/>
                <a:gd name="T77" fmla="*/ 11 h 71"/>
                <a:gd name="T78" fmla="*/ 11 w 75"/>
                <a:gd name="T79" fmla="*/ 31 h 71"/>
                <a:gd name="T80" fmla="*/ 3 w 75"/>
                <a:gd name="T81" fmla="*/ 31 h 71"/>
                <a:gd name="T82" fmla="*/ 4 w 75"/>
                <a:gd name="T83" fmla="*/ 65 h 71"/>
                <a:gd name="T84" fmla="*/ 29 w 75"/>
                <a:gd name="T85" fmla="*/ 64 h 71"/>
                <a:gd name="T86" fmla="*/ 71 w 75"/>
                <a:gd name="T87" fmla="*/ 67 h 71"/>
                <a:gd name="T88" fmla="*/ 4 w 75"/>
                <a:gd name="T89" fmla="*/ 67 h 71"/>
                <a:gd name="T90" fmla="*/ 62 w 75"/>
                <a:gd name="T91" fmla="*/ 56 h 71"/>
                <a:gd name="T92" fmla="*/ 39 w 75"/>
                <a:gd name="T93" fmla="*/ 40 h 71"/>
                <a:gd name="T94" fmla="*/ 39 w 75"/>
                <a:gd name="T95" fmla="*/ 57 h 71"/>
                <a:gd name="T96" fmla="*/ 60 w 75"/>
                <a:gd name="T97" fmla="*/ 5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 h="71">
                  <a:moveTo>
                    <a:pt x="75" y="31"/>
                  </a:moveTo>
                  <a:cubicBezTo>
                    <a:pt x="75" y="28"/>
                    <a:pt x="75" y="28"/>
                    <a:pt x="75" y="28"/>
                  </a:cubicBezTo>
                  <a:cubicBezTo>
                    <a:pt x="75" y="27"/>
                    <a:pt x="75" y="27"/>
                    <a:pt x="75" y="27"/>
                  </a:cubicBezTo>
                  <a:cubicBezTo>
                    <a:pt x="75" y="27"/>
                    <a:pt x="75" y="26"/>
                    <a:pt x="75" y="26"/>
                  </a:cubicBezTo>
                  <a:cubicBezTo>
                    <a:pt x="70" y="14"/>
                    <a:pt x="70" y="14"/>
                    <a:pt x="70" y="14"/>
                  </a:cubicBezTo>
                  <a:cubicBezTo>
                    <a:pt x="70" y="14"/>
                    <a:pt x="69" y="14"/>
                    <a:pt x="69" y="14"/>
                  </a:cubicBezTo>
                  <a:cubicBezTo>
                    <a:pt x="70" y="13"/>
                    <a:pt x="70" y="12"/>
                    <a:pt x="70" y="11"/>
                  </a:cubicBezTo>
                  <a:cubicBezTo>
                    <a:pt x="70" y="5"/>
                    <a:pt x="70" y="5"/>
                    <a:pt x="70" y="5"/>
                  </a:cubicBezTo>
                  <a:cubicBezTo>
                    <a:pt x="70" y="2"/>
                    <a:pt x="67" y="0"/>
                    <a:pt x="64" y="0"/>
                  </a:cubicBezTo>
                  <a:cubicBezTo>
                    <a:pt x="11" y="0"/>
                    <a:pt x="11" y="0"/>
                    <a:pt x="11" y="0"/>
                  </a:cubicBezTo>
                  <a:cubicBezTo>
                    <a:pt x="8" y="0"/>
                    <a:pt x="5" y="2"/>
                    <a:pt x="5" y="5"/>
                  </a:cubicBezTo>
                  <a:cubicBezTo>
                    <a:pt x="5" y="11"/>
                    <a:pt x="5" y="11"/>
                    <a:pt x="5" y="11"/>
                  </a:cubicBezTo>
                  <a:cubicBezTo>
                    <a:pt x="5" y="12"/>
                    <a:pt x="5" y="13"/>
                    <a:pt x="6" y="14"/>
                  </a:cubicBezTo>
                  <a:cubicBezTo>
                    <a:pt x="6" y="14"/>
                    <a:pt x="6" y="14"/>
                    <a:pt x="5" y="14"/>
                  </a:cubicBezTo>
                  <a:cubicBezTo>
                    <a:pt x="1" y="26"/>
                    <a:pt x="1" y="26"/>
                    <a:pt x="1" y="26"/>
                  </a:cubicBezTo>
                  <a:cubicBezTo>
                    <a:pt x="0" y="26"/>
                    <a:pt x="0" y="27"/>
                    <a:pt x="0" y="27"/>
                  </a:cubicBezTo>
                  <a:cubicBezTo>
                    <a:pt x="0" y="27"/>
                    <a:pt x="0" y="27"/>
                    <a:pt x="0" y="28"/>
                  </a:cubicBezTo>
                  <a:cubicBezTo>
                    <a:pt x="0" y="31"/>
                    <a:pt x="0" y="31"/>
                    <a:pt x="0" y="31"/>
                  </a:cubicBezTo>
                  <a:cubicBezTo>
                    <a:pt x="0" y="33"/>
                    <a:pt x="2" y="36"/>
                    <a:pt x="5" y="36"/>
                  </a:cubicBezTo>
                  <a:cubicBezTo>
                    <a:pt x="5" y="61"/>
                    <a:pt x="5" y="61"/>
                    <a:pt x="5" y="61"/>
                  </a:cubicBezTo>
                  <a:cubicBezTo>
                    <a:pt x="3" y="61"/>
                    <a:pt x="1" y="63"/>
                    <a:pt x="1" y="65"/>
                  </a:cubicBezTo>
                  <a:cubicBezTo>
                    <a:pt x="1" y="67"/>
                    <a:pt x="1" y="67"/>
                    <a:pt x="1" y="67"/>
                  </a:cubicBezTo>
                  <a:cubicBezTo>
                    <a:pt x="1" y="69"/>
                    <a:pt x="3" y="71"/>
                    <a:pt x="6" y="71"/>
                  </a:cubicBezTo>
                  <a:cubicBezTo>
                    <a:pt x="70" y="71"/>
                    <a:pt x="70" y="71"/>
                    <a:pt x="70" y="71"/>
                  </a:cubicBezTo>
                  <a:cubicBezTo>
                    <a:pt x="72" y="71"/>
                    <a:pt x="74" y="69"/>
                    <a:pt x="74" y="67"/>
                  </a:cubicBezTo>
                  <a:cubicBezTo>
                    <a:pt x="74" y="65"/>
                    <a:pt x="74" y="65"/>
                    <a:pt x="74" y="65"/>
                  </a:cubicBezTo>
                  <a:cubicBezTo>
                    <a:pt x="74" y="63"/>
                    <a:pt x="72" y="61"/>
                    <a:pt x="70" y="61"/>
                  </a:cubicBezTo>
                  <a:cubicBezTo>
                    <a:pt x="70" y="36"/>
                    <a:pt x="70" y="36"/>
                    <a:pt x="70" y="36"/>
                  </a:cubicBezTo>
                  <a:cubicBezTo>
                    <a:pt x="73" y="36"/>
                    <a:pt x="75" y="33"/>
                    <a:pt x="75" y="31"/>
                  </a:cubicBezTo>
                  <a:close/>
                  <a:moveTo>
                    <a:pt x="4" y="26"/>
                  </a:moveTo>
                  <a:cubicBezTo>
                    <a:pt x="8" y="16"/>
                    <a:pt x="8" y="16"/>
                    <a:pt x="8" y="16"/>
                  </a:cubicBezTo>
                  <a:cubicBezTo>
                    <a:pt x="67" y="16"/>
                    <a:pt x="67" y="16"/>
                    <a:pt x="67" y="16"/>
                  </a:cubicBezTo>
                  <a:cubicBezTo>
                    <a:pt x="71" y="26"/>
                    <a:pt x="71" y="26"/>
                    <a:pt x="71" y="26"/>
                  </a:cubicBezTo>
                  <a:lnTo>
                    <a:pt x="4" y="26"/>
                  </a:lnTo>
                  <a:close/>
                  <a:moveTo>
                    <a:pt x="62" y="31"/>
                  </a:moveTo>
                  <a:cubicBezTo>
                    <a:pt x="62" y="32"/>
                    <a:pt x="60" y="33"/>
                    <a:pt x="58" y="33"/>
                  </a:cubicBezTo>
                  <a:cubicBezTo>
                    <a:pt x="57" y="33"/>
                    <a:pt x="57" y="33"/>
                    <a:pt x="57" y="33"/>
                  </a:cubicBezTo>
                  <a:cubicBezTo>
                    <a:pt x="55" y="33"/>
                    <a:pt x="54" y="32"/>
                    <a:pt x="54" y="31"/>
                  </a:cubicBezTo>
                  <a:cubicBezTo>
                    <a:pt x="54" y="28"/>
                    <a:pt x="54" y="28"/>
                    <a:pt x="54" y="28"/>
                  </a:cubicBezTo>
                  <a:cubicBezTo>
                    <a:pt x="62" y="28"/>
                    <a:pt x="62" y="28"/>
                    <a:pt x="62" y="28"/>
                  </a:cubicBezTo>
                  <a:lnTo>
                    <a:pt x="62" y="31"/>
                  </a:lnTo>
                  <a:close/>
                  <a:moveTo>
                    <a:pt x="52" y="31"/>
                  </a:moveTo>
                  <a:cubicBezTo>
                    <a:pt x="52" y="32"/>
                    <a:pt x="50" y="33"/>
                    <a:pt x="48" y="33"/>
                  </a:cubicBezTo>
                  <a:cubicBezTo>
                    <a:pt x="47" y="33"/>
                    <a:pt x="47" y="33"/>
                    <a:pt x="47" y="33"/>
                  </a:cubicBezTo>
                  <a:cubicBezTo>
                    <a:pt x="45" y="33"/>
                    <a:pt x="44" y="32"/>
                    <a:pt x="44" y="31"/>
                  </a:cubicBezTo>
                  <a:cubicBezTo>
                    <a:pt x="44" y="28"/>
                    <a:pt x="44" y="28"/>
                    <a:pt x="44" y="28"/>
                  </a:cubicBezTo>
                  <a:cubicBezTo>
                    <a:pt x="52" y="28"/>
                    <a:pt x="52" y="28"/>
                    <a:pt x="52" y="28"/>
                  </a:cubicBezTo>
                  <a:lnTo>
                    <a:pt x="52" y="31"/>
                  </a:lnTo>
                  <a:close/>
                  <a:moveTo>
                    <a:pt x="42" y="31"/>
                  </a:moveTo>
                  <a:cubicBezTo>
                    <a:pt x="42" y="32"/>
                    <a:pt x="40" y="33"/>
                    <a:pt x="38" y="33"/>
                  </a:cubicBezTo>
                  <a:cubicBezTo>
                    <a:pt x="37" y="33"/>
                    <a:pt x="37" y="33"/>
                    <a:pt x="37" y="33"/>
                  </a:cubicBezTo>
                  <a:cubicBezTo>
                    <a:pt x="35" y="33"/>
                    <a:pt x="34" y="32"/>
                    <a:pt x="34" y="31"/>
                  </a:cubicBezTo>
                  <a:cubicBezTo>
                    <a:pt x="34" y="28"/>
                    <a:pt x="34" y="28"/>
                    <a:pt x="34" y="28"/>
                  </a:cubicBezTo>
                  <a:cubicBezTo>
                    <a:pt x="42" y="28"/>
                    <a:pt x="42" y="28"/>
                    <a:pt x="42" y="28"/>
                  </a:cubicBezTo>
                  <a:lnTo>
                    <a:pt x="42" y="31"/>
                  </a:lnTo>
                  <a:close/>
                  <a:moveTo>
                    <a:pt x="32" y="31"/>
                  </a:moveTo>
                  <a:cubicBezTo>
                    <a:pt x="32" y="32"/>
                    <a:pt x="30" y="33"/>
                    <a:pt x="28" y="33"/>
                  </a:cubicBezTo>
                  <a:cubicBezTo>
                    <a:pt x="27" y="33"/>
                    <a:pt x="27" y="33"/>
                    <a:pt x="27" y="33"/>
                  </a:cubicBezTo>
                  <a:cubicBezTo>
                    <a:pt x="25" y="33"/>
                    <a:pt x="23" y="32"/>
                    <a:pt x="23" y="31"/>
                  </a:cubicBezTo>
                  <a:cubicBezTo>
                    <a:pt x="23" y="28"/>
                    <a:pt x="23" y="28"/>
                    <a:pt x="23" y="28"/>
                  </a:cubicBezTo>
                  <a:cubicBezTo>
                    <a:pt x="32" y="28"/>
                    <a:pt x="32" y="28"/>
                    <a:pt x="32" y="28"/>
                  </a:cubicBezTo>
                  <a:lnTo>
                    <a:pt x="32" y="31"/>
                  </a:lnTo>
                  <a:close/>
                  <a:moveTo>
                    <a:pt x="21" y="28"/>
                  </a:moveTo>
                  <a:cubicBezTo>
                    <a:pt x="21" y="31"/>
                    <a:pt x="21" y="31"/>
                    <a:pt x="21" y="31"/>
                  </a:cubicBezTo>
                  <a:cubicBezTo>
                    <a:pt x="21" y="32"/>
                    <a:pt x="20" y="33"/>
                    <a:pt x="18" y="33"/>
                  </a:cubicBezTo>
                  <a:cubicBezTo>
                    <a:pt x="17" y="33"/>
                    <a:pt x="17" y="33"/>
                    <a:pt x="17" y="33"/>
                  </a:cubicBezTo>
                  <a:cubicBezTo>
                    <a:pt x="15" y="33"/>
                    <a:pt x="13" y="32"/>
                    <a:pt x="13" y="31"/>
                  </a:cubicBezTo>
                  <a:cubicBezTo>
                    <a:pt x="13" y="28"/>
                    <a:pt x="13" y="28"/>
                    <a:pt x="13" y="28"/>
                  </a:cubicBezTo>
                  <a:lnTo>
                    <a:pt x="21" y="28"/>
                  </a:lnTo>
                  <a:close/>
                  <a:moveTo>
                    <a:pt x="12" y="33"/>
                  </a:moveTo>
                  <a:cubicBezTo>
                    <a:pt x="13" y="35"/>
                    <a:pt x="15" y="35"/>
                    <a:pt x="17" y="35"/>
                  </a:cubicBezTo>
                  <a:cubicBezTo>
                    <a:pt x="18" y="35"/>
                    <a:pt x="18" y="35"/>
                    <a:pt x="18" y="35"/>
                  </a:cubicBezTo>
                  <a:cubicBezTo>
                    <a:pt x="20" y="35"/>
                    <a:pt x="21" y="35"/>
                    <a:pt x="22" y="33"/>
                  </a:cubicBezTo>
                  <a:cubicBezTo>
                    <a:pt x="23" y="35"/>
                    <a:pt x="25" y="35"/>
                    <a:pt x="27" y="35"/>
                  </a:cubicBezTo>
                  <a:cubicBezTo>
                    <a:pt x="28" y="35"/>
                    <a:pt x="28" y="35"/>
                    <a:pt x="28" y="35"/>
                  </a:cubicBezTo>
                  <a:cubicBezTo>
                    <a:pt x="30" y="35"/>
                    <a:pt x="32" y="35"/>
                    <a:pt x="33" y="33"/>
                  </a:cubicBezTo>
                  <a:cubicBezTo>
                    <a:pt x="34" y="35"/>
                    <a:pt x="35" y="35"/>
                    <a:pt x="37" y="35"/>
                  </a:cubicBezTo>
                  <a:cubicBezTo>
                    <a:pt x="38" y="35"/>
                    <a:pt x="38" y="35"/>
                    <a:pt x="38" y="35"/>
                  </a:cubicBezTo>
                  <a:cubicBezTo>
                    <a:pt x="40" y="35"/>
                    <a:pt x="42" y="35"/>
                    <a:pt x="43" y="33"/>
                  </a:cubicBezTo>
                  <a:cubicBezTo>
                    <a:pt x="44" y="35"/>
                    <a:pt x="45" y="35"/>
                    <a:pt x="47" y="35"/>
                  </a:cubicBezTo>
                  <a:cubicBezTo>
                    <a:pt x="48" y="35"/>
                    <a:pt x="48" y="35"/>
                    <a:pt x="48" y="35"/>
                  </a:cubicBezTo>
                  <a:cubicBezTo>
                    <a:pt x="50" y="35"/>
                    <a:pt x="52" y="35"/>
                    <a:pt x="53" y="33"/>
                  </a:cubicBezTo>
                  <a:cubicBezTo>
                    <a:pt x="54" y="35"/>
                    <a:pt x="55" y="35"/>
                    <a:pt x="57" y="35"/>
                  </a:cubicBezTo>
                  <a:cubicBezTo>
                    <a:pt x="58" y="35"/>
                    <a:pt x="58" y="35"/>
                    <a:pt x="58" y="35"/>
                  </a:cubicBezTo>
                  <a:cubicBezTo>
                    <a:pt x="60" y="35"/>
                    <a:pt x="62" y="35"/>
                    <a:pt x="63" y="33"/>
                  </a:cubicBezTo>
                  <a:cubicBezTo>
                    <a:pt x="64" y="35"/>
                    <a:pt x="65" y="35"/>
                    <a:pt x="67" y="35"/>
                  </a:cubicBezTo>
                  <a:cubicBezTo>
                    <a:pt x="67" y="62"/>
                    <a:pt x="67" y="62"/>
                    <a:pt x="67" y="62"/>
                  </a:cubicBezTo>
                  <a:cubicBezTo>
                    <a:pt x="30" y="62"/>
                    <a:pt x="30" y="62"/>
                    <a:pt x="30" y="62"/>
                  </a:cubicBezTo>
                  <a:cubicBezTo>
                    <a:pt x="30" y="41"/>
                    <a:pt x="30" y="41"/>
                    <a:pt x="30" y="41"/>
                  </a:cubicBezTo>
                  <a:cubicBezTo>
                    <a:pt x="30" y="40"/>
                    <a:pt x="30" y="40"/>
                    <a:pt x="29" y="40"/>
                  </a:cubicBezTo>
                  <a:cubicBezTo>
                    <a:pt x="14" y="40"/>
                    <a:pt x="14" y="40"/>
                    <a:pt x="14" y="40"/>
                  </a:cubicBezTo>
                  <a:cubicBezTo>
                    <a:pt x="13" y="40"/>
                    <a:pt x="13" y="40"/>
                    <a:pt x="13" y="41"/>
                  </a:cubicBezTo>
                  <a:cubicBezTo>
                    <a:pt x="13" y="62"/>
                    <a:pt x="13" y="62"/>
                    <a:pt x="13" y="62"/>
                  </a:cubicBezTo>
                  <a:cubicBezTo>
                    <a:pt x="8" y="62"/>
                    <a:pt x="8" y="62"/>
                    <a:pt x="8" y="62"/>
                  </a:cubicBezTo>
                  <a:cubicBezTo>
                    <a:pt x="8" y="35"/>
                    <a:pt x="8" y="35"/>
                    <a:pt x="8" y="35"/>
                  </a:cubicBezTo>
                  <a:cubicBezTo>
                    <a:pt x="10" y="35"/>
                    <a:pt x="11" y="35"/>
                    <a:pt x="12" y="33"/>
                  </a:cubicBezTo>
                  <a:close/>
                  <a:moveTo>
                    <a:pt x="15" y="62"/>
                  </a:moveTo>
                  <a:cubicBezTo>
                    <a:pt x="15" y="42"/>
                    <a:pt x="15" y="42"/>
                    <a:pt x="15" y="42"/>
                  </a:cubicBezTo>
                  <a:cubicBezTo>
                    <a:pt x="28" y="42"/>
                    <a:pt x="28" y="42"/>
                    <a:pt x="28" y="42"/>
                  </a:cubicBezTo>
                  <a:cubicBezTo>
                    <a:pt x="28" y="62"/>
                    <a:pt x="28" y="62"/>
                    <a:pt x="28" y="62"/>
                  </a:cubicBezTo>
                  <a:lnTo>
                    <a:pt x="15" y="62"/>
                  </a:lnTo>
                  <a:close/>
                  <a:moveTo>
                    <a:pt x="68" y="33"/>
                  </a:moveTo>
                  <a:cubicBezTo>
                    <a:pt x="67" y="33"/>
                    <a:pt x="67" y="33"/>
                    <a:pt x="67" y="33"/>
                  </a:cubicBezTo>
                  <a:cubicBezTo>
                    <a:pt x="65" y="33"/>
                    <a:pt x="64" y="32"/>
                    <a:pt x="64" y="31"/>
                  </a:cubicBezTo>
                  <a:cubicBezTo>
                    <a:pt x="64" y="28"/>
                    <a:pt x="64" y="28"/>
                    <a:pt x="64" y="28"/>
                  </a:cubicBezTo>
                  <a:cubicBezTo>
                    <a:pt x="72" y="28"/>
                    <a:pt x="72" y="28"/>
                    <a:pt x="72" y="28"/>
                  </a:cubicBezTo>
                  <a:cubicBezTo>
                    <a:pt x="72" y="31"/>
                    <a:pt x="72" y="31"/>
                    <a:pt x="72" y="31"/>
                  </a:cubicBezTo>
                  <a:cubicBezTo>
                    <a:pt x="72" y="32"/>
                    <a:pt x="70" y="33"/>
                    <a:pt x="68" y="33"/>
                  </a:cubicBezTo>
                  <a:close/>
                  <a:moveTo>
                    <a:pt x="67" y="11"/>
                  </a:moveTo>
                  <a:cubicBezTo>
                    <a:pt x="67" y="13"/>
                    <a:pt x="66" y="14"/>
                    <a:pt x="64" y="14"/>
                  </a:cubicBezTo>
                  <a:cubicBezTo>
                    <a:pt x="11" y="14"/>
                    <a:pt x="11" y="14"/>
                    <a:pt x="11" y="14"/>
                  </a:cubicBezTo>
                  <a:cubicBezTo>
                    <a:pt x="9" y="14"/>
                    <a:pt x="8" y="13"/>
                    <a:pt x="8" y="11"/>
                  </a:cubicBezTo>
                  <a:cubicBezTo>
                    <a:pt x="8" y="5"/>
                    <a:pt x="8" y="5"/>
                    <a:pt x="8" y="5"/>
                  </a:cubicBezTo>
                  <a:cubicBezTo>
                    <a:pt x="8" y="4"/>
                    <a:pt x="9" y="3"/>
                    <a:pt x="11" y="3"/>
                  </a:cubicBezTo>
                  <a:cubicBezTo>
                    <a:pt x="64" y="3"/>
                    <a:pt x="64" y="3"/>
                    <a:pt x="64" y="3"/>
                  </a:cubicBezTo>
                  <a:cubicBezTo>
                    <a:pt x="66" y="3"/>
                    <a:pt x="67" y="4"/>
                    <a:pt x="67" y="5"/>
                  </a:cubicBezTo>
                  <a:lnTo>
                    <a:pt x="67" y="11"/>
                  </a:lnTo>
                  <a:close/>
                  <a:moveTo>
                    <a:pt x="3" y="28"/>
                  </a:moveTo>
                  <a:cubicBezTo>
                    <a:pt x="11" y="28"/>
                    <a:pt x="11" y="28"/>
                    <a:pt x="11" y="28"/>
                  </a:cubicBezTo>
                  <a:cubicBezTo>
                    <a:pt x="11" y="31"/>
                    <a:pt x="11" y="31"/>
                    <a:pt x="11" y="31"/>
                  </a:cubicBezTo>
                  <a:cubicBezTo>
                    <a:pt x="11" y="32"/>
                    <a:pt x="10" y="33"/>
                    <a:pt x="8" y="33"/>
                  </a:cubicBezTo>
                  <a:cubicBezTo>
                    <a:pt x="7" y="33"/>
                    <a:pt x="7" y="33"/>
                    <a:pt x="7" y="33"/>
                  </a:cubicBezTo>
                  <a:cubicBezTo>
                    <a:pt x="5" y="33"/>
                    <a:pt x="3" y="32"/>
                    <a:pt x="3" y="31"/>
                  </a:cubicBezTo>
                  <a:lnTo>
                    <a:pt x="3" y="28"/>
                  </a:lnTo>
                  <a:close/>
                  <a:moveTo>
                    <a:pt x="4" y="67"/>
                  </a:moveTo>
                  <a:cubicBezTo>
                    <a:pt x="4" y="65"/>
                    <a:pt x="4" y="65"/>
                    <a:pt x="4" y="65"/>
                  </a:cubicBezTo>
                  <a:cubicBezTo>
                    <a:pt x="4" y="65"/>
                    <a:pt x="5" y="64"/>
                    <a:pt x="6" y="64"/>
                  </a:cubicBezTo>
                  <a:cubicBezTo>
                    <a:pt x="14" y="64"/>
                    <a:pt x="14" y="64"/>
                    <a:pt x="14" y="64"/>
                  </a:cubicBezTo>
                  <a:cubicBezTo>
                    <a:pt x="29" y="64"/>
                    <a:pt x="29" y="64"/>
                    <a:pt x="29" y="64"/>
                  </a:cubicBezTo>
                  <a:cubicBezTo>
                    <a:pt x="70" y="64"/>
                    <a:pt x="70" y="64"/>
                    <a:pt x="70" y="64"/>
                  </a:cubicBezTo>
                  <a:cubicBezTo>
                    <a:pt x="70" y="64"/>
                    <a:pt x="71" y="65"/>
                    <a:pt x="71" y="65"/>
                  </a:cubicBezTo>
                  <a:cubicBezTo>
                    <a:pt x="71" y="67"/>
                    <a:pt x="71" y="67"/>
                    <a:pt x="71" y="67"/>
                  </a:cubicBezTo>
                  <a:cubicBezTo>
                    <a:pt x="71" y="68"/>
                    <a:pt x="70" y="68"/>
                    <a:pt x="70" y="68"/>
                  </a:cubicBezTo>
                  <a:cubicBezTo>
                    <a:pt x="6" y="68"/>
                    <a:pt x="6" y="68"/>
                    <a:pt x="6" y="68"/>
                  </a:cubicBezTo>
                  <a:cubicBezTo>
                    <a:pt x="5" y="68"/>
                    <a:pt x="4" y="68"/>
                    <a:pt x="4" y="67"/>
                  </a:cubicBezTo>
                  <a:close/>
                  <a:moveTo>
                    <a:pt x="39" y="57"/>
                  </a:moveTo>
                  <a:cubicBezTo>
                    <a:pt x="61" y="57"/>
                    <a:pt x="61" y="57"/>
                    <a:pt x="61" y="57"/>
                  </a:cubicBezTo>
                  <a:cubicBezTo>
                    <a:pt x="62" y="57"/>
                    <a:pt x="62" y="56"/>
                    <a:pt x="62" y="56"/>
                  </a:cubicBezTo>
                  <a:cubicBezTo>
                    <a:pt x="62" y="41"/>
                    <a:pt x="62" y="41"/>
                    <a:pt x="62" y="41"/>
                  </a:cubicBezTo>
                  <a:cubicBezTo>
                    <a:pt x="62" y="40"/>
                    <a:pt x="62" y="40"/>
                    <a:pt x="61" y="40"/>
                  </a:cubicBezTo>
                  <a:cubicBezTo>
                    <a:pt x="39" y="40"/>
                    <a:pt x="39" y="40"/>
                    <a:pt x="39" y="40"/>
                  </a:cubicBezTo>
                  <a:cubicBezTo>
                    <a:pt x="38" y="40"/>
                    <a:pt x="38" y="40"/>
                    <a:pt x="38" y="41"/>
                  </a:cubicBezTo>
                  <a:cubicBezTo>
                    <a:pt x="38" y="56"/>
                    <a:pt x="38" y="56"/>
                    <a:pt x="38" y="56"/>
                  </a:cubicBezTo>
                  <a:cubicBezTo>
                    <a:pt x="38" y="56"/>
                    <a:pt x="38" y="57"/>
                    <a:pt x="39" y="57"/>
                  </a:cubicBezTo>
                  <a:close/>
                  <a:moveTo>
                    <a:pt x="40" y="42"/>
                  </a:moveTo>
                  <a:cubicBezTo>
                    <a:pt x="60" y="42"/>
                    <a:pt x="60" y="42"/>
                    <a:pt x="60" y="42"/>
                  </a:cubicBezTo>
                  <a:cubicBezTo>
                    <a:pt x="60" y="55"/>
                    <a:pt x="60" y="55"/>
                    <a:pt x="60" y="55"/>
                  </a:cubicBezTo>
                  <a:cubicBezTo>
                    <a:pt x="40" y="55"/>
                    <a:pt x="40" y="55"/>
                    <a:pt x="40" y="5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117" name="Freeform 32"/>
            <p:cNvSpPr>
              <a:spLocks noEditPoints="1"/>
            </p:cNvSpPr>
            <p:nvPr/>
          </p:nvSpPr>
          <p:spPr bwMode="auto">
            <a:xfrm>
              <a:off x="6826410" y="6105313"/>
              <a:ext cx="366352" cy="409055"/>
            </a:xfrm>
            <a:custGeom>
              <a:avLst/>
              <a:gdLst>
                <a:gd name="T0" fmla="*/ 55 w 69"/>
                <a:gd name="T1" fmla="*/ 0 h 77"/>
                <a:gd name="T2" fmla="*/ 45 w 69"/>
                <a:gd name="T3" fmla="*/ 5 h 77"/>
                <a:gd name="T4" fmla="*/ 31 w 69"/>
                <a:gd name="T5" fmla="*/ 7 h 77"/>
                <a:gd name="T6" fmla="*/ 24 w 69"/>
                <a:gd name="T7" fmla="*/ 7 h 77"/>
                <a:gd name="T8" fmla="*/ 10 w 69"/>
                <a:gd name="T9" fmla="*/ 5 h 77"/>
                <a:gd name="T10" fmla="*/ 0 w 69"/>
                <a:gd name="T11" fmla="*/ 69 h 77"/>
                <a:gd name="T12" fmla="*/ 69 w 69"/>
                <a:gd name="T13" fmla="*/ 14 h 77"/>
                <a:gd name="T14" fmla="*/ 10 w 69"/>
                <a:gd name="T15" fmla="*/ 13 h 77"/>
                <a:gd name="T16" fmla="*/ 24 w 69"/>
                <a:gd name="T17" fmla="*/ 10 h 77"/>
                <a:gd name="T18" fmla="*/ 31 w 69"/>
                <a:gd name="T19" fmla="*/ 10 h 77"/>
                <a:gd name="T20" fmla="*/ 45 w 69"/>
                <a:gd name="T21" fmla="*/ 13 h 77"/>
                <a:gd name="T22" fmla="*/ 55 w 69"/>
                <a:gd name="T23" fmla="*/ 17 h 77"/>
                <a:gd name="T24" fmla="*/ 66 w 69"/>
                <a:gd name="T25" fmla="*/ 14 h 77"/>
                <a:gd name="T26" fmla="*/ 7 w 69"/>
                <a:gd name="T27" fmla="*/ 10 h 77"/>
                <a:gd name="T28" fmla="*/ 61 w 69"/>
                <a:gd name="T29" fmla="*/ 74 h 77"/>
                <a:gd name="T30" fmla="*/ 34 w 69"/>
                <a:gd name="T31" fmla="*/ 39 h 77"/>
                <a:gd name="T32" fmla="*/ 34 w 69"/>
                <a:gd name="T33" fmla="*/ 39 h 77"/>
                <a:gd name="T34" fmla="*/ 33 w 69"/>
                <a:gd name="T35" fmla="*/ 36 h 77"/>
                <a:gd name="T36" fmla="*/ 44 w 69"/>
                <a:gd name="T37" fmla="*/ 33 h 77"/>
                <a:gd name="T38" fmla="*/ 45 w 69"/>
                <a:gd name="T39" fmla="*/ 36 h 77"/>
                <a:gd name="T40" fmla="*/ 54 w 69"/>
                <a:gd name="T41" fmla="*/ 39 h 77"/>
                <a:gd name="T42" fmla="*/ 54 w 69"/>
                <a:gd name="T43" fmla="*/ 39 h 77"/>
                <a:gd name="T44" fmla="*/ 53 w 69"/>
                <a:gd name="T45" fmla="*/ 36 h 77"/>
                <a:gd name="T46" fmla="*/ 14 w 69"/>
                <a:gd name="T47" fmla="*/ 43 h 77"/>
                <a:gd name="T48" fmla="*/ 15 w 69"/>
                <a:gd name="T49" fmla="*/ 46 h 77"/>
                <a:gd name="T50" fmla="*/ 24 w 69"/>
                <a:gd name="T51" fmla="*/ 49 h 77"/>
                <a:gd name="T52" fmla="*/ 24 w 69"/>
                <a:gd name="T53" fmla="*/ 49 h 77"/>
                <a:gd name="T54" fmla="*/ 23 w 69"/>
                <a:gd name="T55" fmla="*/ 46 h 77"/>
                <a:gd name="T56" fmla="*/ 34 w 69"/>
                <a:gd name="T57" fmla="*/ 43 h 77"/>
                <a:gd name="T58" fmla="*/ 35 w 69"/>
                <a:gd name="T59" fmla="*/ 46 h 77"/>
                <a:gd name="T60" fmla="*/ 44 w 69"/>
                <a:gd name="T61" fmla="*/ 49 h 77"/>
                <a:gd name="T62" fmla="*/ 44 w 69"/>
                <a:gd name="T63" fmla="*/ 49 h 77"/>
                <a:gd name="T64" fmla="*/ 43 w 69"/>
                <a:gd name="T65" fmla="*/ 46 h 77"/>
                <a:gd name="T66" fmla="*/ 54 w 69"/>
                <a:gd name="T67" fmla="*/ 43 h 77"/>
                <a:gd name="T68" fmla="*/ 55 w 69"/>
                <a:gd name="T69" fmla="*/ 46 h 77"/>
                <a:gd name="T70" fmla="*/ 14 w 69"/>
                <a:gd name="T71" fmla="*/ 59 h 77"/>
                <a:gd name="T72" fmla="*/ 14 w 69"/>
                <a:gd name="T73" fmla="*/ 59 h 77"/>
                <a:gd name="T74" fmla="*/ 13 w 69"/>
                <a:gd name="T75" fmla="*/ 56 h 77"/>
                <a:gd name="T76" fmla="*/ 24 w 69"/>
                <a:gd name="T77" fmla="*/ 53 h 77"/>
                <a:gd name="T78" fmla="*/ 25 w 69"/>
                <a:gd name="T79" fmla="*/ 56 h 77"/>
                <a:gd name="T80" fmla="*/ 34 w 69"/>
                <a:gd name="T81" fmla="*/ 59 h 77"/>
                <a:gd name="T82" fmla="*/ 34 w 69"/>
                <a:gd name="T83" fmla="*/ 59 h 77"/>
                <a:gd name="T84" fmla="*/ 33 w 69"/>
                <a:gd name="T85" fmla="*/ 56 h 77"/>
                <a:gd name="T86" fmla="*/ 44 w 69"/>
                <a:gd name="T87" fmla="*/ 53 h 77"/>
                <a:gd name="T88" fmla="*/ 45 w 69"/>
                <a:gd name="T89" fmla="*/ 56 h 77"/>
                <a:gd name="T90" fmla="*/ 54 w 69"/>
                <a:gd name="T91" fmla="*/ 59 h 77"/>
                <a:gd name="T92" fmla="*/ 54 w 69"/>
                <a:gd name="T93" fmla="*/ 59 h 77"/>
                <a:gd name="T94" fmla="*/ 53 w 69"/>
                <a:gd name="T95" fmla="*/ 56 h 77"/>
                <a:gd name="T96" fmla="*/ 14 w 69"/>
                <a:gd name="T97" fmla="*/ 63 h 77"/>
                <a:gd name="T98" fmla="*/ 15 w 69"/>
                <a:gd name="T99" fmla="*/ 65 h 77"/>
                <a:gd name="T100" fmla="*/ 24 w 69"/>
                <a:gd name="T101" fmla="*/ 68 h 77"/>
                <a:gd name="T102" fmla="*/ 24 w 69"/>
                <a:gd name="T103" fmla="*/ 68 h 77"/>
                <a:gd name="T104" fmla="*/ 23 w 69"/>
                <a:gd name="T105" fmla="*/ 6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 h="77">
                  <a:moveTo>
                    <a:pt x="61" y="7"/>
                  </a:moveTo>
                  <a:cubicBezTo>
                    <a:pt x="59" y="7"/>
                    <a:pt x="59" y="7"/>
                    <a:pt x="59" y="7"/>
                  </a:cubicBezTo>
                  <a:cubicBezTo>
                    <a:pt x="59" y="5"/>
                    <a:pt x="59" y="5"/>
                    <a:pt x="59" y="5"/>
                  </a:cubicBezTo>
                  <a:cubicBezTo>
                    <a:pt x="59" y="2"/>
                    <a:pt x="57" y="0"/>
                    <a:pt x="55" y="0"/>
                  </a:cubicBezTo>
                  <a:cubicBezTo>
                    <a:pt x="53" y="0"/>
                    <a:pt x="51" y="2"/>
                    <a:pt x="51" y="5"/>
                  </a:cubicBezTo>
                  <a:cubicBezTo>
                    <a:pt x="51" y="7"/>
                    <a:pt x="51" y="7"/>
                    <a:pt x="51" y="7"/>
                  </a:cubicBezTo>
                  <a:cubicBezTo>
                    <a:pt x="45" y="7"/>
                    <a:pt x="45" y="7"/>
                    <a:pt x="45" y="7"/>
                  </a:cubicBezTo>
                  <a:cubicBezTo>
                    <a:pt x="45" y="5"/>
                    <a:pt x="45" y="5"/>
                    <a:pt x="45" y="5"/>
                  </a:cubicBezTo>
                  <a:cubicBezTo>
                    <a:pt x="45" y="2"/>
                    <a:pt x="43" y="0"/>
                    <a:pt x="41" y="0"/>
                  </a:cubicBezTo>
                  <a:cubicBezTo>
                    <a:pt x="39" y="0"/>
                    <a:pt x="37" y="2"/>
                    <a:pt x="37" y="5"/>
                  </a:cubicBezTo>
                  <a:cubicBezTo>
                    <a:pt x="37" y="7"/>
                    <a:pt x="37" y="7"/>
                    <a:pt x="37" y="7"/>
                  </a:cubicBezTo>
                  <a:cubicBezTo>
                    <a:pt x="31" y="7"/>
                    <a:pt x="31" y="7"/>
                    <a:pt x="31" y="7"/>
                  </a:cubicBezTo>
                  <a:cubicBezTo>
                    <a:pt x="31" y="5"/>
                    <a:pt x="31" y="5"/>
                    <a:pt x="31" y="5"/>
                  </a:cubicBezTo>
                  <a:cubicBezTo>
                    <a:pt x="31" y="2"/>
                    <a:pt x="29" y="0"/>
                    <a:pt x="27" y="0"/>
                  </a:cubicBezTo>
                  <a:cubicBezTo>
                    <a:pt x="25" y="0"/>
                    <a:pt x="24" y="2"/>
                    <a:pt x="24" y="5"/>
                  </a:cubicBezTo>
                  <a:cubicBezTo>
                    <a:pt x="24" y="7"/>
                    <a:pt x="24" y="7"/>
                    <a:pt x="24" y="7"/>
                  </a:cubicBezTo>
                  <a:cubicBezTo>
                    <a:pt x="17" y="7"/>
                    <a:pt x="17" y="7"/>
                    <a:pt x="17" y="7"/>
                  </a:cubicBezTo>
                  <a:cubicBezTo>
                    <a:pt x="17" y="5"/>
                    <a:pt x="17" y="5"/>
                    <a:pt x="17" y="5"/>
                  </a:cubicBezTo>
                  <a:cubicBezTo>
                    <a:pt x="17" y="2"/>
                    <a:pt x="16" y="0"/>
                    <a:pt x="14" y="0"/>
                  </a:cubicBezTo>
                  <a:cubicBezTo>
                    <a:pt x="11" y="0"/>
                    <a:pt x="10" y="2"/>
                    <a:pt x="10" y="5"/>
                  </a:cubicBezTo>
                  <a:cubicBezTo>
                    <a:pt x="10" y="7"/>
                    <a:pt x="10" y="7"/>
                    <a:pt x="10" y="7"/>
                  </a:cubicBezTo>
                  <a:cubicBezTo>
                    <a:pt x="7" y="7"/>
                    <a:pt x="7" y="7"/>
                    <a:pt x="7" y="7"/>
                  </a:cubicBezTo>
                  <a:cubicBezTo>
                    <a:pt x="3" y="7"/>
                    <a:pt x="0" y="10"/>
                    <a:pt x="0" y="14"/>
                  </a:cubicBezTo>
                  <a:cubicBezTo>
                    <a:pt x="0" y="69"/>
                    <a:pt x="0" y="69"/>
                    <a:pt x="0" y="69"/>
                  </a:cubicBezTo>
                  <a:cubicBezTo>
                    <a:pt x="0" y="74"/>
                    <a:pt x="3" y="77"/>
                    <a:pt x="7" y="77"/>
                  </a:cubicBezTo>
                  <a:cubicBezTo>
                    <a:pt x="61" y="77"/>
                    <a:pt x="61" y="77"/>
                    <a:pt x="61" y="77"/>
                  </a:cubicBezTo>
                  <a:cubicBezTo>
                    <a:pt x="65" y="77"/>
                    <a:pt x="69" y="74"/>
                    <a:pt x="69" y="69"/>
                  </a:cubicBezTo>
                  <a:cubicBezTo>
                    <a:pt x="69" y="14"/>
                    <a:pt x="69" y="14"/>
                    <a:pt x="69" y="14"/>
                  </a:cubicBezTo>
                  <a:cubicBezTo>
                    <a:pt x="69" y="10"/>
                    <a:pt x="65" y="7"/>
                    <a:pt x="61" y="7"/>
                  </a:cubicBezTo>
                  <a:close/>
                  <a:moveTo>
                    <a:pt x="7" y="10"/>
                  </a:moveTo>
                  <a:cubicBezTo>
                    <a:pt x="10" y="10"/>
                    <a:pt x="10" y="10"/>
                    <a:pt x="10" y="10"/>
                  </a:cubicBezTo>
                  <a:cubicBezTo>
                    <a:pt x="10" y="13"/>
                    <a:pt x="10" y="13"/>
                    <a:pt x="10" y="13"/>
                  </a:cubicBezTo>
                  <a:cubicBezTo>
                    <a:pt x="10" y="15"/>
                    <a:pt x="11" y="17"/>
                    <a:pt x="14" y="17"/>
                  </a:cubicBezTo>
                  <a:cubicBezTo>
                    <a:pt x="16" y="17"/>
                    <a:pt x="17" y="15"/>
                    <a:pt x="17" y="13"/>
                  </a:cubicBezTo>
                  <a:cubicBezTo>
                    <a:pt x="17" y="10"/>
                    <a:pt x="17" y="10"/>
                    <a:pt x="17" y="10"/>
                  </a:cubicBezTo>
                  <a:cubicBezTo>
                    <a:pt x="24" y="10"/>
                    <a:pt x="24" y="10"/>
                    <a:pt x="24" y="10"/>
                  </a:cubicBezTo>
                  <a:cubicBezTo>
                    <a:pt x="24" y="13"/>
                    <a:pt x="24" y="13"/>
                    <a:pt x="24" y="13"/>
                  </a:cubicBezTo>
                  <a:cubicBezTo>
                    <a:pt x="24" y="15"/>
                    <a:pt x="25" y="17"/>
                    <a:pt x="27" y="17"/>
                  </a:cubicBezTo>
                  <a:cubicBezTo>
                    <a:pt x="29" y="17"/>
                    <a:pt x="31" y="15"/>
                    <a:pt x="31" y="13"/>
                  </a:cubicBezTo>
                  <a:cubicBezTo>
                    <a:pt x="31" y="10"/>
                    <a:pt x="31" y="10"/>
                    <a:pt x="31" y="10"/>
                  </a:cubicBezTo>
                  <a:cubicBezTo>
                    <a:pt x="37" y="10"/>
                    <a:pt x="37" y="10"/>
                    <a:pt x="37" y="10"/>
                  </a:cubicBezTo>
                  <a:cubicBezTo>
                    <a:pt x="37" y="13"/>
                    <a:pt x="37" y="13"/>
                    <a:pt x="37" y="13"/>
                  </a:cubicBezTo>
                  <a:cubicBezTo>
                    <a:pt x="37" y="15"/>
                    <a:pt x="39" y="17"/>
                    <a:pt x="41" y="17"/>
                  </a:cubicBezTo>
                  <a:cubicBezTo>
                    <a:pt x="43" y="17"/>
                    <a:pt x="45" y="15"/>
                    <a:pt x="45" y="13"/>
                  </a:cubicBezTo>
                  <a:cubicBezTo>
                    <a:pt x="45" y="10"/>
                    <a:pt x="45" y="10"/>
                    <a:pt x="45" y="10"/>
                  </a:cubicBezTo>
                  <a:cubicBezTo>
                    <a:pt x="51" y="10"/>
                    <a:pt x="51" y="10"/>
                    <a:pt x="51" y="10"/>
                  </a:cubicBezTo>
                  <a:cubicBezTo>
                    <a:pt x="51" y="13"/>
                    <a:pt x="51" y="13"/>
                    <a:pt x="51" y="13"/>
                  </a:cubicBezTo>
                  <a:cubicBezTo>
                    <a:pt x="51" y="15"/>
                    <a:pt x="53" y="17"/>
                    <a:pt x="55" y="17"/>
                  </a:cubicBezTo>
                  <a:cubicBezTo>
                    <a:pt x="57" y="17"/>
                    <a:pt x="59" y="15"/>
                    <a:pt x="59" y="13"/>
                  </a:cubicBezTo>
                  <a:cubicBezTo>
                    <a:pt x="59" y="10"/>
                    <a:pt x="59" y="10"/>
                    <a:pt x="59" y="10"/>
                  </a:cubicBezTo>
                  <a:cubicBezTo>
                    <a:pt x="61" y="10"/>
                    <a:pt x="61" y="10"/>
                    <a:pt x="61" y="10"/>
                  </a:cubicBezTo>
                  <a:cubicBezTo>
                    <a:pt x="64" y="10"/>
                    <a:pt x="66" y="12"/>
                    <a:pt x="66" y="14"/>
                  </a:cubicBezTo>
                  <a:cubicBezTo>
                    <a:pt x="66" y="26"/>
                    <a:pt x="66" y="26"/>
                    <a:pt x="66" y="26"/>
                  </a:cubicBezTo>
                  <a:cubicBezTo>
                    <a:pt x="3" y="26"/>
                    <a:pt x="3" y="26"/>
                    <a:pt x="3" y="26"/>
                  </a:cubicBezTo>
                  <a:cubicBezTo>
                    <a:pt x="3" y="14"/>
                    <a:pt x="3" y="14"/>
                    <a:pt x="3" y="14"/>
                  </a:cubicBezTo>
                  <a:cubicBezTo>
                    <a:pt x="3" y="12"/>
                    <a:pt x="5" y="10"/>
                    <a:pt x="7" y="10"/>
                  </a:cubicBezTo>
                  <a:close/>
                  <a:moveTo>
                    <a:pt x="3" y="28"/>
                  </a:moveTo>
                  <a:cubicBezTo>
                    <a:pt x="66" y="28"/>
                    <a:pt x="66" y="28"/>
                    <a:pt x="66" y="28"/>
                  </a:cubicBezTo>
                  <a:cubicBezTo>
                    <a:pt x="66" y="69"/>
                    <a:pt x="66" y="69"/>
                    <a:pt x="66" y="69"/>
                  </a:cubicBezTo>
                  <a:cubicBezTo>
                    <a:pt x="66" y="72"/>
                    <a:pt x="64" y="74"/>
                    <a:pt x="61" y="74"/>
                  </a:cubicBezTo>
                  <a:cubicBezTo>
                    <a:pt x="7" y="74"/>
                    <a:pt x="7" y="74"/>
                    <a:pt x="7" y="74"/>
                  </a:cubicBezTo>
                  <a:cubicBezTo>
                    <a:pt x="5" y="74"/>
                    <a:pt x="3" y="72"/>
                    <a:pt x="3" y="69"/>
                  </a:cubicBezTo>
                  <a:lnTo>
                    <a:pt x="3" y="28"/>
                  </a:lnTo>
                  <a:close/>
                  <a:moveTo>
                    <a:pt x="34" y="39"/>
                  </a:moveTo>
                  <a:cubicBezTo>
                    <a:pt x="36" y="39"/>
                    <a:pt x="37" y="38"/>
                    <a:pt x="37" y="36"/>
                  </a:cubicBezTo>
                  <a:cubicBezTo>
                    <a:pt x="37" y="34"/>
                    <a:pt x="36" y="33"/>
                    <a:pt x="34" y="33"/>
                  </a:cubicBezTo>
                  <a:cubicBezTo>
                    <a:pt x="33" y="33"/>
                    <a:pt x="31" y="34"/>
                    <a:pt x="31" y="36"/>
                  </a:cubicBezTo>
                  <a:cubicBezTo>
                    <a:pt x="31" y="38"/>
                    <a:pt x="33" y="39"/>
                    <a:pt x="34" y="39"/>
                  </a:cubicBezTo>
                  <a:close/>
                  <a:moveTo>
                    <a:pt x="34" y="35"/>
                  </a:moveTo>
                  <a:cubicBezTo>
                    <a:pt x="35" y="35"/>
                    <a:pt x="35" y="36"/>
                    <a:pt x="35" y="36"/>
                  </a:cubicBezTo>
                  <a:cubicBezTo>
                    <a:pt x="35" y="36"/>
                    <a:pt x="35" y="37"/>
                    <a:pt x="34" y="37"/>
                  </a:cubicBezTo>
                  <a:cubicBezTo>
                    <a:pt x="34" y="37"/>
                    <a:pt x="33" y="36"/>
                    <a:pt x="33" y="36"/>
                  </a:cubicBezTo>
                  <a:cubicBezTo>
                    <a:pt x="33" y="36"/>
                    <a:pt x="34" y="35"/>
                    <a:pt x="34" y="35"/>
                  </a:cubicBezTo>
                  <a:close/>
                  <a:moveTo>
                    <a:pt x="44" y="39"/>
                  </a:moveTo>
                  <a:cubicBezTo>
                    <a:pt x="46" y="39"/>
                    <a:pt x="47" y="38"/>
                    <a:pt x="47" y="36"/>
                  </a:cubicBezTo>
                  <a:cubicBezTo>
                    <a:pt x="47" y="34"/>
                    <a:pt x="46" y="33"/>
                    <a:pt x="44" y="33"/>
                  </a:cubicBezTo>
                  <a:cubicBezTo>
                    <a:pt x="43" y="33"/>
                    <a:pt x="41" y="34"/>
                    <a:pt x="41" y="36"/>
                  </a:cubicBezTo>
                  <a:cubicBezTo>
                    <a:pt x="41" y="38"/>
                    <a:pt x="43" y="39"/>
                    <a:pt x="44" y="39"/>
                  </a:cubicBezTo>
                  <a:close/>
                  <a:moveTo>
                    <a:pt x="44" y="35"/>
                  </a:moveTo>
                  <a:cubicBezTo>
                    <a:pt x="45" y="35"/>
                    <a:pt x="45" y="36"/>
                    <a:pt x="45" y="36"/>
                  </a:cubicBezTo>
                  <a:cubicBezTo>
                    <a:pt x="45" y="36"/>
                    <a:pt x="45" y="37"/>
                    <a:pt x="44" y="37"/>
                  </a:cubicBezTo>
                  <a:cubicBezTo>
                    <a:pt x="44" y="37"/>
                    <a:pt x="43" y="36"/>
                    <a:pt x="43" y="36"/>
                  </a:cubicBezTo>
                  <a:cubicBezTo>
                    <a:pt x="43" y="36"/>
                    <a:pt x="44" y="35"/>
                    <a:pt x="44" y="35"/>
                  </a:cubicBezTo>
                  <a:close/>
                  <a:moveTo>
                    <a:pt x="54" y="39"/>
                  </a:moveTo>
                  <a:cubicBezTo>
                    <a:pt x="56" y="39"/>
                    <a:pt x="57" y="38"/>
                    <a:pt x="57" y="36"/>
                  </a:cubicBezTo>
                  <a:cubicBezTo>
                    <a:pt x="57" y="34"/>
                    <a:pt x="56" y="33"/>
                    <a:pt x="54" y="33"/>
                  </a:cubicBezTo>
                  <a:cubicBezTo>
                    <a:pt x="52" y="33"/>
                    <a:pt x="51" y="34"/>
                    <a:pt x="51" y="36"/>
                  </a:cubicBezTo>
                  <a:cubicBezTo>
                    <a:pt x="51" y="38"/>
                    <a:pt x="52" y="39"/>
                    <a:pt x="54" y="39"/>
                  </a:cubicBezTo>
                  <a:close/>
                  <a:moveTo>
                    <a:pt x="54" y="35"/>
                  </a:moveTo>
                  <a:cubicBezTo>
                    <a:pt x="55" y="35"/>
                    <a:pt x="55" y="36"/>
                    <a:pt x="55" y="36"/>
                  </a:cubicBezTo>
                  <a:cubicBezTo>
                    <a:pt x="55" y="36"/>
                    <a:pt x="55" y="37"/>
                    <a:pt x="54" y="37"/>
                  </a:cubicBezTo>
                  <a:cubicBezTo>
                    <a:pt x="54" y="37"/>
                    <a:pt x="53" y="36"/>
                    <a:pt x="53" y="36"/>
                  </a:cubicBezTo>
                  <a:cubicBezTo>
                    <a:pt x="53" y="36"/>
                    <a:pt x="54" y="35"/>
                    <a:pt x="54" y="35"/>
                  </a:cubicBezTo>
                  <a:close/>
                  <a:moveTo>
                    <a:pt x="14" y="49"/>
                  </a:moveTo>
                  <a:cubicBezTo>
                    <a:pt x="16" y="49"/>
                    <a:pt x="17" y="47"/>
                    <a:pt x="17" y="46"/>
                  </a:cubicBezTo>
                  <a:cubicBezTo>
                    <a:pt x="17" y="44"/>
                    <a:pt x="16" y="43"/>
                    <a:pt x="14" y="43"/>
                  </a:cubicBezTo>
                  <a:cubicBezTo>
                    <a:pt x="13" y="43"/>
                    <a:pt x="11" y="44"/>
                    <a:pt x="11" y="46"/>
                  </a:cubicBezTo>
                  <a:cubicBezTo>
                    <a:pt x="11" y="47"/>
                    <a:pt x="13" y="49"/>
                    <a:pt x="14" y="49"/>
                  </a:cubicBezTo>
                  <a:close/>
                  <a:moveTo>
                    <a:pt x="14" y="45"/>
                  </a:moveTo>
                  <a:cubicBezTo>
                    <a:pt x="15" y="45"/>
                    <a:pt x="15" y="45"/>
                    <a:pt x="15" y="46"/>
                  </a:cubicBezTo>
                  <a:cubicBezTo>
                    <a:pt x="15" y="46"/>
                    <a:pt x="15" y="47"/>
                    <a:pt x="14" y="47"/>
                  </a:cubicBezTo>
                  <a:cubicBezTo>
                    <a:pt x="14" y="47"/>
                    <a:pt x="13" y="46"/>
                    <a:pt x="13" y="46"/>
                  </a:cubicBezTo>
                  <a:cubicBezTo>
                    <a:pt x="13" y="45"/>
                    <a:pt x="14" y="45"/>
                    <a:pt x="14" y="45"/>
                  </a:cubicBezTo>
                  <a:close/>
                  <a:moveTo>
                    <a:pt x="24" y="49"/>
                  </a:moveTo>
                  <a:cubicBezTo>
                    <a:pt x="26" y="49"/>
                    <a:pt x="27" y="47"/>
                    <a:pt x="27" y="46"/>
                  </a:cubicBezTo>
                  <a:cubicBezTo>
                    <a:pt x="27" y="44"/>
                    <a:pt x="26" y="43"/>
                    <a:pt x="24" y="43"/>
                  </a:cubicBezTo>
                  <a:cubicBezTo>
                    <a:pt x="23" y="43"/>
                    <a:pt x="21" y="44"/>
                    <a:pt x="21" y="46"/>
                  </a:cubicBezTo>
                  <a:cubicBezTo>
                    <a:pt x="21" y="47"/>
                    <a:pt x="23" y="49"/>
                    <a:pt x="24" y="49"/>
                  </a:cubicBezTo>
                  <a:close/>
                  <a:moveTo>
                    <a:pt x="24" y="45"/>
                  </a:moveTo>
                  <a:cubicBezTo>
                    <a:pt x="25" y="45"/>
                    <a:pt x="25" y="45"/>
                    <a:pt x="25" y="46"/>
                  </a:cubicBezTo>
                  <a:cubicBezTo>
                    <a:pt x="25" y="46"/>
                    <a:pt x="25" y="47"/>
                    <a:pt x="24" y="47"/>
                  </a:cubicBezTo>
                  <a:cubicBezTo>
                    <a:pt x="24" y="47"/>
                    <a:pt x="23" y="46"/>
                    <a:pt x="23" y="46"/>
                  </a:cubicBezTo>
                  <a:cubicBezTo>
                    <a:pt x="23" y="45"/>
                    <a:pt x="24" y="45"/>
                    <a:pt x="24" y="45"/>
                  </a:cubicBezTo>
                  <a:close/>
                  <a:moveTo>
                    <a:pt x="34" y="49"/>
                  </a:moveTo>
                  <a:cubicBezTo>
                    <a:pt x="36" y="49"/>
                    <a:pt x="37" y="47"/>
                    <a:pt x="37" y="46"/>
                  </a:cubicBezTo>
                  <a:cubicBezTo>
                    <a:pt x="37" y="44"/>
                    <a:pt x="36" y="43"/>
                    <a:pt x="34" y="43"/>
                  </a:cubicBezTo>
                  <a:cubicBezTo>
                    <a:pt x="33" y="43"/>
                    <a:pt x="31" y="44"/>
                    <a:pt x="31" y="46"/>
                  </a:cubicBezTo>
                  <a:cubicBezTo>
                    <a:pt x="31" y="47"/>
                    <a:pt x="33" y="49"/>
                    <a:pt x="34" y="49"/>
                  </a:cubicBezTo>
                  <a:close/>
                  <a:moveTo>
                    <a:pt x="34" y="45"/>
                  </a:moveTo>
                  <a:cubicBezTo>
                    <a:pt x="35" y="45"/>
                    <a:pt x="35" y="45"/>
                    <a:pt x="35" y="46"/>
                  </a:cubicBezTo>
                  <a:cubicBezTo>
                    <a:pt x="35" y="46"/>
                    <a:pt x="35" y="47"/>
                    <a:pt x="34" y="47"/>
                  </a:cubicBezTo>
                  <a:cubicBezTo>
                    <a:pt x="34" y="47"/>
                    <a:pt x="33" y="46"/>
                    <a:pt x="33" y="46"/>
                  </a:cubicBezTo>
                  <a:cubicBezTo>
                    <a:pt x="33" y="45"/>
                    <a:pt x="34" y="45"/>
                    <a:pt x="34" y="45"/>
                  </a:cubicBezTo>
                  <a:close/>
                  <a:moveTo>
                    <a:pt x="44" y="49"/>
                  </a:moveTo>
                  <a:cubicBezTo>
                    <a:pt x="46" y="49"/>
                    <a:pt x="47" y="47"/>
                    <a:pt x="47" y="46"/>
                  </a:cubicBezTo>
                  <a:cubicBezTo>
                    <a:pt x="47" y="44"/>
                    <a:pt x="46" y="43"/>
                    <a:pt x="44" y="43"/>
                  </a:cubicBezTo>
                  <a:cubicBezTo>
                    <a:pt x="43" y="43"/>
                    <a:pt x="41" y="44"/>
                    <a:pt x="41" y="46"/>
                  </a:cubicBezTo>
                  <a:cubicBezTo>
                    <a:pt x="41" y="47"/>
                    <a:pt x="43" y="49"/>
                    <a:pt x="44" y="49"/>
                  </a:cubicBezTo>
                  <a:close/>
                  <a:moveTo>
                    <a:pt x="44" y="45"/>
                  </a:moveTo>
                  <a:cubicBezTo>
                    <a:pt x="45" y="45"/>
                    <a:pt x="45" y="45"/>
                    <a:pt x="45" y="46"/>
                  </a:cubicBezTo>
                  <a:cubicBezTo>
                    <a:pt x="45" y="46"/>
                    <a:pt x="45" y="47"/>
                    <a:pt x="44" y="47"/>
                  </a:cubicBezTo>
                  <a:cubicBezTo>
                    <a:pt x="44" y="47"/>
                    <a:pt x="43" y="46"/>
                    <a:pt x="43" y="46"/>
                  </a:cubicBezTo>
                  <a:cubicBezTo>
                    <a:pt x="43" y="45"/>
                    <a:pt x="44" y="45"/>
                    <a:pt x="44" y="45"/>
                  </a:cubicBezTo>
                  <a:close/>
                  <a:moveTo>
                    <a:pt x="54" y="49"/>
                  </a:moveTo>
                  <a:cubicBezTo>
                    <a:pt x="56" y="49"/>
                    <a:pt x="57" y="47"/>
                    <a:pt x="57" y="46"/>
                  </a:cubicBezTo>
                  <a:cubicBezTo>
                    <a:pt x="57" y="44"/>
                    <a:pt x="56" y="43"/>
                    <a:pt x="54" y="43"/>
                  </a:cubicBezTo>
                  <a:cubicBezTo>
                    <a:pt x="52" y="43"/>
                    <a:pt x="51" y="44"/>
                    <a:pt x="51" y="46"/>
                  </a:cubicBezTo>
                  <a:cubicBezTo>
                    <a:pt x="51" y="47"/>
                    <a:pt x="52" y="49"/>
                    <a:pt x="54" y="49"/>
                  </a:cubicBezTo>
                  <a:close/>
                  <a:moveTo>
                    <a:pt x="54" y="45"/>
                  </a:moveTo>
                  <a:cubicBezTo>
                    <a:pt x="55" y="45"/>
                    <a:pt x="55" y="45"/>
                    <a:pt x="55" y="46"/>
                  </a:cubicBezTo>
                  <a:cubicBezTo>
                    <a:pt x="55" y="46"/>
                    <a:pt x="55" y="47"/>
                    <a:pt x="54" y="47"/>
                  </a:cubicBezTo>
                  <a:cubicBezTo>
                    <a:pt x="54" y="47"/>
                    <a:pt x="53" y="46"/>
                    <a:pt x="53" y="46"/>
                  </a:cubicBezTo>
                  <a:cubicBezTo>
                    <a:pt x="53" y="45"/>
                    <a:pt x="54" y="45"/>
                    <a:pt x="54" y="45"/>
                  </a:cubicBezTo>
                  <a:close/>
                  <a:moveTo>
                    <a:pt x="14" y="59"/>
                  </a:moveTo>
                  <a:cubicBezTo>
                    <a:pt x="16" y="59"/>
                    <a:pt x="17" y="57"/>
                    <a:pt x="17" y="56"/>
                  </a:cubicBezTo>
                  <a:cubicBezTo>
                    <a:pt x="17" y="54"/>
                    <a:pt x="16" y="53"/>
                    <a:pt x="14" y="53"/>
                  </a:cubicBezTo>
                  <a:cubicBezTo>
                    <a:pt x="13" y="53"/>
                    <a:pt x="11" y="54"/>
                    <a:pt x="11" y="56"/>
                  </a:cubicBezTo>
                  <a:cubicBezTo>
                    <a:pt x="11" y="57"/>
                    <a:pt x="13" y="59"/>
                    <a:pt x="14" y="59"/>
                  </a:cubicBezTo>
                  <a:close/>
                  <a:moveTo>
                    <a:pt x="14" y="55"/>
                  </a:moveTo>
                  <a:cubicBezTo>
                    <a:pt x="15" y="55"/>
                    <a:pt x="15" y="55"/>
                    <a:pt x="15" y="56"/>
                  </a:cubicBezTo>
                  <a:cubicBezTo>
                    <a:pt x="15" y="56"/>
                    <a:pt x="15" y="57"/>
                    <a:pt x="14" y="57"/>
                  </a:cubicBezTo>
                  <a:cubicBezTo>
                    <a:pt x="14" y="57"/>
                    <a:pt x="13" y="56"/>
                    <a:pt x="13" y="56"/>
                  </a:cubicBezTo>
                  <a:cubicBezTo>
                    <a:pt x="13" y="55"/>
                    <a:pt x="14" y="55"/>
                    <a:pt x="14" y="55"/>
                  </a:cubicBezTo>
                  <a:close/>
                  <a:moveTo>
                    <a:pt x="24" y="59"/>
                  </a:moveTo>
                  <a:cubicBezTo>
                    <a:pt x="26" y="59"/>
                    <a:pt x="27" y="57"/>
                    <a:pt x="27" y="56"/>
                  </a:cubicBezTo>
                  <a:cubicBezTo>
                    <a:pt x="27" y="54"/>
                    <a:pt x="26" y="53"/>
                    <a:pt x="24" y="53"/>
                  </a:cubicBezTo>
                  <a:cubicBezTo>
                    <a:pt x="23" y="53"/>
                    <a:pt x="21" y="54"/>
                    <a:pt x="21" y="56"/>
                  </a:cubicBezTo>
                  <a:cubicBezTo>
                    <a:pt x="21" y="57"/>
                    <a:pt x="23" y="59"/>
                    <a:pt x="24" y="59"/>
                  </a:cubicBezTo>
                  <a:close/>
                  <a:moveTo>
                    <a:pt x="24" y="55"/>
                  </a:moveTo>
                  <a:cubicBezTo>
                    <a:pt x="25" y="55"/>
                    <a:pt x="25" y="55"/>
                    <a:pt x="25" y="56"/>
                  </a:cubicBezTo>
                  <a:cubicBezTo>
                    <a:pt x="25" y="56"/>
                    <a:pt x="25" y="57"/>
                    <a:pt x="24" y="57"/>
                  </a:cubicBezTo>
                  <a:cubicBezTo>
                    <a:pt x="24" y="57"/>
                    <a:pt x="23" y="56"/>
                    <a:pt x="23" y="56"/>
                  </a:cubicBezTo>
                  <a:cubicBezTo>
                    <a:pt x="23" y="55"/>
                    <a:pt x="24" y="55"/>
                    <a:pt x="24" y="55"/>
                  </a:cubicBezTo>
                  <a:close/>
                  <a:moveTo>
                    <a:pt x="34" y="59"/>
                  </a:moveTo>
                  <a:cubicBezTo>
                    <a:pt x="36" y="59"/>
                    <a:pt x="37" y="57"/>
                    <a:pt x="37" y="56"/>
                  </a:cubicBezTo>
                  <a:cubicBezTo>
                    <a:pt x="37" y="54"/>
                    <a:pt x="36" y="53"/>
                    <a:pt x="34" y="53"/>
                  </a:cubicBezTo>
                  <a:cubicBezTo>
                    <a:pt x="33" y="53"/>
                    <a:pt x="31" y="54"/>
                    <a:pt x="31" y="56"/>
                  </a:cubicBezTo>
                  <a:cubicBezTo>
                    <a:pt x="31" y="57"/>
                    <a:pt x="33" y="59"/>
                    <a:pt x="34" y="59"/>
                  </a:cubicBezTo>
                  <a:close/>
                  <a:moveTo>
                    <a:pt x="34" y="55"/>
                  </a:moveTo>
                  <a:cubicBezTo>
                    <a:pt x="35" y="55"/>
                    <a:pt x="35" y="55"/>
                    <a:pt x="35" y="56"/>
                  </a:cubicBezTo>
                  <a:cubicBezTo>
                    <a:pt x="35" y="56"/>
                    <a:pt x="35" y="57"/>
                    <a:pt x="34" y="57"/>
                  </a:cubicBezTo>
                  <a:cubicBezTo>
                    <a:pt x="34" y="57"/>
                    <a:pt x="33" y="56"/>
                    <a:pt x="33" y="56"/>
                  </a:cubicBezTo>
                  <a:cubicBezTo>
                    <a:pt x="33" y="55"/>
                    <a:pt x="34" y="55"/>
                    <a:pt x="34" y="55"/>
                  </a:cubicBezTo>
                  <a:close/>
                  <a:moveTo>
                    <a:pt x="44" y="59"/>
                  </a:moveTo>
                  <a:cubicBezTo>
                    <a:pt x="46" y="59"/>
                    <a:pt x="47" y="57"/>
                    <a:pt x="47" y="56"/>
                  </a:cubicBezTo>
                  <a:cubicBezTo>
                    <a:pt x="47" y="54"/>
                    <a:pt x="46" y="53"/>
                    <a:pt x="44" y="53"/>
                  </a:cubicBezTo>
                  <a:cubicBezTo>
                    <a:pt x="43" y="53"/>
                    <a:pt x="41" y="54"/>
                    <a:pt x="41" y="56"/>
                  </a:cubicBezTo>
                  <a:cubicBezTo>
                    <a:pt x="41" y="57"/>
                    <a:pt x="43" y="59"/>
                    <a:pt x="44" y="59"/>
                  </a:cubicBezTo>
                  <a:close/>
                  <a:moveTo>
                    <a:pt x="44" y="55"/>
                  </a:moveTo>
                  <a:cubicBezTo>
                    <a:pt x="45" y="55"/>
                    <a:pt x="45" y="55"/>
                    <a:pt x="45" y="56"/>
                  </a:cubicBezTo>
                  <a:cubicBezTo>
                    <a:pt x="45" y="56"/>
                    <a:pt x="45" y="57"/>
                    <a:pt x="44" y="57"/>
                  </a:cubicBezTo>
                  <a:cubicBezTo>
                    <a:pt x="44" y="57"/>
                    <a:pt x="43" y="56"/>
                    <a:pt x="43" y="56"/>
                  </a:cubicBezTo>
                  <a:cubicBezTo>
                    <a:pt x="43" y="55"/>
                    <a:pt x="44" y="55"/>
                    <a:pt x="44" y="55"/>
                  </a:cubicBezTo>
                  <a:close/>
                  <a:moveTo>
                    <a:pt x="54" y="59"/>
                  </a:moveTo>
                  <a:cubicBezTo>
                    <a:pt x="56" y="59"/>
                    <a:pt x="57" y="57"/>
                    <a:pt x="57" y="56"/>
                  </a:cubicBezTo>
                  <a:cubicBezTo>
                    <a:pt x="57" y="54"/>
                    <a:pt x="56" y="53"/>
                    <a:pt x="54" y="53"/>
                  </a:cubicBezTo>
                  <a:cubicBezTo>
                    <a:pt x="52" y="53"/>
                    <a:pt x="51" y="54"/>
                    <a:pt x="51" y="56"/>
                  </a:cubicBezTo>
                  <a:cubicBezTo>
                    <a:pt x="51" y="57"/>
                    <a:pt x="52" y="59"/>
                    <a:pt x="54" y="59"/>
                  </a:cubicBezTo>
                  <a:close/>
                  <a:moveTo>
                    <a:pt x="54" y="55"/>
                  </a:moveTo>
                  <a:cubicBezTo>
                    <a:pt x="55" y="55"/>
                    <a:pt x="55" y="55"/>
                    <a:pt x="55" y="56"/>
                  </a:cubicBezTo>
                  <a:cubicBezTo>
                    <a:pt x="55" y="56"/>
                    <a:pt x="55" y="57"/>
                    <a:pt x="54" y="57"/>
                  </a:cubicBezTo>
                  <a:cubicBezTo>
                    <a:pt x="54" y="57"/>
                    <a:pt x="53" y="56"/>
                    <a:pt x="53" y="56"/>
                  </a:cubicBezTo>
                  <a:cubicBezTo>
                    <a:pt x="53" y="55"/>
                    <a:pt x="54" y="55"/>
                    <a:pt x="54" y="55"/>
                  </a:cubicBezTo>
                  <a:close/>
                  <a:moveTo>
                    <a:pt x="14" y="68"/>
                  </a:moveTo>
                  <a:cubicBezTo>
                    <a:pt x="16" y="68"/>
                    <a:pt x="17" y="67"/>
                    <a:pt x="17" y="65"/>
                  </a:cubicBezTo>
                  <a:cubicBezTo>
                    <a:pt x="17" y="64"/>
                    <a:pt x="16" y="63"/>
                    <a:pt x="14" y="63"/>
                  </a:cubicBezTo>
                  <a:cubicBezTo>
                    <a:pt x="13" y="63"/>
                    <a:pt x="11" y="64"/>
                    <a:pt x="11" y="65"/>
                  </a:cubicBezTo>
                  <a:cubicBezTo>
                    <a:pt x="11" y="67"/>
                    <a:pt x="13" y="68"/>
                    <a:pt x="14" y="68"/>
                  </a:cubicBezTo>
                  <a:close/>
                  <a:moveTo>
                    <a:pt x="14" y="65"/>
                  </a:moveTo>
                  <a:cubicBezTo>
                    <a:pt x="15" y="65"/>
                    <a:pt x="15" y="65"/>
                    <a:pt x="15" y="65"/>
                  </a:cubicBezTo>
                  <a:cubicBezTo>
                    <a:pt x="15" y="66"/>
                    <a:pt x="15" y="66"/>
                    <a:pt x="14" y="66"/>
                  </a:cubicBezTo>
                  <a:cubicBezTo>
                    <a:pt x="14" y="66"/>
                    <a:pt x="13" y="66"/>
                    <a:pt x="13" y="65"/>
                  </a:cubicBezTo>
                  <a:cubicBezTo>
                    <a:pt x="13" y="65"/>
                    <a:pt x="14" y="65"/>
                    <a:pt x="14" y="65"/>
                  </a:cubicBezTo>
                  <a:close/>
                  <a:moveTo>
                    <a:pt x="24" y="68"/>
                  </a:moveTo>
                  <a:cubicBezTo>
                    <a:pt x="26" y="68"/>
                    <a:pt x="27" y="67"/>
                    <a:pt x="27" y="65"/>
                  </a:cubicBezTo>
                  <a:cubicBezTo>
                    <a:pt x="27" y="64"/>
                    <a:pt x="26" y="63"/>
                    <a:pt x="24" y="63"/>
                  </a:cubicBezTo>
                  <a:cubicBezTo>
                    <a:pt x="23" y="63"/>
                    <a:pt x="21" y="64"/>
                    <a:pt x="21" y="65"/>
                  </a:cubicBezTo>
                  <a:cubicBezTo>
                    <a:pt x="21" y="67"/>
                    <a:pt x="23" y="68"/>
                    <a:pt x="24" y="68"/>
                  </a:cubicBezTo>
                  <a:close/>
                  <a:moveTo>
                    <a:pt x="24" y="65"/>
                  </a:moveTo>
                  <a:cubicBezTo>
                    <a:pt x="25" y="65"/>
                    <a:pt x="25" y="65"/>
                    <a:pt x="25" y="65"/>
                  </a:cubicBezTo>
                  <a:cubicBezTo>
                    <a:pt x="25" y="66"/>
                    <a:pt x="25" y="66"/>
                    <a:pt x="24" y="66"/>
                  </a:cubicBezTo>
                  <a:cubicBezTo>
                    <a:pt x="24" y="66"/>
                    <a:pt x="23" y="66"/>
                    <a:pt x="23" y="65"/>
                  </a:cubicBezTo>
                  <a:cubicBezTo>
                    <a:pt x="23" y="65"/>
                    <a:pt x="24" y="65"/>
                    <a:pt x="24"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118" name="Freeform 14"/>
            <p:cNvSpPr>
              <a:spLocks noEditPoints="1"/>
            </p:cNvSpPr>
            <p:nvPr/>
          </p:nvSpPr>
          <p:spPr bwMode="auto">
            <a:xfrm>
              <a:off x="5982725" y="6349082"/>
              <a:ext cx="390810" cy="455946"/>
            </a:xfrm>
            <a:custGeom>
              <a:avLst/>
              <a:gdLst>
                <a:gd name="T0" fmla="*/ 36 w 56"/>
                <a:gd name="T1" fmla="*/ 14 h 65"/>
                <a:gd name="T2" fmla="*/ 43 w 56"/>
                <a:gd name="T3" fmla="*/ 2 h 65"/>
                <a:gd name="T4" fmla="*/ 41 w 56"/>
                <a:gd name="T5" fmla="*/ 0 h 65"/>
                <a:gd name="T6" fmla="*/ 13 w 56"/>
                <a:gd name="T7" fmla="*/ 1 h 65"/>
                <a:gd name="T8" fmla="*/ 20 w 56"/>
                <a:gd name="T9" fmla="*/ 14 h 65"/>
                <a:gd name="T10" fmla="*/ 0 w 56"/>
                <a:gd name="T11" fmla="*/ 37 h 65"/>
                <a:gd name="T12" fmla="*/ 7 w 56"/>
                <a:gd name="T13" fmla="*/ 65 h 65"/>
                <a:gd name="T14" fmla="*/ 56 w 56"/>
                <a:gd name="T15" fmla="*/ 58 h 65"/>
                <a:gd name="T16" fmla="*/ 36 w 56"/>
                <a:gd name="T17" fmla="*/ 15 h 65"/>
                <a:gd name="T18" fmla="*/ 23 w 56"/>
                <a:gd name="T19" fmla="*/ 4 h 65"/>
                <a:gd name="T20" fmla="*/ 21 w 56"/>
                <a:gd name="T21" fmla="*/ 5 h 65"/>
                <a:gd name="T22" fmla="*/ 22 w 56"/>
                <a:gd name="T23" fmla="*/ 13 h 65"/>
                <a:gd name="T24" fmla="*/ 39 w 56"/>
                <a:gd name="T25" fmla="*/ 3 h 65"/>
                <a:gd name="T26" fmla="*/ 26 w 56"/>
                <a:gd name="T27" fmla="*/ 13 h 65"/>
                <a:gd name="T28" fmla="*/ 33 w 56"/>
                <a:gd name="T29" fmla="*/ 15 h 65"/>
                <a:gd name="T30" fmla="*/ 23 w 56"/>
                <a:gd name="T31" fmla="*/ 16 h 65"/>
                <a:gd name="T32" fmla="*/ 53 w 56"/>
                <a:gd name="T33" fmla="*/ 58 h 65"/>
                <a:gd name="T34" fmla="*/ 7 w 56"/>
                <a:gd name="T35" fmla="*/ 62 h 65"/>
                <a:gd name="T36" fmla="*/ 3 w 56"/>
                <a:gd name="T37" fmla="*/ 37 h 65"/>
                <a:gd name="T38" fmla="*/ 34 w 56"/>
                <a:gd name="T39" fmla="*/ 18 h 65"/>
                <a:gd name="T40" fmla="*/ 53 w 56"/>
                <a:gd name="T41" fmla="*/ 58 h 65"/>
                <a:gd name="T42" fmla="*/ 8 w 56"/>
                <a:gd name="T43" fmla="*/ 54 h 65"/>
                <a:gd name="T44" fmla="*/ 12 w 56"/>
                <a:gd name="T45" fmla="*/ 58 h 65"/>
                <a:gd name="T46" fmla="*/ 6 w 56"/>
                <a:gd name="T47" fmla="*/ 54 h 65"/>
                <a:gd name="T48" fmla="*/ 23 w 56"/>
                <a:gd name="T49" fmla="*/ 21 h 65"/>
                <a:gd name="T50" fmla="*/ 23 w 56"/>
                <a:gd name="T51" fmla="*/ 23 h 65"/>
                <a:gd name="T52" fmla="*/ 28 w 56"/>
                <a:gd name="T53" fmla="*/ 28 h 65"/>
                <a:gd name="T54" fmla="*/ 28 w 56"/>
                <a:gd name="T55" fmla="*/ 53 h 65"/>
                <a:gd name="T56" fmla="*/ 28 w 56"/>
                <a:gd name="T57" fmla="*/ 28 h 65"/>
                <a:gd name="T58" fmla="*/ 17 w 56"/>
                <a:gd name="T59" fmla="*/ 41 h 65"/>
                <a:gd name="T60" fmla="*/ 38 w 56"/>
                <a:gd name="T61" fmla="*/ 41 h 65"/>
                <a:gd name="T62" fmla="*/ 26 w 56"/>
                <a:gd name="T63" fmla="*/ 37 h 65"/>
                <a:gd name="T64" fmla="*/ 32 w 56"/>
                <a:gd name="T65" fmla="*/ 44 h 65"/>
                <a:gd name="T66" fmla="*/ 29 w 56"/>
                <a:gd name="T67" fmla="*/ 49 h 65"/>
                <a:gd name="T68" fmla="*/ 27 w 56"/>
                <a:gd name="T69" fmla="*/ 49 h 65"/>
                <a:gd name="T70" fmla="*/ 24 w 56"/>
                <a:gd name="T71" fmla="*/ 44 h 65"/>
                <a:gd name="T72" fmla="*/ 26 w 56"/>
                <a:gd name="T73" fmla="*/ 44 h 65"/>
                <a:gd name="T74" fmla="*/ 30 w 56"/>
                <a:gd name="T75" fmla="*/ 44 h 65"/>
                <a:gd name="T76" fmla="*/ 24 w 56"/>
                <a:gd name="T77" fmla="*/ 37 h 65"/>
                <a:gd name="T78" fmla="*/ 27 w 56"/>
                <a:gd name="T79" fmla="*/ 32 h 65"/>
                <a:gd name="T80" fmla="*/ 29 w 56"/>
                <a:gd name="T81" fmla="*/ 32 h 65"/>
                <a:gd name="T82" fmla="*/ 32 w 56"/>
                <a:gd name="T83" fmla="*/ 37 h 65"/>
                <a:gd name="T84" fmla="*/ 30 w 56"/>
                <a:gd name="T85" fmla="*/ 37 h 65"/>
                <a:gd name="T86" fmla="*/ 26 w 56"/>
                <a:gd name="T87" fmla="*/ 3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 h="65">
                  <a:moveTo>
                    <a:pt x="36" y="15"/>
                  </a:moveTo>
                  <a:cubicBezTo>
                    <a:pt x="36" y="14"/>
                    <a:pt x="36" y="14"/>
                    <a:pt x="36" y="14"/>
                  </a:cubicBezTo>
                  <a:cubicBezTo>
                    <a:pt x="43" y="3"/>
                    <a:pt x="43" y="3"/>
                    <a:pt x="43" y="3"/>
                  </a:cubicBezTo>
                  <a:cubicBezTo>
                    <a:pt x="43" y="3"/>
                    <a:pt x="43" y="3"/>
                    <a:pt x="43" y="2"/>
                  </a:cubicBezTo>
                  <a:cubicBezTo>
                    <a:pt x="43" y="1"/>
                    <a:pt x="42" y="0"/>
                    <a:pt x="41" y="0"/>
                  </a:cubicBezTo>
                  <a:cubicBezTo>
                    <a:pt x="41" y="0"/>
                    <a:pt x="41" y="0"/>
                    <a:pt x="41" y="0"/>
                  </a:cubicBezTo>
                  <a:cubicBezTo>
                    <a:pt x="14" y="0"/>
                    <a:pt x="14" y="0"/>
                    <a:pt x="14" y="0"/>
                  </a:cubicBezTo>
                  <a:cubicBezTo>
                    <a:pt x="14" y="0"/>
                    <a:pt x="13" y="0"/>
                    <a:pt x="13" y="1"/>
                  </a:cubicBezTo>
                  <a:cubicBezTo>
                    <a:pt x="12" y="2"/>
                    <a:pt x="12" y="3"/>
                    <a:pt x="13" y="3"/>
                  </a:cubicBezTo>
                  <a:cubicBezTo>
                    <a:pt x="20" y="14"/>
                    <a:pt x="20" y="14"/>
                    <a:pt x="20" y="14"/>
                  </a:cubicBezTo>
                  <a:cubicBezTo>
                    <a:pt x="20" y="15"/>
                    <a:pt x="20" y="15"/>
                    <a:pt x="20" y="15"/>
                  </a:cubicBezTo>
                  <a:cubicBezTo>
                    <a:pt x="9" y="16"/>
                    <a:pt x="0" y="26"/>
                    <a:pt x="0" y="37"/>
                  </a:cubicBezTo>
                  <a:cubicBezTo>
                    <a:pt x="0" y="58"/>
                    <a:pt x="0" y="58"/>
                    <a:pt x="0" y="58"/>
                  </a:cubicBezTo>
                  <a:cubicBezTo>
                    <a:pt x="0" y="61"/>
                    <a:pt x="3" y="65"/>
                    <a:pt x="7" y="65"/>
                  </a:cubicBezTo>
                  <a:cubicBezTo>
                    <a:pt x="49" y="65"/>
                    <a:pt x="49" y="65"/>
                    <a:pt x="49" y="65"/>
                  </a:cubicBezTo>
                  <a:cubicBezTo>
                    <a:pt x="53" y="65"/>
                    <a:pt x="56" y="61"/>
                    <a:pt x="56" y="58"/>
                  </a:cubicBezTo>
                  <a:cubicBezTo>
                    <a:pt x="56" y="37"/>
                    <a:pt x="56" y="37"/>
                    <a:pt x="56" y="37"/>
                  </a:cubicBezTo>
                  <a:cubicBezTo>
                    <a:pt x="56" y="26"/>
                    <a:pt x="47" y="16"/>
                    <a:pt x="36" y="15"/>
                  </a:cubicBezTo>
                  <a:close/>
                  <a:moveTo>
                    <a:pt x="26" y="13"/>
                  </a:moveTo>
                  <a:cubicBezTo>
                    <a:pt x="23" y="4"/>
                    <a:pt x="23" y="4"/>
                    <a:pt x="23" y="4"/>
                  </a:cubicBezTo>
                  <a:cubicBezTo>
                    <a:pt x="22" y="3"/>
                    <a:pt x="22" y="3"/>
                    <a:pt x="21" y="3"/>
                  </a:cubicBezTo>
                  <a:cubicBezTo>
                    <a:pt x="21" y="4"/>
                    <a:pt x="21" y="4"/>
                    <a:pt x="21" y="5"/>
                  </a:cubicBezTo>
                  <a:cubicBezTo>
                    <a:pt x="24" y="13"/>
                    <a:pt x="24" y="13"/>
                    <a:pt x="24" y="13"/>
                  </a:cubicBezTo>
                  <a:cubicBezTo>
                    <a:pt x="22" y="13"/>
                    <a:pt x="22" y="13"/>
                    <a:pt x="22" y="13"/>
                  </a:cubicBezTo>
                  <a:cubicBezTo>
                    <a:pt x="16" y="3"/>
                    <a:pt x="16" y="3"/>
                    <a:pt x="16" y="3"/>
                  </a:cubicBezTo>
                  <a:cubicBezTo>
                    <a:pt x="39" y="3"/>
                    <a:pt x="39" y="3"/>
                    <a:pt x="39" y="3"/>
                  </a:cubicBezTo>
                  <a:cubicBezTo>
                    <a:pt x="33" y="13"/>
                    <a:pt x="33" y="13"/>
                    <a:pt x="33" y="13"/>
                  </a:cubicBezTo>
                  <a:lnTo>
                    <a:pt x="26" y="13"/>
                  </a:lnTo>
                  <a:close/>
                  <a:moveTo>
                    <a:pt x="23" y="15"/>
                  </a:moveTo>
                  <a:cubicBezTo>
                    <a:pt x="33" y="15"/>
                    <a:pt x="33" y="15"/>
                    <a:pt x="33" y="15"/>
                  </a:cubicBezTo>
                  <a:cubicBezTo>
                    <a:pt x="33" y="16"/>
                    <a:pt x="33" y="16"/>
                    <a:pt x="33" y="16"/>
                  </a:cubicBezTo>
                  <a:cubicBezTo>
                    <a:pt x="23" y="16"/>
                    <a:pt x="23" y="16"/>
                    <a:pt x="23" y="16"/>
                  </a:cubicBezTo>
                  <a:lnTo>
                    <a:pt x="23" y="15"/>
                  </a:lnTo>
                  <a:close/>
                  <a:moveTo>
                    <a:pt x="53" y="58"/>
                  </a:moveTo>
                  <a:cubicBezTo>
                    <a:pt x="53" y="60"/>
                    <a:pt x="51" y="62"/>
                    <a:pt x="49" y="62"/>
                  </a:cubicBezTo>
                  <a:cubicBezTo>
                    <a:pt x="7" y="62"/>
                    <a:pt x="7" y="62"/>
                    <a:pt x="7" y="62"/>
                  </a:cubicBezTo>
                  <a:cubicBezTo>
                    <a:pt x="5" y="62"/>
                    <a:pt x="3" y="60"/>
                    <a:pt x="3" y="58"/>
                  </a:cubicBezTo>
                  <a:cubicBezTo>
                    <a:pt x="3" y="37"/>
                    <a:pt x="3" y="37"/>
                    <a:pt x="3" y="37"/>
                  </a:cubicBezTo>
                  <a:cubicBezTo>
                    <a:pt x="3" y="26"/>
                    <a:pt x="11" y="18"/>
                    <a:pt x="22" y="18"/>
                  </a:cubicBezTo>
                  <a:cubicBezTo>
                    <a:pt x="34" y="18"/>
                    <a:pt x="34" y="18"/>
                    <a:pt x="34" y="18"/>
                  </a:cubicBezTo>
                  <a:cubicBezTo>
                    <a:pt x="44" y="18"/>
                    <a:pt x="53" y="26"/>
                    <a:pt x="53" y="37"/>
                  </a:cubicBezTo>
                  <a:lnTo>
                    <a:pt x="53" y="58"/>
                  </a:lnTo>
                  <a:close/>
                  <a:moveTo>
                    <a:pt x="8" y="38"/>
                  </a:moveTo>
                  <a:cubicBezTo>
                    <a:pt x="8" y="54"/>
                    <a:pt x="8" y="54"/>
                    <a:pt x="8" y="54"/>
                  </a:cubicBezTo>
                  <a:cubicBezTo>
                    <a:pt x="8" y="55"/>
                    <a:pt x="9" y="57"/>
                    <a:pt x="11" y="57"/>
                  </a:cubicBezTo>
                  <a:cubicBezTo>
                    <a:pt x="11" y="57"/>
                    <a:pt x="12" y="57"/>
                    <a:pt x="12" y="58"/>
                  </a:cubicBezTo>
                  <a:cubicBezTo>
                    <a:pt x="12" y="58"/>
                    <a:pt x="11" y="59"/>
                    <a:pt x="11" y="59"/>
                  </a:cubicBezTo>
                  <a:cubicBezTo>
                    <a:pt x="8" y="59"/>
                    <a:pt x="6" y="56"/>
                    <a:pt x="6" y="54"/>
                  </a:cubicBezTo>
                  <a:cubicBezTo>
                    <a:pt x="6" y="38"/>
                    <a:pt x="6" y="38"/>
                    <a:pt x="6" y="38"/>
                  </a:cubicBezTo>
                  <a:cubicBezTo>
                    <a:pt x="6" y="28"/>
                    <a:pt x="14" y="21"/>
                    <a:pt x="23" y="21"/>
                  </a:cubicBezTo>
                  <a:cubicBezTo>
                    <a:pt x="24" y="21"/>
                    <a:pt x="24" y="21"/>
                    <a:pt x="24" y="22"/>
                  </a:cubicBezTo>
                  <a:cubicBezTo>
                    <a:pt x="24" y="22"/>
                    <a:pt x="24" y="23"/>
                    <a:pt x="23" y="23"/>
                  </a:cubicBezTo>
                  <a:cubicBezTo>
                    <a:pt x="15" y="23"/>
                    <a:pt x="8" y="29"/>
                    <a:pt x="8" y="38"/>
                  </a:cubicBezTo>
                  <a:close/>
                  <a:moveTo>
                    <a:pt x="28" y="28"/>
                  </a:moveTo>
                  <a:cubicBezTo>
                    <a:pt x="21" y="28"/>
                    <a:pt x="15" y="34"/>
                    <a:pt x="15" y="41"/>
                  </a:cubicBezTo>
                  <a:cubicBezTo>
                    <a:pt x="15" y="47"/>
                    <a:pt x="21" y="53"/>
                    <a:pt x="28" y="53"/>
                  </a:cubicBezTo>
                  <a:cubicBezTo>
                    <a:pt x="35" y="53"/>
                    <a:pt x="40" y="47"/>
                    <a:pt x="40" y="41"/>
                  </a:cubicBezTo>
                  <a:cubicBezTo>
                    <a:pt x="40" y="34"/>
                    <a:pt x="35" y="28"/>
                    <a:pt x="28" y="28"/>
                  </a:cubicBezTo>
                  <a:close/>
                  <a:moveTo>
                    <a:pt x="28" y="51"/>
                  </a:moveTo>
                  <a:cubicBezTo>
                    <a:pt x="22" y="51"/>
                    <a:pt x="17" y="46"/>
                    <a:pt x="17" y="41"/>
                  </a:cubicBezTo>
                  <a:cubicBezTo>
                    <a:pt x="17" y="35"/>
                    <a:pt x="22" y="30"/>
                    <a:pt x="28" y="30"/>
                  </a:cubicBezTo>
                  <a:cubicBezTo>
                    <a:pt x="33" y="30"/>
                    <a:pt x="38" y="35"/>
                    <a:pt x="38" y="41"/>
                  </a:cubicBezTo>
                  <a:cubicBezTo>
                    <a:pt x="38" y="46"/>
                    <a:pt x="33" y="51"/>
                    <a:pt x="28" y="51"/>
                  </a:cubicBezTo>
                  <a:close/>
                  <a:moveTo>
                    <a:pt x="26" y="37"/>
                  </a:moveTo>
                  <a:cubicBezTo>
                    <a:pt x="26" y="39"/>
                    <a:pt x="27" y="40"/>
                    <a:pt x="28" y="40"/>
                  </a:cubicBezTo>
                  <a:cubicBezTo>
                    <a:pt x="30" y="40"/>
                    <a:pt x="32" y="41"/>
                    <a:pt x="32" y="44"/>
                  </a:cubicBezTo>
                  <a:cubicBezTo>
                    <a:pt x="32" y="46"/>
                    <a:pt x="31" y="47"/>
                    <a:pt x="29" y="48"/>
                  </a:cubicBezTo>
                  <a:cubicBezTo>
                    <a:pt x="29" y="49"/>
                    <a:pt x="29" y="49"/>
                    <a:pt x="29" y="49"/>
                  </a:cubicBezTo>
                  <a:cubicBezTo>
                    <a:pt x="29" y="49"/>
                    <a:pt x="28" y="50"/>
                    <a:pt x="28" y="50"/>
                  </a:cubicBezTo>
                  <a:cubicBezTo>
                    <a:pt x="27" y="50"/>
                    <a:pt x="27" y="49"/>
                    <a:pt x="27" y="49"/>
                  </a:cubicBezTo>
                  <a:cubicBezTo>
                    <a:pt x="27" y="48"/>
                    <a:pt x="27" y="48"/>
                    <a:pt x="27" y="48"/>
                  </a:cubicBezTo>
                  <a:cubicBezTo>
                    <a:pt x="25" y="47"/>
                    <a:pt x="24" y="46"/>
                    <a:pt x="24" y="44"/>
                  </a:cubicBezTo>
                  <a:cubicBezTo>
                    <a:pt x="24" y="43"/>
                    <a:pt x="24" y="43"/>
                    <a:pt x="25" y="43"/>
                  </a:cubicBezTo>
                  <a:cubicBezTo>
                    <a:pt x="25" y="43"/>
                    <a:pt x="26" y="43"/>
                    <a:pt x="26" y="44"/>
                  </a:cubicBezTo>
                  <a:cubicBezTo>
                    <a:pt x="26" y="45"/>
                    <a:pt x="27" y="46"/>
                    <a:pt x="28" y="46"/>
                  </a:cubicBezTo>
                  <a:cubicBezTo>
                    <a:pt x="29" y="46"/>
                    <a:pt x="30" y="45"/>
                    <a:pt x="30" y="44"/>
                  </a:cubicBezTo>
                  <a:cubicBezTo>
                    <a:pt x="30" y="42"/>
                    <a:pt x="29" y="42"/>
                    <a:pt x="28" y="42"/>
                  </a:cubicBezTo>
                  <a:cubicBezTo>
                    <a:pt x="25" y="42"/>
                    <a:pt x="24" y="40"/>
                    <a:pt x="24" y="37"/>
                  </a:cubicBezTo>
                  <a:cubicBezTo>
                    <a:pt x="24" y="36"/>
                    <a:pt x="25" y="34"/>
                    <a:pt x="27" y="34"/>
                  </a:cubicBezTo>
                  <a:cubicBezTo>
                    <a:pt x="27" y="32"/>
                    <a:pt x="27" y="32"/>
                    <a:pt x="27" y="32"/>
                  </a:cubicBezTo>
                  <a:cubicBezTo>
                    <a:pt x="27" y="32"/>
                    <a:pt x="27" y="31"/>
                    <a:pt x="28" y="31"/>
                  </a:cubicBezTo>
                  <a:cubicBezTo>
                    <a:pt x="28" y="31"/>
                    <a:pt x="29" y="32"/>
                    <a:pt x="29" y="32"/>
                  </a:cubicBezTo>
                  <a:cubicBezTo>
                    <a:pt x="29" y="33"/>
                    <a:pt x="29" y="33"/>
                    <a:pt x="29" y="33"/>
                  </a:cubicBezTo>
                  <a:cubicBezTo>
                    <a:pt x="30" y="34"/>
                    <a:pt x="32" y="35"/>
                    <a:pt x="32" y="37"/>
                  </a:cubicBezTo>
                  <a:cubicBezTo>
                    <a:pt x="32" y="38"/>
                    <a:pt x="31" y="38"/>
                    <a:pt x="31" y="38"/>
                  </a:cubicBezTo>
                  <a:cubicBezTo>
                    <a:pt x="30" y="38"/>
                    <a:pt x="30" y="38"/>
                    <a:pt x="30" y="37"/>
                  </a:cubicBezTo>
                  <a:cubicBezTo>
                    <a:pt x="30" y="36"/>
                    <a:pt x="29" y="35"/>
                    <a:pt x="28" y="35"/>
                  </a:cubicBezTo>
                  <a:cubicBezTo>
                    <a:pt x="27" y="35"/>
                    <a:pt x="26" y="36"/>
                    <a:pt x="26" y="37"/>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119" name="Freeform 41"/>
            <p:cNvSpPr>
              <a:spLocks noEditPoints="1"/>
            </p:cNvSpPr>
            <p:nvPr/>
          </p:nvSpPr>
          <p:spPr bwMode="auto">
            <a:xfrm>
              <a:off x="8353598" y="3863781"/>
              <a:ext cx="386783" cy="373891"/>
            </a:xfrm>
            <a:custGeom>
              <a:avLst/>
              <a:gdLst>
                <a:gd name="T0" fmla="*/ 12 w 63"/>
                <a:gd name="T1" fmla="*/ 10 h 61"/>
                <a:gd name="T2" fmla="*/ 13 w 63"/>
                <a:gd name="T3" fmla="*/ 10 h 61"/>
                <a:gd name="T4" fmla="*/ 13 w 63"/>
                <a:gd name="T5" fmla="*/ 12 h 61"/>
                <a:gd name="T6" fmla="*/ 13 w 63"/>
                <a:gd name="T7" fmla="*/ 29 h 61"/>
                <a:gd name="T8" fmla="*/ 13 w 63"/>
                <a:gd name="T9" fmla="*/ 31 h 61"/>
                <a:gd name="T10" fmla="*/ 13 w 63"/>
                <a:gd name="T11" fmla="*/ 31 h 61"/>
                <a:gd name="T12" fmla="*/ 12 w 63"/>
                <a:gd name="T13" fmla="*/ 31 h 61"/>
                <a:gd name="T14" fmla="*/ 12 w 63"/>
                <a:gd name="T15" fmla="*/ 10 h 61"/>
                <a:gd name="T16" fmla="*/ 61 w 63"/>
                <a:gd name="T17" fmla="*/ 59 h 61"/>
                <a:gd name="T18" fmla="*/ 56 w 63"/>
                <a:gd name="T19" fmla="*/ 61 h 61"/>
                <a:gd name="T20" fmla="*/ 51 w 63"/>
                <a:gd name="T21" fmla="*/ 59 h 61"/>
                <a:gd name="T22" fmla="*/ 38 w 63"/>
                <a:gd name="T23" fmla="*/ 47 h 61"/>
                <a:gd name="T24" fmla="*/ 36 w 63"/>
                <a:gd name="T25" fmla="*/ 42 h 61"/>
                <a:gd name="T26" fmla="*/ 32 w 63"/>
                <a:gd name="T27" fmla="*/ 38 h 61"/>
                <a:gd name="T28" fmla="*/ 22 w 63"/>
                <a:gd name="T29" fmla="*/ 41 h 61"/>
                <a:gd name="T30" fmla="*/ 8 w 63"/>
                <a:gd name="T31" fmla="*/ 35 h 61"/>
                <a:gd name="T32" fmla="*/ 8 w 63"/>
                <a:gd name="T33" fmla="*/ 6 h 61"/>
                <a:gd name="T34" fmla="*/ 22 w 63"/>
                <a:gd name="T35" fmla="*/ 0 h 61"/>
                <a:gd name="T36" fmla="*/ 36 w 63"/>
                <a:gd name="T37" fmla="*/ 6 h 61"/>
                <a:gd name="T38" fmla="*/ 39 w 63"/>
                <a:gd name="T39" fmla="*/ 31 h 61"/>
                <a:gd name="T40" fmla="*/ 43 w 63"/>
                <a:gd name="T41" fmla="*/ 35 h 61"/>
                <a:gd name="T42" fmla="*/ 48 w 63"/>
                <a:gd name="T43" fmla="*/ 37 h 61"/>
                <a:gd name="T44" fmla="*/ 60 w 63"/>
                <a:gd name="T45" fmla="*/ 49 h 61"/>
                <a:gd name="T46" fmla="*/ 61 w 63"/>
                <a:gd name="T47" fmla="*/ 59 h 61"/>
                <a:gd name="T48" fmla="*/ 10 w 63"/>
                <a:gd name="T49" fmla="*/ 8 h 61"/>
                <a:gd name="T50" fmla="*/ 5 w 63"/>
                <a:gd name="T51" fmla="*/ 21 h 61"/>
                <a:gd name="T52" fmla="*/ 10 w 63"/>
                <a:gd name="T53" fmla="*/ 33 h 61"/>
                <a:gd name="T54" fmla="*/ 22 w 63"/>
                <a:gd name="T55" fmla="*/ 38 h 61"/>
                <a:gd name="T56" fmla="*/ 34 w 63"/>
                <a:gd name="T57" fmla="*/ 33 h 61"/>
                <a:gd name="T58" fmla="*/ 39 w 63"/>
                <a:gd name="T59" fmla="*/ 21 h 61"/>
                <a:gd name="T60" fmla="*/ 34 w 63"/>
                <a:gd name="T61" fmla="*/ 8 h 61"/>
                <a:gd name="T62" fmla="*/ 22 w 63"/>
                <a:gd name="T63" fmla="*/ 3 h 61"/>
                <a:gd name="T64" fmla="*/ 10 w 63"/>
                <a:gd name="T65" fmla="*/ 8 h 61"/>
                <a:gd name="T66" fmla="*/ 36 w 63"/>
                <a:gd name="T67" fmla="*/ 34 h 61"/>
                <a:gd name="T68" fmla="*/ 34 w 63"/>
                <a:gd name="T69" fmla="*/ 35 h 61"/>
                <a:gd name="T70" fmla="*/ 38 w 63"/>
                <a:gd name="T71" fmla="*/ 39 h 61"/>
                <a:gd name="T72" fmla="*/ 39 w 63"/>
                <a:gd name="T73" fmla="*/ 37 h 61"/>
                <a:gd name="T74" fmla="*/ 40 w 63"/>
                <a:gd name="T75" fmla="*/ 36 h 61"/>
                <a:gd name="T76" fmla="*/ 37 w 63"/>
                <a:gd name="T77" fmla="*/ 33 h 61"/>
                <a:gd name="T78" fmla="*/ 36 w 63"/>
                <a:gd name="T79" fmla="*/ 34 h 61"/>
                <a:gd name="T80" fmla="*/ 41 w 63"/>
                <a:gd name="T81" fmla="*/ 44 h 61"/>
                <a:gd name="T82" fmla="*/ 53 w 63"/>
                <a:gd name="T83" fmla="*/ 57 h 61"/>
                <a:gd name="T84" fmla="*/ 58 w 63"/>
                <a:gd name="T85" fmla="*/ 57 h 61"/>
                <a:gd name="T86" fmla="*/ 60 w 63"/>
                <a:gd name="T87" fmla="*/ 54 h 61"/>
                <a:gd name="T88" fmla="*/ 58 w 63"/>
                <a:gd name="T89" fmla="*/ 51 h 61"/>
                <a:gd name="T90" fmla="*/ 46 w 63"/>
                <a:gd name="T91" fmla="*/ 39 h 61"/>
                <a:gd name="T92" fmla="*/ 43 w 63"/>
                <a:gd name="T93" fmla="*/ 38 h 61"/>
                <a:gd name="T94" fmla="*/ 42 w 63"/>
                <a:gd name="T95" fmla="*/ 38 h 61"/>
                <a:gd name="T96" fmla="*/ 41 w 63"/>
                <a:gd name="T97" fmla="*/ 38 h 61"/>
                <a:gd name="T98" fmla="*/ 40 w 63"/>
                <a:gd name="T99" fmla="*/ 39 h 61"/>
                <a:gd name="T100" fmla="*/ 40 w 63"/>
                <a:gd name="T101" fmla="*/ 40 h 61"/>
                <a:gd name="T102" fmla="*/ 39 w 63"/>
                <a:gd name="T103" fmla="*/ 40 h 61"/>
                <a:gd name="T104" fmla="*/ 41 w 63"/>
                <a:gd name="T105" fmla="*/ 4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 h="61">
                  <a:moveTo>
                    <a:pt x="12" y="10"/>
                  </a:moveTo>
                  <a:cubicBezTo>
                    <a:pt x="12" y="10"/>
                    <a:pt x="13" y="10"/>
                    <a:pt x="13" y="10"/>
                  </a:cubicBezTo>
                  <a:cubicBezTo>
                    <a:pt x="14" y="11"/>
                    <a:pt x="14" y="11"/>
                    <a:pt x="13" y="12"/>
                  </a:cubicBezTo>
                  <a:cubicBezTo>
                    <a:pt x="8" y="17"/>
                    <a:pt x="8" y="24"/>
                    <a:pt x="13" y="29"/>
                  </a:cubicBezTo>
                  <a:cubicBezTo>
                    <a:pt x="14" y="30"/>
                    <a:pt x="14" y="30"/>
                    <a:pt x="13" y="31"/>
                  </a:cubicBezTo>
                  <a:cubicBezTo>
                    <a:pt x="13" y="31"/>
                    <a:pt x="13" y="31"/>
                    <a:pt x="13" y="31"/>
                  </a:cubicBezTo>
                  <a:cubicBezTo>
                    <a:pt x="12" y="31"/>
                    <a:pt x="12" y="31"/>
                    <a:pt x="12" y="31"/>
                  </a:cubicBezTo>
                  <a:cubicBezTo>
                    <a:pt x="6" y="25"/>
                    <a:pt x="6" y="16"/>
                    <a:pt x="12" y="10"/>
                  </a:cubicBezTo>
                  <a:close/>
                  <a:moveTo>
                    <a:pt x="61" y="59"/>
                  </a:moveTo>
                  <a:cubicBezTo>
                    <a:pt x="59" y="60"/>
                    <a:pt x="58" y="61"/>
                    <a:pt x="56" y="61"/>
                  </a:cubicBezTo>
                  <a:cubicBezTo>
                    <a:pt x="54" y="61"/>
                    <a:pt x="52" y="60"/>
                    <a:pt x="51" y="59"/>
                  </a:cubicBezTo>
                  <a:cubicBezTo>
                    <a:pt x="38" y="47"/>
                    <a:pt x="38" y="47"/>
                    <a:pt x="38" y="47"/>
                  </a:cubicBezTo>
                  <a:cubicBezTo>
                    <a:pt x="37" y="45"/>
                    <a:pt x="36" y="43"/>
                    <a:pt x="36" y="42"/>
                  </a:cubicBezTo>
                  <a:cubicBezTo>
                    <a:pt x="32" y="38"/>
                    <a:pt x="32" y="38"/>
                    <a:pt x="32" y="38"/>
                  </a:cubicBezTo>
                  <a:cubicBezTo>
                    <a:pt x="29" y="40"/>
                    <a:pt x="26" y="41"/>
                    <a:pt x="22" y="41"/>
                  </a:cubicBezTo>
                  <a:cubicBezTo>
                    <a:pt x="17" y="41"/>
                    <a:pt x="12" y="38"/>
                    <a:pt x="8" y="35"/>
                  </a:cubicBezTo>
                  <a:cubicBezTo>
                    <a:pt x="0" y="27"/>
                    <a:pt x="0" y="14"/>
                    <a:pt x="8" y="6"/>
                  </a:cubicBezTo>
                  <a:cubicBezTo>
                    <a:pt x="12" y="3"/>
                    <a:pt x="17" y="0"/>
                    <a:pt x="22" y="0"/>
                  </a:cubicBezTo>
                  <a:cubicBezTo>
                    <a:pt x="28" y="0"/>
                    <a:pt x="33" y="3"/>
                    <a:pt x="36" y="6"/>
                  </a:cubicBezTo>
                  <a:cubicBezTo>
                    <a:pt x="43" y="13"/>
                    <a:pt x="44" y="23"/>
                    <a:pt x="39" y="31"/>
                  </a:cubicBezTo>
                  <a:cubicBezTo>
                    <a:pt x="43" y="35"/>
                    <a:pt x="43" y="35"/>
                    <a:pt x="43" y="35"/>
                  </a:cubicBezTo>
                  <a:cubicBezTo>
                    <a:pt x="45" y="35"/>
                    <a:pt x="47" y="35"/>
                    <a:pt x="48" y="37"/>
                  </a:cubicBezTo>
                  <a:cubicBezTo>
                    <a:pt x="60" y="49"/>
                    <a:pt x="60" y="49"/>
                    <a:pt x="60" y="49"/>
                  </a:cubicBezTo>
                  <a:cubicBezTo>
                    <a:pt x="63" y="52"/>
                    <a:pt x="63" y="56"/>
                    <a:pt x="61" y="59"/>
                  </a:cubicBezTo>
                  <a:close/>
                  <a:moveTo>
                    <a:pt x="10" y="8"/>
                  </a:moveTo>
                  <a:cubicBezTo>
                    <a:pt x="7" y="12"/>
                    <a:pt x="5" y="16"/>
                    <a:pt x="5" y="21"/>
                  </a:cubicBezTo>
                  <a:cubicBezTo>
                    <a:pt x="5" y="25"/>
                    <a:pt x="7" y="29"/>
                    <a:pt x="10" y="33"/>
                  </a:cubicBezTo>
                  <a:cubicBezTo>
                    <a:pt x="13" y="36"/>
                    <a:pt x="18" y="38"/>
                    <a:pt x="22" y="38"/>
                  </a:cubicBezTo>
                  <a:cubicBezTo>
                    <a:pt x="27" y="38"/>
                    <a:pt x="31" y="36"/>
                    <a:pt x="34" y="33"/>
                  </a:cubicBezTo>
                  <a:cubicBezTo>
                    <a:pt x="37" y="29"/>
                    <a:pt x="39" y="25"/>
                    <a:pt x="39" y="21"/>
                  </a:cubicBezTo>
                  <a:cubicBezTo>
                    <a:pt x="39" y="16"/>
                    <a:pt x="37" y="12"/>
                    <a:pt x="34" y="8"/>
                  </a:cubicBezTo>
                  <a:cubicBezTo>
                    <a:pt x="31" y="5"/>
                    <a:pt x="27" y="3"/>
                    <a:pt x="22" y="3"/>
                  </a:cubicBezTo>
                  <a:cubicBezTo>
                    <a:pt x="18" y="3"/>
                    <a:pt x="13" y="5"/>
                    <a:pt x="10" y="8"/>
                  </a:cubicBezTo>
                  <a:close/>
                  <a:moveTo>
                    <a:pt x="36" y="34"/>
                  </a:moveTo>
                  <a:cubicBezTo>
                    <a:pt x="35" y="34"/>
                    <a:pt x="35" y="35"/>
                    <a:pt x="34" y="35"/>
                  </a:cubicBezTo>
                  <a:cubicBezTo>
                    <a:pt x="38" y="39"/>
                    <a:pt x="38" y="39"/>
                    <a:pt x="38" y="39"/>
                  </a:cubicBezTo>
                  <a:cubicBezTo>
                    <a:pt x="38" y="38"/>
                    <a:pt x="38" y="38"/>
                    <a:pt x="39" y="37"/>
                  </a:cubicBezTo>
                  <a:cubicBezTo>
                    <a:pt x="39" y="37"/>
                    <a:pt x="40" y="36"/>
                    <a:pt x="40" y="36"/>
                  </a:cubicBezTo>
                  <a:cubicBezTo>
                    <a:pt x="37" y="33"/>
                    <a:pt x="37" y="33"/>
                    <a:pt x="37" y="33"/>
                  </a:cubicBezTo>
                  <a:cubicBezTo>
                    <a:pt x="36" y="33"/>
                    <a:pt x="36" y="34"/>
                    <a:pt x="36" y="34"/>
                  </a:cubicBezTo>
                  <a:close/>
                  <a:moveTo>
                    <a:pt x="41" y="44"/>
                  </a:moveTo>
                  <a:cubicBezTo>
                    <a:pt x="53" y="57"/>
                    <a:pt x="53" y="57"/>
                    <a:pt x="53" y="57"/>
                  </a:cubicBezTo>
                  <a:cubicBezTo>
                    <a:pt x="54" y="58"/>
                    <a:pt x="57" y="58"/>
                    <a:pt x="58" y="57"/>
                  </a:cubicBezTo>
                  <a:cubicBezTo>
                    <a:pt x="59" y="56"/>
                    <a:pt x="60" y="55"/>
                    <a:pt x="60" y="54"/>
                  </a:cubicBezTo>
                  <a:cubicBezTo>
                    <a:pt x="60" y="53"/>
                    <a:pt x="59" y="52"/>
                    <a:pt x="58" y="51"/>
                  </a:cubicBezTo>
                  <a:cubicBezTo>
                    <a:pt x="46" y="39"/>
                    <a:pt x="46" y="39"/>
                    <a:pt x="46" y="39"/>
                  </a:cubicBezTo>
                  <a:cubicBezTo>
                    <a:pt x="45" y="38"/>
                    <a:pt x="44" y="38"/>
                    <a:pt x="43" y="38"/>
                  </a:cubicBezTo>
                  <a:cubicBezTo>
                    <a:pt x="43" y="38"/>
                    <a:pt x="42" y="38"/>
                    <a:pt x="42" y="38"/>
                  </a:cubicBezTo>
                  <a:cubicBezTo>
                    <a:pt x="42" y="38"/>
                    <a:pt x="42" y="38"/>
                    <a:pt x="41" y="38"/>
                  </a:cubicBezTo>
                  <a:cubicBezTo>
                    <a:pt x="41" y="38"/>
                    <a:pt x="41" y="38"/>
                    <a:pt x="40" y="39"/>
                  </a:cubicBezTo>
                  <a:cubicBezTo>
                    <a:pt x="40" y="39"/>
                    <a:pt x="40" y="39"/>
                    <a:pt x="40" y="40"/>
                  </a:cubicBezTo>
                  <a:cubicBezTo>
                    <a:pt x="39" y="40"/>
                    <a:pt x="39" y="40"/>
                    <a:pt x="39" y="40"/>
                  </a:cubicBezTo>
                  <a:cubicBezTo>
                    <a:pt x="39" y="42"/>
                    <a:pt x="39" y="43"/>
                    <a:pt x="41" y="44"/>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120" name="Freeform 17"/>
            <p:cNvSpPr>
              <a:spLocks noEditPoints="1"/>
            </p:cNvSpPr>
            <p:nvPr/>
          </p:nvSpPr>
          <p:spPr bwMode="auto">
            <a:xfrm>
              <a:off x="4231782" y="4766800"/>
              <a:ext cx="416750" cy="353012"/>
            </a:xfrm>
            <a:custGeom>
              <a:avLst/>
              <a:gdLst>
                <a:gd name="T0" fmla="*/ 70 w 72"/>
                <a:gd name="T1" fmla="*/ 16 h 61"/>
                <a:gd name="T2" fmla="*/ 56 w 72"/>
                <a:gd name="T3" fmla="*/ 18 h 61"/>
                <a:gd name="T4" fmla="*/ 43 w 72"/>
                <a:gd name="T5" fmla="*/ 46 h 61"/>
                <a:gd name="T6" fmla="*/ 12 w 72"/>
                <a:gd name="T7" fmla="*/ 46 h 61"/>
                <a:gd name="T8" fmla="*/ 13 w 72"/>
                <a:gd name="T9" fmla="*/ 49 h 61"/>
                <a:gd name="T10" fmla="*/ 48 w 72"/>
                <a:gd name="T11" fmla="*/ 51 h 61"/>
                <a:gd name="T12" fmla="*/ 13 w 72"/>
                <a:gd name="T13" fmla="*/ 52 h 61"/>
                <a:gd name="T14" fmla="*/ 9 w 72"/>
                <a:gd name="T15" fmla="*/ 45 h 61"/>
                <a:gd name="T16" fmla="*/ 7 w 72"/>
                <a:gd name="T17" fmla="*/ 42 h 61"/>
                <a:gd name="T18" fmla="*/ 1 w 72"/>
                <a:gd name="T19" fmla="*/ 23 h 61"/>
                <a:gd name="T20" fmla="*/ 10 w 72"/>
                <a:gd name="T21" fmla="*/ 41 h 61"/>
                <a:gd name="T22" fmla="*/ 43 w 72"/>
                <a:gd name="T23" fmla="*/ 43 h 61"/>
                <a:gd name="T24" fmla="*/ 54 w 72"/>
                <a:gd name="T25" fmla="*/ 17 h 61"/>
                <a:gd name="T26" fmla="*/ 70 w 72"/>
                <a:gd name="T27" fmla="*/ 13 h 61"/>
                <a:gd name="T28" fmla="*/ 18 w 72"/>
                <a:gd name="T29" fmla="*/ 57 h 61"/>
                <a:gd name="T30" fmla="*/ 11 w 72"/>
                <a:gd name="T31" fmla="*/ 57 h 61"/>
                <a:gd name="T32" fmla="*/ 18 w 72"/>
                <a:gd name="T33" fmla="*/ 57 h 61"/>
                <a:gd name="T34" fmla="*/ 14 w 72"/>
                <a:gd name="T35" fmla="*/ 55 h 61"/>
                <a:gd name="T36" fmla="*/ 14 w 72"/>
                <a:gd name="T37" fmla="*/ 59 h 61"/>
                <a:gd name="T38" fmla="*/ 45 w 72"/>
                <a:gd name="T39" fmla="*/ 57 h 61"/>
                <a:gd name="T40" fmla="*/ 38 w 72"/>
                <a:gd name="T41" fmla="*/ 57 h 61"/>
                <a:gd name="T42" fmla="*/ 45 w 72"/>
                <a:gd name="T43" fmla="*/ 57 h 61"/>
                <a:gd name="T44" fmla="*/ 41 w 72"/>
                <a:gd name="T45" fmla="*/ 55 h 61"/>
                <a:gd name="T46" fmla="*/ 41 w 72"/>
                <a:gd name="T47" fmla="*/ 59 h 61"/>
                <a:gd name="T48" fmla="*/ 12 w 72"/>
                <a:gd name="T49" fmla="*/ 37 h 61"/>
                <a:gd name="T50" fmla="*/ 45 w 72"/>
                <a:gd name="T51" fmla="*/ 36 h 61"/>
                <a:gd name="T52" fmla="*/ 12 w 72"/>
                <a:gd name="T53" fmla="*/ 35 h 61"/>
                <a:gd name="T54" fmla="*/ 12 w 72"/>
                <a:gd name="T55" fmla="*/ 37 h 61"/>
                <a:gd name="T56" fmla="*/ 12 w 72"/>
                <a:gd name="T57" fmla="*/ 40 h 61"/>
                <a:gd name="T58" fmla="*/ 43 w 72"/>
                <a:gd name="T59" fmla="*/ 41 h 61"/>
                <a:gd name="T60" fmla="*/ 43 w 72"/>
                <a:gd name="T61" fmla="*/ 39 h 61"/>
                <a:gd name="T62" fmla="*/ 37 w 72"/>
                <a:gd name="T63" fmla="*/ 31 h 61"/>
                <a:gd name="T64" fmla="*/ 44 w 72"/>
                <a:gd name="T65" fmla="*/ 30 h 61"/>
                <a:gd name="T66" fmla="*/ 43 w 72"/>
                <a:gd name="T67" fmla="*/ 0 h 61"/>
                <a:gd name="T68" fmla="*/ 36 w 72"/>
                <a:gd name="T69" fmla="*/ 0 h 61"/>
                <a:gd name="T70" fmla="*/ 37 w 72"/>
                <a:gd name="T71" fmla="*/ 31 h 61"/>
                <a:gd name="T72" fmla="*/ 31 w 72"/>
                <a:gd name="T73" fmla="*/ 31 h 61"/>
                <a:gd name="T74" fmla="*/ 32 w 72"/>
                <a:gd name="T75" fmla="*/ 8 h 61"/>
                <a:gd name="T76" fmla="*/ 25 w 72"/>
                <a:gd name="T77" fmla="*/ 8 h 61"/>
                <a:gd name="T78" fmla="*/ 24 w 72"/>
                <a:gd name="T79" fmla="*/ 30 h 61"/>
                <a:gd name="T80" fmla="*/ 13 w 72"/>
                <a:gd name="T81" fmla="*/ 31 h 61"/>
                <a:gd name="T82" fmla="*/ 20 w 72"/>
                <a:gd name="T83" fmla="*/ 30 h 61"/>
                <a:gd name="T84" fmla="*/ 20 w 72"/>
                <a:gd name="T85" fmla="*/ 16 h 61"/>
                <a:gd name="T86" fmla="*/ 13 w 72"/>
                <a:gd name="T87" fmla="*/ 16 h 61"/>
                <a:gd name="T88" fmla="*/ 13 w 72"/>
                <a:gd name="T89"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61">
                  <a:moveTo>
                    <a:pt x="72" y="14"/>
                  </a:moveTo>
                  <a:cubicBezTo>
                    <a:pt x="72" y="15"/>
                    <a:pt x="71" y="16"/>
                    <a:pt x="70" y="16"/>
                  </a:cubicBezTo>
                  <a:cubicBezTo>
                    <a:pt x="59" y="16"/>
                    <a:pt x="59" y="16"/>
                    <a:pt x="59" y="16"/>
                  </a:cubicBezTo>
                  <a:cubicBezTo>
                    <a:pt x="58" y="16"/>
                    <a:pt x="57" y="17"/>
                    <a:pt x="56" y="18"/>
                  </a:cubicBezTo>
                  <a:cubicBezTo>
                    <a:pt x="49" y="42"/>
                    <a:pt x="49" y="42"/>
                    <a:pt x="49" y="42"/>
                  </a:cubicBezTo>
                  <a:cubicBezTo>
                    <a:pt x="48" y="44"/>
                    <a:pt x="46" y="46"/>
                    <a:pt x="43" y="46"/>
                  </a:cubicBezTo>
                  <a:cubicBezTo>
                    <a:pt x="13" y="46"/>
                    <a:pt x="13" y="46"/>
                    <a:pt x="13" y="46"/>
                  </a:cubicBezTo>
                  <a:cubicBezTo>
                    <a:pt x="13" y="46"/>
                    <a:pt x="12" y="46"/>
                    <a:pt x="12" y="46"/>
                  </a:cubicBezTo>
                  <a:cubicBezTo>
                    <a:pt x="12" y="48"/>
                    <a:pt x="12" y="48"/>
                    <a:pt x="12" y="48"/>
                  </a:cubicBezTo>
                  <a:cubicBezTo>
                    <a:pt x="12" y="49"/>
                    <a:pt x="12" y="49"/>
                    <a:pt x="13" y="49"/>
                  </a:cubicBezTo>
                  <a:cubicBezTo>
                    <a:pt x="47" y="49"/>
                    <a:pt x="47" y="49"/>
                    <a:pt x="47" y="49"/>
                  </a:cubicBezTo>
                  <a:cubicBezTo>
                    <a:pt x="47" y="49"/>
                    <a:pt x="48" y="50"/>
                    <a:pt x="48" y="51"/>
                  </a:cubicBezTo>
                  <a:cubicBezTo>
                    <a:pt x="48" y="52"/>
                    <a:pt x="47" y="52"/>
                    <a:pt x="47" y="52"/>
                  </a:cubicBezTo>
                  <a:cubicBezTo>
                    <a:pt x="13" y="52"/>
                    <a:pt x="13" y="52"/>
                    <a:pt x="13" y="52"/>
                  </a:cubicBezTo>
                  <a:cubicBezTo>
                    <a:pt x="11" y="52"/>
                    <a:pt x="9" y="50"/>
                    <a:pt x="9" y="48"/>
                  </a:cubicBezTo>
                  <a:cubicBezTo>
                    <a:pt x="9" y="45"/>
                    <a:pt x="9" y="45"/>
                    <a:pt x="9" y="45"/>
                  </a:cubicBezTo>
                  <a:cubicBezTo>
                    <a:pt x="9" y="45"/>
                    <a:pt x="9" y="44"/>
                    <a:pt x="9" y="44"/>
                  </a:cubicBezTo>
                  <a:cubicBezTo>
                    <a:pt x="8" y="44"/>
                    <a:pt x="8" y="43"/>
                    <a:pt x="7" y="42"/>
                  </a:cubicBezTo>
                  <a:cubicBezTo>
                    <a:pt x="0" y="25"/>
                    <a:pt x="0" y="25"/>
                    <a:pt x="0" y="25"/>
                  </a:cubicBezTo>
                  <a:cubicBezTo>
                    <a:pt x="0" y="24"/>
                    <a:pt x="0" y="23"/>
                    <a:pt x="1" y="23"/>
                  </a:cubicBezTo>
                  <a:cubicBezTo>
                    <a:pt x="1" y="22"/>
                    <a:pt x="2" y="23"/>
                    <a:pt x="3" y="24"/>
                  </a:cubicBezTo>
                  <a:cubicBezTo>
                    <a:pt x="10" y="41"/>
                    <a:pt x="10" y="41"/>
                    <a:pt x="10" y="41"/>
                  </a:cubicBezTo>
                  <a:cubicBezTo>
                    <a:pt x="11" y="42"/>
                    <a:pt x="12" y="43"/>
                    <a:pt x="13" y="43"/>
                  </a:cubicBezTo>
                  <a:cubicBezTo>
                    <a:pt x="43" y="43"/>
                    <a:pt x="43" y="43"/>
                    <a:pt x="43" y="43"/>
                  </a:cubicBezTo>
                  <a:cubicBezTo>
                    <a:pt x="44" y="43"/>
                    <a:pt x="46" y="42"/>
                    <a:pt x="46" y="41"/>
                  </a:cubicBezTo>
                  <a:cubicBezTo>
                    <a:pt x="54" y="17"/>
                    <a:pt x="54" y="17"/>
                    <a:pt x="54" y="17"/>
                  </a:cubicBezTo>
                  <a:cubicBezTo>
                    <a:pt x="54" y="15"/>
                    <a:pt x="57" y="13"/>
                    <a:pt x="59" y="13"/>
                  </a:cubicBezTo>
                  <a:cubicBezTo>
                    <a:pt x="70" y="13"/>
                    <a:pt x="70" y="13"/>
                    <a:pt x="70" y="13"/>
                  </a:cubicBezTo>
                  <a:cubicBezTo>
                    <a:pt x="71" y="13"/>
                    <a:pt x="72" y="13"/>
                    <a:pt x="72" y="14"/>
                  </a:cubicBezTo>
                  <a:close/>
                  <a:moveTo>
                    <a:pt x="18" y="57"/>
                  </a:moveTo>
                  <a:cubicBezTo>
                    <a:pt x="18" y="59"/>
                    <a:pt x="16" y="61"/>
                    <a:pt x="14" y="61"/>
                  </a:cubicBezTo>
                  <a:cubicBezTo>
                    <a:pt x="12" y="61"/>
                    <a:pt x="11" y="59"/>
                    <a:pt x="11" y="57"/>
                  </a:cubicBezTo>
                  <a:cubicBezTo>
                    <a:pt x="11" y="55"/>
                    <a:pt x="12" y="53"/>
                    <a:pt x="14" y="53"/>
                  </a:cubicBezTo>
                  <a:cubicBezTo>
                    <a:pt x="16" y="53"/>
                    <a:pt x="18" y="55"/>
                    <a:pt x="18" y="57"/>
                  </a:cubicBezTo>
                  <a:close/>
                  <a:moveTo>
                    <a:pt x="16" y="57"/>
                  </a:moveTo>
                  <a:cubicBezTo>
                    <a:pt x="16" y="56"/>
                    <a:pt x="15" y="55"/>
                    <a:pt x="14" y="55"/>
                  </a:cubicBezTo>
                  <a:cubicBezTo>
                    <a:pt x="14" y="55"/>
                    <a:pt x="13" y="56"/>
                    <a:pt x="13" y="57"/>
                  </a:cubicBezTo>
                  <a:cubicBezTo>
                    <a:pt x="13" y="58"/>
                    <a:pt x="14" y="59"/>
                    <a:pt x="14" y="59"/>
                  </a:cubicBezTo>
                  <a:cubicBezTo>
                    <a:pt x="15" y="59"/>
                    <a:pt x="16" y="58"/>
                    <a:pt x="16" y="57"/>
                  </a:cubicBezTo>
                  <a:close/>
                  <a:moveTo>
                    <a:pt x="45" y="57"/>
                  </a:moveTo>
                  <a:cubicBezTo>
                    <a:pt x="45" y="59"/>
                    <a:pt x="43" y="61"/>
                    <a:pt x="41" y="61"/>
                  </a:cubicBezTo>
                  <a:cubicBezTo>
                    <a:pt x="39" y="61"/>
                    <a:pt x="38" y="59"/>
                    <a:pt x="38" y="57"/>
                  </a:cubicBezTo>
                  <a:cubicBezTo>
                    <a:pt x="38" y="55"/>
                    <a:pt x="39" y="53"/>
                    <a:pt x="41" y="53"/>
                  </a:cubicBezTo>
                  <a:cubicBezTo>
                    <a:pt x="43" y="53"/>
                    <a:pt x="45" y="55"/>
                    <a:pt x="45" y="57"/>
                  </a:cubicBezTo>
                  <a:close/>
                  <a:moveTo>
                    <a:pt x="43" y="57"/>
                  </a:moveTo>
                  <a:cubicBezTo>
                    <a:pt x="43" y="56"/>
                    <a:pt x="42" y="55"/>
                    <a:pt x="41" y="55"/>
                  </a:cubicBezTo>
                  <a:cubicBezTo>
                    <a:pt x="40" y="55"/>
                    <a:pt x="40" y="56"/>
                    <a:pt x="40" y="57"/>
                  </a:cubicBezTo>
                  <a:cubicBezTo>
                    <a:pt x="40" y="58"/>
                    <a:pt x="40" y="59"/>
                    <a:pt x="41" y="59"/>
                  </a:cubicBezTo>
                  <a:cubicBezTo>
                    <a:pt x="42" y="59"/>
                    <a:pt x="43" y="58"/>
                    <a:pt x="43" y="57"/>
                  </a:cubicBezTo>
                  <a:close/>
                  <a:moveTo>
                    <a:pt x="12" y="37"/>
                  </a:moveTo>
                  <a:cubicBezTo>
                    <a:pt x="44" y="37"/>
                    <a:pt x="44" y="37"/>
                    <a:pt x="44" y="37"/>
                  </a:cubicBezTo>
                  <a:cubicBezTo>
                    <a:pt x="45" y="37"/>
                    <a:pt x="45" y="36"/>
                    <a:pt x="45" y="36"/>
                  </a:cubicBezTo>
                  <a:cubicBezTo>
                    <a:pt x="45" y="35"/>
                    <a:pt x="45" y="35"/>
                    <a:pt x="44" y="35"/>
                  </a:cubicBezTo>
                  <a:cubicBezTo>
                    <a:pt x="12" y="35"/>
                    <a:pt x="12" y="35"/>
                    <a:pt x="12" y="35"/>
                  </a:cubicBezTo>
                  <a:cubicBezTo>
                    <a:pt x="11" y="35"/>
                    <a:pt x="11" y="35"/>
                    <a:pt x="11" y="36"/>
                  </a:cubicBezTo>
                  <a:cubicBezTo>
                    <a:pt x="11" y="36"/>
                    <a:pt x="11" y="37"/>
                    <a:pt x="12" y="37"/>
                  </a:cubicBezTo>
                  <a:close/>
                  <a:moveTo>
                    <a:pt x="13" y="39"/>
                  </a:moveTo>
                  <a:cubicBezTo>
                    <a:pt x="13" y="39"/>
                    <a:pt x="12" y="40"/>
                    <a:pt x="12" y="40"/>
                  </a:cubicBezTo>
                  <a:cubicBezTo>
                    <a:pt x="12" y="41"/>
                    <a:pt x="13" y="41"/>
                    <a:pt x="13" y="41"/>
                  </a:cubicBezTo>
                  <a:cubicBezTo>
                    <a:pt x="43" y="41"/>
                    <a:pt x="43" y="41"/>
                    <a:pt x="43" y="41"/>
                  </a:cubicBezTo>
                  <a:cubicBezTo>
                    <a:pt x="44" y="41"/>
                    <a:pt x="44" y="41"/>
                    <a:pt x="44" y="40"/>
                  </a:cubicBezTo>
                  <a:cubicBezTo>
                    <a:pt x="44" y="40"/>
                    <a:pt x="44" y="39"/>
                    <a:pt x="43" y="39"/>
                  </a:cubicBezTo>
                  <a:lnTo>
                    <a:pt x="13" y="39"/>
                  </a:lnTo>
                  <a:close/>
                  <a:moveTo>
                    <a:pt x="37" y="31"/>
                  </a:moveTo>
                  <a:cubicBezTo>
                    <a:pt x="43" y="31"/>
                    <a:pt x="43" y="31"/>
                    <a:pt x="43" y="31"/>
                  </a:cubicBezTo>
                  <a:cubicBezTo>
                    <a:pt x="43" y="31"/>
                    <a:pt x="44" y="30"/>
                    <a:pt x="44" y="30"/>
                  </a:cubicBezTo>
                  <a:cubicBezTo>
                    <a:pt x="44" y="0"/>
                    <a:pt x="44" y="0"/>
                    <a:pt x="44" y="0"/>
                  </a:cubicBezTo>
                  <a:cubicBezTo>
                    <a:pt x="44" y="0"/>
                    <a:pt x="43" y="0"/>
                    <a:pt x="43" y="0"/>
                  </a:cubicBezTo>
                  <a:cubicBezTo>
                    <a:pt x="37" y="0"/>
                    <a:pt x="37" y="0"/>
                    <a:pt x="37" y="0"/>
                  </a:cubicBezTo>
                  <a:cubicBezTo>
                    <a:pt x="36" y="0"/>
                    <a:pt x="36" y="0"/>
                    <a:pt x="36" y="0"/>
                  </a:cubicBezTo>
                  <a:cubicBezTo>
                    <a:pt x="36" y="30"/>
                    <a:pt x="36" y="30"/>
                    <a:pt x="36" y="30"/>
                  </a:cubicBezTo>
                  <a:cubicBezTo>
                    <a:pt x="36" y="30"/>
                    <a:pt x="36" y="31"/>
                    <a:pt x="37" y="31"/>
                  </a:cubicBezTo>
                  <a:close/>
                  <a:moveTo>
                    <a:pt x="25" y="31"/>
                  </a:moveTo>
                  <a:cubicBezTo>
                    <a:pt x="31" y="31"/>
                    <a:pt x="31" y="31"/>
                    <a:pt x="31" y="31"/>
                  </a:cubicBezTo>
                  <a:cubicBezTo>
                    <a:pt x="32" y="31"/>
                    <a:pt x="32" y="30"/>
                    <a:pt x="32" y="30"/>
                  </a:cubicBezTo>
                  <a:cubicBezTo>
                    <a:pt x="32" y="8"/>
                    <a:pt x="32" y="8"/>
                    <a:pt x="32" y="8"/>
                  </a:cubicBezTo>
                  <a:cubicBezTo>
                    <a:pt x="32" y="8"/>
                    <a:pt x="32" y="8"/>
                    <a:pt x="31" y="8"/>
                  </a:cubicBezTo>
                  <a:cubicBezTo>
                    <a:pt x="25" y="8"/>
                    <a:pt x="25" y="8"/>
                    <a:pt x="25" y="8"/>
                  </a:cubicBezTo>
                  <a:cubicBezTo>
                    <a:pt x="25" y="8"/>
                    <a:pt x="24" y="8"/>
                    <a:pt x="24" y="8"/>
                  </a:cubicBezTo>
                  <a:cubicBezTo>
                    <a:pt x="24" y="30"/>
                    <a:pt x="24" y="30"/>
                    <a:pt x="24" y="30"/>
                  </a:cubicBezTo>
                  <a:cubicBezTo>
                    <a:pt x="24" y="30"/>
                    <a:pt x="25" y="31"/>
                    <a:pt x="25" y="31"/>
                  </a:cubicBezTo>
                  <a:close/>
                  <a:moveTo>
                    <a:pt x="13" y="31"/>
                  </a:moveTo>
                  <a:cubicBezTo>
                    <a:pt x="20" y="31"/>
                    <a:pt x="20" y="31"/>
                    <a:pt x="20" y="31"/>
                  </a:cubicBezTo>
                  <a:cubicBezTo>
                    <a:pt x="20" y="31"/>
                    <a:pt x="20" y="30"/>
                    <a:pt x="20" y="30"/>
                  </a:cubicBezTo>
                  <a:cubicBezTo>
                    <a:pt x="20" y="16"/>
                    <a:pt x="20" y="16"/>
                    <a:pt x="20" y="16"/>
                  </a:cubicBezTo>
                  <a:cubicBezTo>
                    <a:pt x="20" y="16"/>
                    <a:pt x="20" y="16"/>
                    <a:pt x="20" y="16"/>
                  </a:cubicBezTo>
                  <a:cubicBezTo>
                    <a:pt x="13" y="16"/>
                    <a:pt x="13" y="16"/>
                    <a:pt x="13" y="16"/>
                  </a:cubicBezTo>
                  <a:cubicBezTo>
                    <a:pt x="13" y="16"/>
                    <a:pt x="13" y="16"/>
                    <a:pt x="13" y="16"/>
                  </a:cubicBezTo>
                  <a:cubicBezTo>
                    <a:pt x="13" y="30"/>
                    <a:pt x="13" y="30"/>
                    <a:pt x="13" y="30"/>
                  </a:cubicBezTo>
                  <a:cubicBezTo>
                    <a:pt x="13" y="30"/>
                    <a:pt x="13" y="31"/>
                    <a:pt x="13" y="31"/>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121" name="Freeform 52"/>
            <p:cNvSpPr>
              <a:spLocks noEditPoints="1"/>
            </p:cNvSpPr>
            <p:nvPr/>
          </p:nvSpPr>
          <p:spPr bwMode="auto">
            <a:xfrm>
              <a:off x="7006293" y="4941622"/>
              <a:ext cx="503402" cy="473617"/>
            </a:xfrm>
            <a:custGeom>
              <a:avLst/>
              <a:gdLst>
                <a:gd name="T0" fmla="*/ 23 w 68"/>
                <a:gd name="T1" fmla="*/ 5 h 67"/>
                <a:gd name="T2" fmla="*/ 7 w 68"/>
                <a:gd name="T3" fmla="*/ 11 h 67"/>
                <a:gd name="T4" fmla="*/ 7 w 68"/>
                <a:gd name="T5" fmla="*/ 67 h 67"/>
                <a:gd name="T6" fmla="*/ 38 w 68"/>
                <a:gd name="T7" fmla="*/ 62 h 67"/>
                <a:gd name="T8" fmla="*/ 49 w 68"/>
                <a:gd name="T9" fmla="*/ 56 h 67"/>
                <a:gd name="T10" fmla="*/ 64 w 68"/>
                <a:gd name="T11" fmla="*/ 47 h 67"/>
                <a:gd name="T12" fmla="*/ 60 w 68"/>
                <a:gd name="T13" fmla="*/ 0 h 67"/>
                <a:gd name="T14" fmla="*/ 52 w 68"/>
                <a:gd name="T15" fmla="*/ 51 h 67"/>
                <a:gd name="T16" fmla="*/ 59 w 68"/>
                <a:gd name="T17" fmla="*/ 44 h 67"/>
                <a:gd name="T18" fmla="*/ 56 w 68"/>
                <a:gd name="T19" fmla="*/ 41 h 67"/>
                <a:gd name="T20" fmla="*/ 56 w 68"/>
                <a:gd name="T21" fmla="*/ 51 h 67"/>
                <a:gd name="T22" fmla="*/ 50 w 68"/>
                <a:gd name="T23" fmla="*/ 43 h 67"/>
                <a:gd name="T24" fmla="*/ 33 w 68"/>
                <a:gd name="T25" fmla="*/ 45 h 67"/>
                <a:gd name="T26" fmla="*/ 48 w 68"/>
                <a:gd name="T27" fmla="*/ 53 h 67"/>
                <a:gd name="T28" fmla="*/ 26 w 68"/>
                <a:gd name="T29" fmla="*/ 7 h 67"/>
                <a:gd name="T30" fmla="*/ 65 w 68"/>
                <a:gd name="T31" fmla="*/ 7 h 67"/>
                <a:gd name="T32" fmla="*/ 56 w 68"/>
                <a:gd name="T33" fmla="*/ 39 h 67"/>
                <a:gd name="T34" fmla="*/ 9 w 68"/>
                <a:gd name="T35" fmla="*/ 23 h 67"/>
                <a:gd name="T36" fmla="*/ 12 w 68"/>
                <a:gd name="T37" fmla="*/ 30 h 67"/>
                <a:gd name="T38" fmla="*/ 10 w 68"/>
                <a:gd name="T39" fmla="*/ 32 h 67"/>
                <a:gd name="T40" fmla="*/ 10 w 68"/>
                <a:gd name="T41" fmla="*/ 38 h 67"/>
                <a:gd name="T42" fmla="*/ 12 w 68"/>
                <a:gd name="T43" fmla="*/ 40 h 67"/>
                <a:gd name="T44" fmla="*/ 9 w 68"/>
                <a:gd name="T45" fmla="*/ 47 h 67"/>
                <a:gd name="T46" fmla="*/ 12 w 68"/>
                <a:gd name="T47" fmla="*/ 54 h 67"/>
                <a:gd name="T48" fmla="*/ 9 w 68"/>
                <a:gd name="T49" fmla="*/ 55 h 67"/>
                <a:gd name="T50" fmla="*/ 19 w 68"/>
                <a:gd name="T51" fmla="*/ 61 h 67"/>
                <a:gd name="T52" fmla="*/ 25 w 68"/>
                <a:gd name="T53" fmla="*/ 64 h 67"/>
                <a:gd name="T54" fmla="*/ 3 w 68"/>
                <a:gd name="T55" fmla="*/ 19 h 67"/>
                <a:gd name="T56" fmla="*/ 12 w 68"/>
                <a:gd name="T57" fmla="*/ 22 h 67"/>
                <a:gd name="T58" fmla="*/ 34 w 68"/>
                <a:gd name="T59" fmla="*/ 61 h 67"/>
                <a:gd name="T60" fmla="*/ 19 w 68"/>
                <a:gd name="T61" fmla="*/ 59 h 67"/>
                <a:gd name="T62" fmla="*/ 19 w 68"/>
                <a:gd name="T63" fmla="*/ 8 h 67"/>
                <a:gd name="T64" fmla="*/ 21 w 68"/>
                <a:gd name="T65" fmla="*/ 17 h 67"/>
                <a:gd name="T66" fmla="*/ 24 w 68"/>
                <a:gd name="T67" fmla="*/ 19 h 67"/>
                <a:gd name="T68" fmla="*/ 20 w 68"/>
                <a:gd name="T69" fmla="*/ 26 h 67"/>
                <a:gd name="T70" fmla="*/ 24 w 68"/>
                <a:gd name="T71" fmla="*/ 33 h 67"/>
                <a:gd name="T72" fmla="*/ 21 w 68"/>
                <a:gd name="T73" fmla="*/ 35 h 67"/>
                <a:gd name="T74" fmla="*/ 21 w 68"/>
                <a:gd name="T75" fmla="*/ 41 h 67"/>
                <a:gd name="T76" fmla="*/ 24 w 68"/>
                <a:gd name="T77" fmla="*/ 43 h 67"/>
                <a:gd name="T78" fmla="*/ 21 w 68"/>
                <a:gd name="T79" fmla="*/ 49 h 67"/>
                <a:gd name="T80" fmla="*/ 24 w 68"/>
                <a:gd name="T81" fmla="*/ 51 h 67"/>
                <a:gd name="T82" fmla="*/ 38 w 68"/>
                <a:gd name="T83" fmla="*/ 57 h 67"/>
                <a:gd name="T84" fmla="*/ 40 w 68"/>
                <a:gd name="T85" fmla="*/ 58 h 67"/>
                <a:gd name="T86" fmla="*/ 40 w 68"/>
                <a:gd name="T87" fmla="*/ 55 h 67"/>
                <a:gd name="T88" fmla="*/ 40 w 68"/>
                <a:gd name="T89" fmla="*/ 58 h 67"/>
                <a:gd name="T90" fmla="*/ 33 w 68"/>
                <a:gd name="T91" fmla="*/ 13 h 67"/>
                <a:gd name="T92" fmla="*/ 58 w 68"/>
                <a:gd name="T93" fmla="*/ 11 h 67"/>
                <a:gd name="T94" fmla="*/ 58 w 68"/>
                <a:gd name="T95" fmla="*/ 21 h 67"/>
                <a:gd name="T96" fmla="*/ 33 w 68"/>
                <a:gd name="T97" fmla="*/ 19 h 67"/>
                <a:gd name="T98" fmla="*/ 59 w 68"/>
                <a:gd name="T99" fmla="*/ 28 h 67"/>
                <a:gd name="T100" fmla="*/ 32 w 68"/>
                <a:gd name="T101" fmla="*/ 28 h 67"/>
                <a:gd name="T102" fmla="*/ 59 w 68"/>
                <a:gd name="T103" fmla="*/ 28 h 67"/>
                <a:gd name="T104" fmla="*/ 33 w 68"/>
                <a:gd name="T105" fmla="*/ 37 h 67"/>
                <a:gd name="T106" fmla="*/ 58 w 68"/>
                <a:gd name="T107" fmla="*/ 3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67">
                  <a:moveTo>
                    <a:pt x="60" y="0"/>
                  </a:moveTo>
                  <a:cubicBezTo>
                    <a:pt x="31" y="0"/>
                    <a:pt x="31" y="0"/>
                    <a:pt x="31" y="0"/>
                  </a:cubicBezTo>
                  <a:cubicBezTo>
                    <a:pt x="27" y="0"/>
                    <a:pt x="24" y="2"/>
                    <a:pt x="23" y="5"/>
                  </a:cubicBezTo>
                  <a:cubicBezTo>
                    <a:pt x="19" y="5"/>
                    <a:pt x="19" y="5"/>
                    <a:pt x="19" y="5"/>
                  </a:cubicBezTo>
                  <a:cubicBezTo>
                    <a:pt x="15" y="5"/>
                    <a:pt x="13" y="8"/>
                    <a:pt x="12" y="11"/>
                  </a:cubicBezTo>
                  <a:cubicBezTo>
                    <a:pt x="7" y="11"/>
                    <a:pt x="7" y="11"/>
                    <a:pt x="7" y="11"/>
                  </a:cubicBezTo>
                  <a:cubicBezTo>
                    <a:pt x="3" y="11"/>
                    <a:pt x="0" y="14"/>
                    <a:pt x="0" y="19"/>
                  </a:cubicBezTo>
                  <a:cubicBezTo>
                    <a:pt x="0" y="60"/>
                    <a:pt x="0" y="60"/>
                    <a:pt x="0" y="60"/>
                  </a:cubicBezTo>
                  <a:cubicBezTo>
                    <a:pt x="0" y="64"/>
                    <a:pt x="3" y="67"/>
                    <a:pt x="7" y="67"/>
                  </a:cubicBezTo>
                  <a:cubicBezTo>
                    <a:pt x="25" y="67"/>
                    <a:pt x="25" y="67"/>
                    <a:pt x="25" y="67"/>
                  </a:cubicBezTo>
                  <a:cubicBezTo>
                    <a:pt x="29" y="67"/>
                    <a:pt x="33" y="66"/>
                    <a:pt x="35" y="64"/>
                  </a:cubicBezTo>
                  <a:cubicBezTo>
                    <a:pt x="38" y="62"/>
                    <a:pt x="38" y="62"/>
                    <a:pt x="38" y="62"/>
                  </a:cubicBezTo>
                  <a:cubicBezTo>
                    <a:pt x="41" y="62"/>
                    <a:pt x="45" y="60"/>
                    <a:pt x="47" y="59"/>
                  </a:cubicBezTo>
                  <a:cubicBezTo>
                    <a:pt x="48" y="57"/>
                    <a:pt x="48" y="57"/>
                    <a:pt x="48" y="57"/>
                  </a:cubicBezTo>
                  <a:cubicBezTo>
                    <a:pt x="49" y="56"/>
                    <a:pt x="49" y="56"/>
                    <a:pt x="49" y="56"/>
                  </a:cubicBezTo>
                  <a:cubicBezTo>
                    <a:pt x="53" y="56"/>
                    <a:pt x="57" y="55"/>
                    <a:pt x="59" y="53"/>
                  </a:cubicBezTo>
                  <a:cubicBezTo>
                    <a:pt x="62" y="50"/>
                    <a:pt x="62" y="50"/>
                    <a:pt x="62" y="50"/>
                  </a:cubicBezTo>
                  <a:cubicBezTo>
                    <a:pt x="64" y="47"/>
                    <a:pt x="64" y="47"/>
                    <a:pt x="64" y="47"/>
                  </a:cubicBezTo>
                  <a:cubicBezTo>
                    <a:pt x="66" y="46"/>
                    <a:pt x="68" y="41"/>
                    <a:pt x="68" y="38"/>
                  </a:cubicBezTo>
                  <a:cubicBezTo>
                    <a:pt x="68" y="7"/>
                    <a:pt x="68" y="7"/>
                    <a:pt x="68" y="7"/>
                  </a:cubicBezTo>
                  <a:cubicBezTo>
                    <a:pt x="68" y="3"/>
                    <a:pt x="64" y="0"/>
                    <a:pt x="60" y="0"/>
                  </a:cubicBezTo>
                  <a:close/>
                  <a:moveTo>
                    <a:pt x="52" y="53"/>
                  </a:moveTo>
                  <a:cubicBezTo>
                    <a:pt x="52" y="52"/>
                    <a:pt x="52" y="52"/>
                    <a:pt x="52" y="52"/>
                  </a:cubicBezTo>
                  <a:cubicBezTo>
                    <a:pt x="52" y="52"/>
                    <a:pt x="52" y="51"/>
                    <a:pt x="52" y="51"/>
                  </a:cubicBezTo>
                  <a:cubicBezTo>
                    <a:pt x="52" y="45"/>
                    <a:pt x="52" y="45"/>
                    <a:pt x="52" y="45"/>
                  </a:cubicBezTo>
                  <a:cubicBezTo>
                    <a:pt x="58" y="45"/>
                    <a:pt x="58" y="45"/>
                    <a:pt x="58" y="45"/>
                  </a:cubicBezTo>
                  <a:cubicBezTo>
                    <a:pt x="59" y="45"/>
                    <a:pt x="59" y="45"/>
                    <a:pt x="59" y="44"/>
                  </a:cubicBezTo>
                  <a:cubicBezTo>
                    <a:pt x="59" y="44"/>
                    <a:pt x="59" y="43"/>
                    <a:pt x="58" y="43"/>
                  </a:cubicBezTo>
                  <a:cubicBezTo>
                    <a:pt x="52" y="43"/>
                    <a:pt x="52" y="43"/>
                    <a:pt x="52" y="43"/>
                  </a:cubicBezTo>
                  <a:cubicBezTo>
                    <a:pt x="53" y="42"/>
                    <a:pt x="54" y="41"/>
                    <a:pt x="56" y="41"/>
                  </a:cubicBezTo>
                  <a:cubicBezTo>
                    <a:pt x="64" y="41"/>
                    <a:pt x="64" y="41"/>
                    <a:pt x="64" y="41"/>
                  </a:cubicBezTo>
                  <a:cubicBezTo>
                    <a:pt x="64" y="43"/>
                    <a:pt x="63" y="45"/>
                    <a:pt x="62" y="45"/>
                  </a:cubicBezTo>
                  <a:cubicBezTo>
                    <a:pt x="56" y="51"/>
                    <a:pt x="56" y="51"/>
                    <a:pt x="56" y="51"/>
                  </a:cubicBezTo>
                  <a:cubicBezTo>
                    <a:pt x="56" y="52"/>
                    <a:pt x="54" y="52"/>
                    <a:pt x="52" y="53"/>
                  </a:cubicBezTo>
                  <a:close/>
                  <a:moveTo>
                    <a:pt x="56" y="39"/>
                  </a:moveTo>
                  <a:cubicBezTo>
                    <a:pt x="53" y="39"/>
                    <a:pt x="51" y="41"/>
                    <a:pt x="50" y="43"/>
                  </a:cubicBezTo>
                  <a:cubicBezTo>
                    <a:pt x="33" y="43"/>
                    <a:pt x="33" y="43"/>
                    <a:pt x="33" y="43"/>
                  </a:cubicBezTo>
                  <a:cubicBezTo>
                    <a:pt x="32" y="43"/>
                    <a:pt x="32" y="44"/>
                    <a:pt x="32" y="44"/>
                  </a:cubicBezTo>
                  <a:cubicBezTo>
                    <a:pt x="32" y="45"/>
                    <a:pt x="32" y="45"/>
                    <a:pt x="33" y="45"/>
                  </a:cubicBezTo>
                  <a:cubicBezTo>
                    <a:pt x="50" y="45"/>
                    <a:pt x="50" y="45"/>
                    <a:pt x="50" y="45"/>
                  </a:cubicBezTo>
                  <a:cubicBezTo>
                    <a:pt x="50" y="51"/>
                    <a:pt x="50" y="51"/>
                    <a:pt x="50" y="51"/>
                  </a:cubicBezTo>
                  <a:cubicBezTo>
                    <a:pt x="48" y="53"/>
                    <a:pt x="48" y="53"/>
                    <a:pt x="48" y="53"/>
                  </a:cubicBezTo>
                  <a:cubicBezTo>
                    <a:pt x="31" y="53"/>
                    <a:pt x="31" y="53"/>
                    <a:pt x="31" y="53"/>
                  </a:cubicBezTo>
                  <a:cubicBezTo>
                    <a:pt x="28" y="53"/>
                    <a:pt x="26" y="51"/>
                    <a:pt x="26" y="49"/>
                  </a:cubicBezTo>
                  <a:cubicBezTo>
                    <a:pt x="26" y="7"/>
                    <a:pt x="26" y="7"/>
                    <a:pt x="26" y="7"/>
                  </a:cubicBezTo>
                  <a:cubicBezTo>
                    <a:pt x="26" y="5"/>
                    <a:pt x="28" y="3"/>
                    <a:pt x="31" y="3"/>
                  </a:cubicBezTo>
                  <a:cubicBezTo>
                    <a:pt x="60" y="3"/>
                    <a:pt x="60" y="3"/>
                    <a:pt x="60" y="3"/>
                  </a:cubicBezTo>
                  <a:cubicBezTo>
                    <a:pt x="63" y="3"/>
                    <a:pt x="65" y="5"/>
                    <a:pt x="65" y="7"/>
                  </a:cubicBezTo>
                  <a:cubicBezTo>
                    <a:pt x="65" y="38"/>
                    <a:pt x="65" y="38"/>
                    <a:pt x="65" y="38"/>
                  </a:cubicBezTo>
                  <a:cubicBezTo>
                    <a:pt x="65" y="38"/>
                    <a:pt x="65" y="39"/>
                    <a:pt x="65" y="39"/>
                  </a:cubicBezTo>
                  <a:lnTo>
                    <a:pt x="56" y="39"/>
                  </a:lnTo>
                  <a:close/>
                  <a:moveTo>
                    <a:pt x="12" y="22"/>
                  </a:moveTo>
                  <a:cubicBezTo>
                    <a:pt x="10" y="22"/>
                    <a:pt x="10" y="22"/>
                    <a:pt x="10" y="22"/>
                  </a:cubicBezTo>
                  <a:cubicBezTo>
                    <a:pt x="9" y="22"/>
                    <a:pt x="9" y="23"/>
                    <a:pt x="9" y="23"/>
                  </a:cubicBezTo>
                  <a:cubicBezTo>
                    <a:pt x="9" y="24"/>
                    <a:pt x="9" y="24"/>
                    <a:pt x="10" y="24"/>
                  </a:cubicBezTo>
                  <a:cubicBezTo>
                    <a:pt x="12" y="24"/>
                    <a:pt x="12" y="24"/>
                    <a:pt x="12" y="24"/>
                  </a:cubicBezTo>
                  <a:cubicBezTo>
                    <a:pt x="12" y="30"/>
                    <a:pt x="12" y="30"/>
                    <a:pt x="12" y="30"/>
                  </a:cubicBezTo>
                  <a:cubicBezTo>
                    <a:pt x="10" y="30"/>
                    <a:pt x="10" y="30"/>
                    <a:pt x="10" y="30"/>
                  </a:cubicBezTo>
                  <a:cubicBezTo>
                    <a:pt x="9" y="30"/>
                    <a:pt x="9" y="31"/>
                    <a:pt x="9" y="31"/>
                  </a:cubicBezTo>
                  <a:cubicBezTo>
                    <a:pt x="9" y="32"/>
                    <a:pt x="9" y="32"/>
                    <a:pt x="10" y="32"/>
                  </a:cubicBezTo>
                  <a:cubicBezTo>
                    <a:pt x="12" y="32"/>
                    <a:pt x="12" y="32"/>
                    <a:pt x="12" y="32"/>
                  </a:cubicBezTo>
                  <a:cubicBezTo>
                    <a:pt x="12" y="38"/>
                    <a:pt x="12" y="38"/>
                    <a:pt x="12" y="38"/>
                  </a:cubicBezTo>
                  <a:cubicBezTo>
                    <a:pt x="10" y="38"/>
                    <a:pt x="10" y="38"/>
                    <a:pt x="10" y="38"/>
                  </a:cubicBezTo>
                  <a:cubicBezTo>
                    <a:pt x="9" y="38"/>
                    <a:pt x="9" y="39"/>
                    <a:pt x="9" y="39"/>
                  </a:cubicBezTo>
                  <a:cubicBezTo>
                    <a:pt x="9" y="40"/>
                    <a:pt x="9" y="40"/>
                    <a:pt x="10" y="40"/>
                  </a:cubicBezTo>
                  <a:cubicBezTo>
                    <a:pt x="12" y="40"/>
                    <a:pt x="12" y="40"/>
                    <a:pt x="12" y="40"/>
                  </a:cubicBezTo>
                  <a:cubicBezTo>
                    <a:pt x="12" y="46"/>
                    <a:pt x="12" y="46"/>
                    <a:pt x="12" y="46"/>
                  </a:cubicBezTo>
                  <a:cubicBezTo>
                    <a:pt x="10" y="46"/>
                    <a:pt x="10" y="46"/>
                    <a:pt x="10" y="46"/>
                  </a:cubicBezTo>
                  <a:cubicBezTo>
                    <a:pt x="9" y="46"/>
                    <a:pt x="9" y="47"/>
                    <a:pt x="9" y="47"/>
                  </a:cubicBezTo>
                  <a:cubicBezTo>
                    <a:pt x="9" y="48"/>
                    <a:pt x="9" y="48"/>
                    <a:pt x="10" y="48"/>
                  </a:cubicBezTo>
                  <a:cubicBezTo>
                    <a:pt x="12" y="48"/>
                    <a:pt x="12" y="48"/>
                    <a:pt x="12" y="48"/>
                  </a:cubicBezTo>
                  <a:cubicBezTo>
                    <a:pt x="12" y="54"/>
                    <a:pt x="12" y="54"/>
                    <a:pt x="12" y="54"/>
                  </a:cubicBezTo>
                  <a:cubicBezTo>
                    <a:pt x="12" y="54"/>
                    <a:pt x="12" y="54"/>
                    <a:pt x="12" y="54"/>
                  </a:cubicBezTo>
                  <a:cubicBezTo>
                    <a:pt x="10" y="54"/>
                    <a:pt x="10" y="54"/>
                    <a:pt x="10" y="54"/>
                  </a:cubicBezTo>
                  <a:cubicBezTo>
                    <a:pt x="9" y="54"/>
                    <a:pt x="9" y="55"/>
                    <a:pt x="9" y="55"/>
                  </a:cubicBezTo>
                  <a:cubicBezTo>
                    <a:pt x="9" y="56"/>
                    <a:pt x="9" y="56"/>
                    <a:pt x="10" y="56"/>
                  </a:cubicBezTo>
                  <a:cubicBezTo>
                    <a:pt x="13" y="56"/>
                    <a:pt x="13" y="56"/>
                    <a:pt x="13" y="56"/>
                  </a:cubicBezTo>
                  <a:cubicBezTo>
                    <a:pt x="14" y="59"/>
                    <a:pt x="16" y="61"/>
                    <a:pt x="19" y="61"/>
                  </a:cubicBezTo>
                  <a:cubicBezTo>
                    <a:pt x="27" y="61"/>
                    <a:pt x="27" y="61"/>
                    <a:pt x="27" y="61"/>
                  </a:cubicBezTo>
                  <a:cubicBezTo>
                    <a:pt x="27" y="64"/>
                    <a:pt x="27" y="64"/>
                    <a:pt x="27" y="64"/>
                  </a:cubicBezTo>
                  <a:cubicBezTo>
                    <a:pt x="26" y="64"/>
                    <a:pt x="26" y="64"/>
                    <a:pt x="25" y="64"/>
                  </a:cubicBezTo>
                  <a:cubicBezTo>
                    <a:pt x="7" y="64"/>
                    <a:pt x="7" y="64"/>
                    <a:pt x="7" y="64"/>
                  </a:cubicBezTo>
                  <a:cubicBezTo>
                    <a:pt x="5" y="64"/>
                    <a:pt x="3" y="62"/>
                    <a:pt x="3" y="60"/>
                  </a:cubicBezTo>
                  <a:cubicBezTo>
                    <a:pt x="3" y="19"/>
                    <a:pt x="3" y="19"/>
                    <a:pt x="3" y="19"/>
                  </a:cubicBezTo>
                  <a:cubicBezTo>
                    <a:pt x="3" y="16"/>
                    <a:pt x="5" y="14"/>
                    <a:pt x="7" y="14"/>
                  </a:cubicBezTo>
                  <a:cubicBezTo>
                    <a:pt x="12" y="14"/>
                    <a:pt x="12" y="14"/>
                    <a:pt x="12" y="14"/>
                  </a:cubicBezTo>
                  <a:lnTo>
                    <a:pt x="12" y="22"/>
                  </a:lnTo>
                  <a:close/>
                  <a:moveTo>
                    <a:pt x="29" y="64"/>
                  </a:moveTo>
                  <a:cubicBezTo>
                    <a:pt x="29" y="61"/>
                    <a:pt x="29" y="61"/>
                    <a:pt x="29" y="61"/>
                  </a:cubicBezTo>
                  <a:cubicBezTo>
                    <a:pt x="34" y="61"/>
                    <a:pt x="34" y="61"/>
                    <a:pt x="34" y="61"/>
                  </a:cubicBezTo>
                  <a:cubicBezTo>
                    <a:pt x="33" y="62"/>
                    <a:pt x="33" y="62"/>
                    <a:pt x="33" y="62"/>
                  </a:cubicBezTo>
                  <a:cubicBezTo>
                    <a:pt x="32" y="63"/>
                    <a:pt x="31" y="63"/>
                    <a:pt x="29" y="64"/>
                  </a:cubicBezTo>
                  <a:close/>
                  <a:moveTo>
                    <a:pt x="19" y="59"/>
                  </a:moveTo>
                  <a:cubicBezTo>
                    <a:pt x="16" y="59"/>
                    <a:pt x="14" y="57"/>
                    <a:pt x="14" y="54"/>
                  </a:cubicBezTo>
                  <a:cubicBezTo>
                    <a:pt x="14" y="13"/>
                    <a:pt x="14" y="13"/>
                    <a:pt x="14" y="13"/>
                  </a:cubicBezTo>
                  <a:cubicBezTo>
                    <a:pt x="14" y="10"/>
                    <a:pt x="16" y="8"/>
                    <a:pt x="19" y="8"/>
                  </a:cubicBezTo>
                  <a:cubicBezTo>
                    <a:pt x="24" y="8"/>
                    <a:pt x="24" y="8"/>
                    <a:pt x="24" y="8"/>
                  </a:cubicBezTo>
                  <a:cubicBezTo>
                    <a:pt x="24" y="17"/>
                    <a:pt x="24" y="17"/>
                    <a:pt x="24" y="17"/>
                  </a:cubicBezTo>
                  <a:cubicBezTo>
                    <a:pt x="21" y="17"/>
                    <a:pt x="21" y="17"/>
                    <a:pt x="21" y="17"/>
                  </a:cubicBezTo>
                  <a:cubicBezTo>
                    <a:pt x="21" y="17"/>
                    <a:pt x="20" y="17"/>
                    <a:pt x="20" y="18"/>
                  </a:cubicBezTo>
                  <a:cubicBezTo>
                    <a:pt x="20" y="18"/>
                    <a:pt x="21" y="19"/>
                    <a:pt x="21" y="19"/>
                  </a:cubicBezTo>
                  <a:cubicBezTo>
                    <a:pt x="24" y="19"/>
                    <a:pt x="24" y="19"/>
                    <a:pt x="24" y="19"/>
                  </a:cubicBezTo>
                  <a:cubicBezTo>
                    <a:pt x="24" y="25"/>
                    <a:pt x="24" y="25"/>
                    <a:pt x="24" y="25"/>
                  </a:cubicBezTo>
                  <a:cubicBezTo>
                    <a:pt x="21" y="25"/>
                    <a:pt x="21" y="25"/>
                    <a:pt x="21" y="25"/>
                  </a:cubicBezTo>
                  <a:cubicBezTo>
                    <a:pt x="21" y="25"/>
                    <a:pt x="20" y="25"/>
                    <a:pt x="20" y="26"/>
                  </a:cubicBezTo>
                  <a:cubicBezTo>
                    <a:pt x="20" y="26"/>
                    <a:pt x="21" y="27"/>
                    <a:pt x="21" y="27"/>
                  </a:cubicBezTo>
                  <a:cubicBezTo>
                    <a:pt x="24" y="27"/>
                    <a:pt x="24" y="27"/>
                    <a:pt x="24" y="27"/>
                  </a:cubicBezTo>
                  <a:cubicBezTo>
                    <a:pt x="24" y="33"/>
                    <a:pt x="24" y="33"/>
                    <a:pt x="24" y="33"/>
                  </a:cubicBezTo>
                  <a:cubicBezTo>
                    <a:pt x="21" y="33"/>
                    <a:pt x="21" y="33"/>
                    <a:pt x="21" y="33"/>
                  </a:cubicBezTo>
                  <a:cubicBezTo>
                    <a:pt x="21" y="33"/>
                    <a:pt x="20" y="33"/>
                    <a:pt x="20" y="34"/>
                  </a:cubicBezTo>
                  <a:cubicBezTo>
                    <a:pt x="20" y="34"/>
                    <a:pt x="21" y="35"/>
                    <a:pt x="21" y="35"/>
                  </a:cubicBezTo>
                  <a:cubicBezTo>
                    <a:pt x="24" y="35"/>
                    <a:pt x="24" y="35"/>
                    <a:pt x="24" y="35"/>
                  </a:cubicBezTo>
                  <a:cubicBezTo>
                    <a:pt x="24" y="41"/>
                    <a:pt x="24" y="41"/>
                    <a:pt x="24" y="41"/>
                  </a:cubicBezTo>
                  <a:cubicBezTo>
                    <a:pt x="21" y="41"/>
                    <a:pt x="21" y="41"/>
                    <a:pt x="21" y="41"/>
                  </a:cubicBezTo>
                  <a:cubicBezTo>
                    <a:pt x="21" y="41"/>
                    <a:pt x="20" y="41"/>
                    <a:pt x="20" y="42"/>
                  </a:cubicBezTo>
                  <a:cubicBezTo>
                    <a:pt x="20" y="42"/>
                    <a:pt x="21" y="43"/>
                    <a:pt x="21" y="43"/>
                  </a:cubicBezTo>
                  <a:cubicBezTo>
                    <a:pt x="24" y="43"/>
                    <a:pt x="24" y="43"/>
                    <a:pt x="24" y="43"/>
                  </a:cubicBezTo>
                  <a:cubicBezTo>
                    <a:pt x="24" y="49"/>
                    <a:pt x="24" y="49"/>
                    <a:pt x="24" y="49"/>
                  </a:cubicBezTo>
                  <a:cubicBezTo>
                    <a:pt x="24" y="49"/>
                    <a:pt x="24" y="49"/>
                    <a:pt x="24" y="49"/>
                  </a:cubicBezTo>
                  <a:cubicBezTo>
                    <a:pt x="21" y="49"/>
                    <a:pt x="21" y="49"/>
                    <a:pt x="21" y="49"/>
                  </a:cubicBezTo>
                  <a:cubicBezTo>
                    <a:pt x="21" y="49"/>
                    <a:pt x="20" y="49"/>
                    <a:pt x="20" y="50"/>
                  </a:cubicBezTo>
                  <a:cubicBezTo>
                    <a:pt x="20" y="50"/>
                    <a:pt x="21" y="51"/>
                    <a:pt x="21" y="51"/>
                  </a:cubicBezTo>
                  <a:cubicBezTo>
                    <a:pt x="24" y="51"/>
                    <a:pt x="24" y="51"/>
                    <a:pt x="24" y="51"/>
                  </a:cubicBezTo>
                  <a:cubicBezTo>
                    <a:pt x="25" y="53"/>
                    <a:pt x="28" y="55"/>
                    <a:pt x="31" y="55"/>
                  </a:cubicBezTo>
                  <a:cubicBezTo>
                    <a:pt x="38" y="55"/>
                    <a:pt x="38" y="55"/>
                    <a:pt x="38" y="55"/>
                  </a:cubicBezTo>
                  <a:cubicBezTo>
                    <a:pt x="38" y="57"/>
                    <a:pt x="38" y="57"/>
                    <a:pt x="38" y="57"/>
                  </a:cubicBezTo>
                  <a:cubicBezTo>
                    <a:pt x="37" y="59"/>
                    <a:pt x="37" y="59"/>
                    <a:pt x="37" y="59"/>
                  </a:cubicBezTo>
                  <a:lnTo>
                    <a:pt x="19" y="59"/>
                  </a:lnTo>
                  <a:close/>
                  <a:moveTo>
                    <a:pt x="40" y="58"/>
                  </a:moveTo>
                  <a:cubicBezTo>
                    <a:pt x="40" y="58"/>
                    <a:pt x="40" y="58"/>
                    <a:pt x="40" y="58"/>
                  </a:cubicBezTo>
                  <a:cubicBezTo>
                    <a:pt x="41" y="57"/>
                    <a:pt x="41" y="57"/>
                    <a:pt x="40" y="57"/>
                  </a:cubicBezTo>
                  <a:cubicBezTo>
                    <a:pt x="40" y="55"/>
                    <a:pt x="40" y="55"/>
                    <a:pt x="40" y="55"/>
                  </a:cubicBezTo>
                  <a:cubicBezTo>
                    <a:pt x="46" y="55"/>
                    <a:pt x="46" y="55"/>
                    <a:pt x="46" y="55"/>
                  </a:cubicBezTo>
                  <a:cubicBezTo>
                    <a:pt x="45" y="56"/>
                    <a:pt x="45" y="56"/>
                    <a:pt x="45" y="56"/>
                  </a:cubicBezTo>
                  <a:cubicBezTo>
                    <a:pt x="44" y="57"/>
                    <a:pt x="42" y="58"/>
                    <a:pt x="40" y="58"/>
                  </a:cubicBezTo>
                  <a:close/>
                  <a:moveTo>
                    <a:pt x="59" y="12"/>
                  </a:moveTo>
                  <a:cubicBezTo>
                    <a:pt x="59" y="12"/>
                    <a:pt x="59" y="13"/>
                    <a:pt x="58" y="13"/>
                  </a:cubicBezTo>
                  <a:cubicBezTo>
                    <a:pt x="33" y="13"/>
                    <a:pt x="33" y="13"/>
                    <a:pt x="33" y="13"/>
                  </a:cubicBezTo>
                  <a:cubicBezTo>
                    <a:pt x="32" y="13"/>
                    <a:pt x="32" y="12"/>
                    <a:pt x="32" y="12"/>
                  </a:cubicBezTo>
                  <a:cubicBezTo>
                    <a:pt x="32" y="11"/>
                    <a:pt x="32" y="11"/>
                    <a:pt x="33" y="11"/>
                  </a:cubicBezTo>
                  <a:cubicBezTo>
                    <a:pt x="58" y="11"/>
                    <a:pt x="58" y="11"/>
                    <a:pt x="58" y="11"/>
                  </a:cubicBezTo>
                  <a:cubicBezTo>
                    <a:pt x="59" y="11"/>
                    <a:pt x="59" y="11"/>
                    <a:pt x="59" y="12"/>
                  </a:cubicBezTo>
                  <a:close/>
                  <a:moveTo>
                    <a:pt x="59" y="20"/>
                  </a:moveTo>
                  <a:cubicBezTo>
                    <a:pt x="59" y="21"/>
                    <a:pt x="59" y="21"/>
                    <a:pt x="58" y="21"/>
                  </a:cubicBezTo>
                  <a:cubicBezTo>
                    <a:pt x="33" y="21"/>
                    <a:pt x="33" y="21"/>
                    <a:pt x="33" y="21"/>
                  </a:cubicBezTo>
                  <a:cubicBezTo>
                    <a:pt x="32" y="21"/>
                    <a:pt x="32" y="21"/>
                    <a:pt x="32" y="20"/>
                  </a:cubicBezTo>
                  <a:cubicBezTo>
                    <a:pt x="32" y="19"/>
                    <a:pt x="32" y="19"/>
                    <a:pt x="33" y="19"/>
                  </a:cubicBezTo>
                  <a:cubicBezTo>
                    <a:pt x="58" y="19"/>
                    <a:pt x="58" y="19"/>
                    <a:pt x="58" y="19"/>
                  </a:cubicBezTo>
                  <a:cubicBezTo>
                    <a:pt x="59" y="19"/>
                    <a:pt x="59" y="19"/>
                    <a:pt x="59" y="20"/>
                  </a:cubicBezTo>
                  <a:close/>
                  <a:moveTo>
                    <a:pt x="59" y="28"/>
                  </a:moveTo>
                  <a:cubicBezTo>
                    <a:pt x="59" y="29"/>
                    <a:pt x="59" y="29"/>
                    <a:pt x="58" y="29"/>
                  </a:cubicBezTo>
                  <a:cubicBezTo>
                    <a:pt x="33" y="29"/>
                    <a:pt x="33" y="29"/>
                    <a:pt x="33" y="29"/>
                  </a:cubicBezTo>
                  <a:cubicBezTo>
                    <a:pt x="32" y="29"/>
                    <a:pt x="32" y="29"/>
                    <a:pt x="32" y="28"/>
                  </a:cubicBezTo>
                  <a:cubicBezTo>
                    <a:pt x="32" y="27"/>
                    <a:pt x="32" y="27"/>
                    <a:pt x="33" y="27"/>
                  </a:cubicBezTo>
                  <a:cubicBezTo>
                    <a:pt x="58" y="27"/>
                    <a:pt x="58" y="27"/>
                    <a:pt x="58" y="27"/>
                  </a:cubicBezTo>
                  <a:cubicBezTo>
                    <a:pt x="59" y="27"/>
                    <a:pt x="59" y="27"/>
                    <a:pt x="59" y="28"/>
                  </a:cubicBezTo>
                  <a:close/>
                  <a:moveTo>
                    <a:pt x="59" y="36"/>
                  </a:moveTo>
                  <a:cubicBezTo>
                    <a:pt x="59" y="37"/>
                    <a:pt x="59" y="37"/>
                    <a:pt x="58" y="37"/>
                  </a:cubicBezTo>
                  <a:cubicBezTo>
                    <a:pt x="33" y="37"/>
                    <a:pt x="33" y="37"/>
                    <a:pt x="33" y="37"/>
                  </a:cubicBezTo>
                  <a:cubicBezTo>
                    <a:pt x="32" y="37"/>
                    <a:pt x="32" y="37"/>
                    <a:pt x="32" y="36"/>
                  </a:cubicBezTo>
                  <a:cubicBezTo>
                    <a:pt x="32" y="36"/>
                    <a:pt x="32" y="35"/>
                    <a:pt x="33" y="35"/>
                  </a:cubicBezTo>
                  <a:cubicBezTo>
                    <a:pt x="58" y="35"/>
                    <a:pt x="58" y="35"/>
                    <a:pt x="58" y="35"/>
                  </a:cubicBezTo>
                  <a:cubicBezTo>
                    <a:pt x="59" y="35"/>
                    <a:pt x="59" y="36"/>
                    <a:pt x="59" y="36"/>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122" name="Freeform 36"/>
            <p:cNvSpPr>
              <a:spLocks noEditPoints="1"/>
            </p:cNvSpPr>
            <p:nvPr/>
          </p:nvSpPr>
          <p:spPr bwMode="auto">
            <a:xfrm>
              <a:off x="7197800" y="4011142"/>
              <a:ext cx="496706" cy="414895"/>
            </a:xfrm>
            <a:custGeom>
              <a:avLst/>
              <a:gdLst>
                <a:gd name="T0" fmla="*/ 71 w 72"/>
                <a:gd name="T1" fmla="*/ 15 h 60"/>
                <a:gd name="T2" fmla="*/ 57 w 72"/>
                <a:gd name="T3" fmla="*/ 17 h 60"/>
                <a:gd name="T4" fmla="*/ 44 w 72"/>
                <a:gd name="T5" fmla="*/ 45 h 60"/>
                <a:gd name="T6" fmla="*/ 12 w 72"/>
                <a:gd name="T7" fmla="*/ 45 h 60"/>
                <a:gd name="T8" fmla="*/ 14 w 72"/>
                <a:gd name="T9" fmla="*/ 48 h 60"/>
                <a:gd name="T10" fmla="*/ 48 w 72"/>
                <a:gd name="T11" fmla="*/ 50 h 60"/>
                <a:gd name="T12" fmla="*/ 14 w 72"/>
                <a:gd name="T13" fmla="*/ 51 h 60"/>
                <a:gd name="T14" fmla="*/ 9 w 72"/>
                <a:gd name="T15" fmla="*/ 44 h 60"/>
                <a:gd name="T16" fmla="*/ 8 w 72"/>
                <a:gd name="T17" fmla="*/ 41 h 60"/>
                <a:gd name="T18" fmla="*/ 1 w 72"/>
                <a:gd name="T19" fmla="*/ 22 h 60"/>
                <a:gd name="T20" fmla="*/ 11 w 72"/>
                <a:gd name="T21" fmla="*/ 40 h 60"/>
                <a:gd name="T22" fmla="*/ 44 w 72"/>
                <a:gd name="T23" fmla="*/ 42 h 60"/>
                <a:gd name="T24" fmla="*/ 54 w 72"/>
                <a:gd name="T25" fmla="*/ 16 h 60"/>
                <a:gd name="T26" fmla="*/ 71 w 72"/>
                <a:gd name="T27" fmla="*/ 12 h 60"/>
                <a:gd name="T28" fmla="*/ 18 w 72"/>
                <a:gd name="T29" fmla="*/ 56 h 60"/>
                <a:gd name="T30" fmla="*/ 11 w 72"/>
                <a:gd name="T31" fmla="*/ 56 h 60"/>
                <a:gd name="T32" fmla="*/ 18 w 72"/>
                <a:gd name="T33" fmla="*/ 56 h 60"/>
                <a:gd name="T34" fmla="*/ 15 w 72"/>
                <a:gd name="T35" fmla="*/ 54 h 60"/>
                <a:gd name="T36" fmla="*/ 15 w 72"/>
                <a:gd name="T37" fmla="*/ 58 h 60"/>
                <a:gd name="T38" fmla="*/ 45 w 72"/>
                <a:gd name="T39" fmla="*/ 56 h 60"/>
                <a:gd name="T40" fmla="*/ 38 w 72"/>
                <a:gd name="T41" fmla="*/ 56 h 60"/>
                <a:gd name="T42" fmla="*/ 45 w 72"/>
                <a:gd name="T43" fmla="*/ 56 h 60"/>
                <a:gd name="T44" fmla="*/ 42 w 72"/>
                <a:gd name="T45" fmla="*/ 54 h 60"/>
                <a:gd name="T46" fmla="*/ 42 w 72"/>
                <a:gd name="T47" fmla="*/ 58 h 60"/>
                <a:gd name="T48" fmla="*/ 46 w 72"/>
                <a:gd name="T49" fmla="*/ 35 h 60"/>
                <a:gd name="T50" fmla="*/ 12 w 72"/>
                <a:gd name="T51" fmla="*/ 34 h 60"/>
                <a:gd name="T52" fmla="*/ 12 w 72"/>
                <a:gd name="T53" fmla="*/ 36 h 60"/>
                <a:gd name="T54" fmla="*/ 46 w 72"/>
                <a:gd name="T55" fmla="*/ 35 h 60"/>
                <a:gd name="T56" fmla="*/ 12 w 72"/>
                <a:gd name="T57" fmla="*/ 39 h 60"/>
                <a:gd name="T58" fmla="*/ 43 w 72"/>
                <a:gd name="T59" fmla="*/ 40 h 60"/>
                <a:gd name="T60" fmla="*/ 43 w 72"/>
                <a:gd name="T61" fmla="*/ 38 h 60"/>
                <a:gd name="T62" fmla="*/ 13 w 72"/>
                <a:gd name="T63" fmla="*/ 28 h 60"/>
                <a:gd name="T64" fmla="*/ 16 w 72"/>
                <a:gd name="T65" fmla="*/ 23 h 60"/>
                <a:gd name="T66" fmla="*/ 28 w 72"/>
                <a:gd name="T67" fmla="*/ 14 h 60"/>
                <a:gd name="T68" fmla="*/ 33 w 72"/>
                <a:gd name="T69" fmla="*/ 17 h 60"/>
                <a:gd name="T70" fmla="*/ 36 w 72"/>
                <a:gd name="T71" fmla="*/ 22 h 60"/>
                <a:gd name="T72" fmla="*/ 39 w 72"/>
                <a:gd name="T73" fmla="*/ 17 h 60"/>
                <a:gd name="T74" fmla="*/ 51 w 72"/>
                <a:gd name="T75" fmla="*/ 7 h 60"/>
                <a:gd name="T76" fmla="*/ 51 w 72"/>
                <a:gd name="T77" fmla="*/ 0 h 60"/>
                <a:gd name="T78" fmla="*/ 49 w 72"/>
                <a:gd name="T79" fmla="*/ 5 h 60"/>
                <a:gd name="T80" fmla="*/ 36 w 72"/>
                <a:gd name="T81" fmla="*/ 15 h 60"/>
                <a:gd name="T82" fmla="*/ 31 w 72"/>
                <a:gd name="T83" fmla="*/ 12 h 60"/>
                <a:gd name="T84" fmla="*/ 28 w 72"/>
                <a:gd name="T85" fmla="*/ 7 h 60"/>
                <a:gd name="T86" fmla="*/ 25 w 72"/>
                <a:gd name="T87" fmla="*/ 11 h 60"/>
                <a:gd name="T88" fmla="*/ 13 w 72"/>
                <a:gd name="T89" fmla="*/ 22 h 60"/>
                <a:gd name="T90" fmla="*/ 13 w 72"/>
                <a:gd name="T91" fmla="*/ 2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 h="60">
                  <a:moveTo>
                    <a:pt x="72" y="13"/>
                  </a:moveTo>
                  <a:cubicBezTo>
                    <a:pt x="72" y="14"/>
                    <a:pt x="71" y="15"/>
                    <a:pt x="71" y="15"/>
                  </a:cubicBezTo>
                  <a:cubicBezTo>
                    <a:pt x="60" y="15"/>
                    <a:pt x="60" y="15"/>
                    <a:pt x="60" y="15"/>
                  </a:cubicBezTo>
                  <a:cubicBezTo>
                    <a:pt x="59" y="15"/>
                    <a:pt x="57" y="16"/>
                    <a:pt x="57" y="17"/>
                  </a:cubicBezTo>
                  <a:cubicBezTo>
                    <a:pt x="49" y="41"/>
                    <a:pt x="49" y="41"/>
                    <a:pt x="49" y="41"/>
                  </a:cubicBezTo>
                  <a:cubicBezTo>
                    <a:pt x="49" y="43"/>
                    <a:pt x="46" y="45"/>
                    <a:pt x="44" y="45"/>
                  </a:cubicBezTo>
                  <a:cubicBezTo>
                    <a:pt x="14" y="45"/>
                    <a:pt x="14" y="45"/>
                    <a:pt x="14" y="45"/>
                  </a:cubicBezTo>
                  <a:cubicBezTo>
                    <a:pt x="13" y="45"/>
                    <a:pt x="13" y="45"/>
                    <a:pt x="12" y="45"/>
                  </a:cubicBezTo>
                  <a:cubicBezTo>
                    <a:pt x="12" y="47"/>
                    <a:pt x="12" y="47"/>
                    <a:pt x="12" y="47"/>
                  </a:cubicBezTo>
                  <a:cubicBezTo>
                    <a:pt x="12" y="47"/>
                    <a:pt x="13" y="48"/>
                    <a:pt x="14" y="48"/>
                  </a:cubicBezTo>
                  <a:cubicBezTo>
                    <a:pt x="47" y="48"/>
                    <a:pt x="47" y="48"/>
                    <a:pt x="47" y="48"/>
                  </a:cubicBezTo>
                  <a:cubicBezTo>
                    <a:pt x="48" y="48"/>
                    <a:pt x="48" y="49"/>
                    <a:pt x="48" y="50"/>
                  </a:cubicBezTo>
                  <a:cubicBezTo>
                    <a:pt x="48" y="50"/>
                    <a:pt x="48" y="51"/>
                    <a:pt x="47" y="51"/>
                  </a:cubicBezTo>
                  <a:cubicBezTo>
                    <a:pt x="14" y="51"/>
                    <a:pt x="14" y="51"/>
                    <a:pt x="14" y="51"/>
                  </a:cubicBezTo>
                  <a:cubicBezTo>
                    <a:pt x="11" y="51"/>
                    <a:pt x="9" y="49"/>
                    <a:pt x="9" y="47"/>
                  </a:cubicBezTo>
                  <a:cubicBezTo>
                    <a:pt x="9" y="44"/>
                    <a:pt x="9" y="44"/>
                    <a:pt x="9" y="44"/>
                  </a:cubicBezTo>
                  <a:cubicBezTo>
                    <a:pt x="9" y="43"/>
                    <a:pt x="9" y="43"/>
                    <a:pt x="9" y="43"/>
                  </a:cubicBezTo>
                  <a:cubicBezTo>
                    <a:pt x="9" y="42"/>
                    <a:pt x="8" y="42"/>
                    <a:pt x="8" y="41"/>
                  </a:cubicBezTo>
                  <a:cubicBezTo>
                    <a:pt x="0" y="24"/>
                    <a:pt x="0" y="24"/>
                    <a:pt x="0" y="24"/>
                  </a:cubicBezTo>
                  <a:cubicBezTo>
                    <a:pt x="0" y="23"/>
                    <a:pt x="0" y="22"/>
                    <a:pt x="1" y="22"/>
                  </a:cubicBezTo>
                  <a:cubicBezTo>
                    <a:pt x="2" y="21"/>
                    <a:pt x="3" y="22"/>
                    <a:pt x="3" y="22"/>
                  </a:cubicBezTo>
                  <a:cubicBezTo>
                    <a:pt x="11" y="40"/>
                    <a:pt x="11" y="40"/>
                    <a:pt x="11" y="40"/>
                  </a:cubicBezTo>
                  <a:cubicBezTo>
                    <a:pt x="11" y="41"/>
                    <a:pt x="13" y="42"/>
                    <a:pt x="14" y="42"/>
                  </a:cubicBezTo>
                  <a:cubicBezTo>
                    <a:pt x="44" y="42"/>
                    <a:pt x="44" y="42"/>
                    <a:pt x="44" y="42"/>
                  </a:cubicBezTo>
                  <a:cubicBezTo>
                    <a:pt x="45" y="42"/>
                    <a:pt x="46" y="41"/>
                    <a:pt x="47" y="40"/>
                  </a:cubicBezTo>
                  <a:cubicBezTo>
                    <a:pt x="54" y="16"/>
                    <a:pt x="54" y="16"/>
                    <a:pt x="54" y="16"/>
                  </a:cubicBezTo>
                  <a:cubicBezTo>
                    <a:pt x="55" y="13"/>
                    <a:pt x="57" y="12"/>
                    <a:pt x="60" y="12"/>
                  </a:cubicBezTo>
                  <a:cubicBezTo>
                    <a:pt x="71" y="12"/>
                    <a:pt x="71" y="12"/>
                    <a:pt x="71" y="12"/>
                  </a:cubicBezTo>
                  <a:cubicBezTo>
                    <a:pt x="71" y="12"/>
                    <a:pt x="72" y="12"/>
                    <a:pt x="72" y="13"/>
                  </a:cubicBezTo>
                  <a:close/>
                  <a:moveTo>
                    <a:pt x="18" y="56"/>
                  </a:moveTo>
                  <a:cubicBezTo>
                    <a:pt x="18" y="58"/>
                    <a:pt x="17" y="60"/>
                    <a:pt x="15" y="60"/>
                  </a:cubicBezTo>
                  <a:cubicBezTo>
                    <a:pt x="13" y="60"/>
                    <a:pt x="11" y="58"/>
                    <a:pt x="11" y="56"/>
                  </a:cubicBezTo>
                  <a:cubicBezTo>
                    <a:pt x="11" y="54"/>
                    <a:pt x="13" y="52"/>
                    <a:pt x="15" y="52"/>
                  </a:cubicBezTo>
                  <a:cubicBezTo>
                    <a:pt x="17" y="52"/>
                    <a:pt x="18" y="54"/>
                    <a:pt x="18" y="56"/>
                  </a:cubicBezTo>
                  <a:close/>
                  <a:moveTo>
                    <a:pt x="16" y="56"/>
                  </a:moveTo>
                  <a:cubicBezTo>
                    <a:pt x="16" y="55"/>
                    <a:pt x="16" y="54"/>
                    <a:pt x="15" y="54"/>
                  </a:cubicBezTo>
                  <a:cubicBezTo>
                    <a:pt x="14" y="54"/>
                    <a:pt x="13" y="55"/>
                    <a:pt x="13" y="56"/>
                  </a:cubicBezTo>
                  <a:cubicBezTo>
                    <a:pt x="13" y="57"/>
                    <a:pt x="14" y="58"/>
                    <a:pt x="15" y="58"/>
                  </a:cubicBezTo>
                  <a:cubicBezTo>
                    <a:pt x="16" y="58"/>
                    <a:pt x="16" y="57"/>
                    <a:pt x="16" y="56"/>
                  </a:cubicBezTo>
                  <a:close/>
                  <a:moveTo>
                    <a:pt x="45" y="56"/>
                  </a:moveTo>
                  <a:cubicBezTo>
                    <a:pt x="45" y="58"/>
                    <a:pt x="44" y="60"/>
                    <a:pt x="42" y="60"/>
                  </a:cubicBezTo>
                  <a:cubicBezTo>
                    <a:pt x="40" y="60"/>
                    <a:pt x="38" y="58"/>
                    <a:pt x="38" y="56"/>
                  </a:cubicBezTo>
                  <a:cubicBezTo>
                    <a:pt x="38" y="54"/>
                    <a:pt x="40" y="52"/>
                    <a:pt x="42" y="52"/>
                  </a:cubicBezTo>
                  <a:cubicBezTo>
                    <a:pt x="44" y="52"/>
                    <a:pt x="45" y="54"/>
                    <a:pt x="45" y="56"/>
                  </a:cubicBezTo>
                  <a:close/>
                  <a:moveTo>
                    <a:pt x="43" y="56"/>
                  </a:moveTo>
                  <a:cubicBezTo>
                    <a:pt x="43" y="55"/>
                    <a:pt x="43" y="54"/>
                    <a:pt x="42" y="54"/>
                  </a:cubicBezTo>
                  <a:cubicBezTo>
                    <a:pt x="41" y="54"/>
                    <a:pt x="40" y="55"/>
                    <a:pt x="40" y="56"/>
                  </a:cubicBezTo>
                  <a:cubicBezTo>
                    <a:pt x="40" y="57"/>
                    <a:pt x="41" y="58"/>
                    <a:pt x="42" y="58"/>
                  </a:cubicBezTo>
                  <a:cubicBezTo>
                    <a:pt x="43" y="58"/>
                    <a:pt x="43" y="57"/>
                    <a:pt x="43" y="56"/>
                  </a:cubicBezTo>
                  <a:close/>
                  <a:moveTo>
                    <a:pt x="46" y="35"/>
                  </a:moveTo>
                  <a:cubicBezTo>
                    <a:pt x="46" y="34"/>
                    <a:pt x="45" y="34"/>
                    <a:pt x="45" y="34"/>
                  </a:cubicBezTo>
                  <a:cubicBezTo>
                    <a:pt x="12" y="34"/>
                    <a:pt x="12" y="34"/>
                    <a:pt x="12" y="34"/>
                  </a:cubicBezTo>
                  <a:cubicBezTo>
                    <a:pt x="11" y="34"/>
                    <a:pt x="11" y="34"/>
                    <a:pt x="11" y="35"/>
                  </a:cubicBezTo>
                  <a:cubicBezTo>
                    <a:pt x="11" y="35"/>
                    <a:pt x="11" y="36"/>
                    <a:pt x="12" y="36"/>
                  </a:cubicBezTo>
                  <a:cubicBezTo>
                    <a:pt x="45" y="36"/>
                    <a:pt x="45" y="36"/>
                    <a:pt x="45" y="36"/>
                  </a:cubicBezTo>
                  <a:cubicBezTo>
                    <a:pt x="45" y="36"/>
                    <a:pt x="46" y="35"/>
                    <a:pt x="46" y="35"/>
                  </a:cubicBezTo>
                  <a:close/>
                  <a:moveTo>
                    <a:pt x="13" y="38"/>
                  </a:moveTo>
                  <a:cubicBezTo>
                    <a:pt x="13" y="38"/>
                    <a:pt x="12" y="39"/>
                    <a:pt x="12" y="39"/>
                  </a:cubicBezTo>
                  <a:cubicBezTo>
                    <a:pt x="12" y="40"/>
                    <a:pt x="13" y="40"/>
                    <a:pt x="13" y="40"/>
                  </a:cubicBezTo>
                  <a:cubicBezTo>
                    <a:pt x="43" y="40"/>
                    <a:pt x="43" y="40"/>
                    <a:pt x="43" y="40"/>
                  </a:cubicBezTo>
                  <a:cubicBezTo>
                    <a:pt x="44" y="40"/>
                    <a:pt x="44" y="40"/>
                    <a:pt x="44" y="39"/>
                  </a:cubicBezTo>
                  <a:cubicBezTo>
                    <a:pt x="44" y="39"/>
                    <a:pt x="44" y="38"/>
                    <a:pt x="43" y="38"/>
                  </a:cubicBezTo>
                  <a:lnTo>
                    <a:pt x="13" y="38"/>
                  </a:lnTo>
                  <a:close/>
                  <a:moveTo>
                    <a:pt x="13" y="28"/>
                  </a:moveTo>
                  <a:cubicBezTo>
                    <a:pt x="14" y="28"/>
                    <a:pt x="16" y="27"/>
                    <a:pt x="16" y="25"/>
                  </a:cubicBezTo>
                  <a:cubicBezTo>
                    <a:pt x="16" y="24"/>
                    <a:pt x="16" y="24"/>
                    <a:pt x="16" y="23"/>
                  </a:cubicBezTo>
                  <a:cubicBezTo>
                    <a:pt x="26" y="13"/>
                    <a:pt x="26" y="13"/>
                    <a:pt x="26" y="13"/>
                  </a:cubicBezTo>
                  <a:cubicBezTo>
                    <a:pt x="27" y="13"/>
                    <a:pt x="27" y="14"/>
                    <a:pt x="28" y="14"/>
                  </a:cubicBezTo>
                  <a:cubicBezTo>
                    <a:pt x="28" y="14"/>
                    <a:pt x="29" y="13"/>
                    <a:pt x="29" y="13"/>
                  </a:cubicBezTo>
                  <a:cubicBezTo>
                    <a:pt x="33" y="17"/>
                    <a:pt x="33" y="17"/>
                    <a:pt x="33" y="17"/>
                  </a:cubicBezTo>
                  <a:cubicBezTo>
                    <a:pt x="33" y="18"/>
                    <a:pt x="33" y="18"/>
                    <a:pt x="33" y="19"/>
                  </a:cubicBezTo>
                  <a:cubicBezTo>
                    <a:pt x="33" y="20"/>
                    <a:pt x="34" y="22"/>
                    <a:pt x="36" y="22"/>
                  </a:cubicBezTo>
                  <a:cubicBezTo>
                    <a:pt x="38" y="22"/>
                    <a:pt x="39" y="20"/>
                    <a:pt x="39" y="19"/>
                  </a:cubicBezTo>
                  <a:cubicBezTo>
                    <a:pt x="39" y="18"/>
                    <a:pt x="39" y="18"/>
                    <a:pt x="39" y="17"/>
                  </a:cubicBezTo>
                  <a:cubicBezTo>
                    <a:pt x="50" y="6"/>
                    <a:pt x="50" y="6"/>
                    <a:pt x="50" y="6"/>
                  </a:cubicBezTo>
                  <a:cubicBezTo>
                    <a:pt x="50" y="7"/>
                    <a:pt x="51" y="7"/>
                    <a:pt x="51" y="7"/>
                  </a:cubicBezTo>
                  <a:cubicBezTo>
                    <a:pt x="53" y="7"/>
                    <a:pt x="54" y="5"/>
                    <a:pt x="54" y="4"/>
                  </a:cubicBezTo>
                  <a:cubicBezTo>
                    <a:pt x="54" y="2"/>
                    <a:pt x="53" y="0"/>
                    <a:pt x="51" y="0"/>
                  </a:cubicBezTo>
                  <a:cubicBezTo>
                    <a:pt x="50" y="0"/>
                    <a:pt x="48" y="2"/>
                    <a:pt x="48" y="4"/>
                  </a:cubicBezTo>
                  <a:cubicBezTo>
                    <a:pt x="48" y="4"/>
                    <a:pt x="48" y="5"/>
                    <a:pt x="49" y="5"/>
                  </a:cubicBezTo>
                  <a:cubicBezTo>
                    <a:pt x="38" y="16"/>
                    <a:pt x="38" y="16"/>
                    <a:pt x="38" y="16"/>
                  </a:cubicBezTo>
                  <a:cubicBezTo>
                    <a:pt x="37" y="16"/>
                    <a:pt x="37" y="15"/>
                    <a:pt x="36" y="15"/>
                  </a:cubicBezTo>
                  <a:cubicBezTo>
                    <a:pt x="36" y="15"/>
                    <a:pt x="35" y="16"/>
                    <a:pt x="35" y="16"/>
                  </a:cubicBezTo>
                  <a:cubicBezTo>
                    <a:pt x="31" y="12"/>
                    <a:pt x="31" y="12"/>
                    <a:pt x="31" y="12"/>
                  </a:cubicBezTo>
                  <a:cubicBezTo>
                    <a:pt x="31" y="11"/>
                    <a:pt x="31" y="11"/>
                    <a:pt x="31" y="10"/>
                  </a:cubicBezTo>
                  <a:cubicBezTo>
                    <a:pt x="31" y="9"/>
                    <a:pt x="30" y="7"/>
                    <a:pt x="28" y="7"/>
                  </a:cubicBezTo>
                  <a:cubicBezTo>
                    <a:pt x="26" y="7"/>
                    <a:pt x="25" y="9"/>
                    <a:pt x="25" y="10"/>
                  </a:cubicBezTo>
                  <a:cubicBezTo>
                    <a:pt x="25" y="11"/>
                    <a:pt x="25" y="11"/>
                    <a:pt x="25" y="11"/>
                  </a:cubicBezTo>
                  <a:cubicBezTo>
                    <a:pt x="14" y="22"/>
                    <a:pt x="14" y="22"/>
                    <a:pt x="14" y="22"/>
                  </a:cubicBezTo>
                  <a:cubicBezTo>
                    <a:pt x="14" y="22"/>
                    <a:pt x="13" y="22"/>
                    <a:pt x="13" y="22"/>
                  </a:cubicBezTo>
                  <a:cubicBezTo>
                    <a:pt x="11" y="22"/>
                    <a:pt x="10" y="23"/>
                    <a:pt x="10" y="25"/>
                  </a:cubicBezTo>
                  <a:cubicBezTo>
                    <a:pt x="10" y="27"/>
                    <a:pt x="11" y="28"/>
                    <a:pt x="13"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123" name="Freeform 24"/>
            <p:cNvSpPr>
              <a:spLocks noEditPoints="1"/>
            </p:cNvSpPr>
            <p:nvPr/>
          </p:nvSpPr>
          <p:spPr bwMode="auto">
            <a:xfrm>
              <a:off x="5428829" y="1581445"/>
              <a:ext cx="339174" cy="357759"/>
            </a:xfrm>
            <a:custGeom>
              <a:avLst/>
              <a:gdLst>
                <a:gd name="T0" fmla="*/ 22 w 62"/>
                <a:gd name="T1" fmla="*/ 32 h 65"/>
                <a:gd name="T2" fmla="*/ 22 w 62"/>
                <a:gd name="T3" fmla="*/ 52 h 65"/>
                <a:gd name="T4" fmla="*/ 26 w 62"/>
                <a:gd name="T5" fmla="*/ 43 h 65"/>
                <a:gd name="T6" fmla="*/ 47 w 62"/>
                <a:gd name="T7" fmla="*/ 7 h 65"/>
                <a:gd name="T8" fmla="*/ 47 w 62"/>
                <a:gd name="T9" fmla="*/ 19 h 65"/>
                <a:gd name="T10" fmla="*/ 40 w 62"/>
                <a:gd name="T11" fmla="*/ 37 h 65"/>
                <a:gd name="T12" fmla="*/ 36 w 62"/>
                <a:gd name="T13" fmla="*/ 27 h 65"/>
                <a:gd name="T14" fmla="*/ 32 w 62"/>
                <a:gd name="T15" fmla="*/ 26 h 65"/>
                <a:gd name="T16" fmla="*/ 24 w 62"/>
                <a:gd name="T17" fmla="*/ 22 h 65"/>
                <a:gd name="T18" fmla="*/ 18 w 62"/>
                <a:gd name="T19" fmla="*/ 21 h 65"/>
                <a:gd name="T20" fmla="*/ 11 w 62"/>
                <a:gd name="T21" fmla="*/ 28 h 65"/>
                <a:gd name="T22" fmla="*/ 6 w 62"/>
                <a:gd name="T23" fmla="*/ 28 h 65"/>
                <a:gd name="T24" fmla="*/ 3 w 62"/>
                <a:gd name="T25" fmla="*/ 38 h 65"/>
                <a:gd name="T26" fmla="*/ 0 w 62"/>
                <a:gd name="T27" fmla="*/ 43 h 65"/>
                <a:gd name="T28" fmla="*/ 3 w 62"/>
                <a:gd name="T29" fmla="*/ 47 h 65"/>
                <a:gd name="T30" fmla="*/ 6 w 62"/>
                <a:gd name="T31" fmla="*/ 58 h 65"/>
                <a:gd name="T32" fmla="*/ 11 w 62"/>
                <a:gd name="T33" fmla="*/ 58 h 65"/>
                <a:gd name="T34" fmla="*/ 18 w 62"/>
                <a:gd name="T35" fmla="*/ 65 h 65"/>
                <a:gd name="T36" fmla="*/ 24 w 62"/>
                <a:gd name="T37" fmla="*/ 64 h 65"/>
                <a:gd name="T38" fmla="*/ 32 w 62"/>
                <a:gd name="T39" fmla="*/ 60 h 65"/>
                <a:gd name="T40" fmla="*/ 36 w 62"/>
                <a:gd name="T41" fmla="*/ 59 h 65"/>
                <a:gd name="T42" fmla="*/ 40 w 62"/>
                <a:gd name="T43" fmla="*/ 49 h 65"/>
                <a:gd name="T44" fmla="*/ 44 w 62"/>
                <a:gd name="T45" fmla="*/ 46 h 65"/>
                <a:gd name="T46" fmla="*/ 38 w 62"/>
                <a:gd name="T47" fmla="*/ 53 h 65"/>
                <a:gd name="T48" fmla="*/ 22 w 62"/>
                <a:gd name="T49" fmla="*/ 58 h 65"/>
                <a:gd name="T50" fmla="*/ 6 w 62"/>
                <a:gd name="T51" fmla="*/ 53 h 65"/>
                <a:gd name="T52" fmla="*/ 7 w 62"/>
                <a:gd name="T53" fmla="*/ 38 h 65"/>
                <a:gd name="T54" fmla="*/ 18 w 62"/>
                <a:gd name="T55" fmla="*/ 24 h 65"/>
                <a:gd name="T56" fmla="*/ 36 w 62"/>
                <a:gd name="T57" fmla="*/ 30 h 65"/>
                <a:gd name="T58" fmla="*/ 41 w 62"/>
                <a:gd name="T59" fmla="*/ 44 h 65"/>
                <a:gd name="T60" fmla="*/ 59 w 62"/>
                <a:gd name="T61" fmla="*/ 11 h 65"/>
                <a:gd name="T62" fmla="*/ 60 w 62"/>
                <a:gd name="T63" fmla="*/ 7 h 65"/>
                <a:gd name="T64" fmla="*/ 54 w 62"/>
                <a:gd name="T65" fmla="*/ 4 h 65"/>
                <a:gd name="T66" fmla="*/ 49 w 62"/>
                <a:gd name="T67" fmla="*/ 0 h 65"/>
                <a:gd name="T68" fmla="*/ 46 w 62"/>
                <a:gd name="T69" fmla="*/ 0 h 65"/>
                <a:gd name="T70" fmla="*/ 40 w 62"/>
                <a:gd name="T71" fmla="*/ 4 h 65"/>
                <a:gd name="T72" fmla="*/ 38 w 62"/>
                <a:gd name="T73" fmla="*/ 4 h 65"/>
                <a:gd name="T74" fmla="*/ 35 w 62"/>
                <a:gd name="T75" fmla="*/ 11 h 65"/>
                <a:gd name="T76" fmla="*/ 33 w 62"/>
                <a:gd name="T77" fmla="*/ 14 h 65"/>
                <a:gd name="T78" fmla="*/ 35 w 62"/>
                <a:gd name="T79" fmla="*/ 18 h 65"/>
                <a:gd name="T80" fmla="*/ 37 w 62"/>
                <a:gd name="T81" fmla="*/ 24 h 65"/>
                <a:gd name="T82" fmla="*/ 40 w 62"/>
                <a:gd name="T83" fmla="*/ 25 h 65"/>
                <a:gd name="T84" fmla="*/ 46 w 62"/>
                <a:gd name="T85" fmla="*/ 28 h 65"/>
                <a:gd name="T86" fmla="*/ 49 w 62"/>
                <a:gd name="T87" fmla="*/ 29 h 65"/>
                <a:gd name="T88" fmla="*/ 54 w 62"/>
                <a:gd name="T89" fmla="*/ 24 h 65"/>
                <a:gd name="T90" fmla="*/ 57 w 62"/>
                <a:gd name="T91" fmla="*/ 24 h 65"/>
                <a:gd name="T92" fmla="*/ 59 w 62"/>
                <a:gd name="T93" fmla="*/ 18 h 65"/>
                <a:gd name="T94" fmla="*/ 61 w 62"/>
                <a:gd name="T95" fmla="*/ 12 h 65"/>
                <a:gd name="T96" fmla="*/ 52 w 62"/>
                <a:gd name="T97" fmla="*/ 22 h 65"/>
                <a:gd name="T98" fmla="*/ 43 w 62"/>
                <a:gd name="T99" fmla="*/ 25 h 65"/>
                <a:gd name="T100" fmla="*/ 36 w 62"/>
                <a:gd name="T101" fmla="*/ 15 h 65"/>
                <a:gd name="T102" fmla="*/ 38 w 62"/>
                <a:gd name="T103" fmla="*/ 7 h 65"/>
                <a:gd name="T104" fmla="*/ 50 w 62"/>
                <a:gd name="T105" fmla="*/ 3 h 65"/>
                <a:gd name="T106" fmla="*/ 56 w 62"/>
                <a:gd name="T107"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65">
                  <a:moveTo>
                    <a:pt x="22" y="32"/>
                  </a:moveTo>
                  <a:cubicBezTo>
                    <a:pt x="15" y="32"/>
                    <a:pt x="11" y="37"/>
                    <a:pt x="11" y="43"/>
                  </a:cubicBezTo>
                  <a:cubicBezTo>
                    <a:pt x="11" y="49"/>
                    <a:pt x="15" y="54"/>
                    <a:pt x="22" y="54"/>
                  </a:cubicBezTo>
                  <a:cubicBezTo>
                    <a:pt x="28" y="54"/>
                    <a:pt x="33" y="49"/>
                    <a:pt x="33" y="43"/>
                  </a:cubicBezTo>
                  <a:cubicBezTo>
                    <a:pt x="33" y="37"/>
                    <a:pt x="28" y="32"/>
                    <a:pt x="22" y="32"/>
                  </a:cubicBezTo>
                  <a:close/>
                  <a:moveTo>
                    <a:pt x="22" y="52"/>
                  </a:moveTo>
                  <a:cubicBezTo>
                    <a:pt x="17" y="52"/>
                    <a:pt x="13" y="48"/>
                    <a:pt x="13" y="43"/>
                  </a:cubicBezTo>
                  <a:cubicBezTo>
                    <a:pt x="13" y="38"/>
                    <a:pt x="17" y="34"/>
                    <a:pt x="22" y="34"/>
                  </a:cubicBezTo>
                  <a:cubicBezTo>
                    <a:pt x="27" y="34"/>
                    <a:pt x="31" y="38"/>
                    <a:pt x="31" y="43"/>
                  </a:cubicBezTo>
                  <a:cubicBezTo>
                    <a:pt x="31" y="48"/>
                    <a:pt x="27" y="52"/>
                    <a:pt x="22" y="52"/>
                  </a:cubicBezTo>
                  <a:close/>
                  <a:moveTo>
                    <a:pt x="26" y="43"/>
                  </a:moveTo>
                  <a:cubicBezTo>
                    <a:pt x="26" y="45"/>
                    <a:pt x="24" y="47"/>
                    <a:pt x="22" y="47"/>
                  </a:cubicBezTo>
                  <a:cubicBezTo>
                    <a:pt x="19" y="47"/>
                    <a:pt x="17" y="45"/>
                    <a:pt x="17" y="43"/>
                  </a:cubicBezTo>
                  <a:cubicBezTo>
                    <a:pt x="17" y="40"/>
                    <a:pt x="19" y="38"/>
                    <a:pt x="22" y="38"/>
                  </a:cubicBezTo>
                  <a:cubicBezTo>
                    <a:pt x="24" y="38"/>
                    <a:pt x="26" y="40"/>
                    <a:pt x="26" y="43"/>
                  </a:cubicBezTo>
                  <a:close/>
                  <a:moveTo>
                    <a:pt x="47" y="7"/>
                  </a:moveTo>
                  <a:cubicBezTo>
                    <a:pt x="43" y="7"/>
                    <a:pt x="40" y="10"/>
                    <a:pt x="40" y="14"/>
                  </a:cubicBezTo>
                  <a:cubicBezTo>
                    <a:pt x="40" y="18"/>
                    <a:pt x="43" y="21"/>
                    <a:pt x="47" y="21"/>
                  </a:cubicBezTo>
                  <a:cubicBezTo>
                    <a:pt x="51" y="21"/>
                    <a:pt x="54" y="18"/>
                    <a:pt x="54" y="14"/>
                  </a:cubicBezTo>
                  <a:cubicBezTo>
                    <a:pt x="54" y="10"/>
                    <a:pt x="51" y="7"/>
                    <a:pt x="47" y="7"/>
                  </a:cubicBezTo>
                  <a:close/>
                  <a:moveTo>
                    <a:pt x="47" y="19"/>
                  </a:moveTo>
                  <a:cubicBezTo>
                    <a:pt x="44" y="19"/>
                    <a:pt x="42" y="17"/>
                    <a:pt x="42" y="14"/>
                  </a:cubicBezTo>
                  <a:cubicBezTo>
                    <a:pt x="42" y="12"/>
                    <a:pt x="44" y="9"/>
                    <a:pt x="47" y="9"/>
                  </a:cubicBezTo>
                  <a:cubicBezTo>
                    <a:pt x="49" y="9"/>
                    <a:pt x="52" y="12"/>
                    <a:pt x="52" y="14"/>
                  </a:cubicBezTo>
                  <a:cubicBezTo>
                    <a:pt x="52" y="17"/>
                    <a:pt x="49" y="19"/>
                    <a:pt x="47" y="19"/>
                  </a:cubicBezTo>
                  <a:close/>
                  <a:moveTo>
                    <a:pt x="43" y="39"/>
                  </a:moveTo>
                  <a:cubicBezTo>
                    <a:pt x="43" y="38"/>
                    <a:pt x="42" y="38"/>
                    <a:pt x="42" y="38"/>
                  </a:cubicBezTo>
                  <a:cubicBezTo>
                    <a:pt x="42" y="38"/>
                    <a:pt x="42" y="38"/>
                    <a:pt x="41" y="38"/>
                  </a:cubicBezTo>
                  <a:cubicBezTo>
                    <a:pt x="41" y="38"/>
                    <a:pt x="41" y="38"/>
                    <a:pt x="41" y="38"/>
                  </a:cubicBezTo>
                  <a:cubicBezTo>
                    <a:pt x="40" y="38"/>
                    <a:pt x="40" y="38"/>
                    <a:pt x="40" y="37"/>
                  </a:cubicBezTo>
                  <a:cubicBezTo>
                    <a:pt x="39" y="36"/>
                    <a:pt x="40" y="36"/>
                    <a:pt x="40" y="35"/>
                  </a:cubicBezTo>
                  <a:cubicBezTo>
                    <a:pt x="41" y="35"/>
                    <a:pt x="41" y="35"/>
                    <a:pt x="42" y="34"/>
                  </a:cubicBezTo>
                  <a:cubicBezTo>
                    <a:pt x="42" y="33"/>
                    <a:pt x="42" y="33"/>
                    <a:pt x="41" y="32"/>
                  </a:cubicBezTo>
                  <a:cubicBezTo>
                    <a:pt x="40" y="31"/>
                    <a:pt x="39" y="29"/>
                    <a:pt x="38" y="28"/>
                  </a:cubicBezTo>
                  <a:cubicBezTo>
                    <a:pt x="38" y="27"/>
                    <a:pt x="37" y="27"/>
                    <a:pt x="36" y="27"/>
                  </a:cubicBezTo>
                  <a:cubicBezTo>
                    <a:pt x="36" y="27"/>
                    <a:pt x="36" y="27"/>
                    <a:pt x="36" y="27"/>
                  </a:cubicBezTo>
                  <a:cubicBezTo>
                    <a:pt x="36" y="27"/>
                    <a:pt x="35" y="27"/>
                    <a:pt x="35" y="28"/>
                  </a:cubicBezTo>
                  <a:cubicBezTo>
                    <a:pt x="35" y="28"/>
                    <a:pt x="34" y="28"/>
                    <a:pt x="34" y="28"/>
                  </a:cubicBezTo>
                  <a:cubicBezTo>
                    <a:pt x="33" y="28"/>
                    <a:pt x="33" y="28"/>
                    <a:pt x="33" y="28"/>
                  </a:cubicBezTo>
                  <a:cubicBezTo>
                    <a:pt x="32" y="27"/>
                    <a:pt x="32" y="27"/>
                    <a:pt x="32" y="26"/>
                  </a:cubicBezTo>
                  <a:cubicBezTo>
                    <a:pt x="33" y="25"/>
                    <a:pt x="33" y="25"/>
                    <a:pt x="33" y="24"/>
                  </a:cubicBezTo>
                  <a:cubicBezTo>
                    <a:pt x="32" y="24"/>
                    <a:pt x="32" y="23"/>
                    <a:pt x="32" y="23"/>
                  </a:cubicBezTo>
                  <a:cubicBezTo>
                    <a:pt x="30" y="22"/>
                    <a:pt x="28" y="22"/>
                    <a:pt x="26" y="21"/>
                  </a:cubicBezTo>
                  <a:cubicBezTo>
                    <a:pt x="26" y="21"/>
                    <a:pt x="26" y="21"/>
                    <a:pt x="26" y="21"/>
                  </a:cubicBezTo>
                  <a:cubicBezTo>
                    <a:pt x="25" y="21"/>
                    <a:pt x="25" y="21"/>
                    <a:pt x="24" y="22"/>
                  </a:cubicBezTo>
                  <a:cubicBezTo>
                    <a:pt x="24" y="22"/>
                    <a:pt x="24" y="22"/>
                    <a:pt x="24" y="23"/>
                  </a:cubicBezTo>
                  <a:cubicBezTo>
                    <a:pt x="24" y="24"/>
                    <a:pt x="23" y="24"/>
                    <a:pt x="22" y="24"/>
                  </a:cubicBezTo>
                  <a:cubicBezTo>
                    <a:pt x="21" y="24"/>
                    <a:pt x="20" y="24"/>
                    <a:pt x="20" y="23"/>
                  </a:cubicBezTo>
                  <a:cubicBezTo>
                    <a:pt x="20" y="22"/>
                    <a:pt x="20" y="22"/>
                    <a:pt x="20" y="22"/>
                  </a:cubicBezTo>
                  <a:cubicBezTo>
                    <a:pt x="19" y="21"/>
                    <a:pt x="19" y="21"/>
                    <a:pt x="18" y="21"/>
                  </a:cubicBezTo>
                  <a:cubicBezTo>
                    <a:pt x="18" y="21"/>
                    <a:pt x="18" y="21"/>
                    <a:pt x="18" y="21"/>
                  </a:cubicBezTo>
                  <a:cubicBezTo>
                    <a:pt x="16" y="22"/>
                    <a:pt x="14" y="22"/>
                    <a:pt x="12" y="23"/>
                  </a:cubicBezTo>
                  <a:cubicBezTo>
                    <a:pt x="12" y="23"/>
                    <a:pt x="12" y="24"/>
                    <a:pt x="11" y="24"/>
                  </a:cubicBezTo>
                  <a:cubicBezTo>
                    <a:pt x="11" y="25"/>
                    <a:pt x="11" y="25"/>
                    <a:pt x="12" y="26"/>
                  </a:cubicBezTo>
                  <a:cubicBezTo>
                    <a:pt x="12" y="27"/>
                    <a:pt x="12" y="27"/>
                    <a:pt x="11" y="28"/>
                  </a:cubicBezTo>
                  <a:cubicBezTo>
                    <a:pt x="11" y="28"/>
                    <a:pt x="11" y="28"/>
                    <a:pt x="10" y="28"/>
                  </a:cubicBezTo>
                  <a:cubicBezTo>
                    <a:pt x="10" y="28"/>
                    <a:pt x="9" y="28"/>
                    <a:pt x="9" y="28"/>
                  </a:cubicBezTo>
                  <a:cubicBezTo>
                    <a:pt x="9" y="27"/>
                    <a:pt x="8" y="27"/>
                    <a:pt x="8" y="27"/>
                  </a:cubicBezTo>
                  <a:cubicBezTo>
                    <a:pt x="8" y="27"/>
                    <a:pt x="8" y="27"/>
                    <a:pt x="8" y="27"/>
                  </a:cubicBezTo>
                  <a:cubicBezTo>
                    <a:pt x="7" y="27"/>
                    <a:pt x="6" y="27"/>
                    <a:pt x="6" y="28"/>
                  </a:cubicBezTo>
                  <a:cubicBezTo>
                    <a:pt x="5" y="29"/>
                    <a:pt x="4" y="31"/>
                    <a:pt x="3" y="32"/>
                  </a:cubicBezTo>
                  <a:cubicBezTo>
                    <a:pt x="2" y="33"/>
                    <a:pt x="2" y="33"/>
                    <a:pt x="2" y="34"/>
                  </a:cubicBezTo>
                  <a:cubicBezTo>
                    <a:pt x="3" y="35"/>
                    <a:pt x="3" y="35"/>
                    <a:pt x="4" y="35"/>
                  </a:cubicBezTo>
                  <a:cubicBezTo>
                    <a:pt x="4" y="36"/>
                    <a:pt x="5" y="36"/>
                    <a:pt x="4" y="37"/>
                  </a:cubicBezTo>
                  <a:cubicBezTo>
                    <a:pt x="4" y="38"/>
                    <a:pt x="4" y="38"/>
                    <a:pt x="3" y="38"/>
                  </a:cubicBezTo>
                  <a:cubicBezTo>
                    <a:pt x="3" y="38"/>
                    <a:pt x="3" y="38"/>
                    <a:pt x="3" y="38"/>
                  </a:cubicBezTo>
                  <a:cubicBezTo>
                    <a:pt x="2" y="38"/>
                    <a:pt x="2" y="38"/>
                    <a:pt x="2" y="38"/>
                  </a:cubicBezTo>
                  <a:cubicBezTo>
                    <a:pt x="2" y="38"/>
                    <a:pt x="1" y="38"/>
                    <a:pt x="1" y="39"/>
                  </a:cubicBezTo>
                  <a:cubicBezTo>
                    <a:pt x="1" y="39"/>
                    <a:pt x="0" y="39"/>
                    <a:pt x="0" y="40"/>
                  </a:cubicBezTo>
                  <a:cubicBezTo>
                    <a:pt x="0" y="41"/>
                    <a:pt x="0" y="42"/>
                    <a:pt x="0" y="43"/>
                  </a:cubicBezTo>
                  <a:cubicBezTo>
                    <a:pt x="0" y="44"/>
                    <a:pt x="0" y="45"/>
                    <a:pt x="0" y="46"/>
                  </a:cubicBezTo>
                  <a:cubicBezTo>
                    <a:pt x="0" y="46"/>
                    <a:pt x="1" y="47"/>
                    <a:pt x="1" y="47"/>
                  </a:cubicBezTo>
                  <a:cubicBezTo>
                    <a:pt x="1" y="47"/>
                    <a:pt x="2" y="48"/>
                    <a:pt x="2" y="48"/>
                  </a:cubicBezTo>
                  <a:cubicBezTo>
                    <a:pt x="2" y="48"/>
                    <a:pt x="2" y="48"/>
                    <a:pt x="3" y="47"/>
                  </a:cubicBezTo>
                  <a:cubicBezTo>
                    <a:pt x="3" y="47"/>
                    <a:pt x="3" y="47"/>
                    <a:pt x="3" y="47"/>
                  </a:cubicBezTo>
                  <a:cubicBezTo>
                    <a:pt x="4" y="47"/>
                    <a:pt x="4" y="48"/>
                    <a:pt x="4" y="49"/>
                  </a:cubicBezTo>
                  <a:cubicBezTo>
                    <a:pt x="5" y="49"/>
                    <a:pt x="4" y="50"/>
                    <a:pt x="4" y="51"/>
                  </a:cubicBezTo>
                  <a:cubicBezTo>
                    <a:pt x="3" y="51"/>
                    <a:pt x="3" y="51"/>
                    <a:pt x="2" y="52"/>
                  </a:cubicBezTo>
                  <a:cubicBezTo>
                    <a:pt x="2" y="52"/>
                    <a:pt x="2" y="53"/>
                    <a:pt x="3" y="53"/>
                  </a:cubicBezTo>
                  <a:cubicBezTo>
                    <a:pt x="4" y="55"/>
                    <a:pt x="5" y="57"/>
                    <a:pt x="6" y="58"/>
                  </a:cubicBezTo>
                  <a:cubicBezTo>
                    <a:pt x="6" y="58"/>
                    <a:pt x="7" y="59"/>
                    <a:pt x="8" y="59"/>
                  </a:cubicBezTo>
                  <a:cubicBezTo>
                    <a:pt x="8" y="59"/>
                    <a:pt x="8" y="59"/>
                    <a:pt x="8" y="59"/>
                  </a:cubicBezTo>
                  <a:cubicBezTo>
                    <a:pt x="8" y="59"/>
                    <a:pt x="9" y="58"/>
                    <a:pt x="9" y="58"/>
                  </a:cubicBezTo>
                  <a:cubicBezTo>
                    <a:pt x="9" y="58"/>
                    <a:pt x="10" y="57"/>
                    <a:pt x="10" y="57"/>
                  </a:cubicBezTo>
                  <a:cubicBezTo>
                    <a:pt x="11" y="57"/>
                    <a:pt x="11" y="58"/>
                    <a:pt x="11" y="58"/>
                  </a:cubicBezTo>
                  <a:cubicBezTo>
                    <a:pt x="12" y="58"/>
                    <a:pt x="12" y="59"/>
                    <a:pt x="12" y="60"/>
                  </a:cubicBezTo>
                  <a:cubicBezTo>
                    <a:pt x="11" y="60"/>
                    <a:pt x="11" y="61"/>
                    <a:pt x="11" y="61"/>
                  </a:cubicBezTo>
                  <a:cubicBezTo>
                    <a:pt x="12" y="62"/>
                    <a:pt x="12" y="62"/>
                    <a:pt x="12" y="63"/>
                  </a:cubicBezTo>
                  <a:cubicBezTo>
                    <a:pt x="14" y="64"/>
                    <a:pt x="16" y="64"/>
                    <a:pt x="18" y="65"/>
                  </a:cubicBezTo>
                  <a:cubicBezTo>
                    <a:pt x="18" y="65"/>
                    <a:pt x="18" y="65"/>
                    <a:pt x="18" y="65"/>
                  </a:cubicBezTo>
                  <a:cubicBezTo>
                    <a:pt x="19" y="65"/>
                    <a:pt x="19" y="64"/>
                    <a:pt x="20" y="64"/>
                  </a:cubicBezTo>
                  <a:cubicBezTo>
                    <a:pt x="20" y="64"/>
                    <a:pt x="20" y="63"/>
                    <a:pt x="20" y="63"/>
                  </a:cubicBezTo>
                  <a:cubicBezTo>
                    <a:pt x="20" y="62"/>
                    <a:pt x="21" y="61"/>
                    <a:pt x="22" y="61"/>
                  </a:cubicBezTo>
                  <a:cubicBezTo>
                    <a:pt x="23" y="61"/>
                    <a:pt x="24" y="62"/>
                    <a:pt x="24" y="63"/>
                  </a:cubicBezTo>
                  <a:cubicBezTo>
                    <a:pt x="24" y="63"/>
                    <a:pt x="24" y="64"/>
                    <a:pt x="24" y="64"/>
                  </a:cubicBezTo>
                  <a:cubicBezTo>
                    <a:pt x="25" y="64"/>
                    <a:pt x="25" y="65"/>
                    <a:pt x="26" y="65"/>
                  </a:cubicBezTo>
                  <a:cubicBezTo>
                    <a:pt x="26" y="65"/>
                    <a:pt x="26" y="65"/>
                    <a:pt x="26" y="65"/>
                  </a:cubicBezTo>
                  <a:cubicBezTo>
                    <a:pt x="28" y="64"/>
                    <a:pt x="30" y="64"/>
                    <a:pt x="32" y="63"/>
                  </a:cubicBezTo>
                  <a:cubicBezTo>
                    <a:pt x="32" y="62"/>
                    <a:pt x="32" y="62"/>
                    <a:pt x="33" y="61"/>
                  </a:cubicBezTo>
                  <a:cubicBezTo>
                    <a:pt x="33" y="61"/>
                    <a:pt x="33" y="60"/>
                    <a:pt x="32" y="60"/>
                  </a:cubicBezTo>
                  <a:cubicBezTo>
                    <a:pt x="32" y="59"/>
                    <a:pt x="32" y="58"/>
                    <a:pt x="33" y="58"/>
                  </a:cubicBezTo>
                  <a:cubicBezTo>
                    <a:pt x="33" y="58"/>
                    <a:pt x="33" y="57"/>
                    <a:pt x="34" y="57"/>
                  </a:cubicBezTo>
                  <a:cubicBezTo>
                    <a:pt x="34" y="57"/>
                    <a:pt x="35" y="58"/>
                    <a:pt x="35" y="58"/>
                  </a:cubicBezTo>
                  <a:cubicBezTo>
                    <a:pt x="35" y="58"/>
                    <a:pt x="36" y="59"/>
                    <a:pt x="36" y="59"/>
                  </a:cubicBezTo>
                  <a:cubicBezTo>
                    <a:pt x="36" y="59"/>
                    <a:pt x="36" y="59"/>
                    <a:pt x="36" y="59"/>
                  </a:cubicBezTo>
                  <a:cubicBezTo>
                    <a:pt x="37" y="59"/>
                    <a:pt x="38" y="58"/>
                    <a:pt x="38" y="58"/>
                  </a:cubicBezTo>
                  <a:cubicBezTo>
                    <a:pt x="39" y="57"/>
                    <a:pt x="40" y="55"/>
                    <a:pt x="41" y="53"/>
                  </a:cubicBezTo>
                  <a:cubicBezTo>
                    <a:pt x="42" y="53"/>
                    <a:pt x="42" y="52"/>
                    <a:pt x="42" y="52"/>
                  </a:cubicBezTo>
                  <a:cubicBezTo>
                    <a:pt x="41" y="51"/>
                    <a:pt x="41" y="51"/>
                    <a:pt x="40" y="51"/>
                  </a:cubicBezTo>
                  <a:cubicBezTo>
                    <a:pt x="40" y="50"/>
                    <a:pt x="39" y="49"/>
                    <a:pt x="40" y="49"/>
                  </a:cubicBezTo>
                  <a:cubicBezTo>
                    <a:pt x="40" y="48"/>
                    <a:pt x="40" y="47"/>
                    <a:pt x="41" y="47"/>
                  </a:cubicBezTo>
                  <a:cubicBezTo>
                    <a:pt x="41" y="47"/>
                    <a:pt x="41" y="47"/>
                    <a:pt x="41" y="47"/>
                  </a:cubicBezTo>
                  <a:cubicBezTo>
                    <a:pt x="42" y="48"/>
                    <a:pt x="42" y="48"/>
                    <a:pt x="42" y="48"/>
                  </a:cubicBezTo>
                  <a:cubicBezTo>
                    <a:pt x="42" y="48"/>
                    <a:pt x="43" y="47"/>
                    <a:pt x="43" y="47"/>
                  </a:cubicBezTo>
                  <a:cubicBezTo>
                    <a:pt x="43" y="47"/>
                    <a:pt x="44" y="46"/>
                    <a:pt x="44" y="46"/>
                  </a:cubicBezTo>
                  <a:cubicBezTo>
                    <a:pt x="44" y="45"/>
                    <a:pt x="44" y="44"/>
                    <a:pt x="44" y="43"/>
                  </a:cubicBezTo>
                  <a:cubicBezTo>
                    <a:pt x="44" y="42"/>
                    <a:pt x="44" y="41"/>
                    <a:pt x="44" y="40"/>
                  </a:cubicBezTo>
                  <a:cubicBezTo>
                    <a:pt x="44" y="39"/>
                    <a:pt x="43" y="39"/>
                    <a:pt x="43" y="39"/>
                  </a:cubicBezTo>
                  <a:close/>
                  <a:moveTo>
                    <a:pt x="37" y="48"/>
                  </a:moveTo>
                  <a:cubicBezTo>
                    <a:pt x="36" y="50"/>
                    <a:pt x="37" y="52"/>
                    <a:pt x="38" y="53"/>
                  </a:cubicBezTo>
                  <a:cubicBezTo>
                    <a:pt x="38" y="54"/>
                    <a:pt x="37" y="54"/>
                    <a:pt x="36" y="55"/>
                  </a:cubicBezTo>
                  <a:cubicBezTo>
                    <a:pt x="35" y="54"/>
                    <a:pt x="33" y="54"/>
                    <a:pt x="31" y="55"/>
                  </a:cubicBezTo>
                  <a:cubicBezTo>
                    <a:pt x="29" y="57"/>
                    <a:pt x="29" y="59"/>
                    <a:pt x="29" y="60"/>
                  </a:cubicBezTo>
                  <a:cubicBezTo>
                    <a:pt x="28" y="61"/>
                    <a:pt x="27" y="61"/>
                    <a:pt x="26" y="61"/>
                  </a:cubicBezTo>
                  <a:cubicBezTo>
                    <a:pt x="26" y="60"/>
                    <a:pt x="24" y="58"/>
                    <a:pt x="22" y="58"/>
                  </a:cubicBezTo>
                  <a:cubicBezTo>
                    <a:pt x="20" y="58"/>
                    <a:pt x="18" y="60"/>
                    <a:pt x="18" y="61"/>
                  </a:cubicBezTo>
                  <a:cubicBezTo>
                    <a:pt x="17" y="61"/>
                    <a:pt x="16" y="61"/>
                    <a:pt x="15" y="60"/>
                  </a:cubicBezTo>
                  <a:cubicBezTo>
                    <a:pt x="15" y="59"/>
                    <a:pt x="15" y="57"/>
                    <a:pt x="13" y="55"/>
                  </a:cubicBezTo>
                  <a:cubicBezTo>
                    <a:pt x="11" y="54"/>
                    <a:pt x="9" y="54"/>
                    <a:pt x="8" y="55"/>
                  </a:cubicBezTo>
                  <a:cubicBezTo>
                    <a:pt x="7" y="54"/>
                    <a:pt x="6" y="54"/>
                    <a:pt x="6" y="53"/>
                  </a:cubicBezTo>
                  <a:cubicBezTo>
                    <a:pt x="7" y="52"/>
                    <a:pt x="8" y="50"/>
                    <a:pt x="7" y="48"/>
                  </a:cubicBezTo>
                  <a:cubicBezTo>
                    <a:pt x="7" y="46"/>
                    <a:pt x="5" y="44"/>
                    <a:pt x="3" y="44"/>
                  </a:cubicBezTo>
                  <a:cubicBezTo>
                    <a:pt x="3" y="44"/>
                    <a:pt x="3" y="43"/>
                    <a:pt x="3" y="43"/>
                  </a:cubicBezTo>
                  <a:cubicBezTo>
                    <a:pt x="3" y="42"/>
                    <a:pt x="3" y="42"/>
                    <a:pt x="3" y="41"/>
                  </a:cubicBezTo>
                  <a:cubicBezTo>
                    <a:pt x="5" y="41"/>
                    <a:pt x="7" y="40"/>
                    <a:pt x="7" y="38"/>
                  </a:cubicBezTo>
                  <a:cubicBezTo>
                    <a:pt x="8" y="36"/>
                    <a:pt x="7" y="34"/>
                    <a:pt x="6" y="33"/>
                  </a:cubicBezTo>
                  <a:cubicBezTo>
                    <a:pt x="6" y="32"/>
                    <a:pt x="7" y="31"/>
                    <a:pt x="8" y="30"/>
                  </a:cubicBezTo>
                  <a:cubicBezTo>
                    <a:pt x="9" y="32"/>
                    <a:pt x="11" y="32"/>
                    <a:pt x="13" y="30"/>
                  </a:cubicBezTo>
                  <a:cubicBezTo>
                    <a:pt x="15" y="29"/>
                    <a:pt x="15" y="27"/>
                    <a:pt x="15" y="25"/>
                  </a:cubicBezTo>
                  <a:cubicBezTo>
                    <a:pt x="16" y="25"/>
                    <a:pt x="17" y="25"/>
                    <a:pt x="18" y="24"/>
                  </a:cubicBezTo>
                  <a:cubicBezTo>
                    <a:pt x="18" y="26"/>
                    <a:pt x="20" y="27"/>
                    <a:pt x="22" y="27"/>
                  </a:cubicBezTo>
                  <a:cubicBezTo>
                    <a:pt x="24" y="27"/>
                    <a:pt x="26" y="26"/>
                    <a:pt x="26" y="24"/>
                  </a:cubicBezTo>
                  <a:cubicBezTo>
                    <a:pt x="27" y="25"/>
                    <a:pt x="28" y="25"/>
                    <a:pt x="29" y="25"/>
                  </a:cubicBezTo>
                  <a:cubicBezTo>
                    <a:pt x="29" y="27"/>
                    <a:pt x="29" y="29"/>
                    <a:pt x="31" y="30"/>
                  </a:cubicBezTo>
                  <a:cubicBezTo>
                    <a:pt x="33" y="32"/>
                    <a:pt x="35" y="32"/>
                    <a:pt x="36" y="30"/>
                  </a:cubicBezTo>
                  <a:cubicBezTo>
                    <a:pt x="37" y="31"/>
                    <a:pt x="38" y="32"/>
                    <a:pt x="38" y="33"/>
                  </a:cubicBezTo>
                  <a:cubicBezTo>
                    <a:pt x="37" y="34"/>
                    <a:pt x="36" y="36"/>
                    <a:pt x="37" y="38"/>
                  </a:cubicBezTo>
                  <a:cubicBezTo>
                    <a:pt x="37" y="40"/>
                    <a:pt x="39" y="41"/>
                    <a:pt x="41" y="41"/>
                  </a:cubicBezTo>
                  <a:cubicBezTo>
                    <a:pt x="41" y="42"/>
                    <a:pt x="41" y="42"/>
                    <a:pt x="41" y="43"/>
                  </a:cubicBezTo>
                  <a:cubicBezTo>
                    <a:pt x="41" y="43"/>
                    <a:pt x="41" y="44"/>
                    <a:pt x="41" y="44"/>
                  </a:cubicBezTo>
                  <a:cubicBezTo>
                    <a:pt x="39" y="44"/>
                    <a:pt x="37" y="46"/>
                    <a:pt x="37" y="48"/>
                  </a:cubicBezTo>
                  <a:close/>
                  <a:moveTo>
                    <a:pt x="61" y="12"/>
                  </a:moveTo>
                  <a:cubicBezTo>
                    <a:pt x="61" y="12"/>
                    <a:pt x="61" y="11"/>
                    <a:pt x="61" y="11"/>
                  </a:cubicBezTo>
                  <a:cubicBezTo>
                    <a:pt x="60" y="11"/>
                    <a:pt x="60" y="11"/>
                    <a:pt x="59" y="11"/>
                  </a:cubicBezTo>
                  <a:cubicBezTo>
                    <a:pt x="59" y="11"/>
                    <a:pt x="59" y="11"/>
                    <a:pt x="59" y="11"/>
                  </a:cubicBezTo>
                  <a:cubicBezTo>
                    <a:pt x="59" y="11"/>
                    <a:pt x="59" y="11"/>
                    <a:pt x="59" y="11"/>
                  </a:cubicBezTo>
                  <a:cubicBezTo>
                    <a:pt x="59" y="11"/>
                    <a:pt x="59" y="11"/>
                    <a:pt x="59" y="11"/>
                  </a:cubicBezTo>
                  <a:cubicBezTo>
                    <a:pt x="59" y="10"/>
                    <a:pt x="59" y="10"/>
                    <a:pt x="59" y="10"/>
                  </a:cubicBezTo>
                  <a:cubicBezTo>
                    <a:pt x="59" y="10"/>
                    <a:pt x="60" y="10"/>
                    <a:pt x="60" y="9"/>
                  </a:cubicBezTo>
                  <a:cubicBezTo>
                    <a:pt x="60" y="9"/>
                    <a:pt x="60" y="8"/>
                    <a:pt x="60" y="7"/>
                  </a:cubicBezTo>
                  <a:cubicBezTo>
                    <a:pt x="59" y="6"/>
                    <a:pt x="58" y="5"/>
                    <a:pt x="57" y="4"/>
                  </a:cubicBezTo>
                  <a:cubicBezTo>
                    <a:pt x="57" y="4"/>
                    <a:pt x="57" y="4"/>
                    <a:pt x="56" y="4"/>
                  </a:cubicBezTo>
                  <a:cubicBezTo>
                    <a:pt x="56" y="4"/>
                    <a:pt x="56" y="4"/>
                    <a:pt x="56" y="4"/>
                  </a:cubicBezTo>
                  <a:cubicBezTo>
                    <a:pt x="55" y="4"/>
                    <a:pt x="55" y="4"/>
                    <a:pt x="55" y="4"/>
                  </a:cubicBezTo>
                  <a:cubicBezTo>
                    <a:pt x="54" y="4"/>
                    <a:pt x="54" y="4"/>
                    <a:pt x="54" y="4"/>
                  </a:cubicBezTo>
                  <a:cubicBezTo>
                    <a:pt x="54" y="4"/>
                    <a:pt x="54" y="4"/>
                    <a:pt x="54" y="4"/>
                  </a:cubicBezTo>
                  <a:cubicBezTo>
                    <a:pt x="54" y="4"/>
                    <a:pt x="55" y="3"/>
                    <a:pt x="54" y="2"/>
                  </a:cubicBezTo>
                  <a:cubicBezTo>
                    <a:pt x="54" y="2"/>
                    <a:pt x="54" y="1"/>
                    <a:pt x="53" y="1"/>
                  </a:cubicBezTo>
                  <a:cubicBezTo>
                    <a:pt x="52" y="1"/>
                    <a:pt x="51" y="0"/>
                    <a:pt x="50" y="0"/>
                  </a:cubicBezTo>
                  <a:cubicBezTo>
                    <a:pt x="49" y="0"/>
                    <a:pt x="49" y="0"/>
                    <a:pt x="49" y="0"/>
                  </a:cubicBezTo>
                  <a:cubicBezTo>
                    <a:pt x="49" y="0"/>
                    <a:pt x="48" y="0"/>
                    <a:pt x="48" y="0"/>
                  </a:cubicBezTo>
                  <a:cubicBezTo>
                    <a:pt x="48" y="1"/>
                    <a:pt x="47" y="1"/>
                    <a:pt x="47" y="2"/>
                  </a:cubicBezTo>
                  <a:cubicBezTo>
                    <a:pt x="47" y="2"/>
                    <a:pt x="47" y="2"/>
                    <a:pt x="47" y="2"/>
                  </a:cubicBezTo>
                  <a:cubicBezTo>
                    <a:pt x="47" y="2"/>
                    <a:pt x="47" y="2"/>
                    <a:pt x="47" y="2"/>
                  </a:cubicBezTo>
                  <a:cubicBezTo>
                    <a:pt x="47" y="1"/>
                    <a:pt x="46" y="1"/>
                    <a:pt x="46" y="0"/>
                  </a:cubicBezTo>
                  <a:cubicBezTo>
                    <a:pt x="46" y="0"/>
                    <a:pt x="45" y="0"/>
                    <a:pt x="45" y="0"/>
                  </a:cubicBezTo>
                  <a:cubicBezTo>
                    <a:pt x="45" y="0"/>
                    <a:pt x="45" y="0"/>
                    <a:pt x="44" y="0"/>
                  </a:cubicBezTo>
                  <a:cubicBezTo>
                    <a:pt x="43" y="0"/>
                    <a:pt x="42" y="1"/>
                    <a:pt x="41" y="1"/>
                  </a:cubicBezTo>
                  <a:cubicBezTo>
                    <a:pt x="40" y="1"/>
                    <a:pt x="40" y="2"/>
                    <a:pt x="40" y="2"/>
                  </a:cubicBezTo>
                  <a:cubicBezTo>
                    <a:pt x="40" y="3"/>
                    <a:pt x="40" y="4"/>
                    <a:pt x="40" y="4"/>
                  </a:cubicBezTo>
                  <a:cubicBezTo>
                    <a:pt x="40" y="4"/>
                    <a:pt x="40" y="4"/>
                    <a:pt x="40" y="4"/>
                  </a:cubicBezTo>
                  <a:cubicBezTo>
                    <a:pt x="40" y="4"/>
                    <a:pt x="40" y="4"/>
                    <a:pt x="40" y="4"/>
                  </a:cubicBezTo>
                  <a:cubicBezTo>
                    <a:pt x="40" y="4"/>
                    <a:pt x="40" y="4"/>
                    <a:pt x="39" y="4"/>
                  </a:cubicBezTo>
                  <a:cubicBezTo>
                    <a:pt x="39" y="4"/>
                    <a:pt x="39" y="4"/>
                    <a:pt x="38" y="4"/>
                  </a:cubicBezTo>
                  <a:cubicBezTo>
                    <a:pt x="38" y="4"/>
                    <a:pt x="38" y="4"/>
                    <a:pt x="38" y="4"/>
                  </a:cubicBezTo>
                  <a:cubicBezTo>
                    <a:pt x="37" y="4"/>
                    <a:pt x="37" y="4"/>
                    <a:pt x="37" y="4"/>
                  </a:cubicBezTo>
                  <a:cubicBezTo>
                    <a:pt x="36" y="5"/>
                    <a:pt x="35" y="6"/>
                    <a:pt x="34" y="7"/>
                  </a:cubicBezTo>
                  <a:cubicBezTo>
                    <a:pt x="34" y="8"/>
                    <a:pt x="34" y="9"/>
                    <a:pt x="34" y="9"/>
                  </a:cubicBezTo>
                  <a:cubicBezTo>
                    <a:pt x="34" y="10"/>
                    <a:pt x="35" y="10"/>
                    <a:pt x="35" y="10"/>
                  </a:cubicBezTo>
                  <a:cubicBezTo>
                    <a:pt x="35" y="10"/>
                    <a:pt x="35" y="10"/>
                    <a:pt x="35" y="11"/>
                  </a:cubicBezTo>
                  <a:cubicBezTo>
                    <a:pt x="35" y="11"/>
                    <a:pt x="35" y="11"/>
                    <a:pt x="35" y="11"/>
                  </a:cubicBezTo>
                  <a:cubicBezTo>
                    <a:pt x="35" y="11"/>
                    <a:pt x="35" y="11"/>
                    <a:pt x="35" y="11"/>
                  </a:cubicBezTo>
                  <a:cubicBezTo>
                    <a:pt x="34" y="11"/>
                    <a:pt x="34" y="11"/>
                    <a:pt x="34" y="11"/>
                  </a:cubicBezTo>
                  <a:cubicBezTo>
                    <a:pt x="33" y="11"/>
                    <a:pt x="33" y="12"/>
                    <a:pt x="33" y="12"/>
                  </a:cubicBezTo>
                  <a:cubicBezTo>
                    <a:pt x="33" y="13"/>
                    <a:pt x="33" y="14"/>
                    <a:pt x="33" y="14"/>
                  </a:cubicBezTo>
                  <a:cubicBezTo>
                    <a:pt x="33" y="15"/>
                    <a:pt x="33" y="16"/>
                    <a:pt x="33" y="16"/>
                  </a:cubicBezTo>
                  <a:cubicBezTo>
                    <a:pt x="33" y="17"/>
                    <a:pt x="33" y="17"/>
                    <a:pt x="33" y="18"/>
                  </a:cubicBezTo>
                  <a:cubicBezTo>
                    <a:pt x="34" y="18"/>
                    <a:pt x="34"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9"/>
                    <a:pt x="34" y="19"/>
                    <a:pt x="34" y="20"/>
                  </a:cubicBezTo>
                  <a:cubicBezTo>
                    <a:pt x="34" y="20"/>
                    <a:pt x="34" y="21"/>
                    <a:pt x="34" y="21"/>
                  </a:cubicBezTo>
                  <a:cubicBezTo>
                    <a:pt x="35" y="22"/>
                    <a:pt x="36" y="23"/>
                    <a:pt x="37" y="24"/>
                  </a:cubicBezTo>
                  <a:cubicBezTo>
                    <a:pt x="37" y="25"/>
                    <a:pt x="37" y="25"/>
                    <a:pt x="38" y="25"/>
                  </a:cubicBezTo>
                  <a:cubicBezTo>
                    <a:pt x="38" y="25"/>
                    <a:pt x="38" y="25"/>
                    <a:pt x="38" y="25"/>
                  </a:cubicBezTo>
                  <a:cubicBezTo>
                    <a:pt x="39" y="25"/>
                    <a:pt x="39" y="25"/>
                    <a:pt x="39" y="24"/>
                  </a:cubicBezTo>
                  <a:cubicBezTo>
                    <a:pt x="40" y="24"/>
                    <a:pt x="40" y="24"/>
                    <a:pt x="40" y="24"/>
                  </a:cubicBezTo>
                  <a:cubicBezTo>
                    <a:pt x="40" y="24"/>
                    <a:pt x="40" y="24"/>
                    <a:pt x="40" y="25"/>
                  </a:cubicBezTo>
                  <a:cubicBezTo>
                    <a:pt x="40" y="25"/>
                    <a:pt x="40" y="26"/>
                    <a:pt x="40" y="26"/>
                  </a:cubicBezTo>
                  <a:cubicBezTo>
                    <a:pt x="40" y="27"/>
                    <a:pt x="40" y="27"/>
                    <a:pt x="41" y="27"/>
                  </a:cubicBezTo>
                  <a:cubicBezTo>
                    <a:pt x="42" y="28"/>
                    <a:pt x="43" y="28"/>
                    <a:pt x="44" y="29"/>
                  </a:cubicBezTo>
                  <a:cubicBezTo>
                    <a:pt x="45" y="29"/>
                    <a:pt x="45" y="29"/>
                    <a:pt x="45" y="29"/>
                  </a:cubicBezTo>
                  <a:cubicBezTo>
                    <a:pt x="45" y="29"/>
                    <a:pt x="46" y="28"/>
                    <a:pt x="46" y="28"/>
                  </a:cubicBezTo>
                  <a:cubicBezTo>
                    <a:pt x="46" y="28"/>
                    <a:pt x="47" y="27"/>
                    <a:pt x="47" y="27"/>
                  </a:cubicBezTo>
                  <a:cubicBezTo>
                    <a:pt x="47" y="27"/>
                    <a:pt x="47" y="27"/>
                    <a:pt x="47" y="27"/>
                  </a:cubicBezTo>
                  <a:cubicBezTo>
                    <a:pt x="47" y="27"/>
                    <a:pt x="47" y="27"/>
                    <a:pt x="47" y="27"/>
                  </a:cubicBezTo>
                  <a:cubicBezTo>
                    <a:pt x="47" y="27"/>
                    <a:pt x="48" y="28"/>
                    <a:pt x="48" y="28"/>
                  </a:cubicBezTo>
                  <a:cubicBezTo>
                    <a:pt x="48" y="28"/>
                    <a:pt x="49" y="29"/>
                    <a:pt x="49" y="29"/>
                  </a:cubicBezTo>
                  <a:cubicBezTo>
                    <a:pt x="49" y="29"/>
                    <a:pt x="49" y="29"/>
                    <a:pt x="50" y="29"/>
                  </a:cubicBezTo>
                  <a:cubicBezTo>
                    <a:pt x="51" y="28"/>
                    <a:pt x="52" y="28"/>
                    <a:pt x="53" y="27"/>
                  </a:cubicBezTo>
                  <a:cubicBezTo>
                    <a:pt x="54" y="27"/>
                    <a:pt x="54" y="27"/>
                    <a:pt x="54" y="26"/>
                  </a:cubicBezTo>
                  <a:cubicBezTo>
                    <a:pt x="55" y="26"/>
                    <a:pt x="54" y="25"/>
                    <a:pt x="54" y="25"/>
                  </a:cubicBezTo>
                  <a:cubicBezTo>
                    <a:pt x="54" y="24"/>
                    <a:pt x="54" y="24"/>
                    <a:pt x="54" y="24"/>
                  </a:cubicBezTo>
                  <a:cubicBezTo>
                    <a:pt x="54" y="24"/>
                    <a:pt x="54" y="24"/>
                    <a:pt x="54" y="24"/>
                  </a:cubicBezTo>
                  <a:cubicBezTo>
                    <a:pt x="54" y="24"/>
                    <a:pt x="54" y="24"/>
                    <a:pt x="55" y="24"/>
                  </a:cubicBezTo>
                  <a:cubicBezTo>
                    <a:pt x="55" y="25"/>
                    <a:pt x="55" y="25"/>
                    <a:pt x="56" y="25"/>
                  </a:cubicBezTo>
                  <a:cubicBezTo>
                    <a:pt x="56" y="25"/>
                    <a:pt x="56" y="25"/>
                    <a:pt x="56" y="25"/>
                  </a:cubicBezTo>
                  <a:cubicBezTo>
                    <a:pt x="57" y="25"/>
                    <a:pt x="57" y="25"/>
                    <a:pt x="57" y="24"/>
                  </a:cubicBezTo>
                  <a:cubicBezTo>
                    <a:pt x="58" y="23"/>
                    <a:pt x="59" y="22"/>
                    <a:pt x="60" y="21"/>
                  </a:cubicBezTo>
                  <a:cubicBezTo>
                    <a:pt x="60" y="21"/>
                    <a:pt x="60" y="20"/>
                    <a:pt x="60" y="20"/>
                  </a:cubicBezTo>
                  <a:cubicBezTo>
                    <a:pt x="60" y="19"/>
                    <a:pt x="59" y="19"/>
                    <a:pt x="59" y="18"/>
                  </a:cubicBezTo>
                  <a:cubicBezTo>
                    <a:pt x="59" y="18"/>
                    <a:pt x="59" y="18"/>
                    <a:pt x="59" y="18"/>
                  </a:cubicBezTo>
                  <a:cubicBezTo>
                    <a:pt x="59" y="18"/>
                    <a:pt x="59" y="18"/>
                    <a:pt x="59" y="18"/>
                  </a:cubicBezTo>
                  <a:cubicBezTo>
                    <a:pt x="59" y="18"/>
                    <a:pt x="59" y="18"/>
                    <a:pt x="59" y="18"/>
                  </a:cubicBezTo>
                  <a:cubicBezTo>
                    <a:pt x="60" y="18"/>
                    <a:pt x="60" y="18"/>
                    <a:pt x="60" y="18"/>
                  </a:cubicBezTo>
                  <a:cubicBezTo>
                    <a:pt x="61" y="17"/>
                    <a:pt x="61" y="17"/>
                    <a:pt x="61" y="16"/>
                  </a:cubicBezTo>
                  <a:cubicBezTo>
                    <a:pt x="61" y="16"/>
                    <a:pt x="62" y="15"/>
                    <a:pt x="62" y="14"/>
                  </a:cubicBezTo>
                  <a:cubicBezTo>
                    <a:pt x="62" y="14"/>
                    <a:pt x="61" y="13"/>
                    <a:pt x="61" y="12"/>
                  </a:cubicBezTo>
                  <a:close/>
                  <a:moveTo>
                    <a:pt x="58" y="15"/>
                  </a:moveTo>
                  <a:cubicBezTo>
                    <a:pt x="57" y="15"/>
                    <a:pt x="56" y="16"/>
                    <a:pt x="56" y="17"/>
                  </a:cubicBezTo>
                  <a:cubicBezTo>
                    <a:pt x="55" y="18"/>
                    <a:pt x="56" y="20"/>
                    <a:pt x="57" y="21"/>
                  </a:cubicBezTo>
                  <a:cubicBezTo>
                    <a:pt x="56" y="21"/>
                    <a:pt x="56" y="21"/>
                    <a:pt x="56" y="22"/>
                  </a:cubicBezTo>
                  <a:cubicBezTo>
                    <a:pt x="55" y="21"/>
                    <a:pt x="53" y="21"/>
                    <a:pt x="52" y="22"/>
                  </a:cubicBezTo>
                  <a:cubicBezTo>
                    <a:pt x="51" y="23"/>
                    <a:pt x="51" y="24"/>
                    <a:pt x="51" y="25"/>
                  </a:cubicBezTo>
                  <a:cubicBezTo>
                    <a:pt x="51" y="25"/>
                    <a:pt x="50" y="25"/>
                    <a:pt x="50" y="25"/>
                  </a:cubicBezTo>
                  <a:cubicBezTo>
                    <a:pt x="49" y="24"/>
                    <a:pt x="48" y="24"/>
                    <a:pt x="47" y="24"/>
                  </a:cubicBezTo>
                  <a:cubicBezTo>
                    <a:pt x="46" y="24"/>
                    <a:pt x="45" y="24"/>
                    <a:pt x="44" y="25"/>
                  </a:cubicBezTo>
                  <a:cubicBezTo>
                    <a:pt x="44" y="25"/>
                    <a:pt x="43" y="25"/>
                    <a:pt x="43" y="25"/>
                  </a:cubicBezTo>
                  <a:cubicBezTo>
                    <a:pt x="43" y="24"/>
                    <a:pt x="43" y="23"/>
                    <a:pt x="42" y="22"/>
                  </a:cubicBezTo>
                  <a:cubicBezTo>
                    <a:pt x="41" y="21"/>
                    <a:pt x="39" y="21"/>
                    <a:pt x="38" y="22"/>
                  </a:cubicBezTo>
                  <a:cubicBezTo>
                    <a:pt x="38" y="21"/>
                    <a:pt x="38" y="21"/>
                    <a:pt x="37" y="21"/>
                  </a:cubicBezTo>
                  <a:cubicBezTo>
                    <a:pt x="38" y="20"/>
                    <a:pt x="39" y="18"/>
                    <a:pt x="38" y="17"/>
                  </a:cubicBezTo>
                  <a:cubicBezTo>
                    <a:pt x="38" y="16"/>
                    <a:pt x="37" y="15"/>
                    <a:pt x="36" y="15"/>
                  </a:cubicBezTo>
                  <a:cubicBezTo>
                    <a:pt x="36" y="15"/>
                    <a:pt x="36" y="15"/>
                    <a:pt x="36" y="14"/>
                  </a:cubicBezTo>
                  <a:cubicBezTo>
                    <a:pt x="36" y="14"/>
                    <a:pt x="36" y="14"/>
                    <a:pt x="36" y="14"/>
                  </a:cubicBezTo>
                  <a:cubicBezTo>
                    <a:pt x="37" y="14"/>
                    <a:pt x="38" y="13"/>
                    <a:pt x="38" y="11"/>
                  </a:cubicBezTo>
                  <a:cubicBezTo>
                    <a:pt x="39" y="10"/>
                    <a:pt x="38" y="9"/>
                    <a:pt x="37" y="8"/>
                  </a:cubicBezTo>
                  <a:cubicBezTo>
                    <a:pt x="38" y="8"/>
                    <a:pt x="38" y="7"/>
                    <a:pt x="38" y="7"/>
                  </a:cubicBezTo>
                  <a:cubicBezTo>
                    <a:pt x="39" y="8"/>
                    <a:pt x="41" y="8"/>
                    <a:pt x="42" y="7"/>
                  </a:cubicBezTo>
                  <a:cubicBezTo>
                    <a:pt x="43" y="6"/>
                    <a:pt x="43" y="5"/>
                    <a:pt x="43" y="4"/>
                  </a:cubicBezTo>
                  <a:cubicBezTo>
                    <a:pt x="43" y="3"/>
                    <a:pt x="44" y="3"/>
                    <a:pt x="44" y="3"/>
                  </a:cubicBezTo>
                  <a:cubicBezTo>
                    <a:pt x="45" y="4"/>
                    <a:pt x="46" y="5"/>
                    <a:pt x="47" y="5"/>
                  </a:cubicBezTo>
                  <a:cubicBezTo>
                    <a:pt x="48" y="5"/>
                    <a:pt x="49" y="4"/>
                    <a:pt x="50" y="3"/>
                  </a:cubicBezTo>
                  <a:cubicBezTo>
                    <a:pt x="50" y="3"/>
                    <a:pt x="51" y="3"/>
                    <a:pt x="51" y="4"/>
                  </a:cubicBezTo>
                  <a:cubicBezTo>
                    <a:pt x="51" y="5"/>
                    <a:pt x="51" y="6"/>
                    <a:pt x="52" y="7"/>
                  </a:cubicBezTo>
                  <a:cubicBezTo>
                    <a:pt x="53" y="8"/>
                    <a:pt x="55" y="8"/>
                    <a:pt x="56" y="7"/>
                  </a:cubicBezTo>
                  <a:cubicBezTo>
                    <a:pt x="56" y="7"/>
                    <a:pt x="56" y="8"/>
                    <a:pt x="57" y="8"/>
                  </a:cubicBezTo>
                  <a:cubicBezTo>
                    <a:pt x="56" y="9"/>
                    <a:pt x="55" y="10"/>
                    <a:pt x="56" y="11"/>
                  </a:cubicBezTo>
                  <a:cubicBezTo>
                    <a:pt x="56" y="13"/>
                    <a:pt x="57" y="14"/>
                    <a:pt x="58" y="14"/>
                  </a:cubicBezTo>
                  <a:cubicBezTo>
                    <a:pt x="58" y="14"/>
                    <a:pt x="59" y="14"/>
                    <a:pt x="59" y="14"/>
                  </a:cubicBezTo>
                  <a:cubicBezTo>
                    <a:pt x="59" y="15"/>
                    <a:pt x="58" y="15"/>
                    <a:pt x="58" y="15"/>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124" name="Freeform 110"/>
            <p:cNvSpPr>
              <a:spLocks noEditPoints="1"/>
            </p:cNvSpPr>
            <p:nvPr/>
          </p:nvSpPr>
          <p:spPr bwMode="auto">
            <a:xfrm>
              <a:off x="6973308" y="3475684"/>
              <a:ext cx="488527" cy="569946"/>
            </a:xfrm>
            <a:custGeom>
              <a:avLst/>
              <a:gdLst>
                <a:gd name="T0" fmla="*/ 18 w 58"/>
                <a:gd name="T1" fmla="*/ 37 h 68"/>
                <a:gd name="T2" fmla="*/ 17 w 58"/>
                <a:gd name="T3" fmla="*/ 31 h 68"/>
                <a:gd name="T4" fmla="*/ 40 w 58"/>
                <a:gd name="T5" fmla="*/ 16 h 68"/>
                <a:gd name="T6" fmla="*/ 17 w 58"/>
                <a:gd name="T7" fmla="*/ 30 h 68"/>
                <a:gd name="T8" fmla="*/ 44 w 58"/>
                <a:gd name="T9" fmla="*/ 18 h 68"/>
                <a:gd name="T10" fmla="*/ 17 w 58"/>
                <a:gd name="T11" fmla="*/ 23 h 68"/>
                <a:gd name="T12" fmla="*/ 30 w 58"/>
                <a:gd name="T13" fmla="*/ 16 h 68"/>
                <a:gd name="T14" fmla="*/ 14 w 58"/>
                <a:gd name="T15" fmla="*/ 21 h 68"/>
                <a:gd name="T16" fmla="*/ 34 w 58"/>
                <a:gd name="T17" fmla="*/ 66 h 68"/>
                <a:gd name="T18" fmla="*/ 28 w 58"/>
                <a:gd name="T19" fmla="*/ 68 h 68"/>
                <a:gd name="T20" fmla="*/ 20 w 58"/>
                <a:gd name="T21" fmla="*/ 62 h 68"/>
                <a:gd name="T22" fmla="*/ 23 w 58"/>
                <a:gd name="T23" fmla="*/ 50 h 68"/>
                <a:gd name="T24" fmla="*/ 17 w 58"/>
                <a:gd name="T25" fmla="*/ 44 h 68"/>
                <a:gd name="T26" fmla="*/ 40 w 58"/>
                <a:gd name="T27" fmla="*/ 30 h 68"/>
                <a:gd name="T28" fmla="*/ 25 w 58"/>
                <a:gd name="T29" fmla="*/ 41 h 68"/>
                <a:gd name="T30" fmla="*/ 29 w 58"/>
                <a:gd name="T31" fmla="*/ 50 h 68"/>
                <a:gd name="T32" fmla="*/ 40 w 58"/>
                <a:gd name="T33" fmla="*/ 39 h 68"/>
                <a:gd name="T34" fmla="*/ 35 w 58"/>
                <a:gd name="T35" fmla="*/ 50 h 68"/>
                <a:gd name="T36" fmla="*/ 34 w 58"/>
                <a:gd name="T37" fmla="*/ 52 h 68"/>
                <a:gd name="T38" fmla="*/ 33 w 58"/>
                <a:gd name="T39" fmla="*/ 52 h 68"/>
                <a:gd name="T40" fmla="*/ 28 w 58"/>
                <a:gd name="T41" fmla="*/ 52 h 68"/>
                <a:gd name="T42" fmla="*/ 22 w 58"/>
                <a:gd name="T43" fmla="*/ 54 h 68"/>
                <a:gd name="T44" fmla="*/ 25 w 58"/>
                <a:gd name="T45" fmla="*/ 64 h 68"/>
                <a:gd name="T46" fmla="*/ 36 w 58"/>
                <a:gd name="T47" fmla="*/ 62 h 68"/>
                <a:gd name="T48" fmla="*/ 39 w 58"/>
                <a:gd name="T49" fmla="*/ 9 h 68"/>
                <a:gd name="T50" fmla="*/ 41 w 58"/>
                <a:gd name="T51" fmla="*/ 10 h 68"/>
                <a:gd name="T52" fmla="*/ 42 w 58"/>
                <a:gd name="T53" fmla="*/ 4 h 68"/>
                <a:gd name="T54" fmla="*/ 15 w 58"/>
                <a:gd name="T55" fmla="*/ 54 h 68"/>
                <a:gd name="T56" fmla="*/ 19 w 58"/>
                <a:gd name="T57" fmla="*/ 49 h 68"/>
                <a:gd name="T58" fmla="*/ 48 w 58"/>
                <a:gd name="T59" fmla="*/ 19 h 68"/>
                <a:gd name="T60" fmla="*/ 54 w 58"/>
                <a:gd name="T61" fmla="*/ 14 h 68"/>
                <a:gd name="T62" fmla="*/ 47 w 58"/>
                <a:gd name="T63" fmla="*/ 18 h 68"/>
                <a:gd name="T64" fmla="*/ 4 w 58"/>
                <a:gd name="T65" fmla="*/ 42 h 68"/>
                <a:gd name="T66" fmla="*/ 5 w 58"/>
                <a:gd name="T67" fmla="*/ 44 h 68"/>
                <a:gd name="T68" fmla="*/ 9 w 58"/>
                <a:gd name="T69" fmla="*/ 39 h 68"/>
                <a:gd name="T70" fmla="*/ 50 w 58"/>
                <a:gd name="T71" fmla="*/ 29 h 68"/>
                <a:gd name="T72" fmla="*/ 58 w 58"/>
                <a:gd name="T73" fmla="*/ 29 h 68"/>
                <a:gd name="T74" fmla="*/ 7 w 58"/>
                <a:gd name="T75" fmla="*/ 28 h 68"/>
                <a:gd name="T76" fmla="*/ 1 w 58"/>
                <a:gd name="T77" fmla="*/ 30 h 68"/>
                <a:gd name="T78" fmla="*/ 49 w 58"/>
                <a:gd name="T79" fmla="*/ 39 h 68"/>
                <a:gd name="T80" fmla="*/ 53 w 58"/>
                <a:gd name="T81" fmla="*/ 44 h 68"/>
                <a:gd name="T82" fmla="*/ 54 w 58"/>
                <a:gd name="T83" fmla="*/ 42 h 68"/>
                <a:gd name="T84" fmla="*/ 4 w 58"/>
                <a:gd name="T85" fmla="*/ 14 h 68"/>
                <a:gd name="T86" fmla="*/ 10 w 58"/>
                <a:gd name="T87" fmla="*/ 19 h 68"/>
                <a:gd name="T88" fmla="*/ 5 w 58"/>
                <a:gd name="T89" fmla="*/ 14 h 68"/>
                <a:gd name="T90" fmla="*/ 39 w 58"/>
                <a:gd name="T91" fmla="*/ 49 h 68"/>
                <a:gd name="T92" fmla="*/ 44 w 58"/>
                <a:gd name="T93" fmla="*/ 54 h 68"/>
                <a:gd name="T94" fmla="*/ 17 w 58"/>
                <a:gd name="T95" fmla="*/ 10 h 68"/>
                <a:gd name="T96" fmla="*/ 19 w 58"/>
                <a:gd name="T97" fmla="*/ 9 h 68"/>
                <a:gd name="T98" fmla="*/ 14 w 58"/>
                <a:gd name="T99" fmla="*/ 5 h 68"/>
                <a:gd name="T100" fmla="*/ 30 w 58"/>
                <a:gd name="T101" fmla="*/ 7 h 68"/>
                <a:gd name="T102" fmla="*/ 28 w 58"/>
                <a:gd name="T103" fmla="*/ 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 h="68">
                  <a:moveTo>
                    <a:pt x="44" y="25"/>
                  </a:moveTo>
                  <a:cubicBezTo>
                    <a:pt x="44" y="26"/>
                    <a:pt x="42" y="28"/>
                    <a:pt x="41" y="28"/>
                  </a:cubicBezTo>
                  <a:cubicBezTo>
                    <a:pt x="18" y="37"/>
                    <a:pt x="18" y="37"/>
                    <a:pt x="18" y="37"/>
                  </a:cubicBezTo>
                  <a:cubicBezTo>
                    <a:pt x="18" y="37"/>
                    <a:pt x="17" y="37"/>
                    <a:pt x="17" y="37"/>
                  </a:cubicBezTo>
                  <a:cubicBezTo>
                    <a:pt x="15" y="37"/>
                    <a:pt x="14" y="36"/>
                    <a:pt x="14" y="35"/>
                  </a:cubicBezTo>
                  <a:cubicBezTo>
                    <a:pt x="14" y="33"/>
                    <a:pt x="16" y="32"/>
                    <a:pt x="17" y="31"/>
                  </a:cubicBezTo>
                  <a:cubicBezTo>
                    <a:pt x="40" y="23"/>
                    <a:pt x="40" y="23"/>
                    <a:pt x="40" y="23"/>
                  </a:cubicBezTo>
                  <a:cubicBezTo>
                    <a:pt x="42" y="22"/>
                    <a:pt x="44" y="23"/>
                    <a:pt x="44" y="25"/>
                  </a:cubicBezTo>
                  <a:close/>
                  <a:moveTo>
                    <a:pt x="40" y="16"/>
                  </a:moveTo>
                  <a:cubicBezTo>
                    <a:pt x="17" y="24"/>
                    <a:pt x="17" y="24"/>
                    <a:pt x="17" y="24"/>
                  </a:cubicBezTo>
                  <a:cubicBezTo>
                    <a:pt x="16" y="25"/>
                    <a:pt x="14" y="26"/>
                    <a:pt x="14" y="28"/>
                  </a:cubicBezTo>
                  <a:cubicBezTo>
                    <a:pt x="14" y="29"/>
                    <a:pt x="15" y="30"/>
                    <a:pt x="17" y="30"/>
                  </a:cubicBezTo>
                  <a:cubicBezTo>
                    <a:pt x="17" y="30"/>
                    <a:pt x="18" y="30"/>
                    <a:pt x="18" y="30"/>
                  </a:cubicBezTo>
                  <a:cubicBezTo>
                    <a:pt x="41" y="21"/>
                    <a:pt x="41" y="21"/>
                    <a:pt x="41" y="21"/>
                  </a:cubicBezTo>
                  <a:cubicBezTo>
                    <a:pt x="42" y="21"/>
                    <a:pt x="44" y="19"/>
                    <a:pt x="44" y="18"/>
                  </a:cubicBezTo>
                  <a:cubicBezTo>
                    <a:pt x="44" y="16"/>
                    <a:pt x="42" y="15"/>
                    <a:pt x="40" y="16"/>
                  </a:cubicBezTo>
                  <a:close/>
                  <a:moveTo>
                    <a:pt x="14" y="21"/>
                  </a:moveTo>
                  <a:cubicBezTo>
                    <a:pt x="14" y="22"/>
                    <a:pt x="15" y="23"/>
                    <a:pt x="17" y="23"/>
                  </a:cubicBezTo>
                  <a:cubicBezTo>
                    <a:pt x="17" y="23"/>
                    <a:pt x="18" y="23"/>
                    <a:pt x="18" y="23"/>
                  </a:cubicBezTo>
                  <a:cubicBezTo>
                    <a:pt x="27" y="19"/>
                    <a:pt x="27" y="19"/>
                    <a:pt x="27" y="19"/>
                  </a:cubicBezTo>
                  <a:cubicBezTo>
                    <a:pt x="29" y="19"/>
                    <a:pt x="30" y="17"/>
                    <a:pt x="30" y="16"/>
                  </a:cubicBezTo>
                  <a:cubicBezTo>
                    <a:pt x="30" y="14"/>
                    <a:pt x="28" y="13"/>
                    <a:pt x="26" y="14"/>
                  </a:cubicBezTo>
                  <a:cubicBezTo>
                    <a:pt x="17" y="17"/>
                    <a:pt x="17" y="17"/>
                    <a:pt x="17" y="17"/>
                  </a:cubicBezTo>
                  <a:cubicBezTo>
                    <a:pt x="16" y="18"/>
                    <a:pt x="14" y="19"/>
                    <a:pt x="14" y="21"/>
                  </a:cubicBezTo>
                  <a:close/>
                  <a:moveTo>
                    <a:pt x="38" y="54"/>
                  </a:moveTo>
                  <a:cubicBezTo>
                    <a:pt x="38" y="62"/>
                    <a:pt x="38" y="62"/>
                    <a:pt x="38" y="62"/>
                  </a:cubicBezTo>
                  <a:cubicBezTo>
                    <a:pt x="38" y="64"/>
                    <a:pt x="36" y="66"/>
                    <a:pt x="34" y="66"/>
                  </a:cubicBezTo>
                  <a:cubicBezTo>
                    <a:pt x="33" y="66"/>
                    <a:pt x="33" y="66"/>
                    <a:pt x="33" y="66"/>
                  </a:cubicBezTo>
                  <a:cubicBezTo>
                    <a:pt x="33" y="67"/>
                    <a:pt x="32" y="68"/>
                    <a:pt x="30" y="68"/>
                  </a:cubicBezTo>
                  <a:cubicBezTo>
                    <a:pt x="28" y="68"/>
                    <a:pt x="28" y="68"/>
                    <a:pt x="28" y="68"/>
                  </a:cubicBezTo>
                  <a:cubicBezTo>
                    <a:pt x="26" y="68"/>
                    <a:pt x="25" y="67"/>
                    <a:pt x="25" y="66"/>
                  </a:cubicBezTo>
                  <a:cubicBezTo>
                    <a:pt x="24" y="66"/>
                    <a:pt x="24" y="66"/>
                    <a:pt x="24" y="66"/>
                  </a:cubicBezTo>
                  <a:cubicBezTo>
                    <a:pt x="22" y="66"/>
                    <a:pt x="20" y="64"/>
                    <a:pt x="20" y="62"/>
                  </a:cubicBezTo>
                  <a:cubicBezTo>
                    <a:pt x="20" y="54"/>
                    <a:pt x="20" y="54"/>
                    <a:pt x="20" y="54"/>
                  </a:cubicBezTo>
                  <a:cubicBezTo>
                    <a:pt x="20" y="52"/>
                    <a:pt x="22" y="51"/>
                    <a:pt x="23" y="50"/>
                  </a:cubicBezTo>
                  <a:cubicBezTo>
                    <a:pt x="23" y="50"/>
                    <a:pt x="23" y="50"/>
                    <a:pt x="23" y="50"/>
                  </a:cubicBezTo>
                  <a:cubicBezTo>
                    <a:pt x="23" y="47"/>
                    <a:pt x="21" y="44"/>
                    <a:pt x="20" y="43"/>
                  </a:cubicBezTo>
                  <a:cubicBezTo>
                    <a:pt x="18" y="44"/>
                    <a:pt x="18" y="44"/>
                    <a:pt x="18" y="44"/>
                  </a:cubicBezTo>
                  <a:cubicBezTo>
                    <a:pt x="18" y="44"/>
                    <a:pt x="17" y="44"/>
                    <a:pt x="17" y="44"/>
                  </a:cubicBezTo>
                  <a:cubicBezTo>
                    <a:pt x="15" y="44"/>
                    <a:pt x="14" y="43"/>
                    <a:pt x="14" y="42"/>
                  </a:cubicBezTo>
                  <a:cubicBezTo>
                    <a:pt x="14" y="40"/>
                    <a:pt x="16" y="39"/>
                    <a:pt x="17" y="38"/>
                  </a:cubicBezTo>
                  <a:cubicBezTo>
                    <a:pt x="40" y="30"/>
                    <a:pt x="40" y="30"/>
                    <a:pt x="40" y="30"/>
                  </a:cubicBezTo>
                  <a:cubicBezTo>
                    <a:pt x="42" y="29"/>
                    <a:pt x="44" y="30"/>
                    <a:pt x="44" y="32"/>
                  </a:cubicBezTo>
                  <a:cubicBezTo>
                    <a:pt x="44" y="33"/>
                    <a:pt x="42" y="35"/>
                    <a:pt x="41" y="36"/>
                  </a:cubicBezTo>
                  <a:cubicBezTo>
                    <a:pt x="25" y="41"/>
                    <a:pt x="25" y="41"/>
                    <a:pt x="25" y="41"/>
                  </a:cubicBezTo>
                  <a:cubicBezTo>
                    <a:pt x="27" y="43"/>
                    <a:pt x="29" y="46"/>
                    <a:pt x="29" y="50"/>
                  </a:cubicBezTo>
                  <a:cubicBezTo>
                    <a:pt x="29" y="50"/>
                    <a:pt x="29" y="50"/>
                    <a:pt x="29" y="50"/>
                  </a:cubicBezTo>
                  <a:cubicBezTo>
                    <a:pt x="29" y="50"/>
                    <a:pt x="29" y="50"/>
                    <a:pt x="29" y="50"/>
                  </a:cubicBezTo>
                  <a:cubicBezTo>
                    <a:pt x="29" y="50"/>
                    <a:pt x="29" y="50"/>
                    <a:pt x="29" y="50"/>
                  </a:cubicBezTo>
                  <a:cubicBezTo>
                    <a:pt x="29" y="43"/>
                    <a:pt x="36" y="38"/>
                    <a:pt x="37" y="38"/>
                  </a:cubicBezTo>
                  <a:cubicBezTo>
                    <a:pt x="38" y="37"/>
                    <a:pt x="39" y="38"/>
                    <a:pt x="40" y="39"/>
                  </a:cubicBezTo>
                  <a:cubicBezTo>
                    <a:pt x="41" y="40"/>
                    <a:pt x="41" y="42"/>
                    <a:pt x="39" y="43"/>
                  </a:cubicBezTo>
                  <a:cubicBezTo>
                    <a:pt x="39" y="43"/>
                    <a:pt x="35" y="46"/>
                    <a:pt x="35" y="50"/>
                  </a:cubicBezTo>
                  <a:cubicBezTo>
                    <a:pt x="35" y="50"/>
                    <a:pt x="35" y="50"/>
                    <a:pt x="35" y="50"/>
                  </a:cubicBezTo>
                  <a:cubicBezTo>
                    <a:pt x="36" y="51"/>
                    <a:pt x="38" y="52"/>
                    <a:pt x="38" y="54"/>
                  </a:cubicBezTo>
                  <a:close/>
                  <a:moveTo>
                    <a:pt x="36" y="54"/>
                  </a:moveTo>
                  <a:cubicBezTo>
                    <a:pt x="36" y="53"/>
                    <a:pt x="35" y="52"/>
                    <a:pt x="34" y="52"/>
                  </a:cubicBezTo>
                  <a:cubicBezTo>
                    <a:pt x="34" y="52"/>
                    <a:pt x="34" y="52"/>
                    <a:pt x="34" y="52"/>
                  </a:cubicBezTo>
                  <a:cubicBezTo>
                    <a:pt x="34" y="52"/>
                    <a:pt x="34" y="52"/>
                    <a:pt x="34" y="52"/>
                  </a:cubicBezTo>
                  <a:cubicBezTo>
                    <a:pt x="34" y="52"/>
                    <a:pt x="34" y="52"/>
                    <a:pt x="33" y="52"/>
                  </a:cubicBezTo>
                  <a:cubicBezTo>
                    <a:pt x="33" y="52"/>
                    <a:pt x="33" y="52"/>
                    <a:pt x="33" y="52"/>
                  </a:cubicBezTo>
                  <a:cubicBezTo>
                    <a:pt x="30" y="52"/>
                    <a:pt x="30" y="52"/>
                    <a:pt x="30" y="52"/>
                  </a:cubicBezTo>
                  <a:cubicBezTo>
                    <a:pt x="28" y="52"/>
                    <a:pt x="28" y="52"/>
                    <a:pt x="28" y="52"/>
                  </a:cubicBezTo>
                  <a:cubicBezTo>
                    <a:pt x="24" y="52"/>
                    <a:pt x="24" y="52"/>
                    <a:pt x="24" y="52"/>
                  </a:cubicBezTo>
                  <a:cubicBezTo>
                    <a:pt x="24" y="52"/>
                    <a:pt x="24" y="52"/>
                    <a:pt x="24" y="52"/>
                  </a:cubicBezTo>
                  <a:cubicBezTo>
                    <a:pt x="23" y="52"/>
                    <a:pt x="22" y="53"/>
                    <a:pt x="22" y="54"/>
                  </a:cubicBezTo>
                  <a:cubicBezTo>
                    <a:pt x="22" y="62"/>
                    <a:pt x="22" y="62"/>
                    <a:pt x="22" y="62"/>
                  </a:cubicBezTo>
                  <a:cubicBezTo>
                    <a:pt x="22" y="63"/>
                    <a:pt x="23" y="64"/>
                    <a:pt x="24" y="64"/>
                  </a:cubicBezTo>
                  <a:cubicBezTo>
                    <a:pt x="25" y="64"/>
                    <a:pt x="25" y="64"/>
                    <a:pt x="25" y="64"/>
                  </a:cubicBezTo>
                  <a:cubicBezTo>
                    <a:pt x="33" y="64"/>
                    <a:pt x="33" y="64"/>
                    <a:pt x="33" y="64"/>
                  </a:cubicBezTo>
                  <a:cubicBezTo>
                    <a:pt x="34" y="64"/>
                    <a:pt x="34" y="64"/>
                    <a:pt x="34" y="64"/>
                  </a:cubicBezTo>
                  <a:cubicBezTo>
                    <a:pt x="35" y="64"/>
                    <a:pt x="36" y="63"/>
                    <a:pt x="36" y="62"/>
                  </a:cubicBezTo>
                  <a:lnTo>
                    <a:pt x="36" y="54"/>
                  </a:lnTo>
                  <a:close/>
                  <a:moveTo>
                    <a:pt x="42" y="4"/>
                  </a:moveTo>
                  <a:cubicBezTo>
                    <a:pt x="39" y="9"/>
                    <a:pt x="39" y="9"/>
                    <a:pt x="39" y="9"/>
                  </a:cubicBezTo>
                  <a:cubicBezTo>
                    <a:pt x="39" y="10"/>
                    <a:pt x="39" y="10"/>
                    <a:pt x="40" y="11"/>
                  </a:cubicBezTo>
                  <a:cubicBezTo>
                    <a:pt x="40" y="11"/>
                    <a:pt x="40" y="11"/>
                    <a:pt x="40" y="11"/>
                  </a:cubicBezTo>
                  <a:cubicBezTo>
                    <a:pt x="40" y="11"/>
                    <a:pt x="41" y="11"/>
                    <a:pt x="41" y="10"/>
                  </a:cubicBezTo>
                  <a:cubicBezTo>
                    <a:pt x="44" y="5"/>
                    <a:pt x="44" y="5"/>
                    <a:pt x="44" y="5"/>
                  </a:cubicBezTo>
                  <a:cubicBezTo>
                    <a:pt x="44" y="5"/>
                    <a:pt x="44" y="4"/>
                    <a:pt x="44" y="4"/>
                  </a:cubicBezTo>
                  <a:cubicBezTo>
                    <a:pt x="43" y="4"/>
                    <a:pt x="42" y="4"/>
                    <a:pt x="42" y="4"/>
                  </a:cubicBezTo>
                  <a:close/>
                  <a:moveTo>
                    <a:pt x="17" y="48"/>
                  </a:moveTo>
                  <a:cubicBezTo>
                    <a:pt x="14" y="53"/>
                    <a:pt x="14" y="53"/>
                    <a:pt x="14" y="53"/>
                  </a:cubicBezTo>
                  <a:cubicBezTo>
                    <a:pt x="14" y="53"/>
                    <a:pt x="14" y="54"/>
                    <a:pt x="15" y="54"/>
                  </a:cubicBezTo>
                  <a:cubicBezTo>
                    <a:pt x="15" y="54"/>
                    <a:pt x="15" y="54"/>
                    <a:pt x="15" y="54"/>
                  </a:cubicBezTo>
                  <a:cubicBezTo>
                    <a:pt x="15" y="54"/>
                    <a:pt x="16" y="54"/>
                    <a:pt x="16" y="54"/>
                  </a:cubicBezTo>
                  <a:cubicBezTo>
                    <a:pt x="19" y="49"/>
                    <a:pt x="19" y="49"/>
                    <a:pt x="19" y="49"/>
                  </a:cubicBezTo>
                  <a:cubicBezTo>
                    <a:pt x="19" y="48"/>
                    <a:pt x="19" y="47"/>
                    <a:pt x="18" y="47"/>
                  </a:cubicBezTo>
                  <a:cubicBezTo>
                    <a:pt x="18" y="47"/>
                    <a:pt x="17" y="47"/>
                    <a:pt x="17" y="48"/>
                  </a:cubicBezTo>
                  <a:close/>
                  <a:moveTo>
                    <a:pt x="48" y="19"/>
                  </a:moveTo>
                  <a:cubicBezTo>
                    <a:pt x="48" y="19"/>
                    <a:pt x="48" y="19"/>
                    <a:pt x="49" y="19"/>
                  </a:cubicBezTo>
                  <a:cubicBezTo>
                    <a:pt x="54" y="16"/>
                    <a:pt x="54" y="16"/>
                    <a:pt x="54" y="16"/>
                  </a:cubicBezTo>
                  <a:cubicBezTo>
                    <a:pt x="54" y="16"/>
                    <a:pt x="54" y="15"/>
                    <a:pt x="54" y="14"/>
                  </a:cubicBezTo>
                  <a:cubicBezTo>
                    <a:pt x="54" y="14"/>
                    <a:pt x="53" y="14"/>
                    <a:pt x="53" y="14"/>
                  </a:cubicBezTo>
                  <a:cubicBezTo>
                    <a:pt x="48" y="17"/>
                    <a:pt x="48" y="17"/>
                    <a:pt x="48" y="17"/>
                  </a:cubicBezTo>
                  <a:cubicBezTo>
                    <a:pt x="47" y="17"/>
                    <a:pt x="47" y="18"/>
                    <a:pt x="47" y="18"/>
                  </a:cubicBezTo>
                  <a:cubicBezTo>
                    <a:pt x="47" y="19"/>
                    <a:pt x="48" y="19"/>
                    <a:pt x="48" y="19"/>
                  </a:cubicBezTo>
                  <a:close/>
                  <a:moveTo>
                    <a:pt x="9" y="39"/>
                  </a:moveTo>
                  <a:cubicBezTo>
                    <a:pt x="4" y="42"/>
                    <a:pt x="4" y="42"/>
                    <a:pt x="4" y="42"/>
                  </a:cubicBezTo>
                  <a:cubicBezTo>
                    <a:pt x="4" y="42"/>
                    <a:pt x="4" y="43"/>
                    <a:pt x="4" y="43"/>
                  </a:cubicBezTo>
                  <a:cubicBezTo>
                    <a:pt x="4" y="44"/>
                    <a:pt x="4" y="44"/>
                    <a:pt x="5" y="44"/>
                  </a:cubicBezTo>
                  <a:cubicBezTo>
                    <a:pt x="5" y="44"/>
                    <a:pt x="5" y="44"/>
                    <a:pt x="5" y="44"/>
                  </a:cubicBezTo>
                  <a:cubicBezTo>
                    <a:pt x="10" y="41"/>
                    <a:pt x="10" y="41"/>
                    <a:pt x="10" y="41"/>
                  </a:cubicBezTo>
                  <a:cubicBezTo>
                    <a:pt x="11" y="41"/>
                    <a:pt x="11" y="40"/>
                    <a:pt x="11" y="40"/>
                  </a:cubicBezTo>
                  <a:cubicBezTo>
                    <a:pt x="10" y="39"/>
                    <a:pt x="10" y="39"/>
                    <a:pt x="9" y="39"/>
                  </a:cubicBezTo>
                  <a:close/>
                  <a:moveTo>
                    <a:pt x="57" y="28"/>
                  </a:moveTo>
                  <a:cubicBezTo>
                    <a:pt x="51" y="28"/>
                    <a:pt x="51" y="28"/>
                    <a:pt x="51" y="28"/>
                  </a:cubicBezTo>
                  <a:cubicBezTo>
                    <a:pt x="51" y="28"/>
                    <a:pt x="50" y="28"/>
                    <a:pt x="50" y="29"/>
                  </a:cubicBezTo>
                  <a:cubicBezTo>
                    <a:pt x="50" y="30"/>
                    <a:pt x="51" y="30"/>
                    <a:pt x="51" y="30"/>
                  </a:cubicBezTo>
                  <a:cubicBezTo>
                    <a:pt x="57" y="30"/>
                    <a:pt x="57" y="30"/>
                    <a:pt x="57" y="30"/>
                  </a:cubicBezTo>
                  <a:cubicBezTo>
                    <a:pt x="58" y="30"/>
                    <a:pt x="58" y="30"/>
                    <a:pt x="58" y="29"/>
                  </a:cubicBezTo>
                  <a:cubicBezTo>
                    <a:pt x="58" y="28"/>
                    <a:pt x="58" y="28"/>
                    <a:pt x="57" y="28"/>
                  </a:cubicBezTo>
                  <a:close/>
                  <a:moveTo>
                    <a:pt x="8" y="29"/>
                  </a:moveTo>
                  <a:cubicBezTo>
                    <a:pt x="8" y="28"/>
                    <a:pt x="7" y="28"/>
                    <a:pt x="7" y="28"/>
                  </a:cubicBezTo>
                  <a:cubicBezTo>
                    <a:pt x="1" y="28"/>
                    <a:pt x="1" y="28"/>
                    <a:pt x="1" y="28"/>
                  </a:cubicBezTo>
                  <a:cubicBezTo>
                    <a:pt x="0" y="28"/>
                    <a:pt x="0" y="28"/>
                    <a:pt x="0" y="29"/>
                  </a:cubicBezTo>
                  <a:cubicBezTo>
                    <a:pt x="0" y="30"/>
                    <a:pt x="0" y="30"/>
                    <a:pt x="1" y="30"/>
                  </a:cubicBezTo>
                  <a:cubicBezTo>
                    <a:pt x="7" y="30"/>
                    <a:pt x="7" y="30"/>
                    <a:pt x="7" y="30"/>
                  </a:cubicBezTo>
                  <a:cubicBezTo>
                    <a:pt x="7" y="30"/>
                    <a:pt x="8" y="30"/>
                    <a:pt x="8" y="29"/>
                  </a:cubicBezTo>
                  <a:close/>
                  <a:moveTo>
                    <a:pt x="49" y="39"/>
                  </a:moveTo>
                  <a:cubicBezTo>
                    <a:pt x="48" y="39"/>
                    <a:pt x="48" y="39"/>
                    <a:pt x="47" y="40"/>
                  </a:cubicBezTo>
                  <a:cubicBezTo>
                    <a:pt x="47" y="40"/>
                    <a:pt x="47" y="41"/>
                    <a:pt x="48" y="41"/>
                  </a:cubicBezTo>
                  <a:cubicBezTo>
                    <a:pt x="53" y="44"/>
                    <a:pt x="53" y="44"/>
                    <a:pt x="53" y="44"/>
                  </a:cubicBezTo>
                  <a:cubicBezTo>
                    <a:pt x="53" y="44"/>
                    <a:pt x="53" y="44"/>
                    <a:pt x="53" y="44"/>
                  </a:cubicBezTo>
                  <a:cubicBezTo>
                    <a:pt x="54" y="44"/>
                    <a:pt x="54" y="44"/>
                    <a:pt x="54" y="43"/>
                  </a:cubicBezTo>
                  <a:cubicBezTo>
                    <a:pt x="54" y="43"/>
                    <a:pt x="54" y="42"/>
                    <a:pt x="54" y="42"/>
                  </a:cubicBezTo>
                  <a:lnTo>
                    <a:pt x="49" y="39"/>
                  </a:lnTo>
                  <a:close/>
                  <a:moveTo>
                    <a:pt x="5" y="14"/>
                  </a:moveTo>
                  <a:cubicBezTo>
                    <a:pt x="5" y="14"/>
                    <a:pt x="4" y="14"/>
                    <a:pt x="4" y="14"/>
                  </a:cubicBezTo>
                  <a:cubicBezTo>
                    <a:pt x="4" y="15"/>
                    <a:pt x="4" y="16"/>
                    <a:pt x="4" y="16"/>
                  </a:cubicBezTo>
                  <a:cubicBezTo>
                    <a:pt x="9" y="19"/>
                    <a:pt x="9" y="19"/>
                    <a:pt x="9" y="19"/>
                  </a:cubicBezTo>
                  <a:cubicBezTo>
                    <a:pt x="10" y="19"/>
                    <a:pt x="10" y="19"/>
                    <a:pt x="10" y="19"/>
                  </a:cubicBezTo>
                  <a:cubicBezTo>
                    <a:pt x="10" y="19"/>
                    <a:pt x="11" y="19"/>
                    <a:pt x="11" y="18"/>
                  </a:cubicBezTo>
                  <a:cubicBezTo>
                    <a:pt x="11" y="18"/>
                    <a:pt x="11" y="17"/>
                    <a:pt x="10" y="17"/>
                  </a:cubicBezTo>
                  <a:lnTo>
                    <a:pt x="5" y="14"/>
                  </a:lnTo>
                  <a:close/>
                  <a:moveTo>
                    <a:pt x="41" y="48"/>
                  </a:moveTo>
                  <a:cubicBezTo>
                    <a:pt x="41" y="47"/>
                    <a:pt x="40" y="47"/>
                    <a:pt x="40" y="47"/>
                  </a:cubicBezTo>
                  <a:cubicBezTo>
                    <a:pt x="39" y="47"/>
                    <a:pt x="39" y="48"/>
                    <a:pt x="39" y="49"/>
                  </a:cubicBezTo>
                  <a:cubicBezTo>
                    <a:pt x="42" y="54"/>
                    <a:pt x="42" y="54"/>
                    <a:pt x="42" y="54"/>
                  </a:cubicBezTo>
                  <a:cubicBezTo>
                    <a:pt x="42" y="54"/>
                    <a:pt x="43" y="54"/>
                    <a:pt x="43" y="54"/>
                  </a:cubicBezTo>
                  <a:cubicBezTo>
                    <a:pt x="43" y="54"/>
                    <a:pt x="43" y="54"/>
                    <a:pt x="44" y="54"/>
                  </a:cubicBezTo>
                  <a:cubicBezTo>
                    <a:pt x="44" y="54"/>
                    <a:pt x="44" y="53"/>
                    <a:pt x="44" y="53"/>
                  </a:cubicBezTo>
                  <a:lnTo>
                    <a:pt x="41" y="48"/>
                  </a:lnTo>
                  <a:close/>
                  <a:moveTo>
                    <a:pt x="17" y="10"/>
                  </a:moveTo>
                  <a:cubicBezTo>
                    <a:pt x="17" y="11"/>
                    <a:pt x="18" y="11"/>
                    <a:pt x="18" y="11"/>
                  </a:cubicBezTo>
                  <a:cubicBezTo>
                    <a:pt x="18" y="11"/>
                    <a:pt x="18" y="11"/>
                    <a:pt x="18" y="11"/>
                  </a:cubicBezTo>
                  <a:cubicBezTo>
                    <a:pt x="19" y="10"/>
                    <a:pt x="19" y="10"/>
                    <a:pt x="19" y="9"/>
                  </a:cubicBezTo>
                  <a:cubicBezTo>
                    <a:pt x="16" y="4"/>
                    <a:pt x="16" y="4"/>
                    <a:pt x="16" y="4"/>
                  </a:cubicBezTo>
                  <a:cubicBezTo>
                    <a:pt x="16" y="4"/>
                    <a:pt x="15" y="4"/>
                    <a:pt x="15" y="4"/>
                  </a:cubicBezTo>
                  <a:cubicBezTo>
                    <a:pt x="14" y="4"/>
                    <a:pt x="14" y="5"/>
                    <a:pt x="14" y="5"/>
                  </a:cubicBezTo>
                  <a:lnTo>
                    <a:pt x="17" y="10"/>
                  </a:lnTo>
                  <a:close/>
                  <a:moveTo>
                    <a:pt x="29" y="8"/>
                  </a:moveTo>
                  <a:cubicBezTo>
                    <a:pt x="30" y="8"/>
                    <a:pt x="30" y="7"/>
                    <a:pt x="30" y="7"/>
                  </a:cubicBezTo>
                  <a:cubicBezTo>
                    <a:pt x="30" y="1"/>
                    <a:pt x="30" y="1"/>
                    <a:pt x="30" y="1"/>
                  </a:cubicBezTo>
                  <a:cubicBezTo>
                    <a:pt x="30" y="0"/>
                    <a:pt x="30" y="0"/>
                    <a:pt x="29" y="0"/>
                  </a:cubicBezTo>
                  <a:cubicBezTo>
                    <a:pt x="28" y="0"/>
                    <a:pt x="28" y="0"/>
                    <a:pt x="28" y="1"/>
                  </a:cubicBezTo>
                  <a:cubicBezTo>
                    <a:pt x="28" y="7"/>
                    <a:pt x="28" y="7"/>
                    <a:pt x="28" y="7"/>
                  </a:cubicBezTo>
                  <a:cubicBezTo>
                    <a:pt x="28" y="7"/>
                    <a:pt x="28" y="8"/>
                    <a:pt x="29" y="8"/>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125" name="Freeform 54"/>
            <p:cNvSpPr>
              <a:spLocks noEditPoints="1"/>
            </p:cNvSpPr>
            <p:nvPr/>
          </p:nvSpPr>
          <p:spPr bwMode="auto">
            <a:xfrm>
              <a:off x="4410621" y="5722442"/>
              <a:ext cx="387472" cy="450072"/>
            </a:xfrm>
            <a:custGeom>
              <a:avLst/>
              <a:gdLst>
                <a:gd name="T0" fmla="*/ 31 w 62"/>
                <a:gd name="T1" fmla="*/ 49 h 70"/>
                <a:gd name="T2" fmla="*/ 45 w 62"/>
                <a:gd name="T3" fmla="*/ 35 h 70"/>
                <a:gd name="T4" fmla="*/ 45 w 62"/>
                <a:gd name="T5" fmla="*/ 8 h 70"/>
                <a:gd name="T6" fmla="*/ 17 w 62"/>
                <a:gd name="T7" fmla="*/ 8 h 70"/>
                <a:gd name="T8" fmla="*/ 17 w 62"/>
                <a:gd name="T9" fmla="*/ 35 h 70"/>
                <a:gd name="T10" fmla="*/ 31 w 62"/>
                <a:gd name="T11" fmla="*/ 49 h 70"/>
                <a:gd name="T12" fmla="*/ 31 w 62"/>
                <a:gd name="T13" fmla="*/ 8 h 70"/>
                <a:gd name="T14" fmla="*/ 44 w 62"/>
                <a:gd name="T15" fmla="*/ 21 h 70"/>
                <a:gd name="T16" fmla="*/ 31 w 62"/>
                <a:gd name="T17" fmla="*/ 34 h 70"/>
                <a:gd name="T18" fmla="*/ 18 w 62"/>
                <a:gd name="T19" fmla="*/ 21 h 70"/>
                <a:gd name="T20" fmla="*/ 31 w 62"/>
                <a:gd name="T21" fmla="*/ 8 h 70"/>
                <a:gd name="T22" fmla="*/ 25 w 62"/>
                <a:gd name="T23" fmla="*/ 50 h 70"/>
                <a:gd name="T24" fmla="*/ 27 w 62"/>
                <a:gd name="T25" fmla="*/ 48 h 70"/>
                <a:gd name="T26" fmla="*/ 30 w 62"/>
                <a:gd name="T27" fmla="*/ 50 h 70"/>
                <a:gd name="T28" fmla="*/ 31 w 62"/>
                <a:gd name="T29" fmla="*/ 51 h 70"/>
                <a:gd name="T30" fmla="*/ 32 w 62"/>
                <a:gd name="T31" fmla="*/ 50 h 70"/>
                <a:gd name="T32" fmla="*/ 34 w 62"/>
                <a:gd name="T33" fmla="*/ 48 h 70"/>
                <a:gd name="T34" fmla="*/ 37 w 62"/>
                <a:gd name="T35" fmla="*/ 50 h 70"/>
                <a:gd name="T36" fmla="*/ 31 w 62"/>
                <a:gd name="T37" fmla="*/ 53 h 70"/>
                <a:gd name="T38" fmla="*/ 25 w 62"/>
                <a:gd name="T39" fmla="*/ 50 h 70"/>
                <a:gd name="T40" fmla="*/ 8 w 62"/>
                <a:gd name="T41" fmla="*/ 53 h 70"/>
                <a:gd name="T42" fmla="*/ 31 w 62"/>
                <a:gd name="T43" fmla="*/ 62 h 70"/>
                <a:gd name="T44" fmla="*/ 54 w 62"/>
                <a:gd name="T45" fmla="*/ 53 h 70"/>
                <a:gd name="T46" fmla="*/ 39 w 62"/>
                <a:gd name="T47" fmla="*/ 44 h 70"/>
                <a:gd name="T48" fmla="*/ 35 w 62"/>
                <a:gd name="T49" fmla="*/ 47 h 70"/>
                <a:gd name="T50" fmla="*/ 44 w 62"/>
                <a:gd name="T51" fmla="*/ 51 h 70"/>
                <a:gd name="T52" fmla="*/ 31 w 62"/>
                <a:gd name="T53" fmla="*/ 54 h 70"/>
                <a:gd name="T54" fmla="*/ 18 w 62"/>
                <a:gd name="T55" fmla="*/ 51 h 70"/>
                <a:gd name="T56" fmla="*/ 26 w 62"/>
                <a:gd name="T57" fmla="*/ 47 h 70"/>
                <a:gd name="T58" fmla="*/ 23 w 62"/>
                <a:gd name="T59" fmla="*/ 44 h 70"/>
                <a:gd name="T60" fmla="*/ 8 w 62"/>
                <a:gd name="T61" fmla="*/ 53 h 70"/>
                <a:gd name="T62" fmla="*/ 16 w 62"/>
                <a:gd name="T63" fmla="*/ 51 h 70"/>
                <a:gd name="T64" fmla="*/ 31 w 62"/>
                <a:gd name="T65" fmla="*/ 56 h 70"/>
                <a:gd name="T66" fmla="*/ 46 w 62"/>
                <a:gd name="T67" fmla="*/ 51 h 70"/>
                <a:gd name="T68" fmla="*/ 42 w 62"/>
                <a:gd name="T69" fmla="*/ 47 h 70"/>
                <a:gd name="T70" fmla="*/ 52 w 62"/>
                <a:gd name="T71" fmla="*/ 53 h 70"/>
                <a:gd name="T72" fmla="*/ 31 w 62"/>
                <a:gd name="T73" fmla="*/ 60 h 70"/>
                <a:gd name="T74" fmla="*/ 10 w 62"/>
                <a:gd name="T75" fmla="*/ 53 h 70"/>
                <a:gd name="T76" fmla="*/ 20 w 62"/>
                <a:gd name="T77" fmla="*/ 47 h 70"/>
                <a:gd name="T78" fmla="*/ 16 w 62"/>
                <a:gd name="T79" fmla="*/ 51 h 70"/>
                <a:gd name="T80" fmla="*/ 62 w 62"/>
                <a:gd name="T81" fmla="*/ 55 h 70"/>
                <a:gd name="T82" fmla="*/ 31 w 62"/>
                <a:gd name="T83" fmla="*/ 70 h 70"/>
                <a:gd name="T84" fmla="*/ 0 w 62"/>
                <a:gd name="T85" fmla="*/ 55 h 70"/>
                <a:gd name="T86" fmla="*/ 20 w 62"/>
                <a:gd name="T87" fmla="*/ 41 h 70"/>
                <a:gd name="T88" fmla="*/ 23 w 62"/>
                <a:gd name="T89" fmla="*/ 44 h 70"/>
                <a:gd name="T90" fmla="*/ 3 w 62"/>
                <a:gd name="T91" fmla="*/ 55 h 70"/>
                <a:gd name="T92" fmla="*/ 31 w 62"/>
                <a:gd name="T93" fmla="*/ 67 h 70"/>
                <a:gd name="T94" fmla="*/ 59 w 62"/>
                <a:gd name="T95" fmla="*/ 55 h 70"/>
                <a:gd name="T96" fmla="*/ 39 w 62"/>
                <a:gd name="T97" fmla="*/ 44 h 70"/>
                <a:gd name="T98" fmla="*/ 42 w 62"/>
                <a:gd name="T99" fmla="*/ 41 h 70"/>
                <a:gd name="T100" fmla="*/ 62 w 62"/>
                <a:gd name="T101" fmla="*/ 5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 h="70">
                  <a:moveTo>
                    <a:pt x="31" y="49"/>
                  </a:moveTo>
                  <a:cubicBezTo>
                    <a:pt x="45" y="35"/>
                    <a:pt x="45" y="35"/>
                    <a:pt x="45" y="35"/>
                  </a:cubicBezTo>
                  <a:cubicBezTo>
                    <a:pt x="52" y="27"/>
                    <a:pt x="52" y="15"/>
                    <a:pt x="45" y="8"/>
                  </a:cubicBezTo>
                  <a:cubicBezTo>
                    <a:pt x="37" y="0"/>
                    <a:pt x="25" y="0"/>
                    <a:pt x="17" y="8"/>
                  </a:cubicBezTo>
                  <a:cubicBezTo>
                    <a:pt x="10" y="15"/>
                    <a:pt x="10" y="27"/>
                    <a:pt x="17" y="35"/>
                  </a:cubicBezTo>
                  <a:lnTo>
                    <a:pt x="31" y="49"/>
                  </a:lnTo>
                  <a:close/>
                  <a:moveTo>
                    <a:pt x="31" y="8"/>
                  </a:moveTo>
                  <a:cubicBezTo>
                    <a:pt x="38" y="8"/>
                    <a:pt x="44" y="14"/>
                    <a:pt x="44" y="21"/>
                  </a:cubicBezTo>
                  <a:cubicBezTo>
                    <a:pt x="44" y="29"/>
                    <a:pt x="38" y="34"/>
                    <a:pt x="31" y="34"/>
                  </a:cubicBezTo>
                  <a:cubicBezTo>
                    <a:pt x="24" y="34"/>
                    <a:pt x="18" y="29"/>
                    <a:pt x="18" y="21"/>
                  </a:cubicBezTo>
                  <a:cubicBezTo>
                    <a:pt x="18" y="14"/>
                    <a:pt x="24" y="8"/>
                    <a:pt x="31" y="8"/>
                  </a:cubicBezTo>
                  <a:close/>
                  <a:moveTo>
                    <a:pt x="25" y="50"/>
                  </a:moveTo>
                  <a:cubicBezTo>
                    <a:pt x="25" y="49"/>
                    <a:pt x="26" y="49"/>
                    <a:pt x="27" y="48"/>
                  </a:cubicBezTo>
                  <a:cubicBezTo>
                    <a:pt x="30" y="50"/>
                    <a:pt x="30" y="50"/>
                    <a:pt x="30" y="50"/>
                  </a:cubicBezTo>
                  <a:cubicBezTo>
                    <a:pt x="30" y="51"/>
                    <a:pt x="30" y="51"/>
                    <a:pt x="31" y="51"/>
                  </a:cubicBezTo>
                  <a:cubicBezTo>
                    <a:pt x="31" y="51"/>
                    <a:pt x="32" y="51"/>
                    <a:pt x="32" y="50"/>
                  </a:cubicBezTo>
                  <a:cubicBezTo>
                    <a:pt x="34" y="48"/>
                    <a:pt x="34" y="48"/>
                    <a:pt x="34" y="48"/>
                  </a:cubicBezTo>
                  <a:cubicBezTo>
                    <a:pt x="36" y="49"/>
                    <a:pt x="37" y="49"/>
                    <a:pt x="37" y="50"/>
                  </a:cubicBezTo>
                  <a:cubicBezTo>
                    <a:pt x="37" y="52"/>
                    <a:pt x="34" y="53"/>
                    <a:pt x="31" y="53"/>
                  </a:cubicBezTo>
                  <a:cubicBezTo>
                    <a:pt x="28" y="53"/>
                    <a:pt x="25" y="52"/>
                    <a:pt x="25" y="50"/>
                  </a:cubicBezTo>
                  <a:close/>
                  <a:moveTo>
                    <a:pt x="8" y="53"/>
                  </a:moveTo>
                  <a:cubicBezTo>
                    <a:pt x="8" y="58"/>
                    <a:pt x="18" y="62"/>
                    <a:pt x="31" y="62"/>
                  </a:cubicBezTo>
                  <a:cubicBezTo>
                    <a:pt x="44" y="62"/>
                    <a:pt x="54" y="58"/>
                    <a:pt x="54" y="53"/>
                  </a:cubicBezTo>
                  <a:cubicBezTo>
                    <a:pt x="54" y="49"/>
                    <a:pt x="48" y="45"/>
                    <a:pt x="39" y="44"/>
                  </a:cubicBezTo>
                  <a:cubicBezTo>
                    <a:pt x="35" y="47"/>
                    <a:pt x="35" y="47"/>
                    <a:pt x="35" y="47"/>
                  </a:cubicBezTo>
                  <a:cubicBezTo>
                    <a:pt x="41" y="48"/>
                    <a:pt x="44" y="49"/>
                    <a:pt x="44" y="51"/>
                  </a:cubicBezTo>
                  <a:cubicBezTo>
                    <a:pt x="44" y="52"/>
                    <a:pt x="39" y="54"/>
                    <a:pt x="31" y="54"/>
                  </a:cubicBezTo>
                  <a:cubicBezTo>
                    <a:pt x="23" y="54"/>
                    <a:pt x="18" y="52"/>
                    <a:pt x="18" y="51"/>
                  </a:cubicBezTo>
                  <a:cubicBezTo>
                    <a:pt x="18" y="49"/>
                    <a:pt x="21" y="48"/>
                    <a:pt x="26" y="47"/>
                  </a:cubicBezTo>
                  <a:cubicBezTo>
                    <a:pt x="23" y="44"/>
                    <a:pt x="23" y="44"/>
                    <a:pt x="23" y="44"/>
                  </a:cubicBezTo>
                  <a:cubicBezTo>
                    <a:pt x="14" y="45"/>
                    <a:pt x="8" y="49"/>
                    <a:pt x="8" y="53"/>
                  </a:cubicBezTo>
                  <a:close/>
                  <a:moveTo>
                    <a:pt x="16" y="51"/>
                  </a:moveTo>
                  <a:cubicBezTo>
                    <a:pt x="16" y="54"/>
                    <a:pt x="23" y="56"/>
                    <a:pt x="31" y="56"/>
                  </a:cubicBezTo>
                  <a:cubicBezTo>
                    <a:pt x="39" y="56"/>
                    <a:pt x="46" y="54"/>
                    <a:pt x="46" y="51"/>
                  </a:cubicBezTo>
                  <a:cubicBezTo>
                    <a:pt x="46" y="49"/>
                    <a:pt x="44" y="47"/>
                    <a:pt x="42" y="47"/>
                  </a:cubicBezTo>
                  <a:cubicBezTo>
                    <a:pt x="48" y="48"/>
                    <a:pt x="52" y="50"/>
                    <a:pt x="52" y="53"/>
                  </a:cubicBezTo>
                  <a:cubicBezTo>
                    <a:pt x="52" y="56"/>
                    <a:pt x="43" y="60"/>
                    <a:pt x="31" y="60"/>
                  </a:cubicBezTo>
                  <a:cubicBezTo>
                    <a:pt x="19" y="60"/>
                    <a:pt x="10" y="56"/>
                    <a:pt x="10" y="53"/>
                  </a:cubicBezTo>
                  <a:cubicBezTo>
                    <a:pt x="10" y="50"/>
                    <a:pt x="14" y="48"/>
                    <a:pt x="20" y="47"/>
                  </a:cubicBezTo>
                  <a:cubicBezTo>
                    <a:pt x="17" y="47"/>
                    <a:pt x="16" y="49"/>
                    <a:pt x="16" y="51"/>
                  </a:cubicBezTo>
                  <a:close/>
                  <a:moveTo>
                    <a:pt x="62" y="55"/>
                  </a:moveTo>
                  <a:cubicBezTo>
                    <a:pt x="62" y="64"/>
                    <a:pt x="49" y="70"/>
                    <a:pt x="31" y="70"/>
                  </a:cubicBezTo>
                  <a:cubicBezTo>
                    <a:pt x="13" y="70"/>
                    <a:pt x="0" y="64"/>
                    <a:pt x="0" y="55"/>
                  </a:cubicBezTo>
                  <a:cubicBezTo>
                    <a:pt x="0" y="49"/>
                    <a:pt x="8" y="43"/>
                    <a:pt x="20" y="41"/>
                  </a:cubicBezTo>
                  <a:cubicBezTo>
                    <a:pt x="23" y="44"/>
                    <a:pt x="23" y="44"/>
                    <a:pt x="23" y="44"/>
                  </a:cubicBezTo>
                  <a:cubicBezTo>
                    <a:pt x="10" y="45"/>
                    <a:pt x="3" y="50"/>
                    <a:pt x="3" y="55"/>
                  </a:cubicBezTo>
                  <a:cubicBezTo>
                    <a:pt x="3" y="61"/>
                    <a:pt x="14" y="67"/>
                    <a:pt x="31" y="67"/>
                  </a:cubicBezTo>
                  <a:cubicBezTo>
                    <a:pt x="48" y="67"/>
                    <a:pt x="59" y="61"/>
                    <a:pt x="59" y="55"/>
                  </a:cubicBezTo>
                  <a:cubicBezTo>
                    <a:pt x="59" y="50"/>
                    <a:pt x="51" y="45"/>
                    <a:pt x="39" y="44"/>
                  </a:cubicBezTo>
                  <a:cubicBezTo>
                    <a:pt x="42" y="41"/>
                    <a:pt x="42" y="41"/>
                    <a:pt x="42" y="41"/>
                  </a:cubicBezTo>
                  <a:cubicBezTo>
                    <a:pt x="54" y="43"/>
                    <a:pt x="62" y="49"/>
                    <a:pt x="62" y="55"/>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126" name="Freeform 55"/>
            <p:cNvSpPr>
              <a:spLocks noEditPoints="1"/>
            </p:cNvSpPr>
            <p:nvPr/>
          </p:nvSpPr>
          <p:spPr bwMode="auto">
            <a:xfrm>
              <a:off x="8282444" y="4255260"/>
              <a:ext cx="400364" cy="438860"/>
            </a:xfrm>
            <a:custGeom>
              <a:avLst/>
              <a:gdLst>
                <a:gd name="T0" fmla="*/ 31 w 63"/>
                <a:gd name="T1" fmla="*/ 45 h 67"/>
                <a:gd name="T2" fmla="*/ 42 w 63"/>
                <a:gd name="T3" fmla="*/ 33 h 67"/>
                <a:gd name="T4" fmla="*/ 52 w 63"/>
                <a:gd name="T5" fmla="*/ 33 h 67"/>
                <a:gd name="T6" fmla="*/ 52 w 63"/>
                <a:gd name="T7" fmla="*/ 0 h 67"/>
                <a:gd name="T8" fmla="*/ 11 w 63"/>
                <a:gd name="T9" fmla="*/ 0 h 67"/>
                <a:gd name="T10" fmla="*/ 11 w 63"/>
                <a:gd name="T11" fmla="*/ 33 h 67"/>
                <a:gd name="T12" fmla="*/ 21 w 63"/>
                <a:gd name="T13" fmla="*/ 33 h 67"/>
                <a:gd name="T14" fmla="*/ 31 w 63"/>
                <a:gd name="T15" fmla="*/ 45 h 67"/>
                <a:gd name="T16" fmla="*/ 15 w 63"/>
                <a:gd name="T17" fmla="*/ 29 h 67"/>
                <a:gd name="T18" fmla="*/ 15 w 63"/>
                <a:gd name="T19" fmla="*/ 4 h 67"/>
                <a:gd name="T20" fmla="*/ 48 w 63"/>
                <a:gd name="T21" fmla="*/ 4 h 67"/>
                <a:gd name="T22" fmla="*/ 48 w 63"/>
                <a:gd name="T23" fmla="*/ 29 h 67"/>
                <a:gd name="T24" fmla="*/ 45 w 63"/>
                <a:gd name="T25" fmla="*/ 29 h 67"/>
                <a:gd name="T26" fmla="*/ 17 w 63"/>
                <a:gd name="T27" fmla="*/ 29 h 67"/>
                <a:gd name="T28" fmla="*/ 15 w 63"/>
                <a:gd name="T29" fmla="*/ 29 h 67"/>
                <a:gd name="T30" fmla="*/ 25 w 63"/>
                <a:gd name="T31" fmla="*/ 47 h 67"/>
                <a:gd name="T32" fmla="*/ 29 w 63"/>
                <a:gd name="T33" fmla="*/ 45 h 67"/>
                <a:gd name="T34" fmla="*/ 30 w 63"/>
                <a:gd name="T35" fmla="*/ 46 h 67"/>
                <a:gd name="T36" fmla="*/ 31 w 63"/>
                <a:gd name="T37" fmla="*/ 47 h 67"/>
                <a:gd name="T38" fmla="*/ 33 w 63"/>
                <a:gd name="T39" fmla="*/ 46 h 67"/>
                <a:gd name="T40" fmla="*/ 34 w 63"/>
                <a:gd name="T41" fmla="*/ 45 h 67"/>
                <a:gd name="T42" fmla="*/ 37 w 63"/>
                <a:gd name="T43" fmla="*/ 47 h 67"/>
                <a:gd name="T44" fmla="*/ 31 w 63"/>
                <a:gd name="T45" fmla="*/ 50 h 67"/>
                <a:gd name="T46" fmla="*/ 25 w 63"/>
                <a:gd name="T47" fmla="*/ 47 h 67"/>
                <a:gd name="T48" fmla="*/ 8 w 63"/>
                <a:gd name="T49" fmla="*/ 50 h 67"/>
                <a:gd name="T50" fmla="*/ 31 w 63"/>
                <a:gd name="T51" fmla="*/ 59 h 67"/>
                <a:gd name="T52" fmla="*/ 54 w 63"/>
                <a:gd name="T53" fmla="*/ 50 h 67"/>
                <a:gd name="T54" fmla="*/ 37 w 63"/>
                <a:gd name="T55" fmla="*/ 41 h 67"/>
                <a:gd name="T56" fmla="*/ 34 w 63"/>
                <a:gd name="T57" fmla="*/ 44 h 67"/>
                <a:gd name="T58" fmla="*/ 44 w 63"/>
                <a:gd name="T59" fmla="*/ 48 h 67"/>
                <a:gd name="T60" fmla="*/ 31 w 63"/>
                <a:gd name="T61" fmla="*/ 51 h 67"/>
                <a:gd name="T62" fmla="*/ 18 w 63"/>
                <a:gd name="T63" fmla="*/ 48 h 67"/>
                <a:gd name="T64" fmla="*/ 28 w 63"/>
                <a:gd name="T65" fmla="*/ 44 h 67"/>
                <a:gd name="T66" fmla="*/ 25 w 63"/>
                <a:gd name="T67" fmla="*/ 41 h 67"/>
                <a:gd name="T68" fmla="*/ 8 w 63"/>
                <a:gd name="T69" fmla="*/ 50 h 67"/>
                <a:gd name="T70" fmla="*/ 16 w 63"/>
                <a:gd name="T71" fmla="*/ 48 h 67"/>
                <a:gd name="T72" fmla="*/ 31 w 63"/>
                <a:gd name="T73" fmla="*/ 53 h 67"/>
                <a:gd name="T74" fmla="*/ 46 w 63"/>
                <a:gd name="T75" fmla="*/ 48 h 67"/>
                <a:gd name="T76" fmla="*/ 42 w 63"/>
                <a:gd name="T77" fmla="*/ 44 h 67"/>
                <a:gd name="T78" fmla="*/ 52 w 63"/>
                <a:gd name="T79" fmla="*/ 50 h 67"/>
                <a:gd name="T80" fmla="*/ 31 w 63"/>
                <a:gd name="T81" fmla="*/ 57 h 67"/>
                <a:gd name="T82" fmla="*/ 10 w 63"/>
                <a:gd name="T83" fmla="*/ 50 h 67"/>
                <a:gd name="T84" fmla="*/ 20 w 63"/>
                <a:gd name="T85" fmla="*/ 44 h 67"/>
                <a:gd name="T86" fmla="*/ 16 w 63"/>
                <a:gd name="T87" fmla="*/ 48 h 67"/>
                <a:gd name="T88" fmla="*/ 63 w 63"/>
                <a:gd name="T89" fmla="*/ 52 h 67"/>
                <a:gd name="T90" fmla="*/ 31 w 63"/>
                <a:gd name="T91" fmla="*/ 67 h 67"/>
                <a:gd name="T92" fmla="*/ 0 w 63"/>
                <a:gd name="T93" fmla="*/ 52 h 67"/>
                <a:gd name="T94" fmla="*/ 22 w 63"/>
                <a:gd name="T95" fmla="*/ 38 h 67"/>
                <a:gd name="T96" fmla="*/ 25 w 63"/>
                <a:gd name="T97" fmla="*/ 40 h 67"/>
                <a:gd name="T98" fmla="*/ 3 w 63"/>
                <a:gd name="T99" fmla="*/ 52 h 67"/>
                <a:gd name="T100" fmla="*/ 31 w 63"/>
                <a:gd name="T101" fmla="*/ 64 h 67"/>
                <a:gd name="T102" fmla="*/ 60 w 63"/>
                <a:gd name="T103" fmla="*/ 52 h 67"/>
                <a:gd name="T104" fmla="*/ 38 w 63"/>
                <a:gd name="T105" fmla="*/ 40 h 67"/>
                <a:gd name="T106" fmla="*/ 40 w 63"/>
                <a:gd name="T107" fmla="*/ 38 h 67"/>
                <a:gd name="T108" fmla="*/ 63 w 63"/>
                <a:gd name="T109" fmla="*/ 5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 h="67">
                  <a:moveTo>
                    <a:pt x="31" y="45"/>
                  </a:moveTo>
                  <a:cubicBezTo>
                    <a:pt x="42" y="33"/>
                    <a:pt x="42" y="33"/>
                    <a:pt x="42" y="33"/>
                  </a:cubicBezTo>
                  <a:cubicBezTo>
                    <a:pt x="52" y="33"/>
                    <a:pt x="52" y="33"/>
                    <a:pt x="52" y="33"/>
                  </a:cubicBezTo>
                  <a:cubicBezTo>
                    <a:pt x="52" y="0"/>
                    <a:pt x="52" y="0"/>
                    <a:pt x="52" y="0"/>
                  </a:cubicBezTo>
                  <a:cubicBezTo>
                    <a:pt x="11" y="0"/>
                    <a:pt x="11" y="0"/>
                    <a:pt x="11" y="0"/>
                  </a:cubicBezTo>
                  <a:cubicBezTo>
                    <a:pt x="11" y="33"/>
                    <a:pt x="11" y="33"/>
                    <a:pt x="11" y="33"/>
                  </a:cubicBezTo>
                  <a:cubicBezTo>
                    <a:pt x="21" y="33"/>
                    <a:pt x="21" y="33"/>
                    <a:pt x="21" y="33"/>
                  </a:cubicBezTo>
                  <a:lnTo>
                    <a:pt x="31" y="45"/>
                  </a:lnTo>
                  <a:close/>
                  <a:moveTo>
                    <a:pt x="15" y="29"/>
                  </a:moveTo>
                  <a:cubicBezTo>
                    <a:pt x="15" y="4"/>
                    <a:pt x="15" y="4"/>
                    <a:pt x="15" y="4"/>
                  </a:cubicBezTo>
                  <a:cubicBezTo>
                    <a:pt x="48" y="4"/>
                    <a:pt x="48" y="4"/>
                    <a:pt x="48" y="4"/>
                  </a:cubicBezTo>
                  <a:cubicBezTo>
                    <a:pt x="48" y="29"/>
                    <a:pt x="48" y="29"/>
                    <a:pt x="48" y="29"/>
                  </a:cubicBezTo>
                  <a:cubicBezTo>
                    <a:pt x="45" y="29"/>
                    <a:pt x="45" y="29"/>
                    <a:pt x="45" y="29"/>
                  </a:cubicBezTo>
                  <a:cubicBezTo>
                    <a:pt x="17" y="29"/>
                    <a:pt x="17" y="29"/>
                    <a:pt x="17" y="29"/>
                  </a:cubicBezTo>
                  <a:lnTo>
                    <a:pt x="15" y="29"/>
                  </a:lnTo>
                  <a:close/>
                  <a:moveTo>
                    <a:pt x="25" y="47"/>
                  </a:moveTo>
                  <a:cubicBezTo>
                    <a:pt x="25" y="46"/>
                    <a:pt x="27" y="45"/>
                    <a:pt x="29" y="45"/>
                  </a:cubicBezTo>
                  <a:cubicBezTo>
                    <a:pt x="30" y="46"/>
                    <a:pt x="30" y="46"/>
                    <a:pt x="30" y="46"/>
                  </a:cubicBezTo>
                  <a:cubicBezTo>
                    <a:pt x="30" y="46"/>
                    <a:pt x="31" y="47"/>
                    <a:pt x="31" y="47"/>
                  </a:cubicBezTo>
                  <a:cubicBezTo>
                    <a:pt x="32" y="47"/>
                    <a:pt x="32" y="46"/>
                    <a:pt x="33" y="46"/>
                  </a:cubicBezTo>
                  <a:cubicBezTo>
                    <a:pt x="34" y="45"/>
                    <a:pt x="34" y="45"/>
                    <a:pt x="34" y="45"/>
                  </a:cubicBezTo>
                  <a:cubicBezTo>
                    <a:pt x="36" y="45"/>
                    <a:pt x="37" y="46"/>
                    <a:pt x="37" y="47"/>
                  </a:cubicBezTo>
                  <a:cubicBezTo>
                    <a:pt x="37" y="49"/>
                    <a:pt x="34" y="50"/>
                    <a:pt x="31" y="50"/>
                  </a:cubicBezTo>
                  <a:cubicBezTo>
                    <a:pt x="28" y="50"/>
                    <a:pt x="25" y="49"/>
                    <a:pt x="25" y="47"/>
                  </a:cubicBezTo>
                  <a:close/>
                  <a:moveTo>
                    <a:pt x="8" y="50"/>
                  </a:moveTo>
                  <a:cubicBezTo>
                    <a:pt x="8" y="55"/>
                    <a:pt x="18" y="59"/>
                    <a:pt x="31" y="59"/>
                  </a:cubicBezTo>
                  <a:cubicBezTo>
                    <a:pt x="44" y="59"/>
                    <a:pt x="54" y="55"/>
                    <a:pt x="54" y="50"/>
                  </a:cubicBezTo>
                  <a:cubicBezTo>
                    <a:pt x="54" y="45"/>
                    <a:pt x="47" y="42"/>
                    <a:pt x="37" y="41"/>
                  </a:cubicBezTo>
                  <a:cubicBezTo>
                    <a:pt x="34" y="44"/>
                    <a:pt x="34" y="44"/>
                    <a:pt x="34" y="44"/>
                  </a:cubicBezTo>
                  <a:cubicBezTo>
                    <a:pt x="41" y="45"/>
                    <a:pt x="44" y="46"/>
                    <a:pt x="44" y="48"/>
                  </a:cubicBezTo>
                  <a:cubicBezTo>
                    <a:pt x="44" y="49"/>
                    <a:pt x="39" y="51"/>
                    <a:pt x="31" y="51"/>
                  </a:cubicBezTo>
                  <a:cubicBezTo>
                    <a:pt x="23" y="51"/>
                    <a:pt x="18" y="49"/>
                    <a:pt x="18" y="48"/>
                  </a:cubicBezTo>
                  <a:cubicBezTo>
                    <a:pt x="18" y="46"/>
                    <a:pt x="22" y="45"/>
                    <a:pt x="28" y="44"/>
                  </a:cubicBezTo>
                  <a:cubicBezTo>
                    <a:pt x="25" y="41"/>
                    <a:pt x="25" y="41"/>
                    <a:pt x="25" y="41"/>
                  </a:cubicBezTo>
                  <a:cubicBezTo>
                    <a:pt x="15" y="42"/>
                    <a:pt x="8" y="45"/>
                    <a:pt x="8" y="50"/>
                  </a:cubicBezTo>
                  <a:close/>
                  <a:moveTo>
                    <a:pt x="16" y="48"/>
                  </a:moveTo>
                  <a:cubicBezTo>
                    <a:pt x="16" y="51"/>
                    <a:pt x="24" y="53"/>
                    <a:pt x="31" y="53"/>
                  </a:cubicBezTo>
                  <a:cubicBezTo>
                    <a:pt x="39" y="53"/>
                    <a:pt x="46" y="51"/>
                    <a:pt x="46" y="48"/>
                  </a:cubicBezTo>
                  <a:cubicBezTo>
                    <a:pt x="46" y="46"/>
                    <a:pt x="45" y="44"/>
                    <a:pt x="42" y="44"/>
                  </a:cubicBezTo>
                  <a:cubicBezTo>
                    <a:pt x="48" y="45"/>
                    <a:pt x="52" y="47"/>
                    <a:pt x="52" y="50"/>
                  </a:cubicBezTo>
                  <a:cubicBezTo>
                    <a:pt x="52" y="53"/>
                    <a:pt x="44" y="57"/>
                    <a:pt x="31" y="57"/>
                  </a:cubicBezTo>
                  <a:cubicBezTo>
                    <a:pt x="19" y="57"/>
                    <a:pt x="10" y="53"/>
                    <a:pt x="10" y="50"/>
                  </a:cubicBezTo>
                  <a:cubicBezTo>
                    <a:pt x="10" y="47"/>
                    <a:pt x="14" y="45"/>
                    <a:pt x="20" y="44"/>
                  </a:cubicBezTo>
                  <a:cubicBezTo>
                    <a:pt x="18" y="44"/>
                    <a:pt x="16" y="46"/>
                    <a:pt x="16" y="48"/>
                  </a:cubicBezTo>
                  <a:close/>
                  <a:moveTo>
                    <a:pt x="63" y="52"/>
                  </a:moveTo>
                  <a:cubicBezTo>
                    <a:pt x="63" y="61"/>
                    <a:pt x="49" y="67"/>
                    <a:pt x="31" y="67"/>
                  </a:cubicBezTo>
                  <a:cubicBezTo>
                    <a:pt x="14" y="67"/>
                    <a:pt x="0" y="61"/>
                    <a:pt x="0" y="52"/>
                  </a:cubicBezTo>
                  <a:cubicBezTo>
                    <a:pt x="0" y="45"/>
                    <a:pt x="9" y="40"/>
                    <a:pt x="22" y="38"/>
                  </a:cubicBezTo>
                  <a:cubicBezTo>
                    <a:pt x="25" y="40"/>
                    <a:pt x="25" y="40"/>
                    <a:pt x="25" y="40"/>
                  </a:cubicBezTo>
                  <a:cubicBezTo>
                    <a:pt x="11" y="42"/>
                    <a:pt x="3" y="47"/>
                    <a:pt x="3" y="52"/>
                  </a:cubicBezTo>
                  <a:cubicBezTo>
                    <a:pt x="3" y="58"/>
                    <a:pt x="14" y="64"/>
                    <a:pt x="31" y="64"/>
                  </a:cubicBezTo>
                  <a:cubicBezTo>
                    <a:pt x="48" y="64"/>
                    <a:pt x="60" y="58"/>
                    <a:pt x="60" y="52"/>
                  </a:cubicBezTo>
                  <a:cubicBezTo>
                    <a:pt x="60" y="47"/>
                    <a:pt x="51" y="42"/>
                    <a:pt x="38" y="40"/>
                  </a:cubicBezTo>
                  <a:cubicBezTo>
                    <a:pt x="40" y="38"/>
                    <a:pt x="40" y="38"/>
                    <a:pt x="40" y="38"/>
                  </a:cubicBezTo>
                  <a:cubicBezTo>
                    <a:pt x="53" y="40"/>
                    <a:pt x="63" y="45"/>
                    <a:pt x="63" y="52"/>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127" name="Freeform 55"/>
            <p:cNvSpPr>
              <a:spLocks noEditPoints="1"/>
            </p:cNvSpPr>
            <p:nvPr/>
          </p:nvSpPr>
          <p:spPr bwMode="auto">
            <a:xfrm>
              <a:off x="3916117" y="2413026"/>
              <a:ext cx="315665" cy="346017"/>
            </a:xfrm>
            <a:custGeom>
              <a:avLst/>
              <a:gdLst>
                <a:gd name="T0" fmla="*/ 31 w 63"/>
                <a:gd name="T1" fmla="*/ 45 h 67"/>
                <a:gd name="T2" fmla="*/ 42 w 63"/>
                <a:gd name="T3" fmla="*/ 33 h 67"/>
                <a:gd name="T4" fmla="*/ 52 w 63"/>
                <a:gd name="T5" fmla="*/ 33 h 67"/>
                <a:gd name="T6" fmla="*/ 52 w 63"/>
                <a:gd name="T7" fmla="*/ 0 h 67"/>
                <a:gd name="T8" fmla="*/ 11 w 63"/>
                <a:gd name="T9" fmla="*/ 0 h 67"/>
                <a:gd name="T10" fmla="*/ 11 w 63"/>
                <a:gd name="T11" fmla="*/ 33 h 67"/>
                <a:gd name="T12" fmla="*/ 21 w 63"/>
                <a:gd name="T13" fmla="*/ 33 h 67"/>
                <a:gd name="T14" fmla="*/ 31 w 63"/>
                <a:gd name="T15" fmla="*/ 45 h 67"/>
                <a:gd name="T16" fmla="*/ 15 w 63"/>
                <a:gd name="T17" fmla="*/ 29 h 67"/>
                <a:gd name="T18" fmla="*/ 15 w 63"/>
                <a:gd name="T19" fmla="*/ 4 h 67"/>
                <a:gd name="T20" fmla="*/ 48 w 63"/>
                <a:gd name="T21" fmla="*/ 4 h 67"/>
                <a:gd name="T22" fmla="*/ 48 w 63"/>
                <a:gd name="T23" fmla="*/ 29 h 67"/>
                <a:gd name="T24" fmla="*/ 45 w 63"/>
                <a:gd name="T25" fmla="*/ 29 h 67"/>
                <a:gd name="T26" fmla="*/ 17 w 63"/>
                <a:gd name="T27" fmla="*/ 29 h 67"/>
                <a:gd name="T28" fmla="*/ 15 w 63"/>
                <a:gd name="T29" fmla="*/ 29 h 67"/>
                <a:gd name="T30" fmla="*/ 25 w 63"/>
                <a:gd name="T31" fmla="*/ 47 h 67"/>
                <a:gd name="T32" fmla="*/ 29 w 63"/>
                <a:gd name="T33" fmla="*/ 45 h 67"/>
                <a:gd name="T34" fmla="*/ 30 w 63"/>
                <a:gd name="T35" fmla="*/ 46 h 67"/>
                <a:gd name="T36" fmla="*/ 31 w 63"/>
                <a:gd name="T37" fmla="*/ 47 h 67"/>
                <a:gd name="T38" fmla="*/ 33 w 63"/>
                <a:gd name="T39" fmla="*/ 46 h 67"/>
                <a:gd name="T40" fmla="*/ 34 w 63"/>
                <a:gd name="T41" fmla="*/ 45 h 67"/>
                <a:gd name="T42" fmla="*/ 37 w 63"/>
                <a:gd name="T43" fmla="*/ 47 h 67"/>
                <a:gd name="T44" fmla="*/ 31 w 63"/>
                <a:gd name="T45" fmla="*/ 50 h 67"/>
                <a:gd name="T46" fmla="*/ 25 w 63"/>
                <a:gd name="T47" fmla="*/ 47 h 67"/>
                <a:gd name="T48" fmla="*/ 8 w 63"/>
                <a:gd name="T49" fmla="*/ 50 h 67"/>
                <a:gd name="T50" fmla="*/ 31 w 63"/>
                <a:gd name="T51" fmla="*/ 59 h 67"/>
                <a:gd name="T52" fmla="*/ 54 w 63"/>
                <a:gd name="T53" fmla="*/ 50 h 67"/>
                <a:gd name="T54" fmla="*/ 37 w 63"/>
                <a:gd name="T55" fmla="*/ 41 h 67"/>
                <a:gd name="T56" fmla="*/ 34 w 63"/>
                <a:gd name="T57" fmla="*/ 44 h 67"/>
                <a:gd name="T58" fmla="*/ 44 w 63"/>
                <a:gd name="T59" fmla="*/ 48 h 67"/>
                <a:gd name="T60" fmla="*/ 31 w 63"/>
                <a:gd name="T61" fmla="*/ 51 h 67"/>
                <a:gd name="T62" fmla="*/ 18 w 63"/>
                <a:gd name="T63" fmla="*/ 48 h 67"/>
                <a:gd name="T64" fmla="*/ 28 w 63"/>
                <a:gd name="T65" fmla="*/ 44 h 67"/>
                <a:gd name="T66" fmla="*/ 25 w 63"/>
                <a:gd name="T67" fmla="*/ 41 h 67"/>
                <a:gd name="T68" fmla="*/ 8 w 63"/>
                <a:gd name="T69" fmla="*/ 50 h 67"/>
                <a:gd name="T70" fmla="*/ 16 w 63"/>
                <a:gd name="T71" fmla="*/ 48 h 67"/>
                <a:gd name="T72" fmla="*/ 31 w 63"/>
                <a:gd name="T73" fmla="*/ 53 h 67"/>
                <a:gd name="T74" fmla="*/ 46 w 63"/>
                <a:gd name="T75" fmla="*/ 48 h 67"/>
                <a:gd name="T76" fmla="*/ 42 w 63"/>
                <a:gd name="T77" fmla="*/ 44 h 67"/>
                <a:gd name="T78" fmla="*/ 52 w 63"/>
                <a:gd name="T79" fmla="*/ 50 h 67"/>
                <a:gd name="T80" fmla="*/ 31 w 63"/>
                <a:gd name="T81" fmla="*/ 57 h 67"/>
                <a:gd name="T82" fmla="*/ 10 w 63"/>
                <a:gd name="T83" fmla="*/ 50 h 67"/>
                <a:gd name="T84" fmla="*/ 20 w 63"/>
                <a:gd name="T85" fmla="*/ 44 h 67"/>
                <a:gd name="T86" fmla="*/ 16 w 63"/>
                <a:gd name="T87" fmla="*/ 48 h 67"/>
                <a:gd name="T88" fmla="*/ 63 w 63"/>
                <a:gd name="T89" fmla="*/ 52 h 67"/>
                <a:gd name="T90" fmla="*/ 31 w 63"/>
                <a:gd name="T91" fmla="*/ 67 h 67"/>
                <a:gd name="T92" fmla="*/ 0 w 63"/>
                <a:gd name="T93" fmla="*/ 52 h 67"/>
                <a:gd name="T94" fmla="*/ 22 w 63"/>
                <a:gd name="T95" fmla="*/ 38 h 67"/>
                <a:gd name="T96" fmla="*/ 25 w 63"/>
                <a:gd name="T97" fmla="*/ 40 h 67"/>
                <a:gd name="T98" fmla="*/ 3 w 63"/>
                <a:gd name="T99" fmla="*/ 52 h 67"/>
                <a:gd name="T100" fmla="*/ 31 w 63"/>
                <a:gd name="T101" fmla="*/ 64 h 67"/>
                <a:gd name="T102" fmla="*/ 60 w 63"/>
                <a:gd name="T103" fmla="*/ 52 h 67"/>
                <a:gd name="T104" fmla="*/ 38 w 63"/>
                <a:gd name="T105" fmla="*/ 40 h 67"/>
                <a:gd name="T106" fmla="*/ 40 w 63"/>
                <a:gd name="T107" fmla="*/ 38 h 67"/>
                <a:gd name="T108" fmla="*/ 63 w 63"/>
                <a:gd name="T109" fmla="*/ 5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 h="67">
                  <a:moveTo>
                    <a:pt x="31" y="45"/>
                  </a:moveTo>
                  <a:cubicBezTo>
                    <a:pt x="42" y="33"/>
                    <a:pt x="42" y="33"/>
                    <a:pt x="42" y="33"/>
                  </a:cubicBezTo>
                  <a:cubicBezTo>
                    <a:pt x="52" y="33"/>
                    <a:pt x="52" y="33"/>
                    <a:pt x="52" y="33"/>
                  </a:cubicBezTo>
                  <a:cubicBezTo>
                    <a:pt x="52" y="0"/>
                    <a:pt x="52" y="0"/>
                    <a:pt x="52" y="0"/>
                  </a:cubicBezTo>
                  <a:cubicBezTo>
                    <a:pt x="11" y="0"/>
                    <a:pt x="11" y="0"/>
                    <a:pt x="11" y="0"/>
                  </a:cubicBezTo>
                  <a:cubicBezTo>
                    <a:pt x="11" y="33"/>
                    <a:pt x="11" y="33"/>
                    <a:pt x="11" y="33"/>
                  </a:cubicBezTo>
                  <a:cubicBezTo>
                    <a:pt x="21" y="33"/>
                    <a:pt x="21" y="33"/>
                    <a:pt x="21" y="33"/>
                  </a:cubicBezTo>
                  <a:lnTo>
                    <a:pt x="31" y="45"/>
                  </a:lnTo>
                  <a:close/>
                  <a:moveTo>
                    <a:pt x="15" y="29"/>
                  </a:moveTo>
                  <a:cubicBezTo>
                    <a:pt x="15" y="4"/>
                    <a:pt x="15" y="4"/>
                    <a:pt x="15" y="4"/>
                  </a:cubicBezTo>
                  <a:cubicBezTo>
                    <a:pt x="48" y="4"/>
                    <a:pt x="48" y="4"/>
                    <a:pt x="48" y="4"/>
                  </a:cubicBezTo>
                  <a:cubicBezTo>
                    <a:pt x="48" y="29"/>
                    <a:pt x="48" y="29"/>
                    <a:pt x="48" y="29"/>
                  </a:cubicBezTo>
                  <a:cubicBezTo>
                    <a:pt x="45" y="29"/>
                    <a:pt x="45" y="29"/>
                    <a:pt x="45" y="29"/>
                  </a:cubicBezTo>
                  <a:cubicBezTo>
                    <a:pt x="17" y="29"/>
                    <a:pt x="17" y="29"/>
                    <a:pt x="17" y="29"/>
                  </a:cubicBezTo>
                  <a:lnTo>
                    <a:pt x="15" y="29"/>
                  </a:lnTo>
                  <a:close/>
                  <a:moveTo>
                    <a:pt x="25" y="47"/>
                  </a:moveTo>
                  <a:cubicBezTo>
                    <a:pt x="25" y="46"/>
                    <a:pt x="27" y="45"/>
                    <a:pt x="29" y="45"/>
                  </a:cubicBezTo>
                  <a:cubicBezTo>
                    <a:pt x="30" y="46"/>
                    <a:pt x="30" y="46"/>
                    <a:pt x="30" y="46"/>
                  </a:cubicBezTo>
                  <a:cubicBezTo>
                    <a:pt x="30" y="46"/>
                    <a:pt x="31" y="47"/>
                    <a:pt x="31" y="47"/>
                  </a:cubicBezTo>
                  <a:cubicBezTo>
                    <a:pt x="32" y="47"/>
                    <a:pt x="32" y="46"/>
                    <a:pt x="33" y="46"/>
                  </a:cubicBezTo>
                  <a:cubicBezTo>
                    <a:pt x="34" y="45"/>
                    <a:pt x="34" y="45"/>
                    <a:pt x="34" y="45"/>
                  </a:cubicBezTo>
                  <a:cubicBezTo>
                    <a:pt x="36" y="45"/>
                    <a:pt x="37" y="46"/>
                    <a:pt x="37" y="47"/>
                  </a:cubicBezTo>
                  <a:cubicBezTo>
                    <a:pt x="37" y="49"/>
                    <a:pt x="34" y="50"/>
                    <a:pt x="31" y="50"/>
                  </a:cubicBezTo>
                  <a:cubicBezTo>
                    <a:pt x="28" y="50"/>
                    <a:pt x="25" y="49"/>
                    <a:pt x="25" y="47"/>
                  </a:cubicBezTo>
                  <a:close/>
                  <a:moveTo>
                    <a:pt x="8" y="50"/>
                  </a:moveTo>
                  <a:cubicBezTo>
                    <a:pt x="8" y="55"/>
                    <a:pt x="18" y="59"/>
                    <a:pt x="31" y="59"/>
                  </a:cubicBezTo>
                  <a:cubicBezTo>
                    <a:pt x="44" y="59"/>
                    <a:pt x="54" y="55"/>
                    <a:pt x="54" y="50"/>
                  </a:cubicBezTo>
                  <a:cubicBezTo>
                    <a:pt x="54" y="45"/>
                    <a:pt x="47" y="42"/>
                    <a:pt x="37" y="41"/>
                  </a:cubicBezTo>
                  <a:cubicBezTo>
                    <a:pt x="34" y="44"/>
                    <a:pt x="34" y="44"/>
                    <a:pt x="34" y="44"/>
                  </a:cubicBezTo>
                  <a:cubicBezTo>
                    <a:pt x="41" y="45"/>
                    <a:pt x="44" y="46"/>
                    <a:pt x="44" y="48"/>
                  </a:cubicBezTo>
                  <a:cubicBezTo>
                    <a:pt x="44" y="49"/>
                    <a:pt x="39" y="51"/>
                    <a:pt x="31" y="51"/>
                  </a:cubicBezTo>
                  <a:cubicBezTo>
                    <a:pt x="23" y="51"/>
                    <a:pt x="18" y="49"/>
                    <a:pt x="18" y="48"/>
                  </a:cubicBezTo>
                  <a:cubicBezTo>
                    <a:pt x="18" y="46"/>
                    <a:pt x="22" y="45"/>
                    <a:pt x="28" y="44"/>
                  </a:cubicBezTo>
                  <a:cubicBezTo>
                    <a:pt x="25" y="41"/>
                    <a:pt x="25" y="41"/>
                    <a:pt x="25" y="41"/>
                  </a:cubicBezTo>
                  <a:cubicBezTo>
                    <a:pt x="15" y="42"/>
                    <a:pt x="8" y="45"/>
                    <a:pt x="8" y="50"/>
                  </a:cubicBezTo>
                  <a:close/>
                  <a:moveTo>
                    <a:pt x="16" y="48"/>
                  </a:moveTo>
                  <a:cubicBezTo>
                    <a:pt x="16" y="51"/>
                    <a:pt x="24" y="53"/>
                    <a:pt x="31" y="53"/>
                  </a:cubicBezTo>
                  <a:cubicBezTo>
                    <a:pt x="39" y="53"/>
                    <a:pt x="46" y="51"/>
                    <a:pt x="46" y="48"/>
                  </a:cubicBezTo>
                  <a:cubicBezTo>
                    <a:pt x="46" y="46"/>
                    <a:pt x="45" y="44"/>
                    <a:pt x="42" y="44"/>
                  </a:cubicBezTo>
                  <a:cubicBezTo>
                    <a:pt x="48" y="45"/>
                    <a:pt x="52" y="47"/>
                    <a:pt x="52" y="50"/>
                  </a:cubicBezTo>
                  <a:cubicBezTo>
                    <a:pt x="52" y="53"/>
                    <a:pt x="44" y="57"/>
                    <a:pt x="31" y="57"/>
                  </a:cubicBezTo>
                  <a:cubicBezTo>
                    <a:pt x="19" y="57"/>
                    <a:pt x="10" y="53"/>
                    <a:pt x="10" y="50"/>
                  </a:cubicBezTo>
                  <a:cubicBezTo>
                    <a:pt x="10" y="47"/>
                    <a:pt x="14" y="45"/>
                    <a:pt x="20" y="44"/>
                  </a:cubicBezTo>
                  <a:cubicBezTo>
                    <a:pt x="18" y="44"/>
                    <a:pt x="16" y="46"/>
                    <a:pt x="16" y="48"/>
                  </a:cubicBezTo>
                  <a:close/>
                  <a:moveTo>
                    <a:pt x="63" y="52"/>
                  </a:moveTo>
                  <a:cubicBezTo>
                    <a:pt x="63" y="61"/>
                    <a:pt x="49" y="67"/>
                    <a:pt x="31" y="67"/>
                  </a:cubicBezTo>
                  <a:cubicBezTo>
                    <a:pt x="14" y="67"/>
                    <a:pt x="0" y="61"/>
                    <a:pt x="0" y="52"/>
                  </a:cubicBezTo>
                  <a:cubicBezTo>
                    <a:pt x="0" y="45"/>
                    <a:pt x="9" y="40"/>
                    <a:pt x="22" y="38"/>
                  </a:cubicBezTo>
                  <a:cubicBezTo>
                    <a:pt x="25" y="40"/>
                    <a:pt x="25" y="40"/>
                    <a:pt x="25" y="40"/>
                  </a:cubicBezTo>
                  <a:cubicBezTo>
                    <a:pt x="11" y="42"/>
                    <a:pt x="3" y="47"/>
                    <a:pt x="3" y="52"/>
                  </a:cubicBezTo>
                  <a:cubicBezTo>
                    <a:pt x="3" y="58"/>
                    <a:pt x="14" y="64"/>
                    <a:pt x="31" y="64"/>
                  </a:cubicBezTo>
                  <a:cubicBezTo>
                    <a:pt x="48" y="64"/>
                    <a:pt x="60" y="58"/>
                    <a:pt x="60" y="52"/>
                  </a:cubicBezTo>
                  <a:cubicBezTo>
                    <a:pt x="60" y="47"/>
                    <a:pt x="51" y="42"/>
                    <a:pt x="38" y="40"/>
                  </a:cubicBezTo>
                  <a:cubicBezTo>
                    <a:pt x="40" y="38"/>
                    <a:pt x="40" y="38"/>
                    <a:pt x="40" y="38"/>
                  </a:cubicBezTo>
                  <a:cubicBezTo>
                    <a:pt x="53" y="40"/>
                    <a:pt x="63" y="45"/>
                    <a:pt x="63" y="52"/>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128" name="Freeform 114"/>
            <p:cNvSpPr>
              <a:spLocks noEditPoints="1"/>
            </p:cNvSpPr>
            <p:nvPr/>
          </p:nvSpPr>
          <p:spPr bwMode="auto">
            <a:xfrm>
              <a:off x="5761237" y="3485094"/>
              <a:ext cx="301290" cy="301289"/>
            </a:xfrm>
            <a:custGeom>
              <a:avLst/>
              <a:gdLst>
                <a:gd name="T0" fmla="*/ 45 w 62"/>
                <a:gd name="T1" fmla="*/ 4 h 62"/>
                <a:gd name="T2" fmla="*/ 45 w 62"/>
                <a:gd name="T3" fmla="*/ 9 h 62"/>
                <a:gd name="T4" fmla="*/ 17 w 62"/>
                <a:gd name="T5" fmla="*/ 52 h 62"/>
                <a:gd name="T6" fmla="*/ 16 w 62"/>
                <a:gd name="T7" fmla="*/ 58 h 62"/>
                <a:gd name="T8" fmla="*/ 19 w 62"/>
                <a:gd name="T9" fmla="*/ 52 h 62"/>
                <a:gd name="T10" fmla="*/ 54 w 62"/>
                <a:gd name="T11" fmla="*/ 19 h 62"/>
                <a:gd name="T12" fmla="*/ 56 w 62"/>
                <a:gd name="T13" fmla="*/ 15 h 62"/>
                <a:gd name="T14" fmla="*/ 53 w 62"/>
                <a:gd name="T15" fmla="*/ 19 h 62"/>
                <a:gd name="T16" fmla="*/ 4 w 62"/>
                <a:gd name="T17" fmla="*/ 46 h 62"/>
                <a:gd name="T18" fmla="*/ 9 w 62"/>
                <a:gd name="T19" fmla="*/ 44 h 62"/>
                <a:gd name="T20" fmla="*/ 61 w 62"/>
                <a:gd name="T21" fmla="*/ 30 h 62"/>
                <a:gd name="T22" fmla="*/ 56 w 62"/>
                <a:gd name="T23" fmla="*/ 32 h 62"/>
                <a:gd name="T24" fmla="*/ 61 w 62"/>
                <a:gd name="T25" fmla="*/ 30 h 62"/>
                <a:gd name="T26" fmla="*/ 1 w 62"/>
                <a:gd name="T27" fmla="*/ 30 h 62"/>
                <a:gd name="T28" fmla="*/ 5 w 62"/>
                <a:gd name="T29" fmla="*/ 32 h 62"/>
                <a:gd name="T30" fmla="*/ 52 w 62"/>
                <a:gd name="T31" fmla="*/ 43 h 62"/>
                <a:gd name="T32" fmla="*/ 57 w 62"/>
                <a:gd name="T33" fmla="*/ 47 h 62"/>
                <a:gd name="T34" fmla="*/ 54 w 62"/>
                <a:gd name="T35" fmla="*/ 43 h 62"/>
                <a:gd name="T36" fmla="*/ 10 w 62"/>
                <a:gd name="T37" fmla="*/ 18 h 62"/>
                <a:gd name="T38" fmla="*/ 4 w 62"/>
                <a:gd name="T39" fmla="*/ 15 h 62"/>
                <a:gd name="T40" fmla="*/ 45 w 62"/>
                <a:gd name="T41" fmla="*/ 52 h 62"/>
                <a:gd name="T42" fmla="*/ 45 w 62"/>
                <a:gd name="T43" fmla="*/ 57 h 62"/>
                <a:gd name="T44" fmla="*/ 47 w 62"/>
                <a:gd name="T45" fmla="*/ 56 h 62"/>
                <a:gd name="T46" fmla="*/ 30 w 62"/>
                <a:gd name="T47" fmla="*/ 56 h 62"/>
                <a:gd name="T48" fmla="*/ 32 w 62"/>
                <a:gd name="T49" fmla="*/ 61 h 62"/>
                <a:gd name="T50" fmla="*/ 17 w 62"/>
                <a:gd name="T51" fmla="*/ 9 h 62"/>
                <a:gd name="T52" fmla="*/ 19 w 62"/>
                <a:gd name="T53" fmla="*/ 8 h 62"/>
                <a:gd name="T54" fmla="*/ 15 w 62"/>
                <a:gd name="T55" fmla="*/ 5 h 62"/>
                <a:gd name="T56" fmla="*/ 32 w 62"/>
                <a:gd name="T57" fmla="*/ 5 h 62"/>
                <a:gd name="T58" fmla="*/ 30 w 62"/>
                <a:gd name="T59" fmla="*/ 1 h 62"/>
                <a:gd name="T60" fmla="*/ 53 w 62"/>
                <a:gd name="T61" fmla="*/ 30 h 62"/>
                <a:gd name="T62" fmla="*/ 29 w 62"/>
                <a:gd name="T63" fmla="*/ 53 h 62"/>
                <a:gd name="T64" fmla="*/ 14 w 62"/>
                <a:gd name="T65" fmla="*/ 19 h 62"/>
                <a:gd name="T66" fmla="*/ 48 w 62"/>
                <a:gd name="T67" fmla="*/ 19 h 62"/>
                <a:gd name="T68" fmla="*/ 46 w 62"/>
                <a:gd name="T69" fmla="*/ 22 h 62"/>
                <a:gd name="T70" fmla="*/ 46 w 62"/>
                <a:gd name="T71" fmla="*/ 22 h 62"/>
                <a:gd name="T72" fmla="*/ 39 w 62"/>
                <a:gd name="T73" fmla="*/ 27 h 62"/>
                <a:gd name="T74" fmla="*/ 31 w 62"/>
                <a:gd name="T75" fmla="*/ 48 h 62"/>
                <a:gd name="T76" fmla="*/ 36 w 62"/>
                <a:gd name="T77" fmla="*/ 27 h 62"/>
                <a:gd name="T78" fmla="*/ 36 w 62"/>
                <a:gd name="T79" fmla="*/ 27 h 62"/>
                <a:gd name="T80" fmla="*/ 23 w 62"/>
                <a:gd name="T81" fmla="*/ 27 h 62"/>
                <a:gd name="T82" fmla="*/ 21 w 62"/>
                <a:gd name="T83" fmla="*/ 27 h 62"/>
                <a:gd name="T84" fmla="*/ 28 w 62"/>
                <a:gd name="T85" fmla="*/ 47 h 62"/>
                <a:gd name="T86" fmla="*/ 28 w 62"/>
                <a:gd name="T87" fmla="*/ 47 h 62"/>
                <a:gd name="T88" fmla="*/ 39 w 62"/>
                <a:gd name="T89"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62">
                  <a:moveTo>
                    <a:pt x="43" y="9"/>
                  </a:moveTo>
                  <a:cubicBezTo>
                    <a:pt x="43" y="9"/>
                    <a:pt x="43" y="9"/>
                    <a:pt x="43" y="8"/>
                  </a:cubicBezTo>
                  <a:cubicBezTo>
                    <a:pt x="45" y="4"/>
                    <a:pt x="45" y="4"/>
                    <a:pt x="45" y="4"/>
                  </a:cubicBezTo>
                  <a:cubicBezTo>
                    <a:pt x="45" y="4"/>
                    <a:pt x="46" y="4"/>
                    <a:pt x="46" y="4"/>
                  </a:cubicBezTo>
                  <a:cubicBezTo>
                    <a:pt x="47" y="4"/>
                    <a:pt x="47" y="5"/>
                    <a:pt x="47" y="5"/>
                  </a:cubicBezTo>
                  <a:cubicBezTo>
                    <a:pt x="45" y="9"/>
                    <a:pt x="45" y="9"/>
                    <a:pt x="45" y="9"/>
                  </a:cubicBezTo>
                  <a:cubicBezTo>
                    <a:pt x="44" y="9"/>
                    <a:pt x="44" y="10"/>
                    <a:pt x="44" y="10"/>
                  </a:cubicBezTo>
                  <a:cubicBezTo>
                    <a:pt x="43" y="10"/>
                    <a:pt x="43" y="9"/>
                    <a:pt x="43" y="9"/>
                  </a:cubicBezTo>
                  <a:close/>
                  <a:moveTo>
                    <a:pt x="17" y="52"/>
                  </a:moveTo>
                  <a:cubicBezTo>
                    <a:pt x="15" y="56"/>
                    <a:pt x="15" y="56"/>
                    <a:pt x="15" y="56"/>
                  </a:cubicBezTo>
                  <a:cubicBezTo>
                    <a:pt x="15" y="57"/>
                    <a:pt x="15" y="57"/>
                    <a:pt x="15" y="58"/>
                  </a:cubicBezTo>
                  <a:cubicBezTo>
                    <a:pt x="16" y="58"/>
                    <a:pt x="16" y="58"/>
                    <a:pt x="16" y="58"/>
                  </a:cubicBezTo>
                  <a:cubicBezTo>
                    <a:pt x="16" y="58"/>
                    <a:pt x="17" y="57"/>
                    <a:pt x="17" y="57"/>
                  </a:cubicBezTo>
                  <a:cubicBezTo>
                    <a:pt x="19" y="53"/>
                    <a:pt x="19" y="53"/>
                    <a:pt x="19" y="53"/>
                  </a:cubicBezTo>
                  <a:cubicBezTo>
                    <a:pt x="19" y="53"/>
                    <a:pt x="19" y="52"/>
                    <a:pt x="19" y="52"/>
                  </a:cubicBezTo>
                  <a:cubicBezTo>
                    <a:pt x="18" y="52"/>
                    <a:pt x="18" y="52"/>
                    <a:pt x="17" y="52"/>
                  </a:cubicBezTo>
                  <a:close/>
                  <a:moveTo>
                    <a:pt x="53" y="19"/>
                  </a:moveTo>
                  <a:cubicBezTo>
                    <a:pt x="53" y="19"/>
                    <a:pt x="53" y="19"/>
                    <a:pt x="54" y="19"/>
                  </a:cubicBezTo>
                  <a:cubicBezTo>
                    <a:pt x="57" y="17"/>
                    <a:pt x="57" y="17"/>
                    <a:pt x="57" y="17"/>
                  </a:cubicBezTo>
                  <a:cubicBezTo>
                    <a:pt x="58" y="16"/>
                    <a:pt x="58" y="16"/>
                    <a:pt x="58" y="15"/>
                  </a:cubicBezTo>
                  <a:cubicBezTo>
                    <a:pt x="57" y="15"/>
                    <a:pt x="57" y="14"/>
                    <a:pt x="56" y="15"/>
                  </a:cubicBezTo>
                  <a:cubicBezTo>
                    <a:pt x="53" y="17"/>
                    <a:pt x="53" y="17"/>
                    <a:pt x="53" y="17"/>
                  </a:cubicBezTo>
                  <a:cubicBezTo>
                    <a:pt x="52" y="17"/>
                    <a:pt x="52" y="18"/>
                    <a:pt x="52" y="18"/>
                  </a:cubicBezTo>
                  <a:cubicBezTo>
                    <a:pt x="52" y="19"/>
                    <a:pt x="53" y="19"/>
                    <a:pt x="53" y="19"/>
                  </a:cubicBezTo>
                  <a:close/>
                  <a:moveTo>
                    <a:pt x="8" y="43"/>
                  </a:moveTo>
                  <a:cubicBezTo>
                    <a:pt x="4" y="45"/>
                    <a:pt x="4" y="45"/>
                    <a:pt x="4" y="45"/>
                  </a:cubicBezTo>
                  <a:cubicBezTo>
                    <a:pt x="4" y="45"/>
                    <a:pt x="4" y="46"/>
                    <a:pt x="4" y="46"/>
                  </a:cubicBezTo>
                  <a:cubicBezTo>
                    <a:pt x="4" y="46"/>
                    <a:pt x="5" y="47"/>
                    <a:pt x="5" y="47"/>
                  </a:cubicBezTo>
                  <a:cubicBezTo>
                    <a:pt x="5" y="47"/>
                    <a:pt x="5" y="47"/>
                    <a:pt x="5" y="47"/>
                  </a:cubicBezTo>
                  <a:cubicBezTo>
                    <a:pt x="9" y="44"/>
                    <a:pt x="9" y="44"/>
                    <a:pt x="9" y="44"/>
                  </a:cubicBezTo>
                  <a:cubicBezTo>
                    <a:pt x="10" y="44"/>
                    <a:pt x="10" y="43"/>
                    <a:pt x="10" y="43"/>
                  </a:cubicBezTo>
                  <a:cubicBezTo>
                    <a:pt x="9" y="42"/>
                    <a:pt x="9" y="42"/>
                    <a:pt x="8" y="43"/>
                  </a:cubicBezTo>
                  <a:close/>
                  <a:moveTo>
                    <a:pt x="61" y="30"/>
                  </a:moveTo>
                  <a:cubicBezTo>
                    <a:pt x="56" y="30"/>
                    <a:pt x="56" y="30"/>
                    <a:pt x="56" y="30"/>
                  </a:cubicBezTo>
                  <a:cubicBezTo>
                    <a:pt x="56" y="30"/>
                    <a:pt x="55" y="30"/>
                    <a:pt x="55" y="31"/>
                  </a:cubicBezTo>
                  <a:cubicBezTo>
                    <a:pt x="55" y="31"/>
                    <a:pt x="56" y="32"/>
                    <a:pt x="56" y="32"/>
                  </a:cubicBezTo>
                  <a:cubicBezTo>
                    <a:pt x="61" y="32"/>
                    <a:pt x="61" y="32"/>
                    <a:pt x="61" y="32"/>
                  </a:cubicBezTo>
                  <a:cubicBezTo>
                    <a:pt x="61" y="32"/>
                    <a:pt x="62" y="31"/>
                    <a:pt x="62" y="31"/>
                  </a:cubicBezTo>
                  <a:cubicBezTo>
                    <a:pt x="62" y="30"/>
                    <a:pt x="61" y="30"/>
                    <a:pt x="61" y="30"/>
                  </a:cubicBezTo>
                  <a:close/>
                  <a:moveTo>
                    <a:pt x="6" y="31"/>
                  </a:moveTo>
                  <a:cubicBezTo>
                    <a:pt x="6" y="30"/>
                    <a:pt x="6" y="30"/>
                    <a:pt x="5" y="30"/>
                  </a:cubicBezTo>
                  <a:cubicBezTo>
                    <a:pt x="1" y="30"/>
                    <a:pt x="1" y="30"/>
                    <a:pt x="1" y="30"/>
                  </a:cubicBezTo>
                  <a:cubicBezTo>
                    <a:pt x="0" y="30"/>
                    <a:pt x="0" y="30"/>
                    <a:pt x="0" y="31"/>
                  </a:cubicBezTo>
                  <a:cubicBezTo>
                    <a:pt x="0" y="31"/>
                    <a:pt x="0" y="32"/>
                    <a:pt x="1" y="32"/>
                  </a:cubicBezTo>
                  <a:cubicBezTo>
                    <a:pt x="5" y="32"/>
                    <a:pt x="5" y="32"/>
                    <a:pt x="5" y="32"/>
                  </a:cubicBezTo>
                  <a:cubicBezTo>
                    <a:pt x="6" y="32"/>
                    <a:pt x="6" y="31"/>
                    <a:pt x="6" y="31"/>
                  </a:cubicBezTo>
                  <a:close/>
                  <a:moveTo>
                    <a:pt x="54" y="43"/>
                  </a:moveTo>
                  <a:cubicBezTo>
                    <a:pt x="53" y="42"/>
                    <a:pt x="52" y="42"/>
                    <a:pt x="52" y="43"/>
                  </a:cubicBezTo>
                  <a:cubicBezTo>
                    <a:pt x="52" y="43"/>
                    <a:pt x="52" y="44"/>
                    <a:pt x="53" y="44"/>
                  </a:cubicBezTo>
                  <a:cubicBezTo>
                    <a:pt x="56" y="47"/>
                    <a:pt x="56" y="47"/>
                    <a:pt x="56" y="47"/>
                  </a:cubicBezTo>
                  <a:cubicBezTo>
                    <a:pt x="57" y="47"/>
                    <a:pt x="57" y="47"/>
                    <a:pt x="57" y="47"/>
                  </a:cubicBezTo>
                  <a:cubicBezTo>
                    <a:pt x="57" y="47"/>
                    <a:pt x="58" y="46"/>
                    <a:pt x="58" y="46"/>
                  </a:cubicBezTo>
                  <a:cubicBezTo>
                    <a:pt x="58" y="46"/>
                    <a:pt x="58" y="45"/>
                    <a:pt x="57" y="45"/>
                  </a:cubicBezTo>
                  <a:lnTo>
                    <a:pt x="54" y="43"/>
                  </a:lnTo>
                  <a:close/>
                  <a:moveTo>
                    <a:pt x="8" y="19"/>
                  </a:moveTo>
                  <a:cubicBezTo>
                    <a:pt x="8" y="19"/>
                    <a:pt x="9" y="19"/>
                    <a:pt x="9" y="19"/>
                  </a:cubicBezTo>
                  <a:cubicBezTo>
                    <a:pt x="9" y="19"/>
                    <a:pt x="9" y="19"/>
                    <a:pt x="10" y="18"/>
                  </a:cubicBezTo>
                  <a:cubicBezTo>
                    <a:pt x="10" y="18"/>
                    <a:pt x="10" y="17"/>
                    <a:pt x="9" y="17"/>
                  </a:cubicBezTo>
                  <a:cubicBezTo>
                    <a:pt x="5" y="15"/>
                    <a:pt x="5" y="15"/>
                    <a:pt x="5" y="15"/>
                  </a:cubicBezTo>
                  <a:cubicBezTo>
                    <a:pt x="5" y="14"/>
                    <a:pt x="4" y="15"/>
                    <a:pt x="4" y="15"/>
                  </a:cubicBezTo>
                  <a:cubicBezTo>
                    <a:pt x="4" y="16"/>
                    <a:pt x="4" y="16"/>
                    <a:pt x="4" y="17"/>
                  </a:cubicBezTo>
                  <a:lnTo>
                    <a:pt x="8" y="19"/>
                  </a:lnTo>
                  <a:close/>
                  <a:moveTo>
                    <a:pt x="45" y="52"/>
                  </a:moveTo>
                  <a:cubicBezTo>
                    <a:pt x="44" y="52"/>
                    <a:pt x="44" y="52"/>
                    <a:pt x="43" y="52"/>
                  </a:cubicBezTo>
                  <a:cubicBezTo>
                    <a:pt x="43" y="52"/>
                    <a:pt x="43" y="53"/>
                    <a:pt x="43" y="53"/>
                  </a:cubicBezTo>
                  <a:cubicBezTo>
                    <a:pt x="45" y="57"/>
                    <a:pt x="45" y="57"/>
                    <a:pt x="45" y="57"/>
                  </a:cubicBezTo>
                  <a:cubicBezTo>
                    <a:pt x="45" y="57"/>
                    <a:pt x="46" y="58"/>
                    <a:pt x="46" y="58"/>
                  </a:cubicBezTo>
                  <a:cubicBezTo>
                    <a:pt x="46" y="58"/>
                    <a:pt x="46" y="58"/>
                    <a:pt x="46" y="58"/>
                  </a:cubicBezTo>
                  <a:cubicBezTo>
                    <a:pt x="47" y="57"/>
                    <a:pt x="47" y="57"/>
                    <a:pt x="47" y="56"/>
                  </a:cubicBezTo>
                  <a:lnTo>
                    <a:pt x="45" y="52"/>
                  </a:lnTo>
                  <a:close/>
                  <a:moveTo>
                    <a:pt x="31" y="55"/>
                  </a:moveTo>
                  <a:cubicBezTo>
                    <a:pt x="30" y="55"/>
                    <a:pt x="30" y="56"/>
                    <a:pt x="30" y="56"/>
                  </a:cubicBezTo>
                  <a:cubicBezTo>
                    <a:pt x="30" y="61"/>
                    <a:pt x="30" y="61"/>
                    <a:pt x="30" y="61"/>
                  </a:cubicBezTo>
                  <a:cubicBezTo>
                    <a:pt x="30" y="61"/>
                    <a:pt x="30" y="62"/>
                    <a:pt x="31" y="62"/>
                  </a:cubicBezTo>
                  <a:cubicBezTo>
                    <a:pt x="31" y="62"/>
                    <a:pt x="32" y="61"/>
                    <a:pt x="32" y="61"/>
                  </a:cubicBezTo>
                  <a:cubicBezTo>
                    <a:pt x="32" y="56"/>
                    <a:pt x="32" y="56"/>
                    <a:pt x="32" y="56"/>
                  </a:cubicBezTo>
                  <a:cubicBezTo>
                    <a:pt x="32" y="56"/>
                    <a:pt x="31" y="55"/>
                    <a:pt x="31" y="55"/>
                  </a:cubicBezTo>
                  <a:close/>
                  <a:moveTo>
                    <a:pt x="17" y="9"/>
                  </a:moveTo>
                  <a:cubicBezTo>
                    <a:pt x="17" y="9"/>
                    <a:pt x="18" y="10"/>
                    <a:pt x="18" y="10"/>
                  </a:cubicBezTo>
                  <a:cubicBezTo>
                    <a:pt x="18" y="10"/>
                    <a:pt x="18" y="9"/>
                    <a:pt x="19" y="9"/>
                  </a:cubicBezTo>
                  <a:cubicBezTo>
                    <a:pt x="19" y="9"/>
                    <a:pt x="19" y="9"/>
                    <a:pt x="19" y="8"/>
                  </a:cubicBezTo>
                  <a:cubicBezTo>
                    <a:pt x="17" y="4"/>
                    <a:pt x="17" y="4"/>
                    <a:pt x="17" y="4"/>
                  </a:cubicBezTo>
                  <a:cubicBezTo>
                    <a:pt x="16" y="4"/>
                    <a:pt x="16" y="4"/>
                    <a:pt x="15" y="4"/>
                  </a:cubicBezTo>
                  <a:cubicBezTo>
                    <a:pt x="15" y="4"/>
                    <a:pt x="15" y="5"/>
                    <a:pt x="15" y="5"/>
                  </a:cubicBezTo>
                  <a:lnTo>
                    <a:pt x="17" y="9"/>
                  </a:lnTo>
                  <a:close/>
                  <a:moveTo>
                    <a:pt x="31" y="6"/>
                  </a:moveTo>
                  <a:cubicBezTo>
                    <a:pt x="31" y="6"/>
                    <a:pt x="32" y="6"/>
                    <a:pt x="32" y="5"/>
                  </a:cubicBezTo>
                  <a:cubicBezTo>
                    <a:pt x="32" y="1"/>
                    <a:pt x="32" y="1"/>
                    <a:pt x="32" y="1"/>
                  </a:cubicBezTo>
                  <a:cubicBezTo>
                    <a:pt x="32" y="0"/>
                    <a:pt x="31" y="0"/>
                    <a:pt x="31" y="0"/>
                  </a:cubicBezTo>
                  <a:cubicBezTo>
                    <a:pt x="30" y="0"/>
                    <a:pt x="30" y="0"/>
                    <a:pt x="30" y="1"/>
                  </a:cubicBezTo>
                  <a:cubicBezTo>
                    <a:pt x="30" y="5"/>
                    <a:pt x="30" y="5"/>
                    <a:pt x="30" y="5"/>
                  </a:cubicBezTo>
                  <a:cubicBezTo>
                    <a:pt x="30" y="6"/>
                    <a:pt x="30" y="6"/>
                    <a:pt x="31" y="6"/>
                  </a:cubicBezTo>
                  <a:close/>
                  <a:moveTo>
                    <a:pt x="53" y="30"/>
                  </a:moveTo>
                  <a:cubicBezTo>
                    <a:pt x="32" y="53"/>
                    <a:pt x="32" y="53"/>
                    <a:pt x="32" y="53"/>
                  </a:cubicBezTo>
                  <a:cubicBezTo>
                    <a:pt x="32" y="53"/>
                    <a:pt x="31" y="53"/>
                    <a:pt x="31" y="53"/>
                  </a:cubicBezTo>
                  <a:cubicBezTo>
                    <a:pt x="30" y="53"/>
                    <a:pt x="30" y="53"/>
                    <a:pt x="29" y="53"/>
                  </a:cubicBezTo>
                  <a:cubicBezTo>
                    <a:pt x="9" y="30"/>
                    <a:pt x="9" y="30"/>
                    <a:pt x="9" y="30"/>
                  </a:cubicBezTo>
                  <a:cubicBezTo>
                    <a:pt x="8" y="29"/>
                    <a:pt x="8" y="28"/>
                    <a:pt x="9" y="27"/>
                  </a:cubicBezTo>
                  <a:cubicBezTo>
                    <a:pt x="14" y="19"/>
                    <a:pt x="14" y="19"/>
                    <a:pt x="14" y="19"/>
                  </a:cubicBezTo>
                  <a:cubicBezTo>
                    <a:pt x="14" y="19"/>
                    <a:pt x="15" y="18"/>
                    <a:pt x="15" y="18"/>
                  </a:cubicBezTo>
                  <a:cubicBezTo>
                    <a:pt x="46" y="18"/>
                    <a:pt x="46" y="18"/>
                    <a:pt x="46" y="18"/>
                  </a:cubicBezTo>
                  <a:cubicBezTo>
                    <a:pt x="47" y="18"/>
                    <a:pt x="48" y="19"/>
                    <a:pt x="48" y="19"/>
                  </a:cubicBezTo>
                  <a:cubicBezTo>
                    <a:pt x="53" y="27"/>
                    <a:pt x="53" y="27"/>
                    <a:pt x="53" y="27"/>
                  </a:cubicBezTo>
                  <a:cubicBezTo>
                    <a:pt x="54" y="28"/>
                    <a:pt x="54" y="29"/>
                    <a:pt x="53" y="30"/>
                  </a:cubicBezTo>
                  <a:close/>
                  <a:moveTo>
                    <a:pt x="46" y="22"/>
                  </a:moveTo>
                  <a:cubicBezTo>
                    <a:pt x="41" y="27"/>
                    <a:pt x="41" y="27"/>
                    <a:pt x="41" y="27"/>
                  </a:cubicBezTo>
                  <a:cubicBezTo>
                    <a:pt x="50" y="27"/>
                    <a:pt x="50" y="27"/>
                    <a:pt x="50" y="27"/>
                  </a:cubicBezTo>
                  <a:lnTo>
                    <a:pt x="46" y="22"/>
                  </a:lnTo>
                  <a:close/>
                  <a:moveTo>
                    <a:pt x="44" y="21"/>
                  </a:moveTo>
                  <a:cubicBezTo>
                    <a:pt x="33" y="21"/>
                    <a:pt x="33" y="21"/>
                    <a:pt x="33" y="21"/>
                  </a:cubicBezTo>
                  <a:cubicBezTo>
                    <a:pt x="39" y="27"/>
                    <a:pt x="39" y="27"/>
                    <a:pt x="39" y="27"/>
                  </a:cubicBezTo>
                  <a:lnTo>
                    <a:pt x="44" y="21"/>
                  </a:lnTo>
                  <a:close/>
                  <a:moveTo>
                    <a:pt x="25" y="29"/>
                  </a:moveTo>
                  <a:cubicBezTo>
                    <a:pt x="31" y="48"/>
                    <a:pt x="31" y="48"/>
                    <a:pt x="31" y="48"/>
                  </a:cubicBezTo>
                  <a:cubicBezTo>
                    <a:pt x="37" y="29"/>
                    <a:pt x="37" y="29"/>
                    <a:pt x="37" y="29"/>
                  </a:cubicBezTo>
                  <a:lnTo>
                    <a:pt x="25" y="29"/>
                  </a:lnTo>
                  <a:close/>
                  <a:moveTo>
                    <a:pt x="36" y="27"/>
                  </a:moveTo>
                  <a:cubicBezTo>
                    <a:pt x="31" y="22"/>
                    <a:pt x="31" y="22"/>
                    <a:pt x="31" y="22"/>
                  </a:cubicBezTo>
                  <a:cubicBezTo>
                    <a:pt x="26" y="27"/>
                    <a:pt x="26" y="27"/>
                    <a:pt x="26" y="27"/>
                  </a:cubicBezTo>
                  <a:lnTo>
                    <a:pt x="36" y="27"/>
                  </a:lnTo>
                  <a:close/>
                  <a:moveTo>
                    <a:pt x="28" y="21"/>
                  </a:moveTo>
                  <a:cubicBezTo>
                    <a:pt x="18" y="21"/>
                    <a:pt x="18" y="21"/>
                    <a:pt x="18" y="21"/>
                  </a:cubicBezTo>
                  <a:cubicBezTo>
                    <a:pt x="23" y="27"/>
                    <a:pt x="23" y="27"/>
                    <a:pt x="23" y="27"/>
                  </a:cubicBezTo>
                  <a:lnTo>
                    <a:pt x="28" y="21"/>
                  </a:lnTo>
                  <a:close/>
                  <a:moveTo>
                    <a:pt x="12" y="27"/>
                  </a:moveTo>
                  <a:cubicBezTo>
                    <a:pt x="21" y="27"/>
                    <a:pt x="21" y="27"/>
                    <a:pt x="21" y="27"/>
                  </a:cubicBezTo>
                  <a:cubicBezTo>
                    <a:pt x="16" y="22"/>
                    <a:pt x="16" y="22"/>
                    <a:pt x="16" y="22"/>
                  </a:cubicBezTo>
                  <a:lnTo>
                    <a:pt x="12" y="27"/>
                  </a:lnTo>
                  <a:close/>
                  <a:moveTo>
                    <a:pt x="28" y="47"/>
                  </a:moveTo>
                  <a:cubicBezTo>
                    <a:pt x="22" y="29"/>
                    <a:pt x="22" y="29"/>
                    <a:pt x="22" y="29"/>
                  </a:cubicBezTo>
                  <a:cubicBezTo>
                    <a:pt x="12" y="29"/>
                    <a:pt x="12" y="29"/>
                    <a:pt x="12" y="29"/>
                  </a:cubicBezTo>
                  <a:lnTo>
                    <a:pt x="28" y="47"/>
                  </a:lnTo>
                  <a:close/>
                  <a:moveTo>
                    <a:pt x="33" y="47"/>
                  </a:moveTo>
                  <a:cubicBezTo>
                    <a:pt x="49" y="29"/>
                    <a:pt x="49" y="29"/>
                    <a:pt x="49" y="29"/>
                  </a:cubicBezTo>
                  <a:cubicBezTo>
                    <a:pt x="39" y="29"/>
                    <a:pt x="39" y="29"/>
                    <a:pt x="39" y="29"/>
                  </a:cubicBezTo>
                  <a:lnTo>
                    <a:pt x="33" y="47"/>
                  </a:ln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129" name="Freeform 36"/>
            <p:cNvSpPr>
              <a:spLocks noEditPoints="1"/>
            </p:cNvSpPr>
            <p:nvPr/>
          </p:nvSpPr>
          <p:spPr bwMode="auto">
            <a:xfrm>
              <a:off x="6044340" y="5512059"/>
              <a:ext cx="368224" cy="307574"/>
            </a:xfrm>
            <a:custGeom>
              <a:avLst/>
              <a:gdLst>
                <a:gd name="T0" fmla="*/ 71 w 72"/>
                <a:gd name="T1" fmla="*/ 15 h 60"/>
                <a:gd name="T2" fmla="*/ 57 w 72"/>
                <a:gd name="T3" fmla="*/ 17 h 60"/>
                <a:gd name="T4" fmla="*/ 44 w 72"/>
                <a:gd name="T5" fmla="*/ 45 h 60"/>
                <a:gd name="T6" fmla="*/ 12 w 72"/>
                <a:gd name="T7" fmla="*/ 45 h 60"/>
                <a:gd name="T8" fmla="*/ 14 w 72"/>
                <a:gd name="T9" fmla="*/ 48 h 60"/>
                <a:gd name="T10" fmla="*/ 48 w 72"/>
                <a:gd name="T11" fmla="*/ 50 h 60"/>
                <a:gd name="T12" fmla="*/ 14 w 72"/>
                <a:gd name="T13" fmla="*/ 51 h 60"/>
                <a:gd name="T14" fmla="*/ 9 w 72"/>
                <a:gd name="T15" fmla="*/ 44 h 60"/>
                <a:gd name="T16" fmla="*/ 8 w 72"/>
                <a:gd name="T17" fmla="*/ 41 h 60"/>
                <a:gd name="T18" fmla="*/ 1 w 72"/>
                <a:gd name="T19" fmla="*/ 22 h 60"/>
                <a:gd name="T20" fmla="*/ 11 w 72"/>
                <a:gd name="T21" fmla="*/ 40 h 60"/>
                <a:gd name="T22" fmla="*/ 44 w 72"/>
                <a:gd name="T23" fmla="*/ 42 h 60"/>
                <a:gd name="T24" fmla="*/ 54 w 72"/>
                <a:gd name="T25" fmla="*/ 16 h 60"/>
                <a:gd name="T26" fmla="*/ 71 w 72"/>
                <a:gd name="T27" fmla="*/ 12 h 60"/>
                <a:gd name="T28" fmla="*/ 18 w 72"/>
                <a:gd name="T29" fmla="*/ 56 h 60"/>
                <a:gd name="T30" fmla="*/ 11 w 72"/>
                <a:gd name="T31" fmla="*/ 56 h 60"/>
                <a:gd name="T32" fmla="*/ 18 w 72"/>
                <a:gd name="T33" fmla="*/ 56 h 60"/>
                <a:gd name="T34" fmla="*/ 15 w 72"/>
                <a:gd name="T35" fmla="*/ 54 h 60"/>
                <a:gd name="T36" fmla="*/ 15 w 72"/>
                <a:gd name="T37" fmla="*/ 58 h 60"/>
                <a:gd name="T38" fmla="*/ 45 w 72"/>
                <a:gd name="T39" fmla="*/ 56 h 60"/>
                <a:gd name="T40" fmla="*/ 38 w 72"/>
                <a:gd name="T41" fmla="*/ 56 h 60"/>
                <a:gd name="T42" fmla="*/ 45 w 72"/>
                <a:gd name="T43" fmla="*/ 56 h 60"/>
                <a:gd name="T44" fmla="*/ 42 w 72"/>
                <a:gd name="T45" fmla="*/ 54 h 60"/>
                <a:gd name="T46" fmla="*/ 42 w 72"/>
                <a:gd name="T47" fmla="*/ 58 h 60"/>
                <a:gd name="T48" fmla="*/ 46 w 72"/>
                <a:gd name="T49" fmla="*/ 35 h 60"/>
                <a:gd name="T50" fmla="*/ 12 w 72"/>
                <a:gd name="T51" fmla="*/ 34 h 60"/>
                <a:gd name="T52" fmla="*/ 12 w 72"/>
                <a:gd name="T53" fmla="*/ 36 h 60"/>
                <a:gd name="T54" fmla="*/ 46 w 72"/>
                <a:gd name="T55" fmla="*/ 35 h 60"/>
                <a:gd name="T56" fmla="*/ 12 w 72"/>
                <a:gd name="T57" fmla="*/ 39 h 60"/>
                <a:gd name="T58" fmla="*/ 43 w 72"/>
                <a:gd name="T59" fmla="*/ 40 h 60"/>
                <a:gd name="T60" fmla="*/ 43 w 72"/>
                <a:gd name="T61" fmla="*/ 38 h 60"/>
                <a:gd name="T62" fmla="*/ 13 w 72"/>
                <a:gd name="T63" fmla="*/ 28 h 60"/>
                <a:gd name="T64" fmla="*/ 16 w 72"/>
                <a:gd name="T65" fmla="*/ 23 h 60"/>
                <a:gd name="T66" fmla="*/ 28 w 72"/>
                <a:gd name="T67" fmla="*/ 14 h 60"/>
                <a:gd name="T68" fmla="*/ 33 w 72"/>
                <a:gd name="T69" fmla="*/ 17 h 60"/>
                <a:gd name="T70" fmla="*/ 36 w 72"/>
                <a:gd name="T71" fmla="*/ 22 h 60"/>
                <a:gd name="T72" fmla="*/ 39 w 72"/>
                <a:gd name="T73" fmla="*/ 17 h 60"/>
                <a:gd name="T74" fmla="*/ 51 w 72"/>
                <a:gd name="T75" fmla="*/ 7 h 60"/>
                <a:gd name="T76" fmla="*/ 51 w 72"/>
                <a:gd name="T77" fmla="*/ 0 h 60"/>
                <a:gd name="T78" fmla="*/ 49 w 72"/>
                <a:gd name="T79" fmla="*/ 5 h 60"/>
                <a:gd name="T80" fmla="*/ 36 w 72"/>
                <a:gd name="T81" fmla="*/ 15 h 60"/>
                <a:gd name="T82" fmla="*/ 31 w 72"/>
                <a:gd name="T83" fmla="*/ 12 h 60"/>
                <a:gd name="T84" fmla="*/ 28 w 72"/>
                <a:gd name="T85" fmla="*/ 7 h 60"/>
                <a:gd name="T86" fmla="*/ 25 w 72"/>
                <a:gd name="T87" fmla="*/ 11 h 60"/>
                <a:gd name="T88" fmla="*/ 13 w 72"/>
                <a:gd name="T89" fmla="*/ 22 h 60"/>
                <a:gd name="T90" fmla="*/ 13 w 72"/>
                <a:gd name="T91" fmla="*/ 2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 h="60">
                  <a:moveTo>
                    <a:pt x="72" y="13"/>
                  </a:moveTo>
                  <a:cubicBezTo>
                    <a:pt x="72" y="14"/>
                    <a:pt x="71" y="15"/>
                    <a:pt x="71" y="15"/>
                  </a:cubicBezTo>
                  <a:cubicBezTo>
                    <a:pt x="60" y="15"/>
                    <a:pt x="60" y="15"/>
                    <a:pt x="60" y="15"/>
                  </a:cubicBezTo>
                  <a:cubicBezTo>
                    <a:pt x="59" y="15"/>
                    <a:pt x="57" y="16"/>
                    <a:pt x="57" y="17"/>
                  </a:cubicBezTo>
                  <a:cubicBezTo>
                    <a:pt x="49" y="41"/>
                    <a:pt x="49" y="41"/>
                    <a:pt x="49" y="41"/>
                  </a:cubicBezTo>
                  <a:cubicBezTo>
                    <a:pt x="49" y="43"/>
                    <a:pt x="46" y="45"/>
                    <a:pt x="44" y="45"/>
                  </a:cubicBezTo>
                  <a:cubicBezTo>
                    <a:pt x="14" y="45"/>
                    <a:pt x="14" y="45"/>
                    <a:pt x="14" y="45"/>
                  </a:cubicBezTo>
                  <a:cubicBezTo>
                    <a:pt x="13" y="45"/>
                    <a:pt x="13" y="45"/>
                    <a:pt x="12" y="45"/>
                  </a:cubicBezTo>
                  <a:cubicBezTo>
                    <a:pt x="12" y="47"/>
                    <a:pt x="12" y="47"/>
                    <a:pt x="12" y="47"/>
                  </a:cubicBezTo>
                  <a:cubicBezTo>
                    <a:pt x="12" y="47"/>
                    <a:pt x="13" y="48"/>
                    <a:pt x="14" y="48"/>
                  </a:cubicBezTo>
                  <a:cubicBezTo>
                    <a:pt x="47" y="48"/>
                    <a:pt x="47" y="48"/>
                    <a:pt x="47" y="48"/>
                  </a:cubicBezTo>
                  <a:cubicBezTo>
                    <a:pt x="48" y="48"/>
                    <a:pt x="48" y="49"/>
                    <a:pt x="48" y="50"/>
                  </a:cubicBezTo>
                  <a:cubicBezTo>
                    <a:pt x="48" y="50"/>
                    <a:pt x="48" y="51"/>
                    <a:pt x="47" y="51"/>
                  </a:cubicBezTo>
                  <a:cubicBezTo>
                    <a:pt x="14" y="51"/>
                    <a:pt x="14" y="51"/>
                    <a:pt x="14" y="51"/>
                  </a:cubicBezTo>
                  <a:cubicBezTo>
                    <a:pt x="11" y="51"/>
                    <a:pt x="9" y="49"/>
                    <a:pt x="9" y="47"/>
                  </a:cubicBezTo>
                  <a:cubicBezTo>
                    <a:pt x="9" y="44"/>
                    <a:pt x="9" y="44"/>
                    <a:pt x="9" y="44"/>
                  </a:cubicBezTo>
                  <a:cubicBezTo>
                    <a:pt x="9" y="43"/>
                    <a:pt x="9" y="43"/>
                    <a:pt x="9" y="43"/>
                  </a:cubicBezTo>
                  <a:cubicBezTo>
                    <a:pt x="9" y="42"/>
                    <a:pt x="8" y="42"/>
                    <a:pt x="8" y="41"/>
                  </a:cubicBezTo>
                  <a:cubicBezTo>
                    <a:pt x="0" y="24"/>
                    <a:pt x="0" y="24"/>
                    <a:pt x="0" y="24"/>
                  </a:cubicBezTo>
                  <a:cubicBezTo>
                    <a:pt x="0" y="23"/>
                    <a:pt x="0" y="22"/>
                    <a:pt x="1" y="22"/>
                  </a:cubicBezTo>
                  <a:cubicBezTo>
                    <a:pt x="2" y="21"/>
                    <a:pt x="3" y="22"/>
                    <a:pt x="3" y="22"/>
                  </a:cubicBezTo>
                  <a:cubicBezTo>
                    <a:pt x="11" y="40"/>
                    <a:pt x="11" y="40"/>
                    <a:pt x="11" y="40"/>
                  </a:cubicBezTo>
                  <a:cubicBezTo>
                    <a:pt x="11" y="41"/>
                    <a:pt x="13" y="42"/>
                    <a:pt x="14" y="42"/>
                  </a:cubicBezTo>
                  <a:cubicBezTo>
                    <a:pt x="44" y="42"/>
                    <a:pt x="44" y="42"/>
                    <a:pt x="44" y="42"/>
                  </a:cubicBezTo>
                  <a:cubicBezTo>
                    <a:pt x="45" y="42"/>
                    <a:pt x="46" y="41"/>
                    <a:pt x="47" y="40"/>
                  </a:cubicBezTo>
                  <a:cubicBezTo>
                    <a:pt x="54" y="16"/>
                    <a:pt x="54" y="16"/>
                    <a:pt x="54" y="16"/>
                  </a:cubicBezTo>
                  <a:cubicBezTo>
                    <a:pt x="55" y="13"/>
                    <a:pt x="57" y="12"/>
                    <a:pt x="60" y="12"/>
                  </a:cubicBezTo>
                  <a:cubicBezTo>
                    <a:pt x="71" y="12"/>
                    <a:pt x="71" y="12"/>
                    <a:pt x="71" y="12"/>
                  </a:cubicBezTo>
                  <a:cubicBezTo>
                    <a:pt x="71" y="12"/>
                    <a:pt x="72" y="12"/>
                    <a:pt x="72" y="13"/>
                  </a:cubicBezTo>
                  <a:close/>
                  <a:moveTo>
                    <a:pt x="18" y="56"/>
                  </a:moveTo>
                  <a:cubicBezTo>
                    <a:pt x="18" y="58"/>
                    <a:pt x="17" y="60"/>
                    <a:pt x="15" y="60"/>
                  </a:cubicBezTo>
                  <a:cubicBezTo>
                    <a:pt x="13" y="60"/>
                    <a:pt x="11" y="58"/>
                    <a:pt x="11" y="56"/>
                  </a:cubicBezTo>
                  <a:cubicBezTo>
                    <a:pt x="11" y="54"/>
                    <a:pt x="13" y="52"/>
                    <a:pt x="15" y="52"/>
                  </a:cubicBezTo>
                  <a:cubicBezTo>
                    <a:pt x="17" y="52"/>
                    <a:pt x="18" y="54"/>
                    <a:pt x="18" y="56"/>
                  </a:cubicBezTo>
                  <a:close/>
                  <a:moveTo>
                    <a:pt x="16" y="56"/>
                  </a:moveTo>
                  <a:cubicBezTo>
                    <a:pt x="16" y="55"/>
                    <a:pt x="16" y="54"/>
                    <a:pt x="15" y="54"/>
                  </a:cubicBezTo>
                  <a:cubicBezTo>
                    <a:pt x="14" y="54"/>
                    <a:pt x="13" y="55"/>
                    <a:pt x="13" y="56"/>
                  </a:cubicBezTo>
                  <a:cubicBezTo>
                    <a:pt x="13" y="57"/>
                    <a:pt x="14" y="58"/>
                    <a:pt x="15" y="58"/>
                  </a:cubicBezTo>
                  <a:cubicBezTo>
                    <a:pt x="16" y="58"/>
                    <a:pt x="16" y="57"/>
                    <a:pt x="16" y="56"/>
                  </a:cubicBezTo>
                  <a:close/>
                  <a:moveTo>
                    <a:pt x="45" y="56"/>
                  </a:moveTo>
                  <a:cubicBezTo>
                    <a:pt x="45" y="58"/>
                    <a:pt x="44" y="60"/>
                    <a:pt x="42" y="60"/>
                  </a:cubicBezTo>
                  <a:cubicBezTo>
                    <a:pt x="40" y="60"/>
                    <a:pt x="38" y="58"/>
                    <a:pt x="38" y="56"/>
                  </a:cubicBezTo>
                  <a:cubicBezTo>
                    <a:pt x="38" y="54"/>
                    <a:pt x="40" y="52"/>
                    <a:pt x="42" y="52"/>
                  </a:cubicBezTo>
                  <a:cubicBezTo>
                    <a:pt x="44" y="52"/>
                    <a:pt x="45" y="54"/>
                    <a:pt x="45" y="56"/>
                  </a:cubicBezTo>
                  <a:close/>
                  <a:moveTo>
                    <a:pt x="43" y="56"/>
                  </a:moveTo>
                  <a:cubicBezTo>
                    <a:pt x="43" y="55"/>
                    <a:pt x="43" y="54"/>
                    <a:pt x="42" y="54"/>
                  </a:cubicBezTo>
                  <a:cubicBezTo>
                    <a:pt x="41" y="54"/>
                    <a:pt x="40" y="55"/>
                    <a:pt x="40" y="56"/>
                  </a:cubicBezTo>
                  <a:cubicBezTo>
                    <a:pt x="40" y="57"/>
                    <a:pt x="41" y="58"/>
                    <a:pt x="42" y="58"/>
                  </a:cubicBezTo>
                  <a:cubicBezTo>
                    <a:pt x="43" y="58"/>
                    <a:pt x="43" y="57"/>
                    <a:pt x="43" y="56"/>
                  </a:cubicBezTo>
                  <a:close/>
                  <a:moveTo>
                    <a:pt x="46" y="35"/>
                  </a:moveTo>
                  <a:cubicBezTo>
                    <a:pt x="46" y="34"/>
                    <a:pt x="45" y="34"/>
                    <a:pt x="45" y="34"/>
                  </a:cubicBezTo>
                  <a:cubicBezTo>
                    <a:pt x="12" y="34"/>
                    <a:pt x="12" y="34"/>
                    <a:pt x="12" y="34"/>
                  </a:cubicBezTo>
                  <a:cubicBezTo>
                    <a:pt x="11" y="34"/>
                    <a:pt x="11" y="34"/>
                    <a:pt x="11" y="35"/>
                  </a:cubicBezTo>
                  <a:cubicBezTo>
                    <a:pt x="11" y="35"/>
                    <a:pt x="11" y="36"/>
                    <a:pt x="12" y="36"/>
                  </a:cubicBezTo>
                  <a:cubicBezTo>
                    <a:pt x="45" y="36"/>
                    <a:pt x="45" y="36"/>
                    <a:pt x="45" y="36"/>
                  </a:cubicBezTo>
                  <a:cubicBezTo>
                    <a:pt x="45" y="36"/>
                    <a:pt x="46" y="35"/>
                    <a:pt x="46" y="35"/>
                  </a:cubicBezTo>
                  <a:close/>
                  <a:moveTo>
                    <a:pt x="13" y="38"/>
                  </a:moveTo>
                  <a:cubicBezTo>
                    <a:pt x="13" y="38"/>
                    <a:pt x="12" y="39"/>
                    <a:pt x="12" y="39"/>
                  </a:cubicBezTo>
                  <a:cubicBezTo>
                    <a:pt x="12" y="40"/>
                    <a:pt x="13" y="40"/>
                    <a:pt x="13" y="40"/>
                  </a:cubicBezTo>
                  <a:cubicBezTo>
                    <a:pt x="43" y="40"/>
                    <a:pt x="43" y="40"/>
                    <a:pt x="43" y="40"/>
                  </a:cubicBezTo>
                  <a:cubicBezTo>
                    <a:pt x="44" y="40"/>
                    <a:pt x="44" y="40"/>
                    <a:pt x="44" y="39"/>
                  </a:cubicBezTo>
                  <a:cubicBezTo>
                    <a:pt x="44" y="39"/>
                    <a:pt x="44" y="38"/>
                    <a:pt x="43" y="38"/>
                  </a:cubicBezTo>
                  <a:lnTo>
                    <a:pt x="13" y="38"/>
                  </a:lnTo>
                  <a:close/>
                  <a:moveTo>
                    <a:pt x="13" y="28"/>
                  </a:moveTo>
                  <a:cubicBezTo>
                    <a:pt x="14" y="28"/>
                    <a:pt x="16" y="27"/>
                    <a:pt x="16" y="25"/>
                  </a:cubicBezTo>
                  <a:cubicBezTo>
                    <a:pt x="16" y="24"/>
                    <a:pt x="16" y="24"/>
                    <a:pt x="16" y="23"/>
                  </a:cubicBezTo>
                  <a:cubicBezTo>
                    <a:pt x="26" y="13"/>
                    <a:pt x="26" y="13"/>
                    <a:pt x="26" y="13"/>
                  </a:cubicBezTo>
                  <a:cubicBezTo>
                    <a:pt x="27" y="13"/>
                    <a:pt x="27" y="14"/>
                    <a:pt x="28" y="14"/>
                  </a:cubicBezTo>
                  <a:cubicBezTo>
                    <a:pt x="28" y="14"/>
                    <a:pt x="29" y="13"/>
                    <a:pt x="29" y="13"/>
                  </a:cubicBezTo>
                  <a:cubicBezTo>
                    <a:pt x="33" y="17"/>
                    <a:pt x="33" y="17"/>
                    <a:pt x="33" y="17"/>
                  </a:cubicBezTo>
                  <a:cubicBezTo>
                    <a:pt x="33" y="18"/>
                    <a:pt x="33" y="18"/>
                    <a:pt x="33" y="19"/>
                  </a:cubicBezTo>
                  <a:cubicBezTo>
                    <a:pt x="33" y="20"/>
                    <a:pt x="34" y="22"/>
                    <a:pt x="36" y="22"/>
                  </a:cubicBezTo>
                  <a:cubicBezTo>
                    <a:pt x="38" y="22"/>
                    <a:pt x="39" y="20"/>
                    <a:pt x="39" y="19"/>
                  </a:cubicBezTo>
                  <a:cubicBezTo>
                    <a:pt x="39" y="18"/>
                    <a:pt x="39" y="18"/>
                    <a:pt x="39" y="17"/>
                  </a:cubicBezTo>
                  <a:cubicBezTo>
                    <a:pt x="50" y="6"/>
                    <a:pt x="50" y="6"/>
                    <a:pt x="50" y="6"/>
                  </a:cubicBezTo>
                  <a:cubicBezTo>
                    <a:pt x="50" y="7"/>
                    <a:pt x="51" y="7"/>
                    <a:pt x="51" y="7"/>
                  </a:cubicBezTo>
                  <a:cubicBezTo>
                    <a:pt x="53" y="7"/>
                    <a:pt x="54" y="5"/>
                    <a:pt x="54" y="4"/>
                  </a:cubicBezTo>
                  <a:cubicBezTo>
                    <a:pt x="54" y="2"/>
                    <a:pt x="53" y="0"/>
                    <a:pt x="51" y="0"/>
                  </a:cubicBezTo>
                  <a:cubicBezTo>
                    <a:pt x="50" y="0"/>
                    <a:pt x="48" y="2"/>
                    <a:pt x="48" y="4"/>
                  </a:cubicBezTo>
                  <a:cubicBezTo>
                    <a:pt x="48" y="4"/>
                    <a:pt x="48" y="5"/>
                    <a:pt x="49" y="5"/>
                  </a:cubicBezTo>
                  <a:cubicBezTo>
                    <a:pt x="38" y="16"/>
                    <a:pt x="38" y="16"/>
                    <a:pt x="38" y="16"/>
                  </a:cubicBezTo>
                  <a:cubicBezTo>
                    <a:pt x="37" y="16"/>
                    <a:pt x="37" y="15"/>
                    <a:pt x="36" y="15"/>
                  </a:cubicBezTo>
                  <a:cubicBezTo>
                    <a:pt x="36" y="15"/>
                    <a:pt x="35" y="16"/>
                    <a:pt x="35" y="16"/>
                  </a:cubicBezTo>
                  <a:cubicBezTo>
                    <a:pt x="31" y="12"/>
                    <a:pt x="31" y="12"/>
                    <a:pt x="31" y="12"/>
                  </a:cubicBezTo>
                  <a:cubicBezTo>
                    <a:pt x="31" y="11"/>
                    <a:pt x="31" y="11"/>
                    <a:pt x="31" y="10"/>
                  </a:cubicBezTo>
                  <a:cubicBezTo>
                    <a:pt x="31" y="9"/>
                    <a:pt x="30" y="7"/>
                    <a:pt x="28" y="7"/>
                  </a:cubicBezTo>
                  <a:cubicBezTo>
                    <a:pt x="26" y="7"/>
                    <a:pt x="25" y="9"/>
                    <a:pt x="25" y="10"/>
                  </a:cubicBezTo>
                  <a:cubicBezTo>
                    <a:pt x="25" y="11"/>
                    <a:pt x="25" y="11"/>
                    <a:pt x="25" y="11"/>
                  </a:cubicBezTo>
                  <a:cubicBezTo>
                    <a:pt x="14" y="22"/>
                    <a:pt x="14" y="22"/>
                    <a:pt x="14" y="22"/>
                  </a:cubicBezTo>
                  <a:cubicBezTo>
                    <a:pt x="14" y="22"/>
                    <a:pt x="13" y="22"/>
                    <a:pt x="13" y="22"/>
                  </a:cubicBezTo>
                  <a:cubicBezTo>
                    <a:pt x="11" y="22"/>
                    <a:pt x="10" y="23"/>
                    <a:pt x="10" y="25"/>
                  </a:cubicBezTo>
                  <a:cubicBezTo>
                    <a:pt x="10" y="27"/>
                    <a:pt x="11" y="28"/>
                    <a:pt x="13"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130" name="Freeform 34"/>
            <p:cNvSpPr>
              <a:spLocks noEditPoints="1"/>
            </p:cNvSpPr>
            <p:nvPr/>
          </p:nvSpPr>
          <p:spPr bwMode="auto">
            <a:xfrm>
              <a:off x="6461247" y="6320200"/>
              <a:ext cx="315804" cy="423639"/>
            </a:xfrm>
            <a:custGeom>
              <a:avLst/>
              <a:gdLst>
                <a:gd name="T0" fmla="*/ 13 w 52"/>
                <a:gd name="T1" fmla="*/ 18 h 70"/>
                <a:gd name="T2" fmla="*/ 12 w 52"/>
                <a:gd name="T3" fmla="*/ 17 h 70"/>
                <a:gd name="T4" fmla="*/ 11 w 52"/>
                <a:gd name="T5" fmla="*/ 15 h 70"/>
                <a:gd name="T6" fmla="*/ 51 w 52"/>
                <a:gd name="T7" fmla="*/ 50 h 70"/>
                <a:gd name="T8" fmla="*/ 49 w 52"/>
                <a:gd name="T9" fmla="*/ 60 h 70"/>
                <a:gd name="T10" fmla="*/ 51 w 52"/>
                <a:gd name="T11" fmla="*/ 69 h 70"/>
                <a:gd name="T12" fmla="*/ 0 w 52"/>
                <a:gd name="T13" fmla="*/ 69 h 70"/>
                <a:gd name="T14" fmla="*/ 1 w 52"/>
                <a:gd name="T15" fmla="*/ 60 h 70"/>
                <a:gd name="T16" fmla="*/ 4 w 52"/>
                <a:gd name="T17" fmla="*/ 45 h 70"/>
                <a:gd name="T18" fmla="*/ 19 w 52"/>
                <a:gd name="T19" fmla="*/ 27 h 70"/>
                <a:gd name="T20" fmla="*/ 15 w 52"/>
                <a:gd name="T21" fmla="*/ 30 h 70"/>
                <a:gd name="T22" fmla="*/ 10 w 52"/>
                <a:gd name="T23" fmla="*/ 34 h 70"/>
                <a:gd name="T24" fmla="*/ 2 w 52"/>
                <a:gd name="T25" fmla="*/ 28 h 70"/>
                <a:gd name="T26" fmla="*/ 8 w 52"/>
                <a:gd name="T27" fmla="*/ 14 h 70"/>
                <a:gd name="T28" fmla="*/ 13 w 52"/>
                <a:gd name="T29" fmla="*/ 5 h 70"/>
                <a:gd name="T30" fmla="*/ 12 w 52"/>
                <a:gd name="T31" fmla="*/ 0 h 70"/>
                <a:gd name="T32" fmla="*/ 12 w 52"/>
                <a:gd name="T33" fmla="*/ 0 h 70"/>
                <a:gd name="T34" fmla="*/ 14 w 52"/>
                <a:gd name="T35" fmla="*/ 0 h 70"/>
                <a:gd name="T36" fmla="*/ 43 w 52"/>
                <a:gd name="T37" fmla="*/ 13 h 70"/>
                <a:gd name="T38" fmla="*/ 51 w 52"/>
                <a:gd name="T39" fmla="*/ 47 h 70"/>
                <a:gd name="T40" fmla="*/ 2 w 52"/>
                <a:gd name="T41" fmla="*/ 62 h 70"/>
                <a:gd name="T42" fmla="*/ 48 w 52"/>
                <a:gd name="T43" fmla="*/ 62 h 70"/>
                <a:gd name="T44" fmla="*/ 2 w 52"/>
                <a:gd name="T45" fmla="*/ 62 h 70"/>
                <a:gd name="T46" fmla="*/ 6 w 52"/>
                <a:gd name="T47" fmla="*/ 56 h 70"/>
                <a:gd name="T48" fmla="*/ 44 w 52"/>
                <a:gd name="T49" fmla="*/ 60 h 70"/>
                <a:gd name="T50" fmla="*/ 12 w 52"/>
                <a:gd name="T51" fmla="*/ 41 h 70"/>
                <a:gd name="T52" fmla="*/ 6 w 52"/>
                <a:gd name="T53" fmla="*/ 54 h 70"/>
                <a:gd name="T54" fmla="*/ 15 w 52"/>
                <a:gd name="T55" fmla="*/ 42 h 70"/>
                <a:gd name="T56" fmla="*/ 12 w 52"/>
                <a:gd name="T57" fmla="*/ 48 h 70"/>
                <a:gd name="T58" fmla="*/ 41 w 52"/>
                <a:gd name="T59" fmla="*/ 54 h 70"/>
                <a:gd name="T60" fmla="*/ 39 w 52"/>
                <a:gd name="T61" fmla="*/ 17 h 70"/>
                <a:gd name="T62" fmla="*/ 22 w 52"/>
                <a:gd name="T63" fmla="*/ 6 h 70"/>
                <a:gd name="T64" fmla="*/ 20 w 52"/>
                <a:gd name="T65" fmla="*/ 5 h 70"/>
                <a:gd name="T66" fmla="*/ 18 w 52"/>
                <a:gd name="T67" fmla="*/ 4 h 70"/>
                <a:gd name="T68" fmla="*/ 19 w 52"/>
                <a:gd name="T69" fmla="*/ 7 h 70"/>
                <a:gd name="T70" fmla="*/ 17 w 52"/>
                <a:gd name="T71" fmla="*/ 8 h 70"/>
                <a:gd name="T72" fmla="*/ 11 w 52"/>
                <a:gd name="T73" fmla="*/ 14 h 70"/>
                <a:gd name="T74" fmla="*/ 4 w 52"/>
                <a:gd name="T75" fmla="*/ 28 h 70"/>
                <a:gd name="T76" fmla="*/ 10 w 52"/>
                <a:gd name="T77" fmla="*/ 31 h 70"/>
                <a:gd name="T78" fmla="*/ 16 w 52"/>
                <a:gd name="T79" fmla="*/ 25 h 70"/>
                <a:gd name="T80" fmla="*/ 21 w 52"/>
                <a:gd name="T81" fmla="*/ 25 h 70"/>
                <a:gd name="T82" fmla="*/ 30 w 52"/>
                <a:gd name="T83" fmla="*/ 19 h 70"/>
                <a:gd name="T84" fmla="*/ 44 w 52"/>
                <a:gd name="T85" fmla="*/ 36 h 70"/>
                <a:gd name="T86" fmla="*/ 40 w 52"/>
                <a:gd name="T87" fmla="*/ 16 h 70"/>
                <a:gd name="T88" fmla="*/ 43 w 52"/>
                <a:gd name="T89" fmla="*/ 53 h 70"/>
                <a:gd name="T90" fmla="*/ 44 w 52"/>
                <a:gd name="T91"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 h="70">
                  <a:moveTo>
                    <a:pt x="16" y="14"/>
                  </a:moveTo>
                  <a:cubicBezTo>
                    <a:pt x="16" y="15"/>
                    <a:pt x="16" y="15"/>
                    <a:pt x="16" y="15"/>
                  </a:cubicBezTo>
                  <a:cubicBezTo>
                    <a:pt x="13" y="18"/>
                    <a:pt x="13" y="18"/>
                    <a:pt x="13" y="18"/>
                  </a:cubicBezTo>
                  <a:cubicBezTo>
                    <a:pt x="13" y="19"/>
                    <a:pt x="13" y="19"/>
                    <a:pt x="12" y="19"/>
                  </a:cubicBezTo>
                  <a:cubicBezTo>
                    <a:pt x="12" y="19"/>
                    <a:pt x="12" y="19"/>
                    <a:pt x="12" y="19"/>
                  </a:cubicBezTo>
                  <a:cubicBezTo>
                    <a:pt x="11" y="18"/>
                    <a:pt x="11" y="18"/>
                    <a:pt x="12" y="17"/>
                  </a:cubicBezTo>
                  <a:cubicBezTo>
                    <a:pt x="11" y="17"/>
                    <a:pt x="11" y="17"/>
                    <a:pt x="11" y="17"/>
                  </a:cubicBezTo>
                  <a:cubicBezTo>
                    <a:pt x="11" y="17"/>
                    <a:pt x="10" y="17"/>
                    <a:pt x="10" y="16"/>
                  </a:cubicBezTo>
                  <a:cubicBezTo>
                    <a:pt x="10" y="16"/>
                    <a:pt x="10" y="15"/>
                    <a:pt x="11" y="15"/>
                  </a:cubicBezTo>
                  <a:cubicBezTo>
                    <a:pt x="15" y="14"/>
                    <a:pt x="15" y="14"/>
                    <a:pt x="15" y="14"/>
                  </a:cubicBezTo>
                  <a:cubicBezTo>
                    <a:pt x="15" y="14"/>
                    <a:pt x="16" y="14"/>
                    <a:pt x="16" y="14"/>
                  </a:cubicBezTo>
                  <a:close/>
                  <a:moveTo>
                    <a:pt x="51" y="50"/>
                  </a:moveTo>
                  <a:cubicBezTo>
                    <a:pt x="46" y="54"/>
                    <a:pt x="46" y="54"/>
                    <a:pt x="46" y="54"/>
                  </a:cubicBezTo>
                  <a:cubicBezTo>
                    <a:pt x="48" y="55"/>
                    <a:pt x="49" y="56"/>
                    <a:pt x="49" y="58"/>
                  </a:cubicBezTo>
                  <a:cubicBezTo>
                    <a:pt x="49" y="59"/>
                    <a:pt x="49" y="59"/>
                    <a:pt x="49" y="60"/>
                  </a:cubicBezTo>
                  <a:cubicBezTo>
                    <a:pt x="49" y="60"/>
                    <a:pt x="49" y="60"/>
                    <a:pt x="49" y="60"/>
                  </a:cubicBezTo>
                  <a:cubicBezTo>
                    <a:pt x="50" y="60"/>
                    <a:pt x="51" y="60"/>
                    <a:pt x="51" y="61"/>
                  </a:cubicBezTo>
                  <a:cubicBezTo>
                    <a:pt x="51" y="69"/>
                    <a:pt x="51" y="69"/>
                    <a:pt x="51" y="69"/>
                  </a:cubicBezTo>
                  <a:cubicBezTo>
                    <a:pt x="51" y="69"/>
                    <a:pt x="50" y="70"/>
                    <a:pt x="49" y="70"/>
                  </a:cubicBezTo>
                  <a:cubicBezTo>
                    <a:pt x="1" y="70"/>
                    <a:pt x="1" y="70"/>
                    <a:pt x="1" y="70"/>
                  </a:cubicBezTo>
                  <a:cubicBezTo>
                    <a:pt x="0" y="70"/>
                    <a:pt x="0" y="69"/>
                    <a:pt x="0" y="69"/>
                  </a:cubicBezTo>
                  <a:cubicBezTo>
                    <a:pt x="0" y="61"/>
                    <a:pt x="0" y="61"/>
                    <a:pt x="0" y="61"/>
                  </a:cubicBezTo>
                  <a:cubicBezTo>
                    <a:pt x="0" y="60"/>
                    <a:pt x="0" y="60"/>
                    <a:pt x="1" y="60"/>
                  </a:cubicBezTo>
                  <a:cubicBezTo>
                    <a:pt x="1" y="60"/>
                    <a:pt x="1" y="60"/>
                    <a:pt x="1" y="60"/>
                  </a:cubicBezTo>
                  <a:cubicBezTo>
                    <a:pt x="1" y="59"/>
                    <a:pt x="1" y="59"/>
                    <a:pt x="1" y="58"/>
                  </a:cubicBezTo>
                  <a:cubicBezTo>
                    <a:pt x="1" y="57"/>
                    <a:pt x="2" y="55"/>
                    <a:pt x="3" y="54"/>
                  </a:cubicBezTo>
                  <a:cubicBezTo>
                    <a:pt x="3" y="53"/>
                    <a:pt x="2" y="49"/>
                    <a:pt x="4" y="45"/>
                  </a:cubicBezTo>
                  <a:cubicBezTo>
                    <a:pt x="5" y="43"/>
                    <a:pt x="8" y="41"/>
                    <a:pt x="11" y="39"/>
                  </a:cubicBezTo>
                  <a:cubicBezTo>
                    <a:pt x="13" y="37"/>
                    <a:pt x="16" y="35"/>
                    <a:pt x="18" y="33"/>
                  </a:cubicBezTo>
                  <a:cubicBezTo>
                    <a:pt x="19" y="31"/>
                    <a:pt x="19" y="29"/>
                    <a:pt x="19" y="27"/>
                  </a:cubicBezTo>
                  <a:cubicBezTo>
                    <a:pt x="19" y="27"/>
                    <a:pt x="19" y="27"/>
                    <a:pt x="19" y="27"/>
                  </a:cubicBezTo>
                  <a:cubicBezTo>
                    <a:pt x="18" y="27"/>
                    <a:pt x="17" y="27"/>
                    <a:pt x="16" y="27"/>
                  </a:cubicBezTo>
                  <a:cubicBezTo>
                    <a:pt x="16" y="27"/>
                    <a:pt x="15" y="28"/>
                    <a:pt x="15" y="30"/>
                  </a:cubicBezTo>
                  <a:cubicBezTo>
                    <a:pt x="14" y="31"/>
                    <a:pt x="14" y="32"/>
                    <a:pt x="13" y="32"/>
                  </a:cubicBezTo>
                  <a:cubicBezTo>
                    <a:pt x="13" y="33"/>
                    <a:pt x="12" y="34"/>
                    <a:pt x="10" y="34"/>
                  </a:cubicBezTo>
                  <a:cubicBezTo>
                    <a:pt x="10" y="34"/>
                    <a:pt x="10" y="34"/>
                    <a:pt x="10" y="34"/>
                  </a:cubicBezTo>
                  <a:cubicBezTo>
                    <a:pt x="9" y="34"/>
                    <a:pt x="8" y="33"/>
                    <a:pt x="7" y="32"/>
                  </a:cubicBezTo>
                  <a:cubicBezTo>
                    <a:pt x="6" y="32"/>
                    <a:pt x="6" y="32"/>
                    <a:pt x="5" y="31"/>
                  </a:cubicBezTo>
                  <a:cubicBezTo>
                    <a:pt x="4" y="31"/>
                    <a:pt x="2" y="30"/>
                    <a:pt x="2" y="28"/>
                  </a:cubicBezTo>
                  <a:cubicBezTo>
                    <a:pt x="2" y="27"/>
                    <a:pt x="2" y="27"/>
                    <a:pt x="2" y="27"/>
                  </a:cubicBezTo>
                  <a:cubicBezTo>
                    <a:pt x="2" y="25"/>
                    <a:pt x="2" y="23"/>
                    <a:pt x="4" y="20"/>
                  </a:cubicBezTo>
                  <a:cubicBezTo>
                    <a:pt x="7" y="17"/>
                    <a:pt x="8" y="15"/>
                    <a:pt x="8" y="14"/>
                  </a:cubicBezTo>
                  <a:cubicBezTo>
                    <a:pt x="8" y="13"/>
                    <a:pt x="8" y="13"/>
                    <a:pt x="8" y="13"/>
                  </a:cubicBezTo>
                  <a:cubicBezTo>
                    <a:pt x="8" y="13"/>
                    <a:pt x="9" y="12"/>
                    <a:pt x="14" y="6"/>
                  </a:cubicBezTo>
                  <a:cubicBezTo>
                    <a:pt x="14" y="6"/>
                    <a:pt x="14" y="5"/>
                    <a:pt x="13" y="5"/>
                  </a:cubicBezTo>
                  <a:cubicBezTo>
                    <a:pt x="13" y="4"/>
                    <a:pt x="12" y="2"/>
                    <a:pt x="12" y="2"/>
                  </a:cubicBezTo>
                  <a:cubicBezTo>
                    <a:pt x="12" y="1"/>
                    <a:pt x="12" y="1"/>
                    <a:pt x="12" y="1"/>
                  </a:cubicBezTo>
                  <a:cubicBezTo>
                    <a:pt x="12" y="0"/>
                    <a:pt x="12" y="0"/>
                    <a:pt x="12" y="0"/>
                  </a:cubicBezTo>
                  <a:cubicBezTo>
                    <a:pt x="12" y="0"/>
                    <a:pt x="12" y="0"/>
                    <a:pt x="12" y="0"/>
                  </a:cubicBezTo>
                  <a:cubicBezTo>
                    <a:pt x="12" y="0"/>
                    <a:pt x="12" y="0"/>
                    <a:pt x="12" y="0"/>
                  </a:cubicBezTo>
                  <a:cubicBezTo>
                    <a:pt x="12" y="0"/>
                    <a:pt x="12" y="0"/>
                    <a:pt x="12" y="0"/>
                  </a:cubicBezTo>
                  <a:cubicBezTo>
                    <a:pt x="13" y="0"/>
                    <a:pt x="13" y="0"/>
                    <a:pt x="13" y="0"/>
                  </a:cubicBezTo>
                  <a:cubicBezTo>
                    <a:pt x="13" y="0"/>
                    <a:pt x="13" y="0"/>
                    <a:pt x="13" y="0"/>
                  </a:cubicBezTo>
                  <a:cubicBezTo>
                    <a:pt x="14" y="0"/>
                    <a:pt x="14" y="0"/>
                    <a:pt x="14" y="0"/>
                  </a:cubicBezTo>
                  <a:cubicBezTo>
                    <a:pt x="15" y="0"/>
                    <a:pt x="18" y="1"/>
                    <a:pt x="20" y="2"/>
                  </a:cubicBezTo>
                  <a:cubicBezTo>
                    <a:pt x="21" y="2"/>
                    <a:pt x="23" y="2"/>
                    <a:pt x="24" y="2"/>
                  </a:cubicBezTo>
                  <a:cubicBezTo>
                    <a:pt x="30" y="2"/>
                    <a:pt x="37" y="4"/>
                    <a:pt x="43" y="13"/>
                  </a:cubicBezTo>
                  <a:cubicBezTo>
                    <a:pt x="48" y="22"/>
                    <a:pt x="47" y="30"/>
                    <a:pt x="47" y="36"/>
                  </a:cubicBezTo>
                  <a:cubicBezTo>
                    <a:pt x="47" y="39"/>
                    <a:pt x="46" y="41"/>
                    <a:pt x="47" y="42"/>
                  </a:cubicBezTo>
                  <a:cubicBezTo>
                    <a:pt x="48" y="45"/>
                    <a:pt x="51" y="47"/>
                    <a:pt x="51" y="47"/>
                  </a:cubicBezTo>
                  <a:cubicBezTo>
                    <a:pt x="52" y="48"/>
                    <a:pt x="52" y="48"/>
                    <a:pt x="52" y="48"/>
                  </a:cubicBezTo>
                  <a:cubicBezTo>
                    <a:pt x="52" y="49"/>
                    <a:pt x="52" y="49"/>
                    <a:pt x="51" y="50"/>
                  </a:cubicBezTo>
                  <a:close/>
                  <a:moveTo>
                    <a:pt x="2" y="62"/>
                  </a:moveTo>
                  <a:cubicBezTo>
                    <a:pt x="2" y="68"/>
                    <a:pt x="2" y="68"/>
                    <a:pt x="2" y="68"/>
                  </a:cubicBezTo>
                  <a:cubicBezTo>
                    <a:pt x="48" y="68"/>
                    <a:pt x="48" y="68"/>
                    <a:pt x="48" y="68"/>
                  </a:cubicBezTo>
                  <a:cubicBezTo>
                    <a:pt x="48" y="62"/>
                    <a:pt x="48" y="62"/>
                    <a:pt x="48" y="62"/>
                  </a:cubicBezTo>
                  <a:cubicBezTo>
                    <a:pt x="44" y="62"/>
                    <a:pt x="44" y="62"/>
                    <a:pt x="44" y="62"/>
                  </a:cubicBezTo>
                  <a:cubicBezTo>
                    <a:pt x="6" y="62"/>
                    <a:pt x="6" y="62"/>
                    <a:pt x="6" y="62"/>
                  </a:cubicBezTo>
                  <a:lnTo>
                    <a:pt x="2" y="62"/>
                  </a:lnTo>
                  <a:close/>
                  <a:moveTo>
                    <a:pt x="47" y="58"/>
                  </a:moveTo>
                  <a:cubicBezTo>
                    <a:pt x="47" y="57"/>
                    <a:pt x="46" y="56"/>
                    <a:pt x="44" y="56"/>
                  </a:cubicBezTo>
                  <a:cubicBezTo>
                    <a:pt x="6" y="56"/>
                    <a:pt x="6" y="56"/>
                    <a:pt x="6" y="56"/>
                  </a:cubicBezTo>
                  <a:cubicBezTo>
                    <a:pt x="4" y="56"/>
                    <a:pt x="3" y="57"/>
                    <a:pt x="3" y="58"/>
                  </a:cubicBezTo>
                  <a:cubicBezTo>
                    <a:pt x="3" y="59"/>
                    <a:pt x="4" y="60"/>
                    <a:pt x="6" y="60"/>
                  </a:cubicBezTo>
                  <a:cubicBezTo>
                    <a:pt x="44" y="60"/>
                    <a:pt x="44" y="60"/>
                    <a:pt x="44" y="60"/>
                  </a:cubicBezTo>
                  <a:cubicBezTo>
                    <a:pt x="46" y="60"/>
                    <a:pt x="47" y="59"/>
                    <a:pt x="47" y="58"/>
                  </a:cubicBezTo>
                  <a:close/>
                  <a:moveTo>
                    <a:pt x="20" y="34"/>
                  </a:moveTo>
                  <a:cubicBezTo>
                    <a:pt x="18" y="36"/>
                    <a:pt x="15" y="39"/>
                    <a:pt x="12" y="41"/>
                  </a:cubicBezTo>
                  <a:cubicBezTo>
                    <a:pt x="10" y="43"/>
                    <a:pt x="7" y="45"/>
                    <a:pt x="7" y="46"/>
                  </a:cubicBezTo>
                  <a:cubicBezTo>
                    <a:pt x="4" y="50"/>
                    <a:pt x="6" y="54"/>
                    <a:pt x="6" y="54"/>
                  </a:cubicBezTo>
                  <a:cubicBezTo>
                    <a:pt x="6" y="54"/>
                    <a:pt x="6" y="54"/>
                    <a:pt x="6" y="54"/>
                  </a:cubicBezTo>
                  <a:cubicBezTo>
                    <a:pt x="8" y="54"/>
                    <a:pt x="8" y="54"/>
                    <a:pt x="8" y="54"/>
                  </a:cubicBezTo>
                  <a:cubicBezTo>
                    <a:pt x="8" y="53"/>
                    <a:pt x="8" y="49"/>
                    <a:pt x="10" y="46"/>
                  </a:cubicBezTo>
                  <a:cubicBezTo>
                    <a:pt x="13" y="44"/>
                    <a:pt x="15" y="42"/>
                    <a:pt x="15" y="42"/>
                  </a:cubicBezTo>
                  <a:cubicBezTo>
                    <a:pt x="16" y="42"/>
                    <a:pt x="16" y="42"/>
                    <a:pt x="17" y="43"/>
                  </a:cubicBezTo>
                  <a:cubicBezTo>
                    <a:pt x="17" y="43"/>
                    <a:pt x="17" y="44"/>
                    <a:pt x="16" y="44"/>
                  </a:cubicBezTo>
                  <a:cubicBezTo>
                    <a:pt x="16" y="44"/>
                    <a:pt x="14" y="46"/>
                    <a:pt x="12" y="48"/>
                  </a:cubicBezTo>
                  <a:cubicBezTo>
                    <a:pt x="10" y="50"/>
                    <a:pt x="10" y="54"/>
                    <a:pt x="10" y="54"/>
                  </a:cubicBezTo>
                  <a:cubicBezTo>
                    <a:pt x="10" y="54"/>
                    <a:pt x="10" y="54"/>
                    <a:pt x="10" y="54"/>
                  </a:cubicBezTo>
                  <a:cubicBezTo>
                    <a:pt x="41" y="54"/>
                    <a:pt x="41" y="54"/>
                    <a:pt x="41" y="54"/>
                  </a:cubicBezTo>
                  <a:cubicBezTo>
                    <a:pt x="41" y="53"/>
                    <a:pt x="39" y="49"/>
                    <a:pt x="39" y="45"/>
                  </a:cubicBezTo>
                  <a:cubicBezTo>
                    <a:pt x="39" y="44"/>
                    <a:pt x="39" y="42"/>
                    <a:pt x="40" y="40"/>
                  </a:cubicBezTo>
                  <a:cubicBezTo>
                    <a:pt x="40" y="35"/>
                    <a:pt x="42" y="26"/>
                    <a:pt x="39" y="17"/>
                  </a:cubicBezTo>
                  <a:cubicBezTo>
                    <a:pt x="35" y="7"/>
                    <a:pt x="26" y="6"/>
                    <a:pt x="23" y="6"/>
                  </a:cubicBezTo>
                  <a:cubicBezTo>
                    <a:pt x="23" y="6"/>
                    <a:pt x="22" y="7"/>
                    <a:pt x="22" y="7"/>
                  </a:cubicBezTo>
                  <a:cubicBezTo>
                    <a:pt x="22" y="7"/>
                    <a:pt x="22" y="6"/>
                    <a:pt x="22" y="6"/>
                  </a:cubicBezTo>
                  <a:cubicBezTo>
                    <a:pt x="22" y="6"/>
                    <a:pt x="21" y="6"/>
                    <a:pt x="21" y="6"/>
                  </a:cubicBezTo>
                  <a:cubicBezTo>
                    <a:pt x="21" y="6"/>
                    <a:pt x="21" y="6"/>
                    <a:pt x="21" y="6"/>
                  </a:cubicBezTo>
                  <a:cubicBezTo>
                    <a:pt x="20" y="6"/>
                    <a:pt x="20" y="5"/>
                    <a:pt x="20" y="5"/>
                  </a:cubicBezTo>
                  <a:cubicBezTo>
                    <a:pt x="19" y="5"/>
                    <a:pt x="19" y="5"/>
                    <a:pt x="19" y="5"/>
                  </a:cubicBezTo>
                  <a:cubicBezTo>
                    <a:pt x="19" y="5"/>
                    <a:pt x="18" y="5"/>
                    <a:pt x="18" y="4"/>
                  </a:cubicBezTo>
                  <a:cubicBezTo>
                    <a:pt x="18" y="4"/>
                    <a:pt x="18" y="4"/>
                    <a:pt x="18" y="4"/>
                  </a:cubicBezTo>
                  <a:cubicBezTo>
                    <a:pt x="17" y="4"/>
                    <a:pt x="17" y="3"/>
                    <a:pt x="16" y="3"/>
                  </a:cubicBezTo>
                  <a:cubicBezTo>
                    <a:pt x="18" y="7"/>
                    <a:pt x="18" y="7"/>
                    <a:pt x="18" y="7"/>
                  </a:cubicBezTo>
                  <a:cubicBezTo>
                    <a:pt x="19" y="7"/>
                    <a:pt x="19" y="7"/>
                    <a:pt x="19" y="7"/>
                  </a:cubicBezTo>
                  <a:cubicBezTo>
                    <a:pt x="19" y="8"/>
                    <a:pt x="18" y="8"/>
                    <a:pt x="18" y="8"/>
                  </a:cubicBezTo>
                  <a:cubicBezTo>
                    <a:pt x="18" y="8"/>
                    <a:pt x="18" y="8"/>
                    <a:pt x="18" y="8"/>
                  </a:cubicBezTo>
                  <a:cubicBezTo>
                    <a:pt x="17" y="8"/>
                    <a:pt x="17" y="8"/>
                    <a:pt x="17" y="8"/>
                  </a:cubicBezTo>
                  <a:cubicBezTo>
                    <a:pt x="17" y="8"/>
                    <a:pt x="17" y="8"/>
                    <a:pt x="16" y="7"/>
                  </a:cubicBezTo>
                  <a:cubicBezTo>
                    <a:pt x="14" y="10"/>
                    <a:pt x="11" y="13"/>
                    <a:pt x="11" y="14"/>
                  </a:cubicBezTo>
                  <a:cubicBezTo>
                    <a:pt x="11" y="14"/>
                    <a:pt x="11" y="14"/>
                    <a:pt x="11" y="14"/>
                  </a:cubicBezTo>
                  <a:cubicBezTo>
                    <a:pt x="10" y="15"/>
                    <a:pt x="10" y="18"/>
                    <a:pt x="6" y="22"/>
                  </a:cubicBezTo>
                  <a:cubicBezTo>
                    <a:pt x="4" y="24"/>
                    <a:pt x="4" y="26"/>
                    <a:pt x="4" y="27"/>
                  </a:cubicBezTo>
                  <a:cubicBezTo>
                    <a:pt x="4" y="28"/>
                    <a:pt x="4" y="28"/>
                    <a:pt x="4" y="28"/>
                  </a:cubicBezTo>
                  <a:cubicBezTo>
                    <a:pt x="4" y="28"/>
                    <a:pt x="5" y="29"/>
                    <a:pt x="6" y="29"/>
                  </a:cubicBezTo>
                  <a:cubicBezTo>
                    <a:pt x="7" y="30"/>
                    <a:pt x="8" y="30"/>
                    <a:pt x="9" y="31"/>
                  </a:cubicBezTo>
                  <a:cubicBezTo>
                    <a:pt x="9" y="31"/>
                    <a:pt x="10" y="31"/>
                    <a:pt x="10" y="31"/>
                  </a:cubicBezTo>
                  <a:cubicBezTo>
                    <a:pt x="11" y="31"/>
                    <a:pt x="11" y="31"/>
                    <a:pt x="11" y="31"/>
                  </a:cubicBezTo>
                  <a:cubicBezTo>
                    <a:pt x="12" y="30"/>
                    <a:pt x="12" y="30"/>
                    <a:pt x="12" y="29"/>
                  </a:cubicBezTo>
                  <a:cubicBezTo>
                    <a:pt x="13" y="27"/>
                    <a:pt x="14" y="24"/>
                    <a:pt x="16" y="25"/>
                  </a:cubicBezTo>
                  <a:cubicBezTo>
                    <a:pt x="18" y="25"/>
                    <a:pt x="19" y="25"/>
                    <a:pt x="20" y="25"/>
                  </a:cubicBezTo>
                  <a:cubicBezTo>
                    <a:pt x="20" y="25"/>
                    <a:pt x="20" y="24"/>
                    <a:pt x="20" y="24"/>
                  </a:cubicBezTo>
                  <a:cubicBezTo>
                    <a:pt x="21" y="24"/>
                    <a:pt x="21" y="24"/>
                    <a:pt x="21" y="25"/>
                  </a:cubicBezTo>
                  <a:cubicBezTo>
                    <a:pt x="26" y="24"/>
                    <a:pt x="27" y="19"/>
                    <a:pt x="28" y="19"/>
                  </a:cubicBezTo>
                  <a:cubicBezTo>
                    <a:pt x="28" y="18"/>
                    <a:pt x="28" y="18"/>
                    <a:pt x="29" y="18"/>
                  </a:cubicBezTo>
                  <a:cubicBezTo>
                    <a:pt x="29" y="18"/>
                    <a:pt x="30" y="19"/>
                    <a:pt x="30" y="19"/>
                  </a:cubicBezTo>
                  <a:cubicBezTo>
                    <a:pt x="29" y="19"/>
                    <a:pt x="28" y="25"/>
                    <a:pt x="22" y="27"/>
                  </a:cubicBezTo>
                  <a:cubicBezTo>
                    <a:pt x="22" y="29"/>
                    <a:pt x="21" y="32"/>
                    <a:pt x="20" y="34"/>
                  </a:cubicBezTo>
                  <a:close/>
                  <a:moveTo>
                    <a:pt x="44" y="36"/>
                  </a:moveTo>
                  <a:cubicBezTo>
                    <a:pt x="45" y="30"/>
                    <a:pt x="45" y="22"/>
                    <a:pt x="40" y="14"/>
                  </a:cubicBezTo>
                  <a:cubicBezTo>
                    <a:pt x="37" y="8"/>
                    <a:pt x="32" y="6"/>
                    <a:pt x="28" y="5"/>
                  </a:cubicBezTo>
                  <a:cubicBezTo>
                    <a:pt x="33" y="6"/>
                    <a:pt x="38" y="9"/>
                    <a:pt x="40" y="16"/>
                  </a:cubicBezTo>
                  <a:cubicBezTo>
                    <a:pt x="44" y="26"/>
                    <a:pt x="42" y="35"/>
                    <a:pt x="42" y="41"/>
                  </a:cubicBezTo>
                  <a:cubicBezTo>
                    <a:pt x="41" y="42"/>
                    <a:pt x="41" y="44"/>
                    <a:pt x="41" y="45"/>
                  </a:cubicBezTo>
                  <a:cubicBezTo>
                    <a:pt x="41" y="48"/>
                    <a:pt x="42" y="51"/>
                    <a:pt x="43" y="53"/>
                  </a:cubicBezTo>
                  <a:cubicBezTo>
                    <a:pt x="49" y="48"/>
                    <a:pt x="49" y="48"/>
                    <a:pt x="49" y="48"/>
                  </a:cubicBezTo>
                  <a:cubicBezTo>
                    <a:pt x="48" y="47"/>
                    <a:pt x="46" y="45"/>
                    <a:pt x="45" y="43"/>
                  </a:cubicBezTo>
                  <a:cubicBezTo>
                    <a:pt x="44" y="41"/>
                    <a:pt x="44" y="39"/>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131" name="Freeform 41"/>
            <p:cNvSpPr>
              <a:spLocks noEditPoints="1"/>
            </p:cNvSpPr>
            <p:nvPr/>
          </p:nvSpPr>
          <p:spPr bwMode="auto">
            <a:xfrm>
              <a:off x="5182947" y="6402039"/>
              <a:ext cx="354914" cy="343084"/>
            </a:xfrm>
            <a:custGeom>
              <a:avLst/>
              <a:gdLst>
                <a:gd name="T0" fmla="*/ 12 w 63"/>
                <a:gd name="T1" fmla="*/ 10 h 61"/>
                <a:gd name="T2" fmla="*/ 13 w 63"/>
                <a:gd name="T3" fmla="*/ 10 h 61"/>
                <a:gd name="T4" fmla="*/ 13 w 63"/>
                <a:gd name="T5" fmla="*/ 12 h 61"/>
                <a:gd name="T6" fmla="*/ 13 w 63"/>
                <a:gd name="T7" fmla="*/ 29 h 61"/>
                <a:gd name="T8" fmla="*/ 13 w 63"/>
                <a:gd name="T9" fmla="*/ 31 h 61"/>
                <a:gd name="T10" fmla="*/ 13 w 63"/>
                <a:gd name="T11" fmla="*/ 31 h 61"/>
                <a:gd name="T12" fmla="*/ 12 w 63"/>
                <a:gd name="T13" fmla="*/ 31 h 61"/>
                <a:gd name="T14" fmla="*/ 12 w 63"/>
                <a:gd name="T15" fmla="*/ 10 h 61"/>
                <a:gd name="T16" fmla="*/ 61 w 63"/>
                <a:gd name="T17" fmla="*/ 59 h 61"/>
                <a:gd name="T18" fmla="*/ 56 w 63"/>
                <a:gd name="T19" fmla="*/ 61 h 61"/>
                <a:gd name="T20" fmla="*/ 51 w 63"/>
                <a:gd name="T21" fmla="*/ 59 h 61"/>
                <a:gd name="T22" fmla="*/ 38 w 63"/>
                <a:gd name="T23" fmla="*/ 47 h 61"/>
                <a:gd name="T24" fmla="*/ 36 w 63"/>
                <a:gd name="T25" fmla="*/ 42 h 61"/>
                <a:gd name="T26" fmla="*/ 32 w 63"/>
                <a:gd name="T27" fmla="*/ 38 h 61"/>
                <a:gd name="T28" fmla="*/ 22 w 63"/>
                <a:gd name="T29" fmla="*/ 41 h 61"/>
                <a:gd name="T30" fmla="*/ 8 w 63"/>
                <a:gd name="T31" fmla="*/ 35 h 61"/>
                <a:gd name="T32" fmla="*/ 8 w 63"/>
                <a:gd name="T33" fmla="*/ 6 h 61"/>
                <a:gd name="T34" fmla="*/ 22 w 63"/>
                <a:gd name="T35" fmla="*/ 0 h 61"/>
                <a:gd name="T36" fmla="*/ 36 w 63"/>
                <a:gd name="T37" fmla="*/ 6 h 61"/>
                <a:gd name="T38" fmla="*/ 39 w 63"/>
                <a:gd name="T39" fmla="*/ 31 h 61"/>
                <a:gd name="T40" fmla="*/ 43 w 63"/>
                <a:gd name="T41" fmla="*/ 35 h 61"/>
                <a:gd name="T42" fmla="*/ 48 w 63"/>
                <a:gd name="T43" fmla="*/ 37 h 61"/>
                <a:gd name="T44" fmla="*/ 60 w 63"/>
                <a:gd name="T45" fmla="*/ 49 h 61"/>
                <a:gd name="T46" fmla="*/ 61 w 63"/>
                <a:gd name="T47" fmla="*/ 59 h 61"/>
                <a:gd name="T48" fmla="*/ 10 w 63"/>
                <a:gd name="T49" fmla="*/ 8 h 61"/>
                <a:gd name="T50" fmla="*/ 5 w 63"/>
                <a:gd name="T51" fmla="*/ 21 h 61"/>
                <a:gd name="T52" fmla="*/ 10 w 63"/>
                <a:gd name="T53" fmla="*/ 33 h 61"/>
                <a:gd name="T54" fmla="*/ 22 w 63"/>
                <a:gd name="T55" fmla="*/ 38 h 61"/>
                <a:gd name="T56" fmla="*/ 34 w 63"/>
                <a:gd name="T57" fmla="*/ 33 h 61"/>
                <a:gd name="T58" fmla="*/ 39 w 63"/>
                <a:gd name="T59" fmla="*/ 21 h 61"/>
                <a:gd name="T60" fmla="*/ 34 w 63"/>
                <a:gd name="T61" fmla="*/ 8 h 61"/>
                <a:gd name="T62" fmla="*/ 22 w 63"/>
                <a:gd name="T63" fmla="*/ 3 h 61"/>
                <a:gd name="T64" fmla="*/ 10 w 63"/>
                <a:gd name="T65" fmla="*/ 8 h 61"/>
                <a:gd name="T66" fmla="*/ 36 w 63"/>
                <a:gd name="T67" fmla="*/ 34 h 61"/>
                <a:gd name="T68" fmla="*/ 34 w 63"/>
                <a:gd name="T69" fmla="*/ 35 h 61"/>
                <a:gd name="T70" fmla="*/ 38 w 63"/>
                <a:gd name="T71" fmla="*/ 39 h 61"/>
                <a:gd name="T72" fmla="*/ 39 w 63"/>
                <a:gd name="T73" fmla="*/ 37 h 61"/>
                <a:gd name="T74" fmla="*/ 40 w 63"/>
                <a:gd name="T75" fmla="*/ 36 h 61"/>
                <a:gd name="T76" fmla="*/ 37 w 63"/>
                <a:gd name="T77" fmla="*/ 33 h 61"/>
                <a:gd name="T78" fmla="*/ 36 w 63"/>
                <a:gd name="T79" fmla="*/ 34 h 61"/>
                <a:gd name="T80" fmla="*/ 41 w 63"/>
                <a:gd name="T81" fmla="*/ 44 h 61"/>
                <a:gd name="T82" fmla="*/ 53 w 63"/>
                <a:gd name="T83" fmla="*/ 57 h 61"/>
                <a:gd name="T84" fmla="*/ 58 w 63"/>
                <a:gd name="T85" fmla="*/ 57 h 61"/>
                <a:gd name="T86" fmla="*/ 60 w 63"/>
                <a:gd name="T87" fmla="*/ 54 h 61"/>
                <a:gd name="T88" fmla="*/ 58 w 63"/>
                <a:gd name="T89" fmla="*/ 51 h 61"/>
                <a:gd name="T90" fmla="*/ 46 w 63"/>
                <a:gd name="T91" fmla="*/ 39 h 61"/>
                <a:gd name="T92" fmla="*/ 43 w 63"/>
                <a:gd name="T93" fmla="*/ 38 h 61"/>
                <a:gd name="T94" fmla="*/ 42 w 63"/>
                <a:gd name="T95" fmla="*/ 38 h 61"/>
                <a:gd name="T96" fmla="*/ 41 w 63"/>
                <a:gd name="T97" fmla="*/ 38 h 61"/>
                <a:gd name="T98" fmla="*/ 40 w 63"/>
                <a:gd name="T99" fmla="*/ 39 h 61"/>
                <a:gd name="T100" fmla="*/ 40 w 63"/>
                <a:gd name="T101" fmla="*/ 40 h 61"/>
                <a:gd name="T102" fmla="*/ 39 w 63"/>
                <a:gd name="T103" fmla="*/ 40 h 61"/>
                <a:gd name="T104" fmla="*/ 41 w 63"/>
                <a:gd name="T105" fmla="*/ 4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 h="61">
                  <a:moveTo>
                    <a:pt x="12" y="10"/>
                  </a:moveTo>
                  <a:cubicBezTo>
                    <a:pt x="12" y="10"/>
                    <a:pt x="13" y="10"/>
                    <a:pt x="13" y="10"/>
                  </a:cubicBezTo>
                  <a:cubicBezTo>
                    <a:pt x="14" y="11"/>
                    <a:pt x="14" y="11"/>
                    <a:pt x="13" y="12"/>
                  </a:cubicBezTo>
                  <a:cubicBezTo>
                    <a:pt x="8" y="17"/>
                    <a:pt x="8" y="24"/>
                    <a:pt x="13" y="29"/>
                  </a:cubicBezTo>
                  <a:cubicBezTo>
                    <a:pt x="14" y="30"/>
                    <a:pt x="14" y="30"/>
                    <a:pt x="13" y="31"/>
                  </a:cubicBezTo>
                  <a:cubicBezTo>
                    <a:pt x="13" y="31"/>
                    <a:pt x="13" y="31"/>
                    <a:pt x="13" y="31"/>
                  </a:cubicBezTo>
                  <a:cubicBezTo>
                    <a:pt x="12" y="31"/>
                    <a:pt x="12" y="31"/>
                    <a:pt x="12" y="31"/>
                  </a:cubicBezTo>
                  <a:cubicBezTo>
                    <a:pt x="6" y="25"/>
                    <a:pt x="6" y="16"/>
                    <a:pt x="12" y="10"/>
                  </a:cubicBezTo>
                  <a:close/>
                  <a:moveTo>
                    <a:pt x="61" y="59"/>
                  </a:moveTo>
                  <a:cubicBezTo>
                    <a:pt x="59" y="60"/>
                    <a:pt x="58" y="61"/>
                    <a:pt x="56" y="61"/>
                  </a:cubicBezTo>
                  <a:cubicBezTo>
                    <a:pt x="54" y="61"/>
                    <a:pt x="52" y="60"/>
                    <a:pt x="51" y="59"/>
                  </a:cubicBezTo>
                  <a:cubicBezTo>
                    <a:pt x="38" y="47"/>
                    <a:pt x="38" y="47"/>
                    <a:pt x="38" y="47"/>
                  </a:cubicBezTo>
                  <a:cubicBezTo>
                    <a:pt x="37" y="45"/>
                    <a:pt x="36" y="43"/>
                    <a:pt x="36" y="42"/>
                  </a:cubicBezTo>
                  <a:cubicBezTo>
                    <a:pt x="32" y="38"/>
                    <a:pt x="32" y="38"/>
                    <a:pt x="32" y="38"/>
                  </a:cubicBezTo>
                  <a:cubicBezTo>
                    <a:pt x="29" y="40"/>
                    <a:pt x="26" y="41"/>
                    <a:pt x="22" y="41"/>
                  </a:cubicBezTo>
                  <a:cubicBezTo>
                    <a:pt x="17" y="41"/>
                    <a:pt x="12" y="38"/>
                    <a:pt x="8" y="35"/>
                  </a:cubicBezTo>
                  <a:cubicBezTo>
                    <a:pt x="0" y="27"/>
                    <a:pt x="0" y="14"/>
                    <a:pt x="8" y="6"/>
                  </a:cubicBezTo>
                  <a:cubicBezTo>
                    <a:pt x="12" y="3"/>
                    <a:pt x="17" y="0"/>
                    <a:pt x="22" y="0"/>
                  </a:cubicBezTo>
                  <a:cubicBezTo>
                    <a:pt x="28" y="0"/>
                    <a:pt x="33" y="3"/>
                    <a:pt x="36" y="6"/>
                  </a:cubicBezTo>
                  <a:cubicBezTo>
                    <a:pt x="43" y="13"/>
                    <a:pt x="44" y="23"/>
                    <a:pt x="39" y="31"/>
                  </a:cubicBezTo>
                  <a:cubicBezTo>
                    <a:pt x="43" y="35"/>
                    <a:pt x="43" y="35"/>
                    <a:pt x="43" y="35"/>
                  </a:cubicBezTo>
                  <a:cubicBezTo>
                    <a:pt x="45" y="35"/>
                    <a:pt x="47" y="35"/>
                    <a:pt x="48" y="37"/>
                  </a:cubicBezTo>
                  <a:cubicBezTo>
                    <a:pt x="60" y="49"/>
                    <a:pt x="60" y="49"/>
                    <a:pt x="60" y="49"/>
                  </a:cubicBezTo>
                  <a:cubicBezTo>
                    <a:pt x="63" y="52"/>
                    <a:pt x="63" y="56"/>
                    <a:pt x="61" y="59"/>
                  </a:cubicBezTo>
                  <a:close/>
                  <a:moveTo>
                    <a:pt x="10" y="8"/>
                  </a:moveTo>
                  <a:cubicBezTo>
                    <a:pt x="7" y="12"/>
                    <a:pt x="5" y="16"/>
                    <a:pt x="5" y="21"/>
                  </a:cubicBezTo>
                  <a:cubicBezTo>
                    <a:pt x="5" y="25"/>
                    <a:pt x="7" y="29"/>
                    <a:pt x="10" y="33"/>
                  </a:cubicBezTo>
                  <a:cubicBezTo>
                    <a:pt x="13" y="36"/>
                    <a:pt x="18" y="38"/>
                    <a:pt x="22" y="38"/>
                  </a:cubicBezTo>
                  <a:cubicBezTo>
                    <a:pt x="27" y="38"/>
                    <a:pt x="31" y="36"/>
                    <a:pt x="34" y="33"/>
                  </a:cubicBezTo>
                  <a:cubicBezTo>
                    <a:pt x="37" y="29"/>
                    <a:pt x="39" y="25"/>
                    <a:pt x="39" y="21"/>
                  </a:cubicBezTo>
                  <a:cubicBezTo>
                    <a:pt x="39" y="16"/>
                    <a:pt x="37" y="12"/>
                    <a:pt x="34" y="8"/>
                  </a:cubicBezTo>
                  <a:cubicBezTo>
                    <a:pt x="31" y="5"/>
                    <a:pt x="27" y="3"/>
                    <a:pt x="22" y="3"/>
                  </a:cubicBezTo>
                  <a:cubicBezTo>
                    <a:pt x="18" y="3"/>
                    <a:pt x="13" y="5"/>
                    <a:pt x="10" y="8"/>
                  </a:cubicBezTo>
                  <a:close/>
                  <a:moveTo>
                    <a:pt x="36" y="34"/>
                  </a:moveTo>
                  <a:cubicBezTo>
                    <a:pt x="35" y="34"/>
                    <a:pt x="35" y="35"/>
                    <a:pt x="34" y="35"/>
                  </a:cubicBezTo>
                  <a:cubicBezTo>
                    <a:pt x="38" y="39"/>
                    <a:pt x="38" y="39"/>
                    <a:pt x="38" y="39"/>
                  </a:cubicBezTo>
                  <a:cubicBezTo>
                    <a:pt x="38" y="38"/>
                    <a:pt x="38" y="38"/>
                    <a:pt x="39" y="37"/>
                  </a:cubicBezTo>
                  <a:cubicBezTo>
                    <a:pt x="39" y="37"/>
                    <a:pt x="40" y="36"/>
                    <a:pt x="40" y="36"/>
                  </a:cubicBezTo>
                  <a:cubicBezTo>
                    <a:pt x="37" y="33"/>
                    <a:pt x="37" y="33"/>
                    <a:pt x="37" y="33"/>
                  </a:cubicBezTo>
                  <a:cubicBezTo>
                    <a:pt x="36" y="33"/>
                    <a:pt x="36" y="34"/>
                    <a:pt x="36" y="34"/>
                  </a:cubicBezTo>
                  <a:close/>
                  <a:moveTo>
                    <a:pt x="41" y="44"/>
                  </a:moveTo>
                  <a:cubicBezTo>
                    <a:pt x="53" y="57"/>
                    <a:pt x="53" y="57"/>
                    <a:pt x="53" y="57"/>
                  </a:cubicBezTo>
                  <a:cubicBezTo>
                    <a:pt x="54" y="58"/>
                    <a:pt x="57" y="58"/>
                    <a:pt x="58" y="57"/>
                  </a:cubicBezTo>
                  <a:cubicBezTo>
                    <a:pt x="59" y="56"/>
                    <a:pt x="60" y="55"/>
                    <a:pt x="60" y="54"/>
                  </a:cubicBezTo>
                  <a:cubicBezTo>
                    <a:pt x="60" y="53"/>
                    <a:pt x="59" y="52"/>
                    <a:pt x="58" y="51"/>
                  </a:cubicBezTo>
                  <a:cubicBezTo>
                    <a:pt x="46" y="39"/>
                    <a:pt x="46" y="39"/>
                    <a:pt x="46" y="39"/>
                  </a:cubicBezTo>
                  <a:cubicBezTo>
                    <a:pt x="45" y="38"/>
                    <a:pt x="44" y="38"/>
                    <a:pt x="43" y="38"/>
                  </a:cubicBezTo>
                  <a:cubicBezTo>
                    <a:pt x="43" y="38"/>
                    <a:pt x="42" y="38"/>
                    <a:pt x="42" y="38"/>
                  </a:cubicBezTo>
                  <a:cubicBezTo>
                    <a:pt x="42" y="38"/>
                    <a:pt x="42" y="38"/>
                    <a:pt x="41" y="38"/>
                  </a:cubicBezTo>
                  <a:cubicBezTo>
                    <a:pt x="41" y="38"/>
                    <a:pt x="41" y="38"/>
                    <a:pt x="40" y="39"/>
                  </a:cubicBezTo>
                  <a:cubicBezTo>
                    <a:pt x="40" y="39"/>
                    <a:pt x="40" y="39"/>
                    <a:pt x="40" y="40"/>
                  </a:cubicBezTo>
                  <a:cubicBezTo>
                    <a:pt x="39" y="40"/>
                    <a:pt x="39" y="40"/>
                    <a:pt x="39" y="40"/>
                  </a:cubicBezTo>
                  <a:cubicBezTo>
                    <a:pt x="39" y="42"/>
                    <a:pt x="39" y="43"/>
                    <a:pt x="41" y="44"/>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132" name="Freeform 54"/>
            <p:cNvSpPr>
              <a:spLocks noEditPoints="1"/>
            </p:cNvSpPr>
            <p:nvPr/>
          </p:nvSpPr>
          <p:spPr bwMode="auto">
            <a:xfrm>
              <a:off x="7515450" y="3586495"/>
              <a:ext cx="304249" cy="353403"/>
            </a:xfrm>
            <a:custGeom>
              <a:avLst/>
              <a:gdLst>
                <a:gd name="T0" fmla="*/ 31 w 62"/>
                <a:gd name="T1" fmla="*/ 49 h 70"/>
                <a:gd name="T2" fmla="*/ 45 w 62"/>
                <a:gd name="T3" fmla="*/ 35 h 70"/>
                <a:gd name="T4" fmla="*/ 45 w 62"/>
                <a:gd name="T5" fmla="*/ 8 h 70"/>
                <a:gd name="T6" fmla="*/ 17 w 62"/>
                <a:gd name="T7" fmla="*/ 8 h 70"/>
                <a:gd name="T8" fmla="*/ 17 w 62"/>
                <a:gd name="T9" fmla="*/ 35 h 70"/>
                <a:gd name="T10" fmla="*/ 31 w 62"/>
                <a:gd name="T11" fmla="*/ 49 h 70"/>
                <a:gd name="T12" fmla="*/ 31 w 62"/>
                <a:gd name="T13" fmla="*/ 8 h 70"/>
                <a:gd name="T14" fmla="*/ 44 w 62"/>
                <a:gd name="T15" fmla="*/ 21 h 70"/>
                <a:gd name="T16" fmla="*/ 31 w 62"/>
                <a:gd name="T17" fmla="*/ 34 h 70"/>
                <a:gd name="T18" fmla="*/ 18 w 62"/>
                <a:gd name="T19" fmla="*/ 21 h 70"/>
                <a:gd name="T20" fmla="*/ 31 w 62"/>
                <a:gd name="T21" fmla="*/ 8 h 70"/>
                <a:gd name="T22" fmla="*/ 25 w 62"/>
                <a:gd name="T23" fmla="*/ 50 h 70"/>
                <a:gd name="T24" fmla="*/ 27 w 62"/>
                <a:gd name="T25" fmla="*/ 48 h 70"/>
                <a:gd name="T26" fmla="*/ 30 w 62"/>
                <a:gd name="T27" fmla="*/ 50 h 70"/>
                <a:gd name="T28" fmla="*/ 31 w 62"/>
                <a:gd name="T29" fmla="*/ 51 h 70"/>
                <a:gd name="T30" fmla="*/ 32 w 62"/>
                <a:gd name="T31" fmla="*/ 50 h 70"/>
                <a:gd name="T32" fmla="*/ 34 w 62"/>
                <a:gd name="T33" fmla="*/ 48 h 70"/>
                <a:gd name="T34" fmla="*/ 37 w 62"/>
                <a:gd name="T35" fmla="*/ 50 h 70"/>
                <a:gd name="T36" fmla="*/ 31 w 62"/>
                <a:gd name="T37" fmla="*/ 53 h 70"/>
                <a:gd name="T38" fmla="*/ 25 w 62"/>
                <a:gd name="T39" fmla="*/ 50 h 70"/>
                <a:gd name="T40" fmla="*/ 8 w 62"/>
                <a:gd name="T41" fmla="*/ 53 h 70"/>
                <a:gd name="T42" fmla="*/ 31 w 62"/>
                <a:gd name="T43" fmla="*/ 62 h 70"/>
                <a:gd name="T44" fmla="*/ 54 w 62"/>
                <a:gd name="T45" fmla="*/ 53 h 70"/>
                <a:gd name="T46" fmla="*/ 39 w 62"/>
                <a:gd name="T47" fmla="*/ 44 h 70"/>
                <a:gd name="T48" fmla="*/ 35 w 62"/>
                <a:gd name="T49" fmla="*/ 47 h 70"/>
                <a:gd name="T50" fmla="*/ 44 w 62"/>
                <a:gd name="T51" fmla="*/ 51 h 70"/>
                <a:gd name="T52" fmla="*/ 31 w 62"/>
                <a:gd name="T53" fmla="*/ 54 h 70"/>
                <a:gd name="T54" fmla="*/ 18 w 62"/>
                <a:gd name="T55" fmla="*/ 51 h 70"/>
                <a:gd name="T56" fmla="*/ 26 w 62"/>
                <a:gd name="T57" fmla="*/ 47 h 70"/>
                <a:gd name="T58" fmla="*/ 23 w 62"/>
                <a:gd name="T59" fmla="*/ 44 h 70"/>
                <a:gd name="T60" fmla="*/ 8 w 62"/>
                <a:gd name="T61" fmla="*/ 53 h 70"/>
                <a:gd name="T62" fmla="*/ 16 w 62"/>
                <a:gd name="T63" fmla="*/ 51 h 70"/>
                <a:gd name="T64" fmla="*/ 31 w 62"/>
                <a:gd name="T65" fmla="*/ 56 h 70"/>
                <a:gd name="T66" fmla="*/ 46 w 62"/>
                <a:gd name="T67" fmla="*/ 51 h 70"/>
                <a:gd name="T68" fmla="*/ 42 w 62"/>
                <a:gd name="T69" fmla="*/ 47 h 70"/>
                <a:gd name="T70" fmla="*/ 52 w 62"/>
                <a:gd name="T71" fmla="*/ 53 h 70"/>
                <a:gd name="T72" fmla="*/ 31 w 62"/>
                <a:gd name="T73" fmla="*/ 60 h 70"/>
                <a:gd name="T74" fmla="*/ 10 w 62"/>
                <a:gd name="T75" fmla="*/ 53 h 70"/>
                <a:gd name="T76" fmla="*/ 20 w 62"/>
                <a:gd name="T77" fmla="*/ 47 h 70"/>
                <a:gd name="T78" fmla="*/ 16 w 62"/>
                <a:gd name="T79" fmla="*/ 51 h 70"/>
                <a:gd name="T80" fmla="*/ 62 w 62"/>
                <a:gd name="T81" fmla="*/ 55 h 70"/>
                <a:gd name="T82" fmla="*/ 31 w 62"/>
                <a:gd name="T83" fmla="*/ 70 h 70"/>
                <a:gd name="T84" fmla="*/ 0 w 62"/>
                <a:gd name="T85" fmla="*/ 55 h 70"/>
                <a:gd name="T86" fmla="*/ 20 w 62"/>
                <a:gd name="T87" fmla="*/ 41 h 70"/>
                <a:gd name="T88" fmla="*/ 23 w 62"/>
                <a:gd name="T89" fmla="*/ 44 h 70"/>
                <a:gd name="T90" fmla="*/ 3 w 62"/>
                <a:gd name="T91" fmla="*/ 55 h 70"/>
                <a:gd name="T92" fmla="*/ 31 w 62"/>
                <a:gd name="T93" fmla="*/ 67 h 70"/>
                <a:gd name="T94" fmla="*/ 59 w 62"/>
                <a:gd name="T95" fmla="*/ 55 h 70"/>
                <a:gd name="T96" fmla="*/ 39 w 62"/>
                <a:gd name="T97" fmla="*/ 44 h 70"/>
                <a:gd name="T98" fmla="*/ 42 w 62"/>
                <a:gd name="T99" fmla="*/ 41 h 70"/>
                <a:gd name="T100" fmla="*/ 62 w 62"/>
                <a:gd name="T101" fmla="*/ 5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 h="70">
                  <a:moveTo>
                    <a:pt x="31" y="49"/>
                  </a:moveTo>
                  <a:cubicBezTo>
                    <a:pt x="45" y="35"/>
                    <a:pt x="45" y="35"/>
                    <a:pt x="45" y="35"/>
                  </a:cubicBezTo>
                  <a:cubicBezTo>
                    <a:pt x="52" y="27"/>
                    <a:pt x="52" y="15"/>
                    <a:pt x="45" y="8"/>
                  </a:cubicBezTo>
                  <a:cubicBezTo>
                    <a:pt x="37" y="0"/>
                    <a:pt x="25" y="0"/>
                    <a:pt x="17" y="8"/>
                  </a:cubicBezTo>
                  <a:cubicBezTo>
                    <a:pt x="10" y="15"/>
                    <a:pt x="10" y="27"/>
                    <a:pt x="17" y="35"/>
                  </a:cubicBezTo>
                  <a:lnTo>
                    <a:pt x="31" y="49"/>
                  </a:lnTo>
                  <a:close/>
                  <a:moveTo>
                    <a:pt x="31" y="8"/>
                  </a:moveTo>
                  <a:cubicBezTo>
                    <a:pt x="38" y="8"/>
                    <a:pt x="44" y="14"/>
                    <a:pt x="44" y="21"/>
                  </a:cubicBezTo>
                  <a:cubicBezTo>
                    <a:pt x="44" y="29"/>
                    <a:pt x="38" y="34"/>
                    <a:pt x="31" y="34"/>
                  </a:cubicBezTo>
                  <a:cubicBezTo>
                    <a:pt x="24" y="34"/>
                    <a:pt x="18" y="29"/>
                    <a:pt x="18" y="21"/>
                  </a:cubicBezTo>
                  <a:cubicBezTo>
                    <a:pt x="18" y="14"/>
                    <a:pt x="24" y="8"/>
                    <a:pt x="31" y="8"/>
                  </a:cubicBezTo>
                  <a:close/>
                  <a:moveTo>
                    <a:pt x="25" y="50"/>
                  </a:moveTo>
                  <a:cubicBezTo>
                    <a:pt x="25" y="49"/>
                    <a:pt x="26" y="49"/>
                    <a:pt x="27" y="48"/>
                  </a:cubicBezTo>
                  <a:cubicBezTo>
                    <a:pt x="30" y="50"/>
                    <a:pt x="30" y="50"/>
                    <a:pt x="30" y="50"/>
                  </a:cubicBezTo>
                  <a:cubicBezTo>
                    <a:pt x="30" y="51"/>
                    <a:pt x="30" y="51"/>
                    <a:pt x="31" y="51"/>
                  </a:cubicBezTo>
                  <a:cubicBezTo>
                    <a:pt x="31" y="51"/>
                    <a:pt x="32" y="51"/>
                    <a:pt x="32" y="50"/>
                  </a:cubicBezTo>
                  <a:cubicBezTo>
                    <a:pt x="34" y="48"/>
                    <a:pt x="34" y="48"/>
                    <a:pt x="34" y="48"/>
                  </a:cubicBezTo>
                  <a:cubicBezTo>
                    <a:pt x="36" y="49"/>
                    <a:pt x="37" y="49"/>
                    <a:pt x="37" y="50"/>
                  </a:cubicBezTo>
                  <a:cubicBezTo>
                    <a:pt x="37" y="52"/>
                    <a:pt x="34" y="53"/>
                    <a:pt x="31" y="53"/>
                  </a:cubicBezTo>
                  <a:cubicBezTo>
                    <a:pt x="28" y="53"/>
                    <a:pt x="25" y="52"/>
                    <a:pt x="25" y="50"/>
                  </a:cubicBezTo>
                  <a:close/>
                  <a:moveTo>
                    <a:pt x="8" y="53"/>
                  </a:moveTo>
                  <a:cubicBezTo>
                    <a:pt x="8" y="58"/>
                    <a:pt x="18" y="62"/>
                    <a:pt x="31" y="62"/>
                  </a:cubicBezTo>
                  <a:cubicBezTo>
                    <a:pt x="44" y="62"/>
                    <a:pt x="54" y="58"/>
                    <a:pt x="54" y="53"/>
                  </a:cubicBezTo>
                  <a:cubicBezTo>
                    <a:pt x="54" y="49"/>
                    <a:pt x="48" y="45"/>
                    <a:pt x="39" y="44"/>
                  </a:cubicBezTo>
                  <a:cubicBezTo>
                    <a:pt x="35" y="47"/>
                    <a:pt x="35" y="47"/>
                    <a:pt x="35" y="47"/>
                  </a:cubicBezTo>
                  <a:cubicBezTo>
                    <a:pt x="41" y="48"/>
                    <a:pt x="44" y="49"/>
                    <a:pt x="44" y="51"/>
                  </a:cubicBezTo>
                  <a:cubicBezTo>
                    <a:pt x="44" y="52"/>
                    <a:pt x="39" y="54"/>
                    <a:pt x="31" y="54"/>
                  </a:cubicBezTo>
                  <a:cubicBezTo>
                    <a:pt x="23" y="54"/>
                    <a:pt x="18" y="52"/>
                    <a:pt x="18" y="51"/>
                  </a:cubicBezTo>
                  <a:cubicBezTo>
                    <a:pt x="18" y="49"/>
                    <a:pt x="21" y="48"/>
                    <a:pt x="26" y="47"/>
                  </a:cubicBezTo>
                  <a:cubicBezTo>
                    <a:pt x="23" y="44"/>
                    <a:pt x="23" y="44"/>
                    <a:pt x="23" y="44"/>
                  </a:cubicBezTo>
                  <a:cubicBezTo>
                    <a:pt x="14" y="45"/>
                    <a:pt x="8" y="49"/>
                    <a:pt x="8" y="53"/>
                  </a:cubicBezTo>
                  <a:close/>
                  <a:moveTo>
                    <a:pt x="16" y="51"/>
                  </a:moveTo>
                  <a:cubicBezTo>
                    <a:pt x="16" y="54"/>
                    <a:pt x="23" y="56"/>
                    <a:pt x="31" y="56"/>
                  </a:cubicBezTo>
                  <a:cubicBezTo>
                    <a:pt x="39" y="56"/>
                    <a:pt x="46" y="54"/>
                    <a:pt x="46" y="51"/>
                  </a:cubicBezTo>
                  <a:cubicBezTo>
                    <a:pt x="46" y="49"/>
                    <a:pt x="44" y="47"/>
                    <a:pt x="42" y="47"/>
                  </a:cubicBezTo>
                  <a:cubicBezTo>
                    <a:pt x="48" y="48"/>
                    <a:pt x="52" y="50"/>
                    <a:pt x="52" y="53"/>
                  </a:cubicBezTo>
                  <a:cubicBezTo>
                    <a:pt x="52" y="56"/>
                    <a:pt x="43" y="60"/>
                    <a:pt x="31" y="60"/>
                  </a:cubicBezTo>
                  <a:cubicBezTo>
                    <a:pt x="19" y="60"/>
                    <a:pt x="10" y="56"/>
                    <a:pt x="10" y="53"/>
                  </a:cubicBezTo>
                  <a:cubicBezTo>
                    <a:pt x="10" y="50"/>
                    <a:pt x="14" y="48"/>
                    <a:pt x="20" y="47"/>
                  </a:cubicBezTo>
                  <a:cubicBezTo>
                    <a:pt x="17" y="47"/>
                    <a:pt x="16" y="49"/>
                    <a:pt x="16" y="51"/>
                  </a:cubicBezTo>
                  <a:close/>
                  <a:moveTo>
                    <a:pt x="62" y="55"/>
                  </a:moveTo>
                  <a:cubicBezTo>
                    <a:pt x="62" y="64"/>
                    <a:pt x="49" y="70"/>
                    <a:pt x="31" y="70"/>
                  </a:cubicBezTo>
                  <a:cubicBezTo>
                    <a:pt x="13" y="70"/>
                    <a:pt x="0" y="64"/>
                    <a:pt x="0" y="55"/>
                  </a:cubicBezTo>
                  <a:cubicBezTo>
                    <a:pt x="0" y="49"/>
                    <a:pt x="8" y="43"/>
                    <a:pt x="20" y="41"/>
                  </a:cubicBezTo>
                  <a:cubicBezTo>
                    <a:pt x="23" y="44"/>
                    <a:pt x="23" y="44"/>
                    <a:pt x="23" y="44"/>
                  </a:cubicBezTo>
                  <a:cubicBezTo>
                    <a:pt x="10" y="45"/>
                    <a:pt x="3" y="50"/>
                    <a:pt x="3" y="55"/>
                  </a:cubicBezTo>
                  <a:cubicBezTo>
                    <a:pt x="3" y="61"/>
                    <a:pt x="14" y="67"/>
                    <a:pt x="31" y="67"/>
                  </a:cubicBezTo>
                  <a:cubicBezTo>
                    <a:pt x="48" y="67"/>
                    <a:pt x="59" y="61"/>
                    <a:pt x="59" y="55"/>
                  </a:cubicBezTo>
                  <a:cubicBezTo>
                    <a:pt x="59" y="50"/>
                    <a:pt x="51" y="45"/>
                    <a:pt x="39" y="44"/>
                  </a:cubicBezTo>
                  <a:cubicBezTo>
                    <a:pt x="42" y="41"/>
                    <a:pt x="42" y="41"/>
                    <a:pt x="42" y="41"/>
                  </a:cubicBezTo>
                  <a:cubicBezTo>
                    <a:pt x="54" y="43"/>
                    <a:pt x="62" y="49"/>
                    <a:pt x="62" y="55"/>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133" name="Freeform 119"/>
            <p:cNvSpPr>
              <a:spLocks noEditPoints="1"/>
            </p:cNvSpPr>
            <p:nvPr/>
          </p:nvSpPr>
          <p:spPr bwMode="auto">
            <a:xfrm>
              <a:off x="6782300" y="5458516"/>
              <a:ext cx="332792" cy="332791"/>
            </a:xfrm>
            <a:custGeom>
              <a:avLst/>
              <a:gdLst>
                <a:gd name="T0" fmla="*/ 45 w 62"/>
                <a:gd name="T1" fmla="*/ 4 h 62"/>
                <a:gd name="T2" fmla="*/ 45 w 62"/>
                <a:gd name="T3" fmla="*/ 9 h 62"/>
                <a:gd name="T4" fmla="*/ 17 w 62"/>
                <a:gd name="T5" fmla="*/ 52 h 62"/>
                <a:gd name="T6" fmla="*/ 16 w 62"/>
                <a:gd name="T7" fmla="*/ 58 h 62"/>
                <a:gd name="T8" fmla="*/ 19 w 62"/>
                <a:gd name="T9" fmla="*/ 52 h 62"/>
                <a:gd name="T10" fmla="*/ 54 w 62"/>
                <a:gd name="T11" fmla="*/ 19 h 62"/>
                <a:gd name="T12" fmla="*/ 56 w 62"/>
                <a:gd name="T13" fmla="*/ 15 h 62"/>
                <a:gd name="T14" fmla="*/ 53 w 62"/>
                <a:gd name="T15" fmla="*/ 19 h 62"/>
                <a:gd name="T16" fmla="*/ 4 w 62"/>
                <a:gd name="T17" fmla="*/ 46 h 62"/>
                <a:gd name="T18" fmla="*/ 9 w 62"/>
                <a:gd name="T19" fmla="*/ 44 h 62"/>
                <a:gd name="T20" fmla="*/ 61 w 62"/>
                <a:gd name="T21" fmla="*/ 30 h 62"/>
                <a:gd name="T22" fmla="*/ 56 w 62"/>
                <a:gd name="T23" fmla="*/ 32 h 62"/>
                <a:gd name="T24" fmla="*/ 61 w 62"/>
                <a:gd name="T25" fmla="*/ 30 h 62"/>
                <a:gd name="T26" fmla="*/ 1 w 62"/>
                <a:gd name="T27" fmla="*/ 30 h 62"/>
                <a:gd name="T28" fmla="*/ 5 w 62"/>
                <a:gd name="T29" fmla="*/ 32 h 62"/>
                <a:gd name="T30" fmla="*/ 52 w 62"/>
                <a:gd name="T31" fmla="*/ 43 h 62"/>
                <a:gd name="T32" fmla="*/ 57 w 62"/>
                <a:gd name="T33" fmla="*/ 47 h 62"/>
                <a:gd name="T34" fmla="*/ 54 w 62"/>
                <a:gd name="T35" fmla="*/ 43 h 62"/>
                <a:gd name="T36" fmla="*/ 10 w 62"/>
                <a:gd name="T37" fmla="*/ 18 h 62"/>
                <a:gd name="T38" fmla="*/ 4 w 62"/>
                <a:gd name="T39" fmla="*/ 15 h 62"/>
                <a:gd name="T40" fmla="*/ 45 w 62"/>
                <a:gd name="T41" fmla="*/ 52 h 62"/>
                <a:gd name="T42" fmla="*/ 45 w 62"/>
                <a:gd name="T43" fmla="*/ 57 h 62"/>
                <a:gd name="T44" fmla="*/ 47 w 62"/>
                <a:gd name="T45" fmla="*/ 56 h 62"/>
                <a:gd name="T46" fmla="*/ 30 w 62"/>
                <a:gd name="T47" fmla="*/ 56 h 62"/>
                <a:gd name="T48" fmla="*/ 32 w 62"/>
                <a:gd name="T49" fmla="*/ 61 h 62"/>
                <a:gd name="T50" fmla="*/ 17 w 62"/>
                <a:gd name="T51" fmla="*/ 9 h 62"/>
                <a:gd name="T52" fmla="*/ 19 w 62"/>
                <a:gd name="T53" fmla="*/ 8 h 62"/>
                <a:gd name="T54" fmla="*/ 15 w 62"/>
                <a:gd name="T55" fmla="*/ 5 h 62"/>
                <a:gd name="T56" fmla="*/ 32 w 62"/>
                <a:gd name="T57" fmla="*/ 5 h 62"/>
                <a:gd name="T58" fmla="*/ 30 w 62"/>
                <a:gd name="T59" fmla="*/ 1 h 62"/>
                <a:gd name="T60" fmla="*/ 53 w 62"/>
                <a:gd name="T61" fmla="*/ 30 h 62"/>
                <a:gd name="T62" fmla="*/ 29 w 62"/>
                <a:gd name="T63" fmla="*/ 53 h 62"/>
                <a:gd name="T64" fmla="*/ 14 w 62"/>
                <a:gd name="T65" fmla="*/ 19 h 62"/>
                <a:gd name="T66" fmla="*/ 48 w 62"/>
                <a:gd name="T67" fmla="*/ 19 h 62"/>
                <a:gd name="T68" fmla="*/ 46 w 62"/>
                <a:gd name="T69" fmla="*/ 22 h 62"/>
                <a:gd name="T70" fmla="*/ 46 w 62"/>
                <a:gd name="T71" fmla="*/ 22 h 62"/>
                <a:gd name="T72" fmla="*/ 39 w 62"/>
                <a:gd name="T73" fmla="*/ 27 h 62"/>
                <a:gd name="T74" fmla="*/ 31 w 62"/>
                <a:gd name="T75" fmla="*/ 48 h 62"/>
                <a:gd name="T76" fmla="*/ 36 w 62"/>
                <a:gd name="T77" fmla="*/ 27 h 62"/>
                <a:gd name="T78" fmla="*/ 36 w 62"/>
                <a:gd name="T79" fmla="*/ 27 h 62"/>
                <a:gd name="T80" fmla="*/ 23 w 62"/>
                <a:gd name="T81" fmla="*/ 27 h 62"/>
                <a:gd name="T82" fmla="*/ 21 w 62"/>
                <a:gd name="T83" fmla="*/ 27 h 62"/>
                <a:gd name="T84" fmla="*/ 28 w 62"/>
                <a:gd name="T85" fmla="*/ 47 h 62"/>
                <a:gd name="T86" fmla="*/ 28 w 62"/>
                <a:gd name="T87" fmla="*/ 47 h 62"/>
                <a:gd name="T88" fmla="*/ 39 w 62"/>
                <a:gd name="T89"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62">
                  <a:moveTo>
                    <a:pt x="43" y="9"/>
                  </a:moveTo>
                  <a:cubicBezTo>
                    <a:pt x="43" y="9"/>
                    <a:pt x="43" y="9"/>
                    <a:pt x="43" y="8"/>
                  </a:cubicBezTo>
                  <a:cubicBezTo>
                    <a:pt x="45" y="4"/>
                    <a:pt x="45" y="4"/>
                    <a:pt x="45" y="4"/>
                  </a:cubicBezTo>
                  <a:cubicBezTo>
                    <a:pt x="45" y="4"/>
                    <a:pt x="46" y="4"/>
                    <a:pt x="46" y="4"/>
                  </a:cubicBezTo>
                  <a:cubicBezTo>
                    <a:pt x="47" y="4"/>
                    <a:pt x="47" y="5"/>
                    <a:pt x="47" y="5"/>
                  </a:cubicBezTo>
                  <a:cubicBezTo>
                    <a:pt x="45" y="9"/>
                    <a:pt x="45" y="9"/>
                    <a:pt x="45" y="9"/>
                  </a:cubicBezTo>
                  <a:cubicBezTo>
                    <a:pt x="44" y="9"/>
                    <a:pt x="44" y="10"/>
                    <a:pt x="44" y="10"/>
                  </a:cubicBezTo>
                  <a:cubicBezTo>
                    <a:pt x="43" y="10"/>
                    <a:pt x="43" y="9"/>
                    <a:pt x="43" y="9"/>
                  </a:cubicBezTo>
                  <a:close/>
                  <a:moveTo>
                    <a:pt x="17" y="52"/>
                  </a:moveTo>
                  <a:cubicBezTo>
                    <a:pt x="15" y="56"/>
                    <a:pt x="15" y="56"/>
                    <a:pt x="15" y="56"/>
                  </a:cubicBezTo>
                  <a:cubicBezTo>
                    <a:pt x="15" y="57"/>
                    <a:pt x="15" y="57"/>
                    <a:pt x="15" y="58"/>
                  </a:cubicBezTo>
                  <a:cubicBezTo>
                    <a:pt x="16" y="58"/>
                    <a:pt x="16" y="58"/>
                    <a:pt x="16" y="58"/>
                  </a:cubicBezTo>
                  <a:cubicBezTo>
                    <a:pt x="16" y="58"/>
                    <a:pt x="17" y="57"/>
                    <a:pt x="17" y="57"/>
                  </a:cubicBezTo>
                  <a:cubicBezTo>
                    <a:pt x="19" y="53"/>
                    <a:pt x="19" y="53"/>
                    <a:pt x="19" y="53"/>
                  </a:cubicBezTo>
                  <a:cubicBezTo>
                    <a:pt x="19" y="53"/>
                    <a:pt x="19" y="52"/>
                    <a:pt x="19" y="52"/>
                  </a:cubicBezTo>
                  <a:cubicBezTo>
                    <a:pt x="18" y="52"/>
                    <a:pt x="18" y="52"/>
                    <a:pt x="17" y="52"/>
                  </a:cubicBezTo>
                  <a:close/>
                  <a:moveTo>
                    <a:pt x="53" y="19"/>
                  </a:moveTo>
                  <a:cubicBezTo>
                    <a:pt x="53" y="19"/>
                    <a:pt x="53" y="19"/>
                    <a:pt x="54" y="19"/>
                  </a:cubicBezTo>
                  <a:cubicBezTo>
                    <a:pt x="57" y="17"/>
                    <a:pt x="57" y="17"/>
                    <a:pt x="57" y="17"/>
                  </a:cubicBezTo>
                  <a:cubicBezTo>
                    <a:pt x="58" y="16"/>
                    <a:pt x="58" y="16"/>
                    <a:pt x="58" y="15"/>
                  </a:cubicBezTo>
                  <a:cubicBezTo>
                    <a:pt x="57" y="15"/>
                    <a:pt x="57" y="14"/>
                    <a:pt x="56" y="15"/>
                  </a:cubicBezTo>
                  <a:cubicBezTo>
                    <a:pt x="53" y="17"/>
                    <a:pt x="53" y="17"/>
                    <a:pt x="53" y="17"/>
                  </a:cubicBezTo>
                  <a:cubicBezTo>
                    <a:pt x="52" y="17"/>
                    <a:pt x="52" y="18"/>
                    <a:pt x="52" y="18"/>
                  </a:cubicBezTo>
                  <a:cubicBezTo>
                    <a:pt x="52" y="19"/>
                    <a:pt x="53" y="19"/>
                    <a:pt x="53" y="19"/>
                  </a:cubicBezTo>
                  <a:close/>
                  <a:moveTo>
                    <a:pt x="8" y="43"/>
                  </a:moveTo>
                  <a:cubicBezTo>
                    <a:pt x="4" y="45"/>
                    <a:pt x="4" y="45"/>
                    <a:pt x="4" y="45"/>
                  </a:cubicBezTo>
                  <a:cubicBezTo>
                    <a:pt x="4" y="45"/>
                    <a:pt x="4" y="46"/>
                    <a:pt x="4" y="46"/>
                  </a:cubicBezTo>
                  <a:cubicBezTo>
                    <a:pt x="4" y="46"/>
                    <a:pt x="5" y="47"/>
                    <a:pt x="5" y="47"/>
                  </a:cubicBezTo>
                  <a:cubicBezTo>
                    <a:pt x="5" y="47"/>
                    <a:pt x="5" y="47"/>
                    <a:pt x="5" y="47"/>
                  </a:cubicBezTo>
                  <a:cubicBezTo>
                    <a:pt x="9" y="44"/>
                    <a:pt x="9" y="44"/>
                    <a:pt x="9" y="44"/>
                  </a:cubicBezTo>
                  <a:cubicBezTo>
                    <a:pt x="10" y="44"/>
                    <a:pt x="10" y="43"/>
                    <a:pt x="10" y="43"/>
                  </a:cubicBezTo>
                  <a:cubicBezTo>
                    <a:pt x="9" y="42"/>
                    <a:pt x="9" y="42"/>
                    <a:pt x="8" y="43"/>
                  </a:cubicBezTo>
                  <a:close/>
                  <a:moveTo>
                    <a:pt x="61" y="30"/>
                  </a:moveTo>
                  <a:cubicBezTo>
                    <a:pt x="56" y="30"/>
                    <a:pt x="56" y="30"/>
                    <a:pt x="56" y="30"/>
                  </a:cubicBezTo>
                  <a:cubicBezTo>
                    <a:pt x="56" y="30"/>
                    <a:pt x="55" y="30"/>
                    <a:pt x="55" y="31"/>
                  </a:cubicBezTo>
                  <a:cubicBezTo>
                    <a:pt x="55" y="31"/>
                    <a:pt x="56" y="32"/>
                    <a:pt x="56" y="32"/>
                  </a:cubicBezTo>
                  <a:cubicBezTo>
                    <a:pt x="61" y="32"/>
                    <a:pt x="61" y="32"/>
                    <a:pt x="61" y="32"/>
                  </a:cubicBezTo>
                  <a:cubicBezTo>
                    <a:pt x="61" y="32"/>
                    <a:pt x="62" y="31"/>
                    <a:pt x="62" y="31"/>
                  </a:cubicBezTo>
                  <a:cubicBezTo>
                    <a:pt x="62" y="30"/>
                    <a:pt x="61" y="30"/>
                    <a:pt x="61" y="30"/>
                  </a:cubicBezTo>
                  <a:close/>
                  <a:moveTo>
                    <a:pt x="6" y="31"/>
                  </a:moveTo>
                  <a:cubicBezTo>
                    <a:pt x="6" y="30"/>
                    <a:pt x="6" y="30"/>
                    <a:pt x="5" y="30"/>
                  </a:cubicBezTo>
                  <a:cubicBezTo>
                    <a:pt x="1" y="30"/>
                    <a:pt x="1" y="30"/>
                    <a:pt x="1" y="30"/>
                  </a:cubicBezTo>
                  <a:cubicBezTo>
                    <a:pt x="0" y="30"/>
                    <a:pt x="0" y="30"/>
                    <a:pt x="0" y="31"/>
                  </a:cubicBezTo>
                  <a:cubicBezTo>
                    <a:pt x="0" y="31"/>
                    <a:pt x="0" y="32"/>
                    <a:pt x="1" y="32"/>
                  </a:cubicBezTo>
                  <a:cubicBezTo>
                    <a:pt x="5" y="32"/>
                    <a:pt x="5" y="32"/>
                    <a:pt x="5" y="32"/>
                  </a:cubicBezTo>
                  <a:cubicBezTo>
                    <a:pt x="6" y="32"/>
                    <a:pt x="6" y="31"/>
                    <a:pt x="6" y="31"/>
                  </a:cubicBezTo>
                  <a:close/>
                  <a:moveTo>
                    <a:pt x="54" y="43"/>
                  </a:moveTo>
                  <a:cubicBezTo>
                    <a:pt x="53" y="42"/>
                    <a:pt x="52" y="42"/>
                    <a:pt x="52" y="43"/>
                  </a:cubicBezTo>
                  <a:cubicBezTo>
                    <a:pt x="52" y="43"/>
                    <a:pt x="52" y="44"/>
                    <a:pt x="53" y="44"/>
                  </a:cubicBezTo>
                  <a:cubicBezTo>
                    <a:pt x="56" y="47"/>
                    <a:pt x="56" y="47"/>
                    <a:pt x="56" y="47"/>
                  </a:cubicBezTo>
                  <a:cubicBezTo>
                    <a:pt x="57" y="47"/>
                    <a:pt x="57" y="47"/>
                    <a:pt x="57" y="47"/>
                  </a:cubicBezTo>
                  <a:cubicBezTo>
                    <a:pt x="57" y="47"/>
                    <a:pt x="58" y="46"/>
                    <a:pt x="58" y="46"/>
                  </a:cubicBezTo>
                  <a:cubicBezTo>
                    <a:pt x="58" y="46"/>
                    <a:pt x="58" y="45"/>
                    <a:pt x="57" y="45"/>
                  </a:cubicBezTo>
                  <a:lnTo>
                    <a:pt x="54" y="43"/>
                  </a:lnTo>
                  <a:close/>
                  <a:moveTo>
                    <a:pt x="8" y="19"/>
                  </a:moveTo>
                  <a:cubicBezTo>
                    <a:pt x="8" y="19"/>
                    <a:pt x="9" y="19"/>
                    <a:pt x="9" y="19"/>
                  </a:cubicBezTo>
                  <a:cubicBezTo>
                    <a:pt x="9" y="19"/>
                    <a:pt x="9" y="19"/>
                    <a:pt x="10" y="18"/>
                  </a:cubicBezTo>
                  <a:cubicBezTo>
                    <a:pt x="10" y="18"/>
                    <a:pt x="10" y="17"/>
                    <a:pt x="9" y="17"/>
                  </a:cubicBezTo>
                  <a:cubicBezTo>
                    <a:pt x="5" y="15"/>
                    <a:pt x="5" y="15"/>
                    <a:pt x="5" y="15"/>
                  </a:cubicBezTo>
                  <a:cubicBezTo>
                    <a:pt x="5" y="14"/>
                    <a:pt x="4" y="15"/>
                    <a:pt x="4" y="15"/>
                  </a:cubicBezTo>
                  <a:cubicBezTo>
                    <a:pt x="4" y="16"/>
                    <a:pt x="4" y="16"/>
                    <a:pt x="4" y="17"/>
                  </a:cubicBezTo>
                  <a:lnTo>
                    <a:pt x="8" y="19"/>
                  </a:lnTo>
                  <a:close/>
                  <a:moveTo>
                    <a:pt x="45" y="52"/>
                  </a:moveTo>
                  <a:cubicBezTo>
                    <a:pt x="44" y="52"/>
                    <a:pt x="44" y="52"/>
                    <a:pt x="43" y="52"/>
                  </a:cubicBezTo>
                  <a:cubicBezTo>
                    <a:pt x="43" y="52"/>
                    <a:pt x="43" y="53"/>
                    <a:pt x="43" y="53"/>
                  </a:cubicBezTo>
                  <a:cubicBezTo>
                    <a:pt x="45" y="57"/>
                    <a:pt x="45" y="57"/>
                    <a:pt x="45" y="57"/>
                  </a:cubicBezTo>
                  <a:cubicBezTo>
                    <a:pt x="45" y="57"/>
                    <a:pt x="46" y="58"/>
                    <a:pt x="46" y="58"/>
                  </a:cubicBezTo>
                  <a:cubicBezTo>
                    <a:pt x="46" y="58"/>
                    <a:pt x="46" y="58"/>
                    <a:pt x="46" y="58"/>
                  </a:cubicBezTo>
                  <a:cubicBezTo>
                    <a:pt x="47" y="57"/>
                    <a:pt x="47" y="57"/>
                    <a:pt x="47" y="56"/>
                  </a:cubicBezTo>
                  <a:lnTo>
                    <a:pt x="45" y="52"/>
                  </a:lnTo>
                  <a:close/>
                  <a:moveTo>
                    <a:pt x="31" y="55"/>
                  </a:moveTo>
                  <a:cubicBezTo>
                    <a:pt x="30" y="55"/>
                    <a:pt x="30" y="56"/>
                    <a:pt x="30" y="56"/>
                  </a:cubicBezTo>
                  <a:cubicBezTo>
                    <a:pt x="30" y="61"/>
                    <a:pt x="30" y="61"/>
                    <a:pt x="30" y="61"/>
                  </a:cubicBezTo>
                  <a:cubicBezTo>
                    <a:pt x="30" y="61"/>
                    <a:pt x="30" y="62"/>
                    <a:pt x="31" y="62"/>
                  </a:cubicBezTo>
                  <a:cubicBezTo>
                    <a:pt x="31" y="62"/>
                    <a:pt x="32" y="61"/>
                    <a:pt x="32" y="61"/>
                  </a:cubicBezTo>
                  <a:cubicBezTo>
                    <a:pt x="32" y="56"/>
                    <a:pt x="32" y="56"/>
                    <a:pt x="32" y="56"/>
                  </a:cubicBezTo>
                  <a:cubicBezTo>
                    <a:pt x="32" y="56"/>
                    <a:pt x="31" y="55"/>
                    <a:pt x="31" y="55"/>
                  </a:cubicBezTo>
                  <a:close/>
                  <a:moveTo>
                    <a:pt x="17" y="9"/>
                  </a:moveTo>
                  <a:cubicBezTo>
                    <a:pt x="17" y="9"/>
                    <a:pt x="18" y="10"/>
                    <a:pt x="18" y="10"/>
                  </a:cubicBezTo>
                  <a:cubicBezTo>
                    <a:pt x="18" y="10"/>
                    <a:pt x="18" y="9"/>
                    <a:pt x="19" y="9"/>
                  </a:cubicBezTo>
                  <a:cubicBezTo>
                    <a:pt x="19" y="9"/>
                    <a:pt x="19" y="9"/>
                    <a:pt x="19" y="8"/>
                  </a:cubicBezTo>
                  <a:cubicBezTo>
                    <a:pt x="17" y="4"/>
                    <a:pt x="17" y="4"/>
                    <a:pt x="17" y="4"/>
                  </a:cubicBezTo>
                  <a:cubicBezTo>
                    <a:pt x="16" y="4"/>
                    <a:pt x="16" y="4"/>
                    <a:pt x="15" y="4"/>
                  </a:cubicBezTo>
                  <a:cubicBezTo>
                    <a:pt x="15" y="4"/>
                    <a:pt x="15" y="5"/>
                    <a:pt x="15" y="5"/>
                  </a:cubicBezTo>
                  <a:lnTo>
                    <a:pt x="17" y="9"/>
                  </a:lnTo>
                  <a:close/>
                  <a:moveTo>
                    <a:pt x="31" y="6"/>
                  </a:moveTo>
                  <a:cubicBezTo>
                    <a:pt x="31" y="6"/>
                    <a:pt x="32" y="6"/>
                    <a:pt x="32" y="5"/>
                  </a:cubicBezTo>
                  <a:cubicBezTo>
                    <a:pt x="32" y="1"/>
                    <a:pt x="32" y="1"/>
                    <a:pt x="32" y="1"/>
                  </a:cubicBezTo>
                  <a:cubicBezTo>
                    <a:pt x="32" y="0"/>
                    <a:pt x="31" y="0"/>
                    <a:pt x="31" y="0"/>
                  </a:cubicBezTo>
                  <a:cubicBezTo>
                    <a:pt x="30" y="0"/>
                    <a:pt x="30" y="0"/>
                    <a:pt x="30" y="1"/>
                  </a:cubicBezTo>
                  <a:cubicBezTo>
                    <a:pt x="30" y="5"/>
                    <a:pt x="30" y="5"/>
                    <a:pt x="30" y="5"/>
                  </a:cubicBezTo>
                  <a:cubicBezTo>
                    <a:pt x="30" y="6"/>
                    <a:pt x="30" y="6"/>
                    <a:pt x="31" y="6"/>
                  </a:cubicBezTo>
                  <a:close/>
                  <a:moveTo>
                    <a:pt x="53" y="30"/>
                  </a:moveTo>
                  <a:cubicBezTo>
                    <a:pt x="32" y="53"/>
                    <a:pt x="32" y="53"/>
                    <a:pt x="32" y="53"/>
                  </a:cubicBezTo>
                  <a:cubicBezTo>
                    <a:pt x="32" y="53"/>
                    <a:pt x="31" y="53"/>
                    <a:pt x="31" y="53"/>
                  </a:cubicBezTo>
                  <a:cubicBezTo>
                    <a:pt x="30" y="53"/>
                    <a:pt x="30" y="53"/>
                    <a:pt x="29" y="53"/>
                  </a:cubicBezTo>
                  <a:cubicBezTo>
                    <a:pt x="9" y="30"/>
                    <a:pt x="9" y="30"/>
                    <a:pt x="9" y="30"/>
                  </a:cubicBezTo>
                  <a:cubicBezTo>
                    <a:pt x="8" y="29"/>
                    <a:pt x="8" y="28"/>
                    <a:pt x="9" y="27"/>
                  </a:cubicBezTo>
                  <a:cubicBezTo>
                    <a:pt x="14" y="19"/>
                    <a:pt x="14" y="19"/>
                    <a:pt x="14" y="19"/>
                  </a:cubicBezTo>
                  <a:cubicBezTo>
                    <a:pt x="14" y="19"/>
                    <a:pt x="15" y="18"/>
                    <a:pt x="15" y="18"/>
                  </a:cubicBezTo>
                  <a:cubicBezTo>
                    <a:pt x="46" y="18"/>
                    <a:pt x="46" y="18"/>
                    <a:pt x="46" y="18"/>
                  </a:cubicBezTo>
                  <a:cubicBezTo>
                    <a:pt x="47" y="18"/>
                    <a:pt x="48" y="19"/>
                    <a:pt x="48" y="19"/>
                  </a:cubicBezTo>
                  <a:cubicBezTo>
                    <a:pt x="53" y="27"/>
                    <a:pt x="53" y="27"/>
                    <a:pt x="53" y="27"/>
                  </a:cubicBezTo>
                  <a:cubicBezTo>
                    <a:pt x="54" y="28"/>
                    <a:pt x="54" y="29"/>
                    <a:pt x="53" y="30"/>
                  </a:cubicBezTo>
                  <a:close/>
                  <a:moveTo>
                    <a:pt x="46" y="22"/>
                  </a:moveTo>
                  <a:cubicBezTo>
                    <a:pt x="41" y="27"/>
                    <a:pt x="41" y="27"/>
                    <a:pt x="41" y="27"/>
                  </a:cubicBezTo>
                  <a:cubicBezTo>
                    <a:pt x="50" y="27"/>
                    <a:pt x="50" y="27"/>
                    <a:pt x="50" y="27"/>
                  </a:cubicBezTo>
                  <a:lnTo>
                    <a:pt x="46" y="22"/>
                  </a:lnTo>
                  <a:close/>
                  <a:moveTo>
                    <a:pt x="44" y="21"/>
                  </a:moveTo>
                  <a:cubicBezTo>
                    <a:pt x="33" y="21"/>
                    <a:pt x="33" y="21"/>
                    <a:pt x="33" y="21"/>
                  </a:cubicBezTo>
                  <a:cubicBezTo>
                    <a:pt x="39" y="27"/>
                    <a:pt x="39" y="27"/>
                    <a:pt x="39" y="27"/>
                  </a:cubicBezTo>
                  <a:lnTo>
                    <a:pt x="44" y="21"/>
                  </a:lnTo>
                  <a:close/>
                  <a:moveTo>
                    <a:pt x="25" y="29"/>
                  </a:moveTo>
                  <a:cubicBezTo>
                    <a:pt x="31" y="48"/>
                    <a:pt x="31" y="48"/>
                    <a:pt x="31" y="48"/>
                  </a:cubicBezTo>
                  <a:cubicBezTo>
                    <a:pt x="37" y="29"/>
                    <a:pt x="37" y="29"/>
                    <a:pt x="37" y="29"/>
                  </a:cubicBezTo>
                  <a:lnTo>
                    <a:pt x="25" y="29"/>
                  </a:lnTo>
                  <a:close/>
                  <a:moveTo>
                    <a:pt x="36" y="27"/>
                  </a:moveTo>
                  <a:cubicBezTo>
                    <a:pt x="31" y="22"/>
                    <a:pt x="31" y="22"/>
                    <a:pt x="31" y="22"/>
                  </a:cubicBezTo>
                  <a:cubicBezTo>
                    <a:pt x="26" y="27"/>
                    <a:pt x="26" y="27"/>
                    <a:pt x="26" y="27"/>
                  </a:cubicBezTo>
                  <a:lnTo>
                    <a:pt x="36" y="27"/>
                  </a:lnTo>
                  <a:close/>
                  <a:moveTo>
                    <a:pt x="28" y="21"/>
                  </a:moveTo>
                  <a:cubicBezTo>
                    <a:pt x="18" y="21"/>
                    <a:pt x="18" y="21"/>
                    <a:pt x="18" y="21"/>
                  </a:cubicBezTo>
                  <a:cubicBezTo>
                    <a:pt x="23" y="27"/>
                    <a:pt x="23" y="27"/>
                    <a:pt x="23" y="27"/>
                  </a:cubicBezTo>
                  <a:lnTo>
                    <a:pt x="28" y="21"/>
                  </a:lnTo>
                  <a:close/>
                  <a:moveTo>
                    <a:pt x="12" y="27"/>
                  </a:moveTo>
                  <a:cubicBezTo>
                    <a:pt x="21" y="27"/>
                    <a:pt x="21" y="27"/>
                    <a:pt x="21" y="27"/>
                  </a:cubicBezTo>
                  <a:cubicBezTo>
                    <a:pt x="16" y="22"/>
                    <a:pt x="16" y="22"/>
                    <a:pt x="16" y="22"/>
                  </a:cubicBezTo>
                  <a:lnTo>
                    <a:pt x="12" y="27"/>
                  </a:lnTo>
                  <a:close/>
                  <a:moveTo>
                    <a:pt x="28" y="47"/>
                  </a:moveTo>
                  <a:cubicBezTo>
                    <a:pt x="22" y="29"/>
                    <a:pt x="22" y="29"/>
                    <a:pt x="22" y="29"/>
                  </a:cubicBezTo>
                  <a:cubicBezTo>
                    <a:pt x="12" y="29"/>
                    <a:pt x="12" y="29"/>
                    <a:pt x="12" y="29"/>
                  </a:cubicBezTo>
                  <a:lnTo>
                    <a:pt x="28" y="47"/>
                  </a:lnTo>
                  <a:close/>
                  <a:moveTo>
                    <a:pt x="33" y="47"/>
                  </a:moveTo>
                  <a:cubicBezTo>
                    <a:pt x="49" y="29"/>
                    <a:pt x="49" y="29"/>
                    <a:pt x="49" y="29"/>
                  </a:cubicBezTo>
                  <a:cubicBezTo>
                    <a:pt x="39" y="29"/>
                    <a:pt x="39" y="29"/>
                    <a:pt x="39" y="29"/>
                  </a:cubicBezTo>
                  <a:lnTo>
                    <a:pt x="33" y="47"/>
                  </a:ln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134" name="Freeform 52"/>
            <p:cNvSpPr>
              <a:spLocks noEditPoints="1"/>
            </p:cNvSpPr>
            <p:nvPr/>
          </p:nvSpPr>
          <p:spPr bwMode="auto">
            <a:xfrm>
              <a:off x="5244372" y="5950415"/>
              <a:ext cx="316777" cy="298034"/>
            </a:xfrm>
            <a:custGeom>
              <a:avLst/>
              <a:gdLst>
                <a:gd name="T0" fmla="*/ 23 w 68"/>
                <a:gd name="T1" fmla="*/ 5 h 67"/>
                <a:gd name="T2" fmla="*/ 7 w 68"/>
                <a:gd name="T3" fmla="*/ 11 h 67"/>
                <a:gd name="T4" fmla="*/ 7 w 68"/>
                <a:gd name="T5" fmla="*/ 67 h 67"/>
                <a:gd name="T6" fmla="*/ 38 w 68"/>
                <a:gd name="T7" fmla="*/ 62 h 67"/>
                <a:gd name="T8" fmla="*/ 49 w 68"/>
                <a:gd name="T9" fmla="*/ 56 h 67"/>
                <a:gd name="T10" fmla="*/ 64 w 68"/>
                <a:gd name="T11" fmla="*/ 47 h 67"/>
                <a:gd name="T12" fmla="*/ 60 w 68"/>
                <a:gd name="T13" fmla="*/ 0 h 67"/>
                <a:gd name="T14" fmla="*/ 52 w 68"/>
                <a:gd name="T15" fmla="*/ 51 h 67"/>
                <a:gd name="T16" fmla="*/ 59 w 68"/>
                <a:gd name="T17" fmla="*/ 44 h 67"/>
                <a:gd name="T18" fmla="*/ 56 w 68"/>
                <a:gd name="T19" fmla="*/ 41 h 67"/>
                <a:gd name="T20" fmla="*/ 56 w 68"/>
                <a:gd name="T21" fmla="*/ 51 h 67"/>
                <a:gd name="T22" fmla="*/ 50 w 68"/>
                <a:gd name="T23" fmla="*/ 43 h 67"/>
                <a:gd name="T24" fmla="*/ 33 w 68"/>
                <a:gd name="T25" fmla="*/ 45 h 67"/>
                <a:gd name="T26" fmla="*/ 48 w 68"/>
                <a:gd name="T27" fmla="*/ 53 h 67"/>
                <a:gd name="T28" fmla="*/ 26 w 68"/>
                <a:gd name="T29" fmla="*/ 7 h 67"/>
                <a:gd name="T30" fmla="*/ 65 w 68"/>
                <a:gd name="T31" fmla="*/ 7 h 67"/>
                <a:gd name="T32" fmla="*/ 56 w 68"/>
                <a:gd name="T33" fmla="*/ 39 h 67"/>
                <a:gd name="T34" fmla="*/ 9 w 68"/>
                <a:gd name="T35" fmla="*/ 23 h 67"/>
                <a:gd name="T36" fmla="*/ 12 w 68"/>
                <a:gd name="T37" fmla="*/ 30 h 67"/>
                <a:gd name="T38" fmla="*/ 10 w 68"/>
                <a:gd name="T39" fmla="*/ 32 h 67"/>
                <a:gd name="T40" fmla="*/ 10 w 68"/>
                <a:gd name="T41" fmla="*/ 38 h 67"/>
                <a:gd name="T42" fmla="*/ 12 w 68"/>
                <a:gd name="T43" fmla="*/ 40 h 67"/>
                <a:gd name="T44" fmla="*/ 9 w 68"/>
                <a:gd name="T45" fmla="*/ 47 h 67"/>
                <a:gd name="T46" fmla="*/ 12 w 68"/>
                <a:gd name="T47" fmla="*/ 54 h 67"/>
                <a:gd name="T48" fmla="*/ 9 w 68"/>
                <a:gd name="T49" fmla="*/ 55 h 67"/>
                <a:gd name="T50" fmla="*/ 19 w 68"/>
                <a:gd name="T51" fmla="*/ 61 h 67"/>
                <a:gd name="T52" fmla="*/ 25 w 68"/>
                <a:gd name="T53" fmla="*/ 64 h 67"/>
                <a:gd name="T54" fmla="*/ 3 w 68"/>
                <a:gd name="T55" fmla="*/ 19 h 67"/>
                <a:gd name="T56" fmla="*/ 12 w 68"/>
                <a:gd name="T57" fmla="*/ 22 h 67"/>
                <a:gd name="T58" fmla="*/ 34 w 68"/>
                <a:gd name="T59" fmla="*/ 61 h 67"/>
                <a:gd name="T60" fmla="*/ 19 w 68"/>
                <a:gd name="T61" fmla="*/ 59 h 67"/>
                <a:gd name="T62" fmla="*/ 19 w 68"/>
                <a:gd name="T63" fmla="*/ 8 h 67"/>
                <a:gd name="T64" fmla="*/ 21 w 68"/>
                <a:gd name="T65" fmla="*/ 17 h 67"/>
                <a:gd name="T66" fmla="*/ 24 w 68"/>
                <a:gd name="T67" fmla="*/ 19 h 67"/>
                <a:gd name="T68" fmla="*/ 20 w 68"/>
                <a:gd name="T69" fmla="*/ 26 h 67"/>
                <a:gd name="T70" fmla="*/ 24 w 68"/>
                <a:gd name="T71" fmla="*/ 33 h 67"/>
                <a:gd name="T72" fmla="*/ 21 w 68"/>
                <a:gd name="T73" fmla="*/ 35 h 67"/>
                <a:gd name="T74" fmla="*/ 21 w 68"/>
                <a:gd name="T75" fmla="*/ 41 h 67"/>
                <a:gd name="T76" fmla="*/ 24 w 68"/>
                <a:gd name="T77" fmla="*/ 43 h 67"/>
                <a:gd name="T78" fmla="*/ 21 w 68"/>
                <a:gd name="T79" fmla="*/ 49 h 67"/>
                <a:gd name="T80" fmla="*/ 24 w 68"/>
                <a:gd name="T81" fmla="*/ 51 h 67"/>
                <a:gd name="T82" fmla="*/ 38 w 68"/>
                <a:gd name="T83" fmla="*/ 57 h 67"/>
                <a:gd name="T84" fmla="*/ 40 w 68"/>
                <a:gd name="T85" fmla="*/ 58 h 67"/>
                <a:gd name="T86" fmla="*/ 40 w 68"/>
                <a:gd name="T87" fmla="*/ 55 h 67"/>
                <a:gd name="T88" fmla="*/ 40 w 68"/>
                <a:gd name="T89" fmla="*/ 58 h 67"/>
                <a:gd name="T90" fmla="*/ 33 w 68"/>
                <a:gd name="T91" fmla="*/ 13 h 67"/>
                <a:gd name="T92" fmla="*/ 58 w 68"/>
                <a:gd name="T93" fmla="*/ 11 h 67"/>
                <a:gd name="T94" fmla="*/ 58 w 68"/>
                <a:gd name="T95" fmla="*/ 21 h 67"/>
                <a:gd name="T96" fmla="*/ 33 w 68"/>
                <a:gd name="T97" fmla="*/ 19 h 67"/>
                <a:gd name="T98" fmla="*/ 59 w 68"/>
                <a:gd name="T99" fmla="*/ 28 h 67"/>
                <a:gd name="T100" fmla="*/ 32 w 68"/>
                <a:gd name="T101" fmla="*/ 28 h 67"/>
                <a:gd name="T102" fmla="*/ 59 w 68"/>
                <a:gd name="T103" fmla="*/ 28 h 67"/>
                <a:gd name="T104" fmla="*/ 33 w 68"/>
                <a:gd name="T105" fmla="*/ 37 h 67"/>
                <a:gd name="T106" fmla="*/ 58 w 68"/>
                <a:gd name="T107" fmla="*/ 3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67">
                  <a:moveTo>
                    <a:pt x="60" y="0"/>
                  </a:moveTo>
                  <a:cubicBezTo>
                    <a:pt x="31" y="0"/>
                    <a:pt x="31" y="0"/>
                    <a:pt x="31" y="0"/>
                  </a:cubicBezTo>
                  <a:cubicBezTo>
                    <a:pt x="27" y="0"/>
                    <a:pt x="24" y="2"/>
                    <a:pt x="23" y="5"/>
                  </a:cubicBezTo>
                  <a:cubicBezTo>
                    <a:pt x="19" y="5"/>
                    <a:pt x="19" y="5"/>
                    <a:pt x="19" y="5"/>
                  </a:cubicBezTo>
                  <a:cubicBezTo>
                    <a:pt x="15" y="5"/>
                    <a:pt x="13" y="8"/>
                    <a:pt x="12" y="11"/>
                  </a:cubicBezTo>
                  <a:cubicBezTo>
                    <a:pt x="7" y="11"/>
                    <a:pt x="7" y="11"/>
                    <a:pt x="7" y="11"/>
                  </a:cubicBezTo>
                  <a:cubicBezTo>
                    <a:pt x="3" y="11"/>
                    <a:pt x="0" y="14"/>
                    <a:pt x="0" y="19"/>
                  </a:cubicBezTo>
                  <a:cubicBezTo>
                    <a:pt x="0" y="60"/>
                    <a:pt x="0" y="60"/>
                    <a:pt x="0" y="60"/>
                  </a:cubicBezTo>
                  <a:cubicBezTo>
                    <a:pt x="0" y="64"/>
                    <a:pt x="3" y="67"/>
                    <a:pt x="7" y="67"/>
                  </a:cubicBezTo>
                  <a:cubicBezTo>
                    <a:pt x="25" y="67"/>
                    <a:pt x="25" y="67"/>
                    <a:pt x="25" y="67"/>
                  </a:cubicBezTo>
                  <a:cubicBezTo>
                    <a:pt x="29" y="67"/>
                    <a:pt x="33" y="66"/>
                    <a:pt x="35" y="64"/>
                  </a:cubicBezTo>
                  <a:cubicBezTo>
                    <a:pt x="38" y="62"/>
                    <a:pt x="38" y="62"/>
                    <a:pt x="38" y="62"/>
                  </a:cubicBezTo>
                  <a:cubicBezTo>
                    <a:pt x="41" y="62"/>
                    <a:pt x="45" y="60"/>
                    <a:pt x="47" y="59"/>
                  </a:cubicBezTo>
                  <a:cubicBezTo>
                    <a:pt x="48" y="57"/>
                    <a:pt x="48" y="57"/>
                    <a:pt x="48" y="57"/>
                  </a:cubicBezTo>
                  <a:cubicBezTo>
                    <a:pt x="49" y="56"/>
                    <a:pt x="49" y="56"/>
                    <a:pt x="49" y="56"/>
                  </a:cubicBezTo>
                  <a:cubicBezTo>
                    <a:pt x="53" y="56"/>
                    <a:pt x="57" y="55"/>
                    <a:pt x="59" y="53"/>
                  </a:cubicBezTo>
                  <a:cubicBezTo>
                    <a:pt x="62" y="50"/>
                    <a:pt x="62" y="50"/>
                    <a:pt x="62" y="50"/>
                  </a:cubicBezTo>
                  <a:cubicBezTo>
                    <a:pt x="64" y="47"/>
                    <a:pt x="64" y="47"/>
                    <a:pt x="64" y="47"/>
                  </a:cubicBezTo>
                  <a:cubicBezTo>
                    <a:pt x="66" y="46"/>
                    <a:pt x="68" y="41"/>
                    <a:pt x="68" y="38"/>
                  </a:cubicBezTo>
                  <a:cubicBezTo>
                    <a:pt x="68" y="7"/>
                    <a:pt x="68" y="7"/>
                    <a:pt x="68" y="7"/>
                  </a:cubicBezTo>
                  <a:cubicBezTo>
                    <a:pt x="68" y="3"/>
                    <a:pt x="64" y="0"/>
                    <a:pt x="60" y="0"/>
                  </a:cubicBezTo>
                  <a:close/>
                  <a:moveTo>
                    <a:pt x="52" y="53"/>
                  </a:moveTo>
                  <a:cubicBezTo>
                    <a:pt x="52" y="52"/>
                    <a:pt x="52" y="52"/>
                    <a:pt x="52" y="52"/>
                  </a:cubicBezTo>
                  <a:cubicBezTo>
                    <a:pt x="52" y="52"/>
                    <a:pt x="52" y="51"/>
                    <a:pt x="52" y="51"/>
                  </a:cubicBezTo>
                  <a:cubicBezTo>
                    <a:pt x="52" y="45"/>
                    <a:pt x="52" y="45"/>
                    <a:pt x="52" y="45"/>
                  </a:cubicBezTo>
                  <a:cubicBezTo>
                    <a:pt x="58" y="45"/>
                    <a:pt x="58" y="45"/>
                    <a:pt x="58" y="45"/>
                  </a:cubicBezTo>
                  <a:cubicBezTo>
                    <a:pt x="59" y="45"/>
                    <a:pt x="59" y="45"/>
                    <a:pt x="59" y="44"/>
                  </a:cubicBezTo>
                  <a:cubicBezTo>
                    <a:pt x="59" y="44"/>
                    <a:pt x="59" y="43"/>
                    <a:pt x="58" y="43"/>
                  </a:cubicBezTo>
                  <a:cubicBezTo>
                    <a:pt x="52" y="43"/>
                    <a:pt x="52" y="43"/>
                    <a:pt x="52" y="43"/>
                  </a:cubicBezTo>
                  <a:cubicBezTo>
                    <a:pt x="53" y="42"/>
                    <a:pt x="54" y="41"/>
                    <a:pt x="56" y="41"/>
                  </a:cubicBezTo>
                  <a:cubicBezTo>
                    <a:pt x="64" y="41"/>
                    <a:pt x="64" y="41"/>
                    <a:pt x="64" y="41"/>
                  </a:cubicBezTo>
                  <a:cubicBezTo>
                    <a:pt x="64" y="43"/>
                    <a:pt x="63" y="45"/>
                    <a:pt x="62" y="45"/>
                  </a:cubicBezTo>
                  <a:cubicBezTo>
                    <a:pt x="56" y="51"/>
                    <a:pt x="56" y="51"/>
                    <a:pt x="56" y="51"/>
                  </a:cubicBezTo>
                  <a:cubicBezTo>
                    <a:pt x="56" y="52"/>
                    <a:pt x="54" y="52"/>
                    <a:pt x="52" y="53"/>
                  </a:cubicBezTo>
                  <a:close/>
                  <a:moveTo>
                    <a:pt x="56" y="39"/>
                  </a:moveTo>
                  <a:cubicBezTo>
                    <a:pt x="53" y="39"/>
                    <a:pt x="51" y="41"/>
                    <a:pt x="50" y="43"/>
                  </a:cubicBezTo>
                  <a:cubicBezTo>
                    <a:pt x="33" y="43"/>
                    <a:pt x="33" y="43"/>
                    <a:pt x="33" y="43"/>
                  </a:cubicBezTo>
                  <a:cubicBezTo>
                    <a:pt x="32" y="43"/>
                    <a:pt x="32" y="44"/>
                    <a:pt x="32" y="44"/>
                  </a:cubicBezTo>
                  <a:cubicBezTo>
                    <a:pt x="32" y="45"/>
                    <a:pt x="32" y="45"/>
                    <a:pt x="33" y="45"/>
                  </a:cubicBezTo>
                  <a:cubicBezTo>
                    <a:pt x="50" y="45"/>
                    <a:pt x="50" y="45"/>
                    <a:pt x="50" y="45"/>
                  </a:cubicBezTo>
                  <a:cubicBezTo>
                    <a:pt x="50" y="51"/>
                    <a:pt x="50" y="51"/>
                    <a:pt x="50" y="51"/>
                  </a:cubicBezTo>
                  <a:cubicBezTo>
                    <a:pt x="48" y="53"/>
                    <a:pt x="48" y="53"/>
                    <a:pt x="48" y="53"/>
                  </a:cubicBezTo>
                  <a:cubicBezTo>
                    <a:pt x="31" y="53"/>
                    <a:pt x="31" y="53"/>
                    <a:pt x="31" y="53"/>
                  </a:cubicBezTo>
                  <a:cubicBezTo>
                    <a:pt x="28" y="53"/>
                    <a:pt x="26" y="51"/>
                    <a:pt x="26" y="49"/>
                  </a:cubicBezTo>
                  <a:cubicBezTo>
                    <a:pt x="26" y="7"/>
                    <a:pt x="26" y="7"/>
                    <a:pt x="26" y="7"/>
                  </a:cubicBezTo>
                  <a:cubicBezTo>
                    <a:pt x="26" y="5"/>
                    <a:pt x="28" y="3"/>
                    <a:pt x="31" y="3"/>
                  </a:cubicBezTo>
                  <a:cubicBezTo>
                    <a:pt x="60" y="3"/>
                    <a:pt x="60" y="3"/>
                    <a:pt x="60" y="3"/>
                  </a:cubicBezTo>
                  <a:cubicBezTo>
                    <a:pt x="63" y="3"/>
                    <a:pt x="65" y="5"/>
                    <a:pt x="65" y="7"/>
                  </a:cubicBezTo>
                  <a:cubicBezTo>
                    <a:pt x="65" y="38"/>
                    <a:pt x="65" y="38"/>
                    <a:pt x="65" y="38"/>
                  </a:cubicBezTo>
                  <a:cubicBezTo>
                    <a:pt x="65" y="38"/>
                    <a:pt x="65" y="39"/>
                    <a:pt x="65" y="39"/>
                  </a:cubicBezTo>
                  <a:lnTo>
                    <a:pt x="56" y="39"/>
                  </a:lnTo>
                  <a:close/>
                  <a:moveTo>
                    <a:pt x="12" y="22"/>
                  </a:moveTo>
                  <a:cubicBezTo>
                    <a:pt x="10" y="22"/>
                    <a:pt x="10" y="22"/>
                    <a:pt x="10" y="22"/>
                  </a:cubicBezTo>
                  <a:cubicBezTo>
                    <a:pt x="9" y="22"/>
                    <a:pt x="9" y="23"/>
                    <a:pt x="9" y="23"/>
                  </a:cubicBezTo>
                  <a:cubicBezTo>
                    <a:pt x="9" y="24"/>
                    <a:pt x="9" y="24"/>
                    <a:pt x="10" y="24"/>
                  </a:cubicBezTo>
                  <a:cubicBezTo>
                    <a:pt x="12" y="24"/>
                    <a:pt x="12" y="24"/>
                    <a:pt x="12" y="24"/>
                  </a:cubicBezTo>
                  <a:cubicBezTo>
                    <a:pt x="12" y="30"/>
                    <a:pt x="12" y="30"/>
                    <a:pt x="12" y="30"/>
                  </a:cubicBezTo>
                  <a:cubicBezTo>
                    <a:pt x="10" y="30"/>
                    <a:pt x="10" y="30"/>
                    <a:pt x="10" y="30"/>
                  </a:cubicBezTo>
                  <a:cubicBezTo>
                    <a:pt x="9" y="30"/>
                    <a:pt x="9" y="31"/>
                    <a:pt x="9" y="31"/>
                  </a:cubicBezTo>
                  <a:cubicBezTo>
                    <a:pt x="9" y="32"/>
                    <a:pt x="9" y="32"/>
                    <a:pt x="10" y="32"/>
                  </a:cubicBezTo>
                  <a:cubicBezTo>
                    <a:pt x="12" y="32"/>
                    <a:pt x="12" y="32"/>
                    <a:pt x="12" y="32"/>
                  </a:cubicBezTo>
                  <a:cubicBezTo>
                    <a:pt x="12" y="38"/>
                    <a:pt x="12" y="38"/>
                    <a:pt x="12" y="38"/>
                  </a:cubicBezTo>
                  <a:cubicBezTo>
                    <a:pt x="10" y="38"/>
                    <a:pt x="10" y="38"/>
                    <a:pt x="10" y="38"/>
                  </a:cubicBezTo>
                  <a:cubicBezTo>
                    <a:pt x="9" y="38"/>
                    <a:pt x="9" y="39"/>
                    <a:pt x="9" y="39"/>
                  </a:cubicBezTo>
                  <a:cubicBezTo>
                    <a:pt x="9" y="40"/>
                    <a:pt x="9" y="40"/>
                    <a:pt x="10" y="40"/>
                  </a:cubicBezTo>
                  <a:cubicBezTo>
                    <a:pt x="12" y="40"/>
                    <a:pt x="12" y="40"/>
                    <a:pt x="12" y="40"/>
                  </a:cubicBezTo>
                  <a:cubicBezTo>
                    <a:pt x="12" y="46"/>
                    <a:pt x="12" y="46"/>
                    <a:pt x="12" y="46"/>
                  </a:cubicBezTo>
                  <a:cubicBezTo>
                    <a:pt x="10" y="46"/>
                    <a:pt x="10" y="46"/>
                    <a:pt x="10" y="46"/>
                  </a:cubicBezTo>
                  <a:cubicBezTo>
                    <a:pt x="9" y="46"/>
                    <a:pt x="9" y="47"/>
                    <a:pt x="9" y="47"/>
                  </a:cubicBezTo>
                  <a:cubicBezTo>
                    <a:pt x="9" y="48"/>
                    <a:pt x="9" y="48"/>
                    <a:pt x="10" y="48"/>
                  </a:cubicBezTo>
                  <a:cubicBezTo>
                    <a:pt x="12" y="48"/>
                    <a:pt x="12" y="48"/>
                    <a:pt x="12" y="48"/>
                  </a:cubicBezTo>
                  <a:cubicBezTo>
                    <a:pt x="12" y="54"/>
                    <a:pt x="12" y="54"/>
                    <a:pt x="12" y="54"/>
                  </a:cubicBezTo>
                  <a:cubicBezTo>
                    <a:pt x="12" y="54"/>
                    <a:pt x="12" y="54"/>
                    <a:pt x="12" y="54"/>
                  </a:cubicBezTo>
                  <a:cubicBezTo>
                    <a:pt x="10" y="54"/>
                    <a:pt x="10" y="54"/>
                    <a:pt x="10" y="54"/>
                  </a:cubicBezTo>
                  <a:cubicBezTo>
                    <a:pt x="9" y="54"/>
                    <a:pt x="9" y="55"/>
                    <a:pt x="9" y="55"/>
                  </a:cubicBezTo>
                  <a:cubicBezTo>
                    <a:pt x="9" y="56"/>
                    <a:pt x="9" y="56"/>
                    <a:pt x="10" y="56"/>
                  </a:cubicBezTo>
                  <a:cubicBezTo>
                    <a:pt x="13" y="56"/>
                    <a:pt x="13" y="56"/>
                    <a:pt x="13" y="56"/>
                  </a:cubicBezTo>
                  <a:cubicBezTo>
                    <a:pt x="14" y="59"/>
                    <a:pt x="16" y="61"/>
                    <a:pt x="19" y="61"/>
                  </a:cubicBezTo>
                  <a:cubicBezTo>
                    <a:pt x="27" y="61"/>
                    <a:pt x="27" y="61"/>
                    <a:pt x="27" y="61"/>
                  </a:cubicBezTo>
                  <a:cubicBezTo>
                    <a:pt x="27" y="64"/>
                    <a:pt x="27" y="64"/>
                    <a:pt x="27" y="64"/>
                  </a:cubicBezTo>
                  <a:cubicBezTo>
                    <a:pt x="26" y="64"/>
                    <a:pt x="26" y="64"/>
                    <a:pt x="25" y="64"/>
                  </a:cubicBezTo>
                  <a:cubicBezTo>
                    <a:pt x="7" y="64"/>
                    <a:pt x="7" y="64"/>
                    <a:pt x="7" y="64"/>
                  </a:cubicBezTo>
                  <a:cubicBezTo>
                    <a:pt x="5" y="64"/>
                    <a:pt x="3" y="62"/>
                    <a:pt x="3" y="60"/>
                  </a:cubicBezTo>
                  <a:cubicBezTo>
                    <a:pt x="3" y="19"/>
                    <a:pt x="3" y="19"/>
                    <a:pt x="3" y="19"/>
                  </a:cubicBezTo>
                  <a:cubicBezTo>
                    <a:pt x="3" y="16"/>
                    <a:pt x="5" y="14"/>
                    <a:pt x="7" y="14"/>
                  </a:cubicBezTo>
                  <a:cubicBezTo>
                    <a:pt x="12" y="14"/>
                    <a:pt x="12" y="14"/>
                    <a:pt x="12" y="14"/>
                  </a:cubicBezTo>
                  <a:lnTo>
                    <a:pt x="12" y="22"/>
                  </a:lnTo>
                  <a:close/>
                  <a:moveTo>
                    <a:pt x="29" y="64"/>
                  </a:moveTo>
                  <a:cubicBezTo>
                    <a:pt x="29" y="61"/>
                    <a:pt x="29" y="61"/>
                    <a:pt x="29" y="61"/>
                  </a:cubicBezTo>
                  <a:cubicBezTo>
                    <a:pt x="34" y="61"/>
                    <a:pt x="34" y="61"/>
                    <a:pt x="34" y="61"/>
                  </a:cubicBezTo>
                  <a:cubicBezTo>
                    <a:pt x="33" y="62"/>
                    <a:pt x="33" y="62"/>
                    <a:pt x="33" y="62"/>
                  </a:cubicBezTo>
                  <a:cubicBezTo>
                    <a:pt x="32" y="63"/>
                    <a:pt x="31" y="63"/>
                    <a:pt x="29" y="64"/>
                  </a:cubicBezTo>
                  <a:close/>
                  <a:moveTo>
                    <a:pt x="19" y="59"/>
                  </a:moveTo>
                  <a:cubicBezTo>
                    <a:pt x="16" y="59"/>
                    <a:pt x="14" y="57"/>
                    <a:pt x="14" y="54"/>
                  </a:cubicBezTo>
                  <a:cubicBezTo>
                    <a:pt x="14" y="13"/>
                    <a:pt x="14" y="13"/>
                    <a:pt x="14" y="13"/>
                  </a:cubicBezTo>
                  <a:cubicBezTo>
                    <a:pt x="14" y="10"/>
                    <a:pt x="16" y="8"/>
                    <a:pt x="19" y="8"/>
                  </a:cubicBezTo>
                  <a:cubicBezTo>
                    <a:pt x="24" y="8"/>
                    <a:pt x="24" y="8"/>
                    <a:pt x="24" y="8"/>
                  </a:cubicBezTo>
                  <a:cubicBezTo>
                    <a:pt x="24" y="17"/>
                    <a:pt x="24" y="17"/>
                    <a:pt x="24" y="17"/>
                  </a:cubicBezTo>
                  <a:cubicBezTo>
                    <a:pt x="21" y="17"/>
                    <a:pt x="21" y="17"/>
                    <a:pt x="21" y="17"/>
                  </a:cubicBezTo>
                  <a:cubicBezTo>
                    <a:pt x="21" y="17"/>
                    <a:pt x="20" y="17"/>
                    <a:pt x="20" y="18"/>
                  </a:cubicBezTo>
                  <a:cubicBezTo>
                    <a:pt x="20" y="18"/>
                    <a:pt x="21" y="19"/>
                    <a:pt x="21" y="19"/>
                  </a:cubicBezTo>
                  <a:cubicBezTo>
                    <a:pt x="24" y="19"/>
                    <a:pt x="24" y="19"/>
                    <a:pt x="24" y="19"/>
                  </a:cubicBezTo>
                  <a:cubicBezTo>
                    <a:pt x="24" y="25"/>
                    <a:pt x="24" y="25"/>
                    <a:pt x="24" y="25"/>
                  </a:cubicBezTo>
                  <a:cubicBezTo>
                    <a:pt x="21" y="25"/>
                    <a:pt x="21" y="25"/>
                    <a:pt x="21" y="25"/>
                  </a:cubicBezTo>
                  <a:cubicBezTo>
                    <a:pt x="21" y="25"/>
                    <a:pt x="20" y="25"/>
                    <a:pt x="20" y="26"/>
                  </a:cubicBezTo>
                  <a:cubicBezTo>
                    <a:pt x="20" y="26"/>
                    <a:pt x="21" y="27"/>
                    <a:pt x="21" y="27"/>
                  </a:cubicBezTo>
                  <a:cubicBezTo>
                    <a:pt x="24" y="27"/>
                    <a:pt x="24" y="27"/>
                    <a:pt x="24" y="27"/>
                  </a:cubicBezTo>
                  <a:cubicBezTo>
                    <a:pt x="24" y="33"/>
                    <a:pt x="24" y="33"/>
                    <a:pt x="24" y="33"/>
                  </a:cubicBezTo>
                  <a:cubicBezTo>
                    <a:pt x="21" y="33"/>
                    <a:pt x="21" y="33"/>
                    <a:pt x="21" y="33"/>
                  </a:cubicBezTo>
                  <a:cubicBezTo>
                    <a:pt x="21" y="33"/>
                    <a:pt x="20" y="33"/>
                    <a:pt x="20" y="34"/>
                  </a:cubicBezTo>
                  <a:cubicBezTo>
                    <a:pt x="20" y="34"/>
                    <a:pt x="21" y="35"/>
                    <a:pt x="21" y="35"/>
                  </a:cubicBezTo>
                  <a:cubicBezTo>
                    <a:pt x="24" y="35"/>
                    <a:pt x="24" y="35"/>
                    <a:pt x="24" y="35"/>
                  </a:cubicBezTo>
                  <a:cubicBezTo>
                    <a:pt x="24" y="41"/>
                    <a:pt x="24" y="41"/>
                    <a:pt x="24" y="41"/>
                  </a:cubicBezTo>
                  <a:cubicBezTo>
                    <a:pt x="21" y="41"/>
                    <a:pt x="21" y="41"/>
                    <a:pt x="21" y="41"/>
                  </a:cubicBezTo>
                  <a:cubicBezTo>
                    <a:pt x="21" y="41"/>
                    <a:pt x="20" y="41"/>
                    <a:pt x="20" y="42"/>
                  </a:cubicBezTo>
                  <a:cubicBezTo>
                    <a:pt x="20" y="42"/>
                    <a:pt x="21" y="43"/>
                    <a:pt x="21" y="43"/>
                  </a:cubicBezTo>
                  <a:cubicBezTo>
                    <a:pt x="24" y="43"/>
                    <a:pt x="24" y="43"/>
                    <a:pt x="24" y="43"/>
                  </a:cubicBezTo>
                  <a:cubicBezTo>
                    <a:pt x="24" y="49"/>
                    <a:pt x="24" y="49"/>
                    <a:pt x="24" y="49"/>
                  </a:cubicBezTo>
                  <a:cubicBezTo>
                    <a:pt x="24" y="49"/>
                    <a:pt x="24" y="49"/>
                    <a:pt x="24" y="49"/>
                  </a:cubicBezTo>
                  <a:cubicBezTo>
                    <a:pt x="21" y="49"/>
                    <a:pt x="21" y="49"/>
                    <a:pt x="21" y="49"/>
                  </a:cubicBezTo>
                  <a:cubicBezTo>
                    <a:pt x="21" y="49"/>
                    <a:pt x="20" y="49"/>
                    <a:pt x="20" y="50"/>
                  </a:cubicBezTo>
                  <a:cubicBezTo>
                    <a:pt x="20" y="50"/>
                    <a:pt x="21" y="51"/>
                    <a:pt x="21" y="51"/>
                  </a:cubicBezTo>
                  <a:cubicBezTo>
                    <a:pt x="24" y="51"/>
                    <a:pt x="24" y="51"/>
                    <a:pt x="24" y="51"/>
                  </a:cubicBezTo>
                  <a:cubicBezTo>
                    <a:pt x="25" y="53"/>
                    <a:pt x="28" y="55"/>
                    <a:pt x="31" y="55"/>
                  </a:cubicBezTo>
                  <a:cubicBezTo>
                    <a:pt x="38" y="55"/>
                    <a:pt x="38" y="55"/>
                    <a:pt x="38" y="55"/>
                  </a:cubicBezTo>
                  <a:cubicBezTo>
                    <a:pt x="38" y="57"/>
                    <a:pt x="38" y="57"/>
                    <a:pt x="38" y="57"/>
                  </a:cubicBezTo>
                  <a:cubicBezTo>
                    <a:pt x="37" y="59"/>
                    <a:pt x="37" y="59"/>
                    <a:pt x="37" y="59"/>
                  </a:cubicBezTo>
                  <a:lnTo>
                    <a:pt x="19" y="59"/>
                  </a:lnTo>
                  <a:close/>
                  <a:moveTo>
                    <a:pt x="40" y="58"/>
                  </a:moveTo>
                  <a:cubicBezTo>
                    <a:pt x="40" y="58"/>
                    <a:pt x="40" y="58"/>
                    <a:pt x="40" y="58"/>
                  </a:cubicBezTo>
                  <a:cubicBezTo>
                    <a:pt x="41" y="57"/>
                    <a:pt x="41" y="57"/>
                    <a:pt x="40" y="57"/>
                  </a:cubicBezTo>
                  <a:cubicBezTo>
                    <a:pt x="40" y="55"/>
                    <a:pt x="40" y="55"/>
                    <a:pt x="40" y="55"/>
                  </a:cubicBezTo>
                  <a:cubicBezTo>
                    <a:pt x="46" y="55"/>
                    <a:pt x="46" y="55"/>
                    <a:pt x="46" y="55"/>
                  </a:cubicBezTo>
                  <a:cubicBezTo>
                    <a:pt x="45" y="56"/>
                    <a:pt x="45" y="56"/>
                    <a:pt x="45" y="56"/>
                  </a:cubicBezTo>
                  <a:cubicBezTo>
                    <a:pt x="44" y="57"/>
                    <a:pt x="42" y="58"/>
                    <a:pt x="40" y="58"/>
                  </a:cubicBezTo>
                  <a:close/>
                  <a:moveTo>
                    <a:pt x="59" y="12"/>
                  </a:moveTo>
                  <a:cubicBezTo>
                    <a:pt x="59" y="12"/>
                    <a:pt x="59" y="13"/>
                    <a:pt x="58" y="13"/>
                  </a:cubicBezTo>
                  <a:cubicBezTo>
                    <a:pt x="33" y="13"/>
                    <a:pt x="33" y="13"/>
                    <a:pt x="33" y="13"/>
                  </a:cubicBezTo>
                  <a:cubicBezTo>
                    <a:pt x="32" y="13"/>
                    <a:pt x="32" y="12"/>
                    <a:pt x="32" y="12"/>
                  </a:cubicBezTo>
                  <a:cubicBezTo>
                    <a:pt x="32" y="11"/>
                    <a:pt x="32" y="11"/>
                    <a:pt x="33" y="11"/>
                  </a:cubicBezTo>
                  <a:cubicBezTo>
                    <a:pt x="58" y="11"/>
                    <a:pt x="58" y="11"/>
                    <a:pt x="58" y="11"/>
                  </a:cubicBezTo>
                  <a:cubicBezTo>
                    <a:pt x="59" y="11"/>
                    <a:pt x="59" y="11"/>
                    <a:pt x="59" y="12"/>
                  </a:cubicBezTo>
                  <a:close/>
                  <a:moveTo>
                    <a:pt x="59" y="20"/>
                  </a:moveTo>
                  <a:cubicBezTo>
                    <a:pt x="59" y="21"/>
                    <a:pt x="59" y="21"/>
                    <a:pt x="58" y="21"/>
                  </a:cubicBezTo>
                  <a:cubicBezTo>
                    <a:pt x="33" y="21"/>
                    <a:pt x="33" y="21"/>
                    <a:pt x="33" y="21"/>
                  </a:cubicBezTo>
                  <a:cubicBezTo>
                    <a:pt x="32" y="21"/>
                    <a:pt x="32" y="21"/>
                    <a:pt x="32" y="20"/>
                  </a:cubicBezTo>
                  <a:cubicBezTo>
                    <a:pt x="32" y="19"/>
                    <a:pt x="32" y="19"/>
                    <a:pt x="33" y="19"/>
                  </a:cubicBezTo>
                  <a:cubicBezTo>
                    <a:pt x="58" y="19"/>
                    <a:pt x="58" y="19"/>
                    <a:pt x="58" y="19"/>
                  </a:cubicBezTo>
                  <a:cubicBezTo>
                    <a:pt x="59" y="19"/>
                    <a:pt x="59" y="19"/>
                    <a:pt x="59" y="20"/>
                  </a:cubicBezTo>
                  <a:close/>
                  <a:moveTo>
                    <a:pt x="59" y="28"/>
                  </a:moveTo>
                  <a:cubicBezTo>
                    <a:pt x="59" y="29"/>
                    <a:pt x="59" y="29"/>
                    <a:pt x="58" y="29"/>
                  </a:cubicBezTo>
                  <a:cubicBezTo>
                    <a:pt x="33" y="29"/>
                    <a:pt x="33" y="29"/>
                    <a:pt x="33" y="29"/>
                  </a:cubicBezTo>
                  <a:cubicBezTo>
                    <a:pt x="32" y="29"/>
                    <a:pt x="32" y="29"/>
                    <a:pt x="32" y="28"/>
                  </a:cubicBezTo>
                  <a:cubicBezTo>
                    <a:pt x="32" y="27"/>
                    <a:pt x="32" y="27"/>
                    <a:pt x="33" y="27"/>
                  </a:cubicBezTo>
                  <a:cubicBezTo>
                    <a:pt x="58" y="27"/>
                    <a:pt x="58" y="27"/>
                    <a:pt x="58" y="27"/>
                  </a:cubicBezTo>
                  <a:cubicBezTo>
                    <a:pt x="59" y="27"/>
                    <a:pt x="59" y="27"/>
                    <a:pt x="59" y="28"/>
                  </a:cubicBezTo>
                  <a:close/>
                  <a:moveTo>
                    <a:pt x="59" y="36"/>
                  </a:moveTo>
                  <a:cubicBezTo>
                    <a:pt x="59" y="37"/>
                    <a:pt x="59" y="37"/>
                    <a:pt x="58" y="37"/>
                  </a:cubicBezTo>
                  <a:cubicBezTo>
                    <a:pt x="33" y="37"/>
                    <a:pt x="33" y="37"/>
                    <a:pt x="33" y="37"/>
                  </a:cubicBezTo>
                  <a:cubicBezTo>
                    <a:pt x="32" y="37"/>
                    <a:pt x="32" y="37"/>
                    <a:pt x="32" y="36"/>
                  </a:cubicBezTo>
                  <a:cubicBezTo>
                    <a:pt x="32" y="36"/>
                    <a:pt x="32" y="35"/>
                    <a:pt x="33" y="35"/>
                  </a:cubicBezTo>
                  <a:cubicBezTo>
                    <a:pt x="58" y="35"/>
                    <a:pt x="58" y="35"/>
                    <a:pt x="58" y="35"/>
                  </a:cubicBezTo>
                  <a:cubicBezTo>
                    <a:pt x="59" y="35"/>
                    <a:pt x="59" y="36"/>
                    <a:pt x="59" y="36"/>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135" name="Freeform 28"/>
            <p:cNvSpPr>
              <a:spLocks noEditPoints="1"/>
            </p:cNvSpPr>
            <p:nvPr/>
          </p:nvSpPr>
          <p:spPr bwMode="auto">
            <a:xfrm>
              <a:off x="6663668" y="4253054"/>
              <a:ext cx="530567" cy="430519"/>
            </a:xfrm>
            <a:custGeom>
              <a:avLst/>
              <a:gdLst>
                <a:gd name="T0" fmla="*/ 26 w 74"/>
                <a:gd name="T1" fmla="*/ 0 h 60"/>
                <a:gd name="T2" fmla="*/ 19 w 74"/>
                <a:gd name="T3" fmla="*/ 53 h 60"/>
                <a:gd name="T4" fmla="*/ 49 w 74"/>
                <a:gd name="T5" fmla="*/ 60 h 60"/>
                <a:gd name="T6" fmla="*/ 56 w 74"/>
                <a:gd name="T7" fmla="*/ 7 h 60"/>
                <a:gd name="T8" fmla="*/ 53 w 74"/>
                <a:gd name="T9" fmla="*/ 7 h 60"/>
                <a:gd name="T10" fmla="*/ 49 w 74"/>
                <a:gd name="T11" fmla="*/ 57 h 60"/>
                <a:gd name="T12" fmla="*/ 22 w 74"/>
                <a:gd name="T13" fmla="*/ 53 h 60"/>
                <a:gd name="T14" fmla="*/ 26 w 74"/>
                <a:gd name="T15" fmla="*/ 3 h 60"/>
                <a:gd name="T16" fmla="*/ 53 w 74"/>
                <a:gd name="T17" fmla="*/ 7 h 60"/>
                <a:gd name="T18" fmla="*/ 25 w 74"/>
                <a:gd name="T19" fmla="*/ 6 h 60"/>
                <a:gd name="T20" fmla="*/ 24 w 74"/>
                <a:gd name="T21" fmla="*/ 50 h 60"/>
                <a:gd name="T22" fmla="*/ 50 w 74"/>
                <a:gd name="T23" fmla="*/ 51 h 60"/>
                <a:gd name="T24" fmla="*/ 51 w 74"/>
                <a:gd name="T25" fmla="*/ 7 h 60"/>
                <a:gd name="T26" fmla="*/ 49 w 74"/>
                <a:gd name="T27" fmla="*/ 49 h 60"/>
                <a:gd name="T28" fmla="*/ 26 w 74"/>
                <a:gd name="T29" fmla="*/ 8 h 60"/>
                <a:gd name="T30" fmla="*/ 49 w 74"/>
                <a:gd name="T31" fmla="*/ 49 h 60"/>
                <a:gd name="T32" fmla="*/ 37 w 74"/>
                <a:gd name="T33" fmla="*/ 56 h 60"/>
                <a:gd name="T34" fmla="*/ 37 w 74"/>
                <a:gd name="T35" fmla="*/ 52 h 60"/>
                <a:gd name="T36" fmla="*/ 74 w 74"/>
                <a:gd name="T37" fmla="*/ 23 h 60"/>
                <a:gd name="T38" fmla="*/ 67 w 74"/>
                <a:gd name="T39" fmla="*/ 41 h 60"/>
                <a:gd name="T40" fmla="*/ 66 w 74"/>
                <a:gd name="T41" fmla="*/ 39 h 60"/>
                <a:gd name="T42" fmla="*/ 66 w 74"/>
                <a:gd name="T43" fmla="*/ 7 h 60"/>
                <a:gd name="T44" fmla="*/ 68 w 74"/>
                <a:gd name="T45" fmla="*/ 6 h 60"/>
                <a:gd name="T46" fmla="*/ 69 w 74"/>
                <a:gd name="T47" fmla="*/ 23 h 60"/>
                <a:gd name="T48" fmla="*/ 64 w 74"/>
                <a:gd name="T49" fmla="*/ 37 h 60"/>
                <a:gd name="T50" fmla="*/ 63 w 74"/>
                <a:gd name="T51" fmla="*/ 35 h 60"/>
                <a:gd name="T52" fmla="*/ 63 w 74"/>
                <a:gd name="T53" fmla="*/ 11 h 60"/>
                <a:gd name="T54" fmla="*/ 65 w 74"/>
                <a:gd name="T55" fmla="*/ 10 h 60"/>
                <a:gd name="T56" fmla="*/ 64 w 74"/>
                <a:gd name="T57" fmla="*/ 23 h 60"/>
                <a:gd name="T58" fmla="*/ 60 w 74"/>
                <a:gd name="T59" fmla="*/ 33 h 60"/>
                <a:gd name="T60" fmla="*/ 60 w 74"/>
                <a:gd name="T61" fmla="*/ 31 h 60"/>
                <a:gd name="T62" fmla="*/ 60 w 74"/>
                <a:gd name="T63" fmla="*/ 15 h 60"/>
                <a:gd name="T64" fmla="*/ 61 w 74"/>
                <a:gd name="T65" fmla="*/ 14 h 60"/>
                <a:gd name="T66" fmla="*/ 8 w 74"/>
                <a:gd name="T67" fmla="*/ 39 h 60"/>
                <a:gd name="T68" fmla="*/ 7 w 74"/>
                <a:gd name="T69" fmla="*/ 41 h 60"/>
                <a:gd name="T70" fmla="*/ 0 w 74"/>
                <a:gd name="T71" fmla="*/ 23 h 60"/>
                <a:gd name="T72" fmla="*/ 8 w 74"/>
                <a:gd name="T73" fmla="*/ 6 h 60"/>
                <a:gd name="T74" fmla="*/ 2 w 74"/>
                <a:gd name="T75" fmla="*/ 23 h 60"/>
                <a:gd name="T76" fmla="*/ 12 w 74"/>
                <a:gd name="T77" fmla="*/ 35 h 60"/>
                <a:gd name="T78" fmla="*/ 11 w 74"/>
                <a:gd name="T79" fmla="*/ 37 h 60"/>
                <a:gd name="T80" fmla="*/ 6 w 74"/>
                <a:gd name="T81" fmla="*/ 23 h 60"/>
                <a:gd name="T82" fmla="*/ 11 w 74"/>
                <a:gd name="T83" fmla="*/ 10 h 60"/>
                <a:gd name="T84" fmla="*/ 8 w 74"/>
                <a:gd name="T85" fmla="*/ 23 h 60"/>
                <a:gd name="T86" fmla="*/ 15 w 74"/>
                <a:gd name="T87" fmla="*/ 15 h 60"/>
                <a:gd name="T88" fmla="*/ 15 w 74"/>
                <a:gd name="T89" fmla="*/ 31 h 60"/>
                <a:gd name="T90" fmla="*/ 14 w 74"/>
                <a:gd name="T91" fmla="*/ 33 h 60"/>
                <a:gd name="T92" fmla="*/ 11 w 74"/>
                <a:gd name="T93" fmla="*/ 23 h 60"/>
                <a:gd name="T94" fmla="*/ 15 w 74"/>
                <a:gd name="T95"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 h="60">
                  <a:moveTo>
                    <a:pt x="49" y="0"/>
                  </a:moveTo>
                  <a:cubicBezTo>
                    <a:pt x="26" y="0"/>
                    <a:pt x="26" y="0"/>
                    <a:pt x="26" y="0"/>
                  </a:cubicBezTo>
                  <a:cubicBezTo>
                    <a:pt x="22" y="0"/>
                    <a:pt x="19" y="3"/>
                    <a:pt x="19" y="7"/>
                  </a:cubicBezTo>
                  <a:cubicBezTo>
                    <a:pt x="19" y="53"/>
                    <a:pt x="19" y="53"/>
                    <a:pt x="19" y="53"/>
                  </a:cubicBezTo>
                  <a:cubicBezTo>
                    <a:pt x="19" y="56"/>
                    <a:pt x="22" y="60"/>
                    <a:pt x="26" y="60"/>
                  </a:cubicBezTo>
                  <a:cubicBezTo>
                    <a:pt x="49" y="60"/>
                    <a:pt x="49" y="60"/>
                    <a:pt x="49" y="60"/>
                  </a:cubicBezTo>
                  <a:cubicBezTo>
                    <a:pt x="53" y="60"/>
                    <a:pt x="56" y="56"/>
                    <a:pt x="56" y="53"/>
                  </a:cubicBezTo>
                  <a:cubicBezTo>
                    <a:pt x="56" y="7"/>
                    <a:pt x="56" y="7"/>
                    <a:pt x="56" y="7"/>
                  </a:cubicBezTo>
                  <a:cubicBezTo>
                    <a:pt x="56" y="3"/>
                    <a:pt x="53" y="0"/>
                    <a:pt x="49" y="0"/>
                  </a:cubicBezTo>
                  <a:close/>
                  <a:moveTo>
                    <a:pt x="53" y="7"/>
                  </a:moveTo>
                  <a:cubicBezTo>
                    <a:pt x="53" y="53"/>
                    <a:pt x="53" y="53"/>
                    <a:pt x="53" y="53"/>
                  </a:cubicBezTo>
                  <a:cubicBezTo>
                    <a:pt x="53" y="55"/>
                    <a:pt x="51" y="57"/>
                    <a:pt x="49" y="57"/>
                  </a:cubicBezTo>
                  <a:cubicBezTo>
                    <a:pt x="26" y="57"/>
                    <a:pt x="26" y="57"/>
                    <a:pt x="26" y="57"/>
                  </a:cubicBezTo>
                  <a:cubicBezTo>
                    <a:pt x="24" y="57"/>
                    <a:pt x="22" y="55"/>
                    <a:pt x="22" y="53"/>
                  </a:cubicBezTo>
                  <a:cubicBezTo>
                    <a:pt x="22" y="7"/>
                    <a:pt x="22" y="7"/>
                    <a:pt x="22" y="7"/>
                  </a:cubicBezTo>
                  <a:cubicBezTo>
                    <a:pt x="22" y="5"/>
                    <a:pt x="24" y="3"/>
                    <a:pt x="26" y="3"/>
                  </a:cubicBezTo>
                  <a:cubicBezTo>
                    <a:pt x="49" y="3"/>
                    <a:pt x="49" y="3"/>
                    <a:pt x="49" y="3"/>
                  </a:cubicBezTo>
                  <a:cubicBezTo>
                    <a:pt x="51" y="3"/>
                    <a:pt x="53" y="5"/>
                    <a:pt x="53" y="7"/>
                  </a:cubicBezTo>
                  <a:close/>
                  <a:moveTo>
                    <a:pt x="50" y="6"/>
                  </a:moveTo>
                  <a:cubicBezTo>
                    <a:pt x="25" y="6"/>
                    <a:pt x="25" y="6"/>
                    <a:pt x="25" y="6"/>
                  </a:cubicBezTo>
                  <a:cubicBezTo>
                    <a:pt x="24" y="6"/>
                    <a:pt x="24" y="6"/>
                    <a:pt x="24" y="7"/>
                  </a:cubicBezTo>
                  <a:cubicBezTo>
                    <a:pt x="24" y="50"/>
                    <a:pt x="24" y="50"/>
                    <a:pt x="24" y="50"/>
                  </a:cubicBezTo>
                  <a:cubicBezTo>
                    <a:pt x="24" y="51"/>
                    <a:pt x="24" y="51"/>
                    <a:pt x="25" y="51"/>
                  </a:cubicBezTo>
                  <a:cubicBezTo>
                    <a:pt x="50" y="51"/>
                    <a:pt x="50" y="51"/>
                    <a:pt x="50" y="51"/>
                  </a:cubicBezTo>
                  <a:cubicBezTo>
                    <a:pt x="50" y="51"/>
                    <a:pt x="51" y="51"/>
                    <a:pt x="51" y="50"/>
                  </a:cubicBezTo>
                  <a:cubicBezTo>
                    <a:pt x="51" y="7"/>
                    <a:pt x="51" y="7"/>
                    <a:pt x="51" y="7"/>
                  </a:cubicBezTo>
                  <a:cubicBezTo>
                    <a:pt x="51" y="6"/>
                    <a:pt x="50" y="6"/>
                    <a:pt x="50" y="6"/>
                  </a:cubicBezTo>
                  <a:close/>
                  <a:moveTo>
                    <a:pt x="49" y="49"/>
                  </a:moveTo>
                  <a:cubicBezTo>
                    <a:pt x="26" y="49"/>
                    <a:pt x="26" y="49"/>
                    <a:pt x="26" y="49"/>
                  </a:cubicBezTo>
                  <a:cubicBezTo>
                    <a:pt x="26" y="8"/>
                    <a:pt x="26" y="8"/>
                    <a:pt x="26" y="8"/>
                  </a:cubicBezTo>
                  <a:cubicBezTo>
                    <a:pt x="49" y="8"/>
                    <a:pt x="49" y="8"/>
                    <a:pt x="49" y="8"/>
                  </a:cubicBezTo>
                  <a:lnTo>
                    <a:pt x="49" y="49"/>
                  </a:lnTo>
                  <a:close/>
                  <a:moveTo>
                    <a:pt x="39" y="54"/>
                  </a:moveTo>
                  <a:cubicBezTo>
                    <a:pt x="39" y="55"/>
                    <a:pt x="38" y="56"/>
                    <a:pt x="37" y="56"/>
                  </a:cubicBezTo>
                  <a:cubicBezTo>
                    <a:pt x="36" y="56"/>
                    <a:pt x="35" y="55"/>
                    <a:pt x="35" y="54"/>
                  </a:cubicBezTo>
                  <a:cubicBezTo>
                    <a:pt x="35" y="53"/>
                    <a:pt x="36" y="52"/>
                    <a:pt x="37" y="52"/>
                  </a:cubicBezTo>
                  <a:cubicBezTo>
                    <a:pt x="38" y="52"/>
                    <a:pt x="39" y="53"/>
                    <a:pt x="39" y="54"/>
                  </a:cubicBezTo>
                  <a:close/>
                  <a:moveTo>
                    <a:pt x="74" y="23"/>
                  </a:moveTo>
                  <a:cubicBezTo>
                    <a:pt x="74" y="30"/>
                    <a:pt x="72" y="36"/>
                    <a:pt x="68" y="41"/>
                  </a:cubicBezTo>
                  <a:cubicBezTo>
                    <a:pt x="68" y="41"/>
                    <a:pt x="67" y="41"/>
                    <a:pt x="67" y="41"/>
                  </a:cubicBezTo>
                  <a:cubicBezTo>
                    <a:pt x="67" y="41"/>
                    <a:pt x="67" y="41"/>
                    <a:pt x="67" y="41"/>
                  </a:cubicBezTo>
                  <a:cubicBezTo>
                    <a:pt x="66" y="40"/>
                    <a:pt x="66" y="40"/>
                    <a:pt x="66" y="39"/>
                  </a:cubicBezTo>
                  <a:cubicBezTo>
                    <a:pt x="70" y="35"/>
                    <a:pt x="72" y="29"/>
                    <a:pt x="72" y="23"/>
                  </a:cubicBezTo>
                  <a:cubicBezTo>
                    <a:pt x="72" y="17"/>
                    <a:pt x="70" y="12"/>
                    <a:pt x="66" y="7"/>
                  </a:cubicBezTo>
                  <a:cubicBezTo>
                    <a:pt x="66" y="7"/>
                    <a:pt x="66" y="6"/>
                    <a:pt x="67" y="6"/>
                  </a:cubicBezTo>
                  <a:cubicBezTo>
                    <a:pt x="67" y="5"/>
                    <a:pt x="68" y="6"/>
                    <a:pt x="68" y="6"/>
                  </a:cubicBezTo>
                  <a:cubicBezTo>
                    <a:pt x="72" y="11"/>
                    <a:pt x="74" y="17"/>
                    <a:pt x="74" y="23"/>
                  </a:cubicBezTo>
                  <a:close/>
                  <a:moveTo>
                    <a:pt x="69" y="23"/>
                  </a:moveTo>
                  <a:cubicBezTo>
                    <a:pt x="69" y="28"/>
                    <a:pt x="67" y="33"/>
                    <a:pt x="65" y="36"/>
                  </a:cubicBezTo>
                  <a:cubicBezTo>
                    <a:pt x="64" y="37"/>
                    <a:pt x="64" y="37"/>
                    <a:pt x="64" y="37"/>
                  </a:cubicBezTo>
                  <a:cubicBezTo>
                    <a:pt x="64" y="37"/>
                    <a:pt x="63" y="37"/>
                    <a:pt x="63" y="37"/>
                  </a:cubicBezTo>
                  <a:cubicBezTo>
                    <a:pt x="63" y="36"/>
                    <a:pt x="63" y="36"/>
                    <a:pt x="63" y="35"/>
                  </a:cubicBezTo>
                  <a:cubicBezTo>
                    <a:pt x="66" y="32"/>
                    <a:pt x="67" y="28"/>
                    <a:pt x="67" y="23"/>
                  </a:cubicBezTo>
                  <a:cubicBezTo>
                    <a:pt x="67" y="19"/>
                    <a:pt x="66" y="15"/>
                    <a:pt x="63" y="11"/>
                  </a:cubicBezTo>
                  <a:cubicBezTo>
                    <a:pt x="63" y="11"/>
                    <a:pt x="63" y="10"/>
                    <a:pt x="63" y="10"/>
                  </a:cubicBezTo>
                  <a:cubicBezTo>
                    <a:pt x="64" y="10"/>
                    <a:pt x="64" y="10"/>
                    <a:pt x="65" y="10"/>
                  </a:cubicBezTo>
                  <a:cubicBezTo>
                    <a:pt x="67" y="14"/>
                    <a:pt x="69" y="19"/>
                    <a:pt x="69" y="23"/>
                  </a:cubicBezTo>
                  <a:close/>
                  <a:moveTo>
                    <a:pt x="64" y="23"/>
                  </a:moveTo>
                  <a:cubicBezTo>
                    <a:pt x="64" y="26"/>
                    <a:pt x="63" y="29"/>
                    <a:pt x="61" y="32"/>
                  </a:cubicBezTo>
                  <a:cubicBezTo>
                    <a:pt x="61" y="32"/>
                    <a:pt x="61" y="33"/>
                    <a:pt x="60" y="33"/>
                  </a:cubicBezTo>
                  <a:cubicBezTo>
                    <a:pt x="60" y="33"/>
                    <a:pt x="60" y="33"/>
                    <a:pt x="60" y="33"/>
                  </a:cubicBezTo>
                  <a:cubicBezTo>
                    <a:pt x="59" y="32"/>
                    <a:pt x="59" y="32"/>
                    <a:pt x="60" y="31"/>
                  </a:cubicBezTo>
                  <a:cubicBezTo>
                    <a:pt x="61" y="29"/>
                    <a:pt x="62" y="26"/>
                    <a:pt x="62" y="23"/>
                  </a:cubicBezTo>
                  <a:cubicBezTo>
                    <a:pt x="62" y="21"/>
                    <a:pt x="61" y="18"/>
                    <a:pt x="60" y="15"/>
                  </a:cubicBezTo>
                  <a:cubicBezTo>
                    <a:pt x="59" y="15"/>
                    <a:pt x="59" y="14"/>
                    <a:pt x="60" y="14"/>
                  </a:cubicBezTo>
                  <a:cubicBezTo>
                    <a:pt x="60" y="14"/>
                    <a:pt x="61" y="14"/>
                    <a:pt x="61" y="14"/>
                  </a:cubicBezTo>
                  <a:cubicBezTo>
                    <a:pt x="63" y="17"/>
                    <a:pt x="64" y="20"/>
                    <a:pt x="64" y="23"/>
                  </a:cubicBezTo>
                  <a:close/>
                  <a:moveTo>
                    <a:pt x="8" y="39"/>
                  </a:moveTo>
                  <a:cubicBezTo>
                    <a:pt x="9" y="40"/>
                    <a:pt x="8" y="40"/>
                    <a:pt x="8" y="41"/>
                  </a:cubicBezTo>
                  <a:cubicBezTo>
                    <a:pt x="8" y="41"/>
                    <a:pt x="8" y="41"/>
                    <a:pt x="7" y="41"/>
                  </a:cubicBezTo>
                  <a:cubicBezTo>
                    <a:pt x="7" y="41"/>
                    <a:pt x="7" y="41"/>
                    <a:pt x="7" y="41"/>
                  </a:cubicBezTo>
                  <a:cubicBezTo>
                    <a:pt x="3" y="36"/>
                    <a:pt x="0" y="30"/>
                    <a:pt x="0" y="23"/>
                  </a:cubicBezTo>
                  <a:cubicBezTo>
                    <a:pt x="0" y="17"/>
                    <a:pt x="3" y="11"/>
                    <a:pt x="7" y="6"/>
                  </a:cubicBezTo>
                  <a:cubicBezTo>
                    <a:pt x="7" y="6"/>
                    <a:pt x="8" y="5"/>
                    <a:pt x="8" y="6"/>
                  </a:cubicBezTo>
                  <a:cubicBezTo>
                    <a:pt x="8" y="6"/>
                    <a:pt x="9" y="7"/>
                    <a:pt x="8" y="7"/>
                  </a:cubicBezTo>
                  <a:cubicBezTo>
                    <a:pt x="5" y="12"/>
                    <a:pt x="2" y="17"/>
                    <a:pt x="2" y="23"/>
                  </a:cubicBezTo>
                  <a:cubicBezTo>
                    <a:pt x="2" y="29"/>
                    <a:pt x="5" y="35"/>
                    <a:pt x="8" y="39"/>
                  </a:cubicBezTo>
                  <a:close/>
                  <a:moveTo>
                    <a:pt x="12" y="35"/>
                  </a:moveTo>
                  <a:cubicBezTo>
                    <a:pt x="12" y="36"/>
                    <a:pt x="12" y="36"/>
                    <a:pt x="11" y="37"/>
                  </a:cubicBezTo>
                  <a:cubicBezTo>
                    <a:pt x="11" y="37"/>
                    <a:pt x="11" y="37"/>
                    <a:pt x="11" y="37"/>
                  </a:cubicBezTo>
                  <a:cubicBezTo>
                    <a:pt x="10" y="37"/>
                    <a:pt x="10" y="37"/>
                    <a:pt x="10" y="36"/>
                  </a:cubicBezTo>
                  <a:cubicBezTo>
                    <a:pt x="7" y="33"/>
                    <a:pt x="6" y="28"/>
                    <a:pt x="6" y="23"/>
                  </a:cubicBezTo>
                  <a:cubicBezTo>
                    <a:pt x="6" y="19"/>
                    <a:pt x="7" y="14"/>
                    <a:pt x="10" y="10"/>
                  </a:cubicBezTo>
                  <a:cubicBezTo>
                    <a:pt x="10" y="10"/>
                    <a:pt x="11" y="10"/>
                    <a:pt x="11" y="10"/>
                  </a:cubicBezTo>
                  <a:cubicBezTo>
                    <a:pt x="12" y="10"/>
                    <a:pt x="12" y="11"/>
                    <a:pt x="12" y="11"/>
                  </a:cubicBezTo>
                  <a:cubicBezTo>
                    <a:pt x="9" y="15"/>
                    <a:pt x="8" y="19"/>
                    <a:pt x="8" y="23"/>
                  </a:cubicBezTo>
                  <a:cubicBezTo>
                    <a:pt x="8" y="28"/>
                    <a:pt x="9" y="32"/>
                    <a:pt x="12" y="35"/>
                  </a:cubicBezTo>
                  <a:close/>
                  <a:moveTo>
                    <a:pt x="15" y="15"/>
                  </a:moveTo>
                  <a:cubicBezTo>
                    <a:pt x="14" y="18"/>
                    <a:pt x="13" y="21"/>
                    <a:pt x="13" y="23"/>
                  </a:cubicBezTo>
                  <a:cubicBezTo>
                    <a:pt x="13" y="26"/>
                    <a:pt x="14" y="29"/>
                    <a:pt x="15" y="31"/>
                  </a:cubicBezTo>
                  <a:cubicBezTo>
                    <a:pt x="15" y="32"/>
                    <a:pt x="15" y="32"/>
                    <a:pt x="15" y="33"/>
                  </a:cubicBezTo>
                  <a:cubicBezTo>
                    <a:pt x="15" y="33"/>
                    <a:pt x="14" y="33"/>
                    <a:pt x="14" y="33"/>
                  </a:cubicBezTo>
                  <a:cubicBezTo>
                    <a:pt x="14" y="33"/>
                    <a:pt x="14" y="32"/>
                    <a:pt x="13" y="32"/>
                  </a:cubicBezTo>
                  <a:cubicBezTo>
                    <a:pt x="12" y="29"/>
                    <a:pt x="11" y="26"/>
                    <a:pt x="11" y="23"/>
                  </a:cubicBezTo>
                  <a:cubicBezTo>
                    <a:pt x="11" y="20"/>
                    <a:pt x="12" y="17"/>
                    <a:pt x="13" y="14"/>
                  </a:cubicBezTo>
                  <a:cubicBezTo>
                    <a:pt x="14" y="14"/>
                    <a:pt x="14" y="14"/>
                    <a:pt x="15" y="14"/>
                  </a:cubicBezTo>
                  <a:cubicBezTo>
                    <a:pt x="15" y="14"/>
                    <a:pt x="15" y="15"/>
                    <a:pt x="15" y="15"/>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136" name="Freeform 36"/>
            <p:cNvSpPr>
              <a:spLocks noEditPoints="1"/>
            </p:cNvSpPr>
            <p:nvPr/>
          </p:nvSpPr>
          <p:spPr bwMode="auto">
            <a:xfrm>
              <a:off x="5577325" y="4290527"/>
              <a:ext cx="182021" cy="182022"/>
            </a:xfrm>
            <a:custGeom>
              <a:avLst/>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32 h 35"/>
                <a:gd name="T12" fmla="*/ 3 w 35"/>
                <a:gd name="T13" fmla="*/ 18 h 35"/>
                <a:gd name="T14" fmla="*/ 18 w 35"/>
                <a:gd name="T15" fmla="*/ 3 h 35"/>
                <a:gd name="T16" fmla="*/ 32 w 35"/>
                <a:gd name="T17" fmla="*/ 18 h 35"/>
                <a:gd name="T18" fmla="*/ 18 w 35"/>
                <a:gd name="T19" fmla="*/ 32 h 35"/>
                <a:gd name="T20" fmla="*/ 27 w 35"/>
                <a:gd name="T21" fmla="*/ 12 h 35"/>
                <a:gd name="T22" fmla="*/ 27 w 35"/>
                <a:gd name="T23" fmla="*/ 14 h 35"/>
                <a:gd name="T24" fmla="*/ 16 w 35"/>
                <a:gd name="T25" fmla="*/ 23 h 35"/>
                <a:gd name="T26" fmla="*/ 16 w 35"/>
                <a:gd name="T27" fmla="*/ 23 h 35"/>
                <a:gd name="T28" fmla="*/ 15 w 35"/>
                <a:gd name="T29" fmla="*/ 23 h 35"/>
                <a:gd name="T30" fmla="*/ 9 w 35"/>
                <a:gd name="T31" fmla="*/ 18 h 35"/>
                <a:gd name="T32" fmla="*/ 9 w 35"/>
                <a:gd name="T33" fmla="*/ 16 h 35"/>
                <a:gd name="T34" fmla="*/ 10 w 35"/>
                <a:gd name="T35" fmla="*/ 16 h 35"/>
                <a:gd name="T36" fmla="*/ 16 w 35"/>
                <a:gd name="T37" fmla="*/ 21 h 35"/>
                <a:gd name="T38" fmla="*/ 26 w 35"/>
                <a:gd name="T39" fmla="*/ 12 h 35"/>
                <a:gd name="T40" fmla="*/ 27 w 35"/>
                <a:gd name="T41"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5">
                  <a:moveTo>
                    <a:pt x="18" y="0"/>
                  </a:moveTo>
                  <a:cubicBezTo>
                    <a:pt x="8" y="0"/>
                    <a:pt x="0" y="8"/>
                    <a:pt x="0" y="18"/>
                  </a:cubicBezTo>
                  <a:cubicBezTo>
                    <a:pt x="0" y="27"/>
                    <a:pt x="8" y="35"/>
                    <a:pt x="18" y="35"/>
                  </a:cubicBezTo>
                  <a:cubicBezTo>
                    <a:pt x="28" y="35"/>
                    <a:pt x="35" y="27"/>
                    <a:pt x="35" y="18"/>
                  </a:cubicBezTo>
                  <a:cubicBezTo>
                    <a:pt x="35" y="8"/>
                    <a:pt x="28" y="0"/>
                    <a:pt x="18" y="0"/>
                  </a:cubicBezTo>
                  <a:close/>
                  <a:moveTo>
                    <a:pt x="18" y="32"/>
                  </a:moveTo>
                  <a:cubicBezTo>
                    <a:pt x="10" y="32"/>
                    <a:pt x="3" y="26"/>
                    <a:pt x="3" y="18"/>
                  </a:cubicBezTo>
                  <a:cubicBezTo>
                    <a:pt x="3" y="10"/>
                    <a:pt x="10" y="3"/>
                    <a:pt x="18" y="3"/>
                  </a:cubicBezTo>
                  <a:cubicBezTo>
                    <a:pt x="26" y="3"/>
                    <a:pt x="32" y="10"/>
                    <a:pt x="32" y="18"/>
                  </a:cubicBezTo>
                  <a:cubicBezTo>
                    <a:pt x="32" y="26"/>
                    <a:pt x="26" y="32"/>
                    <a:pt x="18" y="32"/>
                  </a:cubicBezTo>
                  <a:close/>
                  <a:moveTo>
                    <a:pt x="27" y="12"/>
                  </a:moveTo>
                  <a:cubicBezTo>
                    <a:pt x="28" y="13"/>
                    <a:pt x="28" y="13"/>
                    <a:pt x="27" y="14"/>
                  </a:cubicBezTo>
                  <a:cubicBezTo>
                    <a:pt x="16" y="23"/>
                    <a:pt x="16" y="23"/>
                    <a:pt x="16" y="23"/>
                  </a:cubicBezTo>
                  <a:cubicBezTo>
                    <a:pt x="16" y="23"/>
                    <a:pt x="16" y="23"/>
                    <a:pt x="16" y="23"/>
                  </a:cubicBezTo>
                  <a:cubicBezTo>
                    <a:pt x="15" y="23"/>
                    <a:pt x="15" y="23"/>
                    <a:pt x="15" y="23"/>
                  </a:cubicBezTo>
                  <a:cubicBezTo>
                    <a:pt x="9" y="18"/>
                    <a:pt x="9" y="18"/>
                    <a:pt x="9" y="18"/>
                  </a:cubicBezTo>
                  <a:cubicBezTo>
                    <a:pt x="8" y="18"/>
                    <a:pt x="8" y="17"/>
                    <a:pt x="9" y="16"/>
                  </a:cubicBezTo>
                  <a:cubicBezTo>
                    <a:pt x="9" y="16"/>
                    <a:pt x="10" y="16"/>
                    <a:pt x="10" y="16"/>
                  </a:cubicBezTo>
                  <a:cubicBezTo>
                    <a:pt x="16" y="21"/>
                    <a:pt x="16" y="21"/>
                    <a:pt x="16" y="21"/>
                  </a:cubicBezTo>
                  <a:cubicBezTo>
                    <a:pt x="26" y="12"/>
                    <a:pt x="26" y="12"/>
                    <a:pt x="26" y="12"/>
                  </a:cubicBezTo>
                  <a:cubicBezTo>
                    <a:pt x="26" y="12"/>
                    <a:pt x="27" y="12"/>
                    <a:pt x="27" y="12"/>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137" name="Freeform 24"/>
            <p:cNvSpPr>
              <a:spLocks noEditPoints="1"/>
            </p:cNvSpPr>
            <p:nvPr/>
          </p:nvSpPr>
          <p:spPr bwMode="auto">
            <a:xfrm>
              <a:off x="4864252" y="5497816"/>
              <a:ext cx="509068" cy="536962"/>
            </a:xfrm>
            <a:custGeom>
              <a:avLst/>
              <a:gdLst>
                <a:gd name="T0" fmla="*/ 22 w 62"/>
                <a:gd name="T1" fmla="*/ 32 h 65"/>
                <a:gd name="T2" fmla="*/ 22 w 62"/>
                <a:gd name="T3" fmla="*/ 52 h 65"/>
                <a:gd name="T4" fmla="*/ 26 w 62"/>
                <a:gd name="T5" fmla="*/ 43 h 65"/>
                <a:gd name="T6" fmla="*/ 47 w 62"/>
                <a:gd name="T7" fmla="*/ 7 h 65"/>
                <a:gd name="T8" fmla="*/ 47 w 62"/>
                <a:gd name="T9" fmla="*/ 19 h 65"/>
                <a:gd name="T10" fmla="*/ 40 w 62"/>
                <a:gd name="T11" fmla="*/ 37 h 65"/>
                <a:gd name="T12" fmla="*/ 36 w 62"/>
                <a:gd name="T13" fmla="*/ 27 h 65"/>
                <a:gd name="T14" fmla="*/ 32 w 62"/>
                <a:gd name="T15" fmla="*/ 26 h 65"/>
                <a:gd name="T16" fmla="*/ 24 w 62"/>
                <a:gd name="T17" fmla="*/ 22 h 65"/>
                <a:gd name="T18" fmla="*/ 18 w 62"/>
                <a:gd name="T19" fmla="*/ 21 h 65"/>
                <a:gd name="T20" fmla="*/ 11 w 62"/>
                <a:gd name="T21" fmla="*/ 28 h 65"/>
                <a:gd name="T22" fmla="*/ 6 w 62"/>
                <a:gd name="T23" fmla="*/ 28 h 65"/>
                <a:gd name="T24" fmla="*/ 3 w 62"/>
                <a:gd name="T25" fmla="*/ 38 h 65"/>
                <a:gd name="T26" fmla="*/ 0 w 62"/>
                <a:gd name="T27" fmla="*/ 43 h 65"/>
                <a:gd name="T28" fmla="*/ 3 w 62"/>
                <a:gd name="T29" fmla="*/ 47 h 65"/>
                <a:gd name="T30" fmla="*/ 6 w 62"/>
                <a:gd name="T31" fmla="*/ 58 h 65"/>
                <a:gd name="T32" fmla="*/ 11 w 62"/>
                <a:gd name="T33" fmla="*/ 58 h 65"/>
                <a:gd name="T34" fmla="*/ 18 w 62"/>
                <a:gd name="T35" fmla="*/ 65 h 65"/>
                <a:gd name="T36" fmla="*/ 24 w 62"/>
                <a:gd name="T37" fmla="*/ 64 h 65"/>
                <a:gd name="T38" fmla="*/ 32 w 62"/>
                <a:gd name="T39" fmla="*/ 60 h 65"/>
                <a:gd name="T40" fmla="*/ 36 w 62"/>
                <a:gd name="T41" fmla="*/ 59 h 65"/>
                <a:gd name="T42" fmla="*/ 40 w 62"/>
                <a:gd name="T43" fmla="*/ 49 h 65"/>
                <a:gd name="T44" fmla="*/ 44 w 62"/>
                <a:gd name="T45" fmla="*/ 46 h 65"/>
                <a:gd name="T46" fmla="*/ 38 w 62"/>
                <a:gd name="T47" fmla="*/ 53 h 65"/>
                <a:gd name="T48" fmla="*/ 22 w 62"/>
                <a:gd name="T49" fmla="*/ 58 h 65"/>
                <a:gd name="T50" fmla="*/ 6 w 62"/>
                <a:gd name="T51" fmla="*/ 53 h 65"/>
                <a:gd name="T52" fmla="*/ 7 w 62"/>
                <a:gd name="T53" fmla="*/ 38 h 65"/>
                <a:gd name="T54" fmla="*/ 18 w 62"/>
                <a:gd name="T55" fmla="*/ 24 h 65"/>
                <a:gd name="T56" fmla="*/ 36 w 62"/>
                <a:gd name="T57" fmla="*/ 30 h 65"/>
                <a:gd name="T58" fmla="*/ 41 w 62"/>
                <a:gd name="T59" fmla="*/ 44 h 65"/>
                <a:gd name="T60" fmla="*/ 59 w 62"/>
                <a:gd name="T61" fmla="*/ 11 h 65"/>
                <a:gd name="T62" fmla="*/ 60 w 62"/>
                <a:gd name="T63" fmla="*/ 7 h 65"/>
                <a:gd name="T64" fmla="*/ 54 w 62"/>
                <a:gd name="T65" fmla="*/ 4 h 65"/>
                <a:gd name="T66" fmla="*/ 49 w 62"/>
                <a:gd name="T67" fmla="*/ 0 h 65"/>
                <a:gd name="T68" fmla="*/ 46 w 62"/>
                <a:gd name="T69" fmla="*/ 0 h 65"/>
                <a:gd name="T70" fmla="*/ 40 w 62"/>
                <a:gd name="T71" fmla="*/ 4 h 65"/>
                <a:gd name="T72" fmla="*/ 38 w 62"/>
                <a:gd name="T73" fmla="*/ 4 h 65"/>
                <a:gd name="T74" fmla="*/ 35 w 62"/>
                <a:gd name="T75" fmla="*/ 11 h 65"/>
                <a:gd name="T76" fmla="*/ 33 w 62"/>
                <a:gd name="T77" fmla="*/ 14 h 65"/>
                <a:gd name="T78" fmla="*/ 35 w 62"/>
                <a:gd name="T79" fmla="*/ 18 h 65"/>
                <a:gd name="T80" fmla="*/ 37 w 62"/>
                <a:gd name="T81" fmla="*/ 24 h 65"/>
                <a:gd name="T82" fmla="*/ 40 w 62"/>
                <a:gd name="T83" fmla="*/ 25 h 65"/>
                <a:gd name="T84" fmla="*/ 46 w 62"/>
                <a:gd name="T85" fmla="*/ 28 h 65"/>
                <a:gd name="T86" fmla="*/ 49 w 62"/>
                <a:gd name="T87" fmla="*/ 29 h 65"/>
                <a:gd name="T88" fmla="*/ 54 w 62"/>
                <a:gd name="T89" fmla="*/ 24 h 65"/>
                <a:gd name="T90" fmla="*/ 57 w 62"/>
                <a:gd name="T91" fmla="*/ 24 h 65"/>
                <a:gd name="T92" fmla="*/ 59 w 62"/>
                <a:gd name="T93" fmla="*/ 18 h 65"/>
                <a:gd name="T94" fmla="*/ 61 w 62"/>
                <a:gd name="T95" fmla="*/ 12 h 65"/>
                <a:gd name="T96" fmla="*/ 52 w 62"/>
                <a:gd name="T97" fmla="*/ 22 h 65"/>
                <a:gd name="T98" fmla="*/ 43 w 62"/>
                <a:gd name="T99" fmla="*/ 25 h 65"/>
                <a:gd name="T100" fmla="*/ 36 w 62"/>
                <a:gd name="T101" fmla="*/ 15 h 65"/>
                <a:gd name="T102" fmla="*/ 38 w 62"/>
                <a:gd name="T103" fmla="*/ 7 h 65"/>
                <a:gd name="T104" fmla="*/ 50 w 62"/>
                <a:gd name="T105" fmla="*/ 3 h 65"/>
                <a:gd name="T106" fmla="*/ 56 w 62"/>
                <a:gd name="T107"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65">
                  <a:moveTo>
                    <a:pt x="22" y="32"/>
                  </a:moveTo>
                  <a:cubicBezTo>
                    <a:pt x="15" y="32"/>
                    <a:pt x="11" y="37"/>
                    <a:pt x="11" y="43"/>
                  </a:cubicBezTo>
                  <a:cubicBezTo>
                    <a:pt x="11" y="49"/>
                    <a:pt x="15" y="54"/>
                    <a:pt x="22" y="54"/>
                  </a:cubicBezTo>
                  <a:cubicBezTo>
                    <a:pt x="28" y="54"/>
                    <a:pt x="33" y="49"/>
                    <a:pt x="33" y="43"/>
                  </a:cubicBezTo>
                  <a:cubicBezTo>
                    <a:pt x="33" y="37"/>
                    <a:pt x="28" y="32"/>
                    <a:pt x="22" y="32"/>
                  </a:cubicBezTo>
                  <a:close/>
                  <a:moveTo>
                    <a:pt x="22" y="52"/>
                  </a:moveTo>
                  <a:cubicBezTo>
                    <a:pt x="17" y="52"/>
                    <a:pt x="13" y="48"/>
                    <a:pt x="13" y="43"/>
                  </a:cubicBezTo>
                  <a:cubicBezTo>
                    <a:pt x="13" y="38"/>
                    <a:pt x="17" y="34"/>
                    <a:pt x="22" y="34"/>
                  </a:cubicBezTo>
                  <a:cubicBezTo>
                    <a:pt x="27" y="34"/>
                    <a:pt x="31" y="38"/>
                    <a:pt x="31" y="43"/>
                  </a:cubicBezTo>
                  <a:cubicBezTo>
                    <a:pt x="31" y="48"/>
                    <a:pt x="27" y="52"/>
                    <a:pt x="22" y="52"/>
                  </a:cubicBezTo>
                  <a:close/>
                  <a:moveTo>
                    <a:pt x="26" y="43"/>
                  </a:moveTo>
                  <a:cubicBezTo>
                    <a:pt x="26" y="45"/>
                    <a:pt x="24" y="47"/>
                    <a:pt x="22" y="47"/>
                  </a:cubicBezTo>
                  <a:cubicBezTo>
                    <a:pt x="19" y="47"/>
                    <a:pt x="17" y="45"/>
                    <a:pt x="17" y="43"/>
                  </a:cubicBezTo>
                  <a:cubicBezTo>
                    <a:pt x="17" y="40"/>
                    <a:pt x="19" y="38"/>
                    <a:pt x="22" y="38"/>
                  </a:cubicBezTo>
                  <a:cubicBezTo>
                    <a:pt x="24" y="38"/>
                    <a:pt x="26" y="40"/>
                    <a:pt x="26" y="43"/>
                  </a:cubicBezTo>
                  <a:close/>
                  <a:moveTo>
                    <a:pt x="47" y="7"/>
                  </a:moveTo>
                  <a:cubicBezTo>
                    <a:pt x="43" y="7"/>
                    <a:pt x="40" y="10"/>
                    <a:pt x="40" y="14"/>
                  </a:cubicBezTo>
                  <a:cubicBezTo>
                    <a:pt x="40" y="18"/>
                    <a:pt x="43" y="21"/>
                    <a:pt x="47" y="21"/>
                  </a:cubicBezTo>
                  <a:cubicBezTo>
                    <a:pt x="51" y="21"/>
                    <a:pt x="54" y="18"/>
                    <a:pt x="54" y="14"/>
                  </a:cubicBezTo>
                  <a:cubicBezTo>
                    <a:pt x="54" y="10"/>
                    <a:pt x="51" y="7"/>
                    <a:pt x="47" y="7"/>
                  </a:cubicBezTo>
                  <a:close/>
                  <a:moveTo>
                    <a:pt x="47" y="19"/>
                  </a:moveTo>
                  <a:cubicBezTo>
                    <a:pt x="44" y="19"/>
                    <a:pt x="42" y="17"/>
                    <a:pt x="42" y="14"/>
                  </a:cubicBezTo>
                  <a:cubicBezTo>
                    <a:pt x="42" y="12"/>
                    <a:pt x="44" y="9"/>
                    <a:pt x="47" y="9"/>
                  </a:cubicBezTo>
                  <a:cubicBezTo>
                    <a:pt x="49" y="9"/>
                    <a:pt x="52" y="12"/>
                    <a:pt x="52" y="14"/>
                  </a:cubicBezTo>
                  <a:cubicBezTo>
                    <a:pt x="52" y="17"/>
                    <a:pt x="49" y="19"/>
                    <a:pt x="47" y="19"/>
                  </a:cubicBezTo>
                  <a:close/>
                  <a:moveTo>
                    <a:pt x="43" y="39"/>
                  </a:moveTo>
                  <a:cubicBezTo>
                    <a:pt x="43" y="38"/>
                    <a:pt x="42" y="38"/>
                    <a:pt x="42" y="38"/>
                  </a:cubicBezTo>
                  <a:cubicBezTo>
                    <a:pt x="42" y="38"/>
                    <a:pt x="42" y="38"/>
                    <a:pt x="41" y="38"/>
                  </a:cubicBezTo>
                  <a:cubicBezTo>
                    <a:pt x="41" y="38"/>
                    <a:pt x="41" y="38"/>
                    <a:pt x="41" y="38"/>
                  </a:cubicBezTo>
                  <a:cubicBezTo>
                    <a:pt x="40" y="38"/>
                    <a:pt x="40" y="38"/>
                    <a:pt x="40" y="37"/>
                  </a:cubicBezTo>
                  <a:cubicBezTo>
                    <a:pt x="39" y="36"/>
                    <a:pt x="40" y="36"/>
                    <a:pt x="40" y="35"/>
                  </a:cubicBezTo>
                  <a:cubicBezTo>
                    <a:pt x="41" y="35"/>
                    <a:pt x="41" y="35"/>
                    <a:pt x="42" y="34"/>
                  </a:cubicBezTo>
                  <a:cubicBezTo>
                    <a:pt x="42" y="33"/>
                    <a:pt x="42" y="33"/>
                    <a:pt x="41" y="32"/>
                  </a:cubicBezTo>
                  <a:cubicBezTo>
                    <a:pt x="40" y="31"/>
                    <a:pt x="39" y="29"/>
                    <a:pt x="38" y="28"/>
                  </a:cubicBezTo>
                  <a:cubicBezTo>
                    <a:pt x="38" y="27"/>
                    <a:pt x="37" y="27"/>
                    <a:pt x="36" y="27"/>
                  </a:cubicBezTo>
                  <a:cubicBezTo>
                    <a:pt x="36" y="27"/>
                    <a:pt x="36" y="27"/>
                    <a:pt x="36" y="27"/>
                  </a:cubicBezTo>
                  <a:cubicBezTo>
                    <a:pt x="36" y="27"/>
                    <a:pt x="35" y="27"/>
                    <a:pt x="35" y="28"/>
                  </a:cubicBezTo>
                  <a:cubicBezTo>
                    <a:pt x="35" y="28"/>
                    <a:pt x="34" y="28"/>
                    <a:pt x="34" y="28"/>
                  </a:cubicBezTo>
                  <a:cubicBezTo>
                    <a:pt x="33" y="28"/>
                    <a:pt x="33" y="28"/>
                    <a:pt x="33" y="28"/>
                  </a:cubicBezTo>
                  <a:cubicBezTo>
                    <a:pt x="32" y="27"/>
                    <a:pt x="32" y="27"/>
                    <a:pt x="32" y="26"/>
                  </a:cubicBezTo>
                  <a:cubicBezTo>
                    <a:pt x="33" y="25"/>
                    <a:pt x="33" y="25"/>
                    <a:pt x="33" y="24"/>
                  </a:cubicBezTo>
                  <a:cubicBezTo>
                    <a:pt x="32" y="24"/>
                    <a:pt x="32" y="23"/>
                    <a:pt x="32" y="23"/>
                  </a:cubicBezTo>
                  <a:cubicBezTo>
                    <a:pt x="30" y="22"/>
                    <a:pt x="28" y="22"/>
                    <a:pt x="26" y="21"/>
                  </a:cubicBezTo>
                  <a:cubicBezTo>
                    <a:pt x="26" y="21"/>
                    <a:pt x="26" y="21"/>
                    <a:pt x="26" y="21"/>
                  </a:cubicBezTo>
                  <a:cubicBezTo>
                    <a:pt x="25" y="21"/>
                    <a:pt x="25" y="21"/>
                    <a:pt x="24" y="22"/>
                  </a:cubicBezTo>
                  <a:cubicBezTo>
                    <a:pt x="24" y="22"/>
                    <a:pt x="24" y="22"/>
                    <a:pt x="24" y="23"/>
                  </a:cubicBezTo>
                  <a:cubicBezTo>
                    <a:pt x="24" y="24"/>
                    <a:pt x="23" y="24"/>
                    <a:pt x="22" y="24"/>
                  </a:cubicBezTo>
                  <a:cubicBezTo>
                    <a:pt x="21" y="24"/>
                    <a:pt x="20" y="24"/>
                    <a:pt x="20" y="23"/>
                  </a:cubicBezTo>
                  <a:cubicBezTo>
                    <a:pt x="20" y="22"/>
                    <a:pt x="20" y="22"/>
                    <a:pt x="20" y="22"/>
                  </a:cubicBezTo>
                  <a:cubicBezTo>
                    <a:pt x="19" y="21"/>
                    <a:pt x="19" y="21"/>
                    <a:pt x="18" y="21"/>
                  </a:cubicBezTo>
                  <a:cubicBezTo>
                    <a:pt x="18" y="21"/>
                    <a:pt x="18" y="21"/>
                    <a:pt x="18" y="21"/>
                  </a:cubicBezTo>
                  <a:cubicBezTo>
                    <a:pt x="16" y="22"/>
                    <a:pt x="14" y="22"/>
                    <a:pt x="12" y="23"/>
                  </a:cubicBezTo>
                  <a:cubicBezTo>
                    <a:pt x="12" y="23"/>
                    <a:pt x="12" y="24"/>
                    <a:pt x="11" y="24"/>
                  </a:cubicBezTo>
                  <a:cubicBezTo>
                    <a:pt x="11" y="25"/>
                    <a:pt x="11" y="25"/>
                    <a:pt x="12" y="26"/>
                  </a:cubicBezTo>
                  <a:cubicBezTo>
                    <a:pt x="12" y="27"/>
                    <a:pt x="12" y="27"/>
                    <a:pt x="11" y="28"/>
                  </a:cubicBezTo>
                  <a:cubicBezTo>
                    <a:pt x="11" y="28"/>
                    <a:pt x="11" y="28"/>
                    <a:pt x="10" y="28"/>
                  </a:cubicBezTo>
                  <a:cubicBezTo>
                    <a:pt x="10" y="28"/>
                    <a:pt x="9" y="28"/>
                    <a:pt x="9" y="28"/>
                  </a:cubicBezTo>
                  <a:cubicBezTo>
                    <a:pt x="9" y="27"/>
                    <a:pt x="8" y="27"/>
                    <a:pt x="8" y="27"/>
                  </a:cubicBezTo>
                  <a:cubicBezTo>
                    <a:pt x="8" y="27"/>
                    <a:pt x="8" y="27"/>
                    <a:pt x="8" y="27"/>
                  </a:cubicBezTo>
                  <a:cubicBezTo>
                    <a:pt x="7" y="27"/>
                    <a:pt x="6" y="27"/>
                    <a:pt x="6" y="28"/>
                  </a:cubicBezTo>
                  <a:cubicBezTo>
                    <a:pt x="5" y="29"/>
                    <a:pt x="4" y="31"/>
                    <a:pt x="3" y="32"/>
                  </a:cubicBezTo>
                  <a:cubicBezTo>
                    <a:pt x="2" y="33"/>
                    <a:pt x="2" y="33"/>
                    <a:pt x="2" y="34"/>
                  </a:cubicBezTo>
                  <a:cubicBezTo>
                    <a:pt x="3" y="35"/>
                    <a:pt x="3" y="35"/>
                    <a:pt x="4" y="35"/>
                  </a:cubicBezTo>
                  <a:cubicBezTo>
                    <a:pt x="4" y="36"/>
                    <a:pt x="5" y="36"/>
                    <a:pt x="4" y="37"/>
                  </a:cubicBezTo>
                  <a:cubicBezTo>
                    <a:pt x="4" y="38"/>
                    <a:pt x="4" y="38"/>
                    <a:pt x="3" y="38"/>
                  </a:cubicBezTo>
                  <a:cubicBezTo>
                    <a:pt x="3" y="38"/>
                    <a:pt x="3" y="38"/>
                    <a:pt x="3" y="38"/>
                  </a:cubicBezTo>
                  <a:cubicBezTo>
                    <a:pt x="2" y="38"/>
                    <a:pt x="2" y="38"/>
                    <a:pt x="2" y="38"/>
                  </a:cubicBezTo>
                  <a:cubicBezTo>
                    <a:pt x="2" y="38"/>
                    <a:pt x="1" y="38"/>
                    <a:pt x="1" y="39"/>
                  </a:cubicBezTo>
                  <a:cubicBezTo>
                    <a:pt x="1" y="39"/>
                    <a:pt x="0" y="39"/>
                    <a:pt x="0" y="40"/>
                  </a:cubicBezTo>
                  <a:cubicBezTo>
                    <a:pt x="0" y="41"/>
                    <a:pt x="0" y="42"/>
                    <a:pt x="0" y="43"/>
                  </a:cubicBezTo>
                  <a:cubicBezTo>
                    <a:pt x="0" y="44"/>
                    <a:pt x="0" y="45"/>
                    <a:pt x="0" y="46"/>
                  </a:cubicBezTo>
                  <a:cubicBezTo>
                    <a:pt x="0" y="46"/>
                    <a:pt x="1" y="47"/>
                    <a:pt x="1" y="47"/>
                  </a:cubicBezTo>
                  <a:cubicBezTo>
                    <a:pt x="1" y="47"/>
                    <a:pt x="2" y="48"/>
                    <a:pt x="2" y="48"/>
                  </a:cubicBezTo>
                  <a:cubicBezTo>
                    <a:pt x="2" y="48"/>
                    <a:pt x="2" y="48"/>
                    <a:pt x="3" y="47"/>
                  </a:cubicBezTo>
                  <a:cubicBezTo>
                    <a:pt x="3" y="47"/>
                    <a:pt x="3" y="47"/>
                    <a:pt x="3" y="47"/>
                  </a:cubicBezTo>
                  <a:cubicBezTo>
                    <a:pt x="4" y="47"/>
                    <a:pt x="4" y="48"/>
                    <a:pt x="4" y="49"/>
                  </a:cubicBezTo>
                  <a:cubicBezTo>
                    <a:pt x="5" y="49"/>
                    <a:pt x="4" y="50"/>
                    <a:pt x="4" y="51"/>
                  </a:cubicBezTo>
                  <a:cubicBezTo>
                    <a:pt x="3" y="51"/>
                    <a:pt x="3" y="51"/>
                    <a:pt x="2" y="52"/>
                  </a:cubicBezTo>
                  <a:cubicBezTo>
                    <a:pt x="2" y="52"/>
                    <a:pt x="2" y="53"/>
                    <a:pt x="3" y="53"/>
                  </a:cubicBezTo>
                  <a:cubicBezTo>
                    <a:pt x="4" y="55"/>
                    <a:pt x="5" y="57"/>
                    <a:pt x="6" y="58"/>
                  </a:cubicBezTo>
                  <a:cubicBezTo>
                    <a:pt x="6" y="58"/>
                    <a:pt x="7" y="59"/>
                    <a:pt x="8" y="59"/>
                  </a:cubicBezTo>
                  <a:cubicBezTo>
                    <a:pt x="8" y="59"/>
                    <a:pt x="8" y="59"/>
                    <a:pt x="8" y="59"/>
                  </a:cubicBezTo>
                  <a:cubicBezTo>
                    <a:pt x="8" y="59"/>
                    <a:pt x="9" y="58"/>
                    <a:pt x="9" y="58"/>
                  </a:cubicBezTo>
                  <a:cubicBezTo>
                    <a:pt x="9" y="58"/>
                    <a:pt x="10" y="57"/>
                    <a:pt x="10" y="57"/>
                  </a:cubicBezTo>
                  <a:cubicBezTo>
                    <a:pt x="11" y="57"/>
                    <a:pt x="11" y="58"/>
                    <a:pt x="11" y="58"/>
                  </a:cubicBezTo>
                  <a:cubicBezTo>
                    <a:pt x="12" y="58"/>
                    <a:pt x="12" y="59"/>
                    <a:pt x="12" y="60"/>
                  </a:cubicBezTo>
                  <a:cubicBezTo>
                    <a:pt x="11" y="60"/>
                    <a:pt x="11" y="61"/>
                    <a:pt x="11" y="61"/>
                  </a:cubicBezTo>
                  <a:cubicBezTo>
                    <a:pt x="12" y="62"/>
                    <a:pt x="12" y="62"/>
                    <a:pt x="12" y="63"/>
                  </a:cubicBezTo>
                  <a:cubicBezTo>
                    <a:pt x="14" y="64"/>
                    <a:pt x="16" y="64"/>
                    <a:pt x="18" y="65"/>
                  </a:cubicBezTo>
                  <a:cubicBezTo>
                    <a:pt x="18" y="65"/>
                    <a:pt x="18" y="65"/>
                    <a:pt x="18" y="65"/>
                  </a:cubicBezTo>
                  <a:cubicBezTo>
                    <a:pt x="19" y="65"/>
                    <a:pt x="19" y="64"/>
                    <a:pt x="20" y="64"/>
                  </a:cubicBezTo>
                  <a:cubicBezTo>
                    <a:pt x="20" y="64"/>
                    <a:pt x="20" y="63"/>
                    <a:pt x="20" y="63"/>
                  </a:cubicBezTo>
                  <a:cubicBezTo>
                    <a:pt x="20" y="62"/>
                    <a:pt x="21" y="61"/>
                    <a:pt x="22" y="61"/>
                  </a:cubicBezTo>
                  <a:cubicBezTo>
                    <a:pt x="23" y="61"/>
                    <a:pt x="24" y="62"/>
                    <a:pt x="24" y="63"/>
                  </a:cubicBezTo>
                  <a:cubicBezTo>
                    <a:pt x="24" y="63"/>
                    <a:pt x="24" y="64"/>
                    <a:pt x="24" y="64"/>
                  </a:cubicBezTo>
                  <a:cubicBezTo>
                    <a:pt x="25" y="64"/>
                    <a:pt x="25" y="65"/>
                    <a:pt x="26" y="65"/>
                  </a:cubicBezTo>
                  <a:cubicBezTo>
                    <a:pt x="26" y="65"/>
                    <a:pt x="26" y="65"/>
                    <a:pt x="26" y="65"/>
                  </a:cubicBezTo>
                  <a:cubicBezTo>
                    <a:pt x="28" y="64"/>
                    <a:pt x="30" y="64"/>
                    <a:pt x="32" y="63"/>
                  </a:cubicBezTo>
                  <a:cubicBezTo>
                    <a:pt x="32" y="62"/>
                    <a:pt x="32" y="62"/>
                    <a:pt x="33" y="61"/>
                  </a:cubicBezTo>
                  <a:cubicBezTo>
                    <a:pt x="33" y="61"/>
                    <a:pt x="33" y="60"/>
                    <a:pt x="32" y="60"/>
                  </a:cubicBezTo>
                  <a:cubicBezTo>
                    <a:pt x="32" y="59"/>
                    <a:pt x="32" y="58"/>
                    <a:pt x="33" y="58"/>
                  </a:cubicBezTo>
                  <a:cubicBezTo>
                    <a:pt x="33" y="58"/>
                    <a:pt x="33" y="57"/>
                    <a:pt x="34" y="57"/>
                  </a:cubicBezTo>
                  <a:cubicBezTo>
                    <a:pt x="34" y="57"/>
                    <a:pt x="35" y="58"/>
                    <a:pt x="35" y="58"/>
                  </a:cubicBezTo>
                  <a:cubicBezTo>
                    <a:pt x="35" y="58"/>
                    <a:pt x="36" y="59"/>
                    <a:pt x="36" y="59"/>
                  </a:cubicBezTo>
                  <a:cubicBezTo>
                    <a:pt x="36" y="59"/>
                    <a:pt x="36" y="59"/>
                    <a:pt x="36" y="59"/>
                  </a:cubicBezTo>
                  <a:cubicBezTo>
                    <a:pt x="37" y="59"/>
                    <a:pt x="38" y="58"/>
                    <a:pt x="38" y="58"/>
                  </a:cubicBezTo>
                  <a:cubicBezTo>
                    <a:pt x="39" y="57"/>
                    <a:pt x="40" y="55"/>
                    <a:pt x="41" y="53"/>
                  </a:cubicBezTo>
                  <a:cubicBezTo>
                    <a:pt x="42" y="53"/>
                    <a:pt x="42" y="52"/>
                    <a:pt x="42" y="52"/>
                  </a:cubicBezTo>
                  <a:cubicBezTo>
                    <a:pt x="41" y="51"/>
                    <a:pt x="41" y="51"/>
                    <a:pt x="40" y="51"/>
                  </a:cubicBezTo>
                  <a:cubicBezTo>
                    <a:pt x="40" y="50"/>
                    <a:pt x="39" y="49"/>
                    <a:pt x="40" y="49"/>
                  </a:cubicBezTo>
                  <a:cubicBezTo>
                    <a:pt x="40" y="48"/>
                    <a:pt x="40" y="47"/>
                    <a:pt x="41" y="47"/>
                  </a:cubicBezTo>
                  <a:cubicBezTo>
                    <a:pt x="41" y="47"/>
                    <a:pt x="41" y="47"/>
                    <a:pt x="41" y="47"/>
                  </a:cubicBezTo>
                  <a:cubicBezTo>
                    <a:pt x="42" y="48"/>
                    <a:pt x="42" y="48"/>
                    <a:pt x="42" y="48"/>
                  </a:cubicBezTo>
                  <a:cubicBezTo>
                    <a:pt x="42" y="48"/>
                    <a:pt x="43" y="47"/>
                    <a:pt x="43" y="47"/>
                  </a:cubicBezTo>
                  <a:cubicBezTo>
                    <a:pt x="43" y="47"/>
                    <a:pt x="44" y="46"/>
                    <a:pt x="44" y="46"/>
                  </a:cubicBezTo>
                  <a:cubicBezTo>
                    <a:pt x="44" y="45"/>
                    <a:pt x="44" y="44"/>
                    <a:pt x="44" y="43"/>
                  </a:cubicBezTo>
                  <a:cubicBezTo>
                    <a:pt x="44" y="42"/>
                    <a:pt x="44" y="41"/>
                    <a:pt x="44" y="40"/>
                  </a:cubicBezTo>
                  <a:cubicBezTo>
                    <a:pt x="44" y="39"/>
                    <a:pt x="43" y="39"/>
                    <a:pt x="43" y="39"/>
                  </a:cubicBezTo>
                  <a:close/>
                  <a:moveTo>
                    <a:pt x="37" y="48"/>
                  </a:moveTo>
                  <a:cubicBezTo>
                    <a:pt x="36" y="50"/>
                    <a:pt x="37" y="52"/>
                    <a:pt x="38" y="53"/>
                  </a:cubicBezTo>
                  <a:cubicBezTo>
                    <a:pt x="38" y="54"/>
                    <a:pt x="37" y="54"/>
                    <a:pt x="36" y="55"/>
                  </a:cubicBezTo>
                  <a:cubicBezTo>
                    <a:pt x="35" y="54"/>
                    <a:pt x="33" y="54"/>
                    <a:pt x="31" y="55"/>
                  </a:cubicBezTo>
                  <a:cubicBezTo>
                    <a:pt x="29" y="57"/>
                    <a:pt x="29" y="59"/>
                    <a:pt x="29" y="60"/>
                  </a:cubicBezTo>
                  <a:cubicBezTo>
                    <a:pt x="28" y="61"/>
                    <a:pt x="27" y="61"/>
                    <a:pt x="26" y="61"/>
                  </a:cubicBezTo>
                  <a:cubicBezTo>
                    <a:pt x="26" y="60"/>
                    <a:pt x="24" y="58"/>
                    <a:pt x="22" y="58"/>
                  </a:cubicBezTo>
                  <a:cubicBezTo>
                    <a:pt x="20" y="58"/>
                    <a:pt x="18" y="60"/>
                    <a:pt x="18" y="61"/>
                  </a:cubicBezTo>
                  <a:cubicBezTo>
                    <a:pt x="17" y="61"/>
                    <a:pt x="16" y="61"/>
                    <a:pt x="15" y="60"/>
                  </a:cubicBezTo>
                  <a:cubicBezTo>
                    <a:pt x="15" y="59"/>
                    <a:pt x="15" y="57"/>
                    <a:pt x="13" y="55"/>
                  </a:cubicBezTo>
                  <a:cubicBezTo>
                    <a:pt x="11" y="54"/>
                    <a:pt x="9" y="54"/>
                    <a:pt x="8" y="55"/>
                  </a:cubicBezTo>
                  <a:cubicBezTo>
                    <a:pt x="7" y="54"/>
                    <a:pt x="6" y="54"/>
                    <a:pt x="6" y="53"/>
                  </a:cubicBezTo>
                  <a:cubicBezTo>
                    <a:pt x="7" y="52"/>
                    <a:pt x="8" y="50"/>
                    <a:pt x="7" y="48"/>
                  </a:cubicBezTo>
                  <a:cubicBezTo>
                    <a:pt x="7" y="46"/>
                    <a:pt x="5" y="44"/>
                    <a:pt x="3" y="44"/>
                  </a:cubicBezTo>
                  <a:cubicBezTo>
                    <a:pt x="3" y="44"/>
                    <a:pt x="3" y="43"/>
                    <a:pt x="3" y="43"/>
                  </a:cubicBezTo>
                  <a:cubicBezTo>
                    <a:pt x="3" y="42"/>
                    <a:pt x="3" y="42"/>
                    <a:pt x="3" y="41"/>
                  </a:cubicBezTo>
                  <a:cubicBezTo>
                    <a:pt x="5" y="41"/>
                    <a:pt x="7" y="40"/>
                    <a:pt x="7" y="38"/>
                  </a:cubicBezTo>
                  <a:cubicBezTo>
                    <a:pt x="8" y="36"/>
                    <a:pt x="7" y="34"/>
                    <a:pt x="6" y="33"/>
                  </a:cubicBezTo>
                  <a:cubicBezTo>
                    <a:pt x="6" y="32"/>
                    <a:pt x="7" y="31"/>
                    <a:pt x="8" y="30"/>
                  </a:cubicBezTo>
                  <a:cubicBezTo>
                    <a:pt x="9" y="32"/>
                    <a:pt x="11" y="32"/>
                    <a:pt x="13" y="30"/>
                  </a:cubicBezTo>
                  <a:cubicBezTo>
                    <a:pt x="15" y="29"/>
                    <a:pt x="15" y="27"/>
                    <a:pt x="15" y="25"/>
                  </a:cubicBezTo>
                  <a:cubicBezTo>
                    <a:pt x="16" y="25"/>
                    <a:pt x="17" y="25"/>
                    <a:pt x="18" y="24"/>
                  </a:cubicBezTo>
                  <a:cubicBezTo>
                    <a:pt x="18" y="26"/>
                    <a:pt x="20" y="27"/>
                    <a:pt x="22" y="27"/>
                  </a:cubicBezTo>
                  <a:cubicBezTo>
                    <a:pt x="24" y="27"/>
                    <a:pt x="26" y="26"/>
                    <a:pt x="26" y="24"/>
                  </a:cubicBezTo>
                  <a:cubicBezTo>
                    <a:pt x="27" y="25"/>
                    <a:pt x="28" y="25"/>
                    <a:pt x="29" y="25"/>
                  </a:cubicBezTo>
                  <a:cubicBezTo>
                    <a:pt x="29" y="27"/>
                    <a:pt x="29" y="29"/>
                    <a:pt x="31" y="30"/>
                  </a:cubicBezTo>
                  <a:cubicBezTo>
                    <a:pt x="33" y="32"/>
                    <a:pt x="35" y="32"/>
                    <a:pt x="36" y="30"/>
                  </a:cubicBezTo>
                  <a:cubicBezTo>
                    <a:pt x="37" y="31"/>
                    <a:pt x="38" y="32"/>
                    <a:pt x="38" y="33"/>
                  </a:cubicBezTo>
                  <a:cubicBezTo>
                    <a:pt x="37" y="34"/>
                    <a:pt x="36" y="36"/>
                    <a:pt x="37" y="38"/>
                  </a:cubicBezTo>
                  <a:cubicBezTo>
                    <a:pt x="37" y="40"/>
                    <a:pt x="39" y="41"/>
                    <a:pt x="41" y="41"/>
                  </a:cubicBezTo>
                  <a:cubicBezTo>
                    <a:pt x="41" y="42"/>
                    <a:pt x="41" y="42"/>
                    <a:pt x="41" y="43"/>
                  </a:cubicBezTo>
                  <a:cubicBezTo>
                    <a:pt x="41" y="43"/>
                    <a:pt x="41" y="44"/>
                    <a:pt x="41" y="44"/>
                  </a:cubicBezTo>
                  <a:cubicBezTo>
                    <a:pt x="39" y="44"/>
                    <a:pt x="37" y="46"/>
                    <a:pt x="37" y="48"/>
                  </a:cubicBezTo>
                  <a:close/>
                  <a:moveTo>
                    <a:pt x="61" y="12"/>
                  </a:moveTo>
                  <a:cubicBezTo>
                    <a:pt x="61" y="12"/>
                    <a:pt x="61" y="11"/>
                    <a:pt x="61" y="11"/>
                  </a:cubicBezTo>
                  <a:cubicBezTo>
                    <a:pt x="60" y="11"/>
                    <a:pt x="60" y="11"/>
                    <a:pt x="59" y="11"/>
                  </a:cubicBezTo>
                  <a:cubicBezTo>
                    <a:pt x="59" y="11"/>
                    <a:pt x="59" y="11"/>
                    <a:pt x="59" y="11"/>
                  </a:cubicBezTo>
                  <a:cubicBezTo>
                    <a:pt x="59" y="11"/>
                    <a:pt x="59" y="11"/>
                    <a:pt x="59" y="11"/>
                  </a:cubicBezTo>
                  <a:cubicBezTo>
                    <a:pt x="59" y="11"/>
                    <a:pt x="59" y="11"/>
                    <a:pt x="59" y="11"/>
                  </a:cubicBezTo>
                  <a:cubicBezTo>
                    <a:pt x="59" y="10"/>
                    <a:pt x="59" y="10"/>
                    <a:pt x="59" y="10"/>
                  </a:cubicBezTo>
                  <a:cubicBezTo>
                    <a:pt x="59" y="10"/>
                    <a:pt x="60" y="10"/>
                    <a:pt x="60" y="9"/>
                  </a:cubicBezTo>
                  <a:cubicBezTo>
                    <a:pt x="60" y="9"/>
                    <a:pt x="60" y="8"/>
                    <a:pt x="60" y="7"/>
                  </a:cubicBezTo>
                  <a:cubicBezTo>
                    <a:pt x="59" y="6"/>
                    <a:pt x="58" y="5"/>
                    <a:pt x="57" y="4"/>
                  </a:cubicBezTo>
                  <a:cubicBezTo>
                    <a:pt x="57" y="4"/>
                    <a:pt x="57" y="4"/>
                    <a:pt x="56" y="4"/>
                  </a:cubicBezTo>
                  <a:cubicBezTo>
                    <a:pt x="56" y="4"/>
                    <a:pt x="56" y="4"/>
                    <a:pt x="56" y="4"/>
                  </a:cubicBezTo>
                  <a:cubicBezTo>
                    <a:pt x="55" y="4"/>
                    <a:pt x="55" y="4"/>
                    <a:pt x="55" y="4"/>
                  </a:cubicBezTo>
                  <a:cubicBezTo>
                    <a:pt x="54" y="4"/>
                    <a:pt x="54" y="4"/>
                    <a:pt x="54" y="4"/>
                  </a:cubicBezTo>
                  <a:cubicBezTo>
                    <a:pt x="54" y="4"/>
                    <a:pt x="54" y="4"/>
                    <a:pt x="54" y="4"/>
                  </a:cubicBezTo>
                  <a:cubicBezTo>
                    <a:pt x="54" y="4"/>
                    <a:pt x="55" y="3"/>
                    <a:pt x="54" y="2"/>
                  </a:cubicBezTo>
                  <a:cubicBezTo>
                    <a:pt x="54" y="2"/>
                    <a:pt x="54" y="1"/>
                    <a:pt x="53" y="1"/>
                  </a:cubicBezTo>
                  <a:cubicBezTo>
                    <a:pt x="52" y="1"/>
                    <a:pt x="51" y="0"/>
                    <a:pt x="50" y="0"/>
                  </a:cubicBezTo>
                  <a:cubicBezTo>
                    <a:pt x="49" y="0"/>
                    <a:pt x="49" y="0"/>
                    <a:pt x="49" y="0"/>
                  </a:cubicBezTo>
                  <a:cubicBezTo>
                    <a:pt x="49" y="0"/>
                    <a:pt x="48" y="0"/>
                    <a:pt x="48" y="0"/>
                  </a:cubicBezTo>
                  <a:cubicBezTo>
                    <a:pt x="48" y="1"/>
                    <a:pt x="47" y="1"/>
                    <a:pt x="47" y="2"/>
                  </a:cubicBezTo>
                  <a:cubicBezTo>
                    <a:pt x="47" y="2"/>
                    <a:pt x="47" y="2"/>
                    <a:pt x="47" y="2"/>
                  </a:cubicBezTo>
                  <a:cubicBezTo>
                    <a:pt x="47" y="2"/>
                    <a:pt x="47" y="2"/>
                    <a:pt x="47" y="2"/>
                  </a:cubicBezTo>
                  <a:cubicBezTo>
                    <a:pt x="47" y="1"/>
                    <a:pt x="46" y="1"/>
                    <a:pt x="46" y="0"/>
                  </a:cubicBezTo>
                  <a:cubicBezTo>
                    <a:pt x="46" y="0"/>
                    <a:pt x="45" y="0"/>
                    <a:pt x="45" y="0"/>
                  </a:cubicBezTo>
                  <a:cubicBezTo>
                    <a:pt x="45" y="0"/>
                    <a:pt x="45" y="0"/>
                    <a:pt x="44" y="0"/>
                  </a:cubicBezTo>
                  <a:cubicBezTo>
                    <a:pt x="43" y="0"/>
                    <a:pt x="42" y="1"/>
                    <a:pt x="41" y="1"/>
                  </a:cubicBezTo>
                  <a:cubicBezTo>
                    <a:pt x="40" y="1"/>
                    <a:pt x="40" y="2"/>
                    <a:pt x="40" y="2"/>
                  </a:cubicBezTo>
                  <a:cubicBezTo>
                    <a:pt x="40" y="3"/>
                    <a:pt x="40" y="4"/>
                    <a:pt x="40" y="4"/>
                  </a:cubicBezTo>
                  <a:cubicBezTo>
                    <a:pt x="40" y="4"/>
                    <a:pt x="40" y="4"/>
                    <a:pt x="40" y="4"/>
                  </a:cubicBezTo>
                  <a:cubicBezTo>
                    <a:pt x="40" y="4"/>
                    <a:pt x="40" y="4"/>
                    <a:pt x="40" y="4"/>
                  </a:cubicBezTo>
                  <a:cubicBezTo>
                    <a:pt x="40" y="4"/>
                    <a:pt x="40" y="4"/>
                    <a:pt x="39" y="4"/>
                  </a:cubicBezTo>
                  <a:cubicBezTo>
                    <a:pt x="39" y="4"/>
                    <a:pt x="39" y="4"/>
                    <a:pt x="38" y="4"/>
                  </a:cubicBezTo>
                  <a:cubicBezTo>
                    <a:pt x="38" y="4"/>
                    <a:pt x="38" y="4"/>
                    <a:pt x="38" y="4"/>
                  </a:cubicBezTo>
                  <a:cubicBezTo>
                    <a:pt x="37" y="4"/>
                    <a:pt x="37" y="4"/>
                    <a:pt x="37" y="4"/>
                  </a:cubicBezTo>
                  <a:cubicBezTo>
                    <a:pt x="36" y="5"/>
                    <a:pt x="35" y="6"/>
                    <a:pt x="34" y="7"/>
                  </a:cubicBezTo>
                  <a:cubicBezTo>
                    <a:pt x="34" y="8"/>
                    <a:pt x="34" y="9"/>
                    <a:pt x="34" y="9"/>
                  </a:cubicBezTo>
                  <a:cubicBezTo>
                    <a:pt x="34" y="10"/>
                    <a:pt x="35" y="10"/>
                    <a:pt x="35" y="10"/>
                  </a:cubicBezTo>
                  <a:cubicBezTo>
                    <a:pt x="35" y="10"/>
                    <a:pt x="35" y="10"/>
                    <a:pt x="35" y="11"/>
                  </a:cubicBezTo>
                  <a:cubicBezTo>
                    <a:pt x="35" y="11"/>
                    <a:pt x="35" y="11"/>
                    <a:pt x="35" y="11"/>
                  </a:cubicBezTo>
                  <a:cubicBezTo>
                    <a:pt x="35" y="11"/>
                    <a:pt x="35" y="11"/>
                    <a:pt x="35" y="11"/>
                  </a:cubicBezTo>
                  <a:cubicBezTo>
                    <a:pt x="34" y="11"/>
                    <a:pt x="34" y="11"/>
                    <a:pt x="34" y="11"/>
                  </a:cubicBezTo>
                  <a:cubicBezTo>
                    <a:pt x="33" y="11"/>
                    <a:pt x="33" y="12"/>
                    <a:pt x="33" y="12"/>
                  </a:cubicBezTo>
                  <a:cubicBezTo>
                    <a:pt x="33" y="13"/>
                    <a:pt x="33" y="14"/>
                    <a:pt x="33" y="14"/>
                  </a:cubicBezTo>
                  <a:cubicBezTo>
                    <a:pt x="33" y="15"/>
                    <a:pt x="33" y="16"/>
                    <a:pt x="33" y="16"/>
                  </a:cubicBezTo>
                  <a:cubicBezTo>
                    <a:pt x="33" y="17"/>
                    <a:pt x="33" y="17"/>
                    <a:pt x="33" y="18"/>
                  </a:cubicBezTo>
                  <a:cubicBezTo>
                    <a:pt x="34" y="18"/>
                    <a:pt x="34"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9"/>
                    <a:pt x="34" y="19"/>
                    <a:pt x="34" y="20"/>
                  </a:cubicBezTo>
                  <a:cubicBezTo>
                    <a:pt x="34" y="20"/>
                    <a:pt x="34" y="21"/>
                    <a:pt x="34" y="21"/>
                  </a:cubicBezTo>
                  <a:cubicBezTo>
                    <a:pt x="35" y="22"/>
                    <a:pt x="36" y="23"/>
                    <a:pt x="37" y="24"/>
                  </a:cubicBezTo>
                  <a:cubicBezTo>
                    <a:pt x="37" y="25"/>
                    <a:pt x="37" y="25"/>
                    <a:pt x="38" y="25"/>
                  </a:cubicBezTo>
                  <a:cubicBezTo>
                    <a:pt x="38" y="25"/>
                    <a:pt x="38" y="25"/>
                    <a:pt x="38" y="25"/>
                  </a:cubicBezTo>
                  <a:cubicBezTo>
                    <a:pt x="39" y="25"/>
                    <a:pt x="39" y="25"/>
                    <a:pt x="39" y="24"/>
                  </a:cubicBezTo>
                  <a:cubicBezTo>
                    <a:pt x="40" y="24"/>
                    <a:pt x="40" y="24"/>
                    <a:pt x="40" y="24"/>
                  </a:cubicBezTo>
                  <a:cubicBezTo>
                    <a:pt x="40" y="24"/>
                    <a:pt x="40" y="24"/>
                    <a:pt x="40" y="25"/>
                  </a:cubicBezTo>
                  <a:cubicBezTo>
                    <a:pt x="40" y="25"/>
                    <a:pt x="40" y="26"/>
                    <a:pt x="40" y="26"/>
                  </a:cubicBezTo>
                  <a:cubicBezTo>
                    <a:pt x="40" y="27"/>
                    <a:pt x="40" y="27"/>
                    <a:pt x="41" y="27"/>
                  </a:cubicBezTo>
                  <a:cubicBezTo>
                    <a:pt x="42" y="28"/>
                    <a:pt x="43" y="28"/>
                    <a:pt x="44" y="29"/>
                  </a:cubicBezTo>
                  <a:cubicBezTo>
                    <a:pt x="45" y="29"/>
                    <a:pt x="45" y="29"/>
                    <a:pt x="45" y="29"/>
                  </a:cubicBezTo>
                  <a:cubicBezTo>
                    <a:pt x="45" y="29"/>
                    <a:pt x="46" y="28"/>
                    <a:pt x="46" y="28"/>
                  </a:cubicBezTo>
                  <a:cubicBezTo>
                    <a:pt x="46" y="28"/>
                    <a:pt x="47" y="27"/>
                    <a:pt x="47" y="27"/>
                  </a:cubicBezTo>
                  <a:cubicBezTo>
                    <a:pt x="47" y="27"/>
                    <a:pt x="47" y="27"/>
                    <a:pt x="47" y="27"/>
                  </a:cubicBezTo>
                  <a:cubicBezTo>
                    <a:pt x="47" y="27"/>
                    <a:pt x="47" y="27"/>
                    <a:pt x="47" y="27"/>
                  </a:cubicBezTo>
                  <a:cubicBezTo>
                    <a:pt x="47" y="27"/>
                    <a:pt x="48" y="28"/>
                    <a:pt x="48" y="28"/>
                  </a:cubicBezTo>
                  <a:cubicBezTo>
                    <a:pt x="48" y="28"/>
                    <a:pt x="49" y="29"/>
                    <a:pt x="49" y="29"/>
                  </a:cubicBezTo>
                  <a:cubicBezTo>
                    <a:pt x="49" y="29"/>
                    <a:pt x="49" y="29"/>
                    <a:pt x="50" y="29"/>
                  </a:cubicBezTo>
                  <a:cubicBezTo>
                    <a:pt x="51" y="28"/>
                    <a:pt x="52" y="28"/>
                    <a:pt x="53" y="27"/>
                  </a:cubicBezTo>
                  <a:cubicBezTo>
                    <a:pt x="54" y="27"/>
                    <a:pt x="54" y="27"/>
                    <a:pt x="54" y="26"/>
                  </a:cubicBezTo>
                  <a:cubicBezTo>
                    <a:pt x="55" y="26"/>
                    <a:pt x="54" y="25"/>
                    <a:pt x="54" y="25"/>
                  </a:cubicBezTo>
                  <a:cubicBezTo>
                    <a:pt x="54" y="24"/>
                    <a:pt x="54" y="24"/>
                    <a:pt x="54" y="24"/>
                  </a:cubicBezTo>
                  <a:cubicBezTo>
                    <a:pt x="54" y="24"/>
                    <a:pt x="54" y="24"/>
                    <a:pt x="54" y="24"/>
                  </a:cubicBezTo>
                  <a:cubicBezTo>
                    <a:pt x="54" y="24"/>
                    <a:pt x="54" y="24"/>
                    <a:pt x="55" y="24"/>
                  </a:cubicBezTo>
                  <a:cubicBezTo>
                    <a:pt x="55" y="25"/>
                    <a:pt x="55" y="25"/>
                    <a:pt x="56" y="25"/>
                  </a:cubicBezTo>
                  <a:cubicBezTo>
                    <a:pt x="56" y="25"/>
                    <a:pt x="56" y="25"/>
                    <a:pt x="56" y="25"/>
                  </a:cubicBezTo>
                  <a:cubicBezTo>
                    <a:pt x="57" y="25"/>
                    <a:pt x="57" y="25"/>
                    <a:pt x="57" y="24"/>
                  </a:cubicBezTo>
                  <a:cubicBezTo>
                    <a:pt x="58" y="23"/>
                    <a:pt x="59" y="22"/>
                    <a:pt x="60" y="21"/>
                  </a:cubicBezTo>
                  <a:cubicBezTo>
                    <a:pt x="60" y="21"/>
                    <a:pt x="60" y="20"/>
                    <a:pt x="60" y="20"/>
                  </a:cubicBezTo>
                  <a:cubicBezTo>
                    <a:pt x="60" y="19"/>
                    <a:pt x="59" y="19"/>
                    <a:pt x="59" y="18"/>
                  </a:cubicBezTo>
                  <a:cubicBezTo>
                    <a:pt x="59" y="18"/>
                    <a:pt x="59" y="18"/>
                    <a:pt x="59" y="18"/>
                  </a:cubicBezTo>
                  <a:cubicBezTo>
                    <a:pt x="59" y="18"/>
                    <a:pt x="59" y="18"/>
                    <a:pt x="59" y="18"/>
                  </a:cubicBezTo>
                  <a:cubicBezTo>
                    <a:pt x="59" y="18"/>
                    <a:pt x="59" y="18"/>
                    <a:pt x="59" y="18"/>
                  </a:cubicBezTo>
                  <a:cubicBezTo>
                    <a:pt x="60" y="18"/>
                    <a:pt x="60" y="18"/>
                    <a:pt x="60" y="18"/>
                  </a:cubicBezTo>
                  <a:cubicBezTo>
                    <a:pt x="61" y="17"/>
                    <a:pt x="61" y="17"/>
                    <a:pt x="61" y="16"/>
                  </a:cubicBezTo>
                  <a:cubicBezTo>
                    <a:pt x="61" y="16"/>
                    <a:pt x="62" y="15"/>
                    <a:pt x="62" y="14"/>
                  </a:cubicBezTo>
                  <a:cubicBezTo>
                    <a:pt x="62" y="14"/>
                    <a:pt x="61" y="13"/>
                    <a:pt x="61" y="12"/>
                  </a:cubicBezTo>
                  <a:close/>
                  <a:moveTo>
                    <a:pt x="58" y="15"/>
                  </a:moveTo>
                  <a:cubicBezTo>
                    <a:pt x="57" y="15"/>
                    <a:pt x="56" y="16"/>
                    <a:pt x="56" y="17"/>
                  </a:cubicBezTo>
                  <a:cubicBezTo>
                    <a:pt x="55" y="18"/>
                    <a:pt x="56" y="20"/>
                    <a:pt x="57" y="21"/>
                  </a:cubicBezTo>
                  <a:cubicBezTo>
                    <a:pt x="56" y="21"/>
                    <a:pt x="56" y="21"/>
                    <a:pt x="56" y="22"/>
                  </a:cubicBezTo>
                  <a:cubicBezTo>
                    <a:pt x="55" y="21"/>
                    <a:pt x="53" y="21"/>
                    <a:pt x="52" y="22"/>
                  </a:cubicBezTo>
                  <a:cubicBezTo>
                    <a:pt x="51" y="23"/>
                    <a:pt x="51" y="24"/>
                    <a:pt x="51" y="25"/>
                  </a:cubicBezTo>
                  <a:cubicBezTo>
                    <a:pt x="51" y="25"/>
                    <a:pt x="50" y="25"/>
                    <a:pt x="50" y="25"/>
                  </a:cubicBezTo>
                  <a:cubicBezTo>
                    <a:pt x="49" y="24"/>
                    <a:pt x="48" y="24"/>
                    <a:pt x="47" y="24"/>
                  </a:cubicBezTo>
                  <a:cubicBezTo>
                    <a:pt x="46" y="24"/>
                    <a:pt x="45" y="24"/>
                    <a:pt x="44" y="25"/>
                  </a:cubicBezTo>
                  <a:cubicBezTo>
                    <a:pt x="44" y="25"/>
                    <a:pt x="43" y="25"/>
                    <a:pt x="43" y="25"/>
                  </a:cubicBezTo>
                  <a:cubicBezTo>
                    <a:pt x="43" y="24"/>
                    <a:pt x="43" y="23"/>
                    <a:pt x="42" y="22"/>
                  </a:cubicBezTo>
                  <a:cubicBezTo>
                    <a:pt x="41" y="21"/>
                    <a:pt x="39" y="21"/>
                    <a:pt x="38" y="22"/>
                  </a:cubicBezTo>
                  <a:cubicBezTo>
                    <a:pt x="38" y="21"/>
                    <a:pt x="38" y="21"/>
                    <a:pt x="37" y="21"/>
                  </a:cubicBezTo>
                  <a:cubicBezTo>
                    <a:pt x="38" y="20"/>
                    <a:pt x="39" y="18"/>
                    <a:pt x="38" y="17"/>
                  </a:cubicBezTo>
                  <a:cubicBezTo>
                    <a:pt x="38" y="16"/>
                    <a:pt x="37" y="15"/>
                    <a:pt x="36" y="15"/>
                  </a:cubicBezTo>
                  <a:cubicBezTo>
                    <a:pt x="36" y="15"/>
                    <a:pt x="36" y="15"/>
                    <a:pt x="36" y="14"/>
                  </a:cubicBezTo>
                  <a:cubicBezTo>
                    <a:pt x="36" y="14"/>
                    <a:pt x="36" y="14"/>
                    <a:pt x="36" y="14"/>
                  </a:cubicBezTo>
                  <a:cubicBezTo>
                    <a:pt x="37" y="14"/>
                    <a:pt x="38" y="13"/>
                    <a:pt x="38" y="11"/>
                  </a:cubicBezTo>
                  <a:cubicBezTo>
                    <a:pt x="39" y="10"/>
                    <a:pt x="38" y="9"/>
                    <a:pt x="37" y="8"/>
                  </a:cubicBezTo>
                  <a:cubicBezTo>
                    <a:pt x="38" y="8"/>
                    <a:pt x="38" y="7"/>
                    <a:pt x="38" y="7"/>
                  </a:cubicBezTo>
                  <a:cubicBezTo>
                    <a:pt x="39" y="8"/>
                    <a:pt x="41" y="8"/>
                    <a:pt x="42" y="7"/>
                  </a:cubicBezTo>
                  <a:cubicBezTo>
                    <a:pt x="43" y="6"/>
                    <a:pt x="43" y="5"/>
                    <a:pt x="43" y="4"/>
                  </a:cubicBezTo>
                  <a:cubicBezTo>
                    <a:pt x="43" y="3"/>
                    <a:pt x="44" y="3"/>
                    <a:pt x="44" y="3"/>
                  </a:cubicBezTo>
                  <a:cubicBezTo>
                    <a:pt x="45" y="4"/>
                    <a:pt x="46" y="5"/>
                    <a:pt x="47" y="5"/>
                  </a:cubicBezTo>
                  <a:cubicBezTo>
                    <a:pt x="48" y="5"/>
                    <a:pt x="49" y="4"/>
                    <a:pt x="50" y="3"/>
                  </a:cubicBezTo>
                  <a:cubicBezTo>
                    <a:pt x="50" y="3"/>
                    <a:pt x="51" y="3"/>
                    <a:pt x="51" y="4"/>
                  </a:cubicBezTo>
                  <a:cubicBezTo>
                    <a:pt x="51" y="5"/>
                    <a:pt x="51" y="6"/>
                    <a:pt x="52" y="7"/>
                  </a:cubicBezTo>
                  <a:cubicBezTo>
                    <a:pt x="53" y="8"/>
                    <a:pt x="55" y="8"/>
                    <a:pt x="56" y="7"/>
                  </a:cubicBezTo>
                  <a:cubicBezTo>
                    <a:pt x="56" y="7"/>
                    <a:pt x="56" y="8"/>
                    <a:pt x="57" y="8"/>
                  </a:cubicBezTo>
                  <a:cubicBezTo>
                    <a:pt x="56" y="9"/>
                    <a:pt x="55" y="10"/>
                    <a:pt x="56" y="11"/>
                  </a:cubicBezTo>
                  <a:cubicBezTo>
                    <a:pt x="56" y="13"/>
                    <a:pt x="57" y="14"/>
                    <a:pt x="58" y="14"/>
                  </a:cubicBezTo>
                  <a:cubicBezTo>
                    <a:pt x="58" y="14"/>
                    <a:pt x="59" y="14"/>
                    <a:pt x="59" y="14"/>
                  </a:cubicBezTo>
                  <a:cubicBezTo>
                    <a:pt x="59" y="15"/>
                    <a:pt x="58" y="15"/>
                    <a:pt x="58" y="15"/>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138" name="Freeform 33"/>
            <p:cNvSpPr>
              <a:spLocks noEditPoints="1"/>
            </p:cNvSpPr>
            <p:nvPr/>
          </p:nvSpPr>
          <p:spPr bwMode="auto">
            <a:xfrm>
              <a:off x="7948290" y="3894150"/>
              <a:ext cx="326659" cy="334627"/>
            </a:xfrm>
            <a:custGeom>
              <a:avLst/>
              <a:gdLst>
                <a:gd name="T0" fmla="*/ 8 w 52"/>
                <a:gd name="T1" fmla="*/ 19 h 53"/>
                <a:gd name="T2" fmla="*/ 8 w 52"/>
                <a:gd name="T3" fmla="*/ 19 h 53"/>
                <a:gd name="T4" fmla="*/ 8 w 52"/>
                <a:gd name="T5" fmla="*/ 18 h 53"/>
                <a:gd name="T6" fmla="*/ 8 w 52"/>
                <a:gd name="T7" fmla="*/ 17 h 53"/>
                <a:gd name="T8" fmla="*/ 8 w 52"/>
                <a:gd name="T9" fmla="*/ 17 h 53"/>
                <a:gd name="T10" fmla="*/ 15 w 52"/>
                <a:gd name="T11" fmla="*/ 10 h 53"/>
                <a:gd name="T12" fmla="*/ 17 w 52"/>
                <a:gd name="T13" fmla="*/ 10 h 53"/>
                <a:gd name="T14" fmla="*/ 17 w 52"/>
                <a:gd name="T15" fmla="*/ 12 h 53"/>
                <a:gd name="T16" fmla="*/ 13 w 52"/>
                <a:gd name="T17" fmla="*/ 17 h 53"/>
                <a:gd name="T18" fmla="*/ 39 w 52"/>
                <a:gd name="T19" fmla="*/ 17 h 53"/>
                <a:gd name="T20" fmla="*/ 40 w 52"/>
                <a:gd name="T21" fmla="*/ 18 h 53"/>
                <a:gd name="T22" fmla="*/ 39 w 52"/>
                <a:gd name="T23" fmla="*/ 20 h 53"/>
                <a:gd name="T24" fmla="*/ 13 w 52"/>
                <a:gd name="T25" fmla="*/ 20 h 53"/>
                <a:gd name="T26" fmla="*/ 17 w 52"/>
                <a:gd name="T27" fmla="*/ 24 h 53"/>
                <a:gd name="T28" fmla="*/ 17 w 52"/>
                <a:gd name="T29" fmla="*/ 26 h 53"/>
                <a:gd name="T30" fmla="*/ 16 w 52"/>
                <a:gd name="T31" fmla="*/ 26 h 53"/>
                <a:gd name="T32" fmla="*/ 15 w 52"/>
                <a:gd name="T33" fmla="*/ 26 h 53"/>
                <a:gd name="T34" fmla="*/ 8 w 52"/>
                <a:gd name="T35" fmla="*/ 19 h 53"/>
                <a:gd name="T36" fmla="*/ 43 w 52"/>
                <a:gd name="T37" fmla="*/ 34 h 53"/>
                <a:gd name="T38" fmla="*/ 43 w 52"/>
                <a:gd name="T39" fmla="*/ 34 h 53"/>
                <a:gd name="T40" fmla="*/ 36 w 52"/>
                <a:gd name="T41" fmla="*/ 27 h 53"/>
                <a:gd name="T42" fmla="*/ 34 w 52"/>
                <a:gd name="T43" fmla="*/ 27 h 53"/>
                <a:gd name="T44" fmla="*/ 34 w 52"/>
                <a:gd name="T45" fmla="*/ 29 h 53"/>
                <a:gd name="T46" fmla="*/ 39 w 52"/>
                <a:gd name="T47" fmla="*/ 33 h 53"/>
                <a:gd name="T48" fmla="*/ 13 w 52"/>
                <a:gd name="T49" fmla="*/ 33 h 53"/>
                <a:gd name="T50" fmla="*/ 11 w 52"/>
                <a:gd name="T51" fmla="*/ 35 h 53"/>
                <a:gd name="T52" fmla="*/ 13 w 52"/>
                <a:gd name="T53" fmla="*/ 36 h 53"/>
                <a:gd name="T54" fmla="*/ 39 w 52"/>
                <a:gd name="T55" fmla="*/ 36 h 53"/>
                <a:gd name="T56" fmla="*/ 34 w 52"/>
                <a:gd name="T57" fmla="*/ 41 h 53"/>
                <a:gd name="T58" fmla="*/ 34 w 52"/>
                <a:gd name="T59" fmla="*/ 43 h 53"/>
                <a:gd name="T60" fmla="*/ 35 w 52"/>
                <a:gd name="T61" fmla="*/ 43 h 53"/>
                <a:gd name="T62" fmla="*/ 36 w 52"/>
                <a:gd name="T63" fmla="*/ 43 h 53"/>
                <a:gd name="T64" fmla="*/ 43 w 52"/>
                <a:gd name="T65" fmla="*/ 36 h 53"/>
                <a:gd name="T66" fmla="*/ 43 w 52"/>
                <a:gd name="T67" fmla="*/ 36 h 53"/>
                <a:gd name="T68" fmla="*/ 44 w 52"/>
                <a:gd name="T69" fmla="*/ 35 h 53"/>
                <a:gd name="T70" fmla="*/ 43 w 52"/>
                <a:gd name="T71" fmla="*/ 34 h 53"/>
                <a:gd name="T72" fmla="*/ 52 w 52"/>
                <a:gd name="T73" fmla="*/ 7 h 53"/>
                <a:gd name="T74" fmla="*/ 52 w 52"/>
                <a:gd name="T75" fmla="*/ 45 h 53"/>
                <a:gd name="T76" fmla="*/ 45 w 52"/>
                <a:gd name="T77" fmla="*/ 53 h 53"/>
                <a:gd name="T78" fmla="*/ 7 w 52"/>
                <a:gd name="T79" fmla="*/ 53 h 53"/>
                <a:gd name="T80" fmla="*/ 0 w 52"/>
                <a:gd name="T81" fmla="*/ 45 h 53"/>
                <a:gd name="T82" fmla="*/ 0 w 52"/>
                <a:gd name="T83" fmla="*/ 7 h 53"/>
                <a:gd name="T84" fmla="*/ 7 w 52"/>
                <a:gd name="T85" fmla="*/ 0 h 53"/>
                <a:gd name="T86" fmla="*/ 45 w 52"/>
                <a:gd name="T87" fmla="*/ 0 h 53"/>
                <a:gd name="T88" fmla="*/ 52 w 52"/>
                <a:gd name="T89" fmla="*/ 7 h 53"/>
                <a:gd name="T90" fmla="*/ 49 w 52"/>
                <a:gd name="T91" fmla="*/ 7 h 53"/>
                <a:gd name="T92" fmla="*/ 45 w 52"/>
                <a:gd name="T93" fmla="*/ 3 h 53"/>
                <a:gd name="T94" fmla="*/ 7 w 52"/>
                <a:gd name="T95" fmla="*/ 3 h 53"/>
                <a:gd name="T96" fmla="*/ 3 w 52"/>
                <a:gd name="T97" fmla="*/ 7 h 53"/>
                <a:gd name="T98" fmla="*/ 3 w 52"/>
                <a:gd name="T99" fmla="*/ 45 h 53"/>
                <a:gd name="T100" fmla="*/ 7 w 52"/>
                <a:gd name="T101" fmla="*/ 50 h 53"/>
                <a:gd name="T102" fmla="*/ 45 w 52"/>
                <a:gd name="T103" fmla="*/ 50 h 53"/>
                <a:gd name="T104" fmla="*/ 49 w 52"/>
                <a:gd name="T105" fmla="*/ 45 h 53"/>
                <a:gd name="T106" fmla="*/ 49 w 52"/>
                <a:gd name="T10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3">
                  <a:moveTo>
                    <a:pt x="8" y="19"/>
                  </a:moveTo>
                  <a:cubicBezTo>
                    <a:pt x="8" y="19"/>
                    <a:pt x="8" y="19"/>
                    <a:pt x="8" y="19"/>
                  </a:cubicBezTo>
                  <a:cubicBezTo>
                    <a:pt x="8" y="19"/>
                    <a:pt x="8" y="18"/>
                    <a:pt x="8" y="18"/>
                  </a:cubicBezTo>
                  <a:cubicBezTo>
                    <a:pt x="8" y="18"/>
                    <a:pt x="8" y="17"/>
                    <a:pt x="8" y="17"/>
                  </a:cubicBezTo>
                  <a:cubicBezTo>
                    <a:pt x="8" y="17"/>
                    <a:pt x="8" y="17"/>
                    <a:pt x="8" y="17"/>
                  </a:cubicBezTo>
                  <a:cubicBezTo>
                    <a:pt x="15" y="10"/>
                    <a:pt x="15" y="10"/>
                    <a:pt x="15" y="10"/>
                  </a:cubicBezTo>
                  <a:cubicBezTo>
                    <a:pt x="15" y="9"/>
                    <a:pt x="16" y="9"/>
                    <a:pt x="17" y="10"/>
                  </a:cubicBezTo>
                  <a:cubicBezTo>
                    <a:pt x="18" y="11"/>
                    <a:pt x="18" y="12"/>
                    <a:pt x="17" y="12"/>
                  </a:cubicBezTo>
                  <a:cubicBezTo>
                    <a:pt x="13" y="17"/>
                    <a:pt x="13" y="17"/>
                    <a:pt x="13" y="17"/>
                  </a:cubicBezTo>
                  <a:cubicBezTo>
                    <a:pt x="39" y="17"/>
                    <a:pt x="39" y="17"/>
                    <a:pt x="39" y="17"/>
                  </a:cubicBezTo>
                  <a:cubicBezTo>
                    <a:pt x="40" y="17"/>
                    <a:pt x="40" y="17"/>
                    <a:pt x="40" y="18"/>
                  </a:cubicBezTo>
                  <a:cubicBezTo>
                    <a:pt x="40" y="19"/>
                    <a:pt x="40" y="20"/>
                    <a:pt x="39" y="20"/>
                  </a:cubicBezTo>
                  <a:cubicBezTo>
                    <a:pt x="13" y="20"/>
                    <a:pt x="13" y="20"/>
                    <a:pt x="13" y="20"/>
                  </a:cubicBezTo>
                  <a:cubicBezTo>
                    <a:pt x="17" y="24"/>
                    <a:pt x="17" y="24"/>
                    <a:pt x="17" y="24"/>
                  </a:cubicBezTo>
                  <a:cubicBezTo>
                    <a:pt x="18" y="24"/>
                    <a:pt x="18" y="25"/>
                    <a:pt x="17" y="26"/>
                  </a:cubicBezTo>
                  <a:cubicBezTo>
                    <a:pt x="17" y="26"/>
                    <a:pt x="16" y="26"/>
                    <a:pt x="16" y="26"/>
                  </a:cubicBezTo>
                  <a:cubicBezTo>
                    <a:pt x="16" y="26"/>
                    <a:pt x="15" y="26"/>
                    <a:pt x="15" y="26"/>
                  </a:cubicBezTo>
                  <a:lnTo>
                    <a:pt x="8" y="19"/>
                  </a:lnTo>
                  <a:close/>
                  <a:moveTo>
                    <a:pt x="43" y="34"/>
                  </a:moveTo>
                  <a:cubicBezTo>
                    <a:pt x="43" y="34"/>
                    <a:pt x="43" y="34"/>
                    <a:pt x="43" y="34"/>
                  </a:cubicBezTo>
                  <a:cubicBezTo>
                    <a:pt x="36" y="27"/>
                    <a:pt x="36" y="27"/>
                    <a:pt x="36" y="27"/>
                  </a:cubicBezTo>
                  <a:cubicBezTo>
                    <a:pt x="36" y="26"/>
                    <a:pt x="35" y="26"/>
                    <a:pt x="34" y="27"/>
                  </a:cubicBezTo>
                  <a:cubicBezTo>
                    <a:pt x="34" y="28"/>
                    <a:pt x="34" y="29"/>
                    <a:pt x="34" y="29"/>
                  </a:cubicBezTo>
                  <a:cubicBezTo>
                    <a:pt x="39" y="33"/>
                    <a:pt x="39" y="33"/>
                    <a:pt x="39" y="33"/>
                  </a:cubicBezTo>
                  <a:cubicBezTo>
                    <a:pt x="13" y="33"/>
                    <a:pt x="13" y="33"/>
                    <a:pt x="13" y="33"/>
                  </a:cubicBezTo>
                  <a:cubicBezTo>
                    <a:pt x="12" y="33"/>
                    <a:pt x="11" y="34"/>
                    <a:pt x="11" y="35"/>
                  </a:cubicBezTo>
                  <a:cubicBezTo>
                    <a:pt x="11" y="36"/>
                    <a:pt x="12" y="36"/>
                    <a:pt x="13" y="36"/>
                  </a:cubicBezTo>
                  <a:cubicBezTo>
                    <a:pt x="39" y="36"/>
                    <a:pt x="39" y="36"/>
                    <a:pt x="39" y="36"/>
                  </a:cubicBezTo>
                  <a:cubicBezTo>
                    <a:pt x="34" y="41"/>
                    <a:pt x="34" y="41"/>
                    <a:pt x="34" y="41"/>
                  </a:cubicBezTo>
                  <a:cubicBezTo>
                    <a:pt x="34" y="41"/>
                    <a:pt x="34" y="42"/>
                    <a:pt x="34" y="43"/>
                  </a:cubicBezTo>
                  <a:cubicBezTo>
                    <a:pt x="35" y="43"/>
                    <a:pt x="35" y="43"/>
                    <a:pt x="35" y="43"/>
                  </a:cubicBezTo>
                  <a:cubicBezTo>
                    <a:pt x="36" y="43"/>
                    <a:pt x="36" y="43"/>
                    <a:pt x="36" y="43"/>
                  </a:cubicBezTo>
                  <a:cubicBezTo>
                    <a:pt x="43" y="36"/>
                    <a:pt x="43" y="36"/>
                    <a:pt x="43" y="36"/>
                  </a:cubicBezTo>
                  <a:cubicBezTo>
                    <a:pt x="43" y="36"/>
                    <a:pt x="43" y="36"/>
                    <a:pt x="43" y="36"/>
                  </a:cubicBezTo>
                  <a:cubicBezTo>
                    <a:pt x="44" y="36"/>
                    <a:pt x="44" y="35"/>
                    <a:pt x="44" y="35"/>
                  </a:cubicBezTo>
                  <a:cubicBezTo>
                    <a:pt x="44" y="35"/>
                    <a:pt x="44" y="34"/>
                    <a:pt x="43" y="34"/>
                  </a:cubicBezTo>
                  <a:close/>
                  <a:moveTo>
                    <a:pt x="52" y="7"/>
                  </a:moveTo>
                  <a:cubicBezTo>
                    <a:pt x="52" y="45"/>
                    <a:pt x="52" y="45"/>
                    <a:pt x="52" y="45"/>
                  </a:cubicBezTo>
                  <a:cubicBezTo>
                    <a:pt x="52" y="49"/>
                    <a:pt x="49" y="53"/>
                    <a:pt x="45" y="53"/>
                  </a:cubicBezTo>
                  <a:cubicBezTo>
                    <a:pt x="7" y="53"/>
                    <a:pt x="7" y="53"/>
                    <a:pt x="7" y="53"/>
                  </a:cubicBezTo>
                  <a:cubicBezTo>
                    <a:pt x="3" y="53"/>
                    <a:pt x="0" y="49"/>
                    <a:pt x="0" y="45"/>
                  </a:cubicBezTo>
                  <a:cubicBezTo>
                    <a:pt x="0" y="7"/>
                    <a:pt x="0" y="7"/>
                    <a:pt x="0" y="7"/>
                  </a:cubicBezTo>
                  <a:cubicBezTo>
                    <a:pt x="0" y="4"/>
                    <a:pt x="3" y="0"/>
                    <a:pt x="7" y="0"/>
                  </a:cubicBezTo>
                  <a:cubicBezTo>
                    <a:pt x="45" y="0"/>
                    <a:pt x="45" y="0"/>
                    <a:pt x="45" y="0"/>
                  </a:cubicBezTo>
                  <a:cubicBezTo>
                    <a:pt x="49" y="0"/>
                    <a:pt x="52" y="4"/>
                    <a:pt x="52" y="7"/>
                  </a:cubicBezTo>
                  <a:close/>
                  <a:moveTo>
                    <a:pt x="49" y="7"/>
                  </a:moveTo>
                  <a:cubicBezTo>
                    <a:pt x="49" y="5"/>
                    <a:pt x="47" y="3"/>
                    <a:pt x="45" y="3"/>
                  </a:cubicBezTo>
                  <a:cubicBezTo>
                    <a:pt x="7" y="3"/>
                    <a:pt x="7" y="3"/>
                    <a:pt x="7" y="3"/>
                  </a:cubicBezTo>
                  <a:cubicBezTo>
                    <a:pt x="4" y="3"/>
                    <a:pt x="3" y="5"/>
                    <a:pt x="3" y="7"/>
                  </a:cubicBezTo>
                  <a:cubicBezTo>
                    <a:pt x="3" y="45"/>
                    <a:pt x="3" y="45"/>
                    <a:pt x="3" y="45"/>
                  </a:cubicBezTo>
                  <a:cubicBezTo>
                    <a:pt x="3" y="48"/>
                    <a:pt x="4" y="50"/>
                    <a:pt x="7" y="50"/>
                  </a:cubicBezTo>
                  <a:cubicBezTo>
                    <a:pt x="45" y="50"/>
                    <a:pt x="45" y="50"/>
                    <a:pt x="45" y="50"/>
                  </a:cubicBezTo>
                  <a:cubicBezTo>
                    <a:pt x="47" y="50"/>
                    <a:pt x="49" y="48"/>
                    <a:pt x="49" y="45"/>
                  </a:cubicBezTo>
                  <a:lnTo>
                    <a:pt x="49"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139" name="Freeform 16"/>
            <p:cNvSpPr>
              <a:spLocks noEditPoints="1"/>
            </p:cNvSpPr>
            <p:nvPr/>
          </p:nvSpPr>
          <p:spPr bwMode="auto">
            <a:xfrm>
              <a:off x="4592949" y="5273553"/>
              <a:ext cx="357957" cy="394671"/>
            </a:xfrm>
            <a:custGeom>
              <a:avLst/>
              <a:gdLst>
                <a:gd name="T0" fmla="*/ 33 w 66"/>
                <a:gd name="T1" fmla="*/ 0 h 73"/>
                <a:gd name="T2" fmla="*/ 26 w 66"/>
                <a:gd name="T3" fmla="*/ 6 h 73"/>
                <a:gd name="T4" fmla="*/ 39 w 66"/>
                <a:gd name="T5" fmla="*/ 7 h 73"/>
                <a:gd name="T6" fmla="*/ 28 w 66"/>
                <a:gd name="T7" fmla="*/ 5 h 73"/>
                <a:gd name="T8" fmla="*/ 33 w 66"/>
                <a:gd name="T9" fmla="*/ 1 h 73"/>
                <a:gd name="T10" fmla="*/ 28 w 66"/>
                <a:gd name="T11" fmla="*/ 5 h 73"/>
                <a:gd name="T12" fmla="*/ 50 w 66"/>
                <a:gd name="T13" fmla="*/ 13 h 73"/>
                <a:gd name="T14" fmla="*/ 55 w 66"/>
                <a:gd name="T15" fmla="*/ 15 h 73"/>
                <a:gd name="T16" fmla="*/ 54 w 66"/>
                <a:gd name="T17" fmla="*/ 8 h 73"/>
                <a:gd name="T18" fmla="*/ 45 w 66"/>
                <a:gd name="T19" fmla="*/ 8 h 73"/>
                <a:gd name="T20" fmla="*/ 49 w 66"/>
                <a:gd name="T21" fmla="*/ 11 h 73"/>
                <a:gd name="T22" fmla="*/ 33 w 66"/>
                <a:gd name="T23" fmla="*/ 7 h 73"/>
                <a:gd name="T24" fmla="*/ 17 w 66"/>
                <a:gd name="T25" fmla="*/ 12 h 73"/>
                <a:gd name="T26" fmla="*/ 21 w 66"/>
                <a:gd name="T27" fmla="*/ 8 h 73"/>
                <a:gd name="T28" fmla="*/ 14 w 66"/>
                <a:gd name="T29" fmla="*/ 6 h 73"/>
                <a:gd name="T30" fmla="*/ 10 w 66"/>
                <a:gd name="T31" fmla="*/ 15 h 73"/>
                <a:gd name="T32" fmla="*/ 15 w 66"/>
                <a:gd name="T33" fmla="*/ 12 h 73"/>
                <a:gd name="T34" fmla="*/ 15 w 66"/>
                <a:gd name="T35" fmla="*/ 13 h 73"/>
                <a:gd name="T36" fmla="*/ 0 w 66"/>
                <a:gd name="T37" fmla="*/ 35 h 73"/>
                <a:gd name="T38" fmla="*/ 4 w 66"/>
                <a:gd name="T39" fmla="*/ 43 h 73"/>
                <a:gd name="T40" fmla="*/ 14 w 66"/>
                <a:gd name="T41" fmla="*/ 60 h 73"/>
                <a:gd name="T42" fmla="*/ 11 w 66"/>
                <a:gd name="T43" fmla="*/ 68 h 73"/>
                <a:gd name="T44" fmla="*/ 12 w 66"/>
                <a:gd name="T45" fmla="*/ 73 h 73"/>
                <a:gd name="T46" fmla="*/ 15 w 66"/>
                <a:gd name="T47" fmla="*/ 70 h 73"/>
                <a:gd name="T48" fmla="*/ 20 w 66"/>
                <a:gd name="T49" fmla="*/ 63 h 73"/>
                <a:gd name="T50" fmla="*/ 46 w 66"/>
                <a:gd name="T51" fmla="*/ 63 h 73"/>
                <a:gd name="T52" fmla="*/ 52 w 66"/>
                <a:gd name="T53" fmla="*/ 70 h 73"/>
                <a:gd name="T54" fmla="*/ 57 w 66"/>
                <a:gd name="T55" fmla="*/ 71 h 73"/>
                <a:gd name="T56" fmla="*/ 56 w 66"/>
                <a:gd name="T57" fmla="*/ 67 h 73"/>
                <a:gd name="T58" fmla="*/ 62 w 66"/>
                <a:gd name="T59" fmla="*/ 43 h 73"/>
                <a:gd name="T60" fmla="*/ 66 w 66"/>
                <a:gd name="T61" fmla="*/ 35 h 73"/>
                <a:gd name="T62" fmla="*/ 2 w 66"/>
                <a:gd name="T63" fmla="*/ 38 h 73"/>
                <a:gd name="T64" fmla="*/ 3 w 66"/>
                <a:gd name="T65" fmla="*/ 32 h 73"/>
                <a:gd name="T66" fmla="*/ 3 w 66"/>
                <a:gd name="T67" fmla="*/ 41 h 73"/>
                <a:gd name="T68" fmla="*/ 47 w 66"/>
                <a:gd name="T69" fmla="*/ 8 h 73"/>
                <a:gd name="T70" fmla="*/ 53 w 66"/>
                <a:gd name="T71" fmla="*/ 10 h 73"/>
                <a:gd name="T72" fmla="*/ 47 w 66"/>
                <a:gd name="T73" fmla="*/ 8 h 73"/>
                <a:gd name="T74" fmla="*/ 12 w 66"/>
                <a:gd name="T75" fmla="*/ 10 h 73"/>
                <a:gd name="T76" fmla="*/ 17 w 66"/>
                <a:gd name="T77" fmla="*/ 7 h 73"/>
                <a:gd name="T78" fmla="*/ 11 w 66"/>
                <a:gd name="T79" fmla="*/ 13 h 73"/>
                <a:gd name="T80" fmla="*/ 12 w 66"/>
                <a:gd name="T81" fmla="*/ 66 h 73"/>
                <a:gd name="T82" fmla="*/ 17 w 66"/>
                <a:gd name="T83" fmla="*/ 64 h 73"/>
                <a:gd name="T84" fmla="*/ 53 w 66"/>
                <a:gd name="T85" fmla="*/ 66 h 73"/>
                <a:gd name="T86" fmla="*/ 48 w 66"/>
                <a:gd name="T87" fmla="*/ 64 h 73"/>
                <a:gd name="T88" fmla="*/ 53 w 66"/>
                <a:gd name="T89" fmla="*/ 66 h 73"/>
                <a:gd name="T90" fmla="*/ 6 w 66"/>
                <a:gd name="T91" fmla="*/ 37 h 73"/>
                <a:gd name="T92" fmla="*/ 60 w 66"/>
                <a:gd name="T93" fmla="*/ 37 h 73"/>
                <a:gd name="T94" fmla="*/ 64 w 66"/>
                <a:gd name="T95" fmla="*/ 38 h 73"/>
                <a:gd name="T96" fmla="*/ 62 w 66"/>
                <a:gd name="T97" fmla="*/ 37 h 73"/>
                <a:gd name="T98" fmla="*/ 64 w 66"/>
                <a:gd name="T99" fmla="*/ 35 h 73"/>
                <a:gd name="T100" fmla="*/ 33 w 66"/>
                <a:gd name="T101" fmla="*/ 12 h 73"/>
                <a:gd name="T102" fmla="*/ 33 w 66"/>
                <a:gd name="T103" fmla="*/ 61 h 73"/>
                <a:gd name="T104" fmla="*/ 33 w 66"/>
                <a:gd name="T105" fmla="*/ 12 h 73"/>
                <a:gd name="T106" fmla="*/ 10 w 66"/>
                <a:gd name="T107" fmla="*/ 37 h 73"/>
                <a:gd name="T108" fmla="*/ 56 w 66"/>
                <a:gd name="T109" fmla="*/ 37 h 73"/>
                <a:gd name="T110" fmla="*/ 36 w 66"/>
                <a:gd name="T111" fmla="*/ 35 h 73"/>
                <a:gd name="T112" fmla="*/ 49 w 66"/>
                <a:gd name="T113" fmla="*/ 38 h 73"/>
                <a:gd name="T114" fmla="*/ 32 w 66"/>
                <a:gd name="T115" fmla="*/ 40 h 73"/>
                <a:gd name="T116" fmla="*/ 31 w 66"/>
                <a:gd name="T117" fmla="*/ 32 h 73"/>
                <a:gd name="T118" fmla="*/ 34 w 66"/>
                <a:gd name="T119" fmla="*/ 16 h 73"/>
                <a:gd name="T120" fmla="*/ 36 w 66"/>
                <a:gd name="T121" fmla="*/ 3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 h="73">
                  <a:moveTo>
                    <a:pt x="39" y="6"/>
                  </a:moveTo>
                  <a:cubicBezTo>
                    <a:pt x="39" y="2"/>
                    <a:pt x="37" y="0"/>
                    <a:pt x="33" y="0"/>
                  </a:cubicBezTo>
                  <a:cubicBezTo>
                    <a:pt x="32" y="0"/>
                    <a:pt x="32" y="0"/>
                    <a:pt x="32" y="0"/>
                  </a:cubicBezTo>
                  <a:cubicBezTo>
                    <a:pt x="29" y="0"/>
                    <a:pt x="26" y="2"/>
                    <a:pt x="26" y="6"/>
                  </a:cubicBezTo>
                  <a:cubicBezTo>
                    <a:pt x="26" y="7"/>
                    <a:pt x="26" y="7"/>
                    <a:pt x="26" y="7"/>
                  </a:cubicBezTo>
                  <a:cubicBezTo>
                    <a:pt x="39" y="7"/>
                    <a:pt x="39" y="7"/>
                    <a:pt x="39" y="7"/>
                  </a:cubicBezTo>
                  <a:lnTo>
                    <a:pt x="39" y="6"/>
                  </a:lnTo>
                  <a:close/>
                  <a:moveTo>
                    <a:pt x="28" y="5"/>
                  </a:moveTo>
                  <a:cubicBezTo>
                    <a:pt x="28" y="3"/>
                    <a:pt x="30" y="1"/>
                    <a:pt x="32" y="1"/>
                  </a:cubicBezTo>
                  <a:cubicBezTo>
                    <a:pt x="33" y="1"/>
                    <a:pt x="33" y="1"/>
                    <a:pt x="33" y="1"/>
                  </a:cubicBezTo>
                  <a:cubicBezTo>
                    <a:pt x="35" y="1"/>
                    <a:pt x="37" y="3"/>
                    <a:pt x="38" y="5"/>
                  </a:cubicBezTo>
                  <a:lnTo>
                    <a:pt x="28" y="5"/>
                  </a:lnTo>
                  <a:close/>
                  <a:moveTo>
                    <a:pt x="62" y="30"/>
                  </a:moveTo>
                  <a:cubicBezTo>
                    <a:pt x="60" y="23"/>
                    <a:pt x="56" y="17"/>
                    <a:pt x="50" y="13"/>
                  </a:cubicBezTo>
                  <a:cubicBezTo>
                    <a:pt x="50" y="12"/>
                    <a:pt x="50" y="12"/>
                    <a:pt x="50" y="12"/>
                  </a:cubicBezTo>
                  <a:cubicBezTo>
                    <a:pt x="55" y="15"/>
                    <a:pt x="55" y="15"/>
                    <a:pt x="55" y="15"/>
                  </a:cubicBezTo>
                  <a:cubicBezTo>
                    <a:pt x="55" y="15"/>
                    <a:pt x="55" y="15"/>
                    <a:pt x="55" y="15"/>
                  </a:cubicBezTo>
                  <a:cubicBezTo>
                    <a:pt x="57" y="13"/>
                    <a:pt x="56" y="10"/>
                    <a:pt x="54" y="8"/>
                  </a:cubicBezTo>
                  <a:cubicBezTo>
                    <a:pt x="51" y="6"/>
                    <a:pt x="51" y="6"/>
                    <a:pt x="51" y="6"/>
                  </a:cubicBezTo>
                  <a:cubicBezTo>
                    <a:pt x="49" y="5"/>
                    <a:pt x="46" y="6"/>
                    <a:pt x="45" y="8"/>
                  </a:cubicBezTo>
                  <a:cubicBezTo>
                    <a:pt x="44" y="8"/>
                    <a:pt x="44" y="8"/>
                    <a:pt x="44" y="8"/>
                  </a:cubicBezTo>
                  <a:cubicBezTo>
                    <a:pt x="49" y="11"/>
                    <a:pt x="49" y="11"/>
                    <a:pt x="49" y="11"/>
                  </a:cubicBezTo>
                  <a:cubicBezTo>
                    <a:pt x="49" y="12"/>
                    <a:pt x="49" y="12"/>
                    <a:pt x="49" y="12"/>
                  </a:cubicBezTo>
                  <a:cubicBezTo>
                    <a:pt x="44" y="9"/>
                    <a:pt x="39" y="7"/>
                    <a:pt x="33" y="7"/>
                  </a:cubicBezTo>
                  <a:cubicBezTo>
                    <a:pt x="27" y="7"/>
                    <a:pt x="21" y="9"/>
                    <a:pt x="17" y="12"/>
                  </a:cubicBezTo>
                  <a:cubicBezTo>
                    <a:pt x="17" y="12"/>
                    <a:pt x="17" y="12"/>
                    <a:pt x="17" y="12"/>
                  </a:cubicBezTo>
                  <a:cubicBezTo>
                    <a:pt x="17" y="11"/>
                    <a:pt x="17" y="11"/>
                    <a:pt x="17" y="11"/>
                  </a:cubicBezTo>
                  <a:cubicBezTo>
                    <a:pt x="21" y="8"/>
                    <a:pt x="21" y="8"/>
                    <a:pt x="21" y="8"/>
                  </a:cubicBezTo>
                  <a:cubicBezTo>
                    <a:pt x="21" y="8"/>
                    <a:pt x="21" y="8"/>
                    <a:pt x="21" y="8"/>
                  </a:cubicBezTo>
                  <a:cubicBezTo>
                    <a:pt x="20" y="6"/>
                    <a:pt x="17" y="5"/>
                    <a:pt x="14" y="6"/>
                  </a:cubicBezTo>
                  <a:cubicBezTo>
                    <a:pt x="11" y="8"/>
                    <a:pt x="11" y="8"/>
                    <a:pt x="11" y="8"/>
                  </a:cubicBezTo>
                  <a:cubicBezTo>
                    <a:pt x="9" y="10"/>
                    <a:pt x="9" y="13"/>
                    <a:pt x="10" y="15"/>
                  </a:cubicBezTo>
                  <a:cubicBezTo>
                    <a:pt x="11" y="15"/>
                    <a:pt x="11" y="15"/>
                    <a:pt x="11" y="15"/>
                  </a:cubicBezTo>
                  <a:cubicBezTo>
                    <a:pt x="15" y="12"/>
                    <a:pt x="15" y="12"/>
                    <a:pt x="15" y="12"/>
                  </a:cubicBezTo>
                  <a:cubicBezTo>
                    <a:pt x="15" y="13"/>
                    <a:pt x="15" y="13"/>
                    <a:pt x="15" y="13"/>
                  </a:cubicBezTo>
                  <a:cubicBezTo>
                    <a:pt x="15" y="13"/>
                    <a:pt x="15" y="13"/>
                    <a:pt x="15" y="13"/>
                  </a:cubicBezTo>
                  <a:cubicBezTo>
                    <a:pt x="10" y="17"/>
                    <a:pt x="5" y="23"/>
                    <a:pt x="4" y="30"/>
                  </a:cubicBezTo>
                  <a:cubicBezTo>
                    <a:pt x="2" y="31"/>
                    <a:pt x="0" y="33"/>
                    <a:pt x="0" y="35"/>
                  </a:cubicBezTo>
                  <a:cubicBezTo>
                    <a:pt x="0" y="38"/>
                    <a:pt x="0" y="38"/>
                    <a:pt x="0" y="38"/>
                  </a:cubicBezTo>
                  <a:cubicBezTo>
                    <a:pt x="0" y="41"/>
                    <a:pt x="2" y="43"/>
                    <a:pt x="4" y="43"/>
                  </a:cubicBezTo>
                  <a:cubicBezTo>
                    <a:pt x="5" y="50"/>
                    <a:pt x="9" y="56"/>
                    <a:pt x="14" y="60"/>
                  </a:cubicBezTo>
                  <a:cubicBezTo>
                    <a:pt x="14" y="60"/>
                    <a:pt x="14" y="60"/>
                    <a:pt x="14" y="60"/>
                  </a:cubicBezTo>
                  <a:cubicBezTo>
                    <a:pt x="10" y="67"/>
                    <a:pt x="10" y="67"/>
                    <a:pt x="10" y="67"/>
                  </a:cubicBezTo>
                  <a:cubicBezTo>
                    <a:pt x="11" y="68"/>
                    <a:pt x="11" y="68"/>
                    <a:pt x="11" y="68"/>
                  </a:cubicBezTo>
                  <a:cubicBezTo>
                    <a:pt x="9" y="71"/>
                    <a:pt x="9" y="71"/>
                    <a:pt x="9" y="71"/>
                  </a:cubicBezTo>
                  <a:cubicBezTo>
                    <a:pt x="12" y="73"/>
                    <a:pt x="12" y="73"/>
                    <a:pt x="12" y="73"/>
                  </a:cubicBezTo>
                  <a:cubicBezTo>
                    <a:pt x="14" y="70"/>
                    <a:pt x="14" y="70"/>
                    <a:pt x="14" y="70"/>
                  </a:cubicBezTo>
                  <a:cubicBezTo>
                    <a:pt x="15" y="70"/>
                    <a:pt x="15" y="70"/>
                    <a:pt x="15" y="70"/>
                  </a:cubicBezTo>
                  <a:cubicBezTo>
                    <a:pt x="20" y="63"/>
                    <a:pt x="20" y="63"/>
                    <a:pt x="20" y="63"/>
                  </a:cubicBezTo>
                  <a:cubicBezTo>
                    <a:pt x="20" y="63"/>
                    <a:pt x="20" y="63"/>
                    <a:pt x="20" y="63"/>
                  </a:cubicBezTo>
                  <a:cubicBezTo>
                    <a:pt x="24" y="65"/>
                    <a:pt x="28" y="66"/>
                    <a:pt x="33" y="66"/>
                  </a:cubicBezTo>
                  <a:cubicBezTo>
                    <a:pt x="37" y="66"/>
                    <a:pt x="42" y="65"/>
                    <a:pt x="46" y="63"/>
                  </a:cubicBezTo>
                  <a:cubicBezTo>
                    <a:pt x="50" y="70"/>
                    <a:pt x="50" y="70"/>
                    <a:pt x="50" y="70"/>
                  </a:cubicBezTo>
                  <a:cubicBezTo>
                    <a:pt x="52" y="70"/>
                    <a:pt x="52" y="70"/>
                    <a:pt x="52" y="70"/>
                  </a:cubicBezTo>
                  <a:cubicBezTo>
                    <a:pt x="54" y="73"/>
                    <a:pt x="54" y="73"/>
                    <a:pt x="54" y="73"/>
                  </a:cubicBezTo>
                  <a:cubicBezTo>
                    <a:pt x="57" y="71"/>
                    <a:pt x="57" y="71"/>
                    <a:pt x="57" y="71"/>
                  </a:cubicBezTo>
                  <a:cubicBezTo>
                    <a:pt x="55" y="68"/>
                    <a:pt x="55" y="68"/>
                    <a:pt x="55" y="68"/>
                  </a:cubicBezTo>
                  <a:cubicBezTo>
                    <a:pt x="56" y="67"/>
                    <a:pt x="56" y="67"/>
                    <a:pt x="56" y="67"/>
                  </a:cubicBezTo>
                  <a:cubicBezTo>
                    <a:pt x="51" y="60"/>
                    <a:pt x="51" y="60"/>
                    <a:pt x="51" y="60"/>
                  </a:cubicBezTo>
                  <a:cubicBezTo>
                    <a:pt x="57" y="56"/>
                    <a:pt x="60" y="50"/>
                    <a:pt x="62" y="43"/>
                  </a:cubicBezTo>
                  <a:cubicBezTo>
                    <a:pt x="64" y="43"/>
                    <a:pt x="66" y="41"/>
                    <a:pt x="66" y="38"/>
                  </a:cubicBezTo>
                  <a:cubicBezTo>
                    <a:pt x="66" y="35"/>
                    <a:pt x="66" y="35"/>
                    <a:pt x="66" y="35"/>
                  </a:cubicBezTo>
                  <a:cubicBezTo>
                    <a:pt x="66" y="33"/>
                    <a:pt x="64" y="31"/>
                    <a:pt x="62" y="30"/>
                  </a:cubicBezTo>
                  <a:close/>
                  <a:moveTo>
                    <a:pt x="2" y="38"/>
                  </a:moveTo>
                  <a:cubicBezTo>
                    <a:pt x="2" y="35"/>
                    <a:pt x="2" y="35"/>
                    <a:pt x="2" y="35"/>
                  </a:cubicBezTo>
                  <a:cubicBezTo>
                    <a:pt x="2" y="34"/>
                    <a:pt x="2" y="33"/>
                    <a:pt x="3" y="32"/>
                  </a:cubicBezTo>
                  <a:cubicBezTo>
                    <a:pt x="3" y="34"/>
                    <a:pt x="3" y="35"/>
                    <a:pt x="3" y="37"/>
                  </a:cubicBezTo>
                  <a:cubicBezTo>
                    <a:pt x="3" y="38"/>
                    <a:pt x="3" y="40"/>
                    <a:pt x="3" y="41"/>
                  </a:cubicBezTo>
                  <a:cubicBezTo>
                    <a:pt x="2" y="41"/>
                    <a:pt x="2" y="40"/>
                    <a:pt x="2" y="38"/>
                  </a:cubicBezTo>
                  <a:close/>
                  <a:moveTo>
                    <a:pt x="47" y="8"/>
                  </a:moveTo>
                  <a:cubicBezTo>
                    <a:pt x="48" y="7"/>
                    <a:pt x="49" y="7"/>
                    <a:pt x="50" y="8"/>
                  </a:cubicBezTo>
                  <a:cubicBezTo>
                    <a:pt x="53" y="10"/>
                    <a:pt x="53" y="10"/>
                    <a:pt x="53" y="10"/>
                  </a:cubicBezTo>
                  <a:cubicBezTo>
                    <a:pt x="54" y="10"/>
                    <a:pt x="55" y="12"/>
                    <a:pt x="54" y="13"/>
                  </a:cubicBezTo>
                  <a:lnTo>
                    <a:pt x="47" y="8"/>
                  </a:lnTo>
                  <a:close/>
                  <a:moveTo>
                    <a:pt x="11" y="13"/>
                  </a:moveTo>
                  <a:cubicBezTo>
                    <a:pt x="11" y="12"/>
                    <a:pt x="11" y="10"/>
                    <a:pt x="12" y="10"/>
                  </a:cubicBezTo>
                  <a:cubicBezTo>
                    <a:pt x="15" y="8"/>
                    <a:pt x="15" y="8"/>
                    <a:pt x="15" y="8"/>
                  </a:cubicBezTo>
                  <a:cubicBezTo>
                    <a:pt x="16" y="7"/>
                    <a:pt x="16" y="7"/>
                    <a:pt x="17" y="7"/>
                  </a:cubicBezTo>
                  <a:cubicBezTo>
                    <a:pt x="18" y="7"/>
                    <a:pt x="18" y="8"/>
                    <a:pt x="19" y="8"/>
                  </a:cubicBezTo>
                  <a:lnTo>
                    <a:pt x="11" y="13"/>
                  </a:lnTo>
                  <a:close/>
                  <a:moveTo>
                    <a:pt x="15" y="68"/>
                  </a:moveTo>
                  <a:cubicBezTo>
                    <a:pt x="12" y="66"/>
                    <a:pt x="12" y="66"/>
                    <a:pt x="12" y="66"/>
                  </a:cubicBezTo>
                  <a:cubicBezTo>
                    <a:pt x="15" y="62"/>
                    <a:pt x="15" y="62"/>
                    <a:pt x="15" y="62"/>
                  </a:cubicBezTo>
                  <a:cubicBezTo>
                    <a:pt x="17" y="64"/>
                    <a:pt x="17" y="64"/>
                    <a:pt x="17" y="64"/>
                  </a:cubicBezTo>
                  <a:lnTo>
                    <a:pt x="15" y="68"/>
                  </a:lnTo>
                  <a:close/>
                  <a:moveTo>
                    <a:pt x="53" y="66"/>
                  </a:moveTo>
                  <a:cubicBezTo>
                    <a:pt x="51" y="68"/>
                    <a:pt x="51" y="68"/>
                    <a:pt x="51" y="68"/>
                  </a:cubicBezTo>
                  <a:cubicBezTo>
                    <a:pt x="48" y="64"/>
                    <a:pt x="48" y="64"/>
                    <a:pt x="48" y="64"/>
                  </a:cubicBezTo>
                  <a:cubicBezTo>
                    <a:pt x="50" y="62"/>
                    <a:pt x="50" y="62"/>
                    <a:pt x="50" y="62"/>
                  </a:cubicBezTo>
                  <a:lnTo>
                    <a:pt x="53" y="66"/>
                  </a:lnTo>
                  <a:close/>
                  <a:moveTo>
                    <a:pt x="33" y="64"/>
                  </a:moveTo>
                  <a:cubicBezTo>
                    <a:pt x="18" y="64"/>
                    <a:pt x="6" y="52"/>
                    <a:pt x="6" y="37"/>
                  </a:cubicBezTo>
                  <a:cubicBezTo>
                    <a:pt x="6" y="22"/>
                    <a:pt x="18" y="10"/>
                    <a:pt x="33" y="10"/>
                  </a:cubicBezTo>
                  <a:cubicBezTo>
                    <a:pt x="48" y="10"/>
                    <a:pt x="60" y="22"/>
                    <a:pt x="60" y="37"/>
                  </a:cubicBezTo>
                  <a:cubicBezTo>
                    <a:pt x="60" y="52"/>
                    <a:pt x="48" y="64"/>
                    <a:pt x="33" y="64"/>
                  </a:cubicBezTo>
                  <a:close/>
                  <a:moveTo>
                    <a:pt x="64" y="38"/>
                  </a:moveTo>
                  <a:cubicBezTo>
                    <a:pt x="64" y="40"/>
                    <a:pt x="63" y="41"/>
                    <a:pt x="62" y="41"/>
                  </a:cubicBezTo>
                  <a:cubicBezTo>
                    <a:pt x="62" y="40"/>
                    <a:pt x="62" y="38"/>
                    <a:pt x="62" y="37"/>
                  </a:cubicBezTo>
                  <a:cubicBezTo>
                    <a:pt x="62" y="35"/>
                    <a:pt x="62" y="34"/>
                    <a:pt x="62" y="32"/>
                  </a:cubicBezTo>
                  <a:cubicBezTo>
                    <a:pt x="63" y="33"/>
                    <a:pt x="64" y="34"/>
                    <a:pt x="64" y="35"/>
                  </a:cubicBezTo>
                  <a:lnTo>
                    <a:pt x="64" y="38"/>
                  </a:lnTo>
                  <a:close/>
                  <a:moveTo>
                    <a:pt x="33" y="12"/>
                  </a:moveTo>
                  <a:cubicBezTo>
                    <a:pt x="19" y="12"/>
                    <a:pt x="8" y="23"/>
                    <a:pt x="8" y="37"/>
                  </a:cubicBezTo>
                  <a:cubicBezTo>
                    <a:pt x="8" y="50"/>
                    <a:pt x="19" y="61"/>
                    <a:pt x="33" y="61"/>
                  </a:cubicBezTo>
                  <a:cubicBezTo>
                    <a:pt x="46" y="61"/>
                    <a:pt x="57" y="50"/>
                    <a:pt x="57" y="37"/>
                  </a:cubicBezTo>
                  <a:cubicBezTo>
                    <a:pt x="57" y="23"/>
                    <a:pt x="46" y="12"/>
                    <a:pt x="33" y="12"/>
                  </a:cubicBezTo>
                  <a:close/>
                  <a:moveTo>
                    <a:pt x="33" y="60"/>
                  </a:moveTo>
                  <a:cubicBezTo>
                    <a:pt x="20" y="60"/>
                    <a:pt x="10" y="49"/>
                    <a:pt x="10" y="37"/>
                  </a:cubicBezTo>
                  <a:cubicBezTo>
                    <a:pt x="10" y="24"/>
                    <a:pt x="20" y="14"/>
                    <a:pt x="33" y="14"/>
                  </a:cubicBezTo>
                  <a:cubicBezTo>
                    <a:pt x="45" y="14"/>
                    <a:pt x="56" y="24"/>
                    <a:pt x="56" y="37"/>
                  </a:cubicBezTo>
                  <a:cubicBezTo>
                    <a:pt x="56" y="49"/>
                    <a:pt x="45" y="60"/>
                    <a:pt x="33" y="60"/>
                  </a:cubicBezTo>
                  <a:close/>
                  <a:moveTo>
                    <a:pt x="36" y="35"/>
                  </a:moveTo>
                  <a:cubicBezTo>
                    <a:pt x="49" y="35"/>
                    <a:pt x="49" y="35"/>
                    <a:pt x="49" y="35"/>
                  </a:cubicBezTo>
                  <a:cubicBezTo>
                    <a:pt x="49" y="38"/>
                    <a:pt x="49" y="38"/>
                    <a:pt x="49" y="38"/>
                  </a:cubicBezTo>
                  <a:cubicBezTo>
                    <a:pt x="36" y="38"/>
                    <a:pt x="36" y="38"/>
                    <a:pt x="36" y="38"/>
                  </a:cubicBezTo>
                  <a:cubicBezTo>
                    <a:pt x="35" y="40"/>
                    <a:pt x="34" y="40"/>
                    <a:pt x="32" y="40"/>
                  </a:cubicBezTo>
                  <a:cubicBezTo>
                    <a:pt x="30" y="40"/>
                    <a:pt x="28" y="39"/>
                    <a:pt x="28" y="36"/>
                  </a:cubicBezTo>
                  <a:cubicBezTo>
                    <a:pt x="28" y="34"/>
                    <a:pt x="29" y="33"/>
                    <a:pt x="31" y="32"/>
                  </a:cubicBezTo>
                  <a:cubicBezTo>
                    <a:pt x="31" y="16"/>
                    <a:pt x="31" y="16"/>
                    <a:pt x="31" y="16"/>
                  </a:cubicBezTo>
                  <a:cubicBezTo>
                    <a:pt x="34" y="16"/>
                    <a:pt x="34" y="16"/>
                    <a:pt x="34" y="16"/>
                  </a:cubicBezTo>
                  <a:cubicBezTo>
                    <a:pt x="34" y="32"/>
                    <a:pt x="34" y="32"/>
                    <a:pt x="34" y="32"/>
                  </a:cubicBezTo>
                  <a:cubicBezTo>
                    <a:pt x="35" y="33"/>
                    <a:pt x="36" y="34"/>
                    <a:pt x="36" y="35"/>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140" name="Freeform 30"/>
            <p:cNvSpPr>
              <a:spLocks noEditPoints="1"/>
            </p:cNvSpPr>
            <p:nvPr/>
          </p:nvSpPr>
          <p:spPr bwMode="auto">
            <a:xfrm>
              <a:off x="4059023" y="5187459"/>
              <a:ext cx="380904" cy="361535"/>
            </a:xfrm>
            <a:custGeom>
              <a:avLst/>
              <a:gdLst>
                <a:gd name="T0" fmla="*/ 75 w 75"/>
                <a:gd name="T1" fmla="*/ 27 h 71"/>
                <a:gd name="T2" fmla="*/ 69 w 75"/>
                <a:gd name="T3" fmla="*/ 14 h 71"/>
                <a:gd name="T4" fmla="*/ 64 w 75"/>
                <a:gd name="T5" fmla="*/ 0 h 71"/>
                <a:gd name="T6" fmla="*/ 5 w 75"/>
                <a:gd name="T7" fmla="*/ 11 h 71"/>
                <a:gd name="T8" fmla="*/ 1 w 75"/>
                <a:gd name="T9" fmla="*/ 26 h 71"/>
                <a:gd name="T10" fmla="*/ 0 w 75"/>
                <a:gd name="T11" fmla="*/ 31 h 71"/>
                <a:gd name="T12" fmla="*/ 1 w 75"/>
                <a:gd name="T13" fmla="*/ 65 h 71"/>
                <a:gd name="T14" fmla="*/ 70 w 75"/>
                <a:gd name="T15" fmla="*/ 71 h 71"/>
                <a:gd name="T16" fmla="*/ 70 w 75"/>
                <a:gd name="T17" fmla="*/ 61 h 71"/>
                <a:gd name="T18" fmla="*/ 4 w 75"/>
                <a:gd name="T19" fmla="*/ 26 h 71"/>
                <a:gd name="T20" fmla="*/ 71 w 75"/>
                <a:gd name="T21" fmla="*/ 26 h 71"/>
                <a:gd name="T22" fmla="*/ 58 w 75"/>
                <a:gd name="T23" fmla="*/ 33 h 71"/>
                <a:gd name="T24" fmla="*/ 54 w 75"/>
                <a:gd name="T25" fmla="*/ 28 h 71"/>
                <a:gd name="T26" fmla="*/ 52 w 75"/>
                <a:gd name="T27" fmla="*/ 31 h 71"/>
                <a:gd name="T28" fmla="*/ 44 w 75"/>
                <a:gd name="T29" fmla="*/ 31 h 71"/>
                <a:gd name="T30" fmla="*/ 52 w 75"/>
                <a:gd name="T31" fmla="*/ 31 h 71"/>
                <a:gd name="T32" fmla="*/ 37 w 75"/>
                <a:gd name="T33" fmla="*/ 33 h 71"/>
                <a:gd name="T34" fmla="*/ 42 w 75"/>
                <a:gd name="T35" fmla="*/ 28 h 71"/>
                <a:gd name="T36" fmla="*/ 28 w 75"/>
                <a:gd name="T37" fmla="*/ 33 h 71"/>
                <a:gd name="T38" fmla="*/ 23 w 75"/>
                <a:gd name="T39" fmla="*/ 28 h 71"/>
                <a:gd name="T40" fmla="*/ 21 w 75"/>
                <a:gd name="T41" fmla="*/ 28 h 71"/>
                <a:gd name="T42" fmla="*/ 17 w 75"/>
                <a:gd name="T43" fmla="*/ 33 h 71"/>
                <a:gd name="T44" fmla="*/ 21 w 75"/>
                <a:gd name="T45" fmla="*/ 28 h 71"/>
                <a:gd name="T46" fmla="*/ 18 w 75"/>
                <a:gd name="T47" fmla="*/ 35 h 71"/>
                <a:gd name="T48" fmla="*/ 28 w 75"/>
                <a:gd name="T49" fmla="*/ 35 h 71"/>
                <a:gd name="T50" fmla="*/ 38 w 75"/>
                <a:gd name="T51" fmla="*/ 35 h 71"/>
                <a:gd name="T52" fmla="*/ 48 w 75"/>
                <a:gd name="T53" fmla="*/ 35 h 71"/>
                <a:gd name="T54" fmla="*/ 58 w 75"/>
                <a:gd name="T55" fmla="*/ 35 h 71"/>
                <a:gd name="T56" fmla="*/ 67 w 75"/>
                <a:gd name="T57" fmla="*/ 62 h 71"/>
                <a:gd name="T58" fmla="*/ 29 w 75"/>
                <a:gd name="T59" fmla="*/ 40 h 71"/>
                <a:gd name="T60" fmla="*/ 13 w 75"/>
                <a:gd name="T61" fmla="*/ 62 h 71"/>
                <a:gd name="T62" fmla="*/ 12 w 75"/>
                <a:gd name="T63" fmla="*/ 33 h 71"/>
                <a:gd name="T64" fmla="*/ 28 w 75"/>
                <a:gd name="T65" fmla="*/ 42 h 71"/>
                <a:gd name="T66" fmla="*/ 68 w 75"/>
                <a:gd name="T67" fmla="*/ 33 h 71"/>
                <a:gd name="T68" fmla="*/ 64 w 75"/>
                <a:gd name="T69" fmla="*/ 28 h 71"/>
                <a:gd name="T70" fmla="*/ 68 w 75"/>
                <a:gd name="T71" fmla="*/ 33 h 71"/>
                <a:gd name="T72" fmla="*/ 11 w 75"/>
                <a:gd name="T73" fmla="*/ 14 h 71"/>
                <a:gd name="T74" fmla="*/ 11 w 75"/>
                <a:gd name="T75" fmla="*/ 3 h 71"/>
                <a:gd name="T76" fmla="*/ 67 w 75"/>
                <a:gd name="T77" fmla="*/ 11 h 71"/>
                <a:gd name="T78" fmla="*/ 11 w 75"/>
                <a:gd name="T79" fmla="*/ 31 h 71"/>
                <a:gd name="T80" fmla="*/ 3 w 75"/>
                <a:gd name="T81" fmla="*/ 31 h 71"/>
                <a:gd name="T82" fmla="*/ 4 w 75"/>
                <a:gd name="T83" fmla="*/ 65 h 71"/>
                <a:gd name="T84" fmla="*/ 29 w 75"/>
                <a:gd name="T85" fmla="*/ 64 h 71"/>
                <a:gd name="T86" fmla="*/ 71 w 75"/>
                <a:gd name="T87" fmla="*/ 67 h 71"/>
                <a:gd name="T88" fmla="*/ 4 w 75"/>
                <a:gd name="T89" fmla="*/ 67 h 71"/>
                <a:gd name="T90" fmla="*/ 62 w 75"/>
                <a:gd name="T91" fmla="*/ 56 h 71"/>
                <a:gd name="T92" fmla="*/ 39 w 75"/>
                <a:gd name="T93" fmla="*/ 40 h 71"/>
                <a:gd name="T94" fmla="*/ 39 w 75"/>
                <a:gd name="T95" fmla="*/ 57 h 71"/>
                <a:gd name="T96" fmla="*/ 60 w 75"/>
                <a:gd name="T97" fmla="*/ 5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 h="71">
                  <a:moveTo>
                    <a:pt x="75" y="31"/>
                  </a:moveTo>
                  <a:cubicBezTo>
                    <a:pt x="75" y="28"/>
                    <a:pt x="75" y="28"/>
                    <a:pt x="75" y="28"/>
                  </a:cubicBezTo>
                  <a:cubicBezTo>
                    <a:pt x="75" y="27"/>
                    <a:pt x="75" y="27"/>
                    <a:pt x="75" y="27"/>
                  </a:cubicBezTo>
                  <a:cubicBezTo>
                    <a:pt x="75" y="27"/>
                    <a:pt x="75" y="26"/>
                    <a:pt x="75" y="26"/>
                  </a:cubicBezTo>
                  <a:cubicBezTo>
                    <a:pt x="70" y="14"/>
                    <a:pt x="70" y="14"/>
                    <a:pt x="70" y="14"/>
                  </a:cubicBezTo>
                  <a:cubicBezTo>
                    <a:pt x="70" y="14"/>
                    <a:pt x="69" y="14"/>
                    <a:pt x="69" y="14"/>
                  </a:cubicBezTo>
                  <a:cubicBezTo>
                    <a:pt x="70" y="13"/>
                    <a:pt x="70" y="12"/>
                    <a:pt x="70" y="11"/>
                  </a:cubicBezTo>
                  <a:cubicBezTo>
                    <a:pt x="70" y="5"/>
                    <a:pt x="70" y="5"/>
                    <a:pt x="70" y="5"/>
                  </a:cubicBezTo>
                  <a:cubicBezTo>
                    <a:pt x="70" y="2"/>
                    <a:pt x="67" y="0"/>
                    <a:pt x="64" y="0"/>
                  </a:cubicBezTo>
                  <a:cubicBezTo>
                    <a:pt x="11" y="0"/>
                    <a:pt x="11" y="0"/>
                    <a:pt x="11" y="0"/>
                  </a:cubicBezTo>
                  <a:cubicBezTo>
                    <a:pt x="8" y="0"/>
                    <a:pt x="5" y="2"/>
                    <a:pt x="5" y="5"/>
                  </a:cubicBezTo>
                  <a:cubicBezTo>
                    <a:pt x="5" y="11"/>
                    <a:pt x="5" y="11"/>
                    <a:pt x="5" y="11"/>
                  </a:cubicBezTo>
                  <a:cubicBezTo>
                    <a:pt x="5" y="12"/>
                    <a:pt x="5" y="13"/>
                    <a:pt x="6" y="14"/>
                  </a:cubicBezTo>
                  <a:cubicBezTo>
                    <a:pt x="6" y="14"/>
                    <a:pt x="6" y="14"/>
                    <a:pt x="5" y="14"/>
                  </a:cubicBezTo>
                  <a:cubicBezTo>
                    <a:pt x="1" y="26"/>
                    <a:pt x="1" y="26"/>
                    <a:pt x="1" y="26"/>
                  </a:cubicBezTo>
                  <a:cubicBezTo>
                    <a:pt x="0" y="26"/>
                    <a:pt x="0" y="27"/>
                    <a:pt x="0" y="27"/>
                  </a:cubicBezTo>
                  <a:cubicBezTo>
                    <a:pt x="0" y="27"/>
                    <a:pt x="0" y="27"/>
                    <a:pt x="0" y="28"/>
                  </a:cubicBezTo>
                  <a:cubicBezTo>
                    <a:pt x="0" y="31"/>
                    <a:pt x="0" y="31"/>
                    <a:pt x="0" y="31"/>
                  </a:cubicBezTo>
                  <a:cubicBezTo>
                    <a:pt x="0" y="33"/>
                    <a:pt x="2" y="36"/>
                    <a:pt x="5" y="36"/>
                  </a:cubicBezTo>
                  <a:cubicBezTo>
                    <a:pt x="5" y="61"/>
                    <a:pt x="5" y="61"/>
                    <a:pt x="5" y="61"/>
                  </a:cubicBezTo>
                  <a:cubicBezTo>
                    <a:pt x="3" y="61"/>
                    <a:pt x="1" y="63"/>
                    <a:pt x="1" y="65"/>
                  </a:cubicBezTo>
                  <a:cubicBezTo>
                    <a:pt x="1" y="67"/>
                    <a:pt x="1" y="67"/>
                    <a:pt x="1" y="67"/>
                  </a:cubicBezTo>
                  <a:cubicBezTo>
                    <a:pt x="1" y="69"/>
                    <a:pt x="3" y="71"/>
                    <a:pt x="6" y="71"/>
                  </a:cubicBezTo>
                  <a:cubicBezTo>
                    <a:pt x="70" y="71"/>
                    <a:pt x="70" y="71"/>
                    <a:pt x="70" y="71"/>
                  </a:cubicBezTo>
                  <a:cubicBezTo>
                    <a:pt x="72" y="71"/>
                    <a:pt x="74" y="69"/>
                    <a:pt x="74" y="67"/>
                  </a:cubicBezTo>
                  <a:cubicBezTo>
                    <a:pt x="74" y="65"/>
                    <a:pt x="74" y="65"/>
                    <a:pt x="74" y="65"/>
                  </a:cubicBezTo>
                  <a:cubicBezTo>
                    <a:pt x="74" y="63"/>
                    <a:pt x="72" y="61"/>
                    <a:pt x="70" y="61"/>
                  </a:cubicBezTo>
                  <a:cubicBezTo>
                    <a:pt x="70" y="36"/>
                    <a:pt x="70" y="36"/>
                    <a:pt x="70" y="36"/>
                  </a:cubicBezTo>
                  <a:cubicBezTo>
                    <a:pt x="73" y="36"/>
                    <a:pt x="75" y="33"/>
                    <a:pt x="75" y="31"/>
                  </a:cubicBezTo>
                  <a:close/>
                  <a:moveTo>
                    <a:pt x="4" y="26"/>
                  </a:moveTo>
                  <a:cubicBezTo>
                    <a:pt x="8" y="16"/>
                    <a:pt x="8" y="16"/>
                    <a:pt x="8" y="16"/>
                  </a:cubicBezTo>
                  <a:cubicBezTo>
                    <a:pt x="67" y="16"/>
                    <a:pt x="67" y="16"/>
                    <a:pt x="67" y="16"/>
                  </a:cubicBezTo>
                  <a:cubicBezTo>
                    <a:pt x="71" y="26"/>
                    <a:pt x="71" y="26"/>
                    <a:pt x="71" y="26"/>
                  </a:cubicBezTo>
                  <a:lnTo>
                    <a:pt x="4" y="26"/>
                  </a:lnTo>
                  <a:close/>
                  <a:moveTo>
                    <a:pt x="62" y="31"/>
                  </a:moveTo>
                  <a:cubicBezTo>
                    <a:pt x="62" y="32"/>
                    <a:pt x="60" y="33"/>
                    <a:pt x="58" y="33"/>
                  </a:cubicBezTo>
                  <a:cubicBezTo>
                    <a:pt x="57" y="33"/>
                    <a:pt x="57" y="33"/>
                    <a:pt x="57" y="33"/>
                  </a:cubicBezTo>
                  <a:cubicBezTo>
                    <a:pt x="55" y="33"/>
                    <a:pt x="54" y="32"/>
                    <a:pt x="54" y="31"/>
                  </a:cubicBezTo>
                  <a:cubicBezTo>
                    <a:pt x="54" y="28"/>
                    <a:pt x="54" y="28"/>
                    <a:pt x="54" y="28"/>
                  </a:cubicBezTo>
                  <a:cubicBezTo>
                    <a:pt x="62" y="28"/>
                    <a:pt x="62" y="28"/>
                    <a:pt x="62" y="28"/>
                  </a:cubicBezTo>
                  <a:lnTo>
                    <a:pt x="62" y="31"/>
                  </a:lnTo>
                  <a:close/>
                  <a:moveTo>
                    <a:pt x="52" y="31"/>
                  </a:moveTo>
                  <a:cubicBezTo>
                    <a:pt x="52" y="32"/>
                    <a:pt x="50" y="33"/>
                    <a:pt x="48" y="33"/>
                  </a:cubicBezTo>
                  <a:cubicBezTo>
                    <a:pt x="47" y="33"/>
                    <a:pt x="47" y="33"/>
                    <a:pt x="47" y="33"/>
                  </a:cubicBezTo>
                  <a:cubicBezTo>
                    <a:pt x="45" y="33"/>
                    <a:pt x="44" y="32"/>
                    <a:pt x="44" y="31"/>
                  </a:cubicBezTo>
                  <a:cubicBezTo>
                    <a:pt x="44" y="28"/>
                    <a:pt x="44" y="28"/>
                    <a:pt x="44" y="28"/>
                  </a:cubicBezTo>
                  <a:cubicBezTo>
                    <a:pt x="52" y="28"/>
                    <a:pt x="52" y="28"/>
                    <a:pt x="52" y="28"/>
                  </a:cubicBezTo>
                  <a:lnTo>
                    <a:pt x="52" y="31"/>
                  </a:lnTo>
                  <a:close/>
                  <a:moveTo>
                    <a:pt x="42" y="31"/>
                  </a:moveTo>
                  <a:cubicBezTo>
                    <a:pt x="42" y="32"/>
                    <a:pt x="40" y="33"/>
                    <a:pt x="38" y="33"/>
                  </a:cubicBezTo>
                  <a:cubicBezTo>
                    <a:pt x="37" y="33"/>
                    <a:pt x="37" y="33"/>
                    <a:pt x="37" y="33"/>
                  </a:cubicBezTo>
                  <a:cubicBezTo>
                    <a:pt x="35" y="33"/>
                    <a:pt x="34" y="32"/>
                    <a:pt x="34" y="31"/>
                  </a:cubicBezTo>
                  <a:cubicBezTo>
                    <a:pt x="34" y="28"/>
                    <a:pt x="34" y="28"/>
                    <a:pt x="34" y="28"/>
                  </a:cubicBezTo>
                  <a:cubicBezTo>
                    <a:pt x="42" y="28"/>
                    <a:pt x="42" y="28"/>
                    <a:pt x="42" y="28"/>
                  </a:cubicBezTo>
                  <a:lnTo>
                    <a:pt x="42" y="31"/>
                  </a:lnTo>
                  <a:close/>
                  <a:moveTo>
                    <a:pt x="32" y="31"/>
                  </a:moveTo>
                  <a:cubicBezTo>
                    <a:pt x="32" y="32"/>
                    <a:pt x="30" y="33"/>
                    <a:pt x="28" y="33"/>
                  </a:cubicBezTo>
                  <a:cubicBezTo>
                    <a:pt x="27" y="33"/>
                    <a:pt x="27" y="33"/>
                    <a:pt x="27" y="33"/>
                  </a:cubicBezTo>
                  <a:cubicBezTo>
                    <a:pt x="25" y="33"/>
                    <a:pt x="23" y="32"/>
                    <a:pt x="23" y="31"/>
                  </a:cubicBezTo>
                  <a:cubicBezTo>
                    <a:pt x="23" y="28"/>
                    <a:pt x="23" y="28"/>
                    <a:pt x="23" y="28"/>
                  </a:cubicBezTo>
                  <a:cubicBezTo>
                    <a:pt x="32" y="28"/>
                    <a:pt x="32" y="28"/>
                    <a:pt x="32" y="28"/>
                  </a:cubicBezTo>
                  <a:lnTo>
                    <a:pt x="32" y="31"/>
                  </a:lnTo>
                  <a:close/>
                  <a:moveTo>
                    <a:pt x="21" y="28"/>
                  </a:moveTo>
                  <a:cubicBezTo>
                    <a:pt x="21" y="31"/>
                    <a:pt x="21" y="31"/>
                    <a:pt x="21" y="31"/>
                  </a:cubicBezTo>
                  <a:cubicBezTo>
                    <a:pt x="21" y="32"/>
                    <a:pt x="20" y="33"/>
                    <a:pt x="18" y="33"/>
                  </a:cubicBezTo>
                  <a:cubicBezTo>
                    <a:pt x="17" y="33"/>
                    <a:pt x="17" y="33"/>
                    <a:pt x="17" y="33"/>
                  </a:cubicBezTo>
                  <a:cubicBezTo>
                    <a:pt x="15" y="33"/>
                    <a:pt x="13" y="32"/>
                    <a:pt x="13" y="31"/>
                  </a:cubicBezTo>
                  <a:cubicBezTo>
                    <a:pt x="13" y="28"/>
                    <a:pt x="13" y="28"/>
                    <a:pt x="13" y="28"/>
                  </a:cubicBezTo>
                  <a:lnTo>
                    <a:pt x="21" y="28"/>
                  </a:lnTo>
                  <a:close/>
                  <a:moveTo>
                    <a:pt x="12" y="33"/>
                  </a:moveTo>
                  <a:cubicBezTo>
                    <a:pt x="13" y="35"/>
                    <a:pt x="15" y="35"/>
                    <a:pt x="17" y="35"/>
                  </a:cubicBezTo>
                  <a:cubicBezTo>
                    <a:pt x="18" y="35"/>
                    <a:pt x="18" y="35"/>
                    <a:pt x="18" y="35"/>
                  </a:cubicBezTo>
                  <a:cubicBezTo>
                    <a:pt x="20" y="35"/>
                    <a:pt x="21" y="35"/>
                    <a:pt x="22" y="33"/>
                  </a:cubicBezTo>
                  <a:cubicBezTo>
                    <a:pt x="23" y="35"/>
                    <a:pt x="25" y="35"/>
                    <a:pt x="27" y="35"/>
                  </a:cubicBezTo>
                  <a:cubicBezTo>
                    <a:pt x="28" y="35"/>
                    <a:pt x="28" y="35"/>
                    <a:pt x="28" y="35"/>
                  </a:cubicBezTo>
                  <a:cubicBezTo>
                    <a:pt x="30" y="35"/>
                    <a:pt x="32" y="35"/>
                    <a:pt x="33" y="33"/>
                  </a:cubicBezTo>
                  <a:cubicBezTo>
                    <a:pt x="34" y="35"/>
                    <a:pt x="35" y="35"/>
                    <a:pt x="37" y="35"/>
                  </a:cubicBezTo>
                  <a:cubicBezTo>
                    <a:pt x="38" y="35"/>
                    <a:pt x="38" y="35"/>
                    <a:pt x="38" y="35"/>
                  </a:cubicBezTo>
                  <a:cubicBezTo>
                    <a:pt x="40" y="35"/>
                    <a:pt x="42" y="35"/>
                    <a:pt x="43" y="33"/>
                  </a:cubicBezTo>
                  <a:cubicBezTo>
                    <a:pt x="44" y="35"/>
                    <a:pt x="45" y="35"/>
                    <a:pt x="47" y="35"/>
                  </a:cubicBezTo>
                  <a:cubicBezTo>
                    <a:pt x="48" y="35"/>
                    <a:pt x="48" y="35"/>
                    <a:pt x="48" y="35"/>
                  </a:cubicBezTo>
                  <a:cubicBezTo>
                    <a:pt x="50" y="35"/>
                    <a:pt x="52" y="35"/>
                    <a:pt x="53" y="33"/>
                  </a:cubicBezTo>
                  <a:cubicBezTo>
                    <a:pt x="54" y="35"/>
                    <a:pt x="55" y="35"/>
                    <a:pt x="57" y="35"/>
                  </a:cubicBezTo>
                  <a:cubicBezTo>
                    <a:pt x="58" y="35"/>
                    <a:pt x="58" y="35"/>
                    <a:pt x="58" y="35"/>
                  </a:cubicBezTo>
                  <a:cubicBezTo>
                    <a:pt x="60" y="35"/>
                    <a:pt x="62" y="35"/>
                    <a:pt x="63" y="33"/>
                  </a:cubicBezTo>
                  <a:cubicBezTo>
                    <a:pt x="64" y="35"/>
                    <a:pt x="65" y="35"/>
                    <a:pt x="67" y="35"/>
                  </a:cubicBezTo>
                  <a:cubicBezTo>
                    <a:pt x="67" y="62"/>
                    <a:pt x="67" y="62"/>
                    <a:pt x="67" y="62"/>
                  </a:cubicBezTo>
                  <a:cubicBezTo>
                    <a:pt x="30" y="62"/>
                    <a:pt x="30" y="62"/>
                    <a:pt x="30" y="62"/>
                  </a:cubicBezTo>
                  <a:cubicBezTo>
                    <a:pt x="30" y="41"/>
                    <a:pt x="30" y="41"/>
                    <a:pt x="30" y="41"/>
                  </a:cubicBezTo>
                  <a:cubicBezTo>
                    <a:pt x="30" y="40"/>
                    <a:pt x="30" y="40"/>
                    <a:pt x="29" y="40"/>
                  </a:cubicBezTo>
                  <a:cubicBezTo>
                    <a:pt x="14" y="40"/>
                    <a:pt x="14" y="40"/>
                    <a:pt x="14" y="40"/>
                  </a:cubicBezTo>
                  <a:cubicBezTo>
                    <a:pt x="13" y="40"/>
                    <a:pt x="13" y="40"/>
                    <a:pt x="13" y="41"/>
                  </a:cubicBezTo>
                  <a:cubicBezTo>
                    <a:pt x="13" y="62"/>
                    <a:pt x="13" y="62"/>
                    <a:pt x="13" y="62"/>
                  </a:cubicBezTo>
                  <a:cubicBezTo>
                    <a:pt x="8" y="62"/>
                    <a:pt x="8" y="62"/>
                    <a:pt x="8" y="62"/>
                  </a:cubicBezTo>
                  <a:cubicBezTo>
                    <a:pt x="8" y="35"/>
                    <a:pt x="8" y="35"/>
                    <a:pt x="8" y="35"/>
                  </a:cubicBezTo>
                  <a:cubicBezTo>
                    <a:pt x="10" y="35"/>
                    <a:pt x="11" y="35"/>
                    <a:pt x="12" y="33"/>
                  </a:cubicBezTo>
                  <a:close/>
                  <a:moveTo>
                    <a:pt x="15" y="62"/>
                  </a:moveTo>
                  <a:cubicBezTo>
                    <a:pt x="15" y="42"/>
                    <a:pt x="15" y="42"/>
                    <a:pt x="15" y="42"/>
                  </a:cubicBezTo>
                  <a:cubicBezTo>
                    <a:pt x="28" y="42"/>
                    <a:pt x="28" y="42"/>
                    <a:pt x="28" y="42"/>
                  </a:cubicBezTo>
                  <a:cubicBezTo>
                    <a:pt x="28" y="62"/>
                    <a:pt x="28" y="62"/>
                    <a:pt x="28" y="62"/>
                  </a:cubicBezTo>
                  <a:lnTo>
                    <a:pt x="15" y="62"/>
                  </a:lnTo>
                  <a:close/>
                  <a:moveTo>
                    <a:pt x="68" y="33"/>
                  </a:moveTo>
                  <a:cubicBezTo>
                    <a:pt x="67" y="33"/>
                    <a:pt x="67" y="33"/>
                    <a:pt x="67" y="33"/>
                  </a:cubicBezTo>
                  <a:cubicBezTo>
                    <a:pt x="65" y="33"/>
                    <a:pt x="64" y="32"/>
                    <a:pt x="64" y="31"/>
                  </a:cubicBezTo>
                  <a:cubicBezTo>
                    <a:pt x="64" y="28"/>
                    <a:pt x="64" y="28"/>
                    <a:pt x="64" y="28"/>
                  </a:cubicBezTo>
                  <a:cubicBezTo>
                    <a:pt x="72" y="28"/>
                    <a:pt x="72" y="28"/>
                    <a:pt x="72" y="28"/>
                  </a:cubicBezTo>
                  <a:cubicBezTo>
                    <a:pt x="72" y="31"/>
                    <a:pt x="72" y="31"/>
                    <a:pt x="72" y="31"/>
                  </a:cubicBezTo>
                  <a:cubicBezTo>
                    <a:pt x="72" y="32"/>
                    <a:pt x="70" y="33"/>
                    <a:pt x="68" y="33"/>
                  </a:cubicBezTo>
                  <a:close/>
                  <a:moveTo>
                    <a:pt x="67" y="11"/>
                  </a:moveTo>
                  <a:cubicBezTo>
                    <a:pt x="67" y="13"/>
                    <a:pt x="66" y="14"/>
                    <a:pt x="64" y="14"/>
                  </a:cubicBezTo>
                  <a:cubicBezTo>
                    <a:pt x="11" y="14"/>
                    <a:pt x="11" y="14"/>
                    <a:pt x="11" y="14"/>
                  </a:cubicBezTo>
                  <a:cubicBezTo>
                    <a:pt x="9" y="14"/>
                    <a:pt x="8" y="13"/>
                    <a:pt x="8" y="11"/>
                  </a:cubicBezTo>
                  <a:cubicBezTo>
                    <a:pt x="8" y="5"/>
                    <a:pt x="8" y="5"/>
                    <a:pt x="8" y="5"/>
                  </a:cubicBezTo>
                  <a:cubicBezTo>
                    <a:pt x="8" y="4"/>
                    <a:pt x="9" y="3"/>
                    <a:pt x="11" y="3"/>
                  </a:cubicBezTo>
                  <a:cubicBezTo>
                    <a:pt x="64" y="3"/>
                    <a:pt x="64" y="3"/>
                    <a:pt x="64" y="3"/>
                  </a:cubicBezTo>
                  <a:cubicBezTo>
                    <a:pt x="66" y="3"/>
                    <a:pt x="67" y="4"/>
                    <a:pt x="67" y="5"/>
                  </a:cubicBezTo>
                  <a:lnTo>
                    <a:pt x="67" y="11"/>
                  </a:lnTo>
                  <a:close/>
                  <a:moveTo>
                    <a:pt x="3" y="28"/>
                  </a:moveTo>
                  <a:cubicBezTo>
                    <a:pt x="11" y="28"/>
                    <a:pt x="11" y="28"/>
                    <a:pt x="11" y="28"/>
                  </a:cubicBezTo>
                  <a:cubicBezTo>
                    <a:pt x="11" y="31"/>
                    <a:pt x="11" y="31"/>
                    <a:pt x="11" y="31"/>
                  </a:cubicBezTo>
                  <a:cubicBezTo>
                    <a:pt x="11" y="32"/>
                    <a:pt x="10" y="33"/>
                    <a:pt x="8" y="33"/>
                  </a:cubicBezTo>
                  <a:cubicBezTo>
                    <a:pt x="7" y="33"/>
                    <a:pt x="7" y="33"/>
                    <a:pt x="7" y="33"/>
                  </a:cubicBezTo>
                  <a:cubicBezTo>
                    <a:pt x="5" y="33"/>
                    <a:pt x="3" y="32"/>
                    <a:pt x="3" y="31"/>
                  </a:cubicBezTo>
                  <a:lnTo>
                    <a:pt x="3" y="28"/>
                  </a:lnTo>
                  <a:close/>
                  <a:moveTo>
                    <a:pt x="4" y="67"/>
                  </a:moveTo>
                  <a:cubicBezTo>
                    <a:pt x="4" y="65"/>
                    <a:pt x="4" y="65"/>
                    <a:pt x="4" y="65"/>
                  </a:cubicBezTo>
                  <a:cubicBezTo>
                    <a:pt x="4" y="65"/>
                    <a:pt x="5" y="64"/>
                    <a:pt x="6" y="64"/>
                  </a:cubicBezTo>
                  <a:cubicBezTo>
                    <a:pt x="14" y="64"/>
                    <a:pt x="14" y="64"/>
                    <a:pt x="14" y="64"/>
                  </a:cubicBezTo>
                  <a:cubicBezTo>
                    <a:pt x="29" y="64"/>
                    <a:pt x="29" y="64"/>
                    <a:pt x="29" y="64"/>
                  </a:cubicBezTo>
                  <a:cubicBezTo>
                    <a:pt x="70" y="64"/>
                    <a:pt x="70" y="64"/>
                    <a:pt x="70" y="64"/>
                  </a:cubicBezTo>
                  <a:cubicBezTo>
                    <a:pt x="70" y="64"/>
                    <a:pt x="71" y="65"/>
                    <a:pt x="71" y="65"/>
                  </a:cubicBezTo>
                  <a:cubicBezTo>
                    <a:pt x="71" y="67"/>
                    <a:pt x="71" y="67"/>
                    <a:pt x="71" y="67"/>
                  </a:cubicBezTo>
                  <a:cubicBezTo>
                    <a:pt x="71" y="68"/>
                    <a:pt x="70" y="68"/>
                    <a:pt x="70" y="68"/>
                  </a:cubicBezTo>
                  <a:cubicBezTo>
                    <a:pt x="6" y="68"/>
                    <a:pt x="6" y="68"/>
                    <a:pt x="6" y="68"/>
                  </a:cubicBezTo>
                  <a:cubicBezTo>
                    <a:pt x="5" y="68"/>
                    <a:pt x="4" y="68"/>
                    <a:pt x="4" y="67"/>
                  </a:cubicBezTo>
                  <a:close/>
                  <a:moveTo>
                    <a:pt x="39" y="57"/>
                  </a:moveTo>
                  <a:cubicBezTo>
                    <a:pt x="61" y="57"/>
                    <a:pt x="61" y="57"/>
                    <a:pt x="61" y="57"/>
                  </a:cubicBezTo>
                  <a:cubicBezTo>
                    <a:pt x="62" y="57"/>
                    <a:pt x="62" y="56"/>
                    <a:pt x="62" y="56"/>
                  </a:cubicBezTo>
                  <a:cubicBezTo>
                    <a:pt x="62" y="41"/>
                    <a:pt x="62" y="41"/>
                    <a:pt x="62" y="41"/>
                  </a:cubicBezTo>
                  <a:cubicBezTo>
                    <a:pt x="62" y="40"/>
                    <a:pt x="62" y="40"/>
                    <a:pt x="61" y="40"/>
                  </a:cubicBezTo>
                  <a:cubicBezTo>
                    <a:pt x="39" y="40"/>
                    <a:pt x="39" y="40"/>
                    <a:pt x="39" y="40"/>
                  </a:cubicBezTo>
                  <a:cubicBezTo>
                    <a:pt x="38" y="40"/>
                    <a:pt x="38" y="40"/>
                    <a:pt x="38" y="41"/>
                  </a:cubicBezTo>
                  <a:cubicBezTo>
                    <a:pt x="38" y="56"/>
                    <a:pt x="38" y="56"/>
                    <a:pt x="38" y="56"/>
                  </a:cubicBezTo>
                  <a:cubicBezTo>
                    <a:pt x="38" y="56"/>
                    <a:pt x="38" y="57"/>
                    <a:pt x="39" y="57"/>
                  </a:cubicBezTo>
                  <a:close/>
                  <a:moveTo>
                    <a:pt x="40" y="42"/>
                  </a:moveTo>
                  <a:cubicBezTo>
                    <a:pt x="60" y="42"/>
                    <a:pt x="60" y="42"/>
                    <a:pt x="60" y="42"/>
                  </a:cubicBezTo>
                  <a:cubicBezTo>
                    <a:pt x="60" y="55"/>
                    <a:pt x="60" y="55"/>
                    <a:pt x="60" y="55"/>
                  </a:cubicBezTo>
                  <a:cubicBezTo>
                    <a:pt x="40" y="55"/>
                    <a:pt x="40" y="55"/>
                    <a:pt x="40" y="5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141" name="Freeform 17"/>
            <p:cNvSpPr>
              <a:spLocks noEditPoints="1"/>
            </p:cNvSpPr>
            <p:nvPr/>
          </p:nvSpPr>
          <p:spPr bwMode="auto">
            <a:xfrm>
              <a:off x="7896926" y="4698910"/>
              <a:ext cx="465660" cy="394442"/>
            </a:xfrm>
            <a:custGeom>
              <a:avLst/>
              <a:gdLst>
                <a:gd name="T0" fmla="*/ 70 w 72"/>
                <a:gd name="T1" fmla="*/ 16 h 61"/>
                <a:gd name="T2" fmla="*/ 56 w 72"/>
                <a:gd name="T3" fmla="*/ 18 h 61"/>
                <a:gd name="T4" fmla="*/ 43 w 72"/>
                <a:gd name="T5" fmla="*/ 46 h 61"/>
                <a:gd name="T6" fmla="*/ 12 w 72"/>
                <a:gd name="T7" fmla="*/ 46 h 61"/>
                <a:gd name="T8" fmla="*/ 13 w 72"/>
                <a:gd name="T9" fmla="*/ 49 h 61"/>
                <a:gd name="T10" fmla="*/ 48 w 72"/>
                <a:gd name="T11" fmla="*/ 51 h 61"/>
                <a:gd name="T12" fmla="*/ 13 w 72"/>
                <a:gd name="T13" fmla="*/ 52 h 61"/>
                <a:gd name="T14" fmla="*/ 9 w 72"/>
                <a:gd name="T15" fmla="*/ 45 h 61"/>
                <a:gd name="T16" fmla="*/ 7 w 72"/>
                <a:gd name="T17" fmla="*/ 42 h 61"/>
                <a:gd name="T18" fmla="*/ 1 w 72"/>
                <a:gd name="T19" fmla="*/ 23 h 61"/>
                <a:gd name="T20" fmla="*/ 10 w 72"/>
                <a:gd name="T21" fmla="*/ 41 h 61"/>
                <a:gd name="T22" fmla="*/ 43 w 72"/>
                <a:gd name="T23" fmla="*/ 43 h 61"/>
                <a:gd name="T24" fmla="*/ 54 w 72"/>
                <a:gd name="T25" fmla="*/ 17 h 61"/>
                <a:gd name="T26" fmla="*/ 70 w 72"/>
                <a:gd name="T27" fmla="*/ 13 h 61"/>
                <a:gd name="T28" fmla="*/ 18 w 72"/>
                <a:gd name="T29" fmla="*/ 57 h 61"/>
                <a:gd name="T30" fmla="*/ 11 w 72"/>
                <a:gd name="T31" fmla="*/ 57 h 61"/>
                <a:gd name="T32" fmla="*/ 18 w 72"/>
                <a:gd name="T33" fmla="*/ 57 h 61"/>
                <a:gd name="T34" fmla="*/ 14 w 72"/>
                <a:gd name="T35" fmla="*/ 55 h 61"/>
                <a:gd name="T36" fmla="*/ 14 w 72"/>
                <a:gd name="T37" fmla="*/ 59 h 61"/>
                <a:gd name="T38" fmla="*/ 45 w 72"/>
                <a:gd name="T39" fmla="*/ 57 h 61"/>
                <a:gd name="T40" fmla="*/ 38 w 72"/>
                <a:gd name="T41" fmla="*/ 57 h 61"/>
                <a:gd name="T42" fmla="*/ 45 w 72"/>
                <a:gd name="T43" fmla="*/ 57 h 61"/>
                <a:gd name="T44" fmla="*/ 41 w 72"/>
                <a:gd name="T45" fmla="*/ 55 h 61"/>
                <a:gd name="T46" fmla="*/ 41 w 72"/>
                <a:gd name="T47" fmla="*/ 59 h 61"/>
                <a:gd name="T48" fmla="*/ 12 w 72"/>
                <a:gd name="T49" fmla="*/ 37 h 61"/>
                <a:gd name="T50" fmla="*/ 45 w 72"/>
                <a:gd name="T51" fmla="*/ 36 h 61"/>
                <a:gd name="T52" fmla="*/ 12 w 72"/>
                <a:gd name="T53" fmla="*/ 35 h 61"/>
                <a:gd name="T54" fmla="*/ 12 w 72"/>
                <a:gd name="T55" fmla="*/ 37 h 61"/>
                <a:gd name="T56" fmla="*/ 12 w 72"/>
                <a:gd name="T57" fmla="*/ 40 h 61"/>
                <a:gd name="T58" fmla="*/ 43 w 72"/>
                <a:gd name="T59" fmla="*/ 41 h 61"/>
                <a:gd name="T60" fmla="*/ 43 w 72"/>
                <a:gd name="T61" fmla="*/ 39 h 61"/>
                <a:gd name="T62" fmla="*/ 37 w 72"/>
                <a:gd name="T63" fmla="*/ 31 h 61"/>
                <a:gd name="T64" fmla="*/ 44 w 72"/>
                <a:gd name="T65" fmla="*/ 30 h 61"/>
                <a:gd name="T66" fmla="*/ 43 w 72"/>
                <a:gd name="T67" fmla="*/ 0 h 61"/>
                <a:gd name="T68" fmla="*/ 36 w 72"/>
                <a:gd name="T69" fmla="*/ 0 h 61"/>
                <a:gd name="T70" fmla="*/ 37 w 72"/>
                <a:gd name="T71" fmla="*/ 31 h 61"/>
                <a:gd name="T72" fmla="*/ 31 w 72"/>
                <a:gd name="T73" fmla="*/ 31 h 61"/>
                <a:gd name="T74" fmla="*/ 32 w 72"/>
                <a:gd name="T75" fmla="*/ 8 h 61"/>
                <a:gd name="T76" fmla="*/ 25 w 72"/>
                <a:gd name="T77" fmla="*/ 8 h 61"/>
                <a:gd name="T78" fmla="*/ 24 w 72"/>
                <a:gd name="T79" fmla="*/ 30 h 61"/>
                <a:gd name="T80" fmla="*/ 13 w 72"/>
                <a:gd name="T81" fmla="*/ 31 h 61"/>
                <a:gd name="T82" fmla="*/ 20 w 72"/>
                <a:gd name="T83" fmla="*/ 30 h 61"/>
                <a:gd name="T84" fmla="*/ 20 w 72"/>
                <a:gd name="T85" fmla="*/ 16 h 61"/>
                <a:gd name="T86" fmla="*/ 13 w 72"/>
                <a:gd name="T87" fmla="*/ 16 h 61"/>
                <a:gd name="T88" fmla="*/ 13 w 72"/>
                <a:gd name="T89"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61">
                  <a:moveTo>
                    <a:pt x="72" y="14"/>
                  </a:moveTo>
                  <a:cubicBezTo>
                    <a:pt x="72" y="15"/>
                    <a:pt x="71" y="16"/>
                    <a:pt x="70" y="16"/>
                  </a:cubicBezTo>
                  <a:cubicBezTo>
                    <a:pt x="59" y="16"/>
                    <a:pt x="59" y="16"/>
                    <a:pt x="59" y="16"/>
                  </a:cubicBezTo>
                  <a:cubicBezTo>
                    <a:pt x="58" y="16"/>
                    <a:pt x="57" y="17"/>
                    <a:pt x="56" y="18"/>
                  </a:cubicBezTo>
                  <a:cubicBezTo>
                    <a:pt x="49" y="42"/>
                    <a:pt x="49" y="42"/>
                    <a:pt x="49" y="42"/>
                  </a:cubicBezTo>
                  <a:cubicBezTo>
                    <a:pt x="48" y="44"/>
                    <a:pt x="46" y="46"/>
                    <a:pt x="43" y="46"/>
                  </a:cubicBezTo>
                  <a:cubicBezTo>
                    <a:pt x="13" y="46"/>
                    <a:pt x="13" y="46"/>
                    <a:pt x="13" y="46"/>
                  </a:cubicBezTo>
                  <a:cubicBezTo>
                    <a:pt x="13" y="46"/>
                    <a:pt x="12" y="46"/>
                    <a:pt x="12" y="46"/>
                  </a:cubicBezTo>
                  <a:cubicBezTo>
                    <a:pt x="12" y="48"/>
                    <a:pt x="12" y="48"/>
                    <a:pt x="12" y="48"/>
                  </a:cubicBezTo>
                  <a:cubicBezTo>
                    <a:pt x="12" y="49"/>
                    <a:pt x="12" y="49"/>
                    <a:pt x="13" y="49"/>
                  </a:cubicBezTo>
                  <a:cubicBezTo>
                    <a:pt x="47" y="49"/>
                    <a:pt x="47" y="49"/>
                    <a:pt x="47" y="49"/>
                  </a:cubicBezTo>
                  <a:cubicBezTo>
                    <a:pt x="47" y="49"/>
                    <a:pt x="48" y="50"/>
                    <a:pt x="48" y="51"/>
                  </a:cubicBezTo>
                  <a:cubicBezTo>
                    <a:pt x="48" y="52"/>
                    <a:pt x="47" y="52"/>
                    <a:pt x="47" y="52"/>
                  </a:cubicBezTo>
                  <a:cubicBezTo>
                    <a:pt x="13" y="52"/>
                    <a:pt x="13" y="52"/>
                    <a:pt x="13" y="52"/>
                  </a:cubicBezTo>
                  <a:cubicBezTo>
                    <a:pt x="11" y="52"/>
                    <a:pt x="9" y="50"/>
                    <a:pt x="9" y="48"/>
                  </a:cubicBezTo>
                  <a:cubicBezTo>
                    <a:pt x="9" y="45"/>
                    <a:pt x="9" y="45"/>
                    <a:pt x="9" y="45"/>
                  </a:cubicBezTo>
                  <a:cubicBezTo>
                    <a:pt x="9" y="45"/>
                    <a:pt x="9" y="44"/>
                    <a:pt x="9" y="44"/>
                  </a:cubicBezTo>
                  <a:cubicBezTo>
                    <a:pt x="8" y="44"/>
                    <a:pt x="8" y="43"/>
                    <a:pt x="7" y="42"/>
                  </a:cubicBezTo>
                  <a:cubicBezTo>
                    <a:pt x="0" y="25"/>
                    <a:pt x="0" y="25"/>
                    <a:pt x="0" y="25"/>
                  </a:cubicBezTo>
                  <a:cubicBezTo>
                    <a:pt x="0" y="24"/>
                    <a:pt x="0" y="23"/>
                    <a:pt x="1" y="23"/>
                  </a:cubicBezTo>
                  <a:cubicBezTo>
                    <a:pt x="1" y="22"/>
                    <a:pt x="2" y="23"/>
                    <a:pt x="3" y="24"/>
                  </a:cubicBezTo>
                  <a:cubicBezTo>
                    <a:pt x="10" y="41"/>
                    <a:pt x="10" y="41"/>
                    <a:pt x="10" y="41"/>
                  </a:cubicBezTo>
                  <a:cubicBezTo>
                    <a:pt x="11" y="42"/>
                    <a:pt x="12" y="43"/>
                    <a:pt x="13" y="43"/>
                  </a:cubicBezTo>
                  <a:cubicBezTo>
                    <a:pt x="43" y="43"/>
                    <a:pt x="43" y="43"/>
                    <a:pt x="43" y="43"/>
                  </a:cubicBezTo>
                  <a:cubicBezTo>
                    <a:pt x="44" y="43"/>
                    <a:pt x="46" y="42"/>
                    <a:pt x="46" y="41"/>
                  </a:cubicBezTo>
                  <a:cubicBezTo>
                    <a:pt x="54" y="17"/>
                    <a:pt x="54" y="17"/>
                    <a:pt x="54" y="17"/>
                  </a:cubicBezTo>
                  <a:cubicBezTo>
                    <a:pt x="54" y="15"/>
                    <a:pt x="57" y="13"/>
                    <a:pt x="59" y="13"/>
                  </a:cubicBezTo>
                  <a:cubicBezTo>
                    <a:pt x="70" y="13"/>
                    <a:pt x="70" y="13"/>
                    <a:pt x="70" y="13"/>
                  </a:cubicBezTo>
                  <a:cubicBezTo>
                    <a:pt x="71" y="13"/>
                    <a:pt x="72" y="13"/>
                    <a:pt x="72" y="14"/>
                  </a:cubicBezTo>
                  <a:close/>
                  <a:moveTo>
                    <a:pt x="18" y="57"/>
                  </a:moveTo>
                  <a:cubicBezTo>
                    <a:pt x="18" y="59"/>
                    <a:pt x="16" y="61"/>
                    <a:pt x="14" y="61"/>
                  </a:cubicBezTo>
                  <a:cubicBezTo>
                    <a:pt x="12" y="61"/>
                    <a:pt x="11" y="59"/>
                    <a:pt x="11" y="57"/>
                  </a:cubicBezTo>
                  <a:cubicBezTo>
                    <a:pt x="11" y="55"/>
                    <a:pt x="12" y="53"/>
                    <a:pt x="14" y="53"/>
                  </a:cubicBezTo>
                  <a:cubicBezTo>
                    <a:pt x="16" y="53"/>
                    <a:pt x="18" y="55"/>
                    <a:pt x="18" y="57"/>
                  </a:cubicBezTo>
                  <a:close/>
                  <a:moveTo>
                    <a:pt x="16" y="57"/>
                  </a:moveTo>
                  <a:cubicBezTo>
                    <a:pt x="16" y="56"/>
                    <a:pt x="15" y="55"/>
                    <a:pt x="14" y="55"/>
                  </a:cubicBezTo>
                  <a:cubicBezTo>
                    <a:pt x="14" y="55"/>
                    <a:pt x="13" y="56"/>
                    <a:pt x="13" y="57"/>
                  </a:cubicBezTo>
                  <a:cubicBezTo>
                    <a:pt x="13" y="58"/>
                    <a:pt x="14" y="59"/>
                    <a:pt x="14" y="59"/>
                  </a:cubicBezTo>
                  <a:cubicBezTo>
                    <a:pt x="15" y="59"/>
                    <a:pt x="16" y="58"/>
                    <a:pt x="16" y="57"/>
                  </a:cubicBezTo>
                  <a:close/>
                  <a:moveTo>
                    <a:pt x="45" y="57"/>
                  </a:moveTo>
                  <a:cubicBezTo>
                    <a:pt x="45" y="59"/>
                    <a:pt x="43" y="61"/>
                    <a:pt x="41" y="61"/>
                  </a:cubicBezTo>
                  <a:cubicBezTo>
                    <a:pt x="39" y="61"/>
                    <a:pt x="38" y="59"/>
                    <a:pt x="38" y="57"/>
                  </a:cubicBezTo>
                  <a:cubicBezTo>
                    <a:pt x="38" y="55"/>
                    <a:pt x="39" y="53"/>
                    <a:pt x="41" y="53"/>
                  </a:cubicBezTo>
                  <a:cubicBezTo>
                    <a:pt x="43" y="53"/>
                    <a:pt x="45" y="55"/>
                    <a:pt x="45" y="57"/>
                  </a:cubicBezTo>
                  <a:close/>
                  <a:moveTo>
                    <a:pt x="43" y="57"/>
                  </a:moveTo>
                  <a:cubicBezTo>
                    <a:pt x="43" y="56"/>
                    <a:pt x="42" y="55"/>
                    <a:pt x="41" y="55"/>
                  </a:cubicBezTo>
                  <a:cubicBezTo>
                    <a:pt x="40" y="55"/>
                    <a:pt x="40" y="56"/>
                    <a:pt x="40" y="57"/>
                  </a:cubicBezTo>
                  <a:cubicBezTo>
                    <a:pt x="40" y="58"/>
                    <a:pt x="40" y="59"/>
                    <a:pt x="41" y="59"/>
                  </a:cubicBezTo>
                  <a:cubicBezTo>
                    <a:pt x="42" y="59"/>
                    <a:pt x="43" y="58"/>
                    <a:pt x="43" y="57"/>
                  </a:cubicBezTo>
                  <a:close/>
                  <a:moveTo>
                    <a:pt x="12" y="37"/>
                  </a:moveTo>
                  <a:cubicBezTo>
                    <a:pt x="44" y="37"/>
                    <a:pt x="44" y="37"/>
                    <a:pt x="44" y="37"/>
                  </a:cubicBezTo>
                  <a:cubicBezTo>
                    <a:pt x="45" y="37"/>
                    <a:pt x="45" y="36"/>
                    <a:pt x="45" y="36"/>
                  </a:cubicBezTo>
                  <a:cubicBezTo>
                    <a:pt x="45" y="35"/>
                    <a:pt x="45" y="35"/>
                    <a:pt x="44" y="35"/>
                  </a:cubicBezTo>
                  <a:cubicBezTo>
                    <a:pt x="12" y="35"/>
                    <a:pt x="12" y="35"/>
                    <a:pt x="12" y="35"/>
                  </a:cubicBezTo>
                  <a:cubicBezTo>
                    <a:pt x="11" y="35"/>
                    <a:pt x="11" y="35"/>
                    <a:pt x="11" y="36"/>
                  </a:cubicBezTo>
                  <a:cubicBezTo>
                    <a:pt x="11" y="36"/>
                    <a:pt x="11" y="37"/>
                    <a:pt x="12" y="37"/>
                  </a:cubicBezTo>
                  <a:close/>
                  <a:moveTo>
                    <a:pt x="13" y="39"/>
                  </a:moveTo>
                  <a:cubicBezTo>
                    <a:pt x="13" y="39"/>
                    <a:pt x="12" y="40"/>
                    <a:pt x="12" y="40"/>
                  </a:cubicBezTo>
                  <a:cubicBezTo>
                    <a:pt x="12" y="41"/>
                    <a:pt x="13" y="41"/>
                    <a:pt x="13" y="41"/>
                  </a:cubicBezTo>
                  <a:cubicBezTo>
                    <a:pt x="43" y="41"/>
                    <a:pt x="43" y="41"/>
                    <a:pt x="43" y="41"/>
                  </a:cubicBezTo>
                  <a:cubicBezTo>
                    <a:pt x="44" y="41"/>
                    <a:pt x="44" y="41"/>
                    <a:pt x="44" y="40"/>
                  </a:cubicBezTo>
                  <a:cubicBezTo>
                    <a:pt x="44" y="40"/>
                    <a:pt x="44" y="39"/>
                    <a:pt x="43" y="39"/>
                  </a:cubicBezTo>
                  <a:lnTo>
                    <a:pt x="13" y="39"/>
                  </a:lnTo>
                  <a:close/>
                  <a:moveTo>
                    <a:pt x="37" y="31"/>
                  </a:moveTo>
                  <a:cubicBezTo>
                    <a:pt x="43" y="31"/>
                    <a:pt x="43" y="31"/>
                    <a:pt x="43" y="31"/>
                  </a:cubicBezTo>
                  <a:cubicBezTo>
                    <a:pt x="43" y="31"/>
                    <a:pt x="44" y="30"/>
                    <a:pt x="44" y="30"/>
                  </a:cubicBezTo>
                  <a:cubicBezTo>
                    <a:pt x="44" y="0"/>
                    <a:pt x="44" y="0"/>
                    <a:pt x="44" y="0"/>
                  </a:cubicBezTo>
                  <a:cubicBezTo>
                    <a:pt x="44" y="0"/>
                    <a:pt x="43" y="0"/>
                    <a:pt x="43" y="0"/>
                  </a:cubicBezTo>
                  <a:cubicBezTo>
                    <a:pt x="37" y="0"/>
                    <a:pt x="37" y="0"/>
                    <a:pt x="37" y="0"/>
                  </a:cubicBezTo>
                  <a:cubicBezTo>
                    <a:pt x="36" y="0"/>
                    <a:pt x="36" y="0"/>
                    <a:pt x="36" y="0"/>
                  </a:cubicBezTo>
                  <a:cubicBezTo>
                    <a:pt x="36" y="30"/>
                    <a:pt x="36" y="30"/>
                    <a:pt x="36" y="30"/>
                  </a:cubicBezTo>
                  <a:cubicBezTo>
                    <a:pt x="36" y="30"/>
                    <a:pt x="36" y="31"/>
                    <a:pt x="37" y="31"/>
                  </a:cubicBezTo>
                  <a:close/>
                  <a:moveTo>
                    <a:pt x="25" y="31"/>
                  </a:moveTo>
                  <a:cubicBezTo>
                    <a:pt x="31" y="31"/>
                    <a:pt x="31" y="31"/>
                    <a:pt x="31" y="31"/>
                  </a:cubicBezTo>
                  <a:cubicBezTo>
                    <a:pt x="32" y="31"/>
                    <a:pt x="32" y="30"/>
                    <a:pt x="32" y="30"/>
                  </a:cubicBezTo>
                  <a:cubicBezTo>
                    <a:pt x="32" y="8"/>
                    <a:pt x="32" y="8"/>
                    <a:pt x="32" y="8"/>
                  </a:cubicBezTo>
                  <a:cubicBezTo>
                    <a:pt x="32" y="8"/>
                    <a:pt x="32" y="8"/>
                    <a:pt x="31" y="8"/>
                  </a:cubicBezTo>
                  <a:cubicBezTo>
                    <a:pt x="25" y="8"/>
                    <a:pt x="25" y="8"/>
                    <a:pt x="25" y="8"/>
                  </a:cubicBezTo>
                  <a:cubicBezTo>
                    <a:pt x="25" y="8"/>
                    <a:pt x="24" y="8"/>
                    <a:pt x="24" y="8"/>
                  </a:cubicBezTo>
                  <a:cubicBezTo>
                    <a:pt x="24" y="30"/>
                    <a:pt x="24" y="30"/>
                    <a:pt x="24" y="30"/>
                  </a:cubicBezTo>
                  <a:cubicBezTo>
                    <a:pt x="24" y="30"/>
                    <a:pt x="25" y="31"/>
                    <a:pt x="25" y="31"/>
                  </a:cubicBezTo>
                  <a:close/>
                  <a:moveTo>
                    <a:pt x="13" y="31"/>
                  </a:moveTo>
                  <a:cubicBezTo>
                    <a:pt x="20" y="31"/>
                    <a:pt x="20" y="31"/>
                    <a:pt x="20" y="31"/>
                  </a:cubicBezTo>
                  <a:cubicBezTo>
                    <a:pt x="20" y="31"/>
                    <a:pt x="20" y="30"/>
                    <a:pt x="20" y="30"/>
                  </a:cubicBezTo>
                  <a:cubicBezTo>
                    <a:pt x="20" y="16"/>
                    <a:pt x="20" y="16"/>
                    <a:pt x="20" y="16"/>
                  </a:cubicBezTo>
                  <a:cubicBezTo>
                    <a:pt x="20" y="16"/>
                    <a:pt x="20" y="16"/>
                    <a:pt x="20" y="16"/>
                  </a:cubicBezTo>
                  <a:cubicBezTo>
                    <a:pt x="13" y="16"/>
                    <a:pt x="13" y="16"/>
                    <a:pt x="13" y="16"/>
                  </a:cubicBezTo>
                  <a:cubicBezTo>
                    <a:pt x="13" y="16"/>
                    <a:pt x="13" y="16"/>
                    <a:pt x="13" y="16"/>
                  </a:cubicBezTo>
                  <a:cubicBezTo>
                    <a:pt x="13" y="30"/>
                    <a:pt x="13" y="30"/>
                    <a:pt x="13" y="30"/>
                  </a:cubicBezTo>
                  <a:cubicBezTo>
                    <a:pt x="13" y="30"/>
                    <a:pt x="13" y="31"/>
                    <a:pt x="13" y="31"/>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142" name="Freeform 32"/>
            <p:cNvSpPr>
              <a:spLocks noEditPoints="1"/>
            </p:cNvSpPr>
            <p:nvPr/>
          </p:nvSpPr>
          <p:spPr bwMode="auto">
            <a:xfrm>
              <a:off x="7620505" y="4423577"/>
              <a:ext cx="315067" cy="351792"/>
            </a:xfrm>
            <a:custGeom>
              <a:avLst/>
              <a:gdLst>
                <a:gd name="T0" fmla="*/ 55 w 69"/>
                <a:gd name="T1" fmla="*/ 0 h 77"/>
                <a:gd name="T2" fmla="*/ 45 w 69"/>
                <a:gd name="T3" fmla="*/ 5 h 77"/>
                <a:gd name="T4" fmla="*/ 31 w 69"/>
                <a:gd name="T5" fmla="*/ 7 h 77"/>
                <a:gd name="T6" fmla="*/ 24 w 69"/>
                <a:gd name="T7" fmla="*/ 7 h 77"/>
                <a:gd name="T8" fmla="*/ 10 w 69"/>
                <a:gd name="T9" fmla="*/ 5 h 77"/>
                <a:gd name="T10" fmla="*/ 0 w 69"/>
                <a:gd name="T11" fmla="*/ 69 h 77"/>
                <a:gd name="T12" fmla="*/ 69 w 69"/>
                <a:gd name="T13" fmla="*/ 14 h 77"/>
                <a:gd name="T14" fmla="*/ 10 w 69"/>
                <a:gd name="T15" fmla="*/ 13 h 77"/>
                <a:gd name="T16" fmla="*/ 24 w 69"/>
                <a:gd name="T17" fmla="*/ 10 h 77"/>
                <a:gd name="T18" fmla="*/ 31 w 69"/>
                <a:gd name="T19" fmla="*/ 10 h 77"/>
                <a:gd name="T20" fmla="*/ 45 w 69"/>
                <a:gd name="T21" fmla="*/ 13 h 77"/>
                <a:gd name="T22" fmla="*/ 55 w 69"/>
                <a:gd name="T23" fmla="*/ 17 h 77"/>
                <a:gd name="T24" fmla="*/ 66 w 69"/>
                <a:gd name="T25" fmla="*/ 14 h 77"/>
                <a:gd name="T26" fmla="*/ 7 w 69"/>
                <a:gd name="T27" fmla="*/ 10 h 77"/>
                <a:gd name="T28" fmla="*/ 61 w 69"/>
                <a:gd name="T29" fmla="*/ 74 h 77"/>
                <a:gd name="T30" fmla="*/ 34 w 69"/>
                <a:gd name="T31" fmla="*/ 39 h 77"/>
                <a:gd name="T32" fmla="*/ 34 w 69"/>
                <a:gd name="T33" fmla="*/ 39 h 77"/>
                <a:gd name="T34" fmla="*/ 33 w 69"/>
                <a:gd name="T35" fmla="*/ 36 h 77"/>
                <a:gd name="T36" fmla="*/ 44 w 69"/>
                <a:gd name="T37" fmla="*/ 33 h 77"/>
                <a:gd name="T38" fmla="*/ 45 w 69"/>
                <a:gd name="T39" fmla="*/ 36 h 77"/>
                <a:gd name="T40" fmla="*/ 54 w 69"/>
                <a:gd name="T41" fmla="*/ 39 h 77"/>
                <a:gd name="T42" fmla="*/ 54 w 69"/>
                <a:gd name="T43" fmla="*/ 39 h 77"/>
                <a:gd name="T44" fmla="*/ 53 w 69"/>
                <a:gd name="T45" fmla="*/ 36 h 77"/>
                <a:gd name="T46" fmla="*/ 14 w 69"/>
                <a:gd name="T47" fmla="*/ 43 h 77"/>
                <a:gd name="T48" fmla="*/ 15 w 69"/>
                <a:gd name="T49" fmla="*/ 46 h 77"/>
                <a:gd name="T50" fmla="*/ 24 w 69"/>
                <a:gd name="T51" fmla="*/ 49 h 77"/>
                <a:gd name="T52" fmla="*/ 24 w 69"/>
                <a:gd name="T53" fmla="*/ 49 h 77"/>
                <a:gd name="T54" fmla="*/ 23 w 69"/>
                <a:gd name="T55" fmla="*/ 46 h 77"/>
                <a:gd name="T56" fmla="*/ 34 w 69"/>
                <a:gd name="T57" fmla="*/ 43 h 77"/>
                <a:gd name="T58" fmla="*/ 35 w 69"/>
                <a:gd name="T59" fmla="*/ 46 h 77"/>
                <a:gd name="T60" fmla="*/ 44 w 69"/>
                <a:gd name="T61" fmla="*/ 49 h 77"/>
                <a:gd name="T62" fmla="*/ 44 w 69"/>
                <a:gd name="T63" fmla="*/ 49 h 77"/>
                <a:gd name="T64" fmla="*/ 43 w 69"/>
                <a:gd name="T65" fmla="*/ 46 h 77"/>
                <a:gd name="T66" fmla="*/ 54 w 69"/>
                <a:gd name="T67" fmla="*/ 43 h 77"/>
                <a:gd name="T68" fmla="*/ 55 w 69"/>
                <a:gd name="T69" fmla="*/ 46 h 77"/>
                <a:gd name="T70" fmla="*/ 14 w 69"/>
                <a:gd name="T71" fmla="*/ 59 h 77"/>
                <a:gd name="T72" fmla="*/ 14 w 69"/>
                <a:gd name="T73" fmla="*/ 59 h 77"/>
                <a:gd name="T74" fmla="*/ 13 w 69"/>
                <a:gd name="T75" fmla="*/ 56 h 77"/>
                <a:gd name="T76" fmla="*/ 24 w 69"/>
                <a:gd name="T77" fmla="*/ 53 h 77"/>
                <a:gd name="T78" fmla="*/ 25 w 69"/>
                <a:gd name="T79" fmla="*/ 56 h 77"/>
                <a:gd name="T80" fmla="*/ 34 w 69"/>
                <a:gd name="T81" fmla="*/ 59 h 77"/>
                <a:gd name="T82" fmla="*/ 34 w 69"/>
                <a:gd name="T83" fmla="*/ 59 h 77"/>
                <a:gd name="T84" fmla="*/ 33 w 69"/>
                <a:gd name="T85" fmla="*/ 56 h 77"/>
                <a:gd name="T86" fmla="*/ 44 w 69"/>
                <a:gd name="T87" fmla="*/ 53 h 77"/>
                <a:gd name="T88" fmla="*/ 45 w 69"/>
                <a:gd name="T89" fmla="*/ 56 h 77"/>
                <a:gd name="T90" fmla="*/ 54 w 69"/>
                <a:gd name="T91" fmla="*/ 59 h 77"/>
                <a:gd name="T92" fmla="*/ 54 w 69"/>
                <a:gd name="T93" fmla="*/ 59 h 77"/>
                <a:gd name="T94" fmla="*/ 53 w 69"/>
                <a:gd name="T95" fmla="*/ 56 h 77"/>
                <a:gd name="T96" fmla="*/ 14 w 69"/>
                <a:gd name="T97" fmla="*/ 63 h 77"/>
                <a:gd name="T98" fmla="*/ 15 w 69"/>
                <a:gd name="T99" fmla="*/ 65 h 77"/>
                <a:gd name="T100" fmla="*/ 24 w 69"/>
                <a:gd name="T101" fmla="*/ 68 h 77"/>
                <a:gd name="T102" fmla="*/ 24 w 69"/>
                <a:gd name="T103" fmla="*/ 68 h 77"/>
                <a:gd name="T104" fmla="*/ 23 w 69"/>
                <a:gd name="T105" fmla="*/ 6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 h="77">
                  <a:moveTo>
                    <a:pt x="61" y="7"/>
                  </a:moveTo>
                  <a:cubicBezTo>
                    <a:pt x="59" y="7"/>
                    <a:pt x="59" y="7"/>
                    <a:pt x="59" y="7"/>
                  </a:cubicBezTo>
                  <a:cubicBezTo>
                    <a:pt x="59" y="5"/>
                    <a:pt x="59" y="5"/>
                    <a:pt x="59" y="5"/>
                  </a:cubicBezTo>
                  <a:cubicBezTo>
                    <a:pt x="59" y="2"/>
                    <a:pt x="57" y="0"/>
                    <a:pt x="55" y="0"/>
                  </a:cubicBezTo>
                  <a:cubicBezTo>
                    <a:pt x="53" y="0"/>
                    <a:pt x="51" y="2"/>
                    <a:pt x="51" y="5"/>
                  </a:cubicBezTo>
                  <a:cubicBezTo>
                    <a:pt x="51" y="7"/>
                    <a:pt x="51" y="7"/>
                    <a:pt x="51" y="7"/>
                  </a:cubicBezTo>
                  <a:cubicBezTo>
                    <a:pt x="45" y="7"/>
                    <a:pt x="45" y="7"/>
                    <a:pt x="45" y="7"/>
                  </a:cubicBezTo>
                  <a:cubicBezTo>
                    <a:pt x="45" y="5"/>
                    <a:pt x="45" y="5"/>
                    <a:pt x="45" y="5"/>
                  </a:cubicBezTo>
                  <a:cubicBezTo>
                    <a:pt x="45" y="2"/>
                    <a:pt x="43" y="0"/>
                    <a:pt x="41" y="0"/>
                  </a:cubicBezTo>
                  <a:cubicBezTo>
                    <a:pt x="39" y="0"/>
                    <a:pt x="37" y="2"/>
                    <a:pt x="37" y="5"/>
                  </a:cubicBezTo>
                  <a:cubicBezTo>
                    <a:pt x="37" y="7"/>
                    <a:pt x="37" y="7"/>
                    <a:pt x="37" y="7"/>
                  </a:cubicBezTo>
                  <a:cubicBezTo>
                    <a:pt x="31" y="7"/>
                    <a:pt x="31" y="7"/>
                    <a:pt x="31" y="7"/>
                  </a:cubicBezTo>
                  <a:cubicBezTo>
                    <a:pt x="31" y="5"/>
                    <a:pt x="31" y="5"/>
                    <a:pt x="31" y="5"/>
                  </a:cubicBezTo>
                  <a:cubicBezTo>
                    <a:pt x="31" y="2"/>
                    <a:pt x="29" y="0"/>
                    <a:pt x="27" y="0"/>
                  </a:cubicBezTo>
                  <a:cubicBezTo>
                    <a:pt x="25" y="0"/>
                    <a:pt x="24" y="2"/>
                    <a:pt x="24" y="5"/>
                  </a:cubicBezTo>
                  <a:cubicBezTo>
                    <a:pt x="24" y="7"/>
                    <a:pt x="24" y="7"/>
                    <a:pt x="24" y="7"/>
                  </a:cubicBezTo>
                  <a:cubicBezTo>
                    <a:pt x="17" y="7"/>
                    <a:pt x="17" y="7"/>
                    <a:pt x="17" y="7"/>
                  </a:cubicBezTo>
                  <a:cubicBezTo>
                    <a:pt x="17" y="5"/>
                    <a:pt x="17" y="5"/>
                    <a:pt x="17" y="5"/>
                  </a:cubicBezTo>
                  <a:cubicBezTo>
                    <a:pt x="17" y="2"/>
                    <a:pt x="16" y="0"/>
                    <a:pt x="14" y="0"/>
                  </a:cubicBezTo>
                  <a:cubicBezTo>
                    <a:pt x="11" y="0"/>
                    <a:pt x="10" y="2"/>
                    <a:pt x="10" y="5"/>
                  </a:cubicBezTo>
                  <a:cubicBezTo>
                    <a:pt x="10" y="7"/>
                    <a:pt x="10" y="7"/>
                    <a:pt x="10" y="7"/>
                  </a:cubicBezTo>
                  <a:cubicBezTo>
                    <a:pt x="7" y="7"/>
                    <a:pt x="7" y="7"/>
                    <a:pt x="7" y="7"/>
                  </a:cubicBezTo>
                  <a:cubicBezTo>
                    <a:pt x="3" y="7"/>
                    <a:pt x="0" y="10"/>
                    <a:pt x="0" y="14"/>
                  </a:cubicBezTo>
                  <a:cubicBezTo>
                    <a:pt x="0" y="69"/>
                    <a:pt x="0" y="69"/>
                    <a:pt x="0" y="69"/>
                  </a:cubicBezTo>
                  <a:cubicBezTo>
                    <a:pt x="0" y="74"/>
                    <a:pt x="3" y="77"/>
                    <a:pt x="7" y="77"/>
                  </a:cubicBezTo>
                  <a:cubicBezTo>
                    <a:pt x="61" y="77"/>
                    <a:pt x="61" y="77"/>
                    <a:pt x="61" y="77"/>
                  </a:cubicBezTo>
                  <a:cubicBezTo>
                    <a:pt x="65" y="77"/>
                    <a:pt x="69" y="74"/>
                    <a:pt x="69" y="69"/>
                  </a:cubicBezTo>
                  <a:cubicBezTo>
                    <a:pt x="69" y="14"/>
                    <a:pt x="69" y="14"/>
                    <a:pt x="69" y="14"/>
                  </a:cubicBezTo>
                  <a:cubicBezTo>
                    <a:pt x="69" y="10"/>
                    <a:pt x="65" y="7"/>
                    <a:pt x="61" y="7"/>
                  </a:cubicBezTo>
                  <a:close/>
                  <a:moveTo>
                    <a:pt x="7" y="10"/>
                  </a:moveTo>
                  <a:cubicBezTo>
                    <a:pt x="10" y="10"/>
                    <a:pt x="10" y="10"/>
                    <a:pt x="10" y="10"/>
                  </a:cubicBezTo>
                  <a:cubicBezTo>
                    <a:pt x="10" y="13"/>
                    <a:pt x="10" y="13"/>
                    <a:pt x="10" y="13"/>
                  </a:cubicBezTo>
                  <a:cubicBezTo>
                    <a:pt x="10" y="15"/>
                    <a:pt x="11" y="17"/>
                    <a:pt x="14" y="17"/>
                  </a:cubicBezTo>
                  <a:cubicBezTo>
                    <a:pt x="16" y="17"/>
                    <a:pt x="17" y="15"/>
                    <a:pt x="17" y="13"/>
                  </a:cubicBezTo>
                  <a:cubicBezTo>
                    <a:pt x="17" y="10"/>
                    <a:pt x="17" y="10"/>
                    <a:pt x="17" y="10"/>
                  </a:cubicBezTo>
                  <a:cubicBezTo>
                    <a:pt x="24" y="10"/>
                    <a:pt x="24" y="10"/>
                    <a:pt x="24" y="10"/>
                  </a:cubicBezTo>
                  <a:cubicBezTo>
                    <a:pt x="24" y="13"/>
                    <a:pt x="24" y="13"/>
                    <a:pt x="24" y="13"/>
                  </a:cubicBezTo>
                  <a:cubicBezTo>
                    <a:pt x="24" y="15"/>
                    <a:pt x="25" y="17"/>
                    <a:pt x="27" y="17"/>
                  </a:cubicBezTo>
                  <a:cubicBezTo>
                    <a:pt x="29" y="17"/>
                    <a:pt x="31" y="15"/>
                    <a:pt x="31" y="13"/>
                  </a:cubicBezTo>
                  <a:cubicBezTo>
                    <a:pt x="31" y="10"/>
                    <a:pt x="31" y="10"/>
                    <a:pt x="31" y="10"/>
                  </a:cubicBezTo>
                  <a:cubicBezTo>
                    <a:pt x="37" y="10"/>
                    <a:pt x="37" y="10"/>
                    <a:pt x="37" y="10"/>
                  </a:cubicBezTo>
                  <a:cubicBezTo>
                    <a:pt x="37" y="13"/>
                    <a:pt x="37" y="13"/>
                    <a:pt x="37" y="13"/>
                  </a:cubicBezTo>
                  <a:cubicBezTo>
                    <a:pt x="37" y="15"/>
                    <a:pt x="39" y="17"/>
                    <a:pt x="41" y="17"/>
                  </a:cubicBezTo>
                  <a:cubicBezTo>
                    <a:pt x="43" y="17"/>
                    <a:pt x="45" y="15"/>
                    <a:pt x="45" y="13"/>
                  </a:cubicBezTo>
                  <a:cubicBezTo>
                    <a:pt x="45" y="10"/>
                    <a:pt x="45" y="10"/>
                    <a:pt x="45" y="10"/>
                  </a:cubicBezTo>
                  <a:cubicBezTo>
                    <a:pt x="51" y="10"/>
                    <a:pt x="51" y="10"/>
                    <a:pt x="51" y="10"/>
                  </a:cubicBezTo>
                  <a:cubicBezTo>
                    <a:pt x="51" y="13"/>
                    <a:pt x="51" y="13"/>
                    <a:pt x="51" y="13"/>
                  </a:cubicBezTo>
                  <a:cubicBezTo>
                    <a:pt x="51" y="15"/>
                    <a:pt x="53" y="17"/>
                    <a:pt x="55" y="17"/>
                  </a:cubicBezTo>
                  <a:cubicBezTo>
                    <a:pt x="57" y="17"/>
                    <a:pt x="59" y="15"/>
                    <a:pt x="59" y="13"/>
                  </a:cubicBezTo>
                  <a:cubicBezTo>
                    <a:pt x="59" y="10"/>
                    <a:pt x="59" y="10"/>
                    <a:pt x="59" y="10"/>
                  </a:cubicBezTo>
                  <a:cubicBezTo>
                    <a:pt x="61" y="10"/>
                    <a:pt x="61" y="10"/>
                    <a:pt x="61" y="10"/>
                  </a:cubicBezTo>
                  <a:cubicBezTo>
                    <a:pt x="64" y="10"/>
                    <a:pt x="66" y="12"/>
                    <a:pt x="66" y="14"/>
                  </a:cubicBezTo>
                  <a:cubicBezTo>
                    <a:pt x="66" y="26"/>
                    <a:pt x="66" y="26"/>
                    <a:pt x="66" y="26"/>
                  </a:cubicBezTo>
                  <a:cubicBezTo>
                    <a:pt x="3" y="26"/>
                    <a:pt x="3" y="26"/>
                    <a:pt x="3" y="26"/>
                  </a:cubicBezTo>
                  <a:cubicBezTo>
                    <a:pt x="3" y="14"/>
                    <a:pt x="3" y="14"/>
                    <a:pt x="3" y="14"/>
                  </a:cubicBezTo>
                  <a:cubicBezTo>
                    <a:pt x="3" y="12"/>
                    <a:pt x="5" y="10"/>
                    <a:pt x="7" y="10"/>
                  </a:cubicBezTo>
                  <a:close/>
                  <a:moveTo>
                    <a:pt x="3" y="28"/>
                  </a:moveTo>
                  <a:cubicBezTo>
                    <a:pt x="66" y="28"/>
                    <a:pt x="66" y="28"/>
                    <a:pt x="66" y="28"/>
                  </a:cubicBezTo>
                  <a:cubicBezTo>
                    <a:pt x="66" y="69"/>
                    <a:pt x="66" y="69"/>
                    <a:pt x="66" y="69"/>
                  </a:cubicBezTo>
                  <a:cubicBezTo>
                    <a:pt x="66" y="72"/>
                    <a:pt x="64" y="74"/>
                    <a:pt x="61" y="74"/>
                  </a:cubicBezTo>
                  <a:cubicBezTo>
                    <a:pt x="7" y="74"/>
                    <a:pt x="7" y="74"/>
                    <a:pt x="7" y="74"/>
                  </a:cubicBezTo>
                  <a:cubicBezTo>
                    <a:pt x="5" y="74"/>
                    <a:pt x="3" y="72"/>
                    <a:pt x="3" y="69"/>
                  </a:cubicBezTo>
                  <a:lnTo>
                    <a:pt x="3" y="28"/>
                  </a:lnTo>
                  <a:close/>
                  <a:moveTo>
                    <a:pt x="34" y="39"/>
                  </a:moveTo>
                  <a:cubicBezTo>
                    <a:pt x="36" y="39"/>
                    <a:pt x="37" y="38"/>
                    <a:pt x="37" y="36"/>
                  </a:cubicBezTo>
                  <a:cubicBezTo>
                    <a:pt x="37" y="34"/>
                    <a:pt x="36" y="33"/>
                    <a:pt x="34" y="33"/>
                  </a:cubicBezTo>
                  <a:cubicBezTo>
                    <a:pt x="33" y="33"/>
                    <a:pt x="31" y="34"/>
                    <a:pt x="31" y="36"/>
                  </a:cubicBezTo>
                  <a:cubicBezTo>
                    <a:pt x="31" y="38"/>
                    <a:pt x="33" y="39"/>
                    <a:pt x="34" y="39"/>
                  </a:cubicBezTo>
                  <a:close/>
                  <a:moveTo>
                    <a:pt x="34" y="35"/>
                  </a:moveTo>
                  <a:cubicBezTo>
                    <a:pt x="35" y="35"/>
                    <a:pt x="35" y="36"/>
                    <a:pt x="35" y="36"/>
                  </a:cubicBezTo>
                  <a:cubicBezTo>
                    <a:pt x="35" y="36"/>
                    <a:pt x="35" y="37"/>
                    <a:pt x="34" y="37"/>
                  </a:cubicBezTo>
                  <a:cubicBezTo>
                    <a:pt x="34" y="37"/>
                    <a:pt x="33" y="36"/>
                    <a:pt x="33" y="36"/>
                  </a:cubicBezTo>
                  <a:cubicBezTo>
                    <a:pt x="33" y="36"/>
                    <a:pt x="34" y="35"/>
                    <a:pt x="34" y="35"/>
                  </a:cubicBezTo>
                  <a:close/>
                  <a:moveTo>
                    <a:pt x="44" y="39"/>
                  </a:moveTo>
                  <a:cubicBezTo>
                    <a:pt x="46" y="39"/>
                    <a:pt x="47" y="38"/>
                    <a:pt x="47" y="36"/>
                  </a:cubicBezTo>
                  <a:cubicBezTo>
                    <a:pt x="47" y="34"/>
                    <a:pt x="46" y="33"/>
                    <a:pt x="44" y="33"/>
                  </a:cubicBezTo>
                  <a:cubicBezTo>
                    <a:pt x="43" y="33"/>
                    <a:pt x="41" y="34"/>
                    <a:pt x="41" y="36"/>
                  </a:cubicBezTo>
                  <a:cubicBezTo>
                    <a:pt x="41" y="38"/>
                    <a:pt x="43" y="39"/>
                    <a:pt x="44" y="39"/>
                  </a:cubicBezTo>
                  <a:close/>
                  <a:moveTo>
                    <a:pt x="44" y="35"/>
                  </a:moveTo>
                  <a:cubicBezTo>
                    <a:pt x="45" y="35"/>
                    <a:pt x="45" y="36"/>
                    <a:pt x="45" y="36"/>
                  </a:cubicBezTo>
                  <a:cubicBezTo>
                    <a:pt x="45" y="36"/>
                    <a:pt x="45" y="37"/>
                    <a:pt x="44" y="37"/>
                  </a:cubicBezTo>
                  <a:cubicBezTo>
                    <a:pt x="44" y="37"/>
                    <a:pt x="43" y="36"/>
                    <a:pt x="43" y="36"/>
                  </a:cubicBezTo>
                  <a:cubicBezTo>
                    <a:pt x="43" y="36"/>
                    <a:pt x="44" y="35"/>
                    <a:pt x="44" y="35"/>
                  </a:cubicBezTo>
                  <a:close/>
                  <a:moveTo>
                    <a:pt x="54" y="39"/>
                  </a:moveTo>
                  <a:cubicBezTo>
                    <a:pt x="56" y="39"/>
                    <a:pt x="57" y="38"/>
                    <a:pt x="57" y="36"/>
                  </a:cubicBezTo>
                  <a:cubicBezTo>
                    <a:pt x="57" y="34"/>
                    <a:pt x="56" y="33"/>
                    <a:pt x="54" y="33"/>
                  </a:cubicBezTo>
                  <a:cubicBezTo>
                    <a:pt x="52" y="33"/>
                    <a:pt x="51" y="34"/>
                    <a:pt x="51" y="36"/>
                  </a:cubicBezTo>
                  <a:cubicBezTo>
                    <a:pt x="51" y="38"/>
                    <a:pt x="52" y="39"/>
                    <a:pt x="54" y="39"/>
                  </a:cubicBezTo>
                  <a:close/>
                  <a:moveTo>
                    <a:pt x="54" y="35"/>
                  </a:moveTo>
                  <a:cubicBezTo>
                    <a:pt x="55" y="35"/>
                    <a:pt x="55" y="36"/>
                    <a:pt x="55" y="36"/>
                  </a:cubicBezTo>
                  <a:cubicBezTo>
                    <a:pt x="55" y="36"/>
                    <a:pt x="55" y="37"/>
                    <a:pt x="54" y="37"/>
                  </a:cubicBezTo>
                  <a:cubicBezTo>
                    <a:pt x="54" y="37"/>
                    <a:pt x="53" y="36"/>
                    <a:pt x="53" y="36"/>
                  </a:cubicBezTo>
                  <a:cubicBezTo>
                    <a:pt x="53" y="36"/>
                    <a:pt x="54" y="35"/>
                    <a:pt x="54" y="35"/>
                  </a:cubicBezTo>
                  <a:close/>
                  <a:moveTo>
                    <a:pt x="14" y="49"/>
                  </a:moveTo>
                  <a:cubicBezTo>
                    <a:pt x="16" y="49"/>
                    <a:pt x="17" y="47"/>
                    <a:pt x="17" y="46"/>
                  </a:cubicBezTo>
                  <a:cubicBezTo>
                    <a:pt x="17" y="44"/>
                    <a:pt x="16" y="43"/>
                    <a:pt x="14" y="43"/>
                  </a:cubicBezTo>
                  <a:cubicBezTo>
                    <a:pt x="13" y="43"/>
                    <a:pt x="11" y="44"/>
                    <a:pt x="11" y="46"/>
                  </a:cubicBezTo>
                  <a:cubicBezTo>
                    <a:pt x="11" y="47"/>
                    <a:pt x="13" y="49"/>
                    <a:pt x="14" y="49"/>
                  </a:cubicBezTo>
                  <a:close/>
                  <a:moveTo>
                    <a:pt x="14" y="45"/>
                  </a:moveTo>
                  <a:cubicBezTo>
                    <a:pt x="15" y="45"/>
                    <a:pt x="15" y="45"/>
                    <a:pt x="15" y="46"/>
                  </a:cubicBezTo>
                  <a:cubicBezTo>
                    <a:pt x="15" y="46"/>
                    <a:pt x="15" y="47"/>
                    <a:pt x="14" y="47"/>
                  </a:cubicBezTo>
                  <a:cubicBezTo>
                    <a:pt x="14" y="47"/>
                    <a:pt x="13" y="46"/>
                    <a:pt x="13" y="46"/>
                  </a:cubicBezTo>
                  <a:cubicBezTo>
                    <a:pt x="13" y="45"/>
                    <a:pt x="14" y="45"/>
                    <a:pt x="14" y="45"/>
                  </a:cubicBezTo>
                  <a:close/>
                  <a:moveTo>
                    <a:pt x="24" y="49"/>
                  </a:moveTo>
                  <a:cubicBezTo>
                    <a:pt x="26" y="49"/>
                    <a:pt x="27" y="47"/>
                    <a:pt x="27" y="46"/>
                  </a:cubicBezTo>
                  <a:cubicBezTo>
                    <a:pt x="27" y="44"/>
                    <a:pt x="26" y="43"/>
                    <a:pt x="24" y="43"/>
                  </a:cubicBezTo>
                  <a:cubicBezTo>
                    <a:pt x="23" y="43"/>
                    <a:pt x="21" y="44"/>
                    <a:pt x="21" y="46"/>
                  </a:cubicBezTo>
                  <a:cubicBezTo>
                    <a:pt x="21" y="47"/>
                    <a:pt x="23" y="49"/>
                    <a:pt x="24" y="49"/>
                  </a:cubicBezTo>
                  <a:close/>
                  <a:moveTo>
                    <a:pt x="24" y="45"/>
                  </a:moveTo>
                  <a:cubicBezTo>
                    <a:pt x="25" y="45"/>
                    <a:pt x="25" y="45"/>
                    <a:pt x="25" y="46"/>
                  </a:cubicBezTo>
                  <a:cubicBezTo>
                    <a:pt x="25" y="46"/>
                    <a:pt x="25" y="47"/>
                    <a:pt x="24" y="47"/>
                  </a:cubicBezTo>
                  <a:cubicBezTo>
                    <a:pt x="24" y="47"/>
                    <a:pt x="23" y="46"/>
                    <a:pt x="23" y="46"/>
                  </a:cubicBezTo>
                  <a:cubicBezTo>
                    <a:pt x="23" y="45"/>
                    <a:pt x="24" y="45"/>
                    <a:pt x="24" y="45"/>
                  </a:cubicBezTo>
                  <a:close/>
                  <a:moveTo>
                    <a:pt x="34" y="49"/>
                  </a:moveTo>
                  <a:cubicBezTo>
                    <a:pt x="36" y="49"/>
                    <a:pt x="37" y="47"/>
                    <a:pt x="37" y="46"/>
                  </a:cubicBezTo>
                  <a:cubicBezTo>
                    <a:pt x="37" y="44"/>
                    <a:pt x="36" y="43"/>
                    <a:pt x="34" y="43"/>
                  </a:cubicBezTo>
                  <a:cubicBezTo>
                    <a:pt x="33" y="43"/>
                    <a:pt x="31" y="44"/>
                    <a:pt x="31" y="46"/>
                  </a:cubicBezTo>
                  <a:cubicBezTo>
                    <a:pt x="31" y="47"/>
                    <a:pt x="33" y="49"/>
                    <a:pt x="34" y="49"/>
                  </a:cubicBezTo>
                  <a:close/>
                  <a:moveTo>
                    <a:pt x="34" y="45"/>
                  </a:moveTo>
                  <a:cubicBezTo>
                    <a:pt x="35" y="45"/>
                    <a:pt x="35" y="45"/>
                    <a:pt x="35" y="46"/>
                  </a:cubicBezTo>
                  <a:cubicBezTo>
                    <a:pt x="35" y="46"/>
                    <a:pt x="35" y="47"/>
                    <a:pt x="34" y="47"/>
                  </a:cubicBezTo>
                  <a:cubicBezTo>
                    <a:pt x="34" y="47"/>
                    <a:pt x="33" y="46"/>
                    <a:pt x="33" y="46"/>
                  </a:cubicBezTo>
                  <a:cubicBezTo>
                    <a:pt x="33" y="45"/>
                    <a:pt x="34" y="45"/>
                    <a:pt x="34" y="45"/>
                  </a:cubicBezTo>
                  <a:close/>
                  <a:moveTo>
                    <a:pt x="44" y="49"/>
                  </a:moveTo>
                  <a:cubicBezTo>
                    <a:pt x="46" y="49"/>
                    <a:pt x="47" y="47"/>
                    <a:pt x="47" y="46"/>
                  </a:cubicBezTo>
                  <a:cubicBezTo>
                    <a:pt x="47" y="44"/>
                    <a:pt x="46" y="43"/>
                    <a:pt x="44" y="43"/>
                  </a:cubicBezTo>
                  <a:cubicBezTo>
                    <a:pt x="43" y="43"/>
                    <a:pt x="41" y="44"/>
                    <a:pt x="41" y="46"/>
                  </a:cubicBezTo>
                  <a:cubicBezTo>
                    <a:pt x="41" y="47"/>
                    <a:pt x="43" y="49"/>
                    <a:pt x="44" y="49"/>
                  </a:cubicBezTo>
                  <a:close/>
                  <a:moveTo>
                    <a:pt x="44" y="45"/>
                  </a:moveTo>
                  <a:cubicBezTo>
                    <a:pt x="45" y="45"/>
                    <a:pt x="45" y="45"/>
                    <a:pt x="45" y="46"/>
                  </a:cubicBezTo>
                  <a:cubicBezTo>
                    <a:pt x="45" y="46"/>
                    <a:pt x="45" y="47"/>
                    <a:pt x="44" y="47"/>
                  </a:cubicBezTo>
                  <a:cubicBezTo>
                    <a:pt x="44" y="47"/>
                    <a:pt x="43" y="46"/>
                    <a:pt x="43" y="46"/>
                  </a:cubicBezTo>
                  <a:cubicBezTo>
                    <a:pt x="43" y="45"/>
                    <a:pt x="44" y="45"/>
                    <a:pt x="44" y="45"/>
                  </a:cubicBezTo>
                  <a:close/>
                  <a:moveTo>
                    <a:pt x="54" y="49"/>
                  </a:moveTo>
                  <a:cubicBezTo>
                    <a:pt x="56" y="49"/>
                    <a:pt x="57" y="47"/>
                    <a:pt x="57" y="46"/>
                  </a:cubicBezTo>
                  <a:cubicBezTo>
                    <a:pt x="57" y="44"/>
                    <a:pt x="56" y="43"/>
                    <a:pt x="54" y="43"/>
                  </a:cubicBezTo>
                  <a:cubicBezTo>
                    <a:pt x="52" y="43"/>
                    <a:pt x="51" y="44"/>
                    <a:pt x="51" y="46"/>
                  </a:cubicBezTo>
                  <a:cubicBezTo>
                    <a:pt x="51" y="47"/>
                    <a:pt x="52" y="49"/>
                    <a:pt x="54" y="49"/>
                  </a:cubicBezTo>
                  <a:close/>
                  <a:moveTo>
                    <a:pt x="54" y="45"/>
                  </a:moveTo>
                  <a:cubicBezTo>
                    <a:pt x="55" y="45"/>
                    <a:pt x="55" y="45"/>
                    <a:pt x="55" y="46"/>
                  </a:cubicBezTo>
                  <a:cubicBezTo>
                    <a:pt x="55" y="46"/>
                    <a:pt x="55" y="47"/>
                    <a:pt x="54" y="47"/>
                  </a:cubicBezTo>
                  <a:cubicBezTo>
                    <a:pt x="54" y="47"/>
                    <a:pt x="53" y="46"/>
                    <a:pt x="53" y="46"/>
                  </a:cubicBezTo>
                  <a:cubicBezTo>
                    <a:pt x="53" y="45"/>
                    <a:pt x="54" y="45"/>
                    <a:pt x="54" y="45"/>
                  </a:cubicBezTo>
                  <a:close/>
                  <a:moveTo>
                    <a:pt x="14" y="59"/>
                  </a:moveTo>
                  <a:cubicBezTo>
                    <a:pt x="16" y="59"/>
                    <a:pt x="17" y="57"/>
                    <a:pt x="17" y="56"/>
                  </a:cubicBezTo>
                  <a:cubicBezTo>
                    <a:pt x="17" y="54"/>
                    <a:pt x="16" y="53"/>
                    <a:pt x="14" y="53"/>
                  </a:cubicBezTo>
                  <a:cubicBezTo>
                    <a:pt x="13" y="53"/>
                    <a:pt x="11" y="54"/>
                    <a:pt x="11" y="56"/>
                  </a:cubicBezTo>
                  <a:cubicBezTo>
                    <a:pt x="11" y="57"/>
                    <a:pt x="13" y="59"/>
                    <a:pt x="14" y="59"/>
                  </a:cubicBezTo>
                  <a:close/>
                  <a:moveTo>
                    <a:pt x="14" y="55"/>
                  </a:moveTo>
                  <a:cubicBezTo>
                    <a:pt x="15" y="55"/>
                    <a:pt x="15" y="55"/>
                    <a:pt x="15" y="56"/>
                  </a:cubicBezTo>
                  <a:cubicBezTo>
                    <a:pt x="15" y="56"/>
                    <a:pt x="15" y="57"/>
                    <a:pt x="14" y="57"/>
                  </a:cubicBezTo>
                  <a:cubicBezTo>
                    <a:pt x="14" y="57"/>
                    <a:pt x="13" y="56"/>
                    <a:pt x="13" y="56"/>
                  </a:cubicBezTo>
                  <a:cubicBezTo>
                    <a:pt x="13" y="55"/>
                    <a:pt x="14" y="55"/>
                    <a:pt x="14" y="55"/>
                  </a:cubicBezTo>
                  <a:close/>
                  <a:moveTo>
                    <a:pt x="24" y="59"/>
                  </a:moveTo>
                  <a:cubicBezTo>
                    <a:pt x="26" y="59"/>
                    <a:pt x="27" y="57"/>
                    <a:pt x="27" y="56"/>
                  </a:cubicBezTo>
                  <a:cubicBezTo>
                    <a:pt x="27" y="54"/>
                    <a:pt x="26" y="53"/>
                    <a:pt x="24" y="53"/>
                  </a:cubicBezTo>
                  <a:cubicBezTo>
                    <a:pt x="23" y="53"/>
                    <a:pt x="21" y="54"/>
                    <a:pt x="21" y="56"/>
                  </a:cubicBezTo>
                  <a:cubicBezTo>
                    <a:pt x="21" y="57"/>
                    <a:pt x="23" y="59"/>
                    <a:pt x="24" y="59"/>
                  </a:cubicBezTo>
                  <a:close/>
                  <a:moveTo>
                    <a:pt x="24" y="55"/>
                  </a:moveTo>
                  <a:cubicBezTo>
                    <a:pt x="25" y="55"/>
                    <a:pt x="25" y="55"/>
                    <a:pt x="25" y="56"/>
                  </a:cubicBezTo>
                  <a:cubicBezTo>
                    <a:pt x="25" y="56"/>
                    <a:pt x="25" y="57"/>
                    <a:pt x="24" y="57"/>
                  </a:cubicBezTo>
                  <a:cubicBezTo>
                    <a:pt x="24" y="57"/>
                    <a:pt x="23" y="56"/>
                    <a:pt x="23" y="56"/>
                  </a:cubicBezTo>
                  <a:cubicBezTo>
                    <a:pt x="23" y="55"/>
                    <a:pt x="24" y="55"/>
                    <a:pt x="24" y="55"/>
                  </a:cubicBezTo>
                  <a:close/>
                  <a:moveTo>
                    <a:pt x="34" y="59"/>
                  </a:moveTo>
                  <a:cubicBezTo>
                    <a:pt x="36" y="59"/>
                    <a:pt x="37" y="57"/>
                    <a:pt x="37" y="56"/>
                  </a:cubicBezTo>
                  <a:cubicBezTo>
                    <a:pt x="37" y="54"/>
                    <a:pt x="36" y="53"/>
                    <a:pt x="34" y="53"/>
                  </a:cubicBezTo>
                  <a:cubicBezTo>
                    <a:pt x="33" y="53"/>
                    <a:pt x="31" y="54"/>
                    <a:pt x="31" y="56"/>
                  </a:cubicBezTo>
                  <a:cubicBezTo>
                    <a:pt x="31" y="57"/>
                    <a:pt x="33" y="59"/>
                    <a:pt x="34" y="59"/>
                  </a:cubicBezTo>
                  <a:close/>
                  <a:moveTo>
                    <a:pt x="34" y="55"/>
                  </a:moveTo>
                  <a:cubicBezTo>
                    <a:pt x="35" y="55"/>
                    <a:pt x="35" y="55"/>
                    <a:pt x="35" y="56"/>
                  </a:cubicBezTo>
                  <a:cubicBezTo>
                    <a:pt x="35" y="56"/>
                    <a:pt x="35" y="57"/>
                    <a:pt x="34" y="57"/>
                  </a:cubicBezTo>
                  <a:cubicBezTo>
                    <a:pt x="34" y="57"/>
                    <a:pt x="33" y="56"/>
                    <a:pt x="33" y="56"/>
                  </a:cubicBezTo>
                  <a:cubicBezTo>
                    <a:pt x="33" y="55"/>
                    <a:pt x="34" y="55"/>
                    <a:pt x="34" y="55"/>
                  </a:cubicBezTo>
                  <a:close/>
                  <a:moveTo>
                    <a:pt x="44" y="59"/>
                  </a:moveTo>
                  <a:cubicBezTo>
                    <a:pt x="46" y="59"/>
                    <a:pt x="47" y="57"/>
                    <a:pt x="47" y="56"/>
                  </a:cubicBezTo>
                  <a:cubicBezTo>
                    <a:pt x="47" y="54"/>
                    <a:pt x="46" y="53"/>
                    <a:pt x="44" y="53"/>
                  </a:cubicBezTo>
                  <a:cubicBezTo>
                    <a:pt x="43" y="53"/>
                    <a:pt x="41" y="54"/>
                    <a:pt x="41" y="56"/>
                  </a:cubicBezTo>
                  <a:cubicBezTo>
                    <a:pt x="41" y="57"/>
                    <a:pt x="43" y="59"/>
                    <a:pt x="44" y="59"/>
                  </a:cubicBezTo>
                  <a:close/>
                  <a:moveTo>
                    <a:pt x="44" y="55"/>
                  </a:moveTo>
                  <a:cubicBezTo>
                    <a:pt x="45" y="55"/>
                    <a:pt x="45" y="55"/>
                    <a:pt x="45" y="56"/>
                  </a:cubicBezTo>
                  <a:cubicBezTo>
                    <a:pt x="45" y="56"/>
                    <a:pt x="45" y="57"/>
                    <a:pt x="44" y="57"/>
                  </a:cubicBezTo>
                  <a:cubicBezTo>
                    <a:pt x="44" y="57"/>
                    <a:pt x="43" y="56"/>
                    <a:pt x="43" y="56"/>
                  </a:cubicBezTo>
                  <a:cubicBezTo>
                    <a:pt x="43" y="55"/>
                    <a:pt x="44" y="55"/>
                    <a:pt x="44" y="55"/>
                  </a:cubicBezTo>
                  <a:close/>
                  <a:moveTo>
                    <a:pt x="54" y="59"/>
                  </a:moveTo>
                  <a:cubicBezTo>
                    <a:pt x="56" y="59"/>
                    <a:pt x="57" y="57"/>
                    <a:pt x="57" y="56"/>
                  </a:cubicBezTo>
                  <a:cubicBezTo>
                    <a:pt x="57" y="54"/>
                    <a:pt x="56" y="53"/>
                    <a:pt x="54" y="53"/>
                  </a:cubicBezTo>
                  <a:cubicBezTo>
                    <a:pt x="52" y="53"/>
                    <a:pt x="51" y="54"/>
                    <a:pt x="51" y="56"/>
                  </a:cubicBezTo>
                  <a:cubicBezTo>
                    <a:pt x="51" y="57"/>
                    <a:pt x="52" y="59"/>
                    <a:pt x="54" y="59"/>
                  </a:cubicBezTo>
                  <a:close/>
                  <a:moveTo>
                    <a:pt x="54" y="55"/>
                  </a:moveTo>
                  <a:cubicBezTo>
                    <a:pt x="55" y="55"/>
                    <a:pt x="55" y="55"/>
                    <a:pt x="55" y="56"/>
                  </a:cubicBezTo>
                  <a:cubicBezTo>
                    <a:pt x="55" y="56"/>
                    <a:pt x="55" y="57"/>
                    <a:pt x="54" y="57"/>
                  </a:cubicBezTo>
                  <a:cubicBezTo>
                    <a:pt x="54" y="57"/>
                    <a:pt x="53" y="56"/>
                    <a:pt x="53" y="56"/>
                  </a:cubicBezTo>
                  <a:cubicBezTo>
                    <a:pt x="53" y="55"/>
                    <a:pt x="54" y="55"/>
                    <a:pt x="54" y="55"/>
                  </a:cubicBezTo>
                  <a:close/>
                  <a:moveTo>
                    <a:pt x="14" y="68"/>
                  </a:moveTo>
                  <a:cubicBezTo>
                    <a:pt x="16" y="68"/>
                    <a:pt x="17" y="67"/>
                    <a:pt x="17" y="65"/>
                  </a:cubicBezTo>
                  <a:cubicBezTo>
                    <a:pt x="17" y="64"/>
                    <a:pt x="16" y="63"/>
                    <a:pt x="14" y="63"/>
                  </a:cubicBezTo>
                  <a:cubicBezTo>
                    <a:pt x="13" y="63"/>
                    <a:pt x="11" y="64"/>
                    <a:pt x="11" y="65"/>
                  </a:cubicBezTo>
                  <a:cubicBezTo>
                    <a:pt x="11" y="67"/>
                    <a:pt x="13" y="68"/>
                    <a:pt x="14" y="68"/>
                  </a:cubicBezTo>
                  <a:close/>
                  <a:moveTo>
                    <a:pt x="14" y="65"/>
                  </a:moveTo>
                  <a:cubicBezTo>
                    <a:pt x="15" y="65"/>
                    <a:pt x="15" y="65"/>
                    <a:pt x="15" y="65"/>
                  </a:cubicBezTo>
                  <a:cubicBezTo>
                    <a:pt x="15" y="66"/>
                    <a:pt x="15" y="66"/>
                    <a:pt x="14" y="66"/>
                  </a:cubicBezTo>
                  <a:cubicBezTo>
                    <a:pt x="14" y="66"/>
                    <a:pt x="13" y="66"/>
                    <a:pt x="13" y="65"/>
                  </a:cubicBezTo>
                  <a:cubicBezTo>
                    <a:pt x="13" y="65"/>
                    <a:pt x="14" y="65"/>
                    <a:pt x="14" y="65"/>
                  </a:cubicBezTo>
                  <a:close/>
                  <a:moveTo>
                    <a:pt x="24" y="68"/>
                  </a:moveTo>
                  <a:cubicBezTo>
                    <a:pt x="26" y="68"/>
                    <a:pt x="27" y="67"/>
                    <a:pt x="27" y="65"/>
                  </a:cubicBezTo>
                  <a:cubicBezTo>
                    <a:pt x="27" y="64"/>
                    <a:pt x="26" y="63"/>
                    <a:pt x="24" y="63"/>
                  </a:cubicBezTo>
                  <a:cubicBezTo>
                    <a:pt x="23" y="63"/>
                    <a:pt x="21" y="64"/>
                    <a:pt x="21" y="65"/>
                  </a:cubicBezTo>
                  <a:cubicBezTo>
                    <a:pt x="21" y="67"/>
                    <a:pt x="23" y="68"/>
                    <a:pt x="24" y="68"/>
                  </a:cubicBezTo>
                  <a:close/>
                  <a:moveTo>
                    <a:pt x="24" y="65"/>
                  </a:moveTo>
                  <a:cubicBezTo>
                    <a:pt x="25" y="65"/>
                    <a:pt x="25" y="65"/>
                    <a:pt x="25" y="65"/>
                  </a:cubicBezTo>
                  <a:cubicBezTo>
                    <a:pt x="25" y="66"/>
                    <a:pt x="25" y="66"/>
                    <a:pt x="24" y="66"/>
                  </a:cubicBezTo>
                  <a:cubicBezTo>
                    <a:pt x="24" y="66"/>
                    <a:pt x="23" y="66"/>
                    <a:pt x="23" y="65"/>
                  </a:cubicBezTo>
                  <a:cubicBezTo>
                    <a:pt x="23" y="65"/>
                    <a:pt x="24" y="65"/>
                    <a:pt x="24"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143" name="Freeform 14"/>
            <p:cNvSpPr>
              <a:spLocks noEditPoints="1"/>
            </p:cNvSpPr>
            <p:nvPr/>
          </p:nvSpPr>
          <p:spPr bwMode="auto">
            <a:xfrm>
              <a:off x="6256770" y="5751080"/>
              <a:ext cx="407881" cy="475862"/>
            </a:xfrm>
            <a:custGeom>
              <a:avLst/>
              <a:gdLst>
                <a:gd name="T0" fmla="*/ 36 w 56"/>
                <a:gd name="T1" fmla="*/ 14 h 65"/>
                <a:gd name="T2" fmla="*/ 43 w 56"/>
                <a:gd name="T3" fmla="*/ 2 h 65"/>
                <a:gd name="T4" fmla="*/ 41 w 56"/>
                <a:gd name="T5" fmla="*/ 0 h 65"/>
                <a:gd name="T6" fmla="*/ 13 w 56"/>
                <a:gd name="T7" fmla="*/ 1 h 65"/>
                <a:gd name="T8" fmla="*/ 20 w 56"/>
                <a:gd name="T9" fmla="*/ 14 h 65"/>
                <a:gd name="T10" fmla="*/ 0 w 56"/>
                <a:gd name="T11" fmla="*/ 37 h 65"/>
                <a:gd name="T12" fmla="*/ 7 w 56"/>
                <a:gd name="T13" fmla="*/ 65 h 65"/>
                <a:gd name="T14" fmla="*/ 56 w 56"/>
                <a:gd name="T15" fmla="*/ 58 h 65"/>
                <a:gd name="T16" fmla="*/ 36 w 56"/>
                <a:gd name="T17" fmla="*/ 15 h 65"/>
                <a:gd name="T18" fmla="*/ 23 w 56"/>
                <a:gd name="T19" fmla="*/ 4 h 65"/>
                <a:gd name="T20" fmla="*/ 21 w 56"/>
                <a:gd name="T21" fmla="*/ 5 h 65"/>
                <a:gd name="T22" fmla="*/ 22 w 56"/>
                <a:gd name="T23" fmla="*/ 13 h 65"/>
                <a:gd name="T24" fmla="*/ 39 w 56"/>
                <a:gd name="T25" fmla="*/ 3 h 65"/>
                <a:gd name="T26" fmla="*/ 26 w 56"/>
                <a:gd name="T27" fmla="*/ 13 h 65"/>
                <a:gd name="T28" fmla="*/ 33 w 56"/>
                <a:gd name="T29" fmla="*/ 15 h 65"/>
                <a:gd name="T30" fmla="*/ 23 w 56"/>
                <a:gd name="T31" fmla="*/ 16 h 65"/>
                <a:gd name="T32" fmla="*/ 53 w 56"/>
                <a:gd name="T33" fmla="*/ 58 h 65"/>
                <a:gd name="T34" fmla="*/ 7 w 56"/>
                <a:gd name="T35" fmla="*/ 62 h 65"/>
                <a:gd name="T36" fmla="*/ 3 w 56"/>
                <a:gd name="T37" fmla="*/ 37 h 65"/>
                <a:gd name="T38" fmla="*/ 34 w 56"/>
                <a:gd name="T39" fmla="*/ 18 h 65"/>
                <a:gd name="T40" fmla="*/ 53 w 56"/>
                <a:gd name="T41" fmla="*/ 58 h 65"/>
                <a:gd name="T42" fmla="*/ 8 w 56"/>
                <a:gd name="T43" fmla="*/ 54 h 65"/>
                <a:gd name="T44" fmla="*/ 12 w 56"/>
                <a:gd name="T45" fmla="*/ 58 h 65"/>
                <a:gd name="T46" fmla="*/ 6 w 56"/>
                <a:gd name="T47" fmla="*/ 54 h 65"/>
                <a:gd name="T48" fmla="*/ 23 w 56"/>
                <a:gd name="T49" fmla="*/ 21 h 65"/>
                <a:gd name="T50" fmla="*/ 23 w 56"/>
                <a:gd name="T51" fmla="*/ 23 h 65"/>
                <a:gd name="T52" fmla="*/ 28 w 56"/>
                <a:gd name="T53" fmla="*/ 28 h 65"/>
                <a:gd name="T54" fmla="*/ 28 w 56"/>
                <a:gd name="T55" fmla="*/ 53 h 65"/>
                <a:gd name="T56" fmla="*/ 28 w 56"/>
                <a:gd name="T57" fmla="*/ 28 h 65"/>
                <a:gd name="T58" fmla="*/ 17 w 56"/>
                <a:gd name="T59" fmla="*/ 41 h 65"/>
                <a:gd name="T60" fmla="*/ 38 w 56"/>
                <a:gd name="T61" fmla="*/ 41 h 65"/>
                <a:gd name="T62" fmla="*/ 26 w 56"/>
                <a:gd name="T63" fmla="*/ 37 h 65"/>
                <a:gd name="T64" fmla="*/ 32 w 56"/>
                <a:gd name="T65" fmla="*/ 44 h 65"/>
                <a:gd name="T66" fmla="*/ 29 w 56"/>
                <a:gd name="T67" fmla="*/ 49 h 65"/>
                <a:gd name="T68" fmla="*/ 27 w 56"/>
                <a:gd name="T69" fmla="*/ 49 h 65"/>
                <a:gd name="T70" fmla="*/ 24 w 56"/>
                <a:gd name="T71" fmla="*/ 44 h 65"/>
                <a:gd name="T72" fmla="*/ 26 w 56"/>
                <a:gd name="T73" fmla="*/ 44 h 65"/>
                <a:gd name="T74" fmla="*/ 30 w 56"/>
                <a:gd name="T75" fmla="*/ 44 h 65"/>
                <a:gd name="T76" fmla="*/ 24 w 56"/>
                <a:gd name="T77" fmla="*/ 37 h 65"/>
                <a:gd name="T78" fmla="*/ 27 w 56"/>
                <a:gd name="T79" fmla="*/ 32 h 65"/>
                <a:gd name="T80" fmla="*/ 29 w 56"/>
                <a:gd name="T81" fmla="*/ 32 h 65"/>
                <a:gd name="T82" fmla="*/ 32 w 56"/>
                <a:gd name="T83" fmla="*/ 37 h 65"/>
                <a:gd name="T84" fmla="*/ 30 w 56"/>
                <a:gd name="T85" fmla="*/ 37 h 65"/>
                <a:gd name="T86" fmla="*/ 26 w 56"/>
                <a:gd name="T87" fmla="*/ 3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 h="65">
                  <a:moveTo>
                    <a:pt x="36" y="15"/>
                  </a:moveTo>
                  <a:cubicBezTo>
                    <a:pt x="36" y="14"/>
                    <a:pt x="36" y="14"/>
                    <a:pt x="36" y="14"/>
                  </a:cubicBezTo>
                  <a:cubicBezTo>
                    <a:pt x="43" y="3"/>
                    <a:pt x="43" y="3"/>
                    <a:pt x="43" y="3"/>
                  </a:cubicBezTo>
                  <a:cubicBezTo>
                    <a:pt x="43" y="3"/>
                    <a:pt x="43" y="3"/>
                    <a:pt x="43" y="2"/>
                  </a:cubicBezTo>
                  <a:cubicBezTo>
                    <a:pt x="43" y="1"/>
                    <a:pt x="42" y="0"/>
                    <a:pt x="41" y="0"/>
                  </a:cubicBezTo>
                  <a:cubicBezTo>
                    <a:pt x="41" y="0"/>
                    <a:pt x="41" y="0"/>
                    <a:pt x="41" y="0"/>
                  </a:cubicBezTo>
                  <a:cubicBezTo>
                    <a:pt x="14" y="0"/>
                    <a:pt x="14" y="0"/>
                    <a:pt x="14" y="0"/>
                  </a:cubicBezTo>
                  <a:cubicBezTo>
                    <a:pt x="14" y="0"/>
                    <a:pt x="13" y="0"/>
                    <a:pt x="13" y="1"/>
                  </a:cubicBezTo>
                  <a:cubicBezTo>
                    <a:pt x="12" y="2"/>
                    <a:pt x="12" y="3"/>
                    <a:pt x="13" y="3"/>
                  </a:cubicBezTo>
                  <a:cubicBezTo>
                    <a:pt x="20" y="14"/>
                    <a:pt x="20" y="14"/>
                    <a:pt x="20" y="14"/>
                  </a:cubicBezTo>
                  <a:cubicBezTo>
                    <a:pt x="20" y="15"/>
                    <a:pt x="20" y="15"/>
                    <a:pt x="20" y="15"/>
                  </a:cubicBezTo>
                  <a:cubicBezTo>
                    <a:pt x="9" y="16"/>
                    <a:pt x="0" y="26"/>
                    <a:pt x="0" y="37"/>
                  </a:cubicBezTo>
                  <a:cubicBezTo>
                    <a:pt x="0" y="58"/>
                    <a:pt x="0" y="58"/>
                    <a:pt x="0" y="58"/>
                  </a:cubicBezTo>
                  <a:cubicBezTo>
                    <a:pt x="0" y="61"/>
                    <a:pt x="3" y="65"/>
                    <a:pt x="7" y="65"/>
                  </a:cubicBezTo>
                  <a:cubicBezTo>
                    <a:pt x="49" y="65"/>
                    <a:pt x="49" y="65"/>
                    <a:pt x="49" y="65"/>
                  </a:cubicBezTo>
                  <a:cubicBezTo>
                    <a:pt x="53" y="65"/>
                    <a:pt x="56" y="61"/>
                    <a:pt x="56" y="58"/>
                  </a:cubicBezTo>
                  <a:cubicBezTo>
                    <a:pt x="56" y="37"/>
                    <a:pt x="56" y="37"/>
                    <a:pt x="56" y="37"/>
                  </a:cubicBezTo>
                  <a:cubicBezTo>
                    <a:pt x="56" y="26"/>
                    <a:pt x="47" y="16"/>
                    <a:pt x="36" y="15"/>
                  </a:cubicBezTo>
                  <a:close/>
                  <a:moveTo>
                    <a:pt x="26" y="13"/>
                  </a:moveTo>
                  <a:cubicBezTo>
                    <a:pt x="23" y="4"/>
                    <a:pt x="23" y="4"/>
                    <a:pt x="23" y="4"/>
                  </a:cubicBezTo>
                  <a:cubicBezTo>
                    <a:pt x="22" y="3"/>
                    <a:pt x="22" y="3"/>
                    <a:pt x="21" y="3"/>
                  </a:cubicBezTo>
                  <a:cubicBezTo>
                    <a:pt x="21" y="4"/>
                    <a:pt x="21" y="4"/>
                    <a:pt x="21" y="5"/>
                  </a:cubicBezTo>
                  <a:cubicBezTo>
                    <a:pt x="24" y="13"/>
                    <a:pt x="24" y="13"/>
                    <a:pt x="24" y="13"/>
                  </a:cubicBezTo>
                  <a:cubicBezTo>
                    <a:pt x="22" y="13"/>
                    <a:pt x="22" y="13"/>
                    <a:pt x="22" y="13"/>
                  </a:cubicBezTo>
                  <a:cubicBezTo>
                    <a:pt x="16" y="3"/>
                    <a:pt x="16" y="3"/>
                    <a:pt x="16" y="3"/>
                  </a:cubicBezTo>
                  <a:cubicBezTo>
                    <a:pt x="39" y="3"/>
                    <a:pt x="39" y="3"/>
                    <a:pt x="39" y="3"/>
                  </a:cubicBezTo>
                  <a:cubicBezTo>
                    <a:pt x="33" y="13"/>
                    <a:pt x="33" y="13"/>
                    <a:pt x="33" y="13"/>
                  </a:cubicBezTo>
                  <a:lnTo>
                    <a:pt x="26" y="13"/>
                  </a:lnTo>
                  <a:close/>
                  <a:moveTo>
                    <a:pt x="23" y="15"/>
                  </a:moveTo>
                  <a:cubicBezTo>
                    <a:pt x="33" y="15"/>
                    <a:pt x="33" y="15"/>
                    <a:pt x="33" y="15"/>
                  </a:cubicBezTo>
                  <a:cubicBezTo>
                    <a:pt x="33" y="16"/>
                    <a:pt x="33" y="16"/>
                    <a:pt x="33" y="16"/>
                  </a:cubicBezTo>
                  <a:cubicBezTo>
                    <a:pt x="23" y="16"/>
                    <a:pt x="23" y="16"/>
                    <a:pt x="23" y="16"/>
                  </a:cubicBezTo>
                  <a:lnTo>
                    <a:pt x="23" y="15"/>
                  </a:lnTo>
                  <a:close/>
                  <a:moveTo>
                    <a:pt x="53" y="58"/>
                  </a:moveTo>
                  <a:cubicBezTo>
                    <a:pt x="53" y="60"/>
                    <a:pt x="51" y="62"/>
                    <a:pt x="49" y="62"/>
                  </a:cubicBezTo>
                  <a:cubicBezTo>
                    <a:pt x="7" y="62"/>
                    <a:pt x="7" y="62"/>
                    <a:pt x="7" y="62"/>
                  </a:cubicBezTo>
                  <a:cubicBezTo>
                    <a:pt x="5" y="62"/>
                    <a:pt x="3" y="60"/>
                    <a:pt x="3" y="58"/>
                  </a:cubicBezTo>
                  <a:cubicBezTo>
                    <a:pt x="3" y="37"/>
                    <a:pt x="3" y="37"/>
                    <a:pt x="3" y="37"/>
                  </a:cubicBezTo>
                  <a:cubicBezTo>
                    <a:pt x="3" y="26"/>
                    <a:pt x="11" y="18"/>
                    <a:pt x="22" y="18"/>
                  </a:cubicBezTo>
                  <a:cubicBezTo>
                    <a:pt x="34" y="18"/>
                    <a:pt x="34" y="18"/>
                    <a:pt x="34" y="18"/>
                  </a:cubicBezTo>
                  <a:cubicBezTo>
                    <a:pt x="44" y="18"/>
                    <a:pt x="53" y="26"/>
                    <a:pt x="53" y="37"/>
                  </a:cubicBezTo>
                  <a:lnTo>
                    <a:pt x="53" y="58"/>
                  </a:lnTo>
                  <a:close/>
                  <a:moveTo>
                    <a:pt x="8" y="38"/>
                  </a:moveTo>
                  <a:cubicBezTo>
                    <a:pt x="8" y="54"/>
                    <a:pt x="8" y="54"/>
                    <a:pt x="8" y="54"/>
                  </a:cubicBezTo>
                  <a:cubicBezTo>
                    <a:pt x="8" y="55"/>
                    <a:pt x="9" y="57"/>
                    <a:pt x="11" y="57"/>
                  </a:cubicBezTo>
                  <a:cubicBezTo>
                    <a:pt x="11" y="57"/>
                    <a:pt x="12" y="57"/>
                    <a:pt x="12" y="58"/>
                  </a:cubicBezTo>
                  <a:cubicBezTo>
                    <a:pt x="12" y="58"/>
                    <a:pt x="11" y="59"/>
                    <a:pt x="11" y="59"/>
                  </a:cubicBezTo>
                  <a:cubicBezTo>
                    <a:pt x="8" y="59"/>
                    <a:pt x="6" y="56"/>
                    <a:pt x="6" y="54"/>
                  </a:cubicBezTo>
                  <a:cubicBezTo>
                    <a:pt x="6" y="38"/>
                    <a:pt x="6" y="38"/>
                    <a:pt x="6" y="38"/>
                  </a:cubicBezTo>
                  <a:cubicBezTo>
                    <a:pt x="6" y="28"/>
                    <a:pt x="14" y="21"/>
                    <a:pt x="23" y="21"/>
                  </a:cubicBezTo>
                  <a:cubicBezTo>
                    <a:pt x="24" y="21"/>
                    <a:pt x="24" y="21"/>
                    <a:pt x="24" y="22"/>
                  </a:cubicBezTo>
                  <a:cubicBezTo>
                    <a:pt x="24" y="22"/>
                    <a:pt x="24" y="23"/>
                    <a:pt x="23" y="23"/>
                  </a:cubicBezTo>
                  <a:cubicBezTo>
                    <a:pt x="15" y="23"/>
                    <a:pt x="8" y="29"/>
                    <a:pt x="8" y="38"/>
                  </a:cubicBezTo>
                  <a:close/>
                  <a:moveTo>
                    <a:pt x="28" y="28"/>
                  </a:moveTo>
                  <a:cubicBezTo>
                    <a:pt x="21" y="28"/>
                    <a:pt x="15" y="34"/>
                    <a:pt x="15" y="41"/>
                  </a:cubicBezTo>
                  <a:cubicBezTo>
                    <a:pt x="15" y="47"/>
                    <a:pt x="21" y="53"/>
                    <a:pt x="28" y="53"/>
                  </a:cubicBezTo>
                  <a:cubicBezTo>
                    <a:pt x="35" y="53"/>
                    <a:pt x="40" y="47"/>
                    <a:pt x="40" y="41"/>
                  </a:cubicBezTo>
                  <a:cubicBezTo>
                    <a:pt x="40" y="34"/>
                    <a:pt x="35" y="28"/>
                    <a:pt x="28" y="28"/>
                  </a:cubicBezTo>
                  <a:close/>
                  <a:moveTo>
                    <a:pt x="28" y="51"/>
                  </a:moveTo>
                  <a:cubicBezTo>
                    <a:pt x="22" y="51"/>
                    <a:pt x="17" y="46"/>
                    <a:pt x="17" y="41"/>
                  </a:cubicBezTo>
                  <a:cubicBezTo>
                    <a:pt x="17" y="35"/>
                    <a:pt x="22" y="30"/>
                    <a:pt x="28" y="30"/>
                  </a:cubicBezTo>
                  <a:cubicBezTo>
                    <a:pt x="33" y="30"/>
                    <a:pt x="38" y="35"/>
                    <a:pt x="38" y="41"/>
                  </a:cubicBezTo>
                  <a:cubicBezTo>
                    <a:pt x="38" y="46"/>
                    <a:pt x="33" y="51"/>
                    <a:pt x="28" y="51"/>
                  </a:cubicBezTo>
                  <a:close/>
                  <a:moveTo>
                    <a:pt x="26" y="37"/>
                  </a:moveTo>
                  <a:cubicBezTo>
                    <a:pt x="26" y="39"/>
                    <a:pt x="27" y="40"/>
                    <a:pt x="28" y="40"/>
                  </a:cubicBezTo>
                  <a:cubicBezTo>
                    <a:pt x="30" y="40"/>
                    <a:pt x="32" y="41"/>
                    <a:pt x="32" y="44"/>
                  </a:cubicBezTo>
                  <a:cubicBezTo>
                    <a:pt x="32" y="46"/>
                    <a:pt x="31" y="47"/>
                    <a:pt x="29" y="48"/>
                  </a:cubicBezTo>
                  <a:cubicBezTo>
                    <a:pt x="29" y="49"/>
                    <a:pt x="29" y="49"/>
                    <a:pt x="29" y="49"/>
                  </a:cubicBezTo>
                  <a:cubicBezTo>
                    <a:pt x="29" y="49"/>
                    <a:pt x="28" y="50"/>
                    <a:pt x="28" y="50"/>
                  </a:cubicBezTo>
                  <a:cubicBezTo>
                    <a:pt x="27" y="50"/>
                    <a:pt x="27" y="49"/>
                    <a:pt x="27" y="49"/>
                  </a:cubicBezTo>
                  <a:cubicBezTo>
                    <a:pt x="27" y="48"/>
                    <a:pt x="27" y="48"/>
                    <a:pt x="27" y="48"/>
                  </a:cubicBezTo>
                  <a:cubicBezTo>
                    <a:pt x="25" y="47"/>
                    <a:pt x="24" y="46"/>
                    <a:pt x="24" y="44"/>
                  </a:cubicBezTo>
                  <a:cubicBezTo>
                    <a:pt x="24" y="43"/>
                    <a:pt x="24" y="43"/>
                    <a:pt x="25" y="43"/>
                  </a:cubicBezTo>
                  <a:cubicBezTo>
                    <a:pt x="25" y="43"/>
                    <a:pt x="26" y="43"/>
                    <a:pt x="26" y="44"/>
                  </a:cubicBezTo>
                  <a:cubicBezTo>
                    <a:pt x="26" y="45"/>
                    <a:pt x="27" y="46"/>
                    <a:pt x="28" y="46"/>
                  </a:cubicBezTo>
                  <a:cubicBezTo>
                    <a:pt x="29" y="46"/>
                    <a:pt x="30" y="45"/>
                    <a:pt x="30" y="44"/>
                  </a:cubicBezTo>
                  <a:cubicBezTo>
                    <a:pt x="30" y="42"/>
                    <a:pt x="29" y="42"/>
                    <a:pt x="28" y="42"/>
                  </a:cubicBezTo>
                  <a:cubicBezTo>
                    <a:pt x="25" y="42"/>
                    <a:pt x="24" y="40"/>
                    <a:pt x="24" y="37"/>
                  </a:cubicBezTo>
                  <a:cubicBezTo>
                    <a:pt x="24" y="36"/>
                    <a:pt x="25" y="34"/>
                    <a:pt x="27" y="34"/>
                  </a:cubicBezTo>
                  <a:cubicBezTo>
                    <a:pt x="27" y="32"/>
                    <a:pt x="27" y="32"/>
                    <a:pt x="27" y="32"/>
                  </a:cubicBezTo>
                  <a:cubicBezTo>
                    <a:pt x="27" y="32"/>
                    <a:pt x="27" y="31"/>
                    <a:pt x="28" y="31"/>
                  </a:cubicBezTo>
                  <a:cubicBezTo>
                    <a:pt x="28" y="31"/>
                    <a:pt x="29" y="32"/>
                    <a:pt x="29" y="32"/>
                  </a:cubicBezTo>
                  <a:cubicBezTo>
                    <a:pt x="29" y="33"/>
                    <a:pt x="29" y="33"/>
                    <a:pt x="29" y="33"/>
                  </a:cubicBezTo>
                  <a:cubicBezTo>
                    <a:pt x="30" y="34"/>
                    <a:pt x="32" y="35"/>
                    <a:pt x="32" y="37"/>
                  </a:cubicBezTo>
                  <a:cubicBezTo>
                    <a:pt x="32" y="38"/>
                    <a:pt x="31" y="38"/>
                    <a:pt x="31" y="38"/>
                  </a:cubicBezTo>
                  <a:cubicBezTo>
                    <a:pt x="30" y="38"/>
                    <a:pt x="30" y="38"/>
                    <a:pt x="30" y="37"/>
                  </a:cubicBezTo>
                  <a:cubicBezTo>
                    <a:pt x="30" y="36"/>
                    <a:pt x="29" y="35"/>
                    <a:pt x="28" y="35"/>
                  </a:cubicBezTo>
                  <a:cubicBezTo>
                    <a:pt x="27" y="35"/>
                    <a:pt x="26" y="36"/>
                    <a:pt x="26" y="37"/>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144" name="Freeform 59"/>
            <p:cNvSpPr>
              <a:spLocks noEditPoints="1"/>
            </p:cNvSpPr>
            <p:nvPr/>
          </p:nvSpPr>
          <p:spPr bwMode="auto">
            <a:xfrm>
              <a:off x="7069269" y="4579197"/>
              <a:ext cx="480692" cy="311800"/>
            </a:xfrm>
            <a:custGeom>
              <a:avLst/>
              <a:gdLst>
                <a:gd name="T0" fmla="*/ 28 w 77"/>
                <a:gd name="T1" fmla="*/ 2 h 48"/>
                <a:gd name="T2" fmla="*/ 10 w 77"/>
                <a:gd name="T3" fmla="*/ 9 h 48"/>
                <a:gd name="T4" fmla="*/ 0 w 77"/>
                <a:gd name="T5" fmla="*/ 34 h 48"/>
                <a:gd name="T6" fmla="*/ 9 w 77"/>
                <a:gd name="T7" fmla="*/ 42 h 48"/>
                <a:gd name="T8" fmla="*/ 10 w 77"/>
                <a:gd name="T9" fmla="*/ 44 h 48"/>
                <a:gd name="T10" fmla="*/ 12 w 77"/>
                <a:gd name="T11" fmla="*/ 46 h 48"/>
                <a:gd name="T12" fmla="*/ 14 w 77"/>
                <a:gd name="T13" fmla="*/ 47 h 48"/>
                <a:gd name="T14" fmla="*/ 16 w 77"/>
                <a:gd name="T15" fmla="*/ 48 h 48"/>
                <a:gd name="T16" fmla="*/ 19 w 77"/>
                <a:gd name="T17" fmla="*/ 48 h 48"/>
                <a:gd name="T18" fmla="*/ 22 w 77"/>
                <a:gd name="T19" fmla="*/ 47 h 48"/>
                <a:gd name="T20" fmla="*/ 24 w 77"/>
                <a:gd name="T21" fmla="*/ 46 h 48"/>
                <a:gd name="T22" fmla="*/ 25 w 77"/>
                <a:gd name="T23" fmla="*/ 43 h 48"/>
                <a:gd name="T24" fmla="*/ 50 w 77"/>
                <a:gd name="T25" fmla="*/ 42 h 48"/>
                <a:gd name="T26" fmla="*/ 51 w 77"/>
                <a:gd name="T27" fmla="*/ 44 h 48"/>
                <a:gd name="T28" fmla="*/ 52 w 77"/>
                <a:gd name="T29" fmla="*/ 46 h 48"/>
                <a:gd name="T30" fmla="*/ 54 w 77"/>
                <a:gd name="T31" fmla="*/ 47 h 48"/>
                <a:gd name="T32" fmla="*/ 56 w 77"/>
                <a:gd name="T33" fmla="*/ 48 h 48"/>
                <a:gd name="T34" fmla="*/ 60 w 77"/>
                <a:gd name="T35" fmla="*/ 48 h 48"/>
                <a:gd name="T36" fmla="*/ 63 w 77"/>
                <a:gd name="T37" fmla="*/ 47 h 48"/>
                <a:gd name="T38" fmla="*/ 64 w 77"/>
                <a:gd name="T39" fmla="*/ 46 h 48"/>
                <a:gd name="T40" fmla="*/ 66 w 77"/>
                <a:gd name="T41" fmla="*/ 43 h 48"/>
                <a:gd name="T42" fmla="*/ 75 w 77"/>
                <a:gd name="T43" fmla="*/ 42 h 48"/>
                <a:gd name="T44" fmla="*/ 77 w 77"/>
                <a:gd name="T45" fmla="*/ 2 h 48"/>
                <a:gd name="T46" fmla="*/ 3 w 77"/>
                <a:gd name="T47" fmla="*/ 39 h 48"/>
                <a:gd name="T48" fmla="*/ 10 w 77"/>
                <a:gd name="T49" fmla="*/ 35 h 48"/>
                <a:gd name="T50" fmla="*/ 21 w 77"/>
                <a:gd name="T51" fmla="*/ 42 h 48"/>
                <a:gd name="T52" fmla="*/ 20 w 77"/>
                <a:gd name="T53" fmla="*/ 43 h 48"/>
                <a:gd name="T54" fmla="*/ 16 w 77"/>
                <a:gd name="T55" fmla="*/ 44 h 48"/>
                <a:gd name="T56" fmla="*/ 14 w 77"/>
                <a:gd name="T57" fmla="*/ 42 h 48"/>
                <a:gd name="T58" fmla="*/ 13 w 77"/>
                <a:gd name="T59" fmla="*/ 40 h 48"/>
                <a:gd name="T60" fmla="*/ 15 w 77"/>
                <a:gd name="T61" fmla="*/ 36 h 48"/>
                <a:gd name="T62" fmla="*/ 17 w 77"/>
                <a:gd name="T63" fmla="*/ 35 h 48"/>
                <a:gd name="T64" fmla="*/ 20 w 77"/>
                <a:gd name="T65" fmla="*/ 36 h 48"/>
                <a:gd name="T66" fmla="*/ 22 w 77"/>
                <a:gd name="T67" fmla="*/ 40 h 48"/>
                <a:gd name="T68" fmla="*/ 17 w 77"/>
                <a:gd name="T69" fmla="*/ 31 h 48"/>
                <a:gd name="T70" fmla="*/ 3 w 77"/>
                <a:gd name="T71" fmla="*/ 32 h 48"/>
                <a:gd name="T72" fmla="*/ 12 w 77"/>
                <a:gd name="T73" fmla="*/ 12 h 48"/>
                <a:gd name="T74" fmla="*/ 29 w 77"/>
                <a:gd name="T75" fmla="*/ 12 h 48"/>
                <a:gd name="T76" fmla="*/ 23 w 77"/>
                <a:gd name="T77" fmla="*/ 33 h 48"/>
                <a:gd name="T78" fmla="*/ 25 w 77"/>
                <a:gd name="T79" fmla="*/ 35 h 48"/>
                <a:gd name="T80" fmla="*/ 51 w 77"/>
                <a:gd name="T81" fmla="*/ 35 h 48"/>
                <a:gd name="T82" fmla="*/ 62 w 77"/>
                <a:gd name="T83" fmla="*/ 42 h 48"/>
                <a:gd name="T84" fmla="*/ 60 w 77"/>
                <a:gd name="T85" fmla="*/ 43 h 48"/>
                <a:gd name="T86" fmla="*/ 56 w 77"/>
                <a:gd name="T87" fmla="*/ 44 h 48"/>
                <a:gd name="T88" fmla="*/ 54 w 77"/>
                <a:gd name="T89" fmla="*/ 42 h 48"/>
                <a:gd name="T90" fmla="*/ 54 w 77"/>
                <a:gd name="T91" fmla="*/ 40 h 48"/>
                <a:gd name="T92" fmla="*/ 55 w 77"/>
                <a:gd name="T93" fmla="*/ 36 h 48"/>
                <a:gd name="T94" fmla="*/ 58 w 77"/>
                <a:gd name="T95" fmla="*/ 35 h 48"/>
                <a:gd name="T96" fmla="*/ 61 w 77"/>
                <a:gd name="T97" fmla="*/ 36 h 48"/>
                <a:gd name="T98" fmla="*/ 63 w 77"/>
                <a:gd name="T99" fmla="*/ 40 h 48"/>
                <a:gd name="T100" fmla="*/ 66 w 77"/>
                <a:gd name="T101" fmla="*/ 39 h 48"/>
                <a:gd name="T102" fmla="*/ 74 w 77"/>
                <a:gd name="T103" fmla="*/ 39 h 48"/>
                <a:gd name="T104" fmla="*/ 58 w 77"/>
                <a:gd name="T105" fmla="*/ 31 h 48"/>
                <a:gd name="T106" fmla="*/ 31 w 77"/>
                <a:gd name="T107" fmla="*/ 32 h 48"/>
                <a:gd name="T108" fmla="*/ 74 w 77"/>
                <a:gd name="T109" fmla="*/ 3 h 48"/>
                <a:gd name="T110" fmla="*/ 18 w 77"/>
                <a:gd name="T111" fmla="*/ 29 h 48"/>
                <a:gd name="T112" fmla="*/ 14 w 77"/>
                <a:gd name="T113" fmla="*/ 27 h 48"/>
                <a:gd name="T114" fmla="*/ 26 w 77"/>
                <a:gd name="T115" fmla="*/ 13 h 48"/>
                <a:gd name="T116" fmla="*/ 6 w 77"/>
                <a:gd name="T117" fmla="*/ 23 h 48"/>
                <a:gd name="T118" fmla="*/ 26 w 77"/>
                <a:gd name="T119" fmla="*/ 25 h 48"/>
                <a:gd name="T120" fmla="*/ 26 w 77"/>
                <a:gd name="T121" fmla="*/ 13 h 48"/>
                <a:gd name="T122" fmla="*/ 14 w 77"/>
                <a:gd name="T123" fmla="*/ 1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7" h="48">
                  <a:moveTo>
                    <a:pt x="75" y="0"/>
                  </a:moveTo>
                  <a:cubicBezTo>
                    <a:pt x="30" y="0"/>
                    <a:pt x="30" y="0"/>
                    <a:pt x="30" y="0"/>
                  </a:cubicBezTo>
                  <a:cubicBezTo>
                    <a:pt x="29" y="0"/>
                    <a:pt x="28" y="1"/>
                    <a:pt x="28" y="2"/>
                  </a:cubicBezTo>
                  <a:cubicBezTo>
                    <a:pt x="28" y="8"/>
                    <a:pt x="28" y="8"/>
                    <a:pt x="28" y="8"/>
                  </a:cubicBezTo>
                  <a:cubicBezTo>
                    <a:pt x="12" y="8"/>
                    <a:pt x="12" y="8"/>
                    <a:pt x="12" y="8"/>
                  </a:cubicBezTo>
                  <a:cubicBezTo>
                    <a:pt x="11" y="8"/>
                    <a:pt x="11" y="8"/>
                    <a:pt x="10" y="9"/>
                  </a:cubicBezTo>
                  <a:cubicBezTo>
                    <a:pt x="1" y="22"/>
                    <a:pt x="1" y="22"/>
                    <a:pt x="1" y="22"/>
                  </a:cubicBezTo>
                  <a:cubicBezTo>
                    <a:pt x="0" y="22"/>
                    <a:pt x="0" y="22"/>
                    <a:pt x="0" y="23"/>
                  </a:cubicBezTo>
                  <a:cubicBezTo>
                    <a:pt x="0" y="34"/>
                    <a:pt x="0" y="34"/>
                    <a:pt x="0" y="34"/>
                  </a:cubicBezTo>
                  <a:cubicBezTo>
                    <a:pt x="0" y="40"/>
                    <a:pt x="0" y="40"/>
                    <a:pt x="0" y="40"/>
                  </a:cubicBezTo>
                  <a:cubicBezTo>
                    <a:pt x="0" y="41"/>
                    <a:pt x="1" y="42"/>
                    <a:pt x="2" y="42"/>
                  </a:cubicBezTo>
                  <a:cubicBezTo>
                    <a:pt x="9" y="42"/>
                    <a:pt x="9" y="42"/>
                    <a:pt x="9" y="42"/>
                  </a:cubicBezTo>
                  <a:cubicBezTo>
                    <a:pt x="9" y="42"/>
                    <a:pt x="9" y="43"/>
                    <a:pt x="10" y="43"/>
                  </a:cubicBezTo>
                  <a:cubicBezTo>
                    <a:pt x="10" y="43"/>
                    <a:pt x="10" y="43"/>
                    <a:pt x="10" y="43"/>
                  </a:cubicBezTo>
                  <a:cubicBezTo>
                    <a:pt x="10" y="44"/>
                    <a:pt x="10" y="44"/>
                    <a:pt x="10" y="44"/>
                  </a:cubicBezTo>
                  <a:cubicBezTo>
                    <a:pt x="10" y="45"/>
                    <a:pt x="10" y="45"/>
                    <a:pt x="11" y="45"/>
                  </a:cubicBezTo>
                  <a:cubicBezTo>
                    <a:pt x="11" y="45"/>
                    <a:pt x="11" y="45"/>
                    <a:pt x="11" y="46"/>
                  </a:cubicBezTo>
                  <a:cubicBezTo>
                    <a:pt x="11" y="46"/>
                    <a:pt x="12" y="46"/>
                    <a:pt x="12" y="46"/>
                  </a:cubicBezTo>
                  <a:cubicBezTo>
                    <a:pt x="12" y="46"/>
                    <a:pt x="12" y="46"/>
                    <a:pt x="12" y="47"/>
                  </a:cubicBezTo>
                  <a:cubicBezTo>
                    <a:pt x="13" y="47"/>
                    <a:pt x="13" y="47"/>
                    <a:pt x="13" y="47"/>
                  </a:cubicBezTo>
                  <a:cubicBezTo>
                    <a:pt x="13" y="47"/>
                    <a:pt x="13" y="47"/>
                    <a:pt x="14" y="47"/>
                  </a:cubicBezTo>
                  <a:cubicBezTo>
                    <a:pt x="14" y="48"/>
                    <a:pt x="14" y="48"/>
                    <a:pt x="14" y="48"/>
                  </a:cubicBezTo>
                  <a:cubicBezTo>
                    <a:pt x="15" y="48"/>
                    <a:pt x="15" y="48"/>
                    <a:pt x="15" y="48"/>
                  </a:cubicBezTo>
                  <a:cubicBezTo>
                    <a:pt x="15" y="48"/>
                    <a:pt x="16" y="48"/>
                    <a:pt x="16" y="48"/>
                  </a:cubicBezTo>
                  <a:cubicBezTo>
                    <a:pt x="16" y="48"/>
                    <a:pt x="17" y="48"/>
                    <a:pt x="17" y="48"/>
                  </a:cubicBezTo>
                  <a:cubicBezTo>
                    <a:pt x="18" y="48"/>
                    <a:pt x="19" y="48"/>
                    <a:pt x="19" y="48"/>
                  </a:cubicBezTo>
                  <a:cubicBezTo>
                    <a:pt x="19" y="48"/>
                    <a:pt x="19" y="48"/>
                    <a:pt x="19" y="48"/>
                  </a:cubicBezTo>
                  <a:cubicBezTo>
                    <a:pt x="20" y="48"/>
                    <a:pt x="20" y="48"/>
                    <a:pt x="21" y="48"/>
                  </a:cubicBezTo>
                  <a:cubicBezTo>
                    <a:pt x="21" y="48"/>
                    <a:pt x="21" y="48"/>
                    <a:pt x="21" y="47"/>
                  </a:cubicBezTo>
                  <a:cubicBezTo>
                    <a:pt x="21" y="47"/>
                    <a:pt x="22" y="47"/>
                    <a:pt x="22" y="47"/>
                  </a:cubicBezTo>
                  <a:cubicBezTo>
                    <a:pt x="22" y="47"/>
                    <a:pt x="22" y="47"/>
                    <a:pt x="22" y="47"/>
                  </a:cubicBezTo>
                  <a:cubicBezTo>
                    <a:pt x="23" y="46"/>
                    <a:pt x="23" y="46"/>
                    <a:pt x="23" y="46"/>
                  </a:cubicBezTo>
                  <a:cubicBezTo>
                    <a:pt x="23" y="46"/>
                    <a:pt x="23" y="46"/>
                    <a:pt x="24" y="46"/>
                  </a:cubicBezTo>
                  <a:cubicBezTo>
                    <a:pt x="24" y="45"/>
                    <a:pt x="24" y="45"/>
                    <a:pt x="24" y="45"/>
                  </a:cubicBezTo>
                  <a:cubicBezTo>
                    <a:pt x="24" y="45"/>
                    <a:pt x="24" y="45"/>
                    <a:pt x="25" y="44"/>
                  </a:cubicBezTo>
                  <a:cubicBezTo>
                    <a:pt x="25" y="44"/>
                    <a:pt x="25" y="44"/>
                    <a:pt x="25" y="43"/>
                  </a:cubicBezTo>
                  <a:cubicBezTo>
                    <a:pt x="25" y="43"/>
                    <a:pt x="25" y="43"/>
                    <a:pt x="25" y="43"/>
                  </a:cubicBezTo>
                  <a:cubicBezTo>
                    <a:pt x="25" y="43"/>
                    <a:pt x="26" y="42"/>
                    <a:pt x="26" y="42"/>
                  </a:cubicBezTo>
                  <a:cubicBezTo>
                    <a:pt x="50" y="42"/>
                    <a:pt x="50" y="42"/>
                    <a:pt x="50" y="42"/>
                  </a:cubicBezTo>
                  <a:cubicBezTo>
                    <a:pt x="50" y="42"/>
                    <a:pt x="50" y="43"/>
                    <a:pt x="50" y="43"/>
                  </a:cubicBezTo>
                  <a:cubicBezTo>
                    <a:pt x="50" y="43"/>
                    <a:pt x="50" y="43"/>
                    <a:pt x="50" y="43"/>
                  </a:cubicBezTo>
                  <a:cubicBezTo>
                    <a:pt x="50" y="44"/>
                    <a:pt x="51" y="44"/>
                    <a:pt x="51" y="44"/>
                  </a:cubicBezTo>
                  <a:cubicBezTo>
                    <a:pt x="51" y="45"/>
                    <a:pt x="51" y="45"/>
                    <a:pt x="51" y="45"/>
                  </a:cubicBezTo>
                  <a:cubicBezTo>
                    <a:pt x="51" y="45"/>
                    <a:pt x="52" y="45"/>
                    <a:pt x="52" y="46"/>
                  </a:cubicBezTo>
                  <a:cubicBezTo>
                    <a:pt x="52" y="46"/>
                    <a:pt x="52" y="46"/>
                    <a:pt x="52" y="46"/>
                  </a:cubicBezTo>
                  <a:cubicBezTo>
                    <a:pt x="53" y="46"/>
                    <a:pt x="53" y="46"/>
                    <a:pt x="53" y="47"/>
                  </a:cubicBezTo>
                  <a:cubicBezTo>
                    <a:pt x="53" y="47"/>
                    <a:pt x="53" y="47"/>
                    <a:pt x="54" y="47"/>
                  </a:cubicBezTo>
                  <a:cubicBezTo>
                    <a:pt x="54" y="47"/>
                    <a:pt x="54" y="47"/>
                    <a:pt x="54" y="47"/>
                  </a:cubicBezTo>
                  <a:cubicBezTo>
                    <a:pt x="55" y="48"/>
                    <a:pt x="55" y="48"/>
                    <a:pt x="55" y="48"/>
                  </a:cubicBezTo>
                  <a:cubicBezTo>
                    <a:pt x="55" y="48"/>
                    <a:pt x="56" y="48"/>
                    <a:pt x="56" y="48"/>
                  </a:cubicBezTo>
                  <a:cubicBezTo>
                    <a:pt x="56" y="48"/>
                    <a:pt x="56" y="48"/>
                    <a:pt x="56" y="48"/>
                  </a:cubicBezTo>
                  <a:cubicBezTo>
                    <a:pt x="57" y="48"/>
                    <a:pt x="57" y="48"/>
                    <a:pt x="58" y="48"/>
                  </a:cubicBezTo>
                  <a:cubicBezTo>
                    <a:pt x="59" y="48"/>
                    <a:pt x="59" y="48"/>
                    <a:pt x="60" y="48"/>
                  </a:cubicBezTo>
                  <a:cubicBezTo>
                    <a:pt x="60" y="48"/>
                    <a:pt x="60" y="48"/>
                    <a:pt x="60" y="48"/>
                  </a:cubicBezTo>
                  <a:cubicBezTo>
                    <a:pt x="60" y="48"/>
                    <a:pt x="61" y="48"/>
                    <a:pt x="61" y="48"/>
                  </a:cubicBezTo>
                  <a:cubicBezTo>
                    <a:pt x="61" y="48"/>
                    <a:pt x="61" y="48"/>
                    <a:pt x="62" y="47"/>
                  </a:cubicBezTo>
                  <a:cubicBezTo>
                    <a:pt x="62" y="47"/>
                    <a:pt x="62" y="47"/>
                    <a:pt x="63" y="47"/>
                  </a:cubicBezTo>
                  <a:cubicBezTo>
                    <a:pt x="63" y="47"/>
                    <a:pt x="63" y="47"/>
                    <a:pt x="63" y="47"/>
                  </a:cubicBezTo>
                  <a:cubicBezTo>
                    <a:pt x="63" y="46"/>
                    <a:pt x="64" y="46"/>
                    <a:pt x="64" y="46"/>
                  </a:cubicBezTo>
                  <a:cubicBezTo>
                    <a:pt x="64" y="46"/>
                    <a:pt x="64" y="46"/>
                    <a:pt x="64" y="46"/>
                  </a:cubicBezTo>
                  <a:cubicBezTo>
                    <a:pt x="64" y="45"/>
                    <a:pt x="65" y="45"/>
                    <a:pt x="65" y="45"/>
                  </a:cubicBezTo>
                  <a:cubicBezTo>
                    <a:pt x="65" y="45"/>
                    <a:pt x="65" y="45"/>
                    <a:pt x="65" y="44"/>
                  </a:cubicBezTo>
                  <a:cubicBezTo>
                    <a:pt x="65" y="44"/>
                    <a:pt x="66" y="44"/>
                    <a:pt x="66" y="43"/>
                  </a:cubicBezTo>
                  <a:cubicBezTo>
                    <a:pt x="66" y="43"/>
                    <a:pt x="66" y="43"/>
                    <a:pt x="66" y="43"/>
                  </a:cubicBezTo>
                  <a:cubicBezTo>
                    <a:pt x="66" y="43"/>
                    <a:pt x="66" y="42"/>
                    <a:pt x="66" y="42"/>
                  </a:cubicBezTo>
                  <a:cubicBezTo>
                    <a:pt x="75" y="42"/>
                    <a:pt x="75" y="42"/>
                    <a:pt x="75" y="42"/>
                  </a:cubicBezTo>
                  <a:cubicBezTo>
                    <a:pt x="76" y="42"/>
                    <a:pt x="77" y="41"/>
                    <a:pt x="77" y="40"/>
                  </a:cubicBezTo>
                  <a:cubicBezTo>
                    <a:pt x="77" y="34"/>
                    <a:pt x="77" y="34"/>
                    <a:pt x="77" y="34"/>
                  </a:cubicBezTo>
                  <a:cubicBezTo>
                    <a:pt x="77" y="2"/>
                    <a:pt x="77" y="2"/>
                    <a:pt x="77" y="2"/>
                  </a:cubicBezTo>
                  <a:cubicBezTo>
                    <a:pt x="77" y="1"/>
                    <a:pt x="76" y="0"/>
                    <a:pt x="75" y="0"/>
                  </a:cubicBezTo>
                  <a:close/>
                  <a:moveTo>
                    <a:pt x="9" y="39"/>
                  </a:moveTo>
                  <a:cubicBezTo>
                    <a:pt x="3" y="39"/>
                    <a:pt x="3" y="39"/>
                    <a:pt x="3" y="39"/>
                  </a:cubicBezTo>
                  <a:cubicBezTo>
                    <a:pt x="3" y="35"/>
                    <a:pt x="3" y="35"/>
                    <a:pt x="3" y="35"/>
                  </a:cubicBezTo>
                  <a:cubicBezTo>
                    <a:pt x="4" y="35"/>
                    <a:pt x="4" y="35"/>
                    <a:pt x="4" y="35"/>
                  </a:cubicBezTo>
                  <a:cubicBezTo>
                    <a:pt x="10" y="35"/>
                    <a:pt x="10" y="35"/>
                    <a:pt x="10" y="35"/>
                  </a:cubicBezTo>
                  <a:cubicBezTo>
                    <a:pt x="10" y="36"/>
                    <a:pt x="9" y="37"/>
                    <a:pt x="9" y="39"/>
                  </a:cubicBezTo>
                  <a:close/>
                  <a:moveTo>
                    <a:pt x="22" y="41"/>
                  </a:moveTo>
                  <a:cubicBezTo>
                    <a:pt x="22" y="41"/>
                    <a:pt x="21" y="42"/>
                    <a:pt x="21" y="42"/>
                  </a:cubicBezTo>
                  <a:cubicBezTo>
                    <a:pt x="21" y="42"/>
                    <a:pt x="21" y="42"/>
                    <a:pt x="21" y="42"/>
                  </a:cubicBezTo>
                  <a:cubicBezTo>
                    <a:pt x="21" y="43"/>
                    <a:pt x="21" y="43"/>
                    <a:pt x="20" y="43"/>
                  </a:cubicBezTo>
                  <a:cubicBezTo>
                    <a:pt x="20" y="43"/>
                    <a:pt x="20" y="43"/>
                    <a:pt x="20" y="43"/>
                  </a:cubicBezTo>
                  <a:cubicBezTo>
                    <a:pt x="20" y="44"/>
                    <a:pt x="19" y="44"/>
                    <a:pt x="19" y="44"/>
                  </a:cubicBezTo>
                  <a:cubicBezTo>
                    <a:pt x="19" y="44"/>
                    <a:pt x="18" y="44"/>
                    <a:pt x="17" y="44"/>
                  </a:cubicBezTo>
                  <a:cubicBezTo>
                    <a:pt x="17" y="44"/>
                    <a:pt x="16" y="44"/>
                    <a:pt x="16" y="44"/>
                  </a:cubicBezTo>
                  <a:cubicBezTo>
                    <a:pt x="16" y="44"/>
                    <a:pt x="15" y="44"/>
                    <a:pt x="15" y="43"/>
                  </a:cubicBezTo>
                  <a:cubicBezTo>
                    <a:pt x="15" y="43"/>
                    <a:pt x="15" y="43"/>
                    <a:pt x="15" y="43"/>
                  </a:cubicBezTo>
                  <a:cubicBezTo>
                    <a:pt x="14" y="43"/>
                    <a:pt x="14" y="43"/>
                    <a:pt x="14" y="42"/>
                  </a:cubicBezTo>
                  <a:cubicBezTo>
                    <a:pt x="14" y="42"/>
                    <a:pt x="14" y="42"/>
                    <a:pt x="14" y="42"/>
                  </a:cubicBezTo>
                  <a:cubicBezTo>
                    <a:pt x="13" y="42"/>
                    <a:pt x="13" y="41"/>
                    <a:pt x="13" y="41"/>
                  </a:cubicBezTo>
                  <a:cubicBezTo>
                    <a:pt x="13" y="40"/>
                    <a:pt x="13" y="40"/>
                    <a:pt x="13" y="40"/>
                  </a:cubicBezTo>
                  <a:cubicBezTo>
                    <a:pt x="13" y="39"/>
                    <a:pt x="13" y="38"/>
                    <a:pt x="14" y="37"/>
                  </a:cubicBezTo>
                  <a:cubicBezTo>
                    <a:pt x="14" y="37"/>
                    <a:pt x="14" y="37"/>
                    <a:pt x="14" y="37"/>
                  </a:cubicBezTo>
                  <a:cubicBezTo>
                    <a:pt x="14" y="37"/>
                    <a:pt x="14" y="37"/>
                    <a:pt x="15" y="36"/>
                  </a:cubicBezTo>
                  <a:cubicBezTo>
                    <a:pt x="15" y="36"/>
                    <a:pt x="15" y="36"/>
                    <a:pt x="15" y="36"/>
                  </a:cubicBezTo>
                  <a:cubicBezTo>
                    <a:pt x="15" y="36"/>
                    <a:pt x="16" y="36"/>
                    <a:pt x="16" y="36"/>
                  </a:cubicBezTo>
                  <a:cubicBezTo>
                    <a:pt x="16" y="35"/>
                    <a:pt x="17" y="35"/>
                    <a:pt x="17" y="35"/>
                  </a:cubicBezTo>
                  <a:cubicBezTo>
                    <a:pt x="18" y="35"/>
                    <a:pt x="19" y="35"/>
                    <a:pt x="19" y="36"/>
                  </a:cubicBezTo>
                  <a:cubicBezTo>
                    <a:pt x="19" y="36"/>
                    <a:pt x="20" y="36"/>
                    <a:pt x="20" y="36"/>
                  </a:cubicBezTo>
                  <a:cubicBezTo>
                    <a:pt x="20" y="36"/>
                    <a:pt x="20" y="36"/>
                    <a:pt x="20" y="36"/>
                  </a:cubicBezTo>
                  <a:cubicBezTo>
                    <a:pt x="21" y="37"/>
                    <a:pt x="21" y="37"/>
                    <a:pt x="21" y="37"/>
                  </a:cubicBezTo>
                  <a:cubicBezTo>
                    <a:pt x="21" y="37"/>
                    <a:pt x="21" y="37"/>
                    <a:pt x="21" y="37"/>
                  </a:cubicBezTo>
                  <a:cubicBezTo>
                    <a:pt x="22" y="38"/>
                    <a:pt x="22" y="39"/>
                    <a:pt x="22" y="40"/>
                  </a:cubicBezTo>
                  <a:cubicBezTo>
                    <a:pt x="22" y="40"/>
                    <a:pt x="22" y="40"/>
                    <a:pt x="22" y="41"/>
                  </a:cubicBezTo>
                  <a:close/>
                  <a:moveTo>
                    <a:pt x="23" y="33"/>
                  </a:moveTo>
                  <a:cubicBezTo>
                    <a:pt x="21" y="32"/>
                    <a:pt x="19" y="31"/>
                    <a:pt x="17" y="31"/>
                  </a:cubicBezTo>
                  <a:cubicBezTo>
                    <a:pt x="15" y="31"/>
                    <a:pt x="13" y="32"/>
                    <a:pt x="12" y="33"/>
                  </a:cubicBezTo>
                  <a:cubicBezTo>
                    <a:pt x="4" y="33"/>
                    <a:pt x="4" y="33"/>
                    <a:pt x="4" y="33"/>
                  </a:cubicBezTo>
                  <a:cubicBezTo>
                    <a:pt x="4" y="33"/>
                    <a:pt x="3" y="33"/>
                    <a:pt x="3" y="32"/>
                  </a:cubicBezTo>
                  <a:cubicBezTo>
                    <a:pt x="3" y="25"/>
                    <a:pt x="3" y="25"/>
                    <a:pt x="3" y="25"/>
                  </a:cubicBezTo>
                  <a:cubicBezTo>
                    <a:pt x="3" y="24"/>
                    <a:pt x="4" y="23"/>
                    <a:pt x="4" y="22"/>
                  </a:cubicBezTo>
                  <a:cubicBezTo>
                    <a:pt x="12" y="12"/>
                    <a:pt x="12" y="12"/>
                    <a:pt x="12" y="12"/>
                  </a:cubicBezTo>
                  <a:cubicBezTo>
                    <a:pt x="12" y="11"/>
                    <a:pt x="13" y="11"/>
                    <a:pt x="14" y="11"/>
                  </a:cubicBezTo>
                  <a:cubicBezTo>
                    <a:pt x="28" y="11"/>
                    <a:pt x="28" y="11"/>
                    <a:pt x="28" y="11"/>
                  </a:cubicBezTo>
                  <a:cubicBezTo>
                    <a:pt x="29" y="11"/>
                    <a:pt x="29" y="11"/>
                    <a:pt x="29" y="12"/>
                  </a:cubicBezTo>
                  <a:cubicBezTo>
                    <a:pt x="29" y="32"/>
                    <a:pt x="29" y="32"/>
                    <a:pt x="29" y="32"/>
                  </a:cubicBezTo>
                  <a:cubicBezTo>
                    <a:pt x="29" y="33"/>
                    <a:pt x="29" y="33"/>
                    <a:pt x="28" y="33"/>
                  </a:cubicBezTo>
                  <a:lnTo>
                    <a:pt x="23" y="33"/>
                  </a:lnTo>
                  <a:close/>
                  <a:moveTo>
                    <a:pt x="50" y="39"/>
                  </a:moveTo>
                  <a:cubicBezTo>
                    <a:pt x="26" y="39"/>
                    <a:pt x="26" y="39"/>
                    <a:pt x="26" y="39"/>
                  </a:cubicBezTo>
                  <a:cubicBezTo>
                    <a:pt x="26" y="37"/>
                    <a:pt x="25" y="36"/>
                    <a:pt x="25" y="35"/>
                  </a:cubicBezTo>
                  <a:cubicBezTo>
                    <a:pt x="28" y="35"/>
                    <a:pt x="28" y="35"/>
                    <a:pt x="28" y="35"/>
                  </a:cubicBezTo>
                  <a:cubicBezTo>
                    <a:pt x="30" y="35"/>
                    <a:pt x="30" y="35"/>
                    <a:pt x="30" y="35"/>
                  </a:cubicBezTo>
                  <a:cubicBezTo>
                    <a:pt x="51" y="35"/>
                    <a:pt x="51" y="35"/>
                    <a:pt x="51" y="35"/>
                  </a:cubicBezTo>
                  <a:cubicBezTo>
                    <a:pt x="50" y="36"/>
                    <a:pt x="50" y="37"/>
                    <a:pt x="50" y="39"/>
                  </a:cubicBezTo>
                  <a:close/>
                  <a:moveTo>
                    <a:pt x="62" y="41"/>
                  </a:moveTo>
                  <a:cubicBezTo>
                    <a:pt x="62" y="41"/>
                    <a:pt x="62" y="42"/>
                    <a:pt x="62" y="42"/>
                  </a:cubicBezTo>
                  <a:cubicBezTo>
                    <a:pt x="62" y="42"/>
                    <a:pt x="62" y="42"/>
                    <a:pt x="62" y="42"/>
                  </a:cubicBezTo>
                  <a:cubicBezTo>
                    <a:pt x="61" y="43"/>
                    <a:pt x="61" y="43"/>
                    <a:pt x="61" y="43"/>
                  </a:cubicBezTo>
                  <a:cubicBezTo>
                    <a:pt x="61" y="43"/>
                    <a:pt x="61" y="43"/>
                    <a:pt x="60" y="43"/>
                  </a:cubicBezTo>
                  <a:cubicBezTo>
                    <a:pt x="60" y="44"/>
                    <a:pt x="60" y="44"/>
                    <a:pt x="60" y="44"/>
                  </a:cubicBezTo>
                  <a:cubicBezTo>
                    <a:pt x="59" y="44"/>
                    <a:pt x="59" y="44"/>
                    <a:pt x="58" y="44"/>
                  </a:cubicBezTo>
                  <a:cubicBezTo>
                    <a:pt x="57" y="44"/>
                    <a:pt x="57" y="44"/>
                    <a:pt x="56" y="44"/>
                  </a:cubicBezTo>
                  <a:cubicBezTo>
                    <a:pt x="56" y="44"/>
                    <a:pt x="56" y="44"/>
                    <a:pt x="56" y="43"/>
                  </a:cubicBezTo>
                  <a:cubicBezTo>
                    <a:pt x="56" y="43"/>
                    <a:pt x="55" y="43"/>
                    <a:pt x="55" y="43"/>
                  </a:cubicBezTo>
                  <a:cubicBezTo>
                    <a:pt x="55" y="43"/>
                    <a:pt x="55" y="43"/>
                    <a:pt x="54" y="42"/>
                  </a:cubicBezTo>
                  <a:cubicBezTo>
                    <a:pt x="54" y="42"/>
                    <a:pt x="54" y="42"/>
                    <a:pt x="54" y="42"/>
                  </a:cubicBezTo>
                  <a:cubicBezTo>
                    <a:pt x="54" y="42"/>
                    <a:pt x="54" y="41"/>
                    <a:pt x="54" y="41"/>
                  </a:cubicBezTo>
                  <a:cubicBezTo>
                    <a:pt x="54" y="40"/>
                    <a:pt x="54" y="40"/>
                    <a:pt x="54" y="40"/>
                  </a:cubicBezTo>
                  <a:cubicBezTo>
                    <a:pt x="54" y="39"/>
                    <a:pt x="54" y="38"/>
                    <a:pt x="54" y="37"/>
                  </a:cubicBezTo>
                  <a:cubicBezTo>
                    <a:pt x="54" y="37"/>
                    <a:pt x="54" y="37"/>
                    <a:pt x="54" y="37"/>
                  </a:cubicBezTo>
                  <a:cubicBezTo>
                    <a:pt x="55" y="37"/>
                    <a:pt x="55" y="37"/>
                    <a:pt x="55" y="36"/>
                  </a:cubicBezTo>
                  <a:cubicBezTo>
                    <a:pt x="55" y="36"/>
                    <a:pt x="55" y="36"/>
                    <a:pt x="56" y="36"/>
                  </a:cubicBezTo>
                  <a:cubicBezTo>
                    <a:pt x="56" y="36"/>
                    <a:pt x="56" y="36"/>
                    <a:pt x="56" y="36"/>
                  </a:cubicBezTo>
                  <a:cubicBezTo>
                    <a:pt x="57" y="35"/>
                    <a:pt x="57" y="35"/>
                    <a:pt x="58" y="35"/>
                  </a:cubicBezTo>
                  <a:cubicBezTo>
                    <a:pt x="59" y="35"/>
                    <a:pt x="59" y="35"/>
                    <a:pt x="60" y="36"/>
                  </a:cubicBezTo>
                  <a:cubicBezTo>
                    <a:pt x="60" y="36"/>
                    <a:pt x="60" y="36"/>
                    <a:pt x="60" y="36"/>
                  </a:cubicBezTo>
                  <a:cubicBezTo>
                    <a:pt x="61" y="36"/>
                    <a:pt x="61" y="36"/>
                    <a:pt x="61" y="36"/>
                  </a:cubicBezTo>
                  <a:cubicBezTo>
                    <a:pt x="61" y="37"/>
                    <a:pt x="61" y="37"/>
                    <a:pt x="62" y="37"/>
                  </a:cubicBezTo>
                  <a:cubicBezTo>
                    <a:pt x="62" y="37"/>
                    <a:pt x="62" y="37"/>
                    <a:pt x="62" y="37"/>
                  </a:cubicBezTo>
                  <a:cubicBezTo>
                    <a:pt x="62" y="38"/>
                    <a:pt x="63" y="39"/>
                    <a:pt x="63" y="40"/>
                  </a:cubicBezTo>
                  <a:cubicBezTo>
                    <a:pt x="63" y="40"/>
                    <a:pt x="62" y="40"/>
                    <a:pt x="62" y="41"/>
                  </a:cubicBezTo>
                  <a:close/>
                  <a:moveTo>
                    <a:pt x="74" y="39"/>
                  </a:moveTo>
                  <a:cubicBezTo>
                    <a:pt x="66" y="39"/>
                    <a:pt x="66" y="39"/>
                    <a:pt x="66" y="39"/>
                  </a:cubicBezTo>
                  <a:cubicBezTo>
                    <a:pt x="66" y="37"/>
                    <a:pt x="66" y="36"/>
                    <a:pt x="65" y="35"/>
                  </a:cubicBezTo>
                  <a:cubicBezTo>
                    <a:pt x="74" y="35"/>
                    <a:pt x="74" y="35"/>
                    <a:pt x="74" y="35"/>
                  </a:cubicBezTo>
                  <a:lnTo>
                    <a:pt x="74" y="39"/>
                  </a:lnTo>
                  <a:close/>
                  <a:moveTo>
                    <a:pt x="74" y="33"/>
                  </a:moveTo>
                  <a:cubicBezTo>
                    <a:pt x="63" y="33"/>
                    <a:pt x="63" y="33"/>
                    <a:pt x="63" y="33"/>
                  </a:cubicBezTo>
                  <a:cubicBezTo>
                    <a:pt x="62" y="32"/>
                    <a:pt x="60" y="31"/>
                    <a:pt x="58" y="31"/>
                  </a:cubicBezTo>
                  <a:cubicBezTo>
                    <a:pt x="56" y="31"/>
                    <a:pt x="54" y="32"/>
                    <a:pt x="53" y="33"/>
                  </a:cubicBezTo>
                  <a:cubicBezTo>
                    <a:pt x="31" y="33"/>
                    <a:pt x="31" y="33"/>
                    <a:pt x="31" y="33"/>
                  </a:cubicBezTo>
                  <a:cubicBezTo>
                    <a:pt x="31" y="32"/>
                    <a:pt x="31" y="32"/>
                    <a:pt x="31" y="32"/>
                  </a:cubicBezTo>
                  <a:cubicBezTo>
                    <a:pt x="31" y="12"/>
                    <a:pt x="31" y="12"/>
                    <a:pt x="31" y="12"/>
                  </a:cubicBezTo>
                  <a:cubicBezTo>
                    <a:pt x="31" y="3"/>
                    <a:pt x="31" y="3"/>
                    <a:pt x="31" y="3"/>
                  </a:cubicBezTo>
                  <a:cubicBezTo>
                    <a:pt x="74" y="3"/>
                    <a:pt x="74" y="3"/>
                    <a:pt x="74" y="3"/>
                  </a:cubicBezTo>
                  <a:lnTo>
                    <a:pt x="74" y="33"/>
                  </a:lnTo>
                  <a:close/>
                  <a:moveTo>
                    <a:pt x="19" y="28"/>
                  </a:moveTo>
                  <a:cubicBezTo>
                    <a:pt x="19" y="28"/>
                    <a:pt x="18" y="29"/>
                    <a:pt x="18" y="29"/>
                  </a:cubicBezTo>
                  <a:cubicBezTo>
                    <a:pt x="14" y="29"/>
                    <a:pt x="14" y="29"/>
                    <a:pt x="14" y="29"/>
                  </a:cubicBezTo>
                  <a:cubicBezTo>
                    <a:pt x="13" y="29"/>
                    <a:pt x="13" y="28"/>
                    <a:pt x="13" y="28"/>
                  </a:cubicBezTo>
                  <a:cubicBezTo>
                    <a:pt x="13" y="27"/>
                    <a:pt x="13" y="27"/>
                    <a:pt x="14" y="27"/>
                  </a:cubicBezTo>
                  <a:cubicBezTo>
                    <a:pt x="18" y="27"/>
                    <a:pt x="18" y="27"/>
                    <a:pt x="18" y="27"/>
                  </a:cubicBezTo>
                  <a:cubicBezTo>
                    <a:pt x="18" y="27"/>
                    <a:pt x="19" y="27"/>
                    <a:pt x="19" y="28"/>
                  </a:cubicBezTo>
                  <a:close/>
                  <a:moveTo>
                    <a:pt x="26" y="13"/>
                  </a:moveTo>
                  <a:cubicBezTo>
                    <a:pt x="13" y="13"/>
                    <a:pt x="13" y="13"/>
                    <a:pt x="13" y="13"/>
                  </a:cubicBezTo>
                  <a:cubicBezTo>
                    <a:pt x="13" y="13"/>
                    <a:pt x="13" y="14"/>
                    <a:pt x="12" y="14"/>
                  </a:cubicBezTo>
                  <a:cubicBezTo>
                    <a:pt x="6" y="23"/>
                    <a:pt x="6" y="23"/>
                    <a:pt x="6" y="23"/>
                  </a:cubicBezTo>
                  <a:cubicBezTo>
                    <a:pt x="6" y="24"/>
                    <a:pt x="6" y="24"/>
                    <a:pt x="6" y="24"/>
                  </a:cubicBezTo>
                  <a:cubicBezTo>
                    <a:pt x="6" y="25"/>
                    <a:pt x="7" y="25"/>
                    <a:pt x="7" y="25"/>
                  </a:cubicBezTo>
                  <a:cubicBezTo>
                    <a:pt x="26" y="25"/>
                    <a:pt x="26" y="25"/>
                    <a:pt x="26" y="25"/>
                  </a:cubicBezTo>
                  <a:cubicBezTo>
                    <a:pt x="27" y="25"/>
                    <a:pt x="27" y="25"/>
                    <a:pt x="27" y="24"/>
                  </a:cubicBezTo>
                  <a:cubicBezTo>
                    <a:pt x="27" y="14"/>
                    <a:pt x="27" y="14"/>
                    <a:pt x="27" y="14"/>
                  </a:cubicBezTo>
                  <a:cubicBezTo>
                    <a:pt x="27" y="14"/>
                    <a:pt x="27" y="13"/>
                    <a:pt x="26" y="13"/>
                  </a:cubicBezTo>
                  <a:close/>
                  <a:moveTo>
                    <a:pt x="25" y="23"/>
                  </a:moveTo>
                  <a:cubicBezTo>
                    <a:pt x="9" y="23"/>
                    <a:pt x="9" y="23"/>
                    <a:pt x="9" y="23"/>
                  </a:cubicBezTo>
                  <a:cubicBezTo>
                    <a:pt x="14" y="15"/>
                    <a:pt x="14" y="15"/>
                    <a:pt x="14" y="15"/>
                  </a:cubicBezTo>
                  <a:cubicBezTo>
                    <a:pt x="25" y="15"/>
                    <a:pt x="25" y="15"/>
                    <a:pt x="25" y="15"/>
                  </a:cubicBezTo>
                  <a:lnTo>
                    <a:pt x="25" y="23"/>
                  </a:ln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145" name="Freeform 60"/>
            <p:cNvSpPr>
              <a:spLocks noEditPoints="1"/>
            </p:cNvSpPr>
            <p:nvPr/>
          </p:nvSpPr>
          <p:spPr bwMode="auto">
            <a:xfrm>
              <a:off x="5768003" y="5898171"/>
              <a:ext cx="353116" cy="230293"/>
            </a:xfrm>
            <a:custGeom>
              <a:avLst/>
              <a:gdLst>
                <a:gd name="T0" fmla="*/ 28 w 77"/>
                <a:gd name="T1" fmla="*/ 2 h 48"/>
                <a:gd name="T2" fmla="*/ 10 w 77"/>
                <a:gd name="T3" fmla="*/ 9 h 48"/>
                <a:gd name="T4" fmla="*/ 0 w 77"/>
                <a:gd name="T5" fmla="*/ 34 h 48"/>
                <a:gd name="T6" fmla="*/ 9 w 77"/>
                <a:gd name="T7" fmla="*/ 42 h 48"/>
                <a:gd name="T8" fmla="*/ 10 w 77"/>
                <a:gd name="T9" fmla="*/ 44 h 48"/>
                <a:gd name="T10" fmla="*/ 11 w 77"/>
                <a:gd name="T11" fmla="*/ 46 h 48"/>
                <a:gd name="T12" fmla="*/ 13 w 77"/>
                <a:gd name="T13" fmla="*/ 47 h 48"/>
                <a:gd name="T14" fmla="*/ 15 w 77"/>
                <a:gd name="T15" fmla="*/ 48 h 48"/>
                <a:gd name="T16" fmla="*/ 19 w 77"/>
                <a:gd name="T17" fmla="*/ 48 h 48"/>
                <a:gd name="T18" fmla="*/ 21 w 77"/>
                <a:gd name="T19" fmla="*/ 47 h 48"/>
                <a:gd name="T20" fmla="*/ 23 w 77"/>
                <a:gd name="T21" fmla="*/ 46 h 48"/>
                <a:gd name="T22" fmla="*/ 25 w 77"/>
                <a:gd name="T23" fmla="*/ 43 h 48"/>
                <a:gd name="T24" fmla="*/ 49 w 77"/>
                <a:gd name="T25" fmla="*/ 42 h 48"/>
                <a:gd name="T26" fmla="*/ 50 w 77"/>
                <a:gd name="T27" fmla="*/ 44 h 48"/>
                <a:gd name="T28" fmla="*/ 52 w 77"/>
                <a:gd name="T29" fmla="*/ 46 h 48"/>
                <a:gd name="T30" fmla="*/ 54 w 77"/>
                <a:gd name="T31" fmla="*/ 47 h 48"/>
                <a:gd name="T32" fmla="*/ 56 w 77"/>
                <a:gd name="T33" fmla="*/ 48 h 48"/>
                <a:gd name="T34" fmla="*/ 60 w 77"/>
                <a:gd name="T35" fmla="*/ 48 h 48"/>
                <a:gd name="T36" fmla="*/ 62 w 77"/>
                <a:gd name="T37" fmla="*/ 47 h 48"/>
                <a:gd name="T38" fmla="*/ 64 w 77"/>
                <a:gd name="T39" fmla="*/ 46 h 48"/>
                <a:gd name="T40" fmla="*/ 65 w 77"/>
                <a:gd name="T41" fmla="*/ 43 h 48"/>
                <a:gd name="T42" fmla="*/ 75 w 77"/>
                <a:gd name="T43" fmla="*/ 42 h 48"/>
                <a:gd name="T44" fmla="*/ 77 w 77"/>
                <a:gd name="T45" fmla="*/ 2 h 48"/>
                <a:gd name="T46" fmla="*/ 3 w 77"/>
                <a:gd name="T47" fmla="*/ 39 h 48"/>
                <a:gd name="T48" fmla="*/ 10 w 77"/>
                <a:gd name="T49" fmla="*/ 35 h 48"/>
                <a:gd name="T50" fmla="*/ 21 w 77"/>
                <a:gd name="T51" fmla="*/ 42 h 48"/>
                <a:gd name="T52" fmla="*/ 19 w 77"/>
                <a:gd name="T53" fmla="*/ 43 h 48"/>
                <a:gd name="T54" fmla="*/ 15 w 77"/>
                <a:gd name="T55" fmla="*/ 44 h 48"/>
                <a:gd name="T56" fmla="*/ 13 w 77"/>
                <a:gd name="T57" fmla="*/ 42 h 48"/>
                <a:gd name="T58" fmla="*/ 12 w 77"/>
                <a:gd name="T59" fmla="*/ 40 h 48"/>
                <a:gd name="T60" fmla="*/ 14 w 77"/>
                <a:gd name="T61" fmla="*/ 36 h 48"/>
                <a:gd name="T62" fmla="*/ 17 w 77"/>
                <a:gd name="T63" fmla="*/ 35 h 48"/>
                <a:gd name="T64" fmla="*/ 20 w 77"/>
                <a:gd name="T65" fmla="*/ 36 h 48"/>
                <a:gd name="T66" fmla="*/ 21 w 77"/>
                <a:gd name="T67" fmla="*/ 40 h 48"/>
                <a:gd name="T68" fmla="*/ 17 w 77"/>
                <a:gd name="T69" fmla="*/ 31 h 48"/>
                <a:gd name="T70" fmla="*/ 3 w 77"/>
                <a:gd name="T71" fmla="*/ 32 h 48"/>
                <a:gd name="T72" fmla="*/ 11 w 77"/>
                <a:gd name="T73" fmla="*/ 12 h 48"/>
                <a:gd name="T74" fmla="*/ 29 w 77"/>
                <a:gd name="T75" fmla="*/ 12 h 48"/>
                <a:gd name="T76" fmla="*/ 22 w 77"/>
                <a:gd name="T77" fmla="*/ 33 h 48"/>
                <a:gd name="T78" fmla="*/ 24 w 77"/>
                <a:gd name="T79" fmla="*/ 35 h 48"/>
                <a:gd name="T80" fmla="*/ 50 w 77"/>
                <a:gd name="T81" fmla="*/ 35 h 48"/>
                <a:gd name="T82" fmla="*/ 61 w 77"/>
                <a:gd name="T83" fmla="*/ 42 h 48"/>
                <a:gd name="T84" fmla="*/ 60 w 77"/>
                <a:gd name="T85" fmla="*/ 43 h 48"/>
                <a:gd name="T86" fmla="*/ 56 w 77"/>
                <a:gd name="T87" fmla="*/ 44 h 48"/>
                <a:gd name="T88" fmla="*/ 54 w 77"/>
                <a:gd name="T89" fmla="*/ 42 h 48"/>
                <a:gd name="T90" fmla="*/ 53 w 77"/>
                <a:gd name="T91" fmla="*/ 40 h 48"/>
                <a:gd name="T92" fmla="*/ 55 w 77"/>
                <a:gd name="T93" fmla="*/ 36 h 48"/>
                <a:gd name="T94" fmla="*/ 58 w 77"/>
                <a:gd name="T95" fmla="*/ 35 h 48"/>
                <a:gd name="T96" fmla="*/ 60 w 77"/>
                <a:gd name="T97" fmla="*/ 36 h 48"/>
                <a:gd name="T98" fmla="*/ 62 w 77"/>
                <a:gd name="T99" fmla="*/ 40 h 48"/>
                <a:gd name="T100" fmla="*/ 66 w 77"/>
                <a:gd name="T101" fmla="*/ 39 h 48"/>
                <a:gd name="T102" fmla="*/ 74 w 77"/>
                <a:gd name="T103" fmla="*/ 39 h 48"/>
                <a:gd name="T104" fmla="*/ 12 w 77"/>
                <a:gd name="T105" fmla="*/ 14 h 48"/>
                <a:gd name="T106" fmla="*/ 7 w 77"/>
                <a:gd name="T107" fmla="*/ 25 h 48"/>
                <a:gd name="T108" fmla="*/ 27 w 77"/>
                <a:gd name="T109" fmla="*/ 14 h 48"/>
                <a:gd name="T110" fmla="*/ 8 w 77"/>
                <a:gd name="T111" fmla="*/ 23 h 48"/>
                <a:gd name="T112" fmla="*/ 25 w 77"/>
                <a:gd name="T113" fmla="*/ 23 h 48"/>
                <a:gd name="T114" fmla="*/ 14 w 77"/>
                <a:gd name="T115" fmla="*/ 29 h 48"/>
                <a:gd name="T116" fmla="*/ 17 w 77"/>
                <a:gd name="T117"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 h="48">
                  <a:moveTo>
                    <a:pt x="75" y="0"/>
                  </a:moveTo>
                  <a:cubicBezTo>
                    <a:pt x="30" y="0"/>
                    <a:pt x="30" y="0"/>
                    <a:pt x="30" y="0"/>
                  </a:cubicBezTo>
                  <a:cubicBezTo>
                    <a:pt x="29" y="0"/>
                    <a:pt x="28" y="1"/>
                    <a:pt x="28" y="2"/>
                  </a:cubicBezTo>
                  <a:cubicBezTo>
                    <a:pt x="28" y="8"/>
                    <a:pt x="28" y="8"/>
                    <a:pt x="28" y="8"/>
                  </a:cubicBezTo>
                  <a:cubicBezTo>
                    <a:pt x="11" y="8"/>
                    <a:pt x="11" y="8"/>
                    <a:pt x="11" y="8"/>
                  </a:cubicBezTo>
                  <a:cubicBezTo>
                    <a:pt x="11" y="8"/>
                    <a:pt x="10" y="8"/>
                    <a:pt x="10" y="9"/>
                  </a:cubicBezTo>
                  <a:cubicBezTo>
                    <a:pt x="0" y="22"/>
                    <a:pt x="0" y="22"/>
                    <a:pt x="0" y="22"/>
                  </a:cubicBezTo>
                  <a:cubicBezTo>
                    <a:pt x="0" y="22"/>
                    <a:pt x="0" y="22"/>
                    <a:pt x="0" y="23"/>
                  </a:cubicBezTo>
                  <a:cubicBezTo>
                    <a:pt x="0" y="34"/>
                    <a:pt x="0" y="34"/>
                    <a:pt x="0" y="34"/>
                  </a:cubicBezTo>
                  <a:cubicBezTo>
                    <a:pt x="0" y="40"/>
                    <a:pt x="0" y="40"/>
                    <a:pt x="0" y="40"/>
                  </a:cubicBezTo>
                  <a:cubicBezTo>
                    <a:pt x="0" y="41"/>
                    <a:pt x="1" y="42"/>
                    <a:pt x="2" y="42"/>
                  </a:cubicBezTo>
                  <a:cubicBezTo>
                    <a:pt x="9" y="42"/>
                    <a:pt x="9" y="42"/>
                    <a:pt x="9" y="42"/>
                  </a:cubicBezTo>
                  <a:cubicBezTo>
                    <a:pt x="9" y="42"/>
                    <a:pt x="9" y="43"/>
                    <a:pt x="9" y="43"/>
                  </a:cubicBezTo>
                  <a:cubicBezTo>
                    <a:pt x="9" y="43"/>
                    <a:pt x="9" y="43"/>
                    <a:pt x="9" y="43"/>
                  </a:cubicBezTo>
                  <a:cubicBezTo>
                    <a:pt x="9" y="44"/>
                    <a:pt x="10" y="44"/>
                    <a:pt x="10" y="44"/>
                  </a:cubicBezTo>
                  <a:cubicBezTo>
                    <a:pt x="10" y="45"/>
                    <a:pt x="10" y="45"/>
                    <a:pt x="10" y="45"/>
                  </a:cubicBezTo>
                  <a:cubicBezTo>
                    <a:pt x="10" y="45"/>
                    <a:pt x="11" y="45"/>
                    <a:pt x="11" y="46"/>
                  </a:cubicBezTo>
                  <a:cubicBezTo>
                    <a:pt x="11" y="46"/>
                    <a:pt x="11" y="46"/>
                    <a:pt x="11" y="46"/>
                  </a:cubicBezTo>
                  <a:cubicBezTo>
                    <a:pt x="11" y="46"/>
                    <a:pt x="12" y="46"/>
                    <a:pt x="12" y="47"/>
                  </a:cubicBezTo>
                  <a:cubicBezTo>
                    <a:pt x="12" y="47"/>
                    <a:pt x="12" y="47"/>
                    <a:pt x="12" y="47"/>
                  </a:cubicBezTo>
                  <a:cubicBezTo>
                    <a:pt x="13" y="47"/>
                    <a:pt x="13" y="47"/>
                    <a:pt x="13" y="47"/>
                  </a:cubicBezTo>
                  <a:cubicBezTo>
                    <a:pt x="13" y="48"/>
                    <a:pt x="14" y="48"/>
                    <a:pt x="14" y="48"/>
                  </a:cubicBezTo>
                  <a:cubicBezTo>
                    <a:pt x="14" y="48"/>
                    <a:pt x="14" y="48"/>
                    <a:pt x="15" y="48"/>
                  </a:cubicBezTo>
                  <a:cubicBezTo>
                    <a:pt x="15" y="48"/>
                    <a:pt x="15" y="48"/>
                    <a:pt x="15" y="48"/>
                  </a:cubicBezTo>
                  <a:cubicBezTo>
                    <a:pt x="16" y="48"/>
                    <a:pt x="16" y="48"/>
                    <a:pt x="17" y="48"/>
                  </a:cubicBezTo>
                  <a:cubicBezTo>
                    <a:pt x="17" y="48"/>
                    <a:pt x="18" y="48"/>
                    <a:pt x="19" y="48"/>
                  </a:cubicBezTo>
                  <a:cubicBezTo>
                    <a:pt x="19" y="48"/>
                    <a:pt x="19" y="48"/>
                    <a:pt x="19" y="48"/>
                  </a:cubicBezTo>
                  <a:cubicBezTo>
                    <a:pt x="19" y="48"/>
                    <a:pt x="20" y="48"/>
                    <a:pt x="20" y="48"/>
                  </a:cubicBezTo>
                  <a:cubicBezTo>
                    <a:pt x="20" y="48"/>
                    <a:pt x="20" y="48"/>
                    <a:pt x="21" y="47"/>
                  </a:cubicBezTo>
                  <a:cubicBezTo>
                    <a:pt x="21" y="47"/>
                    <a:pt x="21" y="47"/>
                    <a:pt x="21" y="47"/>
                  </a:cubicBezTo>
                  <a:cubicBezTo>
                    <a:pt x="22" y="47"/>
                    <a:pt x="22" y="47"/>
                    <a:pt x="22" y="47"/>
                  </a:cubicBezTo>
                  <a:cubicBezTo>
                    <a:pt x="22" y="46"/>
                    <a:pt x="22" y="46"/>
                    <a:pt x="23" y="46"/>
                  </a:cubicBezTo>
                  <a:cubicBezTo>
                    <a:pt x="23" y="46"/>
                    <a:pt x="23" y="46"/>
                    <a:pt x="23" y="46"/>
                  </a:cubicBezTo>
                  <a:cubicBezTo>
                    <a:pt x="23" y="45"/>
                    <a:pt x="24" y="45"/>
                    <a:pt x="24" y="45"/>
                  </a:cubicBezTo>
                  <a:cubicBezTo>
                    <a:pt x="24" y="45"/>
                    <a:pt x="24" y="45"/>
                    <a:pt x="24" y="44"/>
                  </a:cubicBezTo>
                  <a:cubicBezTo>
                    <a:pt x="24" y="44"/>
                    <a:pt x="25" y="44"/>
                    <a:pt x="25" y="43"/>
                  </a:cubicBezTo>
                  <a:cubicBezTo>
                    <a:pt x="25" y="43"/>
                    <a:pt x="25" y="43"/>
                    <a:pt x="25" y="43"/>
                  </a:cubicBezTo>
                  <a:cubicBezTo>
                    <a:pt x="25" y="43"/>
                    <a:pt x="25" y="42"/>
                    <a:pt x="25" y="42"/>
                  </a:cubicBezTo>
                  <a:cubicBezTo>
                    <a:pt x="49" y="42"/>
                    <a:pt x="49" y="42"/>
                    <a:pt x="49" y="42"/>
                  </a:cubicBezTo>
                  <a:cubicBezTo>
                    <a:pt x="49" y="42"/>
                    <a:pt x="49" y="43"/>
                    <a:pt x="50" y="43"/>
                  </a:cubicBezTo>
                  <a:cubicBezTo>
                    <a:pt x="50" y="43"/>
                    <a:pt x="50" y="43"/>
                    <a:pt x="50" y="43"/>
                  </a:cubicBezTo>
                  <a:cubicBezTo>
                    <a:pt x="50" y="44"/>
                    <a:pt x="50" y="44"/>
                    <a:pt x="50" y="44"/>
                  </a:cubicBezTo>
                  <a:cubicBezTo>
                    <a:pt x="51" y="45"/>
                    <a:pt x="51" y="45"/>
                    <a:pt x="51" y="45"/>
                  </a:cubicBezTo>
                  <a:cubicBezTo>
                    <a:pt x="51" y="45"/>
                    <a:pt x="51" y="45"/>
                    <a:pt x="51" y="46"/>
                  </a:cubicBezTo>
                  <a:cubicBezTo>
                    <a:pt x="52" y="46"/>
                    <a:pt x="52" y="46"/>
                    <a:pt x="52" y="46"/>
                  </a:cubicBezTo>
                  <a:cubicBezTo>
                    <a:pt x="52" y="46"/>
                    <a:pt x="52" y="46"/>
                    <a:pt x="53" y="47"/>
                  </a:cubicBezTo>
                  <a:cubicBezTo>
                    <a:pt x="53" y="47"/>
                    <a:pt x="53" y="47"/>
                    <a:pt x="53" y="47"/>
                  </a:cubicBezTo>
                  <a:cubicBezTo>
                    <a:pt x="53" y="47"/>
                    <a:pt x="54" y="47"/>
                    <a:pt x="54" y="47"/>
                  </a:cubicBezTo>
                  <a:cubicBezTo>
                    <a:pt x="54" y="48"/>
                    <a:pt x="54" y="48"/>
                    <a:pt x="54" y="48"/>
                  </a:cubicBezTo>
                  <a:cubicBezTo>
                    <a:pt x="55" y="48"/>
                    <a:pt x="55" y="48"/>
                    <a:pt x="55" y="48"/>
                  </a:cubicBezTo>
                  <a:cubicBezTo>
                    <a:pt x="56" y="48"/>
                    <a:pt x="56" y="48"/>
                    <a:pt x="56" y="48"/>
                  </a:cubicBezTo>
                  <a:cubicBezTo>
                    <a:pt x="56" y="48"/>
                    <a:pt x="57" y="48"/>
                    <a:pt x="58" y="48"/>
                  </a:cubicBezTo>
                  <a:cubicBezTo>
                    <a:pt x="58" y="48"/>
                    <a:pt x="59" y="48"/>
                    <a:pt x="59" y="48"/>
                  </a:cubicBezTo>
                  <a:cubicBezTo>
                    <a:pt x="59" y="48"/>
                    <a:pt x="59" y="48"/>
                    <a:pt x="60" y="48"/>
                  </a:cubicBezTo>
                  <a:cubicBezTo>
                    <a:pt x="60" y="48"/>
                    <a:pt x="60" y="48"/>
                    <a:pt x="61" y="48"/>
                  </a:cubicBezTo>
                  <a:cubicBezTo>
                    <a:pt x="61" y="48"/>
                    <a:pt x="61" y="48"/>
                    <a:pt x="61" y="47"/>
                  </a:cubicBezTo>
                  <a:cubicBezTo>
                    <a:pt x="61" y="47"/>
                    <a:pt x="62" y="47"/>
                    <a:pt x="62" y="47"/>
                  </a:cubicBezTo>
                  <a:cubicBezTo>
                    <a:pt x="62" y="47"/>
                    <a:pt x="62" y="47"/>
                    <a:pt x="63" y="47"/>
                  </a:cubicBezTo>
                  <a:cubicBezTo>
                    <a:pt x="63" y="46"/>
                    <a:pt x="63" y="46"/>
                    <a:pt x="63" y="46"/>
                  </a:cubicBezTo>
                  <a:cubicBezTo>
                    <a:pt x="63" y="46"/>
                    <a:pt x="64" y="46"/>
                    <a:pt x="64" y="46"/>
                  </a:cubicBezTo>
                  <a:cubicBezTo>
                    <a:pt x="64" y="45"/>
                    <a:pt x="64" y="45"/>
                    <a:pt x="64" y="45"/>
                  </a:cubicBezTo>
                  <a:cubicBezTo>
                    <a:pt x="64" y="45"/>
                    <a:pt x="65" y="45"/>
                    <a:pt x="65" y="44"/>
                  </a:cubicBezTo>
                  <a:cubicBezTo>
                    <a:pt x="65" y="44"/>
                    <a:pt x="65" y="44"/>
                    <a:pt x="65" y="43"/>
                  </a:cubicBezTo>
                  <a:cubicBezTo>
                    <a:pt x="65" y="43"/>
                    <a:pt x="65" y="43"/>
                    <a:pt x="65" y="43"/>
                  </a:cubicBezTo>
                  <a:cubicBezTo>
                    <a:pt x="66" y="43"/>
                    <a:pt x="66" y="42"/>
                    <a:pt x="66" y="42"/>
                  </a:cubicBezTo>
                  <a:cubicBezTo>
                    <a:pt x="75" y="42"/>
                    <a:pt x="75" y="42"/>
                    <a:pt x="75" y="42"/>
                  </a:cubicBezTo>
                  <a:cubicBezTo>
                    <a:pt x="76" y="42"/>
                    <a:pt x="77" y="41"/>
                    <a:pt x="77" y="40"/>
                  </a:cubicBezTo>
                  <a:cubicBezTo>
                    <a:pt x="77" y="34"/>
                    <a:pt x="77" y="34"/>
                    <a:pt x="77" y="34"/>
                  </a:cubicBezTo>
                  <a:cubicBezTo>
                    <a:pt x="77" y="2"/>
                    <a:pt x="77" y="2"/>
                    <a:pt x="77" y="2"/>
                  </a:cubicBezTo>
                  <a:cubicBezTo>
                    <a:pt x="77" y="1"/>
                    <a:pt x="76" y="0"/>
                    <a:pt x="75" y="0"/>
                  </a:cubicBezTo>
                  <a:close/>
                  <a:moveTo>
                    <a:pt x="8" y="39"/>
                  </a:moveTo>
                  <a:cubicBezTo>
                    <a:pt x="3" y="39"/>
                    <a:pt x="3" y="39"/>
                    <a:pt x="3" y="39"/>
                  </a:cubicBezTo>
                  <a:cubicBezTo>
                    <a:pt x="3" y="35"/>
                    <a:pt x="3" y="35"/>
                    <a:pt x="3" y="35"/>
                  </a:cubicBezTo>
                  <a:cubicBezTo>
                    <a:pt x="4" y="35"/>
                    <a:pt x="4" y="35"/>
                    <a:pt x="4" y="35"/>
                  </a:cubicBezTo>
                  <a:cubicBezTo>
                    <a:pt x="10" y="35"/>
                    <a:pt x="10" y="35"/>
                    <a:pt x="10" y="35"/>
                  </a:cubicBezTo>
                  <a:cubicBezTo>
                    <a:pt x="9" y="36"/>
                    <a:pt x="9" y="37"/>
                    <a:pt x="8" y="39"/>
                  </a:cubicBezTo>
                  <a:close/>
                  <a:moveTo>
                    <a:pt x="21" y="41"/>
                  </a:moveTo>
                  <a:cubicBezTo>
                    <a:pt x="21" y="41"/>
                    <a:pt x="21" y="42"/>
                    <a:pt x="21" y="42"/>
                  </a:cubicBezTo>
                  <a:cubicBezTo>
                    <a:pt x="21" y="42"/>
                    <a:pt x="21" y="42"/>
                    <a:pt x="21" y="42"/>
                  </a:cubicBezTo>
                  <a:cubicBezTo>
                    <a:pt x="20" y="43"/>
                    <a:pt x="20" y="43"/>
                    <a:pt x="20" y="43"/>
                  </a:cubicBezTo>
                  <a:cubicBezTo>
                    <a:pt x="20" y="43"/>
                    <a:pt x="19" y="43"/>
                    <a:pt x="19" y="43"/>
                  </a:cubicBezTo>
                  <a:cubicBezTo>
                    <a:pt x="19" y="44"/>
                    <a:pt x="19" y="44"/>
                    <a:pt x="19" y="44"/>
                  </a:cubicBezTo>
                  <a:cubicBezTo>
                    <a:pt x="18" y="44"/>
                    <a:pt x="17" y="44"/>
                    <a:pt x="17" y="44"/>
                  </a:cubicBezTo>
                  <a:cubicBezTo>
                    <a:pt x="16" y="44"/>
                    <a:pt x="16" y="44"/>
                    <a:pt x="15" y="44"/>
                  </a:cubicBezTo>
                  <a:cubicBezTo>
                    <a:pt x="15" y="44"/>
                    <a:pt x="15" y="44"/>
                    <a:pt x="15" y="43"/>
                  </a:cubicBezTo>
                  <a:cubicBezTo>
                    <a:pt x="14" y="43"/>
                    <a:pt x="14" y="43"/>
                    <a:pt x="14" y="43"/>
                  </a:cubicBezTo>
                  <a:cubicBezTo>
                    <a:pt x="14" y="43"/>
                    <a:pt x="13" y="43"/>
                    <a:pt x="13" y="42"/>
                  </a:cubicBezTo>
                  <a:cubicBezTo>
                    <a:pt x="13" y="42"/>
                    <a:pt x="13" y="42"/>
                    <a:pt x="13" y="42"/>
                  </a:cubicBezTo>
                  <a:cubicBezTo>
                    <a:pt x="13" y="42"/>
                    <a:pt x="13" y="41"/>
                    <a:pt x="13" y="41"/>
                  </a:cubicBezTo>
                  <a:cubicBezTo>
                    <a:pt x="13" y="40"/>
                    <a:pt x="12" y="40"/>
                    <a:pt x="12" y="40"/>
                  </a:cubicBezTo>
                  <a:cubicBezTo>
                    <a:pt x="12" y="39"/>
                    <a:pt x="13" y="38"/>
                    <a:pt x="13" y="37"/>
                  </a:cubicBezTo>
                  <a:cubicBezTo>
                    <a:pt x="13" y="37"/>
                    <a:pt x="13" y="37"/>
                    <a:pt x="13" y="37"/>
                  </a:cubicBezTo>
                  <a:cubicBezTo>
                    <a:pt x="13" y="37"/>
                    <a:pt x="14" y="37"/>
                    <a:pt x="14" y="36"/>
                  </a:cubicBezTo>
                  <a:cubicBezTo>
                    <a:pt x="14" y="36"/>
                    <a:pt x="14" y="36"/>
                    <a:pt x="15" y="36"/>
                  </a:cubicBezTo>
                  <a:cubicBezTo>
                    <a:pt x="15" y="36"/>
                    <a:pt x="15" y="36"/>
                    <a:pt x="15" y="36"/>
                  </a:cubicBezTo>
                  <a:cubicBezTo>
                    <a:pt x="16" y="35"/>
                    <a:pt x="16" y="35"/>
                    <a:pt x="17" y="35"/>
                  </a:cubicBezTo>
                  <a:cubicBezTo>
                    <a:pt x="17" y="35"/>
                    <a:pt x="18" y="35"/>
                    <a:pt x="19" y="36"/>
                  </a:cubicBezTo>
                  <a:cubicBezTo>
                    <a:pt x="19" y="36"/>
                    <a:pt x="19" y="36"/>
                    <a:pt x="19" y="36"/>
                  </a:cubicBezTo>
                  <a:cubicBezTo>
                    <a:pt x="19" y="36"/>
                    <a:pt x="20" y="36"/>
                    <a:pt x="20" y="36"/>
                  </a:cubicBezTo>
                  <a:cubicBezTo>
                    <a:pt x="20" y="37"/>
                    <a:pt x="20" y="37"/>
                    <a:pt x="21" y="37"/>
                  </a:cubicBezTo>
                  <a:cubicBezTo>
                    <a:pt x="21" y="37"/>
                    <a:pt x="21" y="37"/>
                    <a:pt x="21" y="37"/>
                  </a:cubicBezTo>
                  <a:cubicBezTo>
                    <a:pt x="21" y="38"/>
                    <a:pt x="21" y="39"/>
                    <a:pt x="21" y="40"/>
                  </a:cubicBezTo>
                  <a:cubicBezTo>
                    <a:pt x="21" y="40"/>
                    <a:pt x="21" y="40"/>
                    <a:pt x="21" y="41"/>
                  </a:cubicBezTo>
                  <a:close/>
                  <a:moveTo>
                    <a:pt x="22" y="33"/>
                  </a:moveTo>
                  <a:cubicBezTo>
                    <a:pt x="21" y="32"/>
                    <a:pt x="19" y="31"/>
                    <a:pt x="17" y="31"/>
                  </a:cubicBezTo>
                  <a:cubicBezTo>
                    <a:pt x="15" y="31"/>
                    <a:pt x="13" y="32"/>
                    <a:pt x="12" y="33"/>
                  </a:cubicBezTo>
                  <a:cubicBezTo>
                    <a:pt x="4" y="33"/>
                    <a:pt x="4" y="33"/>
                    <a:pt x="4" y="33"/>
                  </a:cubicBezTo>
                  <a:cubicBezTo>
                    <a:pt x="3" y="33"/>
                    <a:pt x="3" y="33"/>
                    <a:pt x="3" y="32"/>
                  </a:cubicBezTo>
                  <a:cubicBezTo>
                    <a:pt x="3" y="25"/>
                    <a:pt x="3" y="25"/>
                    <a:pt x="3" y="25"/>
                  </a:cubicBezTo>
                  <a:cubicBezTo>
                    <a:pt x="3" y="24"/>
                    <a:pt x="3" y="23"/>
                    <a:pt x="4" y="22"/>
                  </a:cubicBezTo>
                  <a:cubicBezTo>
                    <a:pt x="11" y="12"/>
                    <a:pt x="11" y="12"/>
                    <a:pt x="11" y="12"/>
                  </a:cubicBezTo>
                  <a:cubicBezTo>
                    <a:pt x="12" y="11"/>
                    <a:pt x="13" y="11"/>
                    <a:pt x="13" y="11"/>
                  </a:cubicBezTo>
                  <a:cubicBezTo>
                    <a:pt x="28" y="11"/>
                    <a:pt x="28" y="11"/>
                    <a:pt x="28" y="11"/>
                  </a:cubicBezTo>
                  <a:cubicBezTo>
                    <a:pt x="28" y="11"/>
                    <a:pt x="29" y="11"/>
                    <a:pt x="29" y="12"/>
                  </a:cubicBezTo>
                  <a:cubicBezTo>
                    <a:pt x="29" y="32"/>
                    <a:pt x="29" y="32"/>
                    <a:pt x="29" y="32"/>
                  </a:cubicBezTo>
                  <a:cubicBezTo>
                    <a:pt x="29" y="33"/>
                    <a:pt x="28" y="33"/>
                    <a:pt x="28" y="33"/>
                  </a:cubicBezTo>
                  <a:lnTo>
                    <a:pt x="22" y="33"/>
                  </a:lnTo>
                  <a:close/>
                  <a:moveTo>
                    <a:pt x="49" y="39"/>
                  </a:moveTo>
                  <a:cubicBezTo>
                    <a:pt x="25" y="39"/>
                    <a:pt x="25" y="39"/>
                    <a:pt x="25" y="39"/>
                  </a:cubicBezTo>
                  <a:cubicBezTo>
                    <a:pt x="25" y="37"/>
                    <a:pt x="25" y="36"/>
                    <a:pt x="24" y="35"/>
                  </a:cubicBezTo>
                  <a:cubicBezTo>
                    <a:pt x="28" y="35"/>
                    <a:pt x="28" y="35"/>
                    <a:pt x="28" y="35"/>
                  </a:cubicBezTo>
                  <a:cubicBezTo>
                    <a:pt x="30" y="35"/>
                    <a:pt x="30" y="35"/>
                    <a:pt x="30" y="35"/>
                  </a:cubicBezTo>
                  <a:cubicBezTo>
                    <a:pt x="50" y="35"/>
                    <a:pt x="50" y="35"/>
                    <a:pt x="50" y="35"/>
                  </a:cubicBezTo>
                  <a:cubicBezTo>
                    <a:pt x="50" y="36"/>
                    <a:pt x="49" y="37"/>
                    <a:pt x="49" y="39"/>
                  </a:cubicBezTo>
                  <a:close/>
                  <a:moveTo>
                    <a:pt x="62" y="41"/>
                  </a:moveTo>
                  <a:cubicBezTo>
                    <a:pt x="62" y="41"/>
                    <a:pt x="62" y="42"/>
                    <a:pt x="61" y="42"/>
                  </a:cubicBezTo>
                  <a:cubicBezTo>
                    <a:pt x="61" y="42"/>
                    <a:pt x="61" y="42"/>
                    <a:pt x="61" y="42"/>
                  </a:cubicBezTo>
                  <a:cubicBezTo>
                    <a:pt x="61" y="43"/>
                    <a:pt x="61" y="43"/>
                    <a:pt x="60" y="43"/>
                  </a:cubicBezTo>
                  <a:cubicBezTo>
                    <a:pt x="60" y="43"/>
                    <a:pt x="60" y="43"/>
                    <a:pt x="60" y="43"/>
                  </a:cubicBezTo>
                  <a:cubicBezTo>
                    <a:pt x="60" y="44"/>
                    <a:pt x="59" y="44"/>
                    <a:pt x="59" y="44"/>
                  </a:cubicBezTo>
                  <a:cubicBezTo>
                    <a:pt x="59" y="44"/>
                    <a:pt x="58" y="44"/>
                    <a:pt x="58" y="44"/>
                  </a:cubicBezTo>
                  <a:cubicBezTo>
                    <a:pt x="57" y="44"/>
                    <a:pt x="56" y="44"/>
                    <a:pt x="56" y="44"/>
                  </a:cubicBezTo>
                  <a:cubicBezTo>
                    <a:pt x="56" y="44"/>
                    <a:pt x="55" y="44"/>
                    <a:pt x="55" y="43"/>
                  </a:cubicBezTo>
                  <a:cubicBezTo>
                    <a:pt x="55" y="43"/>
                    <a:pt x="55" y="43"/>
                    <a:pt x="55" y="43"/>
                  </a:cubicBezTo>
                  <a:cubicBezTo>
                    <a:pt x="54" y="43"/>
                    <a:pt x="54" y="43"/>
                    <a:pt x="54" y="42"/>
                  </a:cubicBezTo>
                  <a:cubicBezTo>
                    <a:pt x="54" y="42"/>
                    <a:pt x="54" y="42"/>
                    <a:pt x="54" y="42"/>
                  </a:cubicBezTo>
                  <a:cubicBezTo>
                    <a:pt x="54" y="42"/>
                    <a:pt x="53" y="41"/>
                    <a:pt x="53" y="41"/>
                  </a:cubicBezTo>
                  <a:cubicBezTo>
                    <a:pt x="53" y="40"/>
                    <a:pt x="53" y="40"/>
                    <a:pt x="53" y="40"/>
                  </a:cubicBezTo>
                  <a:cubicBezTo>
                    <a:pt x="53" y="39"/>
                    <a:pt x="53" y="38"/>
                    <a:pt x="54" y="37"/>
                  </a:cubicBezTo>
                  <a:cubicBezTo>
                    <a:pt x="54" y="37"/>
                    <a:pt x="54" y="37"/>
                    <a:pt x="54" y="37"/>
                  </a:cubicBezTo>
                  <a:cubicBezTo>
                    <a:pt x="54" y="37"/>
                    <a:pt x="54" y="37"/>
                    <a:pt x="55" y="36"/>
                  </a:cubicBezTo>
                  <a:cubicBezTo>
                    <a:pt x="55" y="36"/>
                    <a:pt x="55" y="36"/>
                    <a:pt x="55" y="36"/>
                  </a:cubicBezTo>
                  <a:cubicBezTo>
                    <a:pt x="55" y="36"/>
                    <a:pt x="56" y="36"/>
                    <a:pt x="56" y="36"/>
                  </a:cubicBezTo>
                  <a:cubicBezTo>
                    <a:pt x="56" y="35"/>
                    <a:pt x="57" y="35"/>
                    <a:pt x="58" y="35"/>
                  </a:cubicBezTo>
                  <a:cubicBezTo>
                    <a:pt x="58" y="35"/>
                    <a:pt x="59" y="35"/>
                    <a:pt x="59" y="36"/>
                  </a:cubicBezTo>
                  <a:cubicBezTo>
                    <a:pt x="59" y="36"/>
                    <a:pt x="60" y="36"/>
                    <a:pt x="60" y="36"/>
                  </a:cubicBezTo>
                  <a:cubicBezTo>
                    <a:pt x="60" y="36"/>
                    <a:pt x="60" y="36"/>
                    <a:pt x="60" y="36"/>
                  </a:cubicBezTo>
                  <a:cubicBezTo>
                    <a:pt x="61" y="37"/>
                    <a:pt x="61" y="37"/>
                    <a:pt x="61" y="37"/>
                  </a:cubicBezTo>
                  <a:cubicBezTo>
                    <a:pt x="61" y="37"/>
                    <a:pt x="61" y="37"/>
                    <a:pt x="61" y="37"/>
                  </a:cubicBezTo>
                  <a:cubicBezTo>
                    <a:pt x="62" y="38"/>
                    <a:pt x="62" y="39"/>
                    <a:pt x="62" y="40"/>
                  </a:cubicBezTo>
                  <a:cubicBezTo>
                    <a:pt x="62" y="40"/>
                    <a:pt x="62" y="40"/>
                    <a:pt x="62" y="41"/>
                  </a:cubicBezTo>
                  <a:close/>
                  <a:moveTo>
                    <a:pt x="74" y="39"/>
                  </a:moveTo>
                  <a:cubicBezTo>
                    <a:pt x="66" y="39"/>
                    <a:pt x="66" y="39"/>
                    <a:pt x="66" y="39"/>
                  </a:cubicBezTo>
                  <a:cubicBezTo>
                    <a:pt x="66" y="37"/>
                    <a:pt x="65" y="36"/>
                    <a:pt x="65" y="35"/>
                  </a:cubicBezTo>
                  <a:cubicBezTo>
                    <a:pt x="74" y="35"/>
                    <a:pt x="74" y="35"/>
                    <a:pt x="74" y="35"/>
                  </a:cubicBezTo>
                  <a:lnTo>
                    <a:pt x="74" y="39"/>
                  </a:lnTo>
                  <a:close/>
                  <a:moveTo>
                    <a:pt x="26" y="13"/>
                  </a:moveTo>
                  <a:cubicBezTo>
                    <a:pt x="13" y="13"/>
                    <a:pt x="13" y="13"/>
                    <a:pt x="13" y="13"/>
                  </a:cubicBezTo>
                  <a:cubicBezTo>
                    <a:pt x="12" y="13"/>
                    <a:pt x="12" y="14"/>
                    <a:pt x="12" y="14"/>
                  </a:cubicBezTo>
                  <a:cubicBezTo>
                    <a:pt x="6" y="23"/>
                    <a:pt x="6" y="23"/>
                    <a:pt x="6" y="23"/>
                  </a:cubicBezTo>
                  <a:cubicBezTo>
                    <a:pt x="5" y="24"/>
                    <a:pt x="5" y="24"/>
                    <a:pt x="6" y="24"/>
                  </a:cubicBezTo>
                  <a:cubicBezTo>
                    <a:pt x="6" y="25"/>
                    <a:pt x="6" y="25"/>
                    <a:pt x="7" y="25"/>
                  </a:cubicBezTo>
                  <a:cubicBezTo>
                    <a:pt x="26" y="25"/>
                    <a:pt x="26" y="25"/>
                    <a:pt x="26" y="25"/>
                  </a:cubicBezTo>
                  <a:cubicBezTo>
                    <a:pt x="26" y="25"/>
                    <a:pt x="27" y="25"/>
                    <a:pt x="27" y="24"/>
                  </a:cubicBezTo>
                  <a:cubicBezTo>
                    <a:pt x="27" y="14"/>
                    <a:pt x="27" y="14"/>
                    <a:pt x="27" y="14"/>
                  </a:cubicBezTo>
                  <a:cubicBezTo>
                    <a:pt x="27" y="14"/>
                    <a:pt x="26" y="13"/>
                    <a:pt x="26" y="13"/>
                  </a:cubicBezTo>
                  <a:close/>
                  <a:moveTo>
                    <a:pt x="25" y="23"/>
                  </a:moveTo>
                  <a:cubicBezTo>
                    <a:pt x="8" y="23"/>
                    <a:pt x="8" y="23"/>
                    <a:pt x="8" y="23"/>
                  </a:cubicBezTo>
                  <a:cubicBezTo>
                    <a:pt x="13" y="15"/>
                    <a:pt x="13" y="15"/>
                    <a:pt x="13" y="15"/>
                  </a:cubicBezTo>
                  <a:cubicBezTo>
                    <a:pt x="25" y="15"/>
                    <a:pt x="25" y="15"/>
                    <a:pt x="25" y="15"/>
                  </a:cubicBezTo>
                  <a:lnTo>
                    <a:pt x="25" y="23"/>
                  </a:lnTo>
                  <a:close/>
                  <a:moveTo>
                    <a:pt x="18" y="28"/>
                  </a:moveTo>
                  <a:cubicBezTo>
                    <a:pt x="18" y="28"/>
                    <a:pt x="18" y="29"/>
                    <a:pt x="17" y="29"/>
                  </a:cubicBezTo>
                  <a:cubicBezTo>
                    <a:pt x="14" y="29"/>
                    <a:pt x="14" y="29"/>
                    <a:pt x="14" y="29"/>
                  </a:cubicBezTo>
                  <a:cubicBezTo>
                    <a:pt x="13" y="29"/>
                    <a:pt x="13" y="28"/>
                    <a:pt x="13" y="28"/>
                  </a:cubicBezTo>
                  <a:cubicBezTo>
                    <a:pt x="13" y="27"/>
                    <a:pt x="13" y="27"/>
                    <a:pt x="14" y="27"/>
                  </a:cubicBezTo>
                  <a:cubicBezTo>
                    <a:pt x="17" y="27"/>
                    <a:pt x="17" y="27"/>
                    <a:pt x="17" y="27"/>
                  </a:cubicBezTo>
                  <a:cubicBezTo>
                    <a:pt x="18" y="27"/>
                    <a:pt x="18" y="27"/>
                    <a:pt x="18" y="28"/>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146" name="Freeform 60"/>
            <p:cNvSpPr>
              <a:spLocks noEditPoints="1"/>
            </p:cNvSpPr>
            <p:nvPr/>
          </p:nvSpPr>
          <p:spPr bwMode="auto">
            <a:xfrm>
              <a:off x="4665340" y="1776226"/>
              <a:ext cx="353116" cy="230293"/>
            </a:xfrm>
            <a:custGeom>
              <a:avLst/>
              <a:gdLst>
                <a:gd name="T0" fmla="*/ 28 w 77"/>
                <a:gd name="T1" fmla="*/ 2 h 48"/>
                <a:gd name="T2" fmla="*/ 10 w 77"/>
                <a:gd name="T3" fmla="*/ 9 h 48"/>
                <a:gd name="T4" fmla="*/ 0 w 77"/>
                <a:gd name="T5" fmla="*/ 34 h 48"/>
                <a:gd name="T6" fmla="*/ 9 w 77"/>
                <a:gd name="T7" fmla="*/ 42 h 48"/>
                <a:gd name="T8" fmla="*/ 10 w 77"/>
                <a:gd name="T9" fmla="*/ 44 h 48"/>
                <a:gd name="T10" fmla="*/ 11 w 77"/>
                <a:gd name="T11" fmla="*/ 46 h 48"/>
                <a:gd name="T12" fmla="*/ 13 w 77"/>
                <a:gd name="T13" fmla="*/ 47 h 48"/>
                <a:gd name="T14" fmla="*/ 15 w 77"/>
                <a:gd name="T15" fmla="*/ 48 h 48"/>
                <a:gd name="T16" fmla="*/ 19 w 77"/>
                <a:gd name="T17" fmla="*/ 48 h 48"/>
                <a:gd name="T18" fmla="*/ 21 w 77"/>
                <a:gd name="T19" fmla="*/ 47 h 48"/>
                <a:gd name="T20" fmla="*/ 23 w 77"/>
                <a:gd name="T21" fmla="*/ 46 h 48"/>
                <a:gd name="T22" fmla="*/ 25 w 77"/>
                <a:gd name="T23" fmla="*/ 43 h 48"/>
                <a:gd name="T24" fmla="*/ 49 w 77"/>
                <a:gd name="T25" fmla="*/ 42 h 48"/>
                <a:gd name="T26" fmla="*/ 50 w 77"/>
                <a:gd name="T27" fmla="*/ 44 h 48"/>
                <a:gd name="T28" fmla="*/ 52 w 77"/>
                <a:gd name="T29" fmla="*/ 46 h 48"/>
                <a:gd name="T30" fmla="*/ 54 w 77"/>
                <a:gd name="T31" fmla="*/ 47 h 48"/>
                <a:gd name="T32" fmla="*/ 56 w 77"/>
                <a:gd name="T33" fmla="*/ 48 h 48"/>
                <a:gd name="T34" fmla="*/ 60 w 77"/>
                <a:gd name="T35" fmla="*/ 48 h 48"/>
                <a:gd name="T36" fmla="*/ 62 w 77"/>
                <a:gd name="T37" fmla="*/ 47 h 48"/>
                <a:gd name="T38" fmla="*/ 64 w 77"/>
                <a:gd name="T39" fmla="*/ 46 h 48"/>
                <a:gd name="T40" fmla="*/ 65 w 77"/>
                <a:gd name="T41" fmla="*/ 43 h 48"/>
                <a:gd name="T42" fmla="*/ 75 w 77"/>
                <a:gd name="T43" fmla="*/ 42 h 48"/>
                <a:gd name="T44" fmla="*/ 77 w 77"/>
                <a:gd name="T45" fmla="*/ 2 h 48"/>
                <a:gd name="T46" fmla="*/ 3 w 77"/>
                <a:gd name="T47" fmla="*/ 39 h 48"/>
                <a:gd name="T48" fmla="*/ 10 w 77"/>
                <a:gd name="T49" fmla="*/ 35 h 48"/>
                <a:gd name="T50" fmla="*/ 21 w 77"/>
                <a:gd name="T51" fmla="*/ 42 h 48"/>
                <a:gd name="T52" fmla="*/ 19 w 77"/>
                <a:gd name="T53" fmla="*/ 43 h 48"/>
                <a:gd name="T54" fmla="*/ 15 w 77"/>
                <a:gd name="T55" fmla="*/ 44 h 48"/>
                <a:gd name="T56" fmla="*/ 13 w 77"/>
                <a:gd name="T57" fmla="*/ 42 h 48"/>
                <a:gd name="T58" fmla="*/ 12 w 77"/>
                <a:gd name="T59" fmla="*/ 40 h 48"/>
                <a:gd name="T60" fmla="*/ 14 w 77"/>
                <a:gd name="T61" fmla="*/ 36 h 48"/>
                <a:gd name="T62" fmla="*/ 17 w 77"/>
                <a:gd name="T63" fmla="*/ 35 h 48"/>
                <a:gd name="T64" fmla="*/ 20 w 77"/>
                <a:gd name="T65" fmla="*/ 36 h 48"/>
                <a:gd name="T66" fmla="*/ 21 w 77"/>
                <a:gd name="T67" fmla="*/ 40 h 48"/>
                <a:gd name="T68" fmla="*/ 17 w 77"/>
                <a:gd name="T69" fmla="*/ 31 h 48"/>
                <a:gd name="T70" fmla="*/ 3 w 77"/>
                <a:gd name="T71" fmla="*/ 32 h 48"/>
                <a:gd name="T72" fmla="*/ 11 w 77"/>
                <a:gd name="T73" fmla="*/ 12 h 48"/>
                <a:gd name="T74" fmla="*/ 29 w 77"/>
                <a:gd name="T75" fmla="*/ 12 h 48"/>
                <a:gd name="T76" fmla="*/ 22 w 77"/>
                <a:gd name="T77" fmla="*/ 33 h 48"/>
                <a:gd name="T78" fmla="*/ 24 w 77"/>
                <a:gd name="T79" fmla="*/ 35 h 48"/>
                <a:gd name="T80" fmla="*/ 50 w 77"/>
                <a:gd name="T81" fmla="*/ 35 h 48"/>
                <a:gd name="T82" fmla="*/ 61 w 77"/>
                <a:gd name="T83" fmla="*/ 42 h 48"/>
                <a:gd name="T84" fmla="*/ 60 w 77"/>
                <a:gd name="T85" fmla="*/ 43 h 48"/>
                <a:gd name="T86" fmla="*/ 56 w 77"/>
                <a:gd name="T87" fmla="*/ 44 h 48"/>
                <a:gd name="T88" fmla="*/ 54 w 77"/>
                <a:gd name="T89" fmla="*/ 42 h 48"/>
                <a:gd name="T90" fmla="*/ 53 w 77"/>
                <a:gd name="T91" fmla="*/ 40 h 48"/>
                <a:gd name="T92" fmla="*/ 55 w 77"/>
                <a:gd name="T93" fmla="*/ 36 h 48"/>
                <a:gd name="T94" fmla="*/ 58 w 77"/>
                <a:gd name="T95" fmla="*/ 35 h 48"/>
                <a:gd name="T96" fmla="*/ 60 w 77"/>
                <a:gd name="T97" fmla="*/ 36 h 48"/>
                <a:gd name="T98" fmla="*/ 62 w 77"/>
                <a:gd name="T99" fmla="*/ 40 h 48"/>
                <a:gd name="T100" fmla="*/ 66 w 77"/>
                <a:gd name="T101" fmla="*/ 39 h 48"/>
                <a:gd name="T102" fmla="*/ 74 w 77"/>
                <a:gd name="T103" fmla="*/ 39 h 48"/>
                <a:gd name="T104" fmla="*/ 12 w 77"/>
                <a:gd name="T105" fmla="*/ 14 h 48"/>
                <a:gd name="T106" fmla="*/ 7 w 77"/>
                <a:gd name="T107" fmla="*/ 25 h 48"/>
                <a:gd name="T108" fmla="*/ 27 w 77"/>
                <a:gd name="T109" fmla="*/ 14 h 48"/>
                <a:gd name="T110" fmla="*/ 8 w 77"/>
                <a:gd name="T111" fmla="*/ 23 h 48"/>
                <a:gd name="T112" fmla="*/ 25 w 77"/>
                <a:gd name="T113" fmla="*/ 23 h 48"/>
                <a:gd name="T114" fmla="*/ 14 w 77"/>
                <a:gd name="T115" fmla="*/ 29 h 48"/>
                <a:gd name="T116" fmla="*/ 17 w 77"/>
                <a:gd name="T117"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 h="48">
                  <a:moveTo>
                    <a:pt x="75" y="0"/>
                  </a:moveTo>
                  <a:cubicBezTo>
                    <a:pt x="30" y="0"/>
                    <a:pt x="30" y="0"/>
                    <a:pt x="30" y="0"/>
                  </a:cubicBezTo>
                  <a:cubicBezTo>
                    <a:pt x="29" y="0"/>
                    <a:pt x="28" y="1"/>
                    <a:pt x="28" y="2"/>
                  </a:cubicBezTo>
                  <a:cubicBezTo>
                    <a:pt x="28" y="8"/>
                    <a:pt x="28" y="8"/>
                    <a:pt x="28" y="8"/>
                  </a:cubicBezTo>
                  <a:cubicBezTo>
                    <a:pt x="11" y="8"/>
                    <a:pt x="11" y="8"/>
                    <a:pt x="11" y="8"/>
                  </a:cubicBezTo>
                  <a:cubicBezTo>
                    <a:pt x="11" y="8"/>
                    <a:pt x="10" y="8"/>
                    <a:pt x="10" y="9"/>
                  </a:cubicBezTo>
                  <a:cubicBezTo>
                    <a:pt x="0" y="22"/>
                    <a:pt x="0" y="22"/>
                    <a:pt x="0" y="22"/>
                  </a:cubicBezTo>
                  <a:cubicBezTo>
                    <a:pt x="0" y="22"/>
                    <a:pt x="0" y="22"/>
                    <a:pt x="0" y="23"/>
                  </a:cubicBezTo>
                  <a:cubicBezTo>
                    <a:pt x="0" y="34"/>
                    <a:pt x="0" y="34"/>
                    <a:pt x="0" y="34"/>
                  </a:cubicBezTo>
                  <a:cubicBezTo>
                    <a:pt x="0" y="40"/>
                    <a:pt x="0" y="40"/>
                    <a:pt x="0" y="40"/>
                  </a:cubicBezTo>
                  <a:cubicBezTo>
                    <a:pt x="0" y="41"/>
                    <a:pt x="1" y="42"/>
                    <a:pt x="2" y="42"/>
                  </a:cubicBezTo>
                  <a:cubicBezTo>
                    <a:pt x="9" y="42"/>
                    <a:pt x="9" y="42"/>
                    <a:pt x="9" y="42"/>
                  </a:cubicBezTo>
                  <a:cubicBezTo>
                    <a:pt x="9" y="42"/>
                    <a:pt x="9" y="43"/>
                    <a:pt x="9" y="43"/>
                  </a:cubicBezTo>
                  <a:cubicBezTo>
                    <a:pt x="9" y="43"/>
                    <a:pt x="9" y="43"/>
                    <a:pt x="9" y="43"/>
                  </a:cubicBezTo>
                  <a:cubicBezTo>
                    <a:pt x="9" y="44"/>
                    <a:pt x="10" y="44"/>
                    <a:pt x="10" y="44"/>
                  </a:cubicBezTo>
                  <a:cubicBezTo>
                    <a:pt x="10" y="45"/>
                    <a:pt x="10" y="45"/>
                    <a:pt x="10" y="45"/>
                  </a:cubicBezTo>
                  <a:cubicBezTo>
                    <a:pt x="10" y="45"/>
                    <a:pt x="11" y="45"/>
                    <a:pt x="11" y="46"/>
                  </a:cubicBezTo>
                  <a:cubicBezTo>
                    <a:pt x="11" y="46"/>
                    <a:pt x="11" y="46"/>
                    <a:pt x="11" y="46"/>
                  </a:cubicBezTo>
                  <a:cubicBezTo>
                    <a:pt x="11" y="46"/>
                    <a:pt x="12" y="46"/>
                    <a:pt x="12" y="47"/>
                  </a:cubicBezTo>
                  <a:cubicBezTo>
                    <a:pt x="12" y="47"/>
                    <a:pt x="12" y="47"/>
                    <a:pt x="12" y="47"/>
                  </a:cubicBezTo>
                  <a:cubicBezTo>
                    <a:pt x="13" y="47"/>
                    <a:pt x="13" y="47"/>
                    <a:pt x="13" y="47"/>
                  </a:cubicBezTo>
                  <a:cubicBezTo>
                    <a:pt x="13" y="48"/>
                    <a:pt x="14" y="48"/>
                    <a:pt x="14" y="48"/>
                  </a:cubicBezTo>
                  <a:cubicBezTo>
                    <a:pt x="14" y="48"/>
                    <a:pt x="14" y="48"/>
                    <a:pt x="15" y="48"/>
                  </a:cubicBezTo>
                  <a:cubicBezTo>
                    <a:pt x="15" y="48"/>
                    <a:pt x="15" y="48"/>
                    <a:pt x="15" y="48"/>
                  </a:cubicBezTo>
                  <a:cubicBezTo>
                    <a:pt x="16" y="48"/>
                    <a:pt x="16" y="48"/>
                    <a:pt x="17" y="48"/>
                  </a:cubicBezTo>
                  <a:cubicBezTo>
                    <a:pt x="17" y="48"/>
                    <a:pt x="18" y="48"/>
                    <a:pt x="19" y="48"/>
                  </a:cubicBezTo>
                  <a:cubicBezTo>
                    <a:pt x="19" y="48"/>
                    <a:pt x="19" y="48"/>
                    <a:pt x="19" y="48"/>
                  </a:cubicBezTo>
                  <a:cubicBezTo>
                    <a:pt x="19" y="48"/>
                    <a:pt x="20" y="48"/>
                    <a:pt x="20" y="48"/>
                  </a:cubicBezTo>
                  <a:cubicBezTo>
                    <a:pt x="20" y="48"/>
                    <a:pt x="20" y="48"/>
                    <a:pt x="21" y="47"/>
                  </a:cubicBezTo>
                  <a:cubicBezTo>
                    <a:pt x="21" y="47"/>
                    <a:pt x="21" y="47"/>
                    <a:pt x="21" y="47"/>
                  </a:cubicBezTo>
                  <a:cubicBezTo>
                    <a:pt x="22" y="47"/>
                    <a:pt x="22" y="47"/>
                    <a:pt x="22" y="47"/>
                  </a:cubicBezTo>
                  <a:cubicBezTo>
                    <a:pt x="22" y="46"/>
                    <a:pt x="22" y="46"/>
                    <a:pt x="23" y="46"/>
                  </a:cubicBezTo>
                  <a:cubicBezTo>
                    <a:pt x="23" y="46"/>
                    <a:pt x="23" y="46"/>
                    <a:pt x="23" y="46"/>
                  </a:cubicBezTo>
                  <a:cubicBezTo>
                    <a:pt x="23" y="45"/>
                    <a:pt x="24" y="45"/>
                    <a:pt x="24" y="45"/>
                  </a:cubicBezTo>
                  <a:cubicBezTo>
                    <a:pt x="24" y="45"/>
                    <a:pt x="24" y="45"/>
                    <a:pt x="24" y="44"/>
                  </a:cubicBezTo>
                  <a:cubicBezTo>
                    <a:pt x="24" y="44"/>
                    <a:pt x="25" y="44"/>
                    <a:pt x="25" y="43"/>
                  </a:cubicBezTo>
                  <a:cubicBezTo>
                    <a:pt x="25" y="43"/>
                    <a:pt x="25" y="43"/>
                    <a:pt x="25" y="43"/>
                  </a:cubicBezTo>
                  <a:cubicBezTo>
                    <a:pt x="25" y="43"/>
                    <a:pt x="25" y="42"/>
                    <a:pt x="25" y="42"/>
                  </a:cubicBezTo>
                  <a:cubicBezTo>
                    <a:pt x="49" y="42"/>
                    <a:pt x="49" y="42"/>
                    <a:pt x="49" y="42"/>
                  </a:cubicBezTo>
                  <a:cubicBezTo>
                    <a:pt x="49" y="42"/>
                    <a:pt x="49" y="43"/>
                    <a:pt x="50" y="43"/>
                  </a:cubicBezTo>
                  <a:cubicBezTo>
                    <a:pt x="50" y="43"/>
                    <a:pt x="50" y="43"/>
                    <a:pt x="50" y="43"/>
                  </a:cubicBezTo>
                  <a:cubicBezTo>
                    <a:pt x="50" y="44"/>
                    <a:pt x="50" y="44"/>
                    <a:pt x="50" y="44"/>
                  </a:cubicBezTo>
                  <a:cubicBezTo>
                    <a:pt x="51" y="45"/>
                    <a:pt x="51" y="45"/>
                    <a:pt x="51" y="45"/>
                  </a:cubicBezTo>
                  <a:cubicBezTo>
                    <a:pt x="51" y="45"/>
                    <a:pt x="51" y="45"/>
                    <a:pt x="51" y="46"/>
                  </a:cubicBezTo>
                  <a:cubicBezTo>
                    <a:pt x="52" y="46"/>
                    <a:pt x="52" y="46"/>
                    <a:pt x="52" y="46"/>
                  </a:cubicBezTo>
                  <a:cubicBezTo>
                    <a:pt x="52" y="46"/>
                    <a:pt x="52" y="46"/>
                    <a:pt x="53" y="47"/>
                  </a:cubicBezTo>
                  <a:cubicBezTo>
                    <a:pt x="53" y="47"/>
                    <a:pt x="53" y="47"/>
                    <a:pt x="53" y="47"/>
                  </a:cubicBezTo>
                  <a:cubicBezTo>
                    <a:pt x="53" y="47"/>
                    <a:pt x="54" y="47"/>
                    <a:pt x="54" y="47"/>
                  </a:cubicBezTo>
                  <a:cubicBezTo>
                    <a:pt x="54" y="48"/>
                    <a:pt x="54" y="48"/>
                    <a:pt x="54" y="48"/>
                  </a:cubicBezTo>
                  <a:cubicBezTo>
                    <a:pt x="55" y="48"/>
                    <a:pt x="55" y="48"/>
                    <a:pt x="55" y="48"/>
                  </a:cubicBezTo>
                  <a:cubicBezTo>
                    <a:pt x="56" y="48"/>
                    <a:pt x="56" y="48"/>
                    <a:pt x="56" y="48"/>
                  </a:cubicBezTo>
                  <a:cubicBezTo>
                    <a:pt x="56" y="48"/>
                    <a:pt x="57" y="48"/>
                    <a:pt x="58" y="48"/>
                  </a:cubicBezTo>
                  <a:cubicBezTo>
                    <a:pt x="58" y="48"/>
                    <a:pt x="59" y="48"/>
                    <a:pt x="59" y="48"/>
                  </a:cubicBezTo>
                  <a:cubicBezTo>
                    <a:pt x="59" y="48"/>
                    <a:pt x="59" y="48"/>
                    <a:pt x="60" y="48"/>
                  </a:cubicBezTo>
                  <a:cubicBezTo>
                    <a:pt x="60" y="48"/>
                    <a:pt x="60" y="48"/>
                    <a:pt x="61" y="48"/>
                  </a:cubicBezTo>
                  <a:cubicBezTo>
                    <a:pt x="61" y="48"/>
                    <a:pt x="61" y="48"/>
                    <a:pt x="61" y="47"/>
                  </a:cubicBezTo>
                  <a:cubicBezTo>
                    <a:pt x="61" y="47"/>
                    <a:pt x="62" y="47"/>
                    <a:pt x="62" y="47"/>
                  </a:cubicBezTo>
                  <a:cubicBezTo>
                    <a:pt x="62" y="47"/>
                    <a:pt x="62" y="47"/>
                    <a:pt x="63" y="47"/>
                  </a:cubicBezTo>
                  <a:cubicBezTo>
                    <a:pt x="63" y="46"/>
                    <a:pt x="63" y="46"/>
                    <a:pt x="63" y="46"/>
                  </a:cubicBezTo>
                  <a:cubicBezTo>
                    <a:pt x="63" y="46"/>
                    <a:pt x="64" y="46"/>
                    <a:pt x="64" y="46"/>
                  </a:cubicBezTo>
                  <a:cubicBezTo>
                    <a:pt x="64" y="45"/>
                    <a:pt x="64" y="45"/>
                    <a:pt x="64" y="45"/>
                  </a:cubicBezTo>
                  <a:cubicBezTo>
                    <a:pt x="64" y="45"/>
                    <a:pt x="65" y="45"/>
                    <a:pt x="65" y="44"/>
                  </a:cubicBezTo>
                  <a:cubicBezTo>
                    <a:pt x="65" y="44"/>
                    <a:pt x="65" y="44"/>
                    <a:pt x="65" y="43"/>
                  </a:cubicBezTo>
                  <a:cubicBezTo>
                    <a:pt x="65" y="43"/>
                    <a:pt x="65" y="43"/>
                    <a:pt x="65" y="43"/>
                  </a:cubicBezTo>
                  <a:cubicBezTo>
                    <a:pt x="66" y="43"/>
                    <a:pt x="66" y="42"/>
                    <a:pt x="66" y="42"/>
                  </a:cubicBezTo>
                  <a:cubicBezTo>
                    <a:pt x="75" y="42"/>
                    <a:pt x="75" y="42"/>
                    <a:pt x="75" y="42"/>
                  </a:cubicBezTo>
                  <a:cubicBezTo>
                    <a:pt x="76" y="42"/>
                    <a:pt x="77" y="41"/>
                    <a:pt x="77" y="40"/>
                  </a:cubicBezTo>
                  <a:cubicBezTo>
                    <a:pt x="77" y="34"/>
                    <a:pt x="77" y="34"/>
                    <a:pt x="77" y="34"/>
                  </a:cubicBezTo>
                  <a:cubicBezTo>
                    <a:pt x="77" y="2"/>
                    <a:pt x="77" y="2"/>
                    <a:pt x="77" y="2"/>
                  </a:cubicBezTo>
                  <a:cubicBezTo>
                    <a:pt x="77" y="1"/>
                    <a:pt x="76" y="0"/>
                    <a:pt x="75" y="0"/>
                  </a:cubicBezTo>
                  <a:close/>
                  <a:moveTo>
                    <a:pt x="8" y="39"/>
                  </a:moveTo>
                  <a:cubicBezTo>
                    <a:pt x="3" y="39"/>
                    <a:pt x="3" y="39"/>
                    <a:pt x="3" y="39"/>
                  </a:cubicBezTo>
                  <a:cubicBezTo>
                    <a:pt x="3" y="35"/>
                    <a:pt x="3" y="35"/>
                    <a:pt x="3" y="35"/>
                  </a:cubicBezTo>
                  <a:cubicBezTo>
                    <a:pt x="4" y="35"/>
                    <a:pt x="4" y="35"/>
                    <a:pt x="4" y="35"/>
                  </a:cubicBezTo>
                  <a:cubicBezTo>
                    <a:pt x="10" y="35"/>
                    <a:pt x="10" y="35"/>
                    <a:pt x="10" y="35"/>
                  </a:cubicBezTo>
                  <a:cubicBezTo>
                    <a:pt x="9" y="36"/>
                    <a:pt x="9" y="37"/>
                    <a:pt x="8" y="39"/>
                  </a:cubicBezTo>
                  <a:close/>
                  <a:moveTo>
                    <a:pt x="21" y="41"/>
                  </a:moveTo>
                  <a:cubicBezTo>
                    <a:pt x="21" y="41"/>
                    <a:pt x="21" y="42"/>
                    <a:pt x="21" y="42"/>
                  </a:cubicBezTo>
                  <a:cubicBezTo>
                    <a:pt x="21" y="42"/>
                    <a:pt x="21" y="42"/>
                    <a:pt x="21" y="42"/>
                  </a:cubicBezTo>
                  <a:cubicBezTo>
                    <a:pt x="20" y="43"/>
                    <a:pt x="20" y="43"/>
                    <a:pt x="20" y="43"/>
                  </a:cubicBezTo>
                  <a:cubicBezTo>
                    <a:pt x="20" y="43"/>
                    <a:pt x="19" y="43"/>
                    <a:pt x="19" y="43"/>
                  </a:cubicBezTo>
                  <a:cubicBezTo>
                    <a:pt x="19" y="44"/>
                    <a:pt x="19" y="44"/>
                    <a:pt x="19" y="44"/>
                  </a:cubicBezTo>
                  <a:cubicBezTo>
                    <a:pt x="18" y="44"/>
                    <a:pt x="17" y="44"/>
                    <a:pt x="17" y="44"/>
                  </a:cubicBezTo>
                  <a:cubicBezTo>
                    <a:pt x="16" y="44"/>
                    <a:pt x="16" y="44"/>
                    <a:pt x="15" y="44"/>
                  </a:cubicBezTo>
                  <a:cubicBezTo>
                    <a:pt x="15" y="44"/>
                    <a:pt x="15" y="44"/>
                    <a:pt x="15" y="43"/>
                  </a:cubicBezTo>
                  <a:cubicBezTo>
                    <a:pt x="14" y="43"/>
                    <a:pt x="14" y="43"/>
                    <a:pt x="14" y="43"/>
                  </a:cubicBezTo>
                  <a:cubicBezTo>
                    <a:pt x="14" y="43"/>
                    <a:pt x="13" y="43"/>
                    <a:pt x="13" y="42"/>
                  </a:cubicBezTo>
                  <a:cubicBezTo>
                    <a:pt x="13" y="42"/>
                    <a:pt x="13" y="42"/>
                    <a:pt x="13" y="42"/>
                  </a:cubicBezTo>
                  <a:cubicBezTo>
                    <a:pt x="13" y="42"/>
                    <a:pt x="13" y="41"/>
                    <a:pt x="13" y="41"/>
                  </a:cubicBezTo>
                  <a:cubicBezTo>
                    <a:pt x="13" y="40"/>
                    <a:pt x="12" y="40"/>
                    <a:pt x="12" y="40"/>
                  </a:cubicBezTo>
                  <a:cubicBezTo>
                    <a:pt x="12" y="39"/>
                    <a:pt x="13" y="38"/>
                    <a:pt x="13" y="37"/>
                  </a:cubicBezTo>
                  <a:cubicBezTo>
                    <a:pt x="13" y="37"/>
                    <a:pt x="13" y="37"/>
                    <a:pt x="13" y="37"/>
                  </a:cubicBezTo>
                  <a:cubicBezTo>
                    <a:pt x="13" y="37"/>
                    <a:pt x="14" y="37"/>
                    <a:pt x="14" y="36"/>
                  </a:cubicBezTo>
                  <a:cubicBezTo>
                    <a:pt x="14" y="36"/>
                    <a:pt x="14" y="36"/>
                    <a:pt x="15" y="36"/>
                  </a:cubicBezTo>
                  <a:cubicBezTo>
                    <a:pt x="15" y="36"/>
                    <a:pt x="15" y="36"/>
                    <a:pt x="15" y="36"/>
                  </a:cubicBezTo>
                  <a:cubicBezTo>
                    <a:pt x="16" y="35"/>
                    <a:pt x="16" y="35"/>
                    <a:pt x="17" y="35"/>
                  </a:cubicBezTo>
                  <a:cubicBezTo>
                    <a:pt x="17" y="35"/>
                    <a:pt x="18" y="35"/>
                    <a:pt x="19" y="36"/>
                  </a:cubicBezTo>
                  <a:cubicBezTo>
                    <a:pt x="19" y="36"/>
                    <a:pt x="19" y="36"/>
                    <a:pt x="19" y="36"/>
                  </a:cubicBezTo>
                  <a:cubicBezTo>
                    <a:pt x="19" y="36"/>
                    <a:pt x="20" y="36"/>
                    <a:pt x="20" y="36"/>
                  </a:cubicBezTo>
                  <a:cubicBezTo>
                    <a:pt x="20" y="37"/>
                    <a:pt x="20" y="37"/>
                    <a:pt x="21" y="37"/>
                  </a:cubicBezTo>
                  <a:cubicBezTo>
                    <a:pt x="21" y="37"/>
                    <a:pt x="21" y="37"/>
                    <a:pt x="21" y="37"/>
                  </a:cubicBezTo>
                  <a:cubicBezTo>
                    <a:pt x="21" y="38"/>
                    <a:pt x="21" y="39"/>
                    <a:pt x="21" y="40"/>
                  </a:cubicBezTo>
                  <a:cubicBezTo>
                    <a:pt x="21" y="40"/>
                    <a:pt x="21" y="40"/>
                    <a:pt x="21" y="41"/>
                  </a:cubicBezTo>
                  <a:close/>
                  <a:moveTo>
                    <a:pt x="22" y="33"/>
                  </a:moveTo>
                  <a:cubicBezTo>
                    <a:pt x="21" y="32"/>
                    <a:pt x="19" y="31"/>
                    <a:pt x="17" y="31"/>
                  </a:cubicBezTo>
                  <a:cubicBezTo>
                    <a:pt x="15" y="31"/>
                    <a:pt x="13" y="32"/>
                    <a:pt x="12" y="33"/>
                  </a:cubicBezTo>
                  <a:cubicBezTo>
                    <a:pt x="4" y="33"/>
                    <a:pt x="4" y="33"/>
                    <a:pt x="4" y="33"/>
                  </a:cubicBezTo>
                  <a:cubicBezTo>
                    <a:pt x="3" y="33"/>
                    <a:pt x="3" y="33"/>
                    <a:pt x="3" y="32"/>
                  </a:cubicBezTo>
                  <a:cubicBezTo>
                    <a:pt x="3" y="25"/>
                    <a:pt x="3" y="25"/>
                    <a:pt x="3" y="25"/>
                  </a:cubicBezTo>
                  <a:cubicBezTo>
                    <a:pt x="3" y="24"/>
                    <a:pt x="3" y="23"/>
                    <a:pt x="4" y="22"/>
                  </a:cubicBezTo>
                  <a:cubicBezTo>
                    <a:pt x="11" y="12"/>
                    <a:pt x="11" y="12"/>
                    <a:pt x="11" y="12"/>
                  </a:cubicBezTo>
                  <a:cubicBezTo>
                    <a:pt x="12" y="11"/>
                    <a:pt x="13" y="11"/>
                    <a:pt x="13" y="11"/>
                  </a:cubicBezTo>
                  <a:cubicBezTo>
                    <a:pt x="28" y="11"/>
                    <a:pt x="28" y="11"/>
                    <a:pt x="28" y="11"/>
                  </a:cubicBezTo>
                  <a:cubicBezTo>
                    <a:pt x="28" y="11"/>
                    <a:pt x="29" y="11"/>
                    <a:pt x="29" y="12"/>
                  </a:cubicBezTo>
                  <a:cubicBezTo>
                    <a:pt x="29" y="32"/>
                    <a:pt x="29" y="32"/>
                    <a:pt x="29" y="32"/>
                  </a:cubicBezTo>
                  <a:cubicBezTo>
                    <a:pt x="29" y="33"/>
                    <a:pt x="28" y="33"/>
                    <a:pt x="28" y="33"/>
                  </a:cubicBezTo>
                  <a:lnTo>
                    <a:pt x="22" y="33"/>
                  </a:lnTo>
                  <a:close/>
                  <a:moveTo>
                    <a:pt x="49" y="39"/>
                  </a:moveTo>
                  <a:cubicBezTo>
                    <a:pt x="25" y="39"/>
                    <a:pt x="25" y="39"/>
                    <a:pt x="25" y="39"/>
                  </a:cubicBezTo>
                  <a:cubicBezTo>
                    <a:pt x="25" y="37"/>
                    <a:pt x="25" y="36"/>
                    <a:pt x="24" y="35"/>
                  </a:cubicBezTo>
                  <a:cubicBezTo>
                    <a:pt x="28" y="35"/>
                    <a:pt x="28" y="35"/>
                    <a:pt x="28" y="35"/>
                  </a:cubicBezTo>
                  <a:cubicBezTo>
                    <a:pt x="30" y="35"/>
                    <a:pt x="30" y="35"/>
                    <a:pt x="30" y="35"/>
                  </a:cubicBezTo>
                  <a:cubicBezTo>
                    <a:pt x="50" y="35"/>
                    <a:pt x="50" y="35"/>
                    <a:pt x="50" y="35"/>
                  </a:cubicBezTo>
                  <a:cubicBezTo>
                    <a:pt x="50" y="36"/>
                    <a:pt x="49" y="37"/>
                    <a:pt x="49" y="39"/>
                  </a:cubicBezTo>
                  <a:close/>
                  <a:moveTo>
                    <a:pt x="62" y="41"/>
                  </a:moveTo>
                  <a:cubicBezTo>
                    <a:pt x="62" y="41"/>
                    <a:pt x="62" y="42"/>
                    <a:pt x="61" y="42"/>
                  </a:cubicBezTo>
                  <a:cubicBezTo>
                    <a:pt x="61" y="42"/>
                    <a:pt x="61" y="42"/>
                    <a:pt x="61" y="42"/>
                  </a:cubicBezTo>
                  <a:cubicBezTo>
                    <a:pt x="61" y="43"/>
                    <a:pt x="61" y="43"/>
                    <a:pt x="60" y="43"/>
                  </a:cubicBezTo>
                  <a:cubicBezTo>
                    <a:pt x="60" y="43"/>
                    <a:pt x="60" y="43"/>
                    <a:pt x="60" y="43"/>
                  </a:cubicBezTo>
                  <a:cubicBezTo>
                    <a:pt x="60" y="44"/>
                    <a:pt x="59" y="44"/>
                    <a:pt x="59" y="44"/>
                  </a:cubicBezTo>
                  <a:cubicBezTo>
                    <a:pt x="59" y="44"/>
                    <a:pt x="58" y="44"/>
                    <a:pt x="58" y="44"/>
                  </a:cubicBezTo>
                  <a:cubicBezTo>
                    <a:pt x="57" y="44"/>
                    <a:pt x="56" y="44"/>
                    <a:pt x="56" y="44"/>
                  </a:cubicBezTo>
                  <a:cubicBezTo>
                    <a:pt x="56" y="44"/>
                    <a:pt x="55" y="44"/>
                    <a:pt x="55" y="43"/>
                  </a:cubicBezTo>
                  <a:cubicBezTo>
                    <a:pt x="55" y="43"/>
                    <a:pt x="55" y="43"/>
                    <a:pt x="55" y="43"/>
                  </a:cubicBezTo>
                  <a:cubicBezTo>
                    <a:pt x="54" y="43"/>
                    <a:pt x="54" y="43"/>
                    <a:pt x="54" y="42"/>
                  </a:cubicBezTo>
                  <a:cubicBezTo>
                    <a:pt x="54" y="42"/>
                    <a:pt x="54" y="42"/>
                    <a:pt x="54" y="42"/>
                  </a:cubicBezTo>
                  <a:cubicBezTo>
                    <a:pt x="54" y="42"/>
                    <a:pt x="53" y="41"/>
                    <a:pt x="53" y="41"/>
                  </a:cubicBezTo>
                  <a:cubicBezTo>
                    <a:pt x="53" y="40"/>
                    <a:pt x="53" y="40"/>
                    <a:pt x="53" y="40"/>
                  </a:cubicBezTo>
                  <a:cubicBezTo>
                    <a:pt x="53" y="39"/>
                    <a:pt x="53" y="38"/>
                    <a:pt x="54" y="37"/>
                  </a:cubicBezTo>
                  <a:cubicBezTo>
                    <a:pt x="54" y="37"/>
                    <a:pt x="54" y="37"/>
                    <a:pt x="54" y="37"/>
                  </a:cubicBezTo>
                  <a:cubicBezTo>
                    <a:pt x="54" y="37"/>
                    <a:pt x="54" y="37"/>
                    <a:pt x="55" y="36"/>
                  </a:cubicBezTo>
                  <a:cubicBezTo>
                    <a:pt x="55" y="36"/>
                    <a:pt x="55" y="36"/>
                    <a:pt x="55" y="36"/>
                  </a:cubicBezTo>
                  <a:cubicBezTo>
                    <a:pt x="55" y="36"/>
                    <a:pt x="56" y="36"/>
                    <a:pt x="56" y="36"/>
                  </a:cubicBezTo>
                  <a:cubicBezTo>
                    <a:pt x="56" y="35"/>
                    <a:pt x="57" y="35"/>
                    <a:pt x="58" y="35"/>
                  </a:cubicBezTo>
                  <a:cubicBezTo>
                    <a:pt x="58" y="35"/>
                    <a:pt x="59" y="35"/>
                    <a:pt x="59" y="36"/>
                  </a:cubicBezTo>
                  <a:cubicBezTo>
                    <a:pt x="59" y="36"/>
                    <a:pt x="60" y="36"/>
                    <a:pt x="60" y="36"/>
                  </a:cubicBezTo>
                  <a:cubicBezTo>
                    <a:pt x="60" y="36"/>
                    <a:pt x="60" y="36"/>
                    <a:pt x="60" y="36"/>
                  </a:cubicBezTo>
                  <a:cubicBezTo>
                    <a:pt x="61" y="37"/>
                    <a:pt x="61" y="37"/>
                    <a:pt x="61" y="37"/>
                  </a:cubicBezTo>
                  <a:cubicBezTo>
                    <a:pt x="61" y="37"/>
                    <a:pt x="61" y="37"/>
                    <a:pt x="61" y="37"/>
                  </a:cubicBezTo>
                  <a:cubicBezTo>
                    <a:pt x="62" y="38"/>
                    <a:pt x="62" y="39"/>
                    <a:pt x="62" y="40"/>
                  </a:cubicBezTo>
                  <a:cubicBezTo>
                    <a:pt x="62" y="40"/>
                    <a:pt x="62" y="40"/>
                    <a:pt x="62" y="41"/>
                  </a:cubicBezTo>
                  <a:close/>
                  <a:moveTo>
                    <a:pt x="74" y="39"/>
                  </a:moveTo>
                  <a:cubicBezTo>
                    <a:pt x="66" y="39"/>
                    <a:pt x="66" y="39"/>
                    <a:pt x="66" y="39"/>
                  </a:cubicBezTo>
                  <a:cubicBezTo>
                    <a:pt x="66" y="37"/>
                    <a:pt x="65" y="36"/>
                    <a:pt x="65" y="35"/>
                  </a:cubicBezTo>
                  <a:cubicBezTo>
                    <a:pt x="74" y="35"/>
                    <a:pt x="74" y="35"/>
                    <a:pt x="74" y="35"/>
                  </a:cubicBezTo>
                  <a:lnTo>
                    <a:pt x="74" y="39"/>
                  </a:lnTo>
                  <a:close/>
                  <a:moveTo>
                    <a:pt x="26" y="13"/>
                  </a:moveTo>
                  <a:cubicBezTo>
                    <a:pt x="13" y="13"/>
                    <a:pt x="13" y="13"/>
                    <a:pt x="13" y="13"/>
                  </a:cubicBezTo>
                  <a:cubicBezTo>
                    <a:pt x="12" y="13"/>
                    <a:pt x="12" y="14"/>
                    <a:pt x="12" y="14"/>
                  </a:cubicBezTo>
                  <a:cubicBezTo>
                    <a:pt x="6" y="23"/>
                    <a:pt x="6" y="23"/>
                    <a:pt x="6" y="23"/>
                  </a:cubicBezTo>
                  <a:cubicBezTo>
                    <a:pt x="5" y="24"/>
                    <a:pt x="5" y="24"/>
                    <a:pt x="6" y="24"/>
                  </a:cubicBezTo>
                  <a:cubicBezTo>
                    <a:pt x="6" y="25"/>
                    <a:pt x="6" y="25"/>
                    <a:pt x="7" y="25"/>
                  </a:cubicBezTo>
                  <a:cubicBezTo>
                    <a:pt x="26" y="25"/>
                    <a:pt x="26" y="25"/>
                    <a:pt x="26" y="25"/>
                  </a:cubicBezTo>
                  <a:cubicBezTo>
                    <a:pt x="26" y="25"/>
                    <a:pt x="27" y="25"/>
                    <a:pt x="27" y="24"/>
                  </a:cubicBezTo>
                  <a:cubicBezTo>
                    <a:pt x="27" y="14"/>
                    <a:pt x="27" y="14"/>
                    <a:pt x="27" y="14"/>
                  </a:cubicBezTo>
                  <a:cubicBezTo>
                    <a:pt x="27" y="14"/>
                    <a:pt x="26" y="13"/>
                    <a:pt x="26" y="13"/>
                  </a:cubicBezTo>
                  <a:close/>
                  <a:moveTo>
                    <a:pt x="25" y="23"/>
                  </a:moveTo>
                  <a:cubicBezTo>
                    <a:pt x="8" y="23"/>
                    <a:pt x="8" y="23"/>
                    <a:pt x="8" y="23"/>
                  </a:cubicBezTo>
                  <a:cubicBezTo>
                    <a:pt x="13" y="15"/>
                    <a:pt x="13" y="15"/>
                    <a:pt x="13" y="15"/>
                  </a:cubicBezTo>
                  <a:cubicBezTo>
                    <a:pt x="25" y="15"/>
                    <a:pt x="25" y="15"/>
                    <a:pt x="25" y="15"/>
                  </a:cubicBezTo>
                  <a:lnTo>
                    <a:pt x="25" y="23"/>
                  </a:lnTo>
                  <a:close/>
                  <a:moveTo>
                    <a:pt x="18" y="28"/>
                  </a:moveTo>
                  <a:cubicBezTo>
                    <a:pt x="18" y="28"/>
                    <a:pt x="18" y="29"/>
                    <a:pt x="17" y="29"/>
                  </a:cubicBezTo>
                  <a:cubicBezTo>
                    <a:pt x="14" y="29"/>
                    <a:pt x="14" y="29"/>
                    <a:pt x="14" y="29"/>
                  </a:cubicBezTo>
                  <a:cubicBezTo>
                    <a:pt x="13" y="29"/>
                    <a:pt x="13" y="28"/>
                    <a:pt x="13" y="28"/>
                  </a:cubicBezTo>
                  <a:cubicBezTo>
                    <a:pt x="13" y="27"/>
                    <a:pt x="13" y="27"/>
                    <a:pt x="14" y="27"/>
                  </a:cubicBezTo>
                  <a:cubicBezTo>
                    <a:pt x="17" y="27"/>
                    <a:pt x="17" y="27"/>
                    <a:pt x="17" y="27"/>
                  </a:cubicBezTo>
                  <a:cubicBezTo>
                    <a:pt x="18" y="27"/>
                    <a:pt x="18" y="27"/>
                    <a:pt x="18" y="28"/>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147" name="Freeform 60"/>
            <p:cNvSpPr>
              <a:spLocks noEditPoints="1"/>
            </p:cNvSpPr>
            <p:nvPr/>
          </p:nvSpPr>
          <p:spPr bwMode="auto">
            <a:xfrm>
              <a:off x="3649749" y="5244833"/>
              <a:ext cx="353116" cy="230293"/>
            </a:xfrm>
            <a:custGeom>
              <a:avLst/>
              <a:gdLst>
                <a:gd name="T0" fmla="*/ 28 w 77"/>
                <a:gd name="T1" fmla="*/ 2 h 48"/>
                <a:gd name="T2" fmla="*/ 10 w 77"/>
                <a:gd name="T3" fmla="*/ 9 h 48"/>
                <a:gd name="T4" fmla="*/ 0 w 77"/>
                <a:gd name="T5" fmla="*/ 34 h 48"/>
                <a:gd name="T6" fmla="*/ 9 w 77"/>
                <a:gd name="T7" fmla="*/ 42 h 48"/>
                <a:gd name="T8" fmla="*/ 10 w 77"/>
                <a:gd name="T9" fmla="*/ 44 h 48"/>
                <a:gd name="T10" fmla="*/ 11 w 77"/>
                <a:gd name="T11" fmla="*/ 46 h 48"/>
                <a:gd name="T12" fmla="*/ 13 w 77"/>
                <a:gd name="T13" fmla="*/ 47 h 48"/>
                <a:gd name="T14" fmla="*/ 15 w 77"/>
                <a:gd name="T15" fmla="*/ 48 h 48"/>
                <a:gd name="T16" fmla="*/ 19 w 77"/>
                <a:gd name="T17" fmla="*/ 48 h 48"/>
                <a:gd name="T18" fmla="*/ 21 w 77"/>
                <a:gd name="T19" fmla="*/ 47 h 48"/>
                <a:gd name="T20" fmla="*/ 23 w 77"/>
                <a:gd name="T21" fmla="*/ 46 h 48"/>
                <a:gd name="T22" fmla="*/ 25 w 77"/>
                <a:gd name="T23" fmla="*/ 43 h 48"/>
                <a:gd name="T24" fmla="*/ 49 w 77"/>
                <a:gd name="T25" fmla="*/ 42 h 48"/>
                <a:gd name="T26" fmla="*/ 50 w 77"/>
                <a:gd name="T27" fmla="*/ 44 h 48"/>
                <a:gd name="T28" fmla="*/ 52 w 77"/>
                <a:gd name="T29" fmla="*/ 46 h 48"/>
                <a:gd name="T30" fmla="*/ 54 w 77"/>
                <a:gd name="T31" fmla="*/ 47 h 48"/>
                <a:gd name="T32" fmla="*/ 56 w 77"/>
                <a:gd name="T33" fmla="*/ 48 h 48"/>
                <a:gd name="T34" fmla="*/ 60 w 77"/>
                <a:gd name="T35" fmla="*/ 48 h 48"/>
                <a:gd name="T36" fmla="*/ 62 w 77"/>
                <a:gd name="T37" fmla="*/ 47 h 48"/>
                <a:gd name="T38" fmla="*/ 64 w 77"/>
                <a:gd name="T39" fmla="*/ 46 h 48"/>
                <a:gd name="T40" fmla="*/ 65 w 77"/>
                <a:gd name="T41" fmla="*/ 43 h 48"/>
                <a:gd name="T42" fmla="*/ 75 w 77"/>
                <a:gd name="T43" fmla="*/ 42 h 48"/>
                <a:gd name="T44" fmla="*/ 77 w 77"/>
                <a:gd name="T45" fmla="*/ 2 h 48"/>
                <a:gd name="T46" fmla="*/ 3 w 77"/>
                <a:gd name="T47" fmla="*/ 39 h 48"/>
                <a:gd name="T48" fmla="*/ 10 w 77"/>
                <a:gd name="T49" fmla="*/ 35 h 48"/>
                <a:gd name="T50" fmla="*/ 21 w 77"/>
                <a:gd name="T51" fmla="*/ 42 h 48"/>
                <a:gd name="T52" fmla="*/ 19 w 77"/>
                <a:gd name="T53" fmla="*/ 43 h 48"/>
                <a:gd name="T54" fmla="*/ 15 w 77"/>
                <a:gd name="T55" fmla="*/ 44 h 48"/>
                <a:gd name="T56" fmla="*/ 13 w 77"/>
                <a:gd name="T57" fmla="*/ 42 h 48"/>
                <a:gd name="T58" fmla="*/ 12 w 77"/>
                <a:gd name="T59" fmla="*/ 40 h 48"/>
                <a:gd name="T60" fmla="*/ 14 w 77"/>
                <a:gd name="T61" fmla="*/ 36 h 48"/>
                <a:gd name="T62" fmla="*/ 17 w 77"/>
                <a:gd name="T63" fmla="*/ 35 h 48"/>
                <a:gd name="T64" fmla="*/ 20 w 77"/>
                <a:gd name="T65" fmla="*/ 36 h 48"/>
                <a:gd name="T66" fmla="*/ 21 w 77"/>
                <a:gd name="T67" fmla="*/ 40 h 48"/>
                <a:gd name="T68" fmla="*/ 17 w 77"/>
                <a:gd name="T69" fmla="*/ 31 h 48"/>
                <a:gd name="T70" fmla="*/ 3 w 77"/>
                <a:gd name="T71" fmla="*/ 32 h 48"/>
                <a:gd name="T72" fmla="*/ 11 w 77"/>
                <a:gd name="T73" fmla="*/ 12 h 48"/>
                <a:gd name="T74" fmla="*/ 29 w 77"/>
                <a:gd name="T75" fmla="*/ 12 h 48"/>
                <a:gd name="T76" fmla="*/ 22 w 77"/>
                <a:gd name="T77" fmla="*/ 33 h 48"/>
                <a:gd name="T78" fmla="*/ 24 w 77"/>
                <a:gd name="T79" fmla="*/ 35 h 48"/>
                <a:gd name="T80" fmla="*/ 50 w 77"/>
                <a:gd name="T81" fmla="*/ 35 h 48"/>
                <a:gd name="T82" fmla="*/ 61 w 77"/>
                <a:gd name="T83" fmla="*/ 42 h 48"/>
                <a:gd name="T84" fmla="*/ 60 w 77"/>
                <a:gd name="T85" fmla="*/ 43 h 48"/>
                <a:gd name="T86" fmla="*/ 56 w 77"/>
                <a:gd name="T87" fmla="*/ 44 h 48"/>
                <a:gd name="T88" fmla="*/ 54 w 77"/>
                <a:gd name="T89" fmla="*/ 42 h 48"/>
                <a:gd name="T90" fmla="*/ 53 w 77"/>
                <a:gd name="T91" fmla="*/ 40 h 48"/>
                <a:gd name="T92" fmla="*/ 55 w 77"/>
                <a:gd name="T93" fmla="*/ 36 h 48"/>
                <a:gd name="T94" fmla="*/ 58 w 77"/>
                <a:gd name="T95" fmla="*/ 35 h 48"/>
                <a:gd name="T96" fmla="*/ 60 w 77"/>
                <a:gd name="T97" fmla="*/ 36 h 48"/>
                <a:gd name="T98" fmla="*/ 62 w 77"/>
                <a:gd name="T99" fmla="*/ 40 h 48"/>
                <a:gd name="T100" fmla="*/ 66 w 77"/>
                <a:gd name="T101" fmla="*/ 39 h 48"/>
                <a:gd name="T102" fmla="*/ 74 w 77"/>
                <a:gd name="T103" fmla="*/ 39 h 48"/>
                <a:gd name="T104" fmla="*/ 12 w 77"/>
                <a:gd name="T105" fmla="*/ 14 h 48"/>
                <a:gd name="T106" fmla="*/ 7 w 77"/>
                <a:gd name="T107" fmla="*/ 25 h 48"/>
                <a:gd name="T108" fmla="*/ 27 w 77"/>
                <a:gd name="T109" fmla="*/ 14 h 48"/>
                <a:gd name="T110" fmla="*/ 8 w 77"/>
                <a:gd name="T111" fmla="*/ 23 h 48"/>
                <a:gd name="T112" fmla="*/ 25 w 77"/>
                <a:gd name="T113" fmla="*/ 23 h 48"/>
                <a:gd name="T114" fmla="*/ 14 w 77"/>
                <a:gd name="T115" fmla="*/ 29 h 48"/>
                <a:gd name="T116" fmla="*/ 17 w 77"/>
                <a:gd name="T117"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 h="48">
                  <a:moveTo>
                    <a:pt x="75" y="0"/>
                  </a:moveTo>
                  <a:cubicBezTo>
                    <a:pt x="30" y="0"/>
                    <a:pt x="30" y="0"/>
                    <a:pt x="30" y="0"/>
                  </a:cubicBezTo>
                  <a:cubicBezTo>
                    <a:pt x="29" y="0"/>
                    <a:pt x="28" y="1"/>
                    <a:pt x="28" y="2"/>
                  </a:cubicBezTo>
                  <a:cubicBezTo>
                    <a:pt x="28" y="8"/>
                    <a:pt x="28" y="8"/>
                    <a:pt x="28" y="8"/>
                  </a:cubicBezTo>
                  <a:cubicBezTo>
                    <a:pt x="11" y="8"/>
                    <a:pt x="11" y="8"/>
                    <a:pt x="11" y="8"/>
                  </a:cubicBezTo>
                  <a:cubicBezTo>
                    <a:pt x="11" y="8"/>
                    <a:pt x="10" y="8"/>
                    <a:pt x="10" y="9"/>
                  </a:cubicBezTo>
                  <a:cubicBezTo>
                    <a:pt x="0" y="22"/>
                    <a:pt x="0" y="22"/>
                    <a:pt x="0" y="22"/>
                  </a:cubicBezTo>
                  <a:cubicBezTo>
                    <a:pt x="0" y="22"/>
                    <a:pt x="0" y="22"/>
                    <a:pt x="0" y="23"/>
                  </a:cubicBezTo>
                  <a:cubicBezTo>
                    <a:pt x="0" y="34"/>
                    <a:pt x="0" y="34"/>
                    <a:pt x="0" y="34"/>
                  </a:cubicBezTo>
                  <a:cubicBezTo>
                    <a:pt x="0" y="40"/>
                    <a:pt x="0" y="40"/>
                    <a:pt x="0" y="40"/>
                  </a:cubicBezTo>
                  <a:cubicBezTo>
                    <a:pt x="0" y="41"/>
                    <a:pt x="1" y="42"/>
                    <a:pt x="2" y="42"/>
                  </a:cubicBezTo>
                  <a:cubicBezTo>
                    <a:pt x="9" y="42"/>
                    <a:pt x="9" y="42"/>
                    <a:pt x="9" y="42"/>
                  </a:cubicBezTo>
                  <a:cubicBezTo>
                    <a:pt x="9" y="42"/>
                    <a:pt x="9" y="43"/>
                    <a:pt x="9" y="43"/>
                  </a:cubicBezTo>
                  <a:cubicBezTo>
                    <a:pt x="9" y="43"/>
                    <a:pt x="9" y="43"/>
                    <a:pt x="9" y="43"/>
                  </a:cubicBezTo>
                  <a:cubicBezTo>
                    <a:pt x="9" y="44"/>
                    <a:pt x="10" y="44"/>
                    <a:pt x="10" y="44"/>
                  </a:cubicBezTo>
                  <a:cubicBezTo>
                    <a:pt x="10" y="45"/>
                    <a:pt x="10" y="45"/>
                    <a:pt x="10" y="45"/>
                  </a:cubicBezTo>
                  <a:cubicBezTo>
                    <a:pt x="10" y="45"/>
                    <a:pt x="11" y="45"/>
                    <a:pt x="11" y="46"/>
                  </a:cubicBezTo>
                  <a:cubicBezTo>
                    <a:pt x="11" y="46"/>
                    <a:pt x="11" y="46"/>
                    <a:pt x="11" y="46"/>
                  </a:cubicBezTo>
                  <a:cubicBezTo>
                    <a:pt x="11" y="46"/>
                    <a:pt x="12" y="46"/>
                    <a:pt x="12" y="47"/>
                  </a:cubicBezTo>
                  <a:cubicBezTo>
                    <a:pt x="12" y="47"/>
                    <a:pt x="12" y="47"/>
                    <a:pt x="12" y="47"/>
                  </a:cubicBezTo>
                  <a:cubicBezTo>
                    <a:pt x="13" y="47"/>
                    <a:pt x="13" y="47"/>
                    <a:pt x="13" y="47"/>
                  </a:cubicBezTo>
                  <a:cubicBezTo>
                    <a:pt x="13" y="48"/>
                    <a:pt x="14" y="48"/>
                    <a:pt x="14" y="48"/>
                  </a:cubicBezTo>
                  <a:cubicBezTo>
                    <a:pt x="14" y="48"/>
                    <a:pt x="14" y="48"/>
                    <a:pt x="15" y="48"/>
                  </a:cubicBezTo>
                  <a:cubicBezTo>
                    <a:pt x="15" y="48"/>
                    <a:pt x="15" y="48"/>
                    <a:pt x="15" y="48"/>
                  </a:cubicBezTo>
                  <a:cubicBezTo>
                    <a:pt x="16" y="48"/>
                    <a:pt x="16" y="48"/>
                    <a:pt x="17" y="48"/>
                  </a:cubicBezTo>
                  <a:cubicBezTo>
                    <a:pt x="17" y="48"/>
                    <a:pt x="18" y="48"/>
                    <a:pt x="19" y="48"/>
                  </a:cubicBezTo>
                  <a:cubicBezTo>
                    <a:pt x="19" y="48"/>
                    <a:pt x="19" y="48"/>
                    <a:pt x="19" y="48"/>
                  </a:cubicBezTo>
                  <a:cubicBezTo>
                    <a:pt x="19" y="48"/>
                    <a:pt x="20" y="48"/>
                    <a:pt x="20" y="48"/>
                  </a:cubicBezTo>
                  <a:cubicBezTo>
                    <a:pt x="20" y="48"/>
                    <a:pt x="20" y="48"/>
                    <a:pt x="21" y="47"/>
                  </a:cubicBezTo>
                  <a:cubicBezTo>
                    <a:pt x="21" y="47"/>
                    <a:pt x="21" y="47"/>
                    <a:pt x="21" y="47"/>
                  </a:cubicBezTo>
                  <a:cubicBezTo>
                    <a:pt x="22" y="47"/>
                    <a:pt x="22" y="47"/>
                    <a:pt x="22" y="47"/>
                  </a:cubicBezTo>
                  <a:cubicBezTo>
                    <a:pt x="22" y="46"/>
                    <a:pt x="22" y="46"/>
                    <a:pt x="23" y="46"/>
                  </a:cubicBezTo>
                  <a:cubicBezTo>
                    <a:pt x="23" y="46"/>
                    <a:pt x="23" y="46"/>
                    <a:pt x="23" y="46"/>
                  </a:cubicBezTo>
                  <a:cubicBezTo>
                    <a:pt x="23" y="45"/>
                    <a:pt x="24" y="45"/>
                    <a:pt x="24" y="45"/>
                  </a:cubicBezTo>
                  <a:cubicBezTo>
                    <a:pt x="24" y="45"/>
                    <a:pt x="24" y="45"/>
                    <a:pt x="24" y="44"/>
                  </a:cubicBezTo>
                  <a:cubicBezTo>
                    <a:pt x="24" y="44"/>
                    <a:pt x="25" y="44"/>
                    <a:pt x="25" y="43"/>
                  </a:cubicBezTo>
                  <a:cubicBezTo>
                    <a:pt x="25" y="43"/>
                    <a:pt x="25" y="43"/>
                    <a:pt x="25" y="43"/>
                  </a:cubicBezTo>
                  <a:cubicBezTo>
                    <a:pt x="25" y="43"/>
                    <a:pt x="25" y="42"/>
                    <a:pt x="25" y="42"/>
                  </a:cubicBezTo>
                  <a:cubicBezTo>
                    <a:pt x="49" y="42"/>
                    <a:pt x="49" y="42"/>
                    <a:pt x="49" y="42"/>
                  </a:cubicBezTo>
                  <a:cubicBezTo>
                    <a:pt x="49" y="42"/>
                    <a:pt x="49" y="43"/>
                    <a:pt x="50" y="43"/>
                  </a:cubicBezTo>
                  <a:cubicBezTo>
                    <a:pt x="50" y="43"/>
                    <a:pt x="50" y="43"/>
                    <a:pt x="50" y="43"/>
                  </a:cubicBezTo>
                  <a:cubicBezTo>
                    <a:pt x="50" y="44"/>
                    <a:pt x="50" y="44"/>
                    <a:pt x="50" y="44"/>
                  </a:cubicBezTo>
                  <a:cubicBezTo>
                    <a:pt x="51" y="45"/>
                    <a:pt x="51" y="45"/>
                    <a:pt x="51" y="45"/>
                  </a:cubicBezTo>
                  <a:cubicBezTo>
                    <a:pt x="51" y="45"/>
                    <a:pt x="51" y="45"/>
                    <a:pt x="51" y="46"/>
                  </a:cubicBezTo>
                  <a:cubicBezTo>
                    <a:pt x="52" y="46"/>
                    <a:pt x="52" y="46"/>
                    <a:pt x="52" y="46"/>
                  </a:cubicBezTo>
                  <a:cubicBezTo>
                    <a:pt x="52" y="46"/>
                    <a:pt x="52" y="46"/>
                    <a:pt x="53" y="47"/>
                  </a:cubicBezTo>
                  <a:cubicBezTo>
                    <a:pt x="53" y="47"/>
                    <a:pt x="53" y="47"/>
                    <a:pt x="53" y="47"/>
                  </a:cubicBezTo>
                  <a:cubicBezTo>
                    <a:pt x="53" y="47"/>
                    <a:pt x="54" y="47"/>
                    <a:pt x="54" y="47"/>
                  </a:cubicBezTo>
                  <a:cubicBezTo>
                    <a:pt x="54" y="48"/>
                    <a:pt x="54" y="48"/>
                    <a:pt x="54" y="48"/>
                  </a:cubicBezTo>
                  <a:cubicBezTo>
                    <a:pt x="55" y="48"/>
                    <a:pt x="55" y="48"/>
                    <a:pt x="55" y="48"/>
                  </a:cubicBezTo>
                  <a:cubicBezTo>
                    <a:pt x="56" y="48"/>
                    <a:pt x="56" y="48"/>
                    <a:pt x="56" y="48"/>
                  </a:cubicBezTo>
                  <a:cubicBezTo>
                    <a:pt x="56" y="48"/>
                    <a:pt x="57" y="48"/>
                    <a:pt x="58" y="48"/>
                  </a:cubicBezTo>
                  <a:cubicBezTo>
                    <a:pt x="58" y="48"/>
                    <a:pt x="59" y="48"/>
                    <a:pt x="59" y="48"/>
                  </a:cubicBezTo>
                  <a:cubicBezTo>
                    <a:pt x="59" y="48"/>
                    <a:pt x="59" y="48"/>
                    <a:pt x="60" y="48"/>
                  </a:cubicBezTo>
                  <a:cubicBezTo>
                    <a:pt x="60" y="48"/>
                    <a:pt x="60" y="48"/>
                    <a:pt x="61" y="48"/>
                  </a:cubicBezTo>
                  <a:cubicBezTo>
                    <a:pt x="61" y="48"/>
                    <a:pt x="61" y="48"/>
                    <a:pt x="61" y="47"/>
                  </a:cubicBezTo>
                  <a:cubicBezTo>
                    <a:pt x="61" y="47"/>
                    <a:pt x="62" y="47"/>
                    <a:pt x="62" y="47"/>
                  </a:cubicBezTo>
                  <a:cubicBezTo>
                    <a:pt x="62" y="47"/>
                    <a:pt x="62" y="47"/>
                    <a:pt x="63" y="47"/>
                  </a:cubicBezTo>
                  <a:cubicBezTo>
                    <a:pt x="63" y="46"/>
                    <a:pt x="63" y="46"/>
                    <a:pt x="63" y="46"/>
                  </a:cubicBezTo>
                  <a:cubicBezTo>
                    <a:pt x="63" y="46"/>
                    <a:pt x="64" y="46"/>
                    <a:pt x="64" y="46"/>
                  </a:cubicBezTo>
                  <a:cubicBezTo>
                    <a:pt x="64" y="45"/>
                    <a:pt x="64" y="45"/>
                    <a:pt x="64" y="45"/>
                  </a:cubicBezTo>
                  <a:cubicBezTo>
                    <a:pt x="64" y="45"/>
                    <a:pt x="65" y="45"/>
                    <a:pt x="65" y="44"/>
                  </a:cubicBezTo>
                  <a:cubicBezTo>
                    <a:pt x="65" y="44"/>
                    <a:pt x="65" y="44"/>
                    <a:pt x="65" y="43"/>
                  </a:cubicBezTo>
                  <a:cubicBezTo>
                    <a:pt x="65" y="43"/>
                    <a:pt x="65" y="43"/>
                    <a:pt x="65" y="43"/>
                  </a:cubicBezTo>
                  <a:cubicBezTo>
                    <a:pt x="66" y="43"/>
                    <a:pt x="66" y="42"/>
                    <a:pt x="66" y="42"/>
                  </a:cubicBezTo>
                  <a:cubicBezTo>
                    <a:pt x="75" y="42"/>
                    <a:pt x="75" y="42"/>
                    <a:pt x="75" y="42"/>
                  </a:cubicBezTo>
                  <a:cubicBezTo>
                    <a:pt x="76" y="42"/>
                    <a:pt x="77" y="41"/>
                    <a:pt x="77" y="40"/>
                  </a:cubicBezTo>
                  <a:cubicBezTo>
                    <a:pt x="77" y="34"/>
                    <a:pt x="77" y="34"/>
                    <a:pt x="77" y="34"/>
                  </a:cubicBezTo>
                  <a:cubicBezTo>
                    <a:pt x="77" y="2"/>
                    <a:pt x="77" y="2"/>
                    <a:pt x="77" y="2"/>
                  </a:cubicBezTo>
                  <a:cubicBezTo>
                    <a:pt x="77" y="1"/>
                    <a:pt x="76" y="0"/>
                    <a:pt x="75" y="0"/>
                  </a:cubicBezTo>
                  <a:close/>
                  <a:moveTo>
                    <a:pt x="8" y="39"/>
                  </a:moveTo>
                  <a:cubicBezTo>
                    <a:pt x="3" y="39"/>
                    <a:pt x="3" y="39"/>
                    <a:pt x="3" y="39"/>
                  </a:cubicBezTo>
                  <a:cubicBezTo>
                    <a:pt x="3" y="35"/>
                    <a:pt x="3" y="35"/>
                    <a:pt x="3" y="35"/>
                  </a:cubicBezTo>
                  <a:cubicBezTo>
                    <a:pt x="4" y="35"/>
                    <a:pt x="4" y="35"/>
                    <a:pt x="4" y="35"/>
                  </a:cubicBezTo>
                  <a:cubicBezTo>
                    <a:pt x="10" y="35"/>
                    <a:pt x="10" y="35"/>
                    <a:pt x="10" y="35"/>
                  </a:cubicBezTo>
                  <a:cubicBezTo>
                    <a:pt x="9" y="36"/>
                    <a:pt x="9" y="37"/>
                    <a:pt x="8" y="39"/>
                  </a:cubicBezTo>
                  <a:close/>
                  <a:moveTo>
                    <a:pt x="21" y="41"/>
                  </a:moveTo>
                  <a:cubicBezTo>
                    <a:pt x="21" y="41"/>
                    <a:pt x="21" y="42"/>
                    <a:pt x="21" y="42"/>
                  </a:cubicBezTo>
                  <a:cubicBezTo>
                    <a:pt x="21" y="42"/>
                    <a:pt x="21" y="42"/>
                    <a:pt x="21" y="42"/>
                  </a:cubicBezTo>
                  <a:cubicBezTo>
                    <a:pt x="20" y="43"/>
                    <a:pt x="20" y="43"/>
                    <a:pt x="20" y="43"/>
                  </a:cubicBezTo>
                  <a:cubicBezTo>
                    <a:pt x="20" y="43"/>
                    <a:pt x="19" y="43"/>
                    <a:pt x="19" y="43"/>
                  </a:cubicBezTo>
                  <a:cubicBezTo>
                    <a:pt x="19" y="44"/>
                    <a:pt x="19" y="44"/>
                    <a:pt x="19" y="44"/>
                  </a:cubicBezTo>
                  <a:cubicBezTo>
                    <a:pt x="18" y="44"/>
                    <a:pt x="17" y="44"/>
                    <a:pt x="17" y="44"/>
                  </a:cubicBezTo>
                  <a:cubicBezTo>
                    <a:pt x="16" y="44"/>
                    <a:pt x="16" y="44"/>
                    <a:pt x="15" y="44"/>
                  </a:cubicBezTo>
                  <a:cubicBezTo>
                    <a:pt x="15" y="44"/>
                    <a:pt x="15" y="44"/>
                    <a:pt x="15" y="43"/>
                  </a:cubicBezTo>
                  <a:cubicBezTo>
                    <a:pt x="14" y="43"/>
                    <a:pt x="14" y="43"/>
                    <a:pt x="14" y="43"/>
                  </a:cubicBezTo>
                  <a:cubicBezTo>
                    <a:pt x="14" y="43"/>
                    <a:pt x="13" y="43"/>
                    <a:pt x="13" y="42"/>
                  </a:cubicBezTo>
                  <a:cubicBezTo>
                    <a:pt x="13" y="42"/>
                    <a:pt x="13" y="42"/>
                    <a:pt x="13" y="42"/>
                  </a:cubicBezTo>
                  <a:cubicBezTo>
                    <a:pt x="13" y="42"/>
                    <a:pt x="13" y="41"/>
                    <a:pt x="13" y="41"/>
                  </a:cubicBezTo>
                  <a:cubicBezTo>
                    <a:pt x="13" y="40"/>
                    <a:pt x="12" y="40"/>
                    <a:pt x="12" y="40"/>
                  </a:cubicBezTo>
                  <a:cubicBezTo>
                    <a:pt x="12" y="39"/>
                    <a:pt x="13" y="38"/>
                    <a:pt x="13" y="37"/>
                  </a:cubicBezTo>
                  <a:cubicBezTo>
                    <a:pt x="13" y="37"/>
                    <a:pt x="13" y="37"/>
                    <a:pt x="13" y="37"/>
                  </a:cubicBezTo>
                  <a:cubicBezTo>
                    <a:pt x="13" y="37"/>
                    <a:pt x="14" y="37"/>
                    <a:pt x="14" y="36"/>
                  </a:cubicBezTo>
                  <a:cubicBezTo>
                    <a:pt x="14" y="36"/>
                    <a:pt x="14" y="36"/>
                    <a:pt x="15" y="36"/>
                  </a:cubicBezTo>
                  <a:cubicBezTo>
                    <a:pt x="15" y="36"/>
                    <a:pt x="15" y="36"/>
                    <a:pt x="15" y="36"/>
                  </a:cubicBezTo>
                  <a:cubicBezTo>
                    <a:pt x="16" y="35"/>
                    <a:pt x="16" y="35"/>
                    <a:pt x="17" y="35"/>
                  </a:cubicBezTo>
                  <a:cubicBezTo>
                    <a:pt x="17" y="35"/>
                    <a:pt x="18" y="35"/>
                    <a:pt x="19" y="36"/>
                  </a:cubicBezTo>
                  <a:cubicBezTo>
                    <a:pt x="19" y="36"/>
                    <a:pt x="19" y="36"/>
                    <a:pt x="19" y="36"/>
                  </a:cubicBezTo>
                  <a:cubicBezTo>
                    <a:pt x="19" y="36"/>
                    <a:pt x="20" y="36"/>
                    <a:pt x="20" y="36"/>
                  </a:cubicBezTo>
                  <a:cubicBezTo>
                    <a:pt x="20" y="37"/>
                    <a:pt x="20" y="37"/>
                    <a:pt x="21" y="37"/>
                  </a:cubicBezTo>
                  <a:cubicBezTo>
                    <a:pt x="21" y="37"/>
                    <a:pt x="21" y="37"/>
                    <a:pt x="21" y="37"/>
                  </a:cubicBezTo>
                  <a:cubicBezTo>
                    <a:pt x="21" y="38"/>
                    <a:pt x="21" y="39"/>
                    <a:pt x="21" y="40"/>
                  </a:cubicBezTo>
                  <a:cubicBezTo>
                    <a:pt x="21" y="40"/>
                    <a:pt x="21" y="40"/>
                    <a:pt x="21" y="41"/>
                  </a:cubicBezTo>
                  <a:close/>
                  <a:moveTo>
                    <a:pt x="22" y="33"/>
                  </a:moveTo>
                  <a:cubicBezTo>
                    <a:pt x="21" y="32"/>
                    <a:pt x="19" y="31"/>
                    <a:pt x="17" y="31"/>
                  </a:cubicBezTo>
                  <a:cubicBezTo>
                    <a:pt x="15" y="31"/>
                    <a:pt x="13" y="32"/>
                    <a:pt x="12" y="33"/>
                  </a:cubicBezTo>
                  <a:cubicBezTo>
                    <a:pt x="4" y="33"/>
                    <a:pt x="4" y="33"/>
                    <a:pt x="4" y="33"/>
                  </a:cubicBezTo>
                  <a:cubicBezTo>
                    <a:pt x="3" y="33"/>
                    <a:pt x="3" y="33"/>
                    <a:pt x="3" y="32"/>
                  </a:cubicBezTo>
                  <a:cubicBezTo>
                    <a:pt x="3" y="25"/>
                    <a:pt x="3" y="25"/>
                    <a:pt x="3" y="25"/>
                  </a:cubicBezTo>
                  <a:cubicBezTo>
                    <a:pt x="3" y="24"/>
                    <a:pt x="3" y="23"/>
                    <a:pt x="4" y="22"/>
                  </a:cubicBezTo>
                  <a:cubicBezTo>
                    <a:pt x="11" y="12"/>
                    <a:pt x="11" y="12"/>
                    <a:pt x="11" y="12"/>
                  </a:cubicBezTo>
                  <a:cubicBezTo>
                    <a:pt x="12" y="11"/>
                    <a:pt x="13" y="11"/>
                    <a:pt x="13" y="11"/>
                  </a:cubicBezTo>
                  <a:cubicBezTo>
                    <a:pt x="28" y="11"/>
                    <a:pt x="28" y="11"/>
                    <a:pt x="28" y="11"/>
                  </a:cubicBezTo>
                  <a:cubicBezTo>
                    <a:pt x="28" y="11"/>
                    <a:pt x="29" y="11"/>
                    <a:pt x="29" y="12"/>
                  </a:cubicBezTo>
                  <a:cubicBezTo>
                    <a:pt x="29" y="32"/>
                    <a:pt x="29" y="32"/>
                    <a:pt x="29" y="32"/>
                  </a:cubicBezTo>
                  <a:cubicBezTo>
                    <a:pt x="29" y="33"/>
                    <a:pt x="28" y="33"/>
                    <a:pt x="28" y="33"/>
                  </a:cubicBezTo>
                  <a:lnTo>
                    <a:pt x="22" y="33"/>
                  </a:lnTo>
                  <a:close/>
                  <a:moveTo>
                    <a:pt x="49" y="39"/>
                  </a:moveTo>
                  <a:cubicBezTo>
                    <a:pt x="25" y="39"/>
                    <a:pt x="25" y="39"/>
                    <a:pt x="25" y="39"/>
                  </a:cubicBezTo>
                  <a:cubicBezTo>
                    <a:pt x="25" y="37"/>
                    <a:pt x="25" y="36"/>
                    <a:pt x="24" y="35"/>
                  </a:cubicBezTo>
                  <a:cubicBezTo>
                    <a:pt x="28" y="35"/>
                    <a:pt x="28" y="35"/>
                    <a:pt x="28" y="35"/>
                  </a:cubicBezTo>
                  <a:cubicBezTo>
                    <a:pt x="30" y="35"/>
                    <a:pt x="30" y="35"/>
                    <a:pt x="30" y="35"/>
                  </a:cubicBezTo>
                  <a:cubicBezTo>
                    <a:pt x="50" y="35"/>
                    <a:pt x="50" y="35"/>
                    <a:pt x="50" y="35"/>
                  </a:cubicBezTo>
                  <a:cubicBezTo>
                    <a:pt x="50" y="36"/>
                    <a:pt x="49" y="37"/>
                    <a:pt x="49" y="39"/>
                  </a:cubicBezTo>
                  <a:close/>
                  <a:moveTo>
                    <a:pt x="62" y="41"/>
                  </a:moveTo>
                  <a:cubicBezTo>
                    <a:pt x="62" y="41"/>
                    <a:pt x="62" y="42"/>
                    <a:pt x="61" y="42"/>
                  </a:cubicBezTo>
                  <a:cubicBezTo>
                    <a:pt x="61" y="42"/>
                    <a:pt x="61" y="42"/>
                    <a:pt x="61" y="42"/>
                  </a:cubicBezTo>
                  <a:cubicBezTo>
                    <a:pt x="61" y="43"/>
                    <a:pt x="61" y="43"/>
                    <a:pt x="60" y="43"/>
                  </a:cubicBezTo>
                  <a:cubicBezTo>
                    <a:pt x="60" y="43"/>
                    <a:pt x="60" y="43"/>
                    <a:pt x="60" y="43"/>
                  </a:cubicBezTo>
                  <a:cubicBezTo>
                    <a:pt x="60" y="44"/>
                    <a:pt x="59" y="44"/>
                    <a:pt x="59" y="44"/>
                  </a:cubicBezTo>
                  <a:cubicBezTo>
                    <a:pt x="59" y="44"/>
                    <a:pt x="58" y="44"/>
                    <a:pt x="58" y="44"/>
                  </a:cubicBezTo>
                  <a:cubicBezTo>
                    <a:pt x="57" y="44"/>
                    <a:pt x="56" y="44"/>
                    <a:pt x="56" y="44"/>
                  </a:cubicBezTo>
                  <a:cubicBezTo>
                    <a:pt x="56" y="44"/>
                    <a:pt x="55" y="44"/>
                    <a:pt x="55" y="43"/>
                  </a:cubicBezTo>
                  <a:cubicBezTo>
                    <a:pt x="55" y="43"/>
                    <a:pt x="55" y="43"/>
                    <a:pt x="55" y="43"/>
                  </a:cubicBezTo>
                  <a:cubicBezTo>
                    <a:pt x="54" y="43"/>
                    <a:pt x="54" y="43"/>
                    <a:pt x="54" y="42"/>
                  </a:cubicBezTo>
                  <a:cubicBezTo>
                    <a:pt x="54" y="42"/>
                    <a:pt x="54" y="42"/>
                    <a:pt x="54" y="42"/>
                  </a:cubicBezTo>
                  <a:cubicBezTo>
                    <a:pt x="54" y="42"/>
                    <a:pt x="53" y="41"/>
                    <a:pt x="53" y="41"/>
                  </a:cubicBezTo>
                  <a:cubicBezTo>
                    <a:pt x="53" y="40"/>
                    <a:pt x="53" y="40"/>
                    <a:pt x="53" y="40"/>
                  </a:cubicBezTo>
                  <a:cubicBezTo>
                    <a:pt x="53" y="39"/>
                    <a:pt x="53" y="38"/>
                    <a:pt x="54" y="37"/>
                  </a:cubicBezTo>
                  <a:cubicBezTo>
                    <a:pt x="54" y="37"/>
                    <a:pt x="54" y="37"/>
                    <a:pt x="54" y="37"/>
                  </a:cubicBezTo>
                  <a:cubicBezTo>
                    <a:pt x="54" y="37"/>
                    <a:pt x="54" y="37"/>
                    <a:pt x="55" y="36"/>
                  </a:cubicBezTo>
                  <a:cubicBezTo>
                    <a:pt x="55" y="36"/>
                    <a:pt x="55" y="36"/>
                    <a:pt x="55" y="36"/>
                  </a:cubicBezTo>
                  <a:cubicBezTo>
                    <a:pt x="55" y="36"/>
                    <a:pt x="56" y="36"/>
                    <a:pt x="56" y="36"/>
                  </a:cubicBezTo>
                  <a:cubicBezTo>
                    <a:pt x="56" y="35"/>
                    <a:pt x="57" y="35"/>
                    <a:pt x="58" y="35"/>
                  </a:cubicBezTo>
                  <a:cubicBezTo>
                    <a:pt x="58" y="35"/>
                    <a:pt x="59" y="35"/>
                    <a:pt x="59" y="36"/>
                  </a:cubicBezTo>
                  <a:cubicBezTo>
                    <a:pt x="59" y="36"/>
                    <a:pt x="60" y="36"/>
                    <a:pt x="60" y="36"/>
                  </a:cubicBezTo>
                  <a:cubicBezTo>
                    <a:pt x="60" y="36"/>
                    <a:pt x="60" y="36"/>
                    <a:pt x="60" y="36"/>
                  </a:cubicBezTo>
                  <a:cubicBezTo>
                    <a:pt x="61" y="37"/>
                    <a:pt x="61" y="37"/>
                    <a:pt x="61" y="37"/>
                  </a:cubicBezTo>
                  <a:cubicBezTo>
                    <a:pt x="61" y="37"/>
                    <a:pt x="61" y="37"/>
                    <a:pt x="61" y="37"/>
                  </a:cubicBezTo>
                  <a:cubicBezTo>
                    <a:pt x="62" y="38"/>
                    <a:pt x="62" y="39"/>
                    <a:pt x="62" y="40"/>
                  </a:cubicBezTo>
                  <a:cubicBezTo>
                    <a:pt x="62" y="40"/>
                    <a:pt x="62" y="40"/>
                    <a:pt x="62" y="41"/>
                  </a:cubicBezTo>
                  <a:close/>
                  <a:moveTo>
                    <a:pt x="74" y="39"/>
                  </a:moveTo>
                  <a:cubicBezTo>
                    <a:pt x="66" y="39"/>
                    <a:pt x="66" y="39"/>
                    <a:pt x="66" y="39"/>
                  </a:cubicBezTo>
                  <a:cubicBezTo>
                    <a:pt x="66" y="37"/>
                    <a:pt x="65" y="36"/>
                    <a:pt x="65" y="35"/>
                  </a:cubicBezTo>
                  <a:cubicBezTo>
                    <a:pt x="74" y="35"/>
                    <a:pt x="74" y="35"/>
                    <a:pt x="74" y="35"/>
                  </a:cubicBezTo>
                  <a:lnTo>
                    <a:pt x="74" y="39"/>
                  </a:lnTo>
                  <a:close/>
                  <a:moveTo>
                    <a:pt x="26" y="13"/>
                  </a:moveTo>
                  <a:cubicBezTo>
                    <a:pt x="13" y="13"/>
                    <a:pt x="13" y="13"/>
                    <a:pt x="13" y="13"/>
                  </a:cubicBezTo>
                  <a:cubicBezTo>
                    <a:pt x="12" y="13"/>
                    <a:pt x="12" y="14"/>
                    <a:pt x="12" y="14"/>
                  </a:cubicBezTo>
                  <a:cubicBezTo>
                    <a:pt x="6" y="23"/>
                    <a:pt x="6" y="23"/>
                    <a:pt x="6" y="23"/>
                  </a:cubicBezTo>
                  <a:cubicBezTo>
                    <a:pt x="5" y="24"/>
                    <a:pt x="5" y="24"/>
                    <a:pt x="6" y="24"/>
                  </a:cubicBezTo>
                  <a:cubicBezTo>
                    <a:pt x="6" y="25"/>
                    <a:pt x="6" y="25"/>
                    <a:pt x="7" y="25"/>
                  </a:cubicBezTo>
                  <a:cubicBezTo>
                    <a:pt x="26" y="25"/>
                    <a:pt x="26" y="25"/>
                    <a:pt x="26" y="25"/>
                  </a:cubicBezTo>
                  <a:cubicBezTo>
                    <a:pt x="26" y="25"/>
                    <a:pt x="27" y="25"/>
                    <a:pt x="27" y="24"/>
                  </a:cubicBezTo>
                  <a:cubicBezTo>
                    <a:pt x="27" y="14"/>
                    <a:pt x="27" y="14"/>
                    <a:pt x="27" y="14"/>
                  </a:cubicBezTo>
                  <a:cubicBezTo>
                    <a:pt x="27" y="14"/>
                    <a:pt x="26" y="13"/>
                    <a:pt x="26" y="13"/>
                  </a:cubicBezTo>
                  <a:close/>
                  <a:moveTo>
                    <a:pt x="25" y="23"/>
                  </a:moveTo>
                  <a:cubicBezTo>
                    <a:pt x="8" y="23"/>
                    <a:pt x="8" y="23"/>
                    <a:pt x="8" y="23"/>
                  </a:cubicBezTo>
                  <a:cubicBezTo>
                    <a:pt x="13" y="15"/>
                    <a:pt x="13" y="15"/>
                    <a:pt x="13" y="15"/>
                  </a:cubicBezTo>
                  <a:cubicBezTo>
                    <a:pt x="25" y="15"/>
                    <a:pt x="25" y="15"/>
                    <a:pt x="25" y="15"/>
                  </a:cubicBezTo>
                  <a:lnTo>
                    <a:pt x="25" y="23"/>
                  </a:lnTo>
                  <a:close/>
                  <a:moveTo>
                    <a:pt x="18" y="28"/>
                  </a:moveTo>
                  <a:cubicBezTo>
                    <a:pt x="18" y="28"/>
                    <a:pt x="18" y="29"/>
                    <a:pt x="17" y="29"/>
                  </a:cubicBezTo>
                  <a:cubicBezTo>
                    <a:pt x="14" y="29"/>
                    <a:pt x="14" y="29"/>
                    <a:pt x="14" y="29"/>
                  </a:cubicBezTo>
                  <a:cubicBezTo>
                    <a:pt x="13" y="29"/>
                    <a:pt x="13" y="28"/>
                    <a:pt x="13" y="28"/>
                  </a:cubicBezTo>
                  <a:cubicBezTo>
                    <a:pt x="13" y="27"/>
                    <a:pt x="13" y="27"/>
                    <a:pt x="14" y="27"/>
                  </a:cubicBezTo>
                  <a:cubicBezTo>
                    <a:pt x="17" y="27"/>
                    <a:pt x="17" y="27"/>
                    <a:pt x="17" y="27"/>
                  </a:cubicBezTo>
                  <a:cubicBezTo>
                    <a:pt x="18" y="27"/>
                    <a:pt x="18" y="27"/>
                    <a:pt x="18" y="28"/>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150" name="Freeform 64"/>
            <p:cNvSpPr>
              <a:spLocks noEditPoints="1"/>
            </p:cNvSpPr>
            <p:nvPr/>
          </p:nvSpPr>
          <p:spPr bwMode="auto">
            <a:xfrm>
              <a:off x="4261617" y="2164453"/>
              <a:ext cx="335451" cy="226092"/>
            </a:xfrm>
            <a:custGeom>
              <a:avLst/>
              <a:gdLst>
                <a:gd name="T0" fmla="*/ 58 w 58"/>
                <a:gd name="T1" fmla="*/ 18 h 38"/>
                <a:gd name="T2" fmla="*/ 31 w 58"/>
                <a:gd name="T3" fmla="*/ 0 h 38"/>
                <a:gd name="T4" fmla="*/ 1 w 58"/>
                <a:gd name="T5" fmla="*/ 18 h 38"/>
                <a:gd name="T6" fmla="*/ 0 w 58"/>
                <a:gd name="T7" fmla="*/ 20 h 38"/>
                <a:gd name="T8" fmla="*/ 31 w 58"/>
                <a:gd name="T9" fmla="*/ 38 h 38"/>
                <a:gd name="T10" fmla="*/ 58 w 58"/>
                <a:gd name="T11" fmla="*/ 20 h 38"/>
                <a:gd name="T12" fmla="*/ 58 w 58"/>
                <a:gd name="T13" fmla="*/ 18 h 38"/>
                <a:gd name="T14" fmla="*/ 18 w 58"/>
                <a:gd name="T15" fmla="*/ 19 h 38"/>
                <a:gd name="T16" fmla="*/ 16 w 58"/>
                <a:gd name="T17" fmla="*/ 19 h 38"/>
                <a:gd name="T18" fmla="*/ 28 w 58"/>
                <a:gd name="T19" fmla="*/ 34 h 38"/>
                <a:gd name="T20" fmla="*/ 4 w 58"/>
                <a:gd name="T21" fmla="*/ 19 h 38"/>
                <a:gd name="T22" fmla="*/ 27 w 58"/>
                <a:gd name="T23" fmla="*/ 4 h 38"/>
                <a:gd name="T24" fmla="*/ 19 w 58"/>
                <a:gd name="T25" fmla="*/ 9 h 38"/>
                <a:gd name="T26" fmla="*/ 21 w 58"/>
                <a:gd name="T27" fmla="*/ 10 h 38"/>
                <a:gd name="T28" fmla="*/ 31 w 58"/>
                <a:gd name="T29" fmla="*/ 5 h 38"/>
                <a:gd name="T30" fmla="*/ 45 w 58"/>
                <a:gd name="T31" fmla="*/ 19 h 38"/>
                <a:gd name="T32" fmla="*/ 31 w 58"/>
                <a:gd name="T33" fmla="*/ 33 h 38"/>
                <a:gd name="T34" fmla="*/ 18 w 58"/>
                <a:gd name="T35" fmla="*/ 19 h 38"/>
                <a:gd name="T36" fmla="*/ 36 w 58"/>
                <a:gd name="T37" fmla="*/ 34 h 38"/>
                <a:gd name="T38" fmla="*/ 47 w 58"/>
                <a:gd name="T39" fmla="*/ 19 h 38"/>
                <a:gd name="T40" fmla="*/ 38 w 58"/>
                <a:gd name="T41" fmla="*/ 4 h 38"/>
                <a:gd name="T42" fmla="*/ 55 w 58"/>
                <a:gd name="T43" fmla="*/ 19 h 38"/>
                <a:gd name="T44" fmla="*/ 36 w 58"/>
                <a:gd name="T45" fmla="*/ 34 h 38"/>
                <a:gd name="T46" fmla="*/ 40 w 58"/>
                <a:gd name="T47" fmla="*/ 19 h 38"/>
                <a:gd name="T48" fmla="*/ 31 w 58"/>
                <a:gd name="T49" fmla="*/ 28 h 38"/>
                <a:gd name="T50" fmla="*/ 23 w 58"/>
                <a:gd name="T51" fmla="*/ 19 h 38"/>
                <a:gd name="T52" fmla="*/ 31 w 58"/>
                <a:gd name="T53" fmla="*/ 19 h 38"/>
                <a:gd name="T54" fmla="*/ 24 w 58"/>
                <a:gd name="T55" fmla="*/ 14 h 38"/>
                <a:gd name="T56" fmla="*/ 31 w 58"/>
                <a:gd name="T57" fmla="*/ 10 h 38"/>
                <a:gd name="T58" fmla="*/ 40 w 58"/>
                <a:gd name="T59"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 h="38">
                  <a:moveTo>
                    <a:pt x="58" y="18"/>
                  </a:moveTo>
                  <a:cubicBezTo>
                    <a:pt x="57" y="18"/>
                    <a:pt x="47" y="0"/>
                    <a:pt x="31" y="0"/>
                  </a:cubicBezTo>
                  <a:cubicBezTo>
                    <a:pt x="15" y="0"/>
                    <a:pt x="1" y="17"/>
                    <a:pt x="1" y="18"/>
                  </a:cubicBezTo>
                  <a:cubicBezTo>
                    <a:pt x="0" y="19"/>
                    <a:pt x="0" y="19"/>
                    <a:pt x="0" y="20"/>
                  </a:cubicBezTo>
                  <a:cubicBezTo>
                    <a:pt x="1" y="21"/>
                    <a:pt x="13" y="38"/>
                    <a:pt x="31" y="38"/>
                  </a:cubicBezTo>
                  <a:cubicBezTo>
                    <a:pt x="49" y="38"/>
                    <a:pt x="57" y="20"/>
                    <a:pt x="58" y="20"/>
                  </a:cubicBezTo>
                  <a:cubicBezTo>
                    <a:pt x="58" y="19"/>
                    <a:pt x="58" y="19"/>
                    <a:pt x="58" y="18"/>
                  </a:cubicBezTo>
                  <a:close/>
                  <a:moveTo>
                    <a:pt x="18" y="19"/>
                  </a:moveTo>
                  <a:cubicBezTo>
                    <a:pt x="16" y="19"/>
                    <a:pt x="16" y="19"/>
                    <a:pt x="16" y="19"/>
                  </a:cubicBezTo>
                  <a:cubicBezTo>
                    <a:pt x="16" y="27"/>
                    <a:pt x="21" y="33"/>
                    <a:pt x="28" y="34"/>
                  </a:cubicBezTo>
                  <a:cubicBezTo>
                    <a:pt x="16" y="33"/>
                    <a:pt x="6" y="22"/>
                    <a:pt x="4" y="19"/>
                  </a:cubicBezTo>
                  <a:cubicBezTo>
                    <a:pt x="6" y="16"/>
                    <a:pt x="16" y="6"/>
                    <a:pt x="27" y="4"/>
                  </a:cubicBezTo>
                  <a:cubicBezTo>
                    <a:pt x="24" y="5"/>
                    <a:pt x="21" y="7"/>
                    <a:pt x="19" y="9"/>
                  </a:cubicBezTo>
                  <a:cubicBezTo>
                    <a:pt x="21" y="10"/>
                    <a:pt x="21" y="10"/>
                    <a:pt x="21" y="10"/>
                  </a:cubicBezTo>
                  <a:cubicBezTo>
                    <a:pt x="23" y="7"/>
                    <a:pt x="27" y="5"/>
                    <a:pt x="31" y="5"/>
                  </a:cubicBezTo>
                  <a:cubicBezTo>
                    <a:pt x="39" y="5"/>
                    <a:pt x="45" y="11"/>
                    <a:pt x="45" y="19"/>
                  </a:cubicBezTo>
                  <a:cubicBezTo>
                    <a:pt x="45" y="27"/>
                    <a:pt x="39" y="33"/>
                    <a:pt x="31" y="33"/>
                  </a:cubicBezTo>
                  <a:cubicBezTo>
                    <a:pt x="24" y="33"/>
                    <a:pt x="18" y="27"/>
                    <a:pt x="18" y="19"/>
                  </a:cubicBezTo>
                  <a:close/>
                  <a:moveTo>
                    <a:pt x="36" y="34"/>
                  </a:moveTo>
                  <a:cubicBezTo>
                    <a:pt x="42" y="32"/>
                    <a:pt x="47" y="26"/>
                    <a:pt x="47" y="19"/>
                  </a:cubicBezTo>
                  <a:cubicBezTo>
                    <a:pt x="47" y="12"/>
                    <a:pt x="43" y="7"/>
                    <a:pt x="38" y="4"/>
                  </a:cubicBezTo>
                  <a:cubicBezTo>
                    <a:pt x="47" y="8"/>
                    <a:pt x="53" y="17"/>
                    <a:pt x="55" y="19"/>
                  </a:cubicBezTo>
                  <a:cubicBezTo>
                    <a:pt x="53" y="22"/>
                    <a:pt x="47" y="32"/>
                    <a:pt x="36" y="34"/>
                  </a:cubicBezTo>
                  <a:close/>
                  <a:moveTo>
                    <a:pt x="40" y="19"/>
                  </a:moveTo>
                  <a:cubicBezTo>
                    <a:pt x="40" y="24"/>
                    <a:pt x="36" y="28"/>
                    <a:pt x="31" y="28"/>
                  </a:cubicBezTo>
                  <a:cubicBezTo>
                    <a:pt x="27" y="28"/>
                    <a:pt x="23" y="24"/>
                    <a:pt x="23" y="19"/>
                  </a:cubicBezTo>
                  <a:cubicBezTo>
                    <a:pt x="31" y="19"/>
                    <a:pt x="31" y="19"/>
                    <a:pt x="31" y="19"/>
                  </a:cubicBezTo>
                  <a:cubicBezTo>
                    <a:pt x="24" y="14"/>
                    <a:pt x="24" y="14"/>
                    <a:pt x="24" y="14"/>
                  </a:cubicBezTo>
                  <a:cubicBezTo>
                    <a:pt x="26" y="12"/>
                    <a:pt x="29" y="10"/>
                    <a:pt x="31" y="10"/>
                  </a:cubicBezTo>
                  <a:cubicBezTo>
                    <a:pt x="36" y="10"/>
                    <a:pt x="40" y="14"/>
                    <a:pt x="40" y="19"/>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151" name="Freeform 64"/>
            <p:cNvSpPr>
              <a:spLocks noEditPoints="1"/>
            </p:cNvSpPr>
            <p:nvPr/>
          </p:nvSpPr>
          <p:spPr bwMode="auto">
            <a:xfrm>
              <a:off x="5426891" y="5684387"/>
              <a:ext cx="335451" cy="226092"/>
            </a:xfrm>
            <a:custGeom>
              <a:avLst/>
              <a:gdLst>
                <a:gd name="T0" fmla="*/ 58 w 58"/>
                <a:gd name="T1" fmla="*/ 18 h 38"/>
                <a:gd name="T2" fmla="*/ 31 w 58"/>
                <a:gd name="T3" fmla="*/ 0 h 38"/>
                <a:gd name="T4" fmla="*/ 1 w 58"/>
                <a:gd name="T5" fmla="*/ 18 h 38"/>
                <a:gd name="T6" fmla="*/ 0 w 58"/>
                <a:gd name="T7" fmla="*/ 20 h 38"/>
                <a:gd name="T8" fmla="*/ 31 w 58"/>
                <a:gd name="T9" fmla="*/ 38 h 38"/>
                <a:gd name="T10" fmla="*/ 58 w 58"/>
                <a:gd name="T11" fmla="*/ 20 h 38"/>
                <a:gd name="T12" fmla="*/ 58 w 58"/>
                <a:gd name="T13" fmla="*/ 18 h 38"/>
                <a:gd name="T14" fmla="*/ 18 w 58"/>
                <a:gd name="T15" fmla="*/ 19 h 38"/>
                <a:gd name="T16" fmla="*/ 16 w 58"/>
                <a:gd name="T17" fmla="*/ 19 h 38"/>
                <a:gd name="T18" fmla="*/ 28 w 58"/>
                <a:gd name="T19" fmla="*/ 34 h 38"/>
                <a:gd name="T20" fmla="*/ 4 w 58"/>
                <a:gd name="T21" fmla="*/ 19 h 38"/>
                <a:gd name="T22" fmla="*/ 27 w 58"/>
                <a:gd name="T23" fmla="*/ 4 h 38"/>
                <a:gd name="T24" fmla="*/ 19 w 58"/>
                <a:gd name="T25" fmla="*/ 9 h 38"/>
                <a:gd name="T26" fmla="*/ 21 w 58"/>
                <a:gd name="T27" fmla="*/ 10 h 38"/>
                <a:gd name="T28" fmla="*/ 31 w 58"/>
                <a:gd name="T29" fmla="*/ 5 h 38"/>
                <a:gd name="T30" fmla="*/ 45 w 58"/>
                <a:gd name="T31" fmla="*/ 19 h 38"/>
                <a:gd name="T32" fmla="*/ 31 w 58"/>
                <a:gd name="T33" fmla="*/ 33 h 38"/>
                <a:gd name="T34" fmla="*/ 18 w 58"/>
                <a:gd name="T35" fmla="*/ 19 h 38"/>
                <a:gd name="T36" fmla="*/ 36 w 58"/>
                <a:gd name="T37" fmla="*/ 34 h 38"/>
                <a:gd name="T38" fmla="*/ 47 w 58"/>
                <a:gd name="T39" fmla="*/ 19 h 38"/>
                <a:gd name="T40" fmla="*/ 38 w 58"/>
                <a:gd name="T41" fmla="*/ 4 h 38"/>
                <a:gd name="T42" fmla="*/ 55 w 58"/>
                <a:gd name="T43" fmla="*/ 19 h 38"/>
                <a:gd name="T44" fmla="*/ 36 w 58"/>
                <a:gd name="T45" fmla="*/ 34 h 38"/>
                <a:gd name="T46" fmla="*/ 40 w 58"/>
                <a:gd name="T47" fmla="*/ 19 h 38"/>
                <a:gd name="T48" fmla="*/ 31 w 58"/>
                <a:gd name="T49" fmla="*/ 28 h 38"/>
                <a:gd name="T50" fmla="*/ 23 w 58"/>
                <a:gd name="T51" fmla="*/ 19 h 38"/>
                <a:gd name="T52" fmla="*/ 31 w 58"/>
                <a:gd name="T53" fmla="*/ 19 h 38"/>
                <a:gd name="T54" fmla="*/ 24 w 58"/>
                <a:gd name="T55" fmla="*/ 14 h 38"/>
                <a:gd name="T56" fmla="*/ 31 w 58"/>
                <a:gd name="T57" fmla="*/ 10 h 38"/>
                <a:gd name="T58" fmla="*/ 40 w 58"/>
                <a:gd name="T59"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 h="38">
                  <a:moveTo>
                    <a:pt x="58" y="18"/>
                  </a:moveTo>
                  <a:cubicBezTo>
                    <a:pt x="57" y="18"/>
                    <a:pt x="47" y="0"/>
                    <a:pt x="31" y="0"/>
                  </a:cubicBezTo>
                  <a:cubicBezTo>
                    <a:pt x="15" y="0"/>
                    <a:pt x="1" y="17"/>
                    <a:pt x="1" y="18"/>
                  </a:cubicBezTo>
                  <a:cubicBezTo>
                    <a:pt x="0" y="19"/>
                    <a:pt x="0" y="19"/>
                    <a:pt x="0" y="20"/>
                  </a:cubicBezTo>
                  <a:cubicBezTo>
                    <a:pt x="1" y="21"/>
                    <a:pt x="13" y="38"/>
                    <a:pt x="31" y="38"/>
                  </a:cubicBezTo>
                  <a:cubicBezTo>
                    <a:pt x="49" y="38"/>
                    <a:pt x="57" y="20"/>
                    <a:pt x="58" y="20"/>
                  </a:cubicBezTo>
                  <a:cubicBezTo>
                    <a:pt x="58" y="19"/>
                    <a:pt x="58" y="19"/>
                    <a:pt x="58" y="18"/>
                  </a:cubicBezTo>
                  <a:close/>
                  <a:moveTo>
                    <a:pt x="18" y="19"/>
                  </a:moveTo>
                  <a:cubicBezTo>
                    <a:pt x="16" y="19"/>
                    <a:pt x="16" y="19"/>
                    <a:pt x="16" y="19"/>
                  </a:cubicBezTo>
                  <a:cubicBezTo>
                    <a:pt x="16" y="27"/>
                    <a:pt x="21" y="33"/>
                    <a:pt x="28" y="34"/>
                  </a:cubicBezTo>
                  <a:cubicBezTo>
                    <a:pt x="16" y="33"/>
                    <a:pt x="6" y="22"/>
                    <a:pt x="4" y="19"/>
                  </a:cubicBezTo>
                  <a:cubicBezTo>
                    <a:pt x="6" y="16"/>
                    <a:pt x="16" y="6"/>
                    <a:pt x="27" y="4"/>
                  </a:cubicBezTo>
                  <a:cubicBezTo>
                    <a:pt x="24" y="5"/>
                    <a:pt x="21" y="7"/>
                    <a:pt x="19" y="9"/>
                  </a:cubicBezTo>
                  <a:cubicBezTo>
                    <a:pt x="21" y="10"/>
                    <a:pt x="21" y="10"/>
                    <a:pt x="21" y="10"/>
                  </a:cubicBezTo>
                  <a:cubicBezTo>
                    <a:pt x="23" y="7"/>
                    <a:pt x="27" y="5"/>
                    <a:pt x="31" y="5"/>
                  </a:cubicBezTo>
                  <a:cubicBezTo>
                    <a:pt x="39" y="5"/>
                    <a:pt x="45" y="11"/>
                    <a:pt x="45" y="19"/>
                  </a:cubicBezTo>
                  <a:cubicBezTo>
                    <a:pt x="45" y="27"/>
                    <a:pt x="39" y="33"/>
                    <a:pt x="31" y="33"/>
                  </a:cubicBezTo>
                  <a:cubicBezTo>
                    <a:pt x="24" y="33"/>
                    <a:pt x="18" y="27"/>
                    <a:pt x="18" y="19"/>
                  </a:cubicBezTo>
                  <a:close/>
                  <a:moveTo>
                    <a:pt x="36" y="34"/>
                  </a:moveTo>
                  <a:cubicBezTo>
                    <a:pt x="42" y="32"/>
                    <a:pt x="47" y="26"/>
                    <a:pt x="47" y="19"/>
                  </a:cubicBezTo>
                  <a:cubicBezTo>
                    <a:pt x="47" y="12"/>
                    <a:pt x="43" y="7"/>
                    <a:pt x="38" y="4"/>
                  </a:cubicBezTo>
                  <a:cubicBezTo>
                    <a:pt x="47" y="8"/>
                    <a:pt x="53" y="17"/>
                    <a:pt x="55" y="19"/>
                  </a:cubicBezTo>
                  <a:cubicBezTo>
                    <a:pt x="53" y="22"/>
                    <a:pt x="47" y="32"/>
                    <a:pt x="36" y="34"/>
                  </a:cubicBezTo>
                  <a:close/>
                  <a:moveTo>
                    <a:pt x="40" y="19"/>
                  </a:moveTo>
                  <a:cubicBezTo>
                    <a:pt x="40" y="24"/>
                    <a:pt x="36" y="28"/>
                    <a:pt x="31" y="28"/>
                  </a:cubicBezTo>
                  <a:cubicBezTo>
                    <a:pt x="27" y="28"/>
                    <a:pt x="23" y="24"/>
                    <a:pt x="23" y="19"/>
                  </a:cubicBezTo>
                  <a:cubicBezTo>
                    <a:pt x="31" y="19"/>
                    <a:pt x="31" y="19"/>
                    <a:pt x="31" y="19"/>
                  </a:cubicBezTo>
                  <a:cubicBezTo>
                    <a:pt x="24" y="14"/>
                    <a:pt x="24" y="14"/>
                    <a:pt x="24" y="14"/>
                  </a:cubicBezTo>
                  <a:cubicBezTo>
                    <a:pt x="26" y="12"/>
                    <a:pt x="29" y="10"/>
                    <a:pt x="31" y="10"/>
                  </a:cubicBezTo>
                  <a:cubicBezTo>
                    <a:pt x="36" y="10"/>
                    <a:pt x="40" y="14"/>
                    <a:pt x="40" y="19"/>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152" name="Freeform 20"/>
            <p:cNvSpPr>
              <a:spLocks noEditPoints="1"/>
            </p:cNvSpPr>
            <p:nvPr/>
          </p:nvSpPr>
          <p:spPr bwMode="auto">
            <a:xfrm>
              <a:off x="7576395" y="4910866"/>
              <a:ext cx="292313" cy="271182"/>
            </a:xfrm>
            <a:custGeom>
              <a:avLst/>
              <a:gdLst>
                <a:gd name="T0" fmla="*/ 55 w 70"/>
                <a:gd name="T1" fmla="*/ 45 h 65"/>
                <a:gd name="T2" fmla="*/ 55 w 70"/>
                <a:gd name="T3" fmla="*/ 35 h 65"/>
                <a:gd name="T4" fmla="*/ 29 w 70"/>
                <a:gd name="T5" fmla="*/ 25 h 65"/>
                <a:gd name="T6" fmla="*/ 40 w 70"/>
                <a:gd name="T7" fmla="*/ 50 h 65"/>
                <a:gd name="T8" fmla="*/ 49 w 70"/>
                <a:gd name="T9" fmla="*/ 51 h 65"/>
                <a:gd name="T10" fmla="*/ 64 w 70"/>
                <a:gd name="T11" fmla="*/ 65 h 65"/>
                <a:gd name="T12" fmla="*/ 48 w 70"/>
                <a:gd name="T13" fmla="*/ 44 h 65"/>
                <a:gd name="T14" fmla="*/ 28 w 70"/>
                <a:gd name="T15" fmla="*/ 35 h 65"/>
                <a:gd name="T16" fmla="*/ 48 w 70"/>
                <a:gd name="T17" fmla="*/ 27 h 65"/>
                <a:gd name="T18" fmla="*/ 50 w 70"/>
                <a:gd name="T19" fmla="*/ 47 h 65"/>
                <a:gd name="T20" fmla="*/ 51 w 70"/>
                <a:gd name="T21" fmla="*/ 45 h 65"/>
                <a:gd name="T22" fmla="*/ 66 w 70"/>
                <a:gd name="T23" fmla="*/ 61 h 65"/>
                <a:gd name="T24" fmla="*/ 52 w 70"/>
                <a:gd name="T25" fmla="*/ 50 h 65"/>
                <a:gd name="T26" fmla="*/ 53 w 70"/>
                <a:gd name="T27" fmla="*/ 49 h 65"/>
                <a:gd name="T28" fmla="*/ 55 w 70"/>
                <a:gd name="T29" fmla="*/ 48 h 65"/>
                <a:gd name="T30" fmla="*/ 66 w 70"/>
                <a:gd name="T31" fmla="*/ 61 h 65"/>
                <a:gd name="T32" fmla="*/ 34 w 70"/>
                <a:gd name="T33" fmla="*/ 42 h 65"/>
                <a:gd name="T34" fmla="*/ 32 w 70"/>
                <a:gd name="T35" fmla="*/ 43 h 65"/>
                <a:gd name="T36" fmla="*/ 34 w 70"/>
                <a:gd name="T37" fmla="*/ 28 h 65"/>
                <a:gd name="T38" fmla="*/ 39 w 70"/>
                <a:gd name="T39" fmla="*/ 60 h 65"/>
                <a:gd name="T40" fmla="*/ 33 w 70"/>
                <a:gd name="T41" fmla="*/ 60 h 65"/>
                <a:gd name="T42" fmla="*/ 31 w 70"/>
                <a:gd name="T43" fmla="*/ 60 h 65"/>
                <a:gd name="T44" fmla="*/ 28 w 70"/>
                <a:gd name="T45" fmla="*/ 47 h 65"/>
                <a:gd name="T46" fmla="*/ 18 w 70"/>
                <a:gd name="T47" fmla="*/ 33 h 65"/>
                <a:gd name="T48" fmla="*/ 18 w 70"/>
                <a:gd name="T49" fmla="*/ 31 h 65"/>
                <a:gd name="T50" fmla="*/ 31 w 70"/>
                <a:gd name="T51" fmla="*/ 21 h 65"/>
                <a:gd name="T52" fmla="*/ 45 w 70"/>
                <a:gd name="T53" fmla="*/ 19 h 65"/>
                <a:gd name="T54" fmla="*/ 47 w 70"/>
                <a:gd name="T55" fmla="*/ 19 h 65"/>
                <a:gd name="T56" fmla="*/ 56 w 70"/>
                <a:gd name="T57" fmla="*/ 33 h 65"/>
                <a:gd name="T58" fmla="*/ 55 w 70"/>
                <a:gd name="T59" fmla="*/ 43 h 65"/>
                <a:gd name="T60" fmla="*/ 60 w 70"/>
                <a:gd name="T61" fmla="*/ 45 h 65"/>
                <a:gd name="T62" fmla="*/ 32 w 70"/>
                <a:gd name="T63" fmla="*/ 0 h 65"/>
                <a:gd name="T64" fmla="*/ 51 w 70"/>
                <a:gd name="T65" fmla="*/ 57 h 65"/>
                <a:gd name="T66" fmla="*/ 60 w 70"/>
                <a:gd name="T67" fmla="*/ 24 h 65"/>
                <a:gd name="T68" fmla="*/ 60 w 70"/>
                <a:gd name="T69" fmla="*/ 24 h 65"/>
                <a:gd name="T70" fmla="*/ 33 w 70"/>
                <a:gd name="T71" fmla="*/ 15 h 65"/>
                <a:gd name="T72" fmla="*/ 31 w 70"/>
                <a:gd name="T73" fmla="*/ 15 h 65"/>
                <a:gd name="T74" fmla="*/ 25 w 70"/>
                <a:gd name="T75" fmla="*/ 4 h 65"/>
                <a:gd name="T76" fmla="*/ 25 w 70"/>
                <a:gd name="T77" fmla="*/ 4 h 65"/>
                <a:gd name="T78" fmla="*/ 3 w 70"/>
                <a:gd name="T79" fmla="*/ 31 h 65"/>
                <a:gd name="T80" fmla="*/ 17 w 70"/>
                <a:gd name="T81" fmla="*/ 44 h 65"/>
                <a:gd name="T82" fmla="*/ 4 w 70"/>
                <a:gd name="T83" fmla="*/ 39 h 65"/>
                <a:gd name="T84" fmla="*/ 4 w 70"/>
                <a:gd name="T85" fmla="*/ 3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 h="65">
                  <a:moveTo>
                    <a:pt x="68" y="55"/>
                  </a:moveTo>
                  <a:cubicBezTo>
                    <a:pt x="59" y="47"/>
                    <a:pt x="59" y="47"/>
                    <a:pt x="59" y="47"/>
                  </a:cubicBezTo>
                  <a:cubicBezTo>
                    <a:pt x="58" y="46"/>
                    <a:pt x="56" y="45"/>
                    <a:pt x="55" y="45"/>
                  </a:cubicBezTo>
                  <a:cubicBezTo>
                    <a:pt x="54" y="45"/>
                    <a:pt x="54" y="45"/>
                    <a:pt x="54" y="45"/>
                  </a:cubicBezTo>
                  <a:cubicBezTo>
                    <a:pt x="52" y="44"/>
                    <a:pt x="52" y="44"/>
                    <a:pt x="52" y="44"/>
                  </a:cubicBezTo>
                  <a:cubicBezTo>
                    <a:pt x="54" y="41"/>
                    <a:pt x="55" y="38"/>
                    <a:pt x="55" y="35"/>
                  </a:cubicBezTo>
                  <a:cubicBezTo>
                    <a:pt x="55" y="31"/>
                    <a:pt x="53" y="28"/>
                    <a:pt x="50" y="25"/>
                  </a:cubicBezTo>
                  <a:cubicBezTo>
                    <a:pt x="47" y="22"/>
                    <a:pt x="44" y="21"/>
                    <a:pt x="40" y="21"/>
                  </a:cubicBezTo>
                  <a:cubicBezTo>
                    <a:pt x="36" y="21"/>
                    <a:pt x="32" y="22"/>
                    <a:pt x="29" y="25"/>
                  </a:cubicBezTo>
                  <a:cubicBezTo>
                    <a:pt x="26" y="28"/>
                    <a:pt x="25" y="31"/>
                    <a:pt x="25" y="35"/>
                  </a:cubicBezTo>
                  <a:cubicBezTo>
                    <a:pt x="25" y="39"/>
                    <a:pt x="26" y="43"/>
                    <a:pt x="29" y="46"/>
                  </a:cubicBezTo>
                  <a:cubicBezTo>
                    <a:pt x="32" y="49"/>
                    <a:pt x="36" y="50"/>
                    <a:pt x="40" y="50"/>
                  </a:cubicBezTo>
                  <a:cubicBezTo>
                    <a:pt x="43" y="50"/>
                    <a:pt x="46" y="50"/>
                    <a:pt x="48" y="48"/>
                  </a:cubicBezTo>
                  <a:cubicBezTo>
                    <a:pt x="49" y="49"/>
                    <a:pt x="49" y="49"/>
                    <a:pt x="49" y="49"/>
                  </a:cubicBezTo>
                  <a:cubicBezTo>
                    <a:pt x="49" y="50"/>
                    <a:pt x="49" y="50"/>
                    <a:pt x="49" y="51"/>
                  </a:cubicBezTo>
                  <a:cubicBezTo>
                    <a:pt x="49" y="52"/>
                    <a:pt x="50" y="53"/>
                    <a:pt x="51" y="55"/>
                  </a:cubicBezTo>
                  <a:cubicBezTo>
                    <a:pt x="60" y="63"/>
                    <a:pt x="60" y="63"/>
                    <a:pt x="60" y="63"/>
                  </a:cubicBezTo>
                  <a:cubicBezTo>
                    <a:pt x="61" y="64"/>
                    <a:pt x="62" y="65"/>
                    <a:pt x="64" y="65"/>
                  </a:cubicBezTo>
                  <a:cubicBezTo>
                    <a:pt x="65" y="65"/>
                    <a:pt x="67" y="64"/>
                    <a:pt x="68" y="63"/>
                  </a:cubicBezTo>
                  <a:cubicBezTo>
                    <a:pt x="70" y="61"/>
                    <a:pt x="70" y="58"/>
                    <a:pt x="68" y="55"/>
                  </a:cubicBezTo>
                  <a:close/>
                  <a:moveTo>
                    <a:pt x="48" y="44"/>
                  </a:moveTo>
                  <a:cubicBezTo>
                    <a:pt x="46" y="46"/>
                    <a:pt x="43" y="47"/>
                    <a:pt x="40" y="47"/>
                  </a:cubicBezTo>
                  <a:cubicBezTo>
                    <a:pt x="37" y="47"/>
                    <a:pt x="34" y="46"/>
                    <a:pt x="31" y="44"/>
                  </a:cubicBezTo>
                  <a:cubicBezTo>
                    <a:pt x="29" y="42"/>
                    <a:pt x="28" y="39"/>
                    <a:pt x="28" y="35"/>
                  </a:cubicBezTo>
                  <a:cubicBezTo>
                    <a:pt x="28" y="32"/>
                    <a:pt x="29" y="29"/>
                    <a:pt x="31" y="27"/>
                  </a:cubicBezTo>
                  <a:cubicBezTo>
                    <a:pt x="34" y="25"/>
                    <a:pt x="37" y="24"/>
                    <a:pt x="40" y="24"/>
                  </a:cubicBezTo>
                  <a:cubicBezTo>
                    <a:pt x="43" y="24"/>
                    <a:pt x="46" y="25"/>
                    <a:pt x="48" y="27"/>
                  </a:cubicBezTo>
                  <a:cubicBezTo>
                    <a:pt x="53" y="32"/>
                    <a:pt x="53" y="39"/>
                    <a:pt x="48" y="44"/>
                  </a:cubicBezTo>
                  <a:close/>
                  <a:moveTo>
                    <a:pt x="51" y="47"/>
                  </a:moveTo>
                  <a:cubicBezTo>
                    <a:pt x="51" y="47"/>
                    <a:pt x="50" y="47"/>
                    <a:pt x="50" y="47"/>
                  </a:cubicBezTo>
                  <a:cubicBezTo>
                    <a:pt x="49" y="47"/>
                    <a:pt x="49" y="47"/>
                    <a:pt x="49" y="47"/>
                  </a:cubicBezTo>
                  <a:cubicBezTo>
                    <a:pt x="50" y="46"/>
                    <a:pt x="50" y="46"/>
                    <a:pt x="50" y="46"/>
                  </a:cubicBezTo>
                  <a:cubicBezTo>
                    <a:pt x="51" y="46"/>
                    <a:pt x="51" y="45"/>
                    <a:pt x="51" y="45"/>
                  </a:cubicBezTo>
                  <a:cubicBezTo>
                    <a:pt x="52" y="46"/>
                    <a:pt x="52" y="46"/>
                    <a:pt x="52" y="46"/>
                  </a:cubicBezTo>
                  <a:cubicBezTo>
                    <a:pt x="51" y="46"/>
                    <a:pt x="51" y="46"/>
                    <a:pt x="51" y="47"/>
                  </a:cubicBezTo>
                  <a:close/>
                  <a:moveTo>
                    <a:pt x="66" y="61"/>
                  </a:moveTo>
                  <a:cubicBezTo>
                    <a:pt x="65" y="62"/>
                    <a:pt x="63" y="62"/>
                    <a:pt x="62" y="61"/>
                  </a:cubicBezTo>
                  <a:cubicBezTo>
                    <a:pt x="53" y="52"/>
                    <a:pt x="53" y="52"/>
                    <a:pt x="53" y="52"/>
                  </a:cubicBezTo>
                  <a:cubicBezTo>
                    <a:pt x="53" y="52"/>
                    <a:pt x="52" y="51"/>
                    <a:pt x="52" y="50"/>
                  </a:cubicBezTo>
                  <a:cubicBezTo>
                    <a:pt x="52" y="50"/>
                    <a:pt x="52" y="50"/>
                    <a:pt x="52" y="50"/>
                  </a:cubicBezTo>
                  <a:cubicBezTo>
                    <a:pt x="52" y="50"/>
                    <a:pt x="52" y="49"/>
                    <a:pt x="52" y="49"/>
                  </a:cubicBezTo>
                  <a:cubicBezTo>
                    <a:pt x="53" y="49"/>
                    <a:pt x="53" y="49"/>
                    <a:pt x="53" y="49"/>
                  </a:cubicBezTo>
                  <a:cubicBezTo>
                    <a:pt x="53" y="48"/>
                    <a:pt x="53" y="48"/>
                    <a:pt x="54" y="48"/>
                  </a:cubicBezTo>
                  <a:cubicBezTo>
                    <a:pt x="54" y="48"/>
                    <a:pt x="54" y="48"/>
                    <a:pt x="54" y="48"/>
                  </a:cubicBezTo>
                  <a:cubicBezTo>
                    <a:pt x="54" y="48"/>
                    <a:pt x="54" y="48"/>
                    <a:pt x="55" y="48"/>
                  </a:cubicBezTo>
                  <a:cubicBezTo>
                    <a:pt x="55" y="48"/>
                    <a:pt x="56" y="48"/>
                    <a:pt x="57" y="49"/>
                  </a:cubicBezTo>
                  <a:cubicBezTo>
                    <a:pt x="65" y="58"/>
                    <a:pt x="65" y="58"/>
                    <a:pt x="65" y="58"/>
                  </a:cubicBezTo>
                  <a:cubicBezTo>
                    <a:pt x="66" y="59"/>
                    <a:pt x="67" y="60"/>
                    <a:pt x="66" y="61"/>
                  </a:cubicBezTo>
                  <a:close/>
                  <a:moveTo>
                    <a:pt x="34" y="29"/>
                  </a:moveTo>
                  <a:cubicBezTo>
                    <a:pt x="32" y="31"/>
                    <a:pt x="31" y="33"/>
                    <a:pt x="31" y="35"/>
                  </a:cubicBezTo>
                  <a:cubicBezTo>
                    <a:pt x="31" y="38"/>
                    <a:pt x="32" y="40"/>
                    <a:pt x="34" y="42"/>
                  </a:cubicBezTo>
                  <a:cubicBezTo>
                    <a:pt x="34" y="42"/>
                    <a:pt x="34" y="43"/>
                    <a:pt x="34" y="43"/>
                  </a:cubicBezTo>
                  <a:cubicBezTo>
                    <a:pt x="33" y="43"/>
                    <a:pt x="33" y="43"/>
                    <a:pt x="33" y="43"/>
                  </a:cubicBezTo>
                  <a:cubicBezTo>
                    <a:pt x="33" y="43"/>
                    <a:pt x="32" y="43"/>
                    <a:pt x="32" y="43"/>
                  </a:cubicBezTo>
                  <a:cubicBezTo>
                    <a:pt x="30" y="41"/>
                    <a:pt x="29" y="38"/>
                    <a:pt x="29" y="35"/>
                  </a:cubicBezTo>
                  <a:cubicBezTo>
                    <a:pt x="29" y="33"/>
                    <a:pt x="30" y="30"/>
                    <a:pt x="32" y="28"/>
                  </a:cubicBezTo>
                  <a:cubicBezTo>
                    <a:pt x="33" y="28"/>
                    <a:pt x="33" y="28"/>
                    <a:pt x="34" y="28"/>
                  </a:cubicBezTo>
                  <a:cubicBezTo>
                    <a:pt x="34" y="28"/>
                    <a:pt x="34" y="29"/>
                    <a:pt x="34" y="29"/>
                  </a:cubicBezTo>
                  <a:close/>
                  <a:moveTo>
                    <a:pt x="49" y="55"/>
                  </a:moveTo>
                  <a:cubicBezTo>
                    <a:pt x="46" y="57"/>
                    <a:pt x="43" y="59"/>
                    <a:pt x="39" y="60"/>
                  </a:cubicBezTo>
                  <a:cubicBezTo>
                    <a:pt x="41" y="58"/>
                    <a:pt x="43" y="55"/>
                    <a:pt x="45" y="52"/>
                  </a:cubicBezTo>
                  <a:cubicBezTo>
                    <a:pt x="44" y="52"/>
                    <a:pt x="43" y="52"/>
                    <a:pt x="42" y="52"/>
                  </a:cubicBezTo>
                  <a:cubicBezTo>
                    <a:pt x="40" y="57"/>
                    <a:pt x="37" y="60"/>
                    <a:pt x="33" y="60"/>
                  </a:cubicBezTo>
                  <a:cubicBezTo>
                    <a:pt x="33" y="51"/>
                    <a:pt x="33" y="51"/>
                    <a:pt x="33" y="51"/>
                  </a:cubicBezTo>
                  <a:cubicBezTo>
                    <a:pt x="32" y="51"/>
                    <a:pt x="32" y="50"/>
                    <a:pt x="31" y="50"/>
                  </a:cubicBezTo>
                  <a:cubicBezTo>
                    <a:pt x="31" y="60"/>
                    <a:pt x="31" y="60"/>
                    <a:pt x="31" y="60"/>
                  </a:cubicBezTo>
                  <a:cubicBezTo>
                    <a:pt x="26" y="60"/>
                    <a:pt x="22" y="54"/>
                    <a:pt x="20" y="47"/>
                  </a:cubicBezTo>
                  <a:cubicBezTo>
                    <a:pt x="22" y="47"/>
                    <a:pt x="25" y="48"/>
                    <a:pt x="28" y="48"/>
                  </a:cubicBezTo>
                  <a:cubicBezTo>
                    <a:pt x="28" y="48"/>
                    <a:pt x="28" y="48"/>
                    <a:pt x="28" y="47"/>
                  </a:cubicBezTo>
                  <a:cubicBezTo>
                    <a:pt x="27" y="47"/>
                    <a:pt x="27" y="46"/>
                    <a:pt x="26" y="46"/>
                  </a:cubicBezTo>
                  <a:cubicBezTo>
                    <a:pt x="24" y="45"/>
                    <a:pt x="21" y="45"/>
                    <a:pt x="19" y="44"/>
                  </a:cubicBezTo>
                  <a:cubicBezTo>
                    <a:pt x="18" y="41"/>
                    <a:pt x="18" y="37"/>
                    <a:pt x="18" y="33"/>
                  </a:cubicBezTo>
                  <a:cubicBezTo>
                    <a:pt x="23" y="33"/>
                    <a:pt x="23" y="33"/>
                    <a:pt x="23" y="33"/>
                  </a:cubicBezTo>
                  <a:cubicBezTo>
                    <a:pt x="23" y="32"/>
                    <a:pt x="23" y="31"/>
                    <a:pt x="24" y="31"/>
                  </a:cubicBezTo>
                  <a:cubicBezTo>
                    <a:pt x="18" y="31"/>
                    <a:pt x="18" y="31"/>
                    <a:pt x="18" y="31"/>
                  </a:cubicBezTo>
                  <a:cubicBezTo>
                    <a:pt x="18" y="26"/>
                    <a:pt x="18" y="22"/>
                    <a:pt x="19" y="19"/>
                  </a:cubicBezTo>
                  <a:cubicBezTo>
                    <a:pt x="23" y="18"/>
                    <a:pt x="27" y="17"/>
                    <a:pt x="31" y="17"/>
                  </a:cubicBezTo>
                  <a:cubicBezTo>
                    <a:pt x="31" y="21"/>
                    <a:pt x="31" y="21"/>
                    <a:pt x="31" y="21"/>
                  </a:cubicBezTo>
                  <a:cubicBezTo>
                    <a:pt x="32" y="21"/>
                    <a:pt x="32" y="20"/>
                    <a:pt x="33" y="20"/>
                  </a:cubicBezTo>
                  <a:cubicBezTo>
                    <a:pt x="33" y="17"/>
                    <a:pt x="33" y="17"/>
                    <a:pt x="33" y="17"/>
                  </a:cubicBezTo>
                  <a:cubicBezTo>
                    <a:pt x="37" y="17"/>
                    <a:pt x="41" y="18"/>
                    <a:pt x="45" y="19"/>
                  </a:cubicBezTo>
                  <a:cubicBezTo>
                    <a:pt x="45" y="19"/>
                    <a:pt x="45" y="19"/>
                    <a:pt x="45" y="20"/>
                  </a:cubicBezTo>
                  <a:cubicBezTo>
                    <a:pt x="46" y="20"/>
                    <a:pt x="47" y="20"/>
                    <a:pt x="48" y="21"/>
                  </a:cubicBezTo>
                  <a:cubicBezTo>
                    <a:pt x="47" y="20"/>
                    <a:pt x="47" y="20"/>
                    <a:pt x="47" y="19"/>
                  </a:cubicBezTo>
                  <a:cubicBezTo>
                    <a:pt x="55" y="22"/>
                    <a:pt x="60" y="26"/>
                    <a:pt x="61" y="31"/>
                  </a:cubicBezTo>
                  <a:cubicBezTo>
                    <a:pt x="56" y="31"/>
                    <a:pt x="56" y="31"/>
                    <a:pt x="56" y="31"/>
                  </a:cubicBezTo>
                  <a:cubicBezTo>
                    <a:pt x="56" y="31"/>
                    <a:pt x="56" y="32"/>
                    <a:pt x="56" y="33"/>
                  </a:cubicBezTo>
                  <a:cubicBezTo>
                    <a:pt x="61" y="33"/>
                    <a:pt x="61" y="33"/>
                    <a:pt x="61" y="33"/>
                  </a:cubicBezTo>
                  <a:cubicBezTo>
                    <a:pt x="61" y="35"/>
                    <a:pt x="59" y="38"/>
                    <a:pt x="56" y="40"/>
                  </a:cubicBezTo>
                  <a:cubicBezTo>
                    <a:pt x="56" y="41"/>
                    <a:pt x="55" y="42"/>
                    <a:pt x="55" y="43"/>
                  </a:cubicBezTo>
                  <a:cubicBezTo>
                    <a:pt x="57" y="41"/>
                    <a:pt x="59" y="40"/>
                    <a:pt x="60" y="39"/>
                  </a:cubicBezTo>
                  <a:cubicBezTo>
                    <a:pt x="60" y="40"/>
                    <a:pt x="59" y="42"/>
                    <a:pt x="58" y="44"/>
                  </a:cubicBezTo>
                  <a:cubicBezTo>
                    <a:pt x="59" y="44"/>
                    <a:pt x="60" y="45"/>
                    <a:pt x="60" y="45"/>
                  </a:cubicBezTo>
                  <a:cubicBezTo>
                    <a:pt x="61" y="46"/>
                    <a:pt x="61" y="46"/>
                    <a:pt x="61" y="46"/>
                  </a:cubicBezTo>
                  <a:cubicBezTo>
                    <a:pt x="63" y="41"/>
                    <a:pt x="64" y="37"/>
                    <a:pt x="64" y="32"/>
                  </a:cubicBezTo>
                  <a:cubicBezTo>
                    <a:pt x="64" y="14"/>
                    <a:pt x="50" y="0"/>
                    <a:pt x="32" y="0"/>
                  </a:cubicBezTo>
                  <a:cubicBezTo>
                    <a:pt x="15" y="0"/>
                    <a:pt x="0" y="14"/>
                    <a:pt x="0" y="32"/>
                  </a:cubicBezTo>
                  <a:cubicBezTo>
                    <a:pt x="0" y="49"/>
                    <a:pt x="15" y="63"/>
                    <a:pt x="32" y="63"/>
                  </a:cubicBezTo>
                  <a:cubicBezTo>
                    <a:pt x="39" y="63"/>
                    <a:pt x="46" y="61"/>
                    <a:pt x="51" y="57"/>
                  </a:cubicBezTo>
                  <a:cubicBezTo>
                    <a:pt x="50" y="56"/>
                    <a:pt x="50" y="56"/>
                    <a:pt x="50" y="56"/>
                  </a:cubicBezTo>
                  <a:cubicBezTo>
                    <a:pt x="49" y="56"/>
                    <a:pt x="49" y="55"/>
                    <a:pt x="49" y="55"/>
                  </a:cubicBezTo>
                  <a:close/>
                  <a:moveTo>
                    <a:pt x="60" y="24"/>
                  </a:moveTo>
                  <a:cubicBezTo>
                    <a:pt x="57" y="21"/>
                    <a:pt x="53" y="19"/>
                    <a:pt x="47" y="17"/>
                  </a:cubicBezTo>
                  <a:cubicBezTo>
                    <a:pt x="45" y="11"/>
                    <a:pt x="42" y="6"/>
                    <a:pt x="39" y="4"/>
                  </a:cubicBezTo>
                  <a:cubicBezTo>
                    <a:pt x="50" y="6"/>
                    <a:pt x="58" y="14"/>
                    <a:pt x="60" y="24"/>
                  </a:cubicBezTo>
                  <a:close/>
                  <a:moveTo>
                    <a:pt x="33" y="3"/>
                  </a:moveTo>
                  <a:cubicBezTo>
                    <a:pt x="38" y="3"/>
                    <a:pt x="42" y="9"/>
                    <a:pt x="44" y="16"/>
                  </a:cubicBezTo>
                  <a:cubicBezTo>
                    <a:pt x="41" y="16"/>
                    <a:pt x="37" y="15"/>
                    <a:pt x="33" y="15"/>
                  </a:cubicBezTo>
                  <a:lnTo>
                    <a:pt x="33" y="3"/>
                  </a:lnTo>
                  <a:close/>
                  <a:moveTo>
                    <a:pt x="31" y="3"/>
                  </a:moveTo>
                  <a:cubicBezTo>
                    <a:pt x="31" y="15"/>
                    <a:pt x="31" y="15"/>
                    <a:pt x="31" y="15"/>
                  </a:cubicBezTo>
                  <a:cubicBezTo>
                    <a:pt x="27" y="15"/>
                    <a:pt x="23" y="16"/>
                    <a:pt x="20" y="16"/>
                  </a:cubicBezTo>
                  <a:cubicBezTo>
                    <a:pt x="22" y="9"/>
                    <a:pt x="26" y="3"/>
                    <a:pt x="31" y="3"/>
                  </a:cubicBezTo>
                  <a:close/>
                  <a:moveTo>
                    <a:pt x="25" y="4"/>
                  </a:moveTo>
                  <a:cubicBezTo>
                    <a:pt x="22" y="6"/>
                    <a:pt x="19" y="11"/>
                    <a:pt x="18" y="17"/>
                  </a:cubicBezTo>
                  <a:cubicBezTo>
                    <a:pt x="12" y="19"/>
                    <a:pt x="7" y="21"/>
                    <a:pt x="4" y="24"/>
                  </a:cubicBezTo>
                  <a:cubicBezTo>
                    <a:pt x="7" y="14"/>
                    <a:pt x="15" y="6"/>
                    <a:pt x="25" y="4"/>
                  </a:cubicBezTo>
                  <a:close/>
                  <a:moveTo>
                    <a:pt x="17" y="19"/>
                  </a:moveTo>
                  <a:cubicBezTo>
                    <a:pt x="16" y="23"/>
                    <a:pt x="16" y="27"/>
                    <a:pt x="16" y="31"/>
                  </a:cubicBezTo>
                  <a:cubicBezTo>
                    <a:pt x="3" y="31"/>
                    <a:pt x="3" y="31"/>
                    <a:pt x="3" y="31"/>
                  </a:cubicBezTo>
                  <a:cubicBezTo>
                    <a:pt x="4" y="26"/>
                    <a:pt x="9" y="22"/>
                    <a:pt x="17" y="19"/>
                  </a:cubicBezTo>
                  <a:close/>
                  <a:moveTo>
                    <a:pt x="16" y="33"/>
                  </a:moveTo>
                  <a:cubicBezTo>
                    <a:pt x="16" y="37"/>
                    <a:pt x="16" y="40"/>
                    <a:pt x="17" y="44"/>
                  </a:cubicBezTo>
                  <a:cubicBezTo>
                    <a:pt x="9" y="41"/>
                    <a:pt x="4" y="37"/>
                    <a:pt x="3" y="33"/>
                  </a:cubicBezTo>
                  <a:lnTo>
                    <a:pt x="16" y="33"/>
                  </a:lnTo>
                  <a:close/>
                  <a:moveTo>
                    <a:pt x="4" y="39"/>
                  </a:moveTo>
                  <a:cubicBezTo>
                    <a:pt x="7" y="42"/>
                    <a:pt x="12" y="44"/>
                    <a:pt x="18" y="46"/>
                  </a:cubicBezTo>
                  <a:cubicBezTo>
                    <a:pt x="19" y="52"/>
                    <a:pt x="22" y="57"/>
                    <a:pt x="25" y="60"/>
                  </a:cubicBezTo>
                  <a:cubicBezTo>
                    <a:pt x="15" y="57"/>
                    <a:pt x="7" y="49"/>
                    <a:pt x="4" y="39"/>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153" name="Freeform 64"/>
            <p:cNvSpPr>
              <a:spLocks noEditPoints="1"/>
            </p:cNvSpPr>
            <p:nvPr/>
          </p:nvSpPr>
          <p:spPr bwMode="auto">
            <a:xfrm>
              <a:off x="6394919" y="4568428"/>
              <a:ext cx="294878" cy="198746"/>
            </a:xfrm>
            <a:custGeom>
              <a:avLst/>
              <a:gdLst>
                <a:gd name="T0" fmla="*/ 58 w 58"/>
                <a:gd name="T1" fmla="*/ 18 h 38"/>
                <a:gd name="T2" fmla="*/ 31 w 58"/>
                <a:gd name="T3" fmla="*/ 0 h 38"/>
                <a:gd name="T4" fmla="*/ 1 w 58"/>
                <a:gd name="T5" fmla="*/ 18 h 38"/>
                <a:gd name="T6" fmla="*/ 0 w 58"/>
                <a:gd name="T7" fmla="*/ 20 h 38"/>
                <a:gd name="T8" fmla="*/ 31 w 58"/>
                <a:gd name="T9" fmla="*/ 38 h 38"/>
                <a:gd name="T10" fmla="*/ 58 w 58"/>
                <a:gd name="T11" fmla="*/ 20 h 38"/>
                <a:gd name="T12" fmla="*/ 58 w 58"/>
                <a:gd name="T13" fmla="*/ 18 h 38"/>
                <a:gd name="T14" fmla="*/ 18 w 58"/>
                <a:gd name="T15" fmla="*/ 19 h 38"/>
                <a:gd name="T16" fmla="*/ 16 w 58"/>
                <a:gd name="T17" fmla="*/ 19 h 38"/>
                <a:gd name="T18" fmla="*/ 28 w 58"/>
                <a:gd name="T19" fmla="*/ 34 h 38"/>
                <a:gd name="T20" fmla="*/ 4 w 58"/>
                <a:gd name="T21" fmla="*/ 19 h 38"/>
                <a:gd name="T22" fmla="*/ 27 w 58"/>
                <a:gd name="T23" fmla="*/ 4 h 38"/>
                <a:gd name="T24" fmla="*/ 19 w 58"/>
                <a:gd name="T25" fmla="*/ 9 h 38"/>
                <a:gd name="T26" fmla="*/ 21 w 58"/>
                <a:gd name="T27" fmla="*/ 10 h 38"/>
                <a:gd name="T28" fmla="*/ 31 w 58"/>
                <a:gd name="T29" fmla="*/ 5 h 38"/>
                <a:gd name="T30" fmla="*/ 45 w 58"/>
                <a:gd name="T31" fmla="*/ 19 h 38"/>
                <a:gd name="T32" fmla="*/ 31 w 58"/>
                <a:gd name="T33" fmla="*/ 33 h 38"/>
                <a:gd name="T34" fmla="*/ 18 w 58"/>
                <a:gd name="T35" fmla="*/ 19 h 38"/>
                <a:gd name="T36" fmla="*/ 36 w 58"/>
                <a:gd name="T37" fmla="*/ 34 h 38"/>
                <a:gd name="T38" fmla="*/ 47 w 58"/>
                <a:gd name="T39" fmla="*/ 19 h 38"/>
                <a:gd name="T40" fmla="*/ 38 w 58"/>
                <a:gd name="T41" fmla="*/ 4 h 38"/>
                <a:gd name="T42" fmla="*/ 55 w 58"/>
                <a:gd name="T43" fmla="*/ 19 h 38"/>
                <a:gd name="T44" fmla="*/ 36 w 58"/>
                <a:gd name="T45" fmla="*/ 34 h 38"/>
                <a:gd name="T46" fmla="*/ 40 w 58"/>
                <a:gd name="T47" fmla="*/ 19 h 38"/>
                <a:gd name="T48" fmla="*/ 31 w 58"/>
                <a:gd name="T49" fmla="*/ 28 h 38"/>
                <a:gd name="T50" fmla="*/ 23 w 58"/>
                <a:gd name="T51" fmla="*/ 19 h 38"/>
                <a:gd name="T52" fmla="*/ 31 w 58"/>
                <a:gd name="T53" fmla="*/ 19 h 38"/>
                <a:gd name="T54" fmla="*/ 24 w 58"/>
                <a:gd name="T55" fmla="*/ 14 h 38"/>
                <a:gd name="T56" fmla="*/ 31 w 58"/>
                <a:gd name="T57" fmla="*/ 10 h 38"/>
                <a:gd name="T58" fmla="*/ 40 w 58"/>
                <a:gd name="T59"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 h="38">
                  <a:moveTo>
                    <a:pt x="58" y="18"/>
                  </a:moveTo>
                  <a:cubicBezTo>
                    <a:pt x="57" y="18"/>
                    <a:pt x="47" y="0"/>
                    <a:pt x="31" y="0"/>
                  </a:cubicBezTo>
                  <a:cubicBezTo>
                    <a:pt x="15" y="0"/>
                    <a:pt x="1" y="17"/>
                    <a:pt x="1" y="18"/>
                  </a:cubicBezTo>
                  <a:cubicBezTo>
                    <a:pt x="0" y="19"/>
                    <a:pt x="0" y="19"/>
                    <a:pt x="0" y="20"/>
                  </a:cubicBezTo>
                  <a:cubicBezTo>
                    <a:pt x="1" y="21"/>
                    <a:pt x="13" y="38"/>
                    <a:pt x="31" y="38"/>
                  </a:cubicBezTo>
                  <a:cubicBezTo>
                    <a:pt x="49" y="38"/>
                    <a:pt x="57" y="20"/>
                    <a:pt x="58" y="20"/>
                  </a:cubicBezTo>
                  <a:cubicBezTo>
                    <a:pt x="58" y="19"/>
                    <a:pt x="58" y="19"/>
                    <a:pt x="58" y="18"/>
                  </a:cubicBezTo>
                  <a:close/>
                  <a:moveTo>
                    <a:pt x="18" y="19"/>
                  </a:moveTo>
                  <a:cubicBezTo>
                    <a:pt x="16" y="19"/>
                    <a:pt x="16" y="19"/>
                    <a:pt x="16" y="19"/>
                  </a:cubicBezTo>
                  <a:cubicBezTo>
                    <a:pt x="16" y="27"/>
                    <a:pt x="21" y="33"/>
                    <a:pt x="28" y="34"/>
                  </a:cubicBezTo>
                  <a:cubicBezTo>
                    <a:pt x="16" y="33"/>
                    <a:pt x="6" y="22"/>
                    <a:pt x="4" y="19"/>
                  </a:cubicBezTo>
                  <a:cubicBezTo>
                    <a:pt x="6" y="16"/>
                    <a:pt x="16" y="6"/>
                    <a:pt x="27" y="4"/>
                  </a:cubicBezTo>
                  <a:cubicBezTo>
                    <a:pt x="24" y="5"/>
                    <a:pt x="21" y="7"/>
                    <a:pt x="19" y="9"/>
                  </a:cubicBezTo>
                  <a:cubicBezTo>
                    <a:pt x="21" y="10"/>
                    <a:pt x="21" y="10"/>
                    <a:pt x="21" y="10"/>
                  </a:cubicBezTo>
                  <a:cubicBezTo>
                    <a:pt x="23" y="7"/>
                    <a:pt x="27" y="5"/>
                    <a:pt x="31" y="5"/>
                  </a:cubicBezTo>
                  <a:cubicBezTo>
                    <a:pt x="39" y="5"/>
                    <a:pt x="45" y="11"/>
                    <a:pt x="45" y="19"/>
                  </a:cubicBezTo>
                  <a:cubicBezTo>
                    <a:pt x="45" y="27"/>
                    <a:pt x="39" y="33"/>
                    <a:pt x="31" y="33"/>
                  </a:cubicBezTo>
                  <a:cubicBezTo>
                    <a:pt x="24" y="33"/>
                    <a:pt x="18" y="27"/>
                    <a:pt x="18" y="19"/>
                  </a:cubicBezTo>
                  <a:close/>
                  <a:moveTo>
                    <a:pt x="36" y="34"/>
                  </a:moveTo>
                  <a:cubicBezTo>
                    <a:pt x="42" y="32"/>
                    <a:pt x="47" y="26"/>
                    <a:pt x="47" y="19"/>
                  </a:cubicBezTo>
                  <a:cubicBezTo>
                    <a:pt x="47" y="12"/>
                    <a:pt x="43" y="7"/>
                    <a:pt x="38" y="4"/>
                  </a:cubicBezTo>
                  <a:cubicBezTo>
                    <a:pt x="47" y="8"/>
                    <a:pt x="53" y="17"/>
                    <a:pt x="55" y="19"/>
                  </a:cubicBezTo>
                  <a:cubicBezTo>
                    <a:pt x="53" y="22"/>
                    <a:pt x="47" y="32"/>
                    <a:pt x="36" y="34"/>
                  </a:cubicBezTo>
                  <a:close/>
                  <a:moveTo>
                    <a:pt x="40" y="19"/>
                  </a:moveTo>
                  <a:cubicBezTo>
                    <a:pt x="40" y="24"/>
                    <a:pt x="36" y="28"/>
                    <a:pt x="31" y="28"/>
                  </a:cubicBezTo>
                  <a:cubicBezTo>
                    <a:pt x="27" y="28"/>
                    <a:pt x="23" y="24"/>
                    <a:pt x="23" y="19"/>
                  </a:cubicBezTo>
                  <a:cubicBezTo>
                    <a:pt x="31" y="19"/>
                    <a:pt x="31" y="19"/>
                    <a:pt x="31" y="19"/>
                  </a:cubicBezTo>
                  <a:cubicBezTo>
                    <a:pt x="24" y="14"/>
                    <a:pt x="24" y="14"/>
                    <a:pt x="24" y="14"/>
                  </a:cubicBezTo>
                  <a:cubicBezTo>
                    <a:pt x="26" y="12"/>
                    <a:pt x="29" y="10"/>
                    <a:pt x="31" y="10"/>
                  </a:cubicBezTo>
                  <a:cubicBezTo>
                    <a:pt x="36" y="10"/>
                    <a:pt x="40" y="14"/>
                    <a:pt x="40" y="19"/>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156" name="Freeform 35"/>
            <p:cNvSpPr>
              <a:spLocks noEditPoints="1"/>
            </p:cNvSpPr>
            <p:nvPr/>
          </p:nvSpPr>
          <p:spPr bwMode="auto">
            <a:xfrm>
              <a:off x="6842720" y="3912123"/>
              <a:ext cx="281540" cy="269066"/>
            </a:xfrm>
            <a:custGeom>
              <a:avLst/>
              <a:gdLst>
                <a:gd name="T0" fmla="*/ 44 w 67"/>
                <a:gd name="T1" fmla="*/ 21 h 64"/>
                <a:gd name="T2" fmla="*/ 25 w 67"/>
                <a:gd name="T3" fmla="*/ 19 h 64"/>
                <a:gd name="T4" fmla="*/ 24 w 67"/>
                <a:gd name="T5" fmla="*/ 21 h 64"/>
                <a:gd name="T6" fmla="*/ 16 w 67"/>
                <a:gd name="T7" fmla="*/ 30 h 64"/>
                <a:gd name="T8" fmla="*/ 26 w 67"/>
                <a:gd name="T9" fmla="*/ 36 h 64"/>
                <a:gd name="T10" fmla="*/ 32 w 67"/>
                <a:gd name="T11" fmla="*/ 42 h 64"/>
                <a:gd name="T12" fmla="*/ 26 w 67"/>
                <a:gd name="T13" fmla="*/ 48 h 64"/>
                <a:gd name="T14" fmla="*/ 42 w 67"/>
                <a:gd name="T15" fmla="*/ 48 h 64"/>
                <a:gd name="T16" fmla="*/ 36 w 67"/>
                <a:gd name="T17" fmla="*/ 42 h 64"/>
                <a:gd name="T18" fmla="*/ 42 w 67"/>
                <a:gd name="T19" fmla="*/ 36 h 64"/>
                <a:gd name="T20" fmla="*/ 51 w 67"/>
                <a:gd name="T21" fmla="*/ 30 h 64"/>
                <a:gd name="T22" fmla="*/ 19 w 67"/>
                <a:gd name="T23" fmla="*/ 30 h 64"/>
                <a:gd name="T24" fmla="*/ 24 w 67"/>
                <a:gd name="T25" fmla="*/ 31 h 64"/>
                <a:gd name="T26" fmla="*/ 48 w 67"/>
                <a:gd name="T27" fmla="*/ 30 h 64"/>
                <a:gd name="T28" fmla="*/ 44 w 67"/>
                <a:gd name="T29" fmla="*/ 31 h 64"/>
                <a:gd name="T30" fmla="*/ 48 w 67"/>
                <a:gd name="T31" fmla="*/ 30 h 64"/>
                <a:gd name="T32" fmla="*/ 61 w 67"/>
                <a:gd name="T33" fmla="*/ 20 h 64"/>
                <a:gd name="T34" fmla="*/ 51 w 67"/>
                <a:gd name="T35" fmla="*/ 9 h 64"/>
                <a:gd name="T36" fmla="*/ 43 w 67"/>
                <a:gd name="T37" fmla="*/ 0 h 64"/>
                <a:gd name="T38" fmla="*/ 30 w 67"/>
                <a:gd name="T39" fmla="*/ 2 h 64"/>
                <a:gd name="T40" fmla="*/ 19 w 67"/>
                <a:gd name="T41" fmla="*/ 6 h 64"/>
                <a:gd name="T42" fmla="*/ 7 w 67"/>
                <a:gd name="T43" fmla="*/ 13 h 64"/>
                <a:gd name="T44" fmla="*/ 4 w 67"/>
                <a:gd name="T45" fmla="*/ 26 h 64"/>
                <a:gd name="T46" fmla="*/ 7 w 67"/>
                <a:gd name="T47" fmla="*/ 41 h 64"/>
                <a:gd name="T48" fmla="*/ 13 w 67"/>
                <a:gd name="T49" fmla="*/ 55 h 64"/>
                <a:gd name="T50" fmla="*/ 24 w 67"/>
                <a:gd name="T51" fmla="*/ 64 h 64"/>
                <a:gd name="T52" fmla="*/ 34 w 67"/>
                <a:gd name="T53" fmla="*/ 61 h 64"/>
                <a:gd name="T54" fmla="*/ 44 w 67"/>
                <a:gd name="T55" fmla="*/ 64 h 64"/>
                <a:gd name="T56" fmla="*/ 54 w 67"/>
                <a:gd name="T57" fmla="*/ 55 h 64"/>
                <a:gd name="T58" fmla="*/ 61 w 67"/>
                <a:gd name="T59" fmla="*/ 41 h 64"/>
                <a:gd name="T60" fmla="*/ 63 w 67"/>
                <a:gd name="T61" fmla="*/ 26 h 64"/>
                <a:gd name="T62" fmla="*/ 58 w 67"/>
                <a:gd name="T63" fmla="*/ 19 h 64"/>
                <a:gd name="T64" fmla="*/ 54 w 67"/>
                <a:gd name="T65" fmla="*/ 13 h 64"/>
                <a:gd name="T66" fmla="*/ 46 w 67"/>
                <a:gd name="T67" fmla="*/ 7 h 64"/>
                <a:gd name="T68" fmla="*/ 39 w 67"/>
                <a:gd name="T69" fmla="*/ 5 h 64"/>
                <a:gd name="T70" fmla="*/ 29 w 67"/>
                <a:gd name="T71" fmla="*/ 5 h 64"/>
                <a:gd name="T72" fmla="*/ 22 w 67"/>
                <a:gd name="T73" fmla="*/ 7 h 64"/>
                <a:gd name="T74" fmla="*/ 18 w 67"/>
                <a:gd name="T75" fmla="*/ 12 h 64"/>
                <a:gd name="T76" fmla="*/ 9 w 67"/>
                <a:gd name="T77" fmla="*/ 14 h 64"/>
                <a:gd name="T78" fmla="*/ 6 w 67"/>
                <a:gd name="T79" fmla="*/ 28 h 64"/>
                <a:gd name="T80" fmla="*/ 9 w 67"/>
                <a:gd name="T81" fmla="*/ 40 h 64"/>
                <a:gd name="T82" fmla="*/ 9 w 67"/>
                <a:gd name="T83" fmla="*/ 50 h 64"/>
                <a:gd name="T84" fmla="*/ 18 w 67"/>
                <a:gd name="T85" fmla="*/ 53 h 64"/>
                <a:gd name="T86" fmla="*/ 24 w 67"/>
                <a:gd name="T87" fmla="*/ 61 h 64"/>
                <a:gd name="T88" fmla="*/ 33 w 67"/>
                <a:gd name="T89" fmla="*/ 58 h 64"/>
                <a:gd name="T90" fmla="*/ 43 w 67"/>
                <a:gd name="T91" fmla="*/ 61 h 64"/>
                <a:gd name="T92" fmla="*/ 48 w 67"/>
                <a:gd name="T93" fmla="*/ 53 h 64"/>
                <a:gd name="T94" fmla="*/ 10 w 67"/>
                <a:gd name="T95" fmla="*/ 32 h 64"/>
                <a:gd name="T96" fmla="*/ 34 w 67"/>
                <a:gd name="T97" fmla="*/ 56 h 64"/>
                <a:gd name="T98" fmla="*/ 49 w 67"/>
                <a:gd name="T99" fmla="*/ 53 h 64"/>
                <a:gd name="T100" fmla="*/ 58 w 67"/>
                <a:gd name="T101" fmla="*/ 50 h 64"/>
                <a:gd name="T102" fmla="*/ 60 w 67"/>
                <a:gd name="T103" fmla="*/ 32 h 64"/>
                <a:gd name="T104" fmla="*/ 64 w 67"/>
                <a:gd name="T105"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7" h="64">
                  <a:moveTo>
                    <a:pt x="51" y="23"/>
                  </a:moveTo>
                  <a:cubicBezTo>
                    <a:pt x="51" y="22"/>
                    <a:pt x="51" y="21"/>
                    <a:pt x="50" y="21"/>
                  </a:cubicBezTo>
                  <a:cubicBezTo>
                    <a:pt x="44" y="21"/>
                    <a:pt x="44" y="21"/>
                    <a:pt x="44" y="21"/>
                  </a:cubicBezTo>
                  <a:cubicBezTo>
                    <a:pt x="44" y="20"/>
                    <a:pt x="44" y="20"/>
                    <a:pt x="44" y="20"/>
                  </a:cubicBezTo>
                  <a:cubicBezTo>
                    <a:pt x="44" y="20"/>
                    <a:pt x="44" y="19"/>
                    <a:pt x="43" y="19"/>
                  </a:cubicBezTo>
                  <a:cubicBezTo>
                    <a:pt x="25" y="19"/>
                    <a:pt x="25" y="19"/>
                    <a:pt x="25" y="19"/>
                  </a:cubicBezTo>
                  <a:cubicBezTo>
                    <a:pt x="24" y="19"/>
                    <a:pt x="24" y="19"/>
                    <a:pt x="24" y="19"/>
                  </a:cubicBezTo>
                  <a:cubicBezTo>
                    <a:pt x="24" y="20"/>
                    <a:pt x="24" y="20"/>
                    <a:pt x="24" y="20"/>
                  </a:cubicBezTo>
                  <a:cubicBezTo>
                    <a:pt x="24" y="21"/>
                    <a:pt x="24" y="21"/>
                    <a:pt x="24" y="21"/>
                  </a:cubicBezTo>
                  <a:cubicBezTo>
                    <a:pt x="18" y="21"/>
                    <a:pt x="18" y="21"/>
                    <a:pt x="18" y="21"/>
                  </a:cubicBezTo>
                  <a:cubicBezTo>
                    <a:pt x="17" y="21"/>
                    <a:pt x="16" y="22"/>
                    <a:pt x="16" y="23"/>
                  </a:cubicBezTo>
                  <a:cubicBezTo>
                    <a:pt x="16" y="30"/>
                    <a:pt x="16" y="30"/>
                    <a:pt x="16" y="30"/>
                  </a:cubicBezTo>
                  <a:cubicBezTo>
                    <a:pt x="16" y="33"/>
                    <a:pt x="20" y="35"/>
                    <a:pt x="22" y="37"/>
                  </a:cubicBezTo>
                  <a:cubicBezTo>
                    <a:pt x="23" y="37"/>
                    <a:pt x="23" y="37"/>
                    <a:pt x="23" y="37"/>
                  </a:cubicBezTo>
                  <a:cubicBezTo>
                    <a:pt x="24" y="37"/>
                    <a:pt x="25" y="37"/>
                    <a:pt x="26" y="36"/>
                  </a:cubicBezTo>
                  <a:cubicBezTo>
                    <a:pt x="27" y="37"/>
                    <a:pt x="28" y="38"/>
                    <a:pt x="30" y="39"/>
                  </a:cubicBezTo>
                  <a:cubicBezTo>
                    <a:pt x="30" y="39"/>
                    <a:pt x="31" y="39"/>
                    <a:pt x="31" y="40"/>
                  </a:cubicBezTo>
                  <a:cubicBezTo>
                    <a:pt x="31" y="40"/>
                    <a:pt x="32" y="41"/>
                    <a:pt x="32" y="42"/>
                  </a:cubicBezTo>
                  <a:cubicBezTo>
                    <a:pt x="32" y="45"/>
                    <a:pt x="30" y="46"/>
                    <a:pt x="30" y="46"/>
                  </a:cubicBezTo>
                  <a:cubicBezTo>
                    <a:pt x="30" y="46"/>
                    <a:pt x="28" y="47"/>
                    <a:pt x="26" y="47"/>
                  </a:cubicBezTo>
                  <a:cubicBezTo>
                    <a:pt x="26" y="47"/>
                    <a:pt x="26" y="48"/>
                    <a:pt x="26" y="48"/>
                  </a:cubicBezTo>
                  <a:cubicBezTo>
                    <a:pt x="26" y="49"/>
                    <a:pt x="26" y="49"/>
                    <a:pt x="27" y="49"/>
                  </a:cubicBezTo>
                  <a:cubicBezTo>
                    <a:pt x="41" y="49"/>
                    <a:pt x="41" y="49"/>
                    <a:pt x="41" y="49"/>
                  </a:cubicBezTo>
                  <a:cubicBezTo>
                    <a:pt x="42" y="49"/>
                    <a:pt x="42" y="49"/>
                    <a:pt x="42" y="48"/>
                  </a:cubicBezTo>
                  <a:cubicBezTo>
                    <a:pt x="42" y="48"/>
                    <a:pt x="42" y="47"/>
                    <a:pt x="42" y="47"/>
                  </a:cubicBezTo>
                  <a:cubicBezTo>
                    <a:pt x="40" y="47"/>
                    <a:pt x="38" y="46"/>
                    <a:pt x="38" y="46"/>
                  </a:cubicBezTo>
                  <a:cubicBezTo>
                    <a:pt x="37" y="46"/>
                    <a:pt x="36" y="45"/>
                    <a:pt x="36" y="42"/>
                  </a:cubicBezTo>
                  <a:cubicBezTo>
                    <a:pt x="36" y="41"/>
                    <a:pt x="37" y="40"/>
                    <a:pt x="37" y="39"/>
                  </a:cubicBezTo>
                  <a:cubicBezTo>
                    <a:pt x="37" y="39"/>
                    <a:pt x="38" y="39"/>
                    <a:pt x="38" y="39"/>
                  </a:cubicBezTo>
                  <a:cubicBezTo>
                    <a:pt x="40" y="38"/>
                    <a:pt x="41" y="37"/>
                    <a:pt x="42" y="36"/>
                  </a:cubicBezTo>
                  <a:cubicBezTo>
                    <a:pt x="43" y="37"/>
                    <a:pt x="44" y="37"/>
                    <a:pt x="44" y="37"/>
                  </a:cubicBezTo>
                  <a:cubicBezTo>
                    <a:pt x="45" y="37"/>
                    <a:pt x="45" y="37"/>
                    <a:pt x="46" y="37"/>
                  </a:cubicBezTo>
                  <a:cubicBezTo>
                    <a:pt x="48" y="35"/>
                    <a:pt x="51" y="33"/>
                    <a:pt x="51" y="30"/>
                  </a:cubicBezTo>
                  <a:lnTo>
                    <a:pt x="51" y="23"/>
                  </a:lnTo>
                  <a:close/>
                  <a:moveTo>
                    <a:pt x="23" y="34"/>
                  </a:moveTo>
                  <a:cubicBezTo>
                    <a:pt x="19" y="31"/>
                    <a:pt x="19" y="30"/>
                    <a:pt x="19" y="30"/>
                  </a:cubicBezTo>
                  <a:cubicBezTo>
                    <a:pt x="19" y="24"/>
                    <a:pt x="19" y="24"/>
                    <a:pt x="19" y="24"/>
                  </a:cubicBezTo>
                  <a:cubicBezTo>
                    <a:pt x="24" y="24"/>
                    <a:pt x="24" y="24"/>
                    <a:pt x="24" y="24"/>
                  </a:cubicBezTo>
                  <a:cubicBezTo>
                    <a:pt x="24" y="31"/>
                    <a:pt x="24" y="31"/>
                    <a:pt x="24" y="31"/>
                  </a:cubicBezTo>
                  <a:cubicBezTo>
                    <a:pt x="24" y="32"/>
                    <a:pt x="24" y="33"/>
                    <a:pt x="24" y="33"/>
                  </a:cubicBezTo>
                  <a:cubicBezTo>
                    <a:pt x="24" y="34"/>
                    <a:pt x="24" y="34"/>
                    <a:pt x="23" y="34"/>
                  </a:cubicBezTo>
                  <a:close/>
                  <a:moveTo>
                    <a:pt x="48" y="30"/>
                  </a:moveTo>
                  <a:cubicBezTo>
                    <a:pt x="48" y="30"/>
                    <a:pt x="48" y="31"/>
                    <a:pt x="44" y="34"/>
                  </a:cubicBezTo>
                  <a:cubicBezTo>
                    <a:pt x="44" y="34"/>
                    <a:pt x="44" y="34"/>
                    <a:pt x="44" y="33"/>
                  </a:cubicBezTo>
                  <a:cubicBezTo>
                    <a:pt x="44" y="33"/>
                    <a:pt x="44" y="32"/>
                    <a:pt x="44" y="31"/>
                  </a:cubicBezTo>
                  <a:cubicBezTo>
                    <a:pt x="44" y="24"/>
                    <a:pt x="44" y="24"/>
                    <a:pt x="44" y="24"/>
                  </a:cubicBezTo>
                  <a:cubicBezTo>
                    <a:pt x="48" y="24"/>
                    <a:pt x="48" y="24"/>
                    <a:pt x="48" y="24"/>
                  </a:cubicBezTo>
                  <a:lnTo>
                    <a:pt x="48" y="30"/>
                  </a:lnTo>
                  <a:close/>
                  <a:moveTo>
                    <a:pt x="63" y="26"/>
                  </a:moveTo>
                  <a:cubicBezTo>
                    <a:pt x="62" y="25"/>
                    <a:pt x="61" y="24"/>
                    <a:pt x="61" y="24"/>
                  </a:cubicBezTo>
                  <a:cubicBezTo>
                    <a:pt x="61" y="23"/>
                    <a:pt x="61" y="21"/>
                    <a:pt x="61" y="20"/>
                  </a:cubicBezTo>
                  <a:cubicBezTo>
                    <a:pt x="62" y="17"/>
                    <a:pt x="62" y="15"/>
                    <a:pt x="61" y="13"/>
                  </a:cubicBezTo>
                  <a:cubicBezTo>
                    <a:pt x="59" y="11"/>
                    <a:pt x="57" y="10"/>
                    <a:pt x="54" y="10"/>
                  </a:cubicBezTo>
                  <a:cubicBezTo>
                    <a:pt x="53" y="10"/>
                    <a:pt x="51" y="10"/>
                    <a:pt x="51" y="9"/>
                  </a:cubicBezTo>
                  <a:cubicBezTo>
                    <a:pt x="50" y="9"/>
                    <a:pt x="49" y="7"/>
                    <a:pt x="49" y="6"/>
                  </a:cubicBezTo>
                  <a:cubicBezTo>
                    <a:pt x="48" y="4"/>
                    <a:pt x="47" y="1"/>
                    <a:pt x="44" y="1"/>
                  </a:cubicBezTo>
                  <a:cubicBezTo>
                    <a:pt x="44" y="0"/>
                    <a:pt x="43" y="0"/>
                    <a:pt x="43" y="0"/>
                  </a:cubicBezTo>
                  <a:cubicBezTo>
                    <a:pt x="41" y="0"/>
                    <a:pt x="39" y="1"/>
                    <a:pt x="37" y="2"/>
                  </a:cubicBezTo>
                  <a:cubicBezTo>
                    <a:pt x="36" y="3"/>
                    <a:pt x="35" y="4"/>
                    <a:pt x="34" y="4"/>
                  </a:cubicBezTo>
                  <a:cubicBezTo>
                    <a:pt x="33" y="4"/>
                    <a:pt x="32" y="3"/>
                    <a:pt x="30" y="2"/>
                  </a:cubicBezTo>
                  <a:cubicBezTo>
                    <a:pt x="29" y="1"/>
                    <a:pt x="27" y="0"/>
                    <a:pt x="25" y="0"/>
                  </a:cubicBezTo>
                  <a:cubicBezTo>
                    <a:pt x="25" y="0"/>
                    <a:pt x="24" y="0"/>
                    <a:pt x="24" y="1"/>
                  </a:cubicBezTo>
                  <a:cubicBezTo>
                    <a:pt x="21" y="1"/>
                    <a:pt x="20" y="4"/>
                    <a:pt x="19" y="6"/>
                  </a:cubicBezTo>
                  <a:cubicBezTo>
                    <a:pt x="18" y="7"/>
                    <a:pt x="18" y="9"/>
                    <a:pt x="17" y="9"/>
                  </a:cubicBezTo>
                  <a:cubicBezTo>
                    <a:pt x="16" y="10"/>
                    <a:pt x="15" y="10"/>
                    <a:pt x="13" y="10"/>
                  </a:cubicBezTo>
                  <a:cubicBezTo>
                    <a:pt x="11" y="10"/>
                    <a:pt x="8" y="11"/>
                    <a:pt x="7" y="13"/>
                  </a:cubicBezTo>
                  <a:cubicBezTo>
                    <a:pt x="5" y="15"/>
                    <a:pt x="6" y="17"/>
                    <a:pt x="6" y="20"/>
                  </a:cubicBezTo>
                  <a:cubicBezTo>
                    <a:pt x="7" y="21"/>
                    <a:pt x="7" y="23"/>
                    <a:pt x="7" y="24"/>
                  </a:cubicBezTo>
                  <a:cubicBezTo>
                    <a:pt x="7" y="24"/>
                    <a:pt x="5" y="25"/>
                    <a:pt x="4" y="26"/>
                  </a:cubicBezTo>
                  <a:cubicBezTo>
                    <a:pt x="3" y="28"/>
                    <a:pt x="0" y="30"/>
                    <a:pt x="0" y="32"/>
                  </a:cubicBezTo>
                  <a:cubicBezTo>
                    <a:pt x="0" y="35"/>
                    <a:pt x="3" y="37"/>
                    <a:pt x="4" y="38"/>
                  </a:cubicBezTo>
                  <a:cubicBezTo>
                    <a:pt x="5" y="39"/>
                    <a:pt x="7" y="40"/>
                    <a:pt x="7" y="41"/>
                  </a:cubicBezTo>
                  <a:cubicBezTo>
                    <a:pt x="7" y="42"/>
                    <a:pt x="7" y="44"/>
                    <a:pt x="6" y="45"/>
                  </a:cubicBezTo>
                  <a:cubicBezTo>
                    <a:pt x="6" y="47"/>
                    <a:pt x="5" y="50"/>
                    <a:pt x="7" y="52"/>
                  </a:cubicBezTo>
                  <a:cubicBezTo>
                    <a:pt x="8" y="54"/>
                    <a:pt x="11" y="54"/>
                    <a:pt x="13" y="55"/>
                  </a:cubicBezTo>
                  <a:cubicBezTo>
                    <a:pt x="15" y="55"/>
                    <a:pt x="16" y="55"/>
                    <a:pt x="17" y="55"/>
                  </a:cubicBezTo>
                  <a:cubicBezTo>
                    <a:pt x="18" y="56"/>
                    <a:pt x="18" y="57"/>
                    <a:pt x="19" y="59"/>
                  </a:cubicBezTo>
                  <a:cubicBezTo>
                    <a:pt x="20" y="61"/>
                    <a:pt x="21" y="63"/>
                    <a:pt x="24" y="64"/>
                  </a:cubicBezTo>
                  <a:cubicBezTo>
                    <a:pt x="24" y="64"/>
                    <a:pt x="25" y="64"/>
                    <a:pt x="25" y="64"/>
                  </a:cubicBezTo>
                  <a:cubicBezTo>
                    <a:pt x="27" y="64"/>
                    <a:pt x="29" y="63"/>
                    <a:pt x="30" y="62"/>
                  </a:cubicBezTo>
                  <a:cubicBezTo>
                    <a:pt x="32" y="62"/>
                    <a:pt x="33" y="61"/>
                    <a:pt x="34" y="61"/>
                  </a:cubicBezTo>
                  <a:cubicBezTo>
                    <a:pt x="35" y="61"/>
                    <a:pt x="36" y="62"/>
                    <a:pt x="37" y="62"/>
                  </a:cubicBezTo>
                  <a:cubicBezTo>
                    <a:pt x="39" y="63"/>
                    <a:pt x="41" y="64"/>
                    <a:pt x="43" y="64"/>
                  </a:cubicBezTo>
                  <a:cubicBezTo>
                    <a:pt x="43" y="64"/>
                    <a:pt x="44" y="64"/>
                    <a:pt x="44" y="64"/>
                  </a:cubicBezTo>
                  <a:cubicBezTo>
                    <a:pt x="47" y="63"/>
                    <a:pt x="48" y="61"/>
                    <a:pt x="49" y="59"/>
                  </a:cubicBezTo>
                  <a:cubicBezTo>
                    <a:pt x="49" y="57"/>
                    <a:pt x="50" y="56"/>
                    <a:pt x="51" y="55"/>
                  </a:cubicBezTo>
                  <a:cubicBezTo>
                    <a:pt x="51" y="55"/>
                    <a:pt x="53" y="55"/>
                    <a:pt x="54" y="55"/>
                  </a:cubicBezTo>
                  <a:cubicBezTo>
                    <a:pt x="57" y="54"/>
                    <a:pt x="59" y="54"/>
                    <a:pt x="61" y="52"/>
                  </a:cubicBezTo>
                  <a:cubicBezTo>
                    <a:pt x="62" y="50"/>
                    <a:pt x="62" y="47"/>
                    <a:pt x="61" y="45"/>
                  </a:cubicBezTo>
                  <a:cubicBezTo>
                    <a:pt x="61" y="44"/>
                    <a:pt x="61" y="42"/>
                    <a:pt x="61" y="41"/>
                  </a:cubicBezTo>
                  <a:cubicBezTo>
                    <a:pt x="61" y="40"/>
                    <a:pt x="62" y="39"/>
                    <a:pt x="63" y="38"/>
                  </a:cubicBezTo>
                  <a:cubicBezTo>
                    <a:pt x="65" y="37"/>
                    <a:pt x="67" y="35"/>
                    <a:pt x="67" y="32"/>
                  </a:cubicBezTo>
                  <a:cubicBezTo>
                    <a:pt x="67" y="30"/>
                    <a:pt x="65" y="28"/>
                    <a:pt x="63" y="26"/>
                  </a:cubicBezTo>
                  <a:close/>
                  <a:moveTo>
                    <a:pt x="54" y="13"/>
                  </a:moveTo>
                  <a:cubicBezTo>
                    <a:pt x="56" y="13"/>
                    <a:pt x="58" y="13"/>
                    <a:pt x="58" y="14"/>
                  </a:cubicBezTo>
                  <a:cubicBezTo>
                    <a:pt x="59" y="15"/>
                    <a:pt x="59" y="17"/>
                    <a:pt x="58" y="19"/>
                  </a:cubicBezTo>
                  <a:cubicBezTo>
                    <a:pt x="58" y="21"/>
                    <a:pt x="58" y="22"/>
                    <a:pt x="58" y="24"/>
                  </a:cubicBezTo>
                  <a:cubicBezTo>
                    <a:pt x="56" y="19"/>
                    <a:pt x="53" y="15"/>
                    <a:pt x="49" y="12"/>
                  </a:cubicBezTo>
                  <a:cubicBezTo>
                    <a:pt x="51" y="13"/>
                    <a:pt x="52" y="13"/>
                    <a:pt x="54" y="13"/>
                  </a:cubicBezTo>
                  <a:close/>
                  <a:moveTo>
                    <a:pt x="39" y="5"/>
                  </a:moveTo>
                  <a:cubicBezTo>
                    <a:pt x="41" y="4"/>
                    <a:pt x="42" y="3"/>
                    <a:pt x="43" y="3"/>
                  </a:cubicBezTo>
                  <a:cubicBezTo>
                    <a:pt x="44" y="4"/>
                    <a:pt x="45" y="6"/>
                    <a:pt x="46" y="7"/>
                  </a:cubicBezTo>
                  <a:cubicBezTo>
                    <a:pt x="47" y="9"/>
                    <a:pt x="47" y="10"/>
                    <a:pt x="48" y="11"/>
                  </a:cubicBezTo>
                  <a:cubicBezTo>
                    <a:pt x="44" y="8"/>
                    <a:pt x="40" y="7"/>
                    <a:pt x="35" y="7"/>
                  </a:cubicBezTo>
                  <a:cubicBezTo>
                    <a:pt x="36" y="6"/>
                    <a:pt x="38" y="6"/>
                    <a:pt x="39" y="5"/>
                  </a:cubicBezTo>
                  <a:close/>
                  <a:moveTo>
                    <a:pt x="22" y="7"/>
                  </a:moveTo>
                  <a:cubicBezTo>
                    <a:pt x="22" y="6"/>
                    <a:pt x="23" y="4"/>
                    <a:pt x="24" y="3"/>
                  </a:cubicBezTo>
                  <a:cubicBezTo>
                    <a:pt x="26" y="3"/>
                    <a:pt x="27" y="4"/>
                    <a:pt x="29" y="5"/>
                  </a:cubicBezTo>
                  <a:cubicBezTo>
                    <a:pt x="30" y="6"/>
                    <a:pt x="32" y="6"/>
                    <a:pt x="33" y="7"/>
                  </a:cubicBezTo>
                  <a:cubicBezTo>
                    <a:pt x="28" y="7"/>
                    <a:pt x="23" y="8"/>
                    <a:pt x="19" y="11"/>
                  </a:cubicBezTo>
                  <a:cubicBezTo>
                    <a:pt x="20" y="10"/>
                    <a:pt x="21" y="9"/>
                    <a:pt x="22" y="7"/>
                  </a:cubicBezTo>
                  <a:close/>
                  <a:moveTo>
                    <a:pt x="9" y="14"/>
                  </a:moveTo>
                  <a:cubicBezTo>
                    <a:pt x="10" y="13"/>
                    <a:pt x="12" y="13"/>
                    <a:pt x="14" y="13"/>
                  </a:cubicBezTo>
                  <a:cubicBezTo>
                    <a:pt x="15" y="13"/>
                    <a:pt x="17" y="13"/>
                    <a:pt x="18" y="12"/>
                  </a:cubicBezTo>
                  <a:cubicBezTo>
                    <a:pt x="14" y="15"/>
                    <a:pt x="11" y="19"/>
                    <a:pt x="10" y="24"/>
                  </a:cubicBezTo>
                  <a:cubicBezTo>
                    <a:pt x="10" y="22"/>
                    <a:pt x="10" y="21"/>
                    <a:pt x="9" y="19"/>
                  </a:cubicBezTo>
                  <a:cubicBezTo>
                    <a:pt x="9" y="17"/>
                    <a:pt x="9" y="15"/>
                    <a:pt x="9" y="14"/>
                  </a:cubicBezTo>
                  <a:close/>
                  <a:moveTo>
                    <a:pt x="6" y="36"/>
                  </a:moveTo>
                  <a:cubicBezTo>
                    <a:pt x="5" y="35"/>
                    <a:pt x="3" y="34"/>
                    <a:pt x="3" y="32"/>
                  </a:cubicBezTo>
                  <a:cubicBezTo>
                    <a:pt x="3" y="31"/>
                    <a:pt x="5" y="30"/>
                    <a:pt x="6" y="28"/>
                  </a:cubicBezTo>
                  <a:cubicBezTo>
                    <a:pt x="8" y="27"/>
                    <a:pt x="9" y="26"/>
                    <a:pt x="9" y="25"/>
                  </a:cubicBezTo>
                  <a:cubicBezTo>
                    <a:pt x="9" y="27"/>
                    <a:pt x="8" y="30"/>
                    <a:pt x="8" y="32"/>
                  </a:cubicBezTo>
                  <a:cubicBezTo>
                    <a:pt x="8" y="35"/>
                    <a:pt x="9" y="37"/>
                    <a:pt x="9" y="40"/>
                  </a:cubicBezTo>
                  <a:cubicBezTo>
                    <a:pt x="9" y="38"/>
                    <a:pt x="8" y="37"/>
                    <a:pt x="6" y="36"/>
                  </a:cubicBezTo>
                  <a:close/>
                  <a:moveTo>
                    <a:pt x="14" y="52"/>
                  </a:moveTo>
                  <a:cubicBezTo>
                    <a:pt x="12" y="51"/>
                    <a:pt x="10" y="51"/>
                    <a:pt x="9" y="50"/>
                  </a:cubicBezTo>
                  <a:cubicBezTo>
                    <a:pt x="9" y="49"/>
                    <a:pt x="9" y="47"/>
                    <a:pt x="9" y="46"/>
                  </a:cubicBezTo>
                  <a:cubicBezTo>
                    <a:pt x="10" y="44"/>
                    <a:pt x="10" y="42"/>
                    <a:pt x="10" y="41"/>
                  </a:cubicBezTo>
                  <a:cubicBezTo>
                    <a:pt x="11" y="46"/>
                    <a:pt x="14" y="50"/>
                    <a:pt x="18" y="53"/>
                  </a:cubicBezTo>
                  <a:cubicBezTo>
                    <a:pt x="17" y="52"/>
                    <a:pt x="15" y="52"/>
                    <a:pt x="14" y="52"/>
                  </a:cubicBezTo>
                  <a:close/>
                  <a:moveTo>
                    <a:pt x="29" y="60"/>
                  </a:moveTo>
                  <a:cubicBezTo>
                    <a:pt x="27" y="61"/>
                    <a:pt x="26" y="62"/>
                    <a:pt x="24" y="61"/>
                  </a:cubicBezTo>
                  <a:cubicBezTo>
                    <a:pt x="23" y="61"/>
                    <a:pt x="22" y="59"/>
                    <a:pt x="22" y="57"/>
                  </a:cubicBezTo>
                  <a:cubicBezTo>
                    <a:pt x="21" y="56"/>
                    <a:pt x="20" y="54"/>
                    <a:pt x="19" y="53"/>
                  </a:cubicBezTo>
                  <a:cubicBezTo>
                    <a:pt x="23" y="56"/>
                    <a:pt x="28" y="58"/>
                    <a:pt x="33" y="58"/>
                  </a:cubicBezTo>
                  <a:cubicBezTo>
                    <a:pt x="32" y="58"/>
                    <a:pt x="30" y="59"/>
                    <a:pt x="29" y="60"/>
                  </a:cubicBezTo>
                  <a:close/>
                  <a:moveTo>
                    <a:pt x="46" y="57"/>
                  </a:moveTo>
                  <a:cubicBezTo>
                    <a:pt x="45" y="59"/>
                    <a:pt x="44" y="61"/>
                    <a:pt x="43" y="61"/>
                  </a:cubicBezTo>
                  <a:cubicBezTo>
                    <a:pt x="42" y="62"/>
                    <a:pt x="41" y="61"/>
                    <a:pt x="39" y="60"/>
                  </a:cubicBezTo>
                  <a:cubicBezTo>
                    <a:pt x="37" y="59"/>
                    <a:pt x="36" y="58"/>
                    <a:pt x="35" y="58"/>
                  </a:cubicBezTo>
                  <a:cubicBezTo>
                    <a:pt x="40" y="58"/>
                    <a:pt x="44" y="56"/>
                    <a:pt x="48" y="53"/>
                  </a:cubicBezTo>
                  <a:cubicBezTo>
                    <a:pt x="47" y="54"/>
                    <a:pt x="47" y="56"/>
                    <a:pt x="46" y="57"/>
                  </a:cubicBezTo>
                  <a:close/>
                  <a:moveTo>
                    <a:pt x="34" y="56"/>
                  </a:moveTo>
                  <a:cubicBezTo>
                    <a:pt x="21" y="56"/>
                    <a:pt x="10" y="45"/>
                    <a:pt x="10" y="32"/>
                  </a:cubicBezTo>
                  <a:cubicBezTo>
                    <a:pt x="10" y="19"/>
                    <a:pt x="21" y="9"/>
                    <a:pt x="34" y="9"/>
                  </a:cubicBezTo>
                  <a:cubicBezTo>
                    <a:pt x="47" y="9"/>
                    <a:pt x="58" y="19"/>
                    <a:pt x="58" y="32"/>
                  </a:cubicBezTo>
                  <a:cubicBezTo>
                    <a:pt x="58" y="45"/>
                    <a:pt x="47" y="56"/>
                    <a:pt x="34" y="56"/>
                  </a:cubicBezTo>
                  <a:close/>
                  <a:moveTo>
                    <a:pt x="58" y="50"/>
                  </a:moveTo>
                  <a:cubicBezTo>
                    <a:pt x="58" y="51"/>
                    <a:pt x="56" y="51"/>
                    <a:pt x="54" y="52"/>
                  </a:cubicBezTo>
                  <a:cubicBezTo>
                    <a:pt x="52" y="52"/>
                    <a:pt x="51" y="52"/>
                    <a:pt x="49" y="53"/>
                  </a:cubicBezTo>
                  <a:cubicBezTo>
                    <a:pt x="53" y="50"/>
                    <a:pt x="56" y="46"/>
                    <a:pt x="58" y="41"/>
                  </a:cubicBezTo>
                  <a:cubicBezTo>
                    <a:pt x="58" y="42"/>
                    <a:pt x="58" y="44"/>
                    <a:pt x="58" y="46"/>
                  </a:cubicBezTo>
                  <a:cubicBezTo>
                    <a:pt x="59" y="47"/>
                    <a:pt x="59" y="49"/>
                    <a:pt x="58" y="50"/>
                  </a:cubicBezTo>
                  <a:close/>
                  <a:moveTo>
                    <a:pt x="61" y="36"/>
                  </a:moveTo>
                  <a:cubicBezTo>
                    <a:pt x="60" y="37"/>
                    <a:pt x="59" y="38"/>
                    <a:pt x="58" y="40"/>
                  </a:cubicBezTo>
                  <a:cubicBezTo>
                    <a:pt x="59" y="37"/>
                    <a:pt x="60" y="35"/>
                    <a:pt x="60" y="32"/>
                  </a:cubicBezTo>
                  <a:cubicBezTo>
                    <a:pt x="60" y="30"/>
                    <a:pt x="59" y="27"/>
                    <a:pt x="58" y="25"/>
                  </a:cubicBezTo>
                  <a:cubicBezTo>
                    <a:pt x="59" y="26"/>
                    <a:pt x="60" y="27"/>
                    <a:pt x="61" y="28"/>
                  </a:cubicBezTo>
                  <a:cubicBezTo>
                    <a:pt x="63" y="30"/>
                    <a:pt x="64" y="31"/>
                    <a:pt x="64" y="32"/>
                  </a:cubicBezTo>
                  <a:cubicBezTo>
                    <a:pt x="64" y="34"/>
                    <a:pt x="63" y="35"/>
                    <a:pt x="6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158" name="Freeform 35"/>
            <p:cNvSpPr>
              <a:spLocks noEditPoints="1"/>
            </p:cNvSpPr>
            <p:nvPr/>
          </p:nvSpPr>
          <p:spPr bwMode="auto">
            <a:xfrm>
              <a:off x="5843290" y="5254807"/>
              <a:ext cx="328103" cy="313566"/>
            </a:xfrm>
            <a:custGeom>
              <a:avLst/>
              <a:gdLst>
                <a:gd name="T0" fmla="*/ 44 w 67"/>
                <a:gd name="T1" fmla="*/ 21 h 64"/>
                <a:gd name="T2" fmla="*/ 25 w 67"/>
                <a:gd name="T3" fmla="*/ 19 h 64"/>
                <a:gd name="T4" fmla="*/ 24 w 67"/>
                <a:gd name="T5" fmla="*/ 21 h 64"/>
                <a:gd name="T6" fmla="*/ 16 w 67"/>
                <a:gd name="T7" fmla="*/ 30 h 64"/>
                <a:gd name="T8" fmla="*/ 26 w 67"/>
                <a:gd name="T9" fmla="*/ 36 h 64"/>
                <a:gd name="T10" fmla="*/ 32 w 67"/>
                <a:gd name="T11" fmla="*/ 42 h 64"/>
                <a:gd name="T12" fmla="*/ 26 w 67"/>
                <a:gd name="T13" fmla="*/ 48 h 64"/>
                <a:gd name="T14" fmla="*/ 42 w 67"/>
                <a:gd name="T15" fmla="*/ 48 h 64"/>
                <a:gd name="T16" fmla="*/ 36 w 67"/>
                <a:gd name="T17" fmla="*/ 42 h 64"/>
                <a:gd name="T18" fmla="*/ 42 w 67"/>
                <a:gd name="T19" fmla="*/ 36 h 64"/>
                <a:gd name="T20" fmla="*/ 51 w 67"/>
                <a:gd name="T21" fmla="*/ 30 h 64"/>
                <a:gd name="T22" fmla="*/ 19 w 67"/>
                <a:gd name="T23" fmla="*/ 30 h 64"/>
                <a:gd name="T24" fmla="*/ 24 w 67"/>
                <a:gd name="T25" fmla="*/ 31 h 64"/>
                <a:gd name="T26" fmla="*/ 48 w 67"/>
                <a:gd name="T27" fmla="*/ 30 h 64"/>
                <a:gd name="T28" fmla="*/ 44 w 67"/>
                <a:gd name="T29" fmla="*/ 31 h 64"/>
                <a:gd name="T30" fmla="*/ 48 w 67"/>
                <a:gd name="T31" fmla="*/ 30 h 64"/>
                <a:gd name="T32" fmla="*/ 61 w 67"/>
                <a:gd name="T33" fmla="*/ 20 h 64"/>
                <a:gd name="T34" fmla="*/ 51 w 67"/>
                <a:gd name="T35" fmla="*/ 9 h 64"/>
                <a:gd name="T36" fmla="*/ 43 w 67"/>
                <a:gd name="T37" fmla="*/ 0 h 64"/>
                <a:gd name="T38" fmla="*/ 30 w 67"/>
                <a:gd name="T39" fmla="*/ 2 h 64"/>
                <a:gd name="T40" fmla="*/ 19 w 67"/>
                <a:gd name="T41" fmla="*/ 6 h 64"/>
                <a:gd name="T42" fmla="*/ 7 w 67"/>
                <a:gd name="T43" fmla="*/ 13 h 64"/>
                <a:gd name="T44" fmla="*/ 4 w 67"/>
                <a:gd name="T45" fmla="*/ 26 h 64"/>
                <a:gd name="T46" fmla="*/ 7 w 67"/>
                <a:gd name="T47" fmla="*/ 41 h 64"/>
                <a:gd name="T48" fmla="*/ 13 w 67"/>
                <a:gd name="T49" fmla="*/ 55 h 64"/>
                <a:gd name="T50" fmla="*/ 24 w 67"/>
                <a:gd name="T51" fmla="*/ 64 h 64"/>
                <a:gd name="T52" fmla="*/ 34 w 67"/>
                <a:gd name="T53" fmla="*/ 61 h 64"/>
                <a:gd name="T54" fmla="*/ 44 w 67"/>
                <a:gd name="T55" fmla="*/ 64 h 64"/>
                <a:gd name="T56" fmla="*/ 54 w 67"/>
                <a:gd name="T57" fmla="*/ 55 h 64"/>
                <a:gd name="T58" fmla="*/ 61 w 67"/>
                <a:gd name="T59" fmla="*/ 41 h 64"/>
                <a:gd name="T60" fmla="*/ 63 w 67"/>
                <a:gd name="T61" fmla="*/ 26 h 64"/>
                <a:gd name="T62" fmla="*/ 58 w 67"/>
                <a:gd name="T63" fmla="*/ 19 h 64"/>
                <a:gd name="T64" fmla="*/ 54 w 67"/>
                <a:gd name="T65" fmla="*/ 13 h 64"/>
                <a:gd name="T66" fmla="*/ 46 w 67"/>
                <a:gd name="T67" fmla="*/ 7 h 64"/>
                <a:gd name="T68" fmla="*/ 39 w 67"/>
                <a:gd name="T69" fmla="*/ 5 h 64"/>
                <a:gd name="T70" fmla="*/ 29 w 67"/>
                <a:gd name="T71" fmla="*/ 5 h 64"/>
                <a:gd name="T72" fmla="*/ 22 w 67"/>
                <a:gd name="T73" fmla="*/ 7 h 64"/>
                <a:gd name="T74" fmla="*/ 18 w 67"/>
                <a:gd name="T75" fmla="*/ 12 h 64"/>
                <a:gd name="T76" fmla="*/ 9 w 67"/>
                <a:gd name="T77" fmla="*/ 14 h 64"/>
                <a:gd name="T78" fmla="*/ 6 w 67"/>
                <a:gd name="T79" fmla="*/ 28 h 64"/>
                <a:gd name="T80" fmla="*/ 9 w 67"/>
                <a:gd name="T81" fmla="*/ 40 h 64"/>
                <a:gd name="T82" fmla="*/ 9 w 67"/>
                <a:gd name="T83" fmla="*/ 50 h 64"/>
                <a:gd name="T84" fmla="*/ 18 w 67"/>
                <a:gd name="T85" fmla="*/ 53 h 64"/>
                <a:gd name="T86" fmla="*/ 24 w 67"/>
                <a:gd name="T87" fmla="*/ 61 h 64"/>
                <a:gd name="T88" fmla="*/ 33 w 67"/>
                <a:gd name="T89" fmla="*/ 58 h 64"/>
                <a:gd name="T90" fmla="*/ 43 w 67"/>
                <a:gd name="T91" fmla="*/ 61 h 64"/>
                <a:gd name="T92" fmla="*/ 48 w 67"/>
                <a:gd name="T93" fmla="*/ 53 h 64"/>
                <a:gd name="T94" fmla="*/ 10 w 67"/>
                <a:gd name="T95" fmla="*/ 32 h 64"/>
                <a:gd name="T96" fmla="*/ 34 w 67"/>
                <a:gd name="T97" fmla="*/ 56 h 64"/>
                <a:gd name="T98" fmla="*/ 49 w 67"/>
                <a:gd name="T99" fmla="*/ 53 h 64"/>
                <a:gd name="T100" fmla="*/ 58 w 67"/>
                <a:gd name="T101" fmla="*/ 50 h 64"/>
                <a:gd name="T102" fmla="*/ 60 w 67"/>
                <a:gd name="T103" fmla="*/ 32 h 64"/>
                <a:gd name="T104" fmla="*/ 64 w 67"/>
                <a:gd name="T105"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7" h="64">
                  <a:moveTo>
                    <a:pt x="51" y="23"/>
                  </a:moveTo>
                  <a:cubicBezTo>
                    <a:pt x="51" y="22"/>
                    <a:pt x="51" y="21"/>
                    <a:pt x="50" y="21"/>
                  </a:cubicBezTo>
                  <a:cubicBezTo>
                    <a:pt x="44" y="21"/>
                    <a:pt x="44" y="21"/>
                    <a:pt x="44" y="21"/>
                  </a:cubicBezTo>
                  <a:cubicBezTo>
                    <a:pt x="44" y="20"/>
                    <a:pt x="44" y="20"/>
                    <a:pt x="44" y="20"/>
                  </a:cubicBezTo>
                  <a:cubicBezTo>
                    <a:pt x="44" y="20"/>
                    <a:pt x="44" y="19"/>
                    <a:pt x="43" y="19"/>
                  </a:cubicBezTo>
                  <a:cubicBezTo>
                    <a:pt x="25" y="19"/>
                    <a:pt x="25" y="19"/>
                    <a:pt x="25" y="19"/>
                  </a:cubicBezTo>
                  <a:cubicBezTo>
                    <a:pt x="24" y="19"/>
                    <a:pt x="24" y="19"/>
                    <a:pt x="24" y="19"/>
                  </a:cubicBezTo>
                  <a:cubicBezTo>
                    <a:pt x="24" y="20"/>
                    <a:pt x="24" y="20"/>
                    <a:pt x="24" y="20"/>
                  </a:cubicBezTo>
                  <a:cubicBezTo>
                    <a:pt x="24" y="21"/>
                    <a:pt x="24" y="21"/>
                    <a:pt x="24" y="21"/>
                  </a:cubicBezTo>
                  <a:cubicBezTo>
                    <a:pt x="18" y="21"/>
                    <a:pt x="18" y="21"/>
                    <a:pt x="18" y="21"/>
                  </a:cubicBezTo>
                  <a:cubicBezTo>
                    <a:pt x="17" y="21"/>
                    <a:pt x="16" y="22"/>
                    <a:pt x="16" y="23"/>
                  </a:cubicBezTo>
                  <a:cubicBezTo>
                    <a:pt x="16" y="30"/>
                    <a:pt x="16" y="30"/>
                    <a:pt x="16" y="30"/>
                  </a:cubicBezTo>
                  <a:cubicBezTo>
                    <a:pt x="16" y="33"/>
                    <a:pt x="20" y="35"/>
                    <a:pt x="22" y="37"/>
                  </a:cubicBezTo>
                  <a:cubicBezTo>
                    <a:pt x="23" y="37"/>
                    <a:pt x="23" y="37"/>
                    <a:pt x="23" y="37"/>
                  </a:cubicBezTo>
                  <a:cubicBezTo>
                    <a:pt x="24" y="37"/>
                    <a:pt x="25" y="37"/>
                    <a:pt x="26" y="36"/>
                  </a:cubicBezTo>
                  <a:cubicBezTo>
                    <a:pt x="27" y="37"/>
                    <a:pt x="28" y="38"/>
                    <a:pt x="30" y="39"/>
                  </a:cubicBezTo>
                  <a:cubicBezTo>
                    <a:pt x="30" y="39"/>
                    <a:pt x="31" y="39"/>
                    <a:pt x="31" y="40"/>
                  </a:cubicBezTo>
                  <a:cubicBezTo>
                    <a:pt x="31" y="40"/>
                    <a:pt x="32" y="41"/>
                    <a:pt x="32" y="42"/>
                  </a:cubicBezTo>
                  <a:cubicBezTo>
                    <a:pt x="32" y="45"/>
                    <a:pt x="30" y="46"/>
                    <a:pt x="30" y="46"/>
                  </a:cubicBezTo>
                  <a:cubicBezTo>
                    <a:pt x="30" y="46"/>
                    <a:pt x="28" y="47"/>
                    <a:pt x="26" y="47"/>
                  </a:cubicBezTo>
                  <a:cubicBezTo>
                    <a:pt x="26" y="47"/>
                    <a:pt x="26" y="48"/>
                    <a:pt x="26" y="48"/>
                  </a:cubicBezTo>
                  <a:cubicBezTo>
                    <a:pt x="26" y="49"/>
                    <a:pt x="26" y="49"/>
                    <a:pt x="27" y="49"/>
                  </a:cubicBezTo>
                  <a:cubicBezTo>
                    <a:pt x="41" y="49"/>
                    <a:pt x="41" y="49"/>
                    <a:pt x="41" y="49"/>
                  </a:cubicBezTo>
                  <a:cubicBezTo>
                    <a:pt x="42" y="49"/>
                    <a:pt x="42" y="49"/>
                    <a:pt x="42" y="48"/>
                  </a:cubicBezTo>
                  <a:cubicBezTo>
                    <a:pt x="42" y="48"/>
                    <a:pt x="42" y="47"/>
                    <a:pt x="42" y="47"/>
                  </a:cubicBezTo>
                  <a:cubicBezTo>
                    <a:pt x="40" y="47"/>
                    <a:pt x="38" y="46"/>
                    <a:pt x="38" y="46"/>
                  </a:cubicBezTo>
                  <a:cubicBezTo>
                    <a:pt x="37" y="46"/>
                    <a:pt x="36" y="45"/>
                    <a:pt x="36" y="42"/>
                  </a:cubicBezTo>
                  <a:cubicBezTo>
                    <a:pt x="36" y="41"/>
                    <a:pt x="37" y="40"/>
                    <a:pt x="37" y="39"/>
                  </a:cubicBezTo>
                  <a:cubicBezTo>
                    <a:pt x="37" y="39"/>
                    <a:pt x="38" y="39"/>
                    <a:pt x="38" y="39"/>
                  </a:cubicBezTo>
                  <a:cubicBezTo>
                    <a:pt x="40" y="38"/>
                    <a:pt x="41" y="37"/>
                    <a:pt x="42" y="36"/>
                  </a:cubicBezTo>
                  <a:cubicBezTo>
                    <a:pt x="43" y="37"/>
                    <a:pt x="44" y="37"/>
                    <a:pt x="44" y="37"/>
                  </a:cubicBezTo>
                  <a:cubicBezTo>
                    <a:pt x="45" y="37"/>
                    <a:pt x="45" y="37"/>
                    <a:pt x="46" y="37"/>
                  </a:cubicBezTo>
                  <a:cubicBezTo>
                    <a:pt x="48" y="35"/>
                    <a:pt x="51" y="33"/>
                    <a:pt x="51" y="30"/>
                  </a:cubicBezTo>
                  <a:lnTo>
                    <a:pt x="51" y="23"/>
                  </a:lnTo>
                  <a:close/>
                  <a:moveTo>
                    <a:pt x="23" y="34"/>
                  </a:moveTo>
                  <a:cubicBezTo>
                    <a:pt x="19" y="31"/>
                    <a:pt x="19" y="30"/>
                    <a:pt x="19" y="30"/>
                  </a:cubicBezTo>
                  <a:cubicBezTo>
                    <a:pt x="19" y="24"/>
                    <a:pt x="19" y="24"/>
                    <a:pt x="19" y="24"/>
                  </a:cubicBezTo>
                  <a:cubicBezTo>
                    <a:pt x="24" y="24"/>
                    <a:pt x="24" y="24"/>
                    <a:pt x="24" y="24"/>
                  </a:cubicBezTo>
                  <a:cubicBezTo>
                    <a:pt x="24" y="31"/>
                    <a:pt x="24" y="31"/>
                    <a:pt x="24" y="31"/>
                  </a:cubicBezTo>
                  <a:cubicBezTo>
                    <a:pt x="24" y="32"/>
                    <a:pt x="24" y="33"/>
                    <a:pt x="24" y="33"/>
                  </a:cubicBezTo>
                  <a:cubicBezTo>
                    <a:pt x="24" y="34"/>
                    <a:pt x="24" y="34"/>
                    <a:pt x="23" y="34"/>
                  </a:cubicBezTo>
                  <a:close/>
                  <a:moveTo>
                    <a:pt x="48" y="30"/>
                  </a:moveTo>
                  <a:cubicBezTo>
                    <a:pt x="48" y="30"/>
                    <a:pt x="48" y="31"/>
                    <a:pt x="44" y="34"/>
                  </a:cubicBezTo>
                  <a:cubicBezTo>
                    <a:pt x="44" y="34"/>
                    <a:pt x="44" y="34"/>
                    <a:pt x="44" y="33"/>
                  </a:cubicBezTo>
                  <a:cubicBezTo>
                    <a:pt x="44" y="33"/>
                    <a:pt x="44" y="32"/>
                    <a:pt x="44" y="31"/>
                  </a:cubicBezTo>
                  <a:cubicBezTo>
                    <a:pt x="44" y="24"/>
                    <a:pt x="44" y="24"/>
                    <a:pt x="44" y="24"/>
                  </a:cubicBezTo>
                  <a:cubicBezTo>
                    <a:pt x="48" y="24"/>
                    <a:pt x="48" y="24"/>
                    <a:pt x="48" y="24"/>
                  </a:cubicBezTo>
                  <a:lnTo>
                    <a:pt x="48" y="30"/>
                  </a:lnTo>
                  <a:close/>
                  <a:moveTo>
                    <a:pt x="63" y="26"/>
                  </a:moveTo>
                  <a:cubicBezTo>
                    <a:pt x="62" y="25"/>
                    <a:pt x="61" y="24"/>
                    <a:pt x="61" y="24"/>
                  </a:cubicBezTo>
                  <a:cubicBezTo>
                    <a:pt x="61" y="23"/>
                    <a:pt x="61" y="21"/>
                    <a:pt x="61" y="20"/>
                  </a:cubicBezTo>
                  <a:cubicBezTo>
                    <a:pt x="62" y="17"/>
                    <a:pt x="62" y="15"/>
                    <a:pt x="61" y="13"/>
                  </a:cubicBezTo>
                  <a:cubicBezTo>
                    <a:pt x="59" y="11"/>
                    <a:pt x="57" y="10"/>
                    <a:pt x="54" y="10"/>
                  </a:cubicBezTo>
                  <a:cubicBezTo>
                    <a:pt x="53" y="10"/>
                    <a:pt x="51" y="10"/>
                    <a:pt x="51" y="9"/>
                  </a:cubicBezTo>
                  <a:cubicBezTo>
                    <a:pt x="50" y="9"/>
                    <a:pt x="49" y="7"/>
                    <a:pt x="49" y="6"/>
                  </a:cubicBezTo>
                  <a:cubicBezTo>
                    <a:pt x="48" y="4"/>
                    <a:pt x="47" y="1"/>
                    <a:pt x="44" y="1"/>
                  </a:cubicBezTo>
                  <a:cubicBezTo>
                    <a:pt x="44" y="0"/>
                    <a:pt x="43" y="0"/>
                    <a:pt x="43" y="0"/>
                  </a:cubicBezTo>
                  <a:cubicBezTo>
                    <a:pt x="41" y="0"/>
                    <a:pt x="39" y="1"/>
                    <a:pt x="37" y="2"/>
                  </a:cubicBezTo>
                  <a:cubicBezTo>
                    <a:pt x="36" y="3"/>
                    <a:pt x="35" y="4"/>
                    <a:pt x="34" y="4"/>
                  </a:cubicBezTo>
                  <a:cubicBezTo>
                    <a:pt x="33" y="4"/>
                    <a:pt x="32" y="3"/>
                    <a:pt x="30" y="2"/>
                  </a:cubicBezTo>
                  <a:cubicBezTo>
                    <a:pt x="29" y="1"/>
                    <a:pt x="27" y="0"/>
                    <a:pt x="25" y="0"/>
                  </a:cubicBezTo>
                  <a:cubicBezTo>
                    <a:pt x="25" y="0"/>
                    <a:pt x="24" y="0"/>
                    <a:pt x="24" y="1"/>
                  </a:cubicBezTo>
                  <a:cubicBezTo>
                    <a:pt x="21" y="1"/>
                    <a:pt x="20" y="4"/>
                    <a:pt x="19" y="6"/>
                  </a:cubicBezTo>
                  <a:cubicBezTo>
                    <a:pt x="18" y="7"/>
                    <a:pt x="18" y="9"/>
                    <a:pt x="17" y="9"/>
                  </a:cubicBezTo>
                  <a:cubicBezTo>
                    <a:pt x="16" y="10"/>
                    <a:pt x="15" y="10"/>
                    <a:pt x="13" y="10"/>
                  </a:cubicBezTo>
                  <a:cubicBezTo>
                    <a:pt x="11" y="10"/>
                    <a:pt x="8" y="11"/>
                    <a:pt x="7" y="13"/>
                  </a:cubicBezTo>
                  <a:cubicBezTo>
                    <a:pt x="5" y="15"/>
                    <a:pt x="6" y="17"/>
                    <a:pt x="6" y="20"/>
                  </a:cubicBezTo>
                  <a:cubicBezTo>
                    <a:pt x="7" y="21"/>
                    <a:pt x="7" y="23"/>
                    <a:pt x="7" y="24"/>
                  </a:cubicBezTo>
                  <a:cubicBezTo>
                    <a:pt x="7" y="24"/>
                    <a:pt x="5" y="25"/>
                    <a:pt x="4" y="26"/>
                  </a:cubicBezTo>
                  <a:cubicBezTo>
                    <a:pt x="3" y="28"/>
                    <a:pt x="0" y="30"/>
                    <a:pt x="0" y="32"/>
                  </a:cubicBezTo>
                  <a:cubicBezTo>
                    <a:pt x="0" y="35"/>
                    <a:pt x="3" y="37"/>
                    <a:pt x="4" y="38"/>
                  </a:cubicBezTo>
                  <a:cubicBezTo>
                    <a:pt x="5" y="39"/>
                    <a:pt x="7" y="40"/>
                    <a:pt x="7" y="41"/>
                  </a:cubicBezTo>
                  <a:cubicBezTo>
                    <a:pt x="7" y="42"/>
                    <a:pt x="7" y="44"/>
                    <a:pt x="6" y="45"/>
                  </a:cubicBezTo>
                  <a:cubicBezTo>
                    <a:pt x="6" y="47"/>
                    <a:pt x="5" y="50"/>
                    <a:pt x="7" y="52"/>
                  </a:cubicBezTo>
                  <a:cubicBezTo>
                    <a:pt x="8" y="54"/>
                    <a:pt x="11" y="54"/>
                    <a:pt x="13" y="55"/>
                  </a:cubicBezTo>
                  <a:cubicBezTo>
                    <a:pt x="15" y="55"/>
                    <a:pt x="16" y="55"/>
                    <a:pt x="17" y="55"/>
                  </a:cubicBezTo>
                  <a:cubicBezTo>
                    <a:pt x="18" y="56"/>
                    <a:pt x="18" y="57"/>
                    <a:pt x="19" y="59"/>
                  </a:cubicBezTo>
                  <a:cubicBezTo>
                    <a:pt x="20" y="61"/>
                    <a:pt x="21" y="63"/>
                    <a:pt x="24" y="64"/>
                  </a:cubicBezTo>
                  <a:cubicBezTo>
                    <a:pt x="24" y="64"/>
                    <a:pt x="25" y="64"/>
                    <a:pt x="25" y="64"/>
                  </a:cubicBezTo>
                  <a:cubicBezTo>
                    <a:pt x="27" y="64"/>
                    <a:pt x="29" y="63"/>
                    <a:pt x="30" y="62"/>
                  </a:cubicBezTo>
                  <a:cubicBezTo>
                    <a:pt x="32" y="62"/>
                    <a:pt x="33" y="61"/>
                    <a:pt x="34" y="61"/>
                  </a:cubicBezTo>
                  <a:cubicBezTo>
                    <a:pt x="35" y="61"/>
                    <a:pt x="36" y="62"/>
                    <a:pt x="37" y="62"/>
                  </a:cubicBezTo>
                  <a:cubicBezTo>
                    <a:pt x="39" y="63"/>
                    <a:pt x="41" y="64"/>
                    <a:pt x="43" y="64"/>
                  </a:cubicBezTo>
                  <a:cubicBezTo>
                    <a:pt x="43" y="64"/>
                    <a:pt x="44" y="64"/>
                    <a:pt x="44" y="64"/>
                  </a:cubicBezTo>
                  <a:cubicBezTo>
                    <a:pt x="47" y="63"/>
                    <a:pt x="48" y="61"/>
                    <a:pt x="49" y="59"/>
                  </a:cubicBezTo>
                  <a:cubicBezTo>
                    <a:pt x="49" y="57"/>
                    <a:pt x="50" y="56"/>
                    <a:pt x="51" y="55"/>
                  </a:cubicBezTo>
                  <a:cubicBezTo>
                    <a:pt x="51" y="55"/>
                    <a:pt x="53" y="55"/>
                    <a:pt x="54" y="55"/>
                  </a:cubicBezTo>
                  <a:cubicBezTo>
                    <a:pt x="57" y="54"/>
                    <a:pt x="59" y="54"/>
                    <a:pt x="61" y="52"/>
                  </a:cubicBezTo>
                  <a:cubicBezTo>
                    <a:pt x="62" y="50"/>
                    <a:pt x="62" y="47"/>
                    <a:pt x="61" y="45"/>
                  </a:cubicBezTo>
                  <a:cubicBezTo>
                    <a:pt x="61" y="44"/>
                    <a:pt x="61" y="42"/>
                    <a:pt x="61" y="41"/>
                  </a:cubicBezTo>
                  <a:cubicBezTo>
                    <a:pt x="61" y="40"/>
                    <a:pt x="62" y="39"/>
                    <a:pt x="63" y="38"/>
                  </a:cubicBezTo>
                  <a:cubicBezTo>
                    <a:pt x="65" y="37"/>
                    <a:pt x="67" y="35"/>
                    <a:pt x="67" y="32"/>
                  </a:cubicBezTo>
                  <a:cubicBezTo>
                    <a:pt x="67" y="30"/>
                    <a:pt x="65" y="28"/>
                    <a:pt x="63" y="26"/>
                  </a:cubicBezTo>
                  <a:close/>
                  <a:moveTo>
                    <a:pt x="54" y="13"/>
                  </a:moveTo>
                  <a:cubicBezTo>
                    <a:pt x="56" y="13"/>
                    <a:pt x="58" y="13"/>
                    <a:pt x="58" y="14"/>
                  </a:cubicBezTo>
                  <a:cubicBezTo>
                    <a:pt x="59" y="15"/>
                    <a:pt x="59" y="17"/>
                    <a:pt x="58" y="19"/>
                  </a:cubicBezTo>
                  <a:cubicBezTo>
                    <a:pt x="58" y="21"/>
                    <a:pt x="58" y="22"/>
                    <a:pt x="58" y="24"/>
                  </a:cubicBezTo>
                  <a:cubicBezTo>
                    <a:pt x="56" y="19"/>
                    <a:pt x="53" y="15"/>
                    <a:pt x="49" y="12"/>
                  </a:cubicBezTo>
                  <a:cubicBezTo>
                    <a:pt x="51" y="13"/>
                    <a:pt x="52" y="13"/>
                    <a:pt x="54" y="13"/>
                  </a:cubicBezTo>
                  <a:close/>
                  <a:moveTo>
                    <a:pt x="39" y="5"/>
                  </a:moveTo>
                  <a:cubicBezTo>
                    <a:pt x="41" y="4"/>
                    <a:pt x="42" y="3"/>
                    <a:pt x="43" y="3"/>
                  </a:cubicBezTo>
                  <a:cubicBezTo>
                    <a:pt x="44" y="4"/>
                    <a:pt x="45" y="6"/>
                    <a:pt x="46" y="7"/>
                  </a:cubicBezTo>
                  <a:cubicBezTo>
                    <a:pt x="47" y="9"/>
                    <a:pt x="47" y="10"/>
                    <a:pt x="48" y="11"/>
                  </a:cubicBezTo>
                  <a:cubicBezTo>
                    <a:pt x="44" y="8"/>
                    <a:pt x="40" y="7"/>
                    <a:pt x="35" y="7"/>
                  </a:cubicBezTo>
                  <a:cubicBezTo>
                    <a:pt x="36" y="6"/>
                    <a:pt x="38" y="6"/>
                    <a:pt x="39" y="5"/>
                  </a:cubicBezTo>
                  <a:close/>
                  <a:moveTo>
                    <a:pt x="22" y="7"/>
                  </a:moveTo>
                  <a:cubicBezTo>
                    <a:pt x="22" y="6"/>
                    <a:pt x="23" y="4"/>
                    <a:pt x="24" y="3"/>
                  </a:cubicBezTo>
                  <a:cubicBezTo>
                    <a:pt x="26" y="3"/>
                    <a:pt x="27" y="4"/>
                    <a:pt x="29" y="5"/>
                  </a:cubicBezTo>
                  <a:cubicBezTo>
                    <a:pt x="30" y="6"/>
                    <a:pt x="32" y="6"/>
                    <a:pt x="33" y="7"/>
                  </a:cubicBezTo>
                  <a:cubicBezTo>
                    <a:pt x="28" y="7"/>
                    <a:pt x="23" y="8"/>
                    <a:pt x="19" y="11"/>
                  </a:cubicBezTo>
                  <a:cubicBezTo>
                    <a:pt x="20" y="10"/>
                    <a:pt x="21" y="9"/>
                    <a:pt x="22" y="7"/>
                  </a:cubicBezTo>
                  <a:close/>
                  <a:moveTo>
                    <a:pt x="9" y="14"/>
                  </a:moveTo>
                  <a:cubicBezTo>
                    <a:pt x="10" y="13"/>
                    <a:pt x="12" y="13"/>
                    <a:pt x="14" y="13"/>
                  </a:cubicBezTo>
                  <a:cubicBezTo>
                    <a:pt x="15" y="13"/>
                    <a:pt x="17" y="13"/>
                    <a:pt x="18" y="12"/>
                  </a:cubicBezTo>
                  <a:cubicBezTo>
                    <a:pt x="14" y="15"/>
                    <a:pt x="11" y="19"/>
                    <a:pt x="10" y="24"/>
                  </a:cubicBezTo>
                  <a:cubicBezTo>
                    <a:pt x="10" y="22"/>
                    <a:pt x="10" y="21"/>
                    <a:pt x="9" y="19"/>
                  </a:cubicBezTo>
                  <a:cubicBezTo>
                    <a:pt x="9" y="17"/>
                    <a:pt x="9" y="15"/>
                    <a:pt x="9" y="14"/>
                  </a:cubicBezTo>
                  <a:close/>
                  <a:moveTo>
                    <a:pt x="6" y="36"/>
                  </a:moveTo>
                  <a:cubicBezTo>
                    <a:pt x="5" y="35"/>
                    <a:pt x="3" y="34"/>
                    <a:pt x="3" y="32"/>
                  </a:cubicBezTo>
                  <a:cubicBezTo>
                    <a:pt x="3" y="31"/>
                    <a:pt x="5" y="30"/>
                    <a:pt x="6" y="28"/>
                  </a:cubicBezTo>
                  <a:cubicBezTo>
                    <a:pt x="8" y="27"/>
                    <a:pt x="9" y="26"/>
                    <a:pt x="9" y="25"/>
                  </a:cubicBezTo>
                  <a:cubicBezTo>
                    <a:pt x="9" y="27"/>
                    <a:pt x="8" y="30"/>
                    <a:pt x="8" y="32"/>
                  </a:cubicBezTo>
                  <a:cubicBezTo>
                    <a:pt x="8" y="35"/>
                    <a:pt x="9" y="37"/>
                    <a:pt x="9" y="40"/>
                  </a:cubicBezTo>
                  <a:cubicBezTo>
                    <a:pt x="9" y="38"/>
                    <a:pt x="8" y="37"/>
                    <a:pt x="6" y="36"/>
                  </a:cubicBezTo>
                  <a:close/>
                  <a:moveTo>
                    <a:pt x="14" y="52"/>
                  </a:moveTo>
                  <a:cubicBezTo>
                    <a:pt x="12" y="51"/>
                    <a:pt x="10" y="51"/>
                    <a:pt x="9" y="50"/>
                  </a:cubicBezTo>
                  <a:cubicBezTo>
                    <a:pt x="9" y="49"/>
                    <a:pt x="9" y="47"/>
                    <a:pt x="9" y="46"/>
                  </a:cubicBezTo>
                  <a:cubicBezTo>
                    <a:pt x="10" y="44"/>
                    <a:pt x="10" y="42"/>
                    <a:pt x="10" y="41"/>
                  </a:cubicBezTo>
                  <a:cubicBezTo>
                    <a:pt x="11" y="46"/>
                    <a:pt x="14" y="50"/>
                    <a:pt x="18" y="53"/>
                  </a:cubicBezTo>
                  <a:cubicBezTo>
                    <a:pt x="17" y="52"/>
                    <a:pt x="15" y="52"/>
                    <a:pt x="14" y="52"/>
                  </a:cubicBezTo>
                  <a:close/>
                  <a:moveTo>
                    <a:pt x="29" y="60"/>
                  </a:moveTo>
                  <a:cubicBezTo>
                    <a:pt x="27" y="61"/>
                    <a:pt x="26" y="62"/>
                    <a:pt x="24" y="61"/>
                  </a:cubicBezTo>
                  <a:cubicBezTo>
                    <a:pt x="23" y="61"/>
                    <a:pt x="22" y="59"/>
                    <a:pt x="22" y="57"/>
                  </a:cubicBezTo>
                  <a:cubicBezTo>
                    <a:pt x="21" y="56"/>
                    <a:pt x="20" y="54"/>
                    <a:pt x="19" y="53"/>
                  </a:cubicBezTo>
                  <a:cubicBezTo>
                    <a:pt x="23" y="56"/>
                    <a:pt x="28" y="58"/>
                    <a:pt x="33" y="58"/>
                  </a:cubicBezTo>
                  <a:cubicBezTo>
                    <a:pt x="32" y="58"/>
                    <a:pt x="30" y="59"/>
                    <a:pt x="29" y="60"/>
                  </a:cubicBezTo>
                  <a:close/>
                  <a:moveTo>
                    <a:pt x="46" y="57"/>
                  </a:moveTo>
                  <a:cubicBezTo>
                    <a:pt x="45" y="59"/>
                    <a:pt x="44" y="61"/>
                    <a:pt x="43" y="61"/>
                  </a:cubicBezTo>
                  <a:cubicBezTo>
                    <a:pt x="42" y="62"/>
                    <a:pt x="41" y="61"/>
                    <a:pt x="39" y="60"/>
                  </a:cubicBezTo>
                  <a:cubicBezTo>
                    <a:pt x="37" y="59"/>
                    <a:pt x="36" y="58"/>
                    <a:pt x="35" y="58"/>
                  </a:cubicBezTo>
                  <a:cubicBezTo>
                    <a:pt x="40" y="58"/>
                    <a:pt x="44" y="56"/>
                    <a:pt x="48" y="53"/>
                  </a:cubicBezTo>
                  <a:cubicBezTo>
                    <a:pt x="47" y="54"/>
                    <a:pt x="47" y="56"/>
                    <a:pt x="46" y="57"/>
                  </a:cubicBezTo>
                  <a:close/>
                  <a:moveTo>
                    <a:pt x="34" y="56"/>
                  </a:moveTo>
                  <a:cubicBezTo>
                    <a:pt x="21" y="56"/>
                    <a:pt x="10" y="45"/>
                    <a:pt x="10" y="32"/>
                  </a:cubicBezTo>
                  <a:cubicBezTo>
                    <a:pt x="10" y="19"/>
                    <a:pt x="21" y="9"/>
                    <a:pt x="34" y="9"/>
                  </a:cubicBezTo>
                  <a:cubicBezTo>
                    <a:pt x="47" y="9"/>
                    <a:pt x="58" y="19"/>
                    <a:pt x="58" y="32"/>
                  </a:cubicBezTo>
                  <a:cubicBezTo>
                    <a:pt x="58" y="45"/>
                    <a:pt x="47" y="56"/>
                    <a:pt x="34" y="56"/>
                  </a:cubicBezTo>
                  <a:close/>
                  <a:moveTo>
                    <a:pt x="58" y="50"/>
                  </a:moveTo>
                  <a:cubicBezTo>
                    <a:pt x="58" y="51"/>
                    <a:pt x="56" y="51"/>
                    <a:pt x="54" y="52"/>
                  </a:cubicBezTo>
                  <a:cubicBezTo>
                    <a:pt x="52" y="52"/>
                    <a:pt x="51" y="52"/>
                    <a:pt x="49" y="53"/>
                  </a:cubicBezTo>
                  <a:cubicBezTo>
                    <a:pt x="53" y="50"/>
                    <a:pt x="56" y="46"/>
                    <a:pt x="58" y="41"/>
                  </a:cubicBezTo>
                  <a:cubicBezTo>
                    <a:pt x="58" y="42"/>
                    <a:pt x="58" y="44"/>
                    <a:pt x="58" y="46"/>
                  </a:cubicBezTo>
                  <a:cubicBezTo>
                    <a:pt x="59" y="47"/>
                    <a:pt x="59" y="49"/>
                    <a:pt x="58" y="50"/>
                  </a:cubicBezTo>
                  <a:close/>
                  <a:moveTo>
                    <a:pt x="61" y="36"/>
                  </a:moveTo>
                  <a:cubicBezTo>
                    <a:pt x="60" y="37"/>
                    <a:pt x="59" y="38"/>
                    <a:pt x="58" y="40"/>
                  </a:cubicBezTo>
                  <a:cubicBezTo>
                    <a:pt x="59" y="37"/>
                    <a:pt x="60" y="35"/>
                    <a:pt x="60" y="32"/>
                  </a:cubicBezTo>
                  <a:cubicBezTo>
                    <a:pt x="60" y="30"/>
                    <a:pt x="59" y="27"/>
                    <a:pt x="58" y="25"/>
                  </a:cubicBezTo>
                  <a:cubicBezTo>
                    <a:pt x="59" y="26"/>
                    <a:pt x="60" y="27"/>
                    <a:pt x="61" y="28"/>
                  </a:cubicBezTo>
                  <a:cubicBezTo>
                    <a:pt x="63" y="30"/>
                    <a:pt x="64" y="31"/>
                    <a:pt x="64" y="32"/>
                  </a:cubicBezTo>
                  <a:cubicBezTo>
                    <a:pt x="64" y="34"/>
                    <a:pt x="63" y="35"/>
                    <a:pt x="6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164" name="Freeform 33"/>
            <p:cNvSpPr>
              <a:spLocks noEditPoints="1"/>
            </p:cNvSpPr>
            <p:nvPr/>
          </p:nvSpPr>
          <p:spPr bwMode="auto">
            <a:xfrm>
              <a:off x="6480791" y="5397488"/>
              <a:ext cx="282099" cy="288980"/>
            </a:xfrm>
            <a:custGeom>
              <a:avLst/>
              <a:gdLst>
                <a:gd name="T0" fmla="*/ 8 w 52"/>
                <a:gd name="T1" fmla="*/ 19 h 53"/>
                <a:gd name="T2" fmla="*/ 8 w 52"/>
                <a:gd name="T3" fmla="*/ 19 h 53"/>
                <a:gd name="T4" fmla="*/ 8 w 52"/>
                <a:gd name="T5" fmla="*/ 18 h 53"/>
                <a:gd name="T6" fmla="*/ 8 w 52"/>
                <a:gd name="T7" fmla="*/ 17 h 53"/>
                <a:gd name="T8" fmla="*/ 8 w 52"/>
                <a:gd name="T9" fmla="*/ 17 h 53"/>
                <a:gd name="T10" fmla="*/ 15 w 52"/>
                <a:gd name="T11" fmla="*/ 10 h 53"/>
                <a:gd name="T12" fmla="*/ 17 w 52"/>
                <a:gd name="T13" fmla="*/ 10 h 53"/>
                <a:gd name="T14" fmla="*/ 17 w 52"/>
                <a:gd name="T15" fmla="*/ 12 h 53"/>
                <a:gd name="T16" fmla="*/ 13 w 52"/>
                <a:gd name="T17" fmla="*/ 17 h 53"/>
                <a:gd name="T18" fmla="*/ 39 w 52"/>
                <a:gd name="T19" fmla="*/ 17 h 53"/>
                <a:gd name="T20" fmla="*/ 40 w 52"/>
                <a:gd name="T21" fmla="*/ 18 h 53"/>
                <a:gd name="T22" fmla="*/ 39 w 52"/>
                <a:gd name="T23" fmla="*/ 20 h 53"/>
                <a:gd name="T24" fmla="*/ 13 w 52"/>
                <a:gd name="T25" fmla="*/ 20 h 53"/>
                <a:gd name="T26" fmla="*/ 17 w 52"/>
                <a:gd name="T27" fmla="*/ 24 h 53"/>
                <a:gd name="T28" fmla="*/ 17 w 52"/>
                <a:gd name="T29" fmla="*/ 26 h 53"/>
                <a:gd name="T30" fmla="*/ 16 w 52"/>
                <a:gd name="T31" fmla="*/ 26 h 53"/>
                <a:gd name="T32" fmla="*/ 15 w 52"/>
                <a:gd name="T33" fmla="*/ 26 h 53"/>
                <a:gd name="T34" fmla="*/ 8 w 52"/>
                <a:gd name="T35" fmla="*/ 19 h 53"/>
                <a:gd name="T36" fmla="*/ 43 w 52"/>
                <a:gd name="T37" fmla="*/ 34 h 53"/>
                <a:gd name="T38" fmla="*/ 43 w 52"/>
                <a:gd name="T39" fmla="*/ 34 h 53"/>
                <a:gd name="T40" fmla="*/ 36 w 52"/>
                <a:gd name="T41" fmla="*/ 27 h 53"/>
                <a:gd name="T42" fmla="*/ 34 w 52"/>
                <a:gd name="T43" fmla="*/ 27 h 53"/>
                <a:gd name="T44" fmla="*/ 34 w 52"/>
                <a:gd name="T45" fmla="*/ 29 h 53"/>
                <a:gd name="T46" fmla="*/ 39 w 52"/>
                <a:gd name="T47" fmla="*/ 33 h 53"/>
                <a:gd name="T48" fmla="*/ 13 w 52"/>
                <a:gd name="T49" fmla="*/ 33 h 53"/>
                <a:gd name="T50" fmla="*/ 11 w 52"/>
                <a:gd name="T51" fmla="*/ 35 h 53"/>
                <a:gd name="T52" fmla="*/ 13 w 52"/>
                <a:gd name="T53" fmla="*/ 36 h 53"/>
                <a:gd name="T54" fmla="*/ 39 w 52"/>
                <a:gd name="T55" fmla="*/ 36 h 53"/>
                <a:gd name="T56" fmla="*/ 34 w 52"/>
                <a:gd name="T57" fmla="*/ 41 h 53"/>
                <a:gd name="T58" fmla="*/ 34 w 52"/>
                <a:gd name="T59" fmla="*/ 43 h 53"/>
                <a:gd name="T60" fmla="*/ 35 w 52"/>
                <a:gd name="T61" fmla="*/ 43 h 53"/>
                <a:gd name="T62" fmla="*/ 36 w 52"/>
                <a:gd name="T63" fmla="*/ 43 h 53"/>
                <a:gd name="T64" fmla="*/ 43 w 52"/>
                <a:gd name="T65" fmla="*/ 36 h 53"/>
                <a:gd name="T66" fmla="*/ 43 w 52"/>
                <a:gd name="T67" fmla="*/ 36 h 53"/>
                <a:gd name="T68" fmla="*/ 44 w 52"/>
                <a:gd name="T69" fmla="*/ 35 h 53"/>
                <a:gd name="T70" fmla="*/ 43 w 52"/>
                <a:gd name="T71" fmla="*/ 34 h 53"/>
                <a:gd name="T72" fmla="*/ 52 w 52"/>
                <a:gd name="T73" fmla="*/ 7 h 53"/>
                <a:gd name="T74" fmla="*/ 52 w 52"/>
                <a:gd name="T75" fmla="*/ 45 h 53"/>
                <a:gd name="T76" fmla="*/ 45 w 52"/>
                <a:gd name="T77" fmla="*/ 53 h 53"/>
                <a:gd name="T78" fmla="*/ 7 w 52"/>
                <a:gd name="T79" fmla="*/ 53 h 53"/>
                <a:gd name="T80" fmla="*/ 0 w 52"/>
                <a:gd name="T81" fmla="*/ 45 h 53"/>
                <a:gd name="T82" fmla="*/ 0 w 52"/>
                <a:gd name="T83" fmla="*/ 7 h 53"/>
                <a:gd name="T84" fmla="*/ 7 w 52"/>
                <a:gd name="T85" fmla="*/ 0 h 53"/>
                <a:gd name="T86" fmla="*/ 45 w 52"/>
                <a:gd name="T87" fmla="*/ 0 h 53"/>
                <a:gd name="T88" fmla="*/ 52 w 52"/>
                <a:gd name="T89" fmla="*/ 7 h 53"/>
                <a:gd name="T90" fmla="*/ 49 w 52"/>
                <a:gd name="T91" fmla="*/ 7 h 53"/>
                <a:gd name="T92" fmla="*/ 45 w 52"/>
                <a:gd name="T93" fmla="*/ 3 h 53"/>
                <a:gd name="T94" fmla="*/ 7 w 52"/>
                <a:gd name="T95" fmla="*/ 3 h 53"/>
                <a:gd name="T96" fmla="*/ 3 w 52"/>
                <a:gd name="T97" fmla="*/ 7 h 53"/>
                <a:gd name="T98" fmla="*/ 3 w 52"/>
                <a:gd name="T99" fmla="*/ 45 h 53"/>
                <a:gd name="T100" fmla="*/ 7 w 52"/>
                <a:gd name="T101" fmla="*/ 50 h 53"/>
                <a:gd name="T102" fmla="*/ 45 w 52"/>
                <a:gd name="T103" fmla="*/ 50 h 53"/>
                <a:gd name="T104" fmla="*/ 49 w 52"/>
                <a:gd name="T105" fmla="*/ 45 h 53"/>
                <a:gd name="T106" fmla="*/ 49 w 52"/>
                <a:gd name="T10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3">
                  <a:moveTo>
                    <a:pt x="8" y="19"/>
                  </a:moveTo>
                  <a:cubicBezTo>
                    <a:pt x="8" y="19"/>
                    <a:pt x="8" y="19"/>
                    <a:pt x="8" y="19"/>
                  </a:cubicBezTo>
                  <a:cubicBezTo>
                    <a:pt x="8" y="19"/>
                    <a:pt x="8" y="18"/>
                    <a:pt x="8" y="18"/>
                  </a:cubicBezTo>
                  <a:cubicBezTo>
                    <a:pt x="8" y="18"/>
                    <a:pt x="8" y="17"/>
                    <a:pt x="8" y="17"/>
                  </a:cubicBezTo>
                  <a:cubicBezTo>
                    <a:pt x="8" y="17"/>
                    <a:pt x="8" y="17"/>
                    <a:pt x="8" y="17"/>
                  </a:cubicBezTo>
                  <a:cubicBezTo>
                    <a:pt x="15" y="10"/>
                    <a:pt x="15" y="10"/>
                    <a:pt x="15" y="10"/>
                  </a:cubicBezTo>
                  <a:cubicBezTo>
                    <a:pt x="15" y="9"/>
                    <a:pt x="16" y="9"/>
                    <a:pt x="17" y="10"/>
                  </a:cubicBezTo>
                  <a:cubicBezTo>
                    <a:pt x="18" y="11"/>
                    <a:pt x="18" y="12"/>
                    <a:pt x="17" y="12"/>
                  </a:cubicBezTo>
                  <a:cubicBezTo>
                    <a:pt x="13" y="17"/>
                    <a:pt x="13" y="17"/>
                    <a:pt x="13" y="17"/>
                  </a:cubicBezTo>
                  <a:cubicBezTo>
                    <a:pt x="39" y="17"/>
                    <a:pt x="39" y="17"/>
                    <a:pt x="39" y="17"/>
                  </a:cubicBezTo>
                  <a:cubicBezTo>
                    <a:pt x="40" y="17"/>
                    <a:pt x="40" y="17"/>
                    <a:pt x="40" y="18"/>
                  </a:cubicBezTo>
                  <a:cubicBezTo>
                    <a:pt x="40" y="19"/>
                    <a:pt x="40" y="20"/>
                    <a:pt x="39" y="20"/>
                  </a:cubicBezTo>
                  <a:cubicBezTo>
                    <a:pt x="13" y="20"/>
                    <a:pt x="13" y="20"/>
                    <a:pt x="13" y="20"/>
                  </a:cubicBezTo>
                  <a:cubicBezTo>
                    <a:pt x="17" y="24"/>
                    <a:pt x="17" y="24"/>
                    <a:pt x="17" y="24"/>
                  </a:cubicBezTo>
                  <a:cubicBezTo>
                    <a:pt x="18" y="24"/>
                    <a:pt x="18" y="25"/>
                    <a:pt x="17" y="26"/>
                  </a:cubicBezTo>
                  <a:cubicBezTo>
                    <a:pt x="17" y="26"/>
                    <a:pt x="16" y="26"/>
                    <a:pt x="16" y="26"/>
                  </a:cubicBezTo>
                  <a:cubicBezTo>
                    <a:pt x="16" y="26"/>
                    <a:pt x="15" y="26"/>
                    <a:pt x="15" y="26"/>
                  </a:cubicBezTo>
                  <a:lnTo>
                    <a:pt x="8" y="19"/>
                  </a:lnTo>
                  <a:close/>
                  <a:moveTo>
                    <a:pt x="43" y="34"/>
                  </a:moveTo>
                  <a:cubicBezTo>
                    <a:pt x="43" y="34"/>
                    <a:pt x="43" y="34"/>
                    <a:pt x="43" y="34"/>
                  </a:cubicBezTo>
                  <a:cubicBezTo>
                    <a:pt x="36" y="27"/>
                    <a:pt x="36" y="27"/>
                    <a:pt x="36" y="27"/>
                  </a:cubicBezTo>
                  <a:cubicBezTo>
                    <a:pt x="36" y="26"/>
                    <a:pt x="35" y="26"/>
                    <a:pt x="34" y="27"/>
                  </a:cubicBezTo>
                  <a:cubicBezTo>
                    <a:pt x="34" y="28"/>
                    <a:pt x="34" y="29"/>
                    <a:pt x="34" y="29"/>
                  </a:cubicBezTo>
                  <a:cubicBezTo>
                    <a:pt x="39" y="33"/>
                    <a:pt x="39" y="33"/>
                    <a:pt x="39" y="33"/>
                  </a:cubicBezTo>
                  <a:cubicBezTo>
                    <a:pt x="13" y="33"/>
                    <a:pt x="13" y="33"/>
                    <a:pt x="13" y="33"/>
                  </a:cubicBezTo>
                  <a:cubicBezTo>
                    <a:pt x="12" y="33"/>
                    <a:pt x="11" y="34"/>
                    <a:pt x="11" y="35"/>
                  </a:cubicBezTo>
                  <a:cubicBezTo>
                    <a:pt x="11" y="36"/>
                    <a:pt x="12" y="36"/>
                    <a:pt x="13" y="36"/>
                  </a:cubicBezTo>
                  <a:cubicBezTo>
                    <a:pt x="39" y="36"/>
                    <a:pt x="39" y="36"/>
                    <a:pt x="39" y="36"/>
                  </a:cubicBezTo>
                  <a:cubicBezTo>
                    <a:pt x="34" y="41"/>
                    <a:pt x="34" y="41"/>
                    <a:pt x="34" y="41"/>
                  </a:cubicBezTo>
                  <a:cubicBezTo>
                    <a:pt x="34" y="41"/>
                    <a:pt x="34" y="42"/>
                    <a:pt x="34" y="43"/>
                  </a:cubicBezTo>
                  <a:cubicBezTo>
                    <a:pt x="35" y="43"/>
                    <a:pt x="35" y="43"/>
                    <a:pt x="35" y="43"/>
                  </a:cubicBezTo>
                  <a:cubicBezTo>
                    <a:pt x="36" y="43"/>
                    <a:pt x="36" y="43"/>
                    <a:pt x="36" y="43"/>
                  </a:cubicBezTo>
                  <a:cubicBezTo>
                    <a:pt x="43" y="36"/>
                    <a:pt x="43" y="36"/>
                    <a:pt x="43" y="36"/>
                  </a:cubicBezTo>
                  <a:cubicBezTo>
                    <a:pt x="43" y="36"/>
                    <a:pt x="43" y="36"/>
                    <a:pt x="43" y="36"/>
                  </a:cubicBezTo>
                  <a:cubicBezTo>
                    <a:pt x="44" y="36"/>
                    <a:pt x="44" y="35"/>
                    <a:pt x="44" y="35"/>
                  </a:cubicBezTo>
                  <a:cubicBezTo>
                    <a:pt x="44" y="35"/>
                    <a:pt x="44" y="34"/>
                    <a:pt x="43" y="34"/>
                  </a:cubicBezTo>
                  <a:close/>
                  <a:moveTo>
                    <a:pt x="52" y="7"/>
                  </a:moveTo>
                  <a:cubicBezTo>
                    <a:pt x="52" y="45"/>
                    <a:pt x="52" y="45"/>
                    <a:pt x="52" y="45"/>
                  </a:cubicBezTo>
                  <a:cubicBezTo>
                    <a:pt x="52" y="49"/>
                    <a:pt x="49" y="53"/>
                    <a:pt x="45" y="53"/>
                  </a:cubicBezTo>
                  <a:cubicBezTo>
                    <a:pt x="7" y="53"/>
                    <a:pt x="7" y="53"/>
                    <a:pt x="7" y="53"/>
                  </a:cubicBezTo>
                  <a:cubicBezTo>
                    <a:pt x="3" y="53"/>
                    <a:pt x="0" y="49"/>
                    <a:pt x="0" y="45"/>
                  </a:cubicBezTo>
                  <a:cubicBezTo>
                    <a:pt x="0" y="7"/>
                    <a:pt x="0" y="7"/>
                    <a:pt x="0" y="7"/>
                  </a:cubicBezTo>
                  <a:cubicBezTo>
                    <a:pt x="0" y="4"/>
                    <a:pt x="3" y="0"/>
                    <a:pt x="7" y="0"/>
                  </a:cubicBezTo>
                  <a:cubicBezTo>
                    <a:pt x="45" y="0"/>
                    <a:pt x="45" y="0"/>
                    <a:pt x="45" y="0"/>
                  </a:cubicBezTo>
                  <a:cubicBezTo>
                    <a:pt x="49" y="0"/>
                    <a:pt x="52" y="4"/>
                    <a:pt x="52" y="7"/>
                  </a:cubicBezTo>
                  <a:close/>
                  <a:moveTo>
                    <a:pt x="49" y="7"/>
                  </a:moveTo>
                  <a:cubicBezTo>
                    <a:pt x="49" y="5"/>
                    <a:pt x="47" y="3"/>
                    <a:pt x="45" y="3"/>
                  </a:cubicBezTo>
                  <a:cubicBezTo>
                    <a:pt x="7" y="3"/>
                    <a:pt x="7" y="3"/>
                    <a:pt x="7" y="3"/>
                  </a:cubicBezTo>
                  <a:cubicBezTo>
                    <a:pt x="4" y="3"/>
                    <a:pt x="3" y="5"/>
                    <a:pt x="3" y="7"/>
                  </a:cubicBezTo>
                  <a:cubicBezTo>
                    <a:pt x="3" y="45"/>
                    <a:pt x="3" y="45"/>
                    <a:pt x="3" y="45"/>
                  </a:cubicBezTo>
                  <a:cubicBezTo>
                    <a:pt x="3" y="48"/>
                    <a:pt x="4" y="50"/>
                    <a:pt x="7" y="50"/>
                  </a:cubicBezTo>
                  <a:cubicBezTo>
                    <a:pt x="45" y="50"/>
                    <a:pt x="45" y="50"/>
                    <a:pt x="45" y="50"/>
                  </a:cubicBezTo>
                  <a:cubicBezTo>
                    <a:pt x="47" y="50"/>
                    <a:pt x="49" y="48"/>
                    <a:pt x="49" y="45"/>
                  </a:cubicBezTo>
                  <a:lnTo>
                    <a:pt x="49"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167" name="Freeform 38"/>
            <p:cNvSpPr>
              <a:spLocks noEditPoints="1"/>
            </p:cNvSpPr>
            <p:nvPr/>
          </p:nvSpPr>
          <p:spPr bwMode="auto">
            <a:xfrm>
              <a:off x="7965069" y="4244772"/>
              <a:ext cx="355281" cy="316061"/>
            </a:xfrm>
            <a:custGeom>
              <a:avLst/>
              <a:gdLst>
                <a:gd name="T0" fmla="*/ 63 w 65"/>
                <a:gd name="T1" fmla="*/ 24 h 58"/>
                <a:gd name="T2" fmla="*/ 49 w 65"/>
                <a:gd name="T3" fmla="*/ 22 h 58"/>
                <a:gd name="T4" fmla="*/ 42 w 65"/>
                <a:gd name="T5" fmla="*/ 16 h 58"/>
                <a:gd name="T6" fmla="*/ 32 w 65"/>
                <a:gd name="T7" fmla="*/ 6 h 58"/>
                <a:gd name="T8" fmla="*/ 24 w 65"/>
                <a:gd name="T9" fmla="*/ 0 h 58"/>
                <a:gd name="T10" fmla="*/ 24 w 65"/>
                <a:gd name="T11" fmla="*/ 23 h 58"/>
                <a:gd name="T12" fmla="*/ 21 w 65"/>
                <a:gd name="T13" fmla="*/ 22 h 58"/>
                <a:gd name="T14" fmla="*/ 3 w 65"/>
                <a:gd name="T15" fmla="*/ 28 h 58"/>
                <a:gd name="T16" fmla="*/ 0 w 65"/>
                <a:gd name="T17" fmla="*/ 34 h 58"/>
                <a:gd name="T18" fmla="*/ 2 w 65"/>
                <a:gd name="T19" fmla="*/ 41 h 58"/>
                <a:gd name="T20" fmla="*/ 5 w 65"/>
                <a:gd name="T21" fmla="*/ 48 h 58"/>
                <a:gd name="T22" fmla="*/ 10 w 65"/>
                <a:gd name="T23" fmla="*/ 55 h 58"/>
                <a:gd name="T24" fmla="*/ 35 w 65"/>
                <a:gd name="T25" fmla="*/ 57 h 58"/>
                <a:gd name="T26" fmla="*/ 45 w 65"/>
                <a:gd name="T27" fmla="*/ 55 h 58"/>
                <a:gd name="T28" fmla="*/ 60 w 65"/>
                <a:gd name="T29" fmla="*/ 57 h 58"/>
                <a:gd name="T30" fmla="*/ 64 w 65"/>
                <a:gd name="T31" fmla="*/ 26 h 58"/>
                <a:gd name="T32" fmla="*/ 9 w 65"/>
                <a:gd name="T33" fmla="*/ 25 h 58"/>
                <a:gd name="T34" fmla="*/ 24 w 65"/>
                <a:gd name="T35" fmla="*/ 28 h 58"/>
                <a:gd name="T36" fmla="*/ 9 w 65"/>
                <a:gd name="T37" fmla="*/ 30 h 58"/>
                <a:gd name="T38" fmla="*/ 9 w 65"/>
                <a:gd name="T39" fmla="*/ 25 h 58"/>
                <a:gd name="T40" fmla="*/ 18 w 65"/>
                <a:gd name="T41" fmla="*/ 32 h 58"/>
                <a:gd name="T42" fmla="*/ 18 w 65"/>
                <a:gd name="T43" fmla="*/ 37 h 58"/>
                <a:gd name="T44" fmla="*/ 6 w 65"/>
                <a:gd name="T45" fmla="*/ 37 h 58"/>
                <a:gd name="T46" fmla="*/ 6 w 65"/>
                <a:gd name="T47" fmla="*/ 32 h 58"/>
                <a:gd name="T48" fmla="*/ 18 w 65"/>
                <a:gd name="T49" fmla="*/ 39 h 58"/>
                <a:gd name="T50" fmla="*/ 23 w 65"/>
                <a:gd name="T51" fmla="*/ 41 h 58"/>
                <a:gd name="T52" fmla="*/ 11 w 65"/>
                <a:gd name="T53" fmla="*/ 43 h 58"/>
                <a:gd name="T54" fmla="*/ 5 w 65"/>
                <a:gd name="T55" fmla="*/ 41 h 58"/>
                <a:gd name="T56" fmla="*/ 11 w 65"/>
                <a:gd name="T57" fmla="*/ 45 h 58"/>
                <a:gd name="T58" fmla="*/ 23 w 65"/>
                <a:gd name="T59" fmla="*/ 45 h 58"/>
                <a:gd name="T60" fmla="*/ 23 w 65"/>
                <a:gd name="T61" fmla="*/ 50 h 58"/>
                <a:gd name="T62" fmla="*/ 8 w 65"/>
                <a:gd name="T63" fmla="*/ 48 h 58"/>
                <a:gd name="T64" fmla="*/ 23 w 65"/>
                <a:gd name="T65" fmla="*/ 52 h 58"/>
                <a:gd name="T66" fmla="*/ 24 w 65"/>
                <a:gd name="T67" fmla="*/ 44 h 58"/>
                <a:gd name="T68" fmla="*/ 22 w 65"/>
                <a:gd name="T69" fmla="*/ 37 h 58"/>
                <a:gd name="T70" fmla="*/ 21 w 65"/>
                <a:gd name="T71" fmla="*/ 32 h 58"/>
                <a:gd name="T72" fmla="*/ 26 w 65"/>
                <a:gd name="T73" fmla="*/ 26 h 58"/>
                <a:gd name="T74" fmla="*/ 28 w 65"/>
                <a:gd name="T75" fmla="*/ 31 h 58"/>
                <a:gd name="T76" fmla="*/ 39 w 65"/>
                <a:gd name="T77" fmla="*/ 40 h 58"/>
                <a:gd name="T78" fmla="*/ 30 w 65"/>
                <a:gd name="T79" fmla="*/ 31 h 58"/>
                <a:gd name="T80" fmla="*/ 29 w 65"/>
                <a:gd name="T81" fmla="*/ 24 h 58"/>
                <a:gd name="T82" fmla="*/ 29 w 65"/>
                <a:gd name="T83" fmla="*/ 24 h 58"/>
                <a:gd name="T84" fmla="*/ 22 w 65"/>
                <a:gd name="T85" fmla="*/ 8 h 58"/>
                <a:gd name="T86" fmla="*/ 28 w 65"/>
                <a:gd name="T87" fmla="*/ 4 h 58"/>
                <a:gd name="T88" fmla="*/ 32 w 65"/>
                <a:gd name="T89" fmla="*/ 14 h 58"/>
                <a:gd name="T90" fmla="*/ 43 w 65"/>
                <a:gd name="T91" fmla="*/ 20 h 58"/>
                <a:gd name="T92" fmla="*/ 46 w 65"/>
                <a:gd name="T93" fmla="*/ 50 h 58"/>
                <a:gd name="T94" fmla="*/ 12 w 65"/>
                <a:gd name="T95" fmla="*/ 52 h 58"/>
                <a:gd name="T96" fmla="*/ 23 w 65"/>
                <a:gd name="T97" fmla="*/ 52 h 58"/>
                <a:gd name="T98" fmla="*/ 61 w 65"/>
                <a:gd name="T99" fmla="*/ 27 h 58"/>
                <a:gd name="T100" fmla="*/ 48 w 65"/>
                <a:gd name="T101" fmla="*/ 5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 h="58">
                  <a:moveTo>
                    <a:pt x="64" y="24"/>
                  </a:moveTo>
                  <a:cubicBezTo>
                    <a:pt x="64" y="24"/>
                    <a:pt x="63" y="24"/>
                    <a:pt x="63" y="24"/>
                  </a:cubicBezTo>
                  <a:cubicBezTo>
                    <a:pt x="49" y="22"/>
                    <a:pt x="49" y="22"/>
                    <a:pt x="49" y="22"/>
                  </a:cubicBezTo>
                  <a:cubicBezTo>
                    <a:pt x="49" y="22"/>
                    <a:pt x="49" y="22"/>
                    <a:pt x="49" y="22"/>
                  </a:cubicBezTo>
                  <a:cubicBezTo>
                    <a:pt x="47" y="20"/>
                    <a:pt x="46" y="18"/>
                    <a:pt x="45" y="18"/>
                  </a:cubicBezTo>
                  <a:cubicBezTo>
                    <a:pt x="44" y="17"/>
                    <a:pt x="43" y="17"/>
                    <a:pt x="42" y="16"/>
                  </a:cubicBezTo>
                  <a:cubicBezTo>
                    <a:pt x="39" y="15"/>
                    <a:pt x="37" y="14"/>
                    <a:pt x="35" y="12"/>
                  </a:cubicBezTo>
                  <a:cubicBezTo>
                    <a:pt x="33" y="10"/>
                    <a:pt x="32" y="8"/>
                    <a:pt x="32" y="6"/>
                  </a:cubicBezTo>
                  <a:cubicBezTo>
                    <a:pt x="31" y="4"/>
                    <a:pt x="31" y="2"/>
                    <a:pt x="30" y="1"/>
                  </a:cubicBezTo>
                  <a:cubicBezTo>
                    <a:pt x="28" y="0"/>
                    <a:pt x="26" y="0"/>
                    <a:pt x="24" y="0"/>
                  </a:cubicBezTo>
                  <a:cubicBezTo>
                    <a:pt x="22" y="1"/>
                    <a:pt x="20" y="4"/>
                    <a:pt x="20" y="7"/>
                  </a:cubicBezTo>
                  <a:cubicBezTo>
                    <a:pt x="19" y="14"/>
                    <a:pt x="22" y="19"/>
                    <a:pt x="24" y="23"/>
                  </a:cubicBezTo>
                  <a:cubicBezTo>
                    <a:pt x="24" y="23"/>
                    <a:pt x="24" y="23"/>
                    <a:pt x="24" y="23"/>
                  </a:cubicBezTo>
                  <a:cubicBezTo>
                    <a:pt x="23" y="22"/>
                    <a:pt x="22" y="22"/>
                    <a:pt x="21" y="22"/>
                  </a:cubicBezTo>
                  <a:cubicBezTo>
                    <a:pt x="9" y="22"/>
                    <a:pt x="9" y="22"/>
                    <a:pt x="9" y="22"/>
                  </a:cubicBezTo>
                  <a:cubicBezTo>
                    <a:pt x="6" y="22"/>
                    <a:pt x="3" y="25"/>
                    <a:pt x="3" y="28"/>
                  </a:cubicBezTo>
                  <a:cubicBezTo>
                    <a:pt x="3" y="28"/>
                    <a:pt x="3" y="29"/>
                    <a:pt x="4" y="29"/>
                  </a:cubicBezTo>
                  <a:cubicBezTo>
                    <a:pt x="1" y="30"/>
                    <a:pt x="0" y="32"/>
                    <a:pt x="0" y="34"/>
                  </a:cubicBezTo>
                  <a:cubicBezTo>
                    <a:pt x="0" y="36"/>
                    <a:pt x="1" y="38"/>
                    <a:pt x="2" y="39"/>
                  </a:cubicBezTo>
                  <a:cubicBezTo>
                    <a:pt x="2" y="40"/>
                    <a:pt x="2" y="40"/>
                    <a:pt x="2" y="41"/>
                  </a:cubicBezTo>
                  <a:cubicBezTo>
                    <a:pt x="2" y="43"/>
                    <a:pt x="3" y="45"/>
                    <a:pt x="5" y="46"/>
                  </a:cubicBezTo>
                  <a:cubicBezTo>
                    <a:pt x="5" y="46"/>
                    <a:pt x="5" y="47"/>
                    <a:pt x="5" y="48"/>
                  </a:cubicBezTo>
                  <a:cubicBezTo>
                    <a:pt x="5" y="50"/>
                    <a:pt x="6" y="52"/>
                    <a:pt x="8" y="53"/>
                  </a:cubicBezTo>
                  <a:cubicBezTo>
                    <a:pt x="9" y="53"/>
                    <a:pt x="9" y="54"/>
                    <a:pt x="10" y="55"/>
                  </a:cubicBezTo>
                  <a:cubicBezTo>
                    <a:pt x="13" y="57"/>
                    <a:pt x="24" y="58"/>
                    <a:pt x="30" y="58"/>
                  </a:cubicBezTo>
                  <a:cubicBezTo>
                    <a:pt x="32" y="58"/>
                    <a:pt x="34" y="58"/>
                    <a:pt x="35" y="57"/>
                  </a:cubicBezTo>
                  <a:cubicBezTo>
                    <a:pt x="38" y="57"/>
                    <a:pt x="41" y="56"/>
                    <a:pt x="45" y="54"/>
                  </a:cubicBezTo>
                  <a:cubicBezTo>
                    <a:pt x="45" y="55"/>
                    <a:pt x="45" y="55"/>
                    <a:pt x="45" y="55"/>
                  </a:cubicBezTo>
                  <a:cubicBezTo>
                    <a:pt x="45" y="56"/>
                    <a:pt x="46" y="56"/>
                    <a:pt x="46" y="56"/>
                  </a:cubicBezTo>
                  <a:cubicBezTo>
                    <a:pt x="60" y="57"/>
                    <a:pt x="60" y="57"/>
                    <a:pt x="60" y="57"/>
                  </a:cubicBezTo>
                  <a:cubicBezTo>
                    <a:pt x="61" y="57"/>
                    <a:pt x="62" y="56"/>
                    <a:pt x="62" y="55"/>
                  </a:cubicBezTo>
                  <a:cubicBezTo>
                    <a:pt x="64" y="26"/>
                    <a:pt x="64" y="26"/>
                    <a:pt x="64" y="26"/>
                  </a:cubicBezTo>
                  <a:cubicBezTo>
                    <a:pt x="65" y="25"/>
                    <a:pt x="64" y="25"/>
                    <a:pt x="64" y="24"/>
                  </a:cubicBezTo>
                  <a:close/>
                  <a:moveTo>
                    <a:pt x="9" y="25"/>
                  </a:moveTo>
                  <a:cubicBezTo>
                    <a:pt x="21" y="25"/>
                    <a:pt x="21" y="25"/>
                    <a:pt x="21" y="25"/>
                  </a:cubicBezTo>
                  <a:cubicBezTo>
                    <a:pt x="23" y="25"/>
                    <a:pt x="24" y="26"/>
                    <a:pt x="24" y="28"/>
                  </a:cubicBezTo>
                  <a:cubicBezTo>
                    <a:pt x="24" y="29"/>
                    <a:pt x="23" y="30"/>
                    <a:pt x="21" y="30"/>
                  </a:cubicBezTo>
                  <a:cubicBezTo>
                    <a:pt x="9" y="30"/>
                    <a:pt x="9" y="30"/>
                    <a:pt x="9" y="30"/>
                  </a:cubicBezTo>
                  <a:cubicBezTo>
                    <a:pt x="8" y="30"/>
                    <a:pt x="6" y="29"/>
                    <a:pt x="6" y="28"/>
                  </a:cubicBezTo>
                  <a:cubicBezTo>
                    <a:pt x="6" y="26"/>
                    <a:pt x="8" y="25"/>
                    <a:pt x="9" y="25"/>
                  </a:cubicBezTo>
                  <a:close/>
                  <a:moveTo>
                    <a:pt x="6" y="32"/>
                  </a:moveTo>
                  <a:cubicBezTo>
                    <a:pt x="18" y="32"/>
                    <a:pt x="18" y="32"/>
                    <a:pt x="18" y="32"/>
                  </a:cubicBezTo>
                  <a:cubicBezTo>
                    <a:pt x="19" y="32"/>
                    <a:pt x="21" y="33"/>
                    <a:pt x="21" y="34"/>
                  </a:cubicBezTo>
                  <a:cubicBezTo>
                    <a:pt x="21" y="36"/>
                    <a:pt x="19" y="37"/>
                    <a:pt x="18" y="37"/>
                  </a:cubicBezTo>
                  <a:cubicBezTo>
                    <a:pt x="8" y="37"/>
                    <a:pt x="8" y="37"/>
                    <a:pt x="8" y="37"/>
                  </a:cubicBezTo>
                  <a:cubicBezTo>
                    <a:pt x="6" y="37"/>
                    <a:pt x="6" y="37"/>
                    <a:pt x="6" y="37"/>
                  </a:cubicBezTo>
                  <a:cubicBezTo>
                    <a:pt x="4" y="37"/>
                    <a:pt x="3" y="36"/>
                    <a:pt x="3" y="34"/>
                  </a:cubicBezTo>
                  <a:cubicBezTo>
                    <a:pt x="3" y="33"/>
                    <a:pt x="4" y="32"/>
                    <a:pt x="6" y="32"/>
                  </a:cubicBezTo>
                  <a:close/>
                  <a:moveTo>
                    <a:pt x="8" y="39"/>
                  </a:moveTo>
                  <a:cubicBezTo>
                    <a:pt x="18" y="39"/>
                    <a:pt x="18" y="39"/>
                    <a:pt x="18" y="39"/>
                  </a:cubicBezTo>
                  <a:cubicBezTo>
                    <a:pt x="20" y="39"/>
                    <a:pt x="20" y="39"/>
                    <a:pt x="20" y="39"/>
                  </a:cubicBezTo>
                  <a:cubicBezTo>
                    <a:pt x="22" y="39"/>
                    <a:pt x="23" y="40"/>
                    <a:pt x="23" y="41"/>
                  </a:cubicBezTo>
                  <a:cubicBezTo>
                    <a:pt x="23" y="42"/>
                    <a:pt x="22" y="43"/>
                    <a:pt x="20" y="43"/>
                  </a:cubicBezTo>
                  <a:cubicBezTo>
                    <a:pt x="11" y="43"/>
                    <a:pt x="11" y="43"/>
                    <a:pt x="11" y="43"/>
                  </a:cubicBezTo>
                  <a:cubicBezTo>
                    <a:pt x="8" y="43"/>
                    <a:pt x="8" y="43"/>
                    <a:pt x="8" y="43"/>
                  </a:cubicBezTo>
                  <a:cubicBezTo>
                    <a:pt x="6" y="43"/>
                    <a:pt x="5" y="42"/>
                    <a:pt x="5" y="41"/>
                  </a:cubicBezTo>
                  <a:cubicBezTo>
                    <a:pt x="5" y="40"/>
                    <a:pt x="6" y="39"/>
                    <a:pt x="8" y="39"/>
                  </a:cubicBezTo>
                  <a:close/>
                  <a:moveTo>
                    <a:pt x="11" y="45"/>
                  </a:moveTo>
                  <a:cubicBezTo>
                    <a:pt x="20" y="45"/>
                    <a:pt x="20" y="45"/>
                    <a:pt x="20" y="45"/>
                  </a:cubicBezTo>
                  <a:cubicBezTo>
                    <a:pt x="23" y="45"/>
                    <a:pt x="23" y="45"/>
                    <a:pt x="23" y="45"/>
                  </a:cubicBezTo>
                  <a:cubicBezTo>
                    <a:pt x="25" y="45"/>
                    <a:pt x="26" y="47"/>
                    <a:pt x="26" y="48"/>
                  </a:cubicBezTo>
                  <a:cubicBezTo>
                    <a:pt x="26" y="49"/>
                    <a:pt x="25" y="50"/>
                    <a:pt x="23" y="50"/>
                  </a:cubicBezTo>
                  <a:cubicBezTo>
                    <a:pt x="11" y="50"/>
                    <a:pt x="11" y="50"/>
                    <a:pt x="11" y="50"/>
                  </a:cubicBezTo>
                  <a:cubicBezTo>
                    <a:pt x="9" y="50"/>
                    <a:pt x="8" y="49"/>
                    <a:pt x="8" y="48"/>
                  </a:cubicBezTo>
                  <a:cubicBezTo>
                    <a:pt x="8" y="47"/>
                    <a:pt x="9" y="45"/>
                    <a:pt x="11" y="45"/>
                  </a:cubicBezTo>
                  <a:close/>
                  <a:moveTo>
                    <a:pt x="23" y="52"/>
                  </a:moveTo>
                  <a:cubicBezTo>
                    <a:pt x="26" y="52"/>
                    <a:pt x="28" y="50"/>
                    <a:pt x="28" y="48"/>
                  </a:cubicBezTo>
                  <a:cubicBezTo>
                    <a:pt x="28" y="46"/>
                    <a:pt x="26" y="44"/>
                    <a:pt x="24" y="44"/>
                  </a:cubicBezTo>
                  <a:cubicBezTo>
                    <a:pt x="25" y="43"/>
                    <a:pt x="25" y="42"/>
                    <a:pt x="25" y="41"/>
                  </a:cubicBezTo>
                  <a:cubicBezTo>
                    <a:pt x="25" y="39"/>
                    <a:pt x="24" y="38"/>
                    <a:pt x="22" y="37"/>
                  </a:cubicBezTo>
                  <a:cubicBezTo>
                    <a:pt x="22" y="36"/>
                    <a:pt x="23" y="35"/>
                    <a:pt x="23" y="34"/>
                  </a:cubicBezTo>
                  <a:cubicBezTo>
                    <a:pt x="23" y="33"/>
                    <a:pt x="22" y="33"/>
                    <a:pt x="21" y="32"/>
                  </a:cubicBezTo>
                  <a:cubicBezTo>
                    <a:pt x="24" y="32"/>
                    <a:pt x="26" y="30"/>
                    <a:pt x="26" y="28"/>
                  </a:cubicBezTo>
                  <a:cubicBezTo>
                    <a:pt x="26" y="27"/>
                    <a:pt x="26" y="26"/>
                    <a:pt x="26" y="26"/>
                  </a:cubicBezTo>
                  <a:cubicBezTo>
                    <a:pt x="27" y="25"/>
                    <a:pt x="27" y="25"/>
                    <a:pt x="27" y="25"/>
                  </a:cubicBezTo>
                  <a:cubicBezTo>
                    <a:pt x="28" y="27"/>
                    <a:pt x="28" y="29"/>
                    <a:pt x="28" y="31"/>
                  </a:cubicBezTo>
                  <a:cubicBezTo>
                    <a:pt x="29" y="38"/>
                    <a:pt x="37" y="41"/>
                    <a:pt x="37" y="41"/>
                  </a:cubicBezTo>
                  <a:cubicBezTo>
                    <a:pt x="38" y="41"/>
                    <a:pt x="38" y="41"/>
                    <a:pt x="39" y="40"/>
                  </a:cubicBezTo>
                  <a:cubicBezTo>
                    <a:pt x="39" y="40"/>
                    <a:pt x="38" y="39"/>
                    <a:pt x="38" y="39"/>
                  </a:cubicBezTo>
                  <a:cubicBezTo>
                    <a:pt x="38" y="39"/>
                    <a:pt x="31" y="37"/>
                    <a:pt x="30" y="31"/>
                  </a:cubicBezTo>
                  <a:cubicBezTo>
                    <a:pt x="30" y="28"/>
                    <a:pt x="29" y="24"/>
                    <a:pt x="29" y="24"/>
                  </a:cubicBezTo>
                  <a:cubicBezTo>
                    <a:pt x="29" y="24"/>
                    <a:pt x="29" y="24"/>
                    <a:pt x="29" y="24"/>
                  </a:cubicBezTo>
                  <a:cubicBezTo>
                    <a:pt x="29" y="24"/>
                    <a:pt x="29" y="24"/>
                    <a:pt x="29" y="24"/>
                  </a:cubicBezTo>
                  <a:cubicBezTo>
                    <a:pt x="29" y="24"/>
                    <a:pt x="29" y="24"/>
                    <a:pt x="29" y="24"/>
                  </a:cubicBezTo>
                  <a:cubicBezTo>
                    <a:pt x="29" y="24"/>
                    <a:pt x="29" y="24"/>
                    <a:pt x="29" y="23"/>
                  </a:cubicBezTo>
                  <a:cubicBezTo>
                    <a:pt x="29" y="23"/>
                    <a:pt x="21" y="16"/>
                    <a:pt x="22" y="8"/>
                  </a:cubicBezTo>
                  <a:cubicBezTo>
                    <a:pt x="23" y="5"/>
                    <a:pt x="24" y="4"/>
                    <a:pt x="25" y="3"/>
                  </a:cubicBezTo>
                  <a:cubicBezTo>
                    <a:pt x="26" y="3"/>
                    <a:pt x="27" y="3"/>
                    <a:pt x="28" y="4"/>
                  </a:cubicBezTo>
                  <a:cubicBezTo>
                    <a:pt x="28" y="4"/>
                    <a:pt x="29" y="5"/>
                    <a:pt x="29" y="7"/>
                  </a:cubicBezTo>
                  <a:cubicBezTo>
                    <a:pt x="30" y="9"/>
                    <a:pt x="31" y="11"/>
                    <a:pt x="32" y="14"/>
                  </a:cubicBezTo>
                  <a:cubicBezTo>
                    <a:pt x="35" y="17"/>
                    <a:pt x="38" y="18"/>
                    <a:pt x="40" y="19"/>
                  </a:cubicBezTo>
                  <a:cubicBezTo>
                    <a:pt x="41" y="19"/>
                    <a:pt x="42" y="20"/>
                    <a:pt x="43" y="20"/>
                  </a:cubicBezTo>
                  <a:cubicBezTo>
                    <a:pt x="44" y="21"/>
                    <a:pt x="47" y="25"/>
                    <a:pt x="48" y="26"/>
                  </a:cubicBezTo>
                  <a:cubicBezTo>
                    <a:pt x="46" y="50"/>
                    <a:pt x="46" y="50"/>
                    <a:pt x="46" y="50"/>
                  </a:cubicBezTo>
                  <a:cubicBezTo>
                    <a:pt x="43" y="52"/>
                    <a:pt x="39" y="54"/>
                    <a:pt x="34" y="54"/>
                  </a:cubicBezTo>
                  <a:cubicBezTo>
                    <a:pt x="27" y="55"/>
                    <a:pt x="14" y="54"/>
                    <a:pt x="12" y="52"/>
                  </a:cubicBezTo>
                  <a:cubicBezTo>
                    <a:pt x="12" y="52"/>
                    <a:pt x="12" y="52"/>
                    <a:pt x="12" y="52"/>
                  </a:cubicBezTo>
                  <a:lnTo>
                    <a:pt x="23" y="52"/>
                  </a:lnTo>
                  <a:close/>
                  <a:moveTo>
                    <a:pt x="50" y="26"/>
                  </a:moveTo>
                  <a:cubicBezTo>
                    <a:pt x="61" y="27"/>
                    <a:pt x="61" y="27"/>
                    <a:pt x="61" y="27"/>
                  </a:cubicBezTo>
                  <a:cubicBezTo>
                    <a:pt x="59" y="54"/>
                    <a:pt x="59" y="54"/>
                    <a:pt x="59" y="54"/>
                  </a:cubicBezTo>
                  <a:cubicBezTo>
                    <a:pt x="48" y="53"/>
                    <a:pt x="48" y="53"/>
                    <a:pt x="48" y="53"/>
                  </a:cubicBezTo>
                  <a:lnTo>
                    <a:pt x="5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168" name="Freeform 64"/>
            <p:cNvSpPr>
              <a:spLocks noEditPoints="1"/>
            </p:cNvSpPr>
            <p:nvPr/>
          </p:nvSpPr>
          <p:spPr bwMode="auto">
            <a:xfrm>
              <a:off x="7632991" y="4154948"/>
              <a:ext cx="278989" cy="188037"/>
            </a:xfrm>
            <a:custGeom>
              <a:avLst/>
              <a:gdLst>
                <a:gd name="T0" fmla="*/ 58 w 58"/>
                <a:gd name="T1" fmla="*/ 18 h 38"/>
                <a:gd name="T2" fmla="*/ 31 w 58"/>
                <a:gd name="T3" fmla="*/ 0 h 38"/>
                <a:gd name="T4" fmla="*/ 1 w 58"/>
                <a:gd name="T5" fmla="*/ 18 h 38"/>
                <a:gd name="T6" fmla="*/ 0 w 58"/>
                <a:gd name="T7" fmla="*/ 20 h 38"/>
                <a:gd name="T8" fmla="*/ 31 w 58"/>
                <a:gd name="T9" fmla="*/ 38 h 38"/>
                <a:gd name="T10" fmla="*/ 58 w 58"/>
                <a:gd name="T11" fmla="*/ 20 h 38"/>
                <a:gd name="T12" fmla="*/ 58 w 58"/>
                <a:gd name="T13" fmla="*/ 18 h 38"/>
                <a:gd name="T14" fmla="*/ 18 w 58"/>
                <a:gd name="T15" fmla="*/ 19 h 38"/>
                <a:gd name="T16" fmla="*/ 16 w 58"/>
                <a:gd name="T17" fmla="*/ 19 h 38"/>
                <a:gd name="T18" fmla="*/ 28 w 58"/>
                <a:gd name="T19" fmla="*/ 34 h 38"/>
                <a:gd name="T20" fmla="*/ 4 w 58"/>
                <a:gd name="T21" fmla="*/ 19 h 38"/>
                <a:gd name="T22" fmla="*/ 27 w 58"/>
                <a:gd name="T23" fmla="*/ 4 h 38"/>
                <a:gd name="T24" fmla="*/ 19 w 58"/>
                <a:gd name="T25" fmla="*/ 9 h 38"/>
                <a:gd name="T26" fmla="*/ 21 w 58"/>
                <a:gd name="T27" fmla="*/ 10 h 38"/>
                <a:gd name="T28" fmla="*/ 31 w 58"/>
                <a:gd name="T29" fmla="*/ 5 h 38"/>
                <a:gd name="T30" fmla="*/ 45 w 58"/>
                <a:gd name="T31" fmla="*/ 19 h 38"/>
                <a:gd name="T32" fmla="*/ 31 w 58"/>
                <a:gd name="T33" fmla="*/ 33 h 38"/>
                <a:gd name="T34" fmla="*/ 18 w 58"/>
                <a:gd name="T35" fmla="*/ 19 h 38"/>
                <a:gd name="T36" fmla="*/ 36 w 58"/>
                <a:gd name="T37" fmla="*/ 34 h 38"/>
                <a:gd name="T38" fmla="*/ 47 w 58"/>
                <a:gd name="T39" fmla="*/ 19 h 38"/>
                <a:gd name="T40" fmla="*/ 38 w 58"/>
                <a:gd name="T41" fmla="*/ 4 h 38"/>
                <a:gd name="T42" fmla="*/ 55 w 58"/>
                <a:gd name="T43" fmla="*/ 19 h 38"/>
                <a:gd name="T44" fmla="*/ 36 w 58"/>
                <a:gd name="T45" fmla="*/ 34 h 38"/>
                <a:gd name="T46" fmla="*/ 40 w 58"/>
                <a:gd name="T47" fmla="*/ 19 h 38"/>
                <a:gd name="T48" fmla="*/ 31 w 58"/>
                <a:gd name="T49" fmla="*/ 28 h 38"/>
                <a:gd name="T50" fmla="*/ 23 w 58"/>
                <a:gd name="T51" fmla="*/ 19 h 38"/>
                <a:gd name="T52" fmla="*/ 31 w 58"/>
                <a:gd name="T53" fmla="*/ 19 h 38"/>
                <a:gd name="T54" fmla="*/ 24 w 58"/>
                <a:gd name="T55" fmla="*/ 14 h 38"/>
                <a:gd name="T56" fmla="*/ 31 w 58"/>
                <a:gd name="T57" fmla="*/ 10 h 38"/>
                <a:gd name="T58" fmla="*/ 40 w 58"/>
                <a:gd name="T59"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 h="38">
                  <a:moveTo>
                    <a:pt x="58" y="18"/>
                  </a:moveTo>
                  <a:cubicBezTo>
                    <a:pt x="57" y="18"/>
                    <a:pt x="47" y="0"/>
                    <a:pt x="31" y="0"/>
                  </a:cubicBezTo>
                  <a:cubicBezTo>
                    <a:pt x="15" y="0"/>
                    <a:pt x="1" y="17"/>
                    <a:pt x="1" y="18"/>
                  </a:cubicBezTo>
                  <a:cubicBezTo>
                    <a:pt x="0" y="19"/>
                    <a:pt x="0" y="19"/>
                    <a:pt x="0" y="20"/>
                  </a:cubicBezTo>
                  <a:cubicBezTo>
                    <a:pt x="1" y="21"/>
                    <a:pt x="13" y="38"/>
                    <a:pt x="31" y="38"/>
                  </a:cubicBezTo>
                  <a:cubicBezTo>
                    <a:pt x="49" y="38"/>
                    <a:pt x="57" y="20"/>
                    <a:pt x="58" y="20"/>
                  </a:cubicBezTo>
                  <a:cubicBezTo>
                    <a:pt x="58" y="19"/>
                    <a:pt x="58" y="19"/>
                    <a:pt x="58" y="18"/>
                  </a:cubicBezTo>
                  <a:close/>
                  <a:moveTo>
                    <a:pt x="18" y="19"/>
                  </a:moveTo>
                  <a:cubicBezTo>
                    <a:pt x="16" y="19"/>
                    <a:pt x="16" y="19"/>
                    <a:pt x="16" y="19"/>
                  </a:cubicBezTo>
                  <a:cubicBezTo>
                    <a:pt x="16" y="27"/>
                    <a:pt x="21" y="33"/>
                    <a:pt x="28" y="34"/>
                  </a:cubicBezTo>
                  <a:cubicBezTo>
                    <a:pt x="16" y="33"/>
                    <a:pt x="6" y="22"/>
                    <a:pt x="4" y="19"/>
                  </a:cubicBezTo>
                  <a:cubicBezTo>
                    <a:pt x="6" y="16"/>
                    <a:pt x="16" y="6"/>
                    <a:pt x="27" y="4"/>
                  </a:cubicBezTo>
                  <a:cubicBezTo>
                    <a:pt x="24" y="5"/>
                    <a:pt x="21" y="7"/>
                    <a:pt x="19" y="9"/>
                  </a:cubicBezTo>
                  <a:cubicBezTo>
                    <a:pt x="21" y="10"/>
                    <a:pt x="21" y="10"/>
                    <a:pt x="21" y="10"/>
                  </a:cubicBezTo>
                  <a:cubicBezTo>
                    <a:pt x="23" y="7"/>
                    <a:pt x="27" y="5"/>
                    <a:pt x="31" y="5"/>
                  </a:cubicBezTo>
                  <a:cubicBezTo>
                    <a:pt x="39" y="5"/>
                    <a:pt x="45" y="11"/>
                    <a:pt x="45" y="19"/>
                  </a:cubicBezTo>
                  <a:cubicBezTo>
                    <a:pt x="45" y="27"/>
                    <a:pt x="39" y="33"/>
                    <a:pt x="31" y="33"/>
                  </a:cubicBezTo>
                  <a:cubicBezTo>
                    <a:pt x="24" y="33"/>
                    <a:pt x="18" y="27"/>
                    <a:pt x="18" y="19"/>
                  </a:cubicBezTo>
                  <a:close/>
                  <a:moveTo>
                    <a:pt x="36" y="34"/>
                  </a:moveTo>
                  <a:cubicBezTo>
                    <a:pt x="42" y="32"/>
                    <a:pt x="47" y="26"/>
                    <a:pt x="47" y="19"/>
                  </a:cubicBezTo>
                  <a:cubicBezTo>
                    <a:pt x="47" y="12"/>
                    <a:pt x="43" y="7"/>
                    <a:pt x="38" y="4"/>
                  </a:cubicBezTo>
                  <a:cubicBezTo>
                    <a:pt x="47" y="8"/>
                    <a:pt x="53" y="17"/>
                    <a:pt x="55" y="19"/>
                  </a:cubicBezTo>
                  <a:cubicBezTo>
                    <a:pt x="53" y="22"/>
                    <a:pt x="47" y="32"/>
                    <a:pt x="36" y="34"/>
                  </a:cubicBezTo>
                  <a:close/>
                  <a:moveTo>
                    <a:pt x="40" y="19"/>
                  </a:moveTo>
                  <a:cubicBezTo>
                    <a:pt x="40" y="24"/>
                    <a:pt x="36" y="28"/>
                    <a:pt x="31" y="28"/>
                  </a:cubicBezTo>
                  <a:cubicBezTo>
                    <a:pt x="27" y="28"/>
                    <a:pt x="23" y="24"/>
                    <a:pt x="23" y="19"/>
                  </a:cubicBezTo>
                  <a:cubicBezTo>
                    <a:pt x="31" y="19"/>
                    <a:pt x="31" y="19"/>
                    <a:pt x="31" y="19"/>
                  </a:cubicBezTo>
                  <a:cubicBezTo>
                    <a:pt x="24" y="14"/>
                    <a:pt x="24" y="14"/>
                    <a:pt x="24" y="14"/>
                  </a:cubicBezTo>
                  <a:cubicBezTo>
                    <a:pt x="26" y="12"/>
                    <a:pt x="29" y="10"/>
                    <a:pt x="31" y="10"/>
                  </a:cubicBezTo>
                  <a:cubicBezTo>
                    <a:pt x="36" y="10"/>
                    <a:pt x="40" y="14"/>
                    <a:pt x="40" y="19"/>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grpSp>
      <p:sp>
        <p:nvSpPr>
          <p:cNvPr id="16" name="TextBox 15"/>
          <p:cNvSpPr txBox="1"/>
          <p:nvPr/>
        </p:nvSpPr>
        <p:spPr>
          <a:xfrm>
            <a:off x="1357987" y="1889466"/>
            <a:ext cx="5184353" cy="1323439"/>
          </a:xfrm>
          <a:prstGeom prst="rect">
            <a:avLst/>
          </a:prstGeom>
          <a:noFill/>
        </p:spPr>
        <p:txBody>
          <a:bodyPr wrap="square" rtlCol="0">
            <a:spAutoFit/>
          </a:bodyPr>
          <a:lstStyle/>
          <a:p>
            <a:r>
              <a:rPr lang="en-ID" sz="4000" dirty="0" err="1">
                <a:solidFill>
                  <a:schemeClr val="tx1">
                    <a:lumMod val="65000"/>
                    <a:lumOff val="35000"/>
                  </a:schemeClr>
                </a:solidFill>
                <a:latin typeface="+mj-lt"/>
              </a:rPr>
              <a:t>Hier</a:t>
            </a:r>
            <a:r>
              <a:rPr lang="en-ID" sz="4000" dirty="0">
                <a:solidFill>
                  <a:schemeClr val="tx1">
                    <a:lumMod val="65000"/>
                    <a:lumOff val="35000"/>
                  </a:schemeClr>
                </a:solidFill>
                <a:latin typeface="+mj-lt"/>
              </a:rPr>
              <a:t> </a:t>
            </a:r>
            <a:r>
              <a:rPr lang="en-ID" sz="4000" dirty="0" err="1">
                <a:solidFill>
                  <a:schemeClr val="tx1">
                    <a:lumMod val="65000"/>
                    <a:lumOff val="35000"/>
                  </a:schemeClr>
                </a:solidFill>
                <a:latin typeface="+mj-lt"/>
              </a:rPr>
              <a:t>steht</a:t>
            </a:r>
            <a:r>
              <a:rPr lang="en-ID" sz="4000" dirty="0">
                <a:solidFill>
                  <a:schemeClr val="tx1">
                    <a:lumMod val="65000"/>
                    <a:lumOff val="35000"/>
                  </a:schemeClr>
                </a:solidFill>
                <a:latin typeface="+mj-lt"/>
              </a:rPr>
              <a:t> </a:t>
            </a:r>
            <a:r>
              <a:rPr lang="en-ID" sz="4000" dirty="0" err="1">
                <a:solidFill>
                  <a:schemeClr val="tx1">
                    <a:lumMod val="65000"/>
                    <a:lumOff val="35000"/>
                  </a:schemeClr>
                </a:solidFill>
                <a:latin typeface="+mj-lt"/>
              </a:rPr>
              <a:t>eine</a:t>
            </a:r>
            <a:r>
              <a:rPr lang="en-ID" sz="4000" dirty="0">
                <a:solidFill>
                  <a:schemeClr val="tx1">
                    <a:lumMod val="65000"/>
                    <a:lumOff val="35000"/>
                  </a:schemeClr>
                </a:solidFill>
                <a:latin typeface="+mj-lt"/>
              </a:rPr>
              <a:t> </a:t>
            </a:r>
            <a:r>
              <a:rPr lang="en-ID" sz="4000" dirty="0" err="1">
                <a:solidFill>
                  <a:schemeClr val="tx1">
                    <a:lumMod val="65000"/>
                    <a:lumOff val="35000"/>
                  </a:schemeClr>
                </a:solidFill>
                <a:latin typeface="+mj-lt"/>
              </a:rPr>
              <a:t>sehr</a:t>
            </a:r>
            <a:r>
              <a:rPr lang="en-ID" sz="4000" dirty="0">
                <a:solidFill>
                  <a:schemeClr val="tx1">
                    <a:lumMod val="65000"/>
                    <a:lumOff val="35000"/>
                  </a:schemeClr>
                </a:solidFill>
                <a:latin typeface="+mj-lt"/>
              </a:rPr>
              <a:t> </a:t>
            </a:r>
          </a:p>
          <a:p>
            <a:r>
              <a:rPr lang="en-ID" sz="4000" dirty="0" err="1">
                <a:solidFill>
                  <a:schemeClr val="tx1">
                    <a:lumMod val="65000"/>
                    <a:lumOff val="35000"/>
                  </a:schemeClr>
                </a:solidFill>
                <a:latin typeface="+mj-lt"/>
              </a:rPr>
              <a:t>gute</a:t>
            </a:r>
            <a:r>
              <a:rPr lang="en-ID" sz="4000" dirty="0">
                <a:solidFill>
                  <a:schemeClr val="tx1">
                    <a:lumMod val="65000"/>
                    <a:lumOff val="35000"/>
                  </a:schemeClr>
                </a:solidFill>
                <a:latin typeface="+mj-lt"/>
              </a:rPr>
              <a:t> </a:t>
            </a:r>
            <a:r>
              <a:rPr lang="en-ID" sz="4000" dirty="0" err="1">
                <a:solidFill>
                  <a:schemeClr val="tx1">
                    <a:lumMod val="65000"/>
                    <a:lumOff val="35000"/>
                  </a:schemeClr>
                </a:solidFill>
                <a:latin typeface="+mj-lt"/>
              </a:rPr>
              <a:t>Überschrift</a:t>
            </a:r>
            <a:r>
              <a:rPr lang="en-ID" sz="4000" dirty="0">
                <a:solidFill>
                  <a:schemeClr val="tx1">
                    <a:lumMod val="65000"/>
                    <a:lumOff val="35000"/>
                  </a:schemeClr>
                </a:solidFill>
                <a:latin typeface="+mj-lt"/>
              </a:rPr>
              <a:t>.</a:t>
            </a:r>
          </a:p>
        </p:txBody>
      </p:sp>
      <p:sp>
        <p:nvSpPr>
          <p:cNvPr id="19" name="TextBox 18"/>
          <p:cNvSpPr txBox="1"/>
          <p:nvPr/>
        </p:nvSpPr>
        <p:spPr>
          <a:xfrm>
            <a:off x="1386163" y="3330387"/>
            <a:ext cx="4443137" cy="1351588"/>
          </a:xfrm>
          <a:prstGeom prst="rect">
            <a:avLst/>
          </a:prstGeom>
          <a:noFill/>
        </p:spPr>
        <p:txBody>
          <a:bodyPr wrap="square" rtlCol="0">
            <a:spAutoFit/>
          </a:bodyPr>
          <a:lstStyle/>
          <a:p>
            <a:pPr>
              <a:lnSpc>
                <a:spcPct val="150000"/>
              </a:lnSpc>
            </a:pPr>
            <a:r>
              <a:rPr lang="en-ID" sz="1400" dirty="0">
                <a:solidFill>
                  <a:schemeClr val="tx1">
                    <a:lumMod val="50000"/>
                    <a:lumOff val="50000"/>
                  </a:schemeClr>
                </a:solidFill>
              </a:rPr>
              <a:t>Solo is as </a:t>
            </a:r>
            <a:r>
              <a:rPr lang="en-ID" sz="1400" dirty="0" err="1">
                <a:solidFill>
                  <a:schemeClr val="tx1">
                    <a:lumMod val="50000"/>
                    <a:lumOff val="50000"/>
                  </a:schemeClr>
                </a:solidFill>
              </a:rPr>
              <a:t>dendis</a:t>
            </a:r>
            <a:r>
              <a:rPr lang="en-ID" sz="1400" dirty="0">
                <a:solidFill>
                  <a:schemeClr val="tx1">
                    <a:lumMod val="50000"/>
                    <a:lumOff val="50000"/>
                  </a:schemeClr>
                </a:solidFill>
              </a:rPr>
              <a:t> es </a:t>
            </a:r>
            <a:r>
              <a:rPr lang="en-ID" sz="1400" dirty="0" err="1">
                <a:solidFill>
                  <a:schemeClr val="tx1">
                    <a:lumMod val="50000"/>
                    <a:lumOff val="50000"/>
                  </a:schemeClr>
                </a:solidFill>
              </a:rPr>
              <a:t>alicae</a:t>
            </a:r>
            <a:r>
              <a:rPr lang="en-ID" sz="1400" dirty="0">
                <a:solidFill>
                  <a:schemeClr val="tx1">
                    <a:lumMod val="50000"/>
                    <a:lumOff val="50000"/>
                  </a:schemeClr>
                </a:solidFill>
              </a:rPr>
              <a:t> </a:t>
            </a:r>
            <a:r>
              <a:rPr lang="en-ID" sz="1400" dirty="0" err="1">
                <a:solidFill>
                  <a:schemeClr val="tx1">
                    <a:lumMod val="50000"/>
                    <a:lumOff val="50000"/>
                  </a:schemeClr>
                </a:solidFill>
              </a:rPr>
              <a:t>ium</a:t>
            </a:r>
            <a:r>
              <a:rPr lang="en-ID" sz="1400" dirty="0">
                <a:solidFill>
                  <a:schemeClr val="tx1">
                    <a:lumMod val="50000"/>
                    <a:lumOff val="50000"/>
                  </a:schemeClr>
                </a:solidFill>
              </a:rPr>
              <a:t> fugit re </a:t>
            </a:r>
            <a:r>
              <a:rPr lang="en-ID" sz="1400" dirty="0" err="1">
                <a:solidFill>
                  <a:schemeClr val="tx1">
                    <a:lumMod val="50000"/>
                    <a:lumOff val="50000"/>
                  </a:schemeClr>
                </a:solidFill>
              </a:rPr>
              <a:t>dem</a:t>
            </a:r>
            <a:r>
              <a:rPr lang="en-ID" sz="1400" dirty="0">
                <a:solidFill>
                  <a:schemeClr val="tx1">
                    <a:lumMod val="50000"/>
                    <a:lumOff val="50000"/>
                  </a:schemeClr>
                </a:solidFill>
              </a:rPr>
              <a:t> que es </a:t>
            </a:r>
            <a:r>
              <a:rPr lang="en-ID" sz="1400" dirty="0" err="1">
                <a:solidFill>
                  <a:schemeClr val="tx1">
                    <a:lumMod val="50000"/>
                    <a:lumOff val="50000"/>
                  </a:schemeClr>
                </a:solidFill>
              </a:rPr>
              <a:t>pra</a:t>
            </a:r>
            <a:r>
              <a:rPr lang="en-ID" sz="1400" dirty="0">
                <a:solidFill>
                  <a:schemeClr val="tx1">
                    <a:lumMod val="50000"/>
                    <a:lumOff val="50000"/>
                  </a:schemeClr>
                </a:solidFill>
              </a:rPr>
              <a:t> </a:t>
            </a:r>
            <a:r>
              <a:rPr lang="en-ID" sz="1400" dirty="0" err="1">
                <a:solidFill>
                  <a:schemeClr val="tx1">
                    <a:lumMod val="50000"/>
                    <a:lumOff val="50000"/>
                  </a:schemeClr>
                </a:solidFill>
              </a:rPr>
              <a:t>autat</a:t>
            </a:r>
            <a:r>
              <a:rPr lang="en-ID" sz="1400" dirty="0">
                <a:solidFill>
                  <a:schemeClr val="tx1">
                    <a:lumMod val="50000"/>
                    <a:lumOff val="50000"/>
                  </a:schemeClr>
                </a:solidFill>
              </a:rPr>
              <a:t> </a:t>
            </a:r>
            <a:r>
              <a:rPr lang="en-ID" sz="1400" dirty="0" err="1">
                <a:solidFill>
                  <a:schemeClr val="tx1">
                    <a:lumMod val="50000"/>
                    <a:lumOff val="50000"/>
                  </a:schemeClr>
                </a:solidFill>
              </a:rPr>
              <a:t>hillabores</a:t>
            </a:r>
            <a:r>
              <a:rPr lang="en-ID" sz="1400" dirty="0">
                <a:solidFill>
                  <a:schemeClr val="tx1">
                    <a:lumMod val="50000"/>
                    <a:lumOff val="50000"/>
                  </a:schemeClr>
                </a:solidFill>
              </a:rPr>
              <a:t> </a:t>
            </a:r>
            <a:r>
              <a:rPr lang="en-ID" sz="1400" dirty="0" err="1">
                <a:solidFill>
                  <a:schemeClr val="tx1">
                    <a:lumMod val="50000"/>
                    <a:lumOff val="50000"/>
                  </a:schemeClr>
                </a:solidFill>
              </a:rPr>
              <a:t>vollectate</a:t>
            </a:r>
            <a:r>
              <a:rPr lang="en-ID" sz="1400" dirty="0">
                <a:solidFill>
                  <a:schemeClr val="tx1">
                    <a:lumMod val="50000"/>
                    <a:lumOff val="50000"/>
                  </a:schemeClr>
                </a:solidFill>
              </a:rPr>
              <a:t> </a:t>
            </a:r>
            <a:r>
              <a:rPr lang="en-ID" sz="1400" dirty="0" err="1">
                <a:solidFill>
                  <a:schemeClr val="tx1">
                    <a:lumMod val="50000"/>
                    <a:lumOff val="50000"/>
                  </a:schemeClr>
                </a:solidFill>
              </a:rPr>
              <a:t>omnist</a:t>
            </a:r>
            <a:r>
              <a:rPr lang="en-ID" sz="1400" dirty="0">
                <a:solidFill>
                  <a:schemeClr val="tx1">
                    <a:lumMod val="50000"/>
                    <a:lumOff val="50000"/>
                  </a:schemeClr>
                </a:solidFill>
              </a:rPr>
              <a:t>, </a:t>
            </a:r>
            <a:r>
              <a:rPr lang="en-ID" sz="1400" dirty="0" err="1">
                <a:solidFill>
                  <a:schemeClr val="tx1">
                    <a:lumMod val="50000"/>
                    <a:lumOff val="50000"/>
                  </a:schemeClr>
                </a:solidFill>
              </a:rPr>
              <a:t>sequam</a:t>
            </a:r>
            <a:r>
              <a:rPr lang="en-ID" sz="1400" dirty="0">
                <a:solidFill>
                  <a:schemeClr val="tx1">
                    <a:lumMod val="50000"/>
                    <a:lumOff val="50000"/>
                  </a:schemeClr>
                </a:solidFill>
              </a:rPr>
              <a:t> </a:t>
            </a:r>
            <a:r>
              <a:rPr lang="en-ID" sz="1400" dirty="0" err="1">
                <a:solidFill>
                  <a:schemeClr val="tx1">
                    <a:lumMod val="50000"/>
                    <a:lumOff val="50000"/>
                  </a:schemeClr>
                </a:solidFill>
              </a:rPr>
              <a:t>doluptas</a:t>
            </a:r>
            <a:r>
              <a:rPr lang="en-ID" sz="1400" dirty="0">
                <a:solidFill>
                  <a:schemeClr val="tx1">
                    <a:lumMod val="50000"/>
                    <a:lumOff val="50000"/>
                  </a:schemeClr>
                </a:solidFill>
              </a:rPr>
              <a:t> </a:t>
            </a:r>
            <a:r>
              <a:rPr lang="en-ID" sz="1400" dirty="0" err="1">
                <a:solidFill>
                  <a:schemeClr val="tx1">
                    <a:lumMod val="50000"/>
                    <a:lumOff val="50000"/>
                  </a:schemeClr>
                </a:solidFill>
              </a:rPr>
              <a:t>doluptatus</a:t>
            </a:r>
            <a:r>
              <a:rPr lang="en-ID" sz="1400" dirty="0">
                <a:solidFill>
                  <a:schemeClr val="tx1">
                    <a:lumMod val="50000"/>
                    <a:lumOff val="50000"/>
                  </a:schemeClr>
                </a:solidFill>
              </a:rPr>
              <a:t>, </a:t>
            </a:r>
            <a:r>
              <a:rPr lang="en-ID" sz="1400" dirty="0" err="1">
                <a:solidFill>
                  <a:schemeClr val="tx1">
                    <a:lumMod val="50000"/>
                    <a:lumOff val="50000"/>
                  </a:schemeClr>
                </a:solidFill>
              </a:rPr>
              <a:t>aborrum</a:t>
            </a:r>
            <a:r>
              <a:rPr lang="en-ID" sz="1400" dirty="0">
                <a:solidFill>
                  <a:schemeClr val="tx1">
                    <a:lumMod val="50000"/>
                    <a:lumOff val="50000"/>
                  </a:schemeClr>
                </a:solidFill>
              </a:rPr>
              <a:t> </a:t>
            </a:r>
            <a:r>
              <a:rPr lang="en-ID" sz="1400" dirty="0" err="1">
                <a:solidFill>
                  <a:schemeClr val="tx1">
                    <a:lumMod val="50000"/>
                    <a:lumOff val="50000"/>
                  </a:schemeClr>
                </a:solidFill>
              </a:rPr>
              <a:t>volorit</a:t>
            </a:r>
            <a:r>
              <a:rPr lang="en-ID" sz="1400" dirty="0">
                <a:solidFill>
                  <a:schemeClr val="tx1">
                    <a:lumMod val="50000"/>
                    <a:lumOff val="50000"/>
                  </a:schemeClr>
                </a:solidFill>
              </a:rPr>
              <a:t>, </a:t>
            </a:r>
            <a:r>
              <a:rPr lang="en-ID" sz="1400" dirty="0" err="1">
                <a:solidFill>
                  <a:schemeClr val="tx1">
                    <a:lumMod val="50000"/>
                    <a:lumOff val="50000"/>
                  </a:schemeClr>
                </a:solidFill>
              </a:rPr>
              <a:t>inimaio</a:t>
            </a:r>
            <a:r>
              <a:rPr lang="en-ID" sz="1400" dirty="0">
                <a:solidFill>
                  <a:schemeClr val="tx1">
                    <a:lumMod val="50000"/>
                    <a:lumOff val="50000"/>
                  </a:schemeClr>
                </a:solidFill>
              </a:rPr>
              <a:t>, </a:t>
            </a:r>
            <a:r>
              <a:rPr lang="en-ID" sz="1400" b="1" dirty="0">
                <a:solidFill>
                  <a:schemeClr val="accent1"/>
                </a:solidFill>
              </a:rPr>
              <a:t>lorem ipsum </a:t>
            </a:r>
            <a:r>
              <a:rPr lang="en-ID" sz="1400" b="1" dirty="0" err="1">
                <a:solidFill>
                  <a:schemeClr val="accent1"/>
                </a:solidFill>
              </a:rPr>
              <a:t>est</a:t>
            </a:r>
            <a:r>
              <a:rPr lang="en-ID" sz="1400" b="1" dirty="0">
                <a:solidFill>
                  <a:schemeClr val="accent1"/>
                </a:solidFill>
              </a:rPr>
              <a:t> </a:t>
            </a:r>
            <a:r>
              <a:rPr lang="en-ID" sz="1400" b="1" dirty="0" err="1">
                <a:solidFill>
                  <a:schemeClr val="accent1"/>
                </a:solidFill>
              </a:rPr>
              <a:t>colosum</a:t>
            </a:r>
            <a:r>
              <a:rPr lang="en-ID" sz="1400" b="1" dirty="0">
                <a:solidFill>
                  <a:schemeClr val="accent1"/>
                </a:solidFill>
              </a:rPr>
              <a:t> </a:t>
            </a:r>
            <a:r>
              <a:rPr lang="en-ID" sz="1400" b="1" dirty="0" err="1">
                <a:solidFill>
                  <a:schemeClr val="accent1"/>
                </a:solidFill>
              </a:rPr>
              <a:t>est</a:t>
            </a:r>
            <a:r>
              <a:rPr lang="en-ID" sz="1400" b="1" dirty="0">
                <a:solidFill>
                  <a:schemeClr val="accent1"/>
                </a:solidFill>
              </a:rPr>
              <a:t> </a:t>
            </a:r>
            <a:r>
              <a:rPr lang="en-ID" sz="1400" b="1" dirty="0" err="1">
                <a:solidFill>
                  <a:schemeClr val="accent1"/>
                </a:solidFill>
              </a:rPr>
              <a:t>dolorem</a:t>
            </a:r>
            <a:r>
              <a:rPr lang="en-ID" sz="1400" b="1" dirty="0">
                <a:solidFill>
                  <a:schemeClr val="accent1"/>
                </a:solidFill>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549" y="385846"/>
            <a:ext cx="6934451" cy="6472153"/>
          </a:xfrm>
          <a:prstGeom prst="rect">
            <a:avLst/>
          </a:prstGeom>
        </p:spPr>
      </p:pic>
    </p:spTree>
    <p:extLst>
      <p:ext uri="{BB962C8B-B14F-4D97-AF65-F5344CB8AC3E}">
        <p14:creationId xmlns:p14="http://schemas.microsoft.com/office/powerpoint/2010/main" val="7589286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Box 97"/>
          <p:cNvSpPr txBox="1"/>
          <p:nvPr/>
        </p:nvSpPr>
        <p:spPr>
          <a:xfrm>
            <a:off x="6008702" y="1599111"/>
            <a:ext cx="3528979" cy="523220"/>
          </a:xfrm>
          <a:prstGeom prst="rect">
            <a:avLst/>
          </a:prstGeom>
          <a:noFill/>
        </p:spPr>
        <p:txBody>
          <a:bodyPr wrap="none" rtlCol="0">
            <a:spAutoFit/>
          </a:bodyPr>
          <a:lstStyle/>
          <a:p>
            <a:r>
              <a:rPr lang="en-ID" sz="2800" dirty="0" err="1">
                <a:solidFill>
                  <a:schemeClr val="tx1">
                    <a:lumMod val="65000"/>
                    <a:lumOff val="35000"/>
                  </a:schemeClr>
                </a:solidFill>
                <a:latin typeface="+mj-lt"/>
              </a:rPr>
              <a:t>Sonst</a:t>
            </a:r>
            <a:r>
              <a:rPr lang="en-ID" sz="2800" dirty="0">
                <a:solidFill>
                  <a:schemeClr val="tx1">
                    <a:lumMod val="65000"/>
                    <a:lumOff val="35000"/>
                  </a:schemeClr>
                </a:solidFill>
                <a:latin typeface="+mj-lt"/>
              </a:rPr>
              <a:t> </a:t>
            </a:r>
            <a:r>
              <a:rPr lang="en-ID" sz="2800" dirty="0" err="1">
                <a:solidFill>
                  <a:schemeClr val="tx1">
                    <a:lumMod val="65000"/>
                    <a:lumOff val="35000"/>
                  </a:schemeClr>
                </a:solidFill>
                <a:latin typeface="+mj-lt"/>
              </a:rPr>
              <a:t>noch</a:t>
            </a:r>
            <a:r>
              <a:rPr lang="en-ID" sz="2800" dirty="0">
                <a:solidFill>
                  <a:schemeClr val="tx1">
                    <a:lumMod val="65000"/>
                    <a:lumOff val="35000"/>
                  </a:schemeClr>
                </a:solidFill>
                <a:latin typeface="+mj-lt"/>
              </a:rPr>
              <a:t> </a:t>
            </a:r>
            <a:r>
              <a:rPr lang="en-ID" sz="2800" dirty="0" err="1">
                <a:solidFill>
                  <a:schemeClr val="tx1">
                    <a:lumMod val="65000"/>
                    <a:lumOff val="35000"/>
                  </a:schemeClr>
                </a:solidFill>
                <a:latin typeface="+mj-lt"/>
              </a:rPr>
              <a:t>ein</a:t>
            </a:r>
            <a:r>
              <a:rPr lang="en-ID" sz="2800" dirty="0">
                <a:solidFill>
                  <a:schemeClr val="tx1">
                    <a:lumMod val="65000"/>
                    <a:lumOff val="35000"/>
                  </a:schemeClr>
                </a:solidFill>
                <a:latin typeface="+mj-lt"/>
              </a:rPr>
              <a:t> </a:t>
            </a:r>
            <a:r>
              <a:rPr lang="en-ID" sz="2800" dirty="0" err="1">
                <a:solidFill>
                  <a:schemeClr val="tx1">
                    <a:lumMod val="65000"/>
                    <a:lumOff val="35000"/>
                  </a:schemeClr>
                </a:solidFill>
                <a:latin typeface="+mj-lt"/>
              </a:rPr>
              <a:t>Thema</a:t>
            </a:r>
            <a:r>
              <a:rPr lang="en-ID" sz="2800" dirty="0">
                <a:solidFill>
                  <a:schemeClr val="tx1">
                    <a:lumMod val="65000"/>
                    <a:lumOff val="35000"/>
                  </a:schemeClr>
                </a:solidFill>
                <a:latin typeface="+mj-lt"/>
              </a:rPr>
              <a:t>?</a:t>
            </a:r>
          </a:p>
        </p:txBody>
      </p:sp>
      <p:sp>
        <p:nvSpPr>
          <p:cNvPr id="101" name="TextBox 100"/>
          <p:cNvSpPr txBox="1"/>
          <p:nvPr/>
        </p:nvSpPr>
        <p:spPr>
          <a:xfrm>
            <a:off x="6008702" y="2256457"/>
            <a:ext cx="4628411" cy="2002664"/>
          </a:xfrm>
          <a:prstGeom prst="rect">
            <a:avLst/>
          </a:prstGeom>
          <a:noFill/>
        </p:spPr>
        <p:txBody>
          <a:bodyPr wrap="square" rtlCol="0">
            <a:spAutoFit/>
          </a:bodyPr>
          <a:lstStyle/>
          <a:p>
            <a:pPr algn="just">
              <a:lnSpc>
                <a:spcPct val="150000"/>
              </a:lnSpc>
            </a:pPr>
            <a:r>
              <a:rPr lang="en-ID" sz="1200" dirty="0" err="1">
                <a:solidFill>
                  <a:schemeClr val="tx1">
                    <a:lumMod val="50000"/>
                    <a:lumOff val="50000"/>
                  </a:schemeClr>
                </a:solidFill>
              </a:rPr>
              <a:t>Ebis</a:t>
            </a:r>
            <a:r>
              <a:rPr lang="en-ID" sz="1200" dirty="0">
                <a:solidFill>
                  <a:schemeClr val="tx1">
                    <a:lumMod val="50000"/>
                    <a:lumOff val="50000"/>
                  </a:schemeClr>
                </a:solidFill>
              </a:rPr>
              <a:t> </a:t>
            </a:r>
            <a:r>
              <a:rPr lang="en-ID" sz="1200" dirty="0" err="1">
                <a:solidFill>
                  <a:schemeClr val="tx1">
                    <a:lumMod val="50000"/>
                    <a:lumOff val="50000"/>
                  </a:schemeClr>
                </a:solidFill>
              </a:rPr>
              <a:t>eaquatibus</a:t>
            </a:r>
            <a:r>
              <a:rPr lang="en-ID" sz="1200" dirty="0">
                <a:solidFill>
                  <a:schemeClr val="tx1">
                    <a:lumMod val="50000"/>
                    <a:lumOff val="50000"/>
                  </a:schemeClr>
                </a:solidFill>
              </a:rPr>
              <a:t> </a:t>
            </a:r>
            <a:r>
              <a:rPr lang="en-ID" sz="1200" dirty="0" err="1">
                <a:solidFill>
                  <a:schemeClr val="tx1">
                    <a:lumMod val="50000"/>
                    <a:lumOff val="50000"/>
                  </a:schemeClr>
                </a:solidFill>
              </a:rPr>
              <a:t>deraestore</a:t>
            </a:r>
            <a:r>
              <a:rPr lang="en-ID" sz="1200" dirty="0">
                <a:solidFill>
                  <a:schemeClr val="tx1">
                    <a:lumMod val="50000"/>
                    <a:lumOff val="50000"/>
                  </a:schemeClr>
                </a:solidFill>
              </a:rPr>
              <a:t> et </a:t>
            </a:r>
            <a:r>
              <a:rPr lang="en-ID" sz="1200" dirty="0" err="1">
                <a:solidFill>
                  <a:schemeClr val="tx1">
                    <a:lumMod val="50000"/>
                    <a:lumOff val="50000"/>
                  </a:schemeClr>
                </a:solidFill>
              </a:rPr>
              <a:t>imodiae</a:t>
            </a:r>
            <a:r>
              <a:rPr lang="en-ID" sz="1200" dirty="0">
                <a:solidFill>
                  <a:schemeClr val="tx1">
                    <a:lumMod val="50000"/>
                    <a:lumOff val="50000"/>
                  </a:schemeClr>
                </a:solidFill>
              </a:rPr>
              <a:t>. </a:t>
            </a:r>
            <a:r>
              <a:rPr lang="en-ID" sz="1200" dirty="0" err="1">
                <a:solidFill>
                  <a:schemeClr val="tx1">
                    <a:lumMod val="50000"/>
                    <a:lumOff val="50000"/>
                  </a:schemeClr>
                </a:solidFill>
              </a:rPr>
              <a:t>Nequo</a:t>
            </a:r>
            <a:r>
              <a:rPr lang="en-ID" sz="1200" dirty="0">
                <a:solidFill>
                  <a:schemeClr val="tx1">
                    <a:lumMod val="50000"/>
                    <a:lumOff val="50000"/>
                  </a:schemeClr>
                </a:solidFill>
              </a:rPr>
              <a:t> </a:t>
            </a:r>
            <a:r>
              <a:rPr lang="en-ID" sz="1200" dirty="0" err="1">
                <a:solidFill>
                  <a:schemeClr val="tx1">
                    <a:lumMod val="50000"/>
                    <a:lumOff val="50000"/>
                  </a:schemeClr>
                </a:solidFill>
              </a:rPr>
              <a:t>omnissi</a:t>
            </a:r>
            <a:r>
              <a:rPr lang="en-ID" sz="1200" dirty="0">
                <a:solidFill>
                  <a:schemeClr val="tx1">
                    <a:lumMod val="50000"/>
                    <a:lumOff val="50000"/>
                  </a:schemeClr>
                </a:solidFill>
              </a:rPr>
              <a:t> </a:t>
            </a:r>
            <a:r>
              <a:rPr lang="en-ID" sz="1200" dirty="0" err="1">
                <a:solidFill>
                  <a:schemeClr val="tx1">
                    <a:lumMod val="50000"/>
                    <a:lumOff val="50000"/>
                  </a:schemeClr>
                </a:solidFill>
              </a:rPr>
              <a:t>optionsequi</a:t>
            </a:r>
            <a:r>
              <a:rPr lang="en-ID" sz="1200" dirty="0">
                <a:solidFill>
                  <a:schemeClr val="tx1">
                    <a:lumMod val="50000"/>
                    <a:lumOff val="50000"/>
                  </a:schemeClr>
                </a:solidFill>
              </a:rPr>
              <a:t> </a:t>
            </a:r>
            <a:r>
              <a:rPr lang="en-ID" sz="1200" dirty="0" err="1">
                <a:solidFill>
                  <a:schemeClr val="tx1">
                    <a:lumMod val="50000"/>
                    <a:lumOff val="50000"/>
                  </a:schemeClr>
                </a:solidFill>
              </a:rPr>
              <a:t>tota</a:t>
            </a:r>
            <a:r>
              <a:rPr lang="en-ID" sz="1200" dirty="0">
                <a:solidFill>
                  <a:schemeClr val="tx1">
                    <a:lumMod val="50000"/>
                    <a:lumOff val="50000"/>
                  </a:schemeClr>
                </a:solidFill>
              </a:rPr>
              <a:t> </a:t>
            </a:r>
            <a:r>
              <a:rPr lang="en-ID" sz="1200" dirty="0" err="1">
                <a:solidFill>
                  <a:schemeClr val="tx1">
                    <a:lumMod val="50000"/>
                    <a:lumOff val="50000"/>
                  </a:schemeClr>
                </a:solidFill>
              </a:rPr>
              <a:t>comnihitium</a:t>
            </a:r>
            <a:r>
              <a:rPr lang="en-ID" sz="1200" dirty="0">
                <a:solidFill>
                  <a:schemeClr val="tx1">
                    <a:lumMod val="50000"/>
                    <a:lumOff val="50000"/>
                  </a:schemeClr>
                </a:solidFill>
              </a:rPr>
              <a:t> </a:t>
            </a:r>
            <a:r>
              <a:rPr lang="en-ID" sz="1200" dirty="0" err="1">
                <a:solidFill>
                  <a:schemeClr val="tx1">
                    <a:lumMod val="50000"/>
                    <a:lumOff val="50000"/>
                  </a:schemeClr>
                </a:solidFill>
              </a:rPr>
              <a:t>quatusdae</a:t>
            </a:r>
            <a:r>
              <a:rPr lang="en-ID" sz="1200" dirty="0">
                <a:solidFill>
                  <a:schemeClr val="tx1">
                    <a:lumMod val="50000"/>
                    <a:lumOff val="50000"/>
                  </a:schemeClr>
                </a:solidFill>
              </a:rPr>
              <a:t> </a:t>
            </a:r>
            <a:r>
              <a:rPr lang="en-ID" sz="1200" dirty="0" err="1">
                <a:solidFill>
                  <a:schemeClr val="tx1">
                    <a:lumMod val="50000"/>
                    <a:lumOff val="50000"/>
                  </a:schemeClr>
                </a:solidFill>
              </a:rPr>
              <a:t>sam</a:t>
            </a:r>
            <a:r>
              <a:rPr lang="en-ID" sz="1200" dirty="0">
                <a:solidFill>
                  <a:schemeClr val="tx1">
                    <a:lumMod val="50000"/>
                    <a:lumOff val="50000"/>
                  </a:schemeClr>
                </a:solidFill>
              </a:rPr>
              <a:t>, </a:t>
            </a:r>
            <a:r>
              <a:rPr lang="en-ID" sz="1200" dirty="0" err="1">
                <a:solidFill>
                  <a:schemeClr val="tx1">
                    <a:lumMod val="50000"/>
                    <a:lumOff val="50000"/>
                  </a:schemeClr>
                </a:solidFill>
              </a:rPr>
              <a:t>sincilicit</a:t>
            </a:r>
            <a:r>
              <a:rPr lang="en-ID" sz="1200" dirty="0">
                <a:solidFill>
                  <a:schemeClr val="tx1">
                    <a:lumMod val="50000"/>
                    <a:lumOff val="50000"/>
                  </a:schemeClr>
                </a:solidFill>
              </a:rPr>
              <a:t> </a:t>
            </a:r>
            <a:r>
              <a:rPr lang="en-ID" sz="1200" dirty="0" err="1">
                <a:solidFill>
                  <a:schemeClr val="tx1">
                    <a:lumMod val="50000"/>
                    <a:lumOff val="50000"/>
                  </a:schemeClr>
                </a:solidFill>
              </a:rPr>
              <a:t>ut</a:t>
            </a:r>
            <a:r>
              <a:rPr lang="en-ID" sz="1200" dirty="0">
                <a:solidFill>
                  <a:schemeClr val="tx1">
                    <a:lumMod val="50000"/>
                    <a:lumOff val="50000"/>
                  </a:schemeClr>
                </a:solidFill>
              </a:rPr>
              <a:t> </a:t>
            </a:r>
            <a:r>
              <a:rPr lang="en-ID" sz="1200" dirty="0" err="1">
                <a:solidFill>
                  <a:schemeClr val="tx1">
                    <a:lumMod val="50000"/>
                    <a:lumOff val="50000"/>
                  </a:schemeClr>
                </a:solidFill>
              </a:rPr>
              <a:t>idellabor</a:t>
            </a:r>
            <a:r>
              <a:rPr lang="en-ID" sz="1200" dirty="0">
                <a:solidFill>
                  <a:schemeClr val="tx1">
                    <a:lumMod val="50000"/>
                    <a:lumOff val="50000"/>
                  </a:schemeClr>
                </a:solidFill>
              </a:rPr>
              <a:t> </a:t>
            </a:r>
            <a:r>
              <a:rPr lang="en-ID" sz="1200" dirty="0" err="1">
                <a:solidFill>
                  <a:schemeClr val="tx1">
                    <a:lumMod val="50000"/>
                    <a:lumOff val="50000"/>
                  </a:schemeClr>
                </a:solidFill>
              </a:rPr>
              <a:t>sinia</a:t>
            </a:r>
            <a:r>
              <a:rPr lang="en-ID" sz="1200" dirty="0">
                <a:solidFill>
                  <a:schemeClr val="tx1">
                    <a:lumMod val="50000"/>
                    <a:lumOff val="50000"/>
                  </a:schemeClr>
                </a:solidFill>
              </a:rPr>
              <a:t> </a:t>
            </a:r>
            <a:r>
              <a:rPr lang="en-ID" sz="1200" dirty="0" err="1">
                <a:solidFill>
                  <a:schemeClr val="tx1">
                    <a:lumMod val="50000"/>
                    <a:lumOff val="50000"/>
                  </a:schemeClr>
                </a:solidFill>
              </a:rPr>
              <a:t>soluptate</a:t>
            </a:r>
            <a:r>
              <a:rPr lang="en-ID" sz="1200" dirty="0">
                <a:solidFill>
                  <a:schemeClr val="tx1">
                    <a:lumMod val="50000"/>
                    <a:lumOff val="50000"/>
                  </a:schemeClr>
                </a:solidFill>
              </a:rPr>
              <a:t> </a:t>
            </a:r>
            <a:r>
              <a:rPr lang="en-ID" sz="1200" dirty="0" err="1">
                <a:solidFill>
                  <a:schemeClr val="tx1">
                    <a:lumMod val="50000"/>
                    <a:lumOff val="50000"/>
                  </a:schemeClr>
                </a:solidFill>
              </a:rPr>
              <a:t>si</a:t>
            </a:r>
            <a:r>
              <a:rPr lang="en-ID" sz="1200" dirty="0">
                <a:solidFill>
                  <a:schemeClr val="tx1">
                    <a:lumMod val="50000"/>
                    <a:lumOff val="50000"/>
                  </a:schemeClr>
                </a:solidFill>
              </a:rPr>
              <a:t> </a:t>
            </a:r>
            <a:r>
              <a:rPr lang="en-ID" sz="1200" dirty="0" err="1">
                <a:solidFill>
                  <a:schemeClr val="tx1">
                    <a:lumMod val="50000"/>
                    <a:lumOff val="50000"/>
                  </a:schemeClr>
                </a:solidFill>
              </a:rPr>
              <a:t>dolum</a:t>
            </a:r>
            <a:r>
              <a:rPr lang="en-ID" sz="1200" dirty="0">
                <a:solidFill>
                  <a:schemeClr val="tx1">
                    <a:lumMod val="50000"/>
                    <a:lumOff val="50000"/>
                  </a:schemeClr>
                </a:solidFill>
              </a:rPr>
              <a:t> rem </a:t>
            </a:r>
            <a:r>
              <a:rPr lang="en-ID" sz="1200" dirty="0" err="1">
                <a:solidFill>
                  <a:schemeClr val="tx1">
                    <a:lumMod val="50000"/>
                    <a:lumOff val="50000"/>
                  </a:schemeClr>
                </a:solidFill>
              </a:rPr>
              <a:t>exerora</a:t>
            </a:r>
            <a:r>
              <a:rPr lang="en-ID" sz="1200" dirty="0">
                <a:solidFill>
                  <a:schemeClr val="tx1">
                    <a:lumMod val="50000"/>
                    <a:lumOff val="50000"/>
                  </a:schemeClr>
                </a:solidFill>
              </a:rPr>
              <a:t> </a:t>
            </a:r>
            <a:r>
              <a:rPr lang="en-ID" sz="1200" dirty="0" err="1">
                <a:solidFill>
                  <a:schemeClr val="tx1">
                    <a:lumMod val="50000"/>
                    <a:lumOff val="50000"/>
                  </a:schemeClr>
                </a:solidFill>
              </a:rPr>
              <a:t>ersped</a:t>
            </a:r>
            <a:r>
              <a:rPr lang="en-ID" sz="1200" dirty="0">
                <a:solidFill>
                  <a:schemeClr val="tx1">
                    <a:lumMod val="50000"/>
                    <a:lumOff val="50000"/>
                  </a:schemeClr>
                </a:solidFill>
              </a:rPr>
              <a:t> </a:t>
            </a:r>
            <a:r>
              <a:rPr lang="en-ID" sz="1200" dirty="0" err="1">
                <a:solidFill>
                  <a:schemeClr val="tx1">
                    <a:lumMod val="50000"/>
                    <a:lumOff val="50000"/>
                  </a:schemeClr>
                </a:solidFill>
              </a:rPr>
              <a:t>quatusdae</a:t>
            </a:r>
            <a:r>
              <a:rPr lang="en-ID" sz="1200" dirty="0">
                <a:solidFill>
                  <a:schemeClr val="tx1">
                    <a:lumMod val="50000"/>
                    <a:lumOff val="50000"/>
                  </a:schemeClr>
                </a:solidFill>
              </a:rPr>
              <a:t> </a:t>
            </a:r>
            <a:r>
              <a:rPr lang="en-ID" sz="1200" dirty="0" err="1">
                <a:solidFill>
                  <a:schemeClr val="tx1">
                    <a:lumMod val="50000"/>
                    <a:lumOff val="50000"/>
                  </a:schemeClr>
                </a:solidFill>
              </a:rPr>
              <a:t>sam</a:t>
            </a:r>
            <a:r>
              <a:rPr lang="en-ID" sz="1200" dirty="0">
                <a:solidFill>
                  <a:schemeClr val="tx1">
                    <a:lumMod val="50000"/>
                    <a:lumOff val="50000"/>
                  </a:schemeClr>
                </a:solidFill>
              </a:rPr>
              <a:t>, </a:t>
            </a:r>
            <a:r>
              <a:rPr lang="en-ID" sz="1200" dirty="0" err="1">
                <a:solidFill>
                  <a:schemeClr val="tx1">
                    <a:lumMod val="50000"/>
                    <a:lumOff val="50000"/>
                  </a:schemeClr>
                </a:solidFill>
              </a:rPr>
              <a:t>sincilicit</a:t>
            </a:r>
            <a:r>
              <a:rPr lang="en-ID" sz="1200" dirty="0">
                <a:solidFill>
                  <a:schemeClr val="tx1">
                    <a:lumMod val="50000"/>
                    <a:lumOff val="50000"/>
                  </a:schemeClr>
                </a:solidFill>
              </a:rPr>
              <a:t> </a:t>
            </a:r>
            <a:r>
              <a:rPr lang="en-ID" sz="1200" dirty="0" err="1">
                <a:solidFill>
                  <a:schemeClr val="tx1">
                    <a:lumMod val="50000"/>
                    <a:lumOff val="50000"/>
                  </a:schemeClr>
                </a:solidFill>
              </a:rPr>
              <a:t>ut</a:t>
            </a:r>
            <a:r>
              <a:rPr lang="en-ID" sz="1200" dirty="0">
                <a:solidFill>
                  <a:schemeClr val="tx1">
                    <a:lumMod val="50000"/>
                    <a:lumOff val="50000"/>
                  </a:schemeClr>
                </a:solidFill>
              </a:rPr>
              <a:t> </a:t>
            </a:r>
            <a:r>
              <a:rPr lang="en-ID" sz="1200" dirty="0" err="1">
                <a:solidFill>
                  <a:schemeClr val="tx1">
                    <a:lumMod val="50000"/>
                    <a:lumOff val="50000"/>
                  </a:schemeClr>
                </a:solidFill>
              </a:rPr>
              <a:t>idellabor</a:t>
            </a:r>
            <a:r>
              <a:rPr lang="en-ID" sz="1200" dirty="0">
                <a:solidFill>
                  <a:schemeClr val="tx1">
                    <a:lumMod val="50000"/>
                    <a:lumOff val="50000"/>
                  </a:schemeClr>
                </a:solidFill>
              </a:rPr>
              <a:t> </a:t>
            </a:r>
            <a:r>
              <a:rPr lang="en-ID" sz="1200" dirty="0" err="1">
                <a:solidFill>
                  <a:schemeClr val="tx1">
                    <a:lumMod val="50000"/>
                    <a:lumOff val="50000"/>
                  </a:schemeClr>
                </a:solidFill>
              </a:rPr>
              <a:t>sinia</a:t>
            </a:r>
            <a:r>
              <a:rPr lang="en-ID" sz="1200" dirty="0">
                <a:solidFill>
                  <a:schemeClr val="tx1">
                    <a:lumMod val="50000"/>
                    <a:lumOff val="50000"/>
                  </a:schemeClr>
                </a:solidFill>
              </a:rPr>
              <a:t> </a:t>
            </a:r>
            <a:r>
              <a:rPr lang="en-ID" sz="1200" dirty="0" err="1">
                <a:solidFill>
                  <a:schemeClr val="tx1">
                    <a:lumMod val="50000"/>
                    <a:lumOff val="50000"/>
                  </a:schemeClr>
                </a:solidFill>
              </a:rPr>
              <a:t>soluptate</a:t>
            </a:r>
            <a:r>
              <a:rPr lang="en-ID" sz="1200" dirty="0">
                <a:solidFill>
                  <a:schemeClr val="tx1">
                    <a:lumMod val="50000"/>
                    <a:lumOff val="50000"/>
                  </a:schemeClr>
                </a:solidFill>
              </a:rPr>
              <a:t> </a:t>
            </a:r>
            <a:r>
              <a:rPr lang="en-ID" sz="1200" dirty="0" err="1">
                <a:solidFill>
                  <a:schemeClr val="tx1">
                    <a:lumMod val="50000"/>
                    <a:lumOff val="50000"/>
                  </a:schemeClr>
                </a:solidFill>
              </a:rPr>
              <a:t>si</a:t>
            </a:r>
            <a:r>
              <a:rPr lang="en-ID" sz="1200" dirty="0">
                <a:solidFill>
                  <a:schemeClr val="tx1">
                    <a:lumMod val="50000"/>
                    <a:lumOff val="50000"/>
                  </a:schemeClr>
                </a:solidFill>
              </a:rPr>
              <a:t> </a:t>
            </a:r>
            <a:r>
              <a:rPr lang="en-ID" sz="1200" dirty="0" err="1">
                <a:solidFill>
                  <a:schemeClr val="tx1">
                    <a:lumMod val="50000"/>
                    <a:lumOff val="50000"/>
                  </a:schemeClr>
                </a:solidFill>
              </a:rPr>
              <a:t>dolum</a:t>
            </a:r>
            <a:r>
              <a:rPr lang="en-ID" sz="1200" dirty="0">
                <a:solidFill>
                  <a:schemeClr val="tx1">
                    <a:lumMod val="50000"/>
                    <a:lumOff val="50000"/>
                  </a:schemeClr>
                </a:solidFill>
              </a:rPr>
              <a:t> rem </a:t>
            </a:r>
            <a:r>
              <a:rPr lang="en-ID" sz="1200" dirty="0" err="1">
                <a:solidFill>
                  <a:schemeClr val="tx1">
                    <a:lumMod val="50000"/>
                    <a:lumOff val="50000"/>
                  </a:schemeClr>
                </a:solidFill>
              </a:rPr>
              <a:t>exerora</a:t>
            </a:r>
            <a:r>
              <a:rPr lang="en-ID" sz="1200" dirty="0">
                <a:solidFill>
                  <a:schemeClr val="tx1">
                    <a:lumMod val="50000"/>
                    <a:lumOff val="50000"/>
                  </a:schemeClr>
                </a:solidFill>
              </a:rPr>
              <a:t> </a:t>
            </a:r>
            <a:r>
              <a:rPr lang="en-ID" sz="1200" dirty="0" err="1">
                <a:solidFill>
                  <a:schemeClr val="tx1">
                    <a:lumMod val="50000"/>
                    <a:lumOff val="50000"/>
                  </a:schemeClr>
                </a:solidFill>
              </a:rPr>
              <a:t>ersped</a:t>
            </a:r>
            <a:r>
              <a:rPr lang="en-ID" sz="1200" dirty="0">
                <a:solidFill>
                  <a:schemeClr val="tx1">
                    <a:lumMod val="50000"/>
                    <a:lumOff val="50000"/>
                  </a:schemeClr>
                </a:solidFill>
              </a:rPr>
              <a:t> qui </a:t>
            </a:r>
            <a:r>
              <a:rPr lang="en-ID" sz="1200" dirty="0" err="1">
                <a:solidFill>
                  <a:schemeClr val="tx1">
                    <a:lumMod val="50000"/>
                    <a:lumOff val="50000"/>
                  </a:schemeClr>
                </a:solidFill>
              </a:rPr>
              <a:t>doluptate</a:t>
            </a:r>
            <a:r>
              <a:rPr lang="en-ID" sz="1200" dirty="0">
                <a:solidFill>
                  <a:schemeClr val="tx1">
                    <a:lumMod val="50000"/>
                    <a:lumOff val="50000"/>
                  </a:schemeClr>
                </a:solidFill>
              </a:rPr>
              <a:t> re </a:t>
            </a:r>
            <a:r>
              <a:rPr lang="en-ID" sz="1200" dirty="0" err="1">
                <a:solidFill>
                  <a:schemeClr val="tx1">
                    <a:lumMod val="50000"/>
                    <a:lumOff val="50000"/>
                  </a:schemeClr>
                </a:solidFill>
              </a:rPr>
              <a:t>odi</a:t>
            </a:r>
            <a:r>
              <a:rPr lang="en-ID" sz="1200" dirty="0">
                <a:solidFill>
                  <a:schemeClr val="tx1">
                    <a:lumMod val="50000"/>
                    <a:lumOff val="50000"/>
                  </a:schemeClr>
                </a:solidFill>
              </a:rPr>
              <a:t> </a:t>
            </a:r>
            <a:r>
              <a:rPr lang="en-ID" sz="1200" dirty="0" err="1">
                <a:solidFill>
                  <a:schemeClr val="tx1">
                    <a:lumMod val="50000"/>
                    <a:lumOff val="50000"/>
                  </a:schemeClr>
                </a:solidFill>
              </a:rPr>
              <a:t>odi</a:t>
            </a:r>
            <a:r>
              <a:rPr lang="en-ID" sz="1200" dirty="0">
                <a:solidFill>
                  <a:schemeClr val="tx1">
                    <a:lumMod val="50000"/>
                    <a:lumOff val="50000"/>
                  </a:schemeClr>
                </a:solidFill>
              </a:rPr>
              <a:t> re </a:t>
            </a:r>
            <a:r>
              <a:rPr lang="en-ID" sz="1200" dirty="0" err="1">
                <a:solidFill>
                  <a:schemeClr val="tx1">
                    <a:lumMod val="50000"/>
                    <a:lumOff val="50000"/>
                  </a:schemeClr>
                </a:solidFill>
              </a:rPr>
              <a:t>volorestiis</a:t>
            </a:r>
            <a:r>
              <a:rPr lang="en-ID" sz="1200" dirty="0">
                <a:solidFill>
                  <a:schemeClr val="tx1">
                    <a:lumMod val="50000"/>
                    <a:lumOff val="50000"/>
                  </a:schemeClr>
                </a:solidFill>
              </a:rPr>
              <a:t> </a:t>
            </a:r>
            <a:r>
              <a:rPr lang="en-ID" sz="1200" dirty="0" err="1">
                <a:solidFill>
                  <a:schemeClr val="tx1">
                    <a:lumMod val="50000"/>
                    <a:lumOff val="50000"/>
                  </a:schemeClr>
                </a:solidFill>
              </a:rPr>
              <a:t>eaquunducil</a:t>
            </a:r>
            <a:r>
              <a:rPr lang="en-ID" sz="1200" dirty="0">
                <a:solidFill>
                  <a:schemeClr val="tx1">
                    <a:lumMod val="50000"/>
                    <a:lumOff val="50000"/>
                  </a:schemeClr>
                </a:solidFill>
              </a:rPr>
              <a:t> </a:t>
            </a:r>
            <a:r>
              <a:rPr lang="en-ID" sz="1200" dirty="0" err="1">
                <a:solidFill>
                  <a:schemeClr val="tx1">
                    <a:lumMod val="50000"/>
                    <a:lumOff val="50000"/>
                  </a:schemeClr>
                </a:solidFill>
              </a:rPr>
              <a:t>imintemperum</a:t>
            </a:r>
            <a:r>
              <a:rPr lang="en-ID" sz="1200" dirty="0">
                <a:solidFill>
                  <a:schemeClr val="tx1">
                    <a:lumMod val="50000"/>
                    <a:lumOff val="50000"/>
                  </a:schemeClr>
                </a:solidFill>
              </a:rPr>
              <a:t> nisin qui </a:t>
            </a:r>
            <a:r>
              <a:rPr lang="en-ID" sz="1200" dirty="0" err="1">
                <a:solidFill>
                  <a:schemeClr val="tx1">
                    <a:lumMod val="50000"/>
                    <a:lumOff val="50000"/>
                  </a:schemeClr>
                </a:solidFill>
              </a:rPr>
              <a:t>doluptate</a:t>
            </a:r>
            <a:r>
              <a:rPr lang="en-ID" sz="1200" dirty="0">
                <a:solidFill>
                  <a:schemeClr val="tx1">
                    <a:lumMod val="50000"/>
                    <a:lumOff val="50000"/>
                  </a:schemeClr>
                </a:solidFill>
              </a:rPr>
              <a:t> re </a:t>
            </a:r>
            <a:r>
              <a:rPr lang="en-ID" sz="1200" dirty="0" err="1">
                <a:solidFill>
                  <a:schemeClr val="tx1">
                    <a:lumMod val="50000"/>
                    <a:lumOff val="50000"/>
                  </a:schemeClr>
                </a:solidFill>
              </a:rPr>
              <a:t>odi</a:t>
            </a:r>
            <a:r>
              <a:rPr lang="en-ID" sz="1200" dirty="0">
                <a:solidFill>
                  <a:schemeClr val="tx1">
                    <a:lumMod val="50000"/>
                    <a:lumOff val="50000"/>
                  </a:schemeClr>
                </a:solidFill>
              </a:rPr>
              <a:t> </a:t>
            </a:r>
            <a:r>
              <a:rPr lang="en-ID" sz="1200" dirty="0" err="1">
                <a:solidFill>
                  <a:schemeClr val="tx1">
                    <a:lumMod val="50000"/>
                    <a:lumOff val="50000"/>
                  </a:schemeClr>
                </a:solidFill>
              </a:rPr>
              <a:t>odi</a:t>
            </a:r>
            <a:r>
              <a:rPr lang="en-ID" sz="1200" dirty="0">
                <a:solidFill>
                  <a:schemeClr val="tx1">
                    <a:lumMod val="50000"/>
                    <a:lumOff val="50000"/>
                  </a:schemeClr>
                </a:solidFill>
              </a:rPr>
              <a:t> re </a:t>
            </a:r>
            <a:r>
              <a:rPr lang="en-ID" sz="1200" dirty="0" err="1">
                <a:solidFill>
                  <a:schemeClr val="tx1">
                    <a:lumMod val="50000"/>
                    <a:lumOff val="50000"/>
                  </a:schemeClr>
                </a:solidFill>
              </a:rPr>
              <a:t>volorestiis</a:t>
            </a:r>
            <a:r>
              <a:rPr lang="en-ID" sz="1200" dirty="0">
                <a:solidFill>
                  <a:schemeClr val="tx1">
                    <a:lumMod val="50000"/>
                    <a:lumOff val="50000"/>
                  </a:schemeClr>
                </a:solidFill>
              </a:rPr>
              <a:t> </a:t>
            </a:r>
            <a:r>
              <a:rPr lang="en-ID" sz="1200" dirty="0" err="1">
                <a:solidFill>
                  <a:schemeClr val="tx1">
                    <a:lumMod val="50000"/>
                    <a:lumOff val="50000"/>
                  </a:schemeClr>
                </a:solidFill>
              </a:rPr>
              <a:t>eaquunducil</a:t>
            </a:r>
            <a:r>
              <a:rPr lang="en-ID" sz="1200" dirty="0">
                <a:solidFill>
                  <a:schemeClr val="tx1">
                    <a:lumMod val="50000"/>
                    <a:lumOff val="50000"/>
                  </a:schemeClr>
                </a:solidFill>
              </a:rPr>
              <a:t> </a:t>
            </a:r>
            <a:r>
              <a:rPr lang="en-ID" sz="1200" dirty="0" err="1">
                <a:solidFill>
                  <a:schemeClr val="tx1">
                    <a:lumMod val="50000"/>
                    <a:lumOff val="50000"/>
                  </a:schemeClr>
                </a:solidFill>
              </a:rPr>
              <a:t>imintemperum</a:t>
            </a:r>
            <a:r>
              <a:rPr lang="en-ID" sz="1200" dirty="0">
                <a:solidFill>
                  <a:schemeClr val="tx1">
                    <a:lumMod val="50000"/>
                    <a:lumOff val="50000"/>
                  </a:schemeClr>
                </a:solidFill>
              </a:rPr>
              <a:t> nisin et, </a:t>
            </a:r>
            <a:r>
              <a:rPr lang="en-ID" sz="1200" dirty="0" err="1">
                <a:solidFill>
                  <a:schemeClr val="tx1">
                    <a:lumMod val="50000"/>
                    <a:lumOff val="50000"/>
                  </a:schemeClr>
                </a:solidFill>
              </a:rPr>
              <a:t>torectatibea</a:t>
            </a:r>
            <a:r>
              <a:rPr lang="en-ID" sz="1200" dirty="0">
                <a:solidFill>
                  <a:schemeClr val="tx1">
                    <a:lumMod val="50000"/>
                    <a:lumOff val="50000"/>
                  </a:schemeClr>
                </a:solidFill>
              </a:rPr>
              <a:t> </a:t>
            </a:r>
            <a:r>
              <a:rPr lang="en-ID" sz="1200" dirty="0" err="1">
                <a:solidFill>
                  <a:schemeClr val="tx1">
                    <a:lumMod val="50000"/>
                    <a:lumOff val="50000"/>
                  </a:schemeClr>
                </a:solidFill>
              </a:rPr>
              <a:t>si</a:t>
            </a:r>
            <a:r>
              <a:rPr lang="en-ID" sz="1200" dirty="0">
                <a:solidFill>
                  <a:schemeClr val="tx1">
                    <a:lumMod val="50000"/>
                    <a:lumOff val="50000"/>
                  </a:schemeClr>
                </a:solidFill>
              </a:rPr>
              <a:t> </a:t>
            </a:r>
            <a:r>
              <a:rPr lang="en-ID" sz="1200" dirty="0" err="1">
                <a:solidFill>
                  <a:schemeClr val="tx1">
                    <a:lumMod val="50000"/>
                    <a:lumOff val="50000"/>
                  </a:schemeClr>
                </a:solidFill>
              </a:rPr>
              <a:t>bla</a:t>
            </a:r>
            <a:r>
              <a:rPr lang="en-ID" sz="1200" dirty="0">
                <a:solidFill>
                  <a:schemeClr val="tx1">
                    <a:lumMod val="50000"/>
                    <a:lumOff val="50000"/>
                  </a:schemeClr>
                </a:solidFill>
              </a:rPr>
              <a:t> </a:t>
            </a:r>
            <a:r>
              <a:rPr lang="en-ID" sz="1200" dirty="0" err="1">
                <a:solidFill>
                  <a:schemeClr val="tx1">
                    <a:lumMod val="50000"/>
                    <a:lumOff val="50000"/>
                  </a:schemeClr>
                </a:solidFill>
              </a:rPr>
              <a:t>vento</a:t>
            </a:r>
            <a:r>
              <a:rPr lang="en-ID" sz="1200" dirty="0">
                <a:solidFill>
                  <a:schemeClr val="tx1">
                    <a:lumMod val="50000"/>
                    <a:lumOff val="50000"/>
                  </a:schemeClr>
                </a:solidFill>
              </a:rPr>
              <a:t> </a:t>
            </a:r>
            <a:r>
              <a:rPr lang="en-ID" sz="1200" dirty="0" err="1">
                <a:solidFill>
                  <a:schemeClr val="tx1">
                    <a:lumMod val="50000"/>
                    <a:lumOff val="50000"/>
                  </a:schemeClr>
                </a:solidFill>
              </a:rPr>
              <a:t>blantintio</a:t>
            </a:r>
            <a:r>
              <a:rPr lang="en-ID" sz="1200" dirty="0">
                <a:solidFill>
                  <a:schemeClr val="tx1">
                    <a:lumMod val="50000"/>
                    <a:lumOff val="50000"/>
                  </a:schemeClr>
                </a:solidFill>
              </a:rPr>
              <a:t>.</a:t>
            </a:r>
          </a:p>
        </p:txBody>
      </p:sp>
      <p:sp>
        <p:nvSpPr>
          <p:cNvPr id="102" name="Freeform 117"/>
          <p:cNvSpPr>
            <a:spLocks noEditPoints="1"/>
          </p:cNvSpPr>
          <p:nvPr/>
        </p:nvSpPr>
        <p:spPr bwMode="auto">
          <a:xfrm>
            <a:off x="7531118" y="4785365"/>
            <a:ext cx="296263" cy="294500"/>
          </a:xfrm>
          <a:custGeom>
            <a:avLst/>
            <a:gdLst>
              <a:gd name="T0" fmla="*/ 53 w 71"/>
              <a:gd name="T1" fmla="*/ 11 h 68"/>
              <a:gd name="T2" fmla="*/ 53 w 71"/>
              <a:gd name="T3" fmla="*/ 7 h 68"/>
              <a:gd name="T4" fmla="*/ 53 w 71"/>
              <a:gd name="T5" fmla="*/ 38 h 68"/>
              <a:gd name="T6" fmla="*/ 53 w 71"/>
              <a:gd name="T7" fmla="*/ 34 h 68"/>
              <a:gd name="T8" fmla="*/ 53 w 71"/>
              <a:gd name="T9" fmla="*/ 38 h 68"/>
              <a:gd name="T10" fmla="*/ 51 w 71"/>
              <a:gd name="T11" fmla="*/ 22 h 68"/>
              <a:gd name="T12" fmla="*/ 55 w 71"/>
              <a:gd name="T13" fmla="*/ 22 h 68"/>
              <a:gd name="T14" fmla="*/ 71 w 71"/>
              <a:gd name="T15" fmla="*/ 11 h 68"/>
              <a:gd name="T16" fmla="*/ 71 w 71"/>
              <a:gd name="T17" fmla="*/ 19 h 68"/>
              <a:gd name="T18" fmla="*/ 70 w 71"/>
              <a:gd name="T19" fmla="*/ 29 h 68"/>
              <a:gd name="T20" fmla="*/ 71 w 71"/>
              <a:gd name="T21" fmla="*/ 39 h 68"/>
              <a:gd name="T22" fmla="*/ 38 w 71"/>
              <a:gd name="T23" fmla="*/ 45 h 68"/>
              <a:gd name="T24" fmla="*/ 44 w 71"/>
              <a:gd name="T25" fmla="*/ 57 h 68"/>
              <a:gd name="T26" fmla="*/ 71 w 71"/>
              <a:gd name="T27" fmla="*/ 59 h 68"/>
              <a:gd name="T28" fmla="*/ 44 w 71"/>
              <a:gd name="T29" fmla="*/ 61 h 68"/>
              <a:gd name="T30" fmla="*/ 27 w 71"/>
              <a:gd name="T31" fmla="*/ 61 h 68"/>
              <a:gd name="T32" fmla="*/ 0 w 71"/>
              <a:gd name="T33" fmla="*/ 59 h 68"/>
              <a:gd name="T34" fmla="*/ 27 w 71"/>
              <a:gd name="T35" fmla="*/ 57 h 68"/>
              <a:gd name="T36" fmla="*/ 34 w 71"/>
              <a:gd name="T37" fmla="*/ 45 h 68"/>
              <a:gd name="T38" fmla="*/ 0 w 71"/>
              <a:gd name="T39" fmla="*/ 39 h 68"/>
              <a:gd name="T40" fmla="*/ 1 w 71"/>
              <a:gd name="T41" fmla="*/ 29 h 68"/>
              <a:gd name="T42" fmla="*/ 0 w 71"/>
              <a:gd name="T43" fmla="*/ 19 h 68"/>
              <a:gd name="T44" fmla="*/ 0 w 71"/>
              <a:gd name="T45" fmla="*/ 11 h 68"/>
              <a:gd name="T46" fmla="*/ 6 w 71"/>
              <a:gd name="T47" fmla="*/ 0 h 68"/>
              <a:gd name="T48" fmla="*/ 71 w 71"/>
              <a:gd name="T49" fmla="*/ 6 h 68"/>
              <a:gd name="T50" fmla="*/ 36 w 71"/>
              <a:gd name="T51" fmla="*/ 54 h 68"/>
              <a:gd name="T52" fmla="*/ 30 w 71"/>
              <a:gd name="T53" fmla="*/ 59 h 68"/>
              <a:gd name="T54" fmla="*/ 36 w 71"/>
              <a:gd name="T55" fmla="*/ 65 h 68"/>
              <a:gd name="T56" fmla="*/ 41 w 71"/>
              <a:gd name="T57" fmla="*/ 59 h 68"/>
              <a:gd name="T58" fmla="*/ 36 w 71"/>
              <a:gd name="T59" fmla="*/ 54 h 68"/>
              <a:gd name="T60" fmla="*/ 68 w 71"/>
              <a:gd name="T61" fmla="*/ 33 h 68"/>
              <a:gd name="T62" fmla="*/ 65 w 71"/>
              <a:gd name="T63" fmla="*/ 30 h 68"/>
              <a:gd name="T64" fmla="*/ 62 w 71"/>
              <a:gd name="T65" fmla="*/ 42 h 68"/>
              <a:gd name="T66" fmla="*/ 68 w 71"/>
              <a:gd name="T67" fmla="*/ 39 h 68"/>
              <a:gd name="T68" fmla="*/ 65 w 71"/>
              <a:gd name="T69" fmla="*/ 3 h 68"/>
              <a:gd name="T70" fmla="*/ 62 w 71"/>
              <a:gd name="T71" fmla="*/ 14 h 68"/>
              <a:gd name="T72" fmla="*/ 65 w 71"/>
              <a:gd name="T73" fmla="*/ 14 h 68"/>
              <a:gd name="T74" fmla="*/ 68 w 71"/>
              <a:gd name="T75" fmla="*/ 6 h 68"/>
              <a:gd name="T76" fmla="*/ 62 w 71"/>
              <a:gd name="T77" fmla="*/ 28 h 68"/>
              <a:gd name="T78" fmla="*/ 65 w 71"/>
              <a:gd name="T79" fmla="*/ 28 h 68"/>
              <a:gd name="T80" fmla="*/ 68 w 71"/>
              <a:gd name="T81" fmla="*/ 19 h 68"/>
              <a:gd name="T82" fmla="*/ 65 w 71"/>
              <a:gd name="T83" fmla="*/ 16 h 68"/>
              <a:gd name="T84" fmla="*/ 60 w 71"/>
              <a:gd name="T85" fmla="*/ 28 h 68"/>
              <a:gd name="T86" fmla="*/ 49 w 71"/>
              <a:gd name="T87" fmla="*/ 16 h 68"/>
              <a:gd name="T88" fmla="*/ 60 w 71"/>
              <a:gd name="T89" fmla="*/ 28 h 68"/>
              <a:gd name="T90" fmla="*/ 49 w 71"/>
              <a:gd name="T91" fmla="*/ 42 h 68"/>
              <a:gd name="T92" fmla="*/ 60 w 71"/>
              <a:gd name="T93" fmla="*/ 30 h 68"/>
              <a:gd name="T94" fmla="*/ 60 w 71"/>
              <a:gd name="T95" fmla="*/ 14 h 68"/>
              <a:gd name="T96" fmla="*/ 49 w 71"/>
              <a:gd name="T97" fmla="*/ 3 h 68"/>
              <a:gd name="T98" fmla="*/ 60 w 71"/>
              <a:gd name="T99" fmla="*/ 14 h 68"/>
              <a:gd name="T100" fmla="*/ 3 w 71"/>
              <a:gd name="T101" fmla="*/ 11 h 68"/>
              <a:gd name="T102" fmla="*/ 6 w 71"/>
              <a:gd name="T103" fmla="*/ 14 h 68"/>
              <a:gd name="T104" fmla="*/ 47 w 71"/>
              <a:gd name="T105" fmla="*/ 3 h 68"/>
              <a:gd name="T106" fmla="*/ 3 w 71"/>
              <a:gd name="T107" fmla="*/ 6 h 68"/>
              <a:gd name="T108" fmla="*/ 6 w 71"/>
              <a:gd name="T109" fmla="*/ 28 h 68"/>
              <a:gd name="T110" fmla="*/ 47 w 71"/>
              <a:gd name="T111" fmla="*/ 16 h 68"/>
              <a:gd name="T112" fmla="*/ 6 w 71"/>
              <a:gd name="T113" fmla="*/ 16 h 68"/>
              <a:gd name="T114" fmla="*/ 3 w 71"/>
              <a:gd name="T115" fmla="*/ 25 h 68"/>
              <a:gd name="T116" fmla="*/ 3 w 71"/>
              <a:gd name="T117" fmla="*/ 39 h 68"/>
              <a:gd name="T118" fmla="*/ 48 w 71"/>
              <a:gd name="T119" fmla="*/ 42 h 68"/>
              <a:gd name="T120" fmla="*/ 47 w 71"/>
              <a:gd name="T121" fmla="*/ 30 h 68"/>
              <a:gd name="T122" fmla="*/ 6 w 71"/>
              <a:gd name="T123" fmla="*/ 30 h 68"/>
              <a:gd name="T124" fmla="*/ 3 w 71"/>
              <a:gd name="T125" fmla="*/ 3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 h="68">
                <a:moveTo>
                  <a:pt x="55" y="9"/>
                </a:moveTo>
                <a:cubicBezTo>
                  <a:pt x="55" y="10"/>
                  <a:pt x="54" y="11"/>
                  <a:pt x="53" y="11"/>
                </a:cubicBezTo>
                <a:cubicBezTo>
                  <a:pt x="52" y="11"/>
                  <a:pt x="51" y="10"/>
                  <a:pt x="51" y="9"/>
                </a:cubicBezTo>
                <a:cubicBezTo>
                  <a:pt x="51" y="8"/>
                  <a:pt x="52" y="7"/>
                  <a:pt x="53" y="7"/>
                </a:cubicBezTo>
                <a:cubicBezTo>
                  <a:pt x="54" y="7"/>
                  <a:pt x="55" y="8"/>
                  <a:pt x="55" y="9"/>
                </a:cubicBezTo>
                <a:close/>
                <a:moveTo>
                  <a:pt x="53" y="38"/>
                </a:moveTo>
                <a:cubicBezTo>
                  <a:pt x="54" y="38"/>
                  <a:pt x="55" y="37"/>
                  <a:pt x="55" y="36"/>
                </a:cubicBezTo>
                <a:cubicBezTo>
                  <a:pt x="55" y="35"/>
                  <a:pt x="54" y="34"/>
                  <a:pt x="53" y="34"/>
                </a:cubicBezTo>
                <a:cubicBezTo>
                  <a:pt x="52" y="34"/>
                  <a:pt x="51" y="35"/>
                  <a:pt x="51" y="36"/>
                </a:cubicBezTo>
                <a:cubicBezTo>
                  <a:pt x="51" y="37"/>
                  <a:pt x="52" y="38"/>
                  <a:pt x="53" y="38"/>
                </a:cubicBezTo>
                <a:close/>
                <a:moveTo>
                  <a:pt x="53" y="20"/>
                </a:moveTo>
                <a:cubicBezTo>
                  <a:pt x="52" y="20"/>
                  <a:pt x="51" y="21"/>
                  <a:pt x="51" y="22"/>
                </a:cubicBezTo>
                <a:cubicBezTo>
                  <a:pt x="51" y="23"/>
                  <a:pt x="52" y="24"/>
                  <a:pt x="53" y="24"/>
                </a:cubicBezTo>
                <a:cubicBezTo>
                  <a:pt x="54" y="24"/>
                  <a:pt x="55" y="23"/>
                  <a:pt x="55" y="22"/>
                </a:cubicBezTo>
                <a:cubicBezTo>
                  <a:pt x="55" y="21"/>
                  <a:pt x="54" y="20"/>
                  <a:pt x="53" y="20"/>
                </a:cubicBezTo>
                <a:close/>
                <a:moveTo>
                  <a:pt x="71" y="11"/>
                </a:moveTo>
                <a:cubicBezTo>
                  <a:pt x="71" y="13"/>
                  <a:pt x="71" y="14"/>
                  <a:pt x="70" y="15"/>
                </a:cubicBezTo>
                <a:cubicBezTo>
                  <a:pt x="71" y="17"/>
                  <a:pt x="71" y="18"/>
                  <a:pt x="71" y="19"/>
                </a:cubicBezTo>
                <a:cubicBezTo>
                  <a:pt x="71" y="25"/>
                  <a:pt x="71" y="25"/>
                  <a:pt x="71" y="25"/>
                </a:cubicBezTo>
                <a:cubicBezTo>
                  <a:pt x="71" y="26"/>
                  <a:pt x="71" y="28"/>
                  <a:pt x="70" y="29"/>
                </a:cubicBezTo>
                <a:cubicBezTo>
                  <a:pt x="71" y="30"/>
                  <a:pt x="71" y="31"/>
                  <a:pt x="71" y="33"/>
                </a:cubicBezTo>
                <a:cubicBezTo>
                  <a:pt x="71" y="39"/>
                  <a:pt x="71" y="39"/>
                  <a:pt x="71" y="39"/>
                </a:cubicBezTo>
                <a:cubicBezTo>
                  <a:pt x="71" y="42"/>
                  <a:pt x="69" y="45"/>
                  <a:pt x="65" y="45"/>
                </a:cubicBezTo>
                <a:cubicBezTo>
                  <a:pt x="38" y="45"/>
                  <a:pt x="38" y="45"/>
                  <a:pt x="38" y="45"/>
                </a:cubicBezTo>
                <a:cubicBezTo>
                  <a:pt x="38" y="51"/>
                  <a:pt x="38" y="51"/>
                  <a:pt x="38" y="51"/>
                </a:cubicBezTo>
                <a:cubicBezTo>
                  <a:pt x="41" y="52"/>
                  <a:pt x="43" y="54"/>
                  <a:pt x="44" y="57"/>
                </a:cubicBezTo>
                <a:cubicBezTo>
                  <a:pt x="69" y="57"/>
                  <a:pt x="69" y="57"/>
                  <a:pt x="69" y="57"/>
                </a:cubicBezTo>
                <a:cubicBezTo>
                  <a:pt x="70" y="57"/>
                  <a:pt x="71" y="58"/>
                  <a:pt x="71" y="59"/>
                </a:cubicBezTo>
                <a:cubicBezTo>
                  <a:pt x="71" y="60"/>
                  <a:pt x="70" y="61"/>
                  <a:pt x="69" y="61"/>
                </a:cubicBezTo>
                <a:cubicBezTo>
                  <a:pt x="44" y="61"/>
                  <a:pt x="44" y="61"/>
                  <a:pt x="44" y="61"/>
                </a:cubicBezTo>
                <a:cubicBezTo>
                  <a:pt x="43" y="65"/>
                  <a:pt x="40" y="68"/>
                  <a:pt x="36" y="68"/>
                </a:cubicBezTo>
                <a:cubicBezTo>
                  <a:pt x="31" y="68"/>
                  <a:pt x="28" y="65"/>
                  <a:pt x="27" y="61"/>
                </a:cubicBezTo>
                <a:cubicBezTo>
                  <a:pt x="2" y="61"/>
                  <a:pt x="2" y="61"/>
                  <a:pt x="2" y="61"/>
                </a:cubicBezTo>
                <a:cubicBezTo>
                  <a:pt x="1" y="61"/>
                  <a:pt x="0" y="60"/>
                  <a:pt x="0" y="59"/>
                </a:cubicBezTo>
                <a:cubicBezTo>
                  <a:pt x="0" y="58"/>
                  <a:pt x="1" y="57"/>
                  <a:pt x="2" y="57"/>
                </a:cubicBezTo>
                <a:cubicBezTo>
                  <a:pt x="27" y="57"/>
                  <a:pt x="27" y="57"/>
                  <a:pt x="27" y="57"/>
                </a:cubicBezTo>
                <a:cubicBezTo>
                  <a:pt x="28" y="54"/>
                  <a:pt x="30" y="52"/>
                  <a:pt x="34" y="51"/>
                </a:cubicBezTo>
                <a:cubicBezTo>
                  <a:pt x="34" y="45"/>
                  <a:pt x="34" y="45"/>
                  <a:pt x="34" y="45"/>
                </a:cubicBezTo>
                <a:cubicBezTo>
                  <a:pt x="6" y="45"/>
                  <a:pt x="6" y="45"/>
                  <a:pt x="6" y="45"/>
                </a:cubicBezTo>
                <a:cubicBezTo>
                  <a:pt x="3" y="45"/>
                  <a:pt x="0" y="42"/>
                  <a:pt x="0" y="39"/>
                </a:cubicBezTo>
                <a:cubicBezTo>
                  <a:pt x="0" y="33"/>
                  <a:pt x="0" y="33"/>
                  <a:pt x="0" y="33"/>
                </a:cubicBezTo>
                <a:cubicBezTo>
                  <a:pt x="0" y="31"/>
                  <a:pt x="0" y="30"/>
                  <a:pt x="1" y="29"/>
                </a:cubicBezTo>
                <a:cubicBezTo>
                  <a:pt x="0" y="28"/>
                  <a:pt x="0" y="26"/>
                  <a:pt x="0" y="25"/>
                </a:cubicBezTo>
                <a:cubicBezTo>
                  <a:pt x="0" y="19"/>
                  <a:pt x="0" y="19"/>
                  <a:pt x="0" y="19"/>
                </a:cubicBezTo>
                <a:cubicBezTo>
                  <a:pt x="0" y="18"/>
                  <a:pt x="0" y="17"/>
                  <a:pt x="1" y="15"/>
                </a:cubicBezTo>
                <a:cubicBezTo>
                  <a:pt x="0" y="14"/>
                  <a:pt x="0" y="13"/>
                  <a:pt x="0" y="11"/>
                </a:cubicBezTo>
                <a:cubicBezTo>
                  <a:pt x="0" y="6"/>
                  <a:pt x="0" y="6"/>
                  <a:pt x="0" y="6"/>
                </a:cubicBezTo>
                <a:cubicBezTo>
                  <a:pt x="0" y="3"/>
                  <a:pt x="3" y="0"/>
                  <a:pt x="6" y="0"/>
                </a:cubicBezTo>
                <a:cubicBezTo>
                  <a:pt x="65" y="0"/>
                  <a:pt x="65" y="0"/>
                  <a:pt x="65" y="0"/>
                </a:cubicBezTo>
                <a:cubicBezTo>
                  <a:pt x="69" y="0"/>
                  <a:pt x="71" y="3"/>
                  <a:pt x="71" y="6"/>
                </a:cubicBezTo>
                <a:lnTo>
                  <a:pt x="71" y="11"/>
                </a:lnTo>
                <a:close/>
                <a:moveTo>
                  <a:pt x="36" y="54"/>
                </a:moveTo>
                <a:cubicBezTo>
                  <a:pt x="33" y="54"/>
                  <a:pt x="31" y="55"/>
                  <a:pt x="30" y="57"/>
                </a:cubicBezTo>
                <a:cubicBezTo>
                  <a:pt x="30" y="58"/>
                  <a:pt x="30" y="59"/>
                  <a:pt x="30" y="59"/>
                </a:cubicBezTo>
                <a:cubicBezTo>
                  <a:pt x="30" y="60"/>
                  <a:pt x="30" y="61"/>
                  <a:pt x="30" y="61"/>
                </a:cubicBezTo>
                <a:cubicBezTo>
                  <a:pt x="31" y="64"/>
                  <a:pt x="33" y="65"/>
                  <a:pt x="36" y="65"/>
                </a:cubicBezTo>
                <a:cubicBezTo>
                  <a:pt x="38" y="65"/>
                  <a:pt x="40" y="64"/>
                  <a:pt x="41" y="61"/>
                </a:cubicBezTo>
                <a:cubicBezTo>
                  <a:pt x="41" y="61"/>
                  <a:pt x="41" y="60"/>
                  <a:pt x="41" y="59"/>
                </a:cubicBezTo>
                <a:cubicBezTo>
                  <a:pt x="41" y="59"/>
                  <a:pt x="41" y="58"/>
                  <a:pt x="41" y="57"/>
                </a:cubicBezTo>
                <a:cubicBezTo>
                  <a:pt x="40" y="55"/>
                  <a:pt x="38" y="54"/>
                  <a:pt x="36" y="54"/>
                </a:cubicBezTo>
                <a:close/>
                <a:moveTo>
                  <a:pt x="68" y="39"/>
                </a:moveTo>
                <a:cubicBezTo>
                  <a:pt x="68" y="33"/>
                  <a:pt x="68" y="33"/>
                  <a:pt x="68" y="33"/>
                </a:cubicBezTo>
                <a:cubicBezTo>
                  <a:pt x="68" y="31"/>
                  <a:pt x="67" y="30"/>
                  <a:pt x="65" y="30"/>
                </a:cubicBezTo>
                <a:cubicBezTo>
                  <a:pt x="65" y="30"/>
                  <a:pt x="65" y="30"/>
                  <a:pt x="65" y="30"/>
                </a:cubicBezTo>
                <a:cubicBezTo>
                  <a:pt x="62" y="30"/>
                  <a:pt x="62" y="30"/>
                  <a:pt x="62" y="30"/>
                </a:cubicBezTo>
                <a:cubicBezTo>
                  <a:pt x="62" y="42"/>
                  <a:pt x="62" y="42"/>
                  <a:pt x="62" y="42"/>
                </a:cubicBezTo>
                <a:cubicBezTo>
                  <a:pt x="65" y="42"/>
                  <a:pt x="65" y="42"/>
                  <a:pt x="65" y="42"/>
                </a:cubicBezTo>
                <a:cubicBezTo>
                  <a:pt x="67" y="42"/>
                  <a:pt x="68" y="40"/>
                  <a:pt x="68" y="39"/>
                </a:cubicBezTo>
                <a:close/>
                <a:moveTo>
                  <a:pt x="68" y="6"/>
                </a:moveTo>
                <a:cubicBezTo>
                  <a:pt x="68" y="4"/>
                  <a:pt x="67" y="3"/>
                  <a:pt x="65" y="3"/>
                </a:cubicBezTo>
                <a:cubicBezTo>
                  <a:pt x="62" y="3"/>
                  <a:pt x="62" y="3"/>
                  <a:pt x="62" y="3"/>
                </a:cubicBezTo>
                <a:cubicBezTo>
                  <a:pt x="62" y="14"/>
                  <a:pt x="62" y="14"/>
                  <a:pt x="62" y="14"/>
                </a:cubicBezTo>
                <a:cubicBezTo>
                  <a:pt x="65" y="14"/>
                  <a:pt x="65" y="14"/>
                  <a:pt x="65" y="14"/>
                </a:cubicBezTo>
                <a:cubicBezTo>
                  <a:pt x="65" y="14"/>
                  <a:pt x="65" y="14"/>
                  <a:pt x="65" y="14"/>
                </a:cubicBezTo>
                <a:cubicBezTo>
                  <a:pt x="67" y="14"/>
                  <a:pt x="68" y="13"/>
                  <a:pt x="68" y="11"/>
                </a:cubicBezTo>
                <a:lnTo>
                  <a:pt x="68" y="6"/>
                </a:lnTo>
                <a:close/>
                <a:moveTo>
                  <a:pt x="62" y="16"/>
                </a:moveTo>
                <a:cubicBezTo>
                  <a:pt x="62" y="28"/>
                  <a:pt x="62" y="28"/>
                  <a:pt x="62" y="28"/>
                </a:cubicBezTo>
                <a:cubicBezTo>
                  <a:pt x="65" y="28"/>
                  <a:pt x="65" y="28"/>
                  <a:pt x="65" y="28"/>
                </a:cubicBezTo>
                <a:cubicBezTo>
                  <a:pt x="65" y="28"/>
                  <a:pt x="65" y="28"/>
                  <a:pt x="65" y="28"/>
                </a:cubicBezTo>
                <a:cubicBezTo>
                  <a:pt x="67" y="28"/>
                  <a:pt x="68" y="27"/>
                  <a:pt x="68" y="25"/>
                </a:cubicBezTo>
                <a:cubicBezTo>
                  <a:pt x="68" y="19"/>
                  <a:pt x="68" y="19"/>
                  <a:pt x="68" y="19"/>
                </a:cubicBezTo>
                <a:cubicBezTo>
                  <a:pt x="68" y="18"/>
                  <a:pt x="67" y="16"/>
                  <a:pt x="65" y="16"/>
                </a:cubicBezTo>
                <a:cubicBezTo>
                  <a:pt x="65" y="16"/>
                  <a:pt x="65" y="16"/>
                  <a:pt x="65" y="16"/>
                </a:cubicBezTo>
                <a:lnTo>
                  <a:pt x="62" y="16"/>
                </a:lnTo>
                <a:close/>
                <a:moveTo>
                  <a:pt x="60" y="28"/>
                </a:moveTo>
                <a:cubicBezTo>
                  <a:pt x="60" y="16"/>
                  <a:pt x="60" y="16"/>
                  <a:pt x="60" y="16"/>
                </a:cubicBezTo>
                <a:cubicBezTo>
                  <a:pt x="49" y="16"/>
                  <a:pt x="49" y="16"/>
                  <a:pt x="49" y="16"/>
                </a:cubicBezTo>
                <a:cubicBezTo>
                  <a:pt x="49" y="28"/>
                  <a:pt x="49" y="28"/>
                  <a:pt x="49" y="28"/>
                </a:cubicBezTo>
                <a:lnTo>
                  <a:pt x="60" y="28"/>
                </a:lnTo>
                <a:close/>
                <a:moveTo>
                  <a:pt x="49" y="30"/>
                </a:moveTo>
                <a:cubicBezTo>
                  <a:pt x="49" y="42"/>
                  <a:pt x="49" y="42"/>
                  <a:pt x="49" y="42"/>
                </a:cubicBezTo>
                <a:cubicBezTo>
                  <a:pt x="60" y="42"/>
                  <a:pt x="60" y="42"/>
                  <a:pt x="60" y="42"/>
                </a:cubicBezTo>
                <a:cubicBezTo>
                  <a:pt x="60" y="30"/>
                  <a:pt x="60" y="30"/>
                  <a:pt x="60" y="30"/>
                </a:cubicBezTo>
                <a:lnTo>
                  <a:pt x="49" y="30"/>
                </a:lnTo>
                <a:close/>
                <a:moveTo>
                  <a:pt x="60" y="14"/>
                </a:moveTo>
                <a:cubicBezTo>
                  <a:pt x="60" y="3"/>
                  <a:pt x="60" y="3"/>
                  <a:pt x="60" y="3"/>
                </a:cubicBezTo>
                <a:cubicBezTo>
                  <a:pt x="49" y="3"/>
                  <a:pt x="49" y="3"/>
                  <a:pt x="49" y="3"/>
                </a:cubicBezTo>
                <a:cubicBezTo>
                  <a:pt x="49" y="14"/>
                  <a:pt x="49" y="14"/>
                  <a:pt x="49" y="14"/>
                </a:cubicBezTo>
                <a:lnTo>
                  <a:pt x="60" y="14"/>
                </a:lnTo>
                <a:close/>
                <a:moveTo>
                  <a:pt x="3" y="6"/>
                </a:moveTo>
                <a:cubicBezTo>
                  <a:pt x="3" y="11"/>
                  <a:pt x="3" y="11"/>
                  <a:pt x="3" y="11"/>
                </a:cubicBezTo>
                <a:cubicBezTo>
                  <a:pt x="3" y="13"/>
                  <a:pt x="4" y="14"/>
                  <a:pt x="6" y="14"/>
                </a:cubicBezTo>
                <a:cubicBezTo>
                  <a:pt x="6" y="14"/>
                  <a:pt x="6" y="14"/>
                  <a:pt x="6" y="14"/>
                </a:cubicBezTo>
                <a:cubicBezTo>
                  <a:pt x="47" y="14"/>
                  <a:pt x="47" y="14"/>
                  <a:pt x="47" y="14"/>
                </a:cubicBezTo>
                <a:cubicBezTo>
                  <a:pt x="47" y="3"/>
                  <a:pt x="47" y="3"/>
                  <a:pt x="47" y="3"/>
                </a:cubicBezTo>
                <a:cubicBezTo>
                  <a:pt x="6" y="3"/>
                  <a:pt x="6" y="3"/>
                  <a:pt x="6" y="3"/>
                </a:cubicBezTo>
                <a:cubicBezTo>
                  <a:pt x="4" y="3"/>
                  <a:pt x="3" y="4"/>
                  <a:pt x="3" y="6"/>
                </a:cubicBezTo>
                <a:close/>
                <a:moveTo>
                  <a:pt x="6" y="28"/>
                </a:moveTo>
                <a:cubicBezTo>
                  <a:pt x="6" y="28"/>
                  <a:pt x="6" y="28"/>
                  <a:pt x="6" y="28"/>
                </a:cubicBezTo>
                <a:cubicBezTo>
                  <a:pt x="47" y="28"/>
                  <a:pt x="47" y="28"/>
                  <a:pt x="47" y="28"/>
                </a:cubicBezTo>
                <a:cubicBezTo>
                  <a:pt x="47" y="16"/>
                  <a:pt x="47" y="16"/>
                  <a:pt x="47" y="16"/>
                </a:cubicBezTo>
                <a:cubicBezTo>
                  <a:pt x="6" y="16"/>
                  <a:pt x="6" y="16"/>
                  <a:pt x="6" y="16"/>
                </a:cubicBezTo>
                <a:cubicBezTo>
                  <a:pt x="6" y="16"/>
                  <a:pt x="6" y="16"/>
                  <a:pt x="6" y="16"/>
                </a:cubicBezTo>
                <a:cubicBezTo>
                  <a:pt x="4" y="16"/>
                  <a:pt x="3" y="18"/>
                  <a:pt x="3" y="19"/>
                </a:cubicBezTo>
                <a:cubicBezTo>
                  <a:pt x="3" y="25"/>
                  <a:pt x="3" y="25"/>
                  <a:pt x="3" y="25"/>
                </a:cubicBezTo>
                <a:cubicBezTo>
                  <a:pt x="3" y="27"/>
                  <a:pt x="4" y="28"/>
                  <a:pt x="6" y="28"/>
                </a:cubicBezTo>
                <a:close/>
                <a:moveTo>
                  <a:pt x="3" y="39"/>
                </a:moveTo>
                <a:cubicBezTo>
                  <a:pt x="3" y="40"/>
                  <a:pt x="4" y="42"/>
                  <a:pt x="6" y="42"/>
                </a:cubicBezTo>
                <a:cubicBezTo>
                  <a:pt x="48" y="42"/>
                  <a:pt x="48" y="42"/>
                  <a:pt x="48" y="42"/>
                </a:cubicBezTo>
                <a:cubicBezTo>
                  <a:pt x="48" y="41"/>
                  <a:pt x="47" y="41"/>
                  <a:pt x="47" y="41"/>
                </a:cubicBezTo>
                <a:cubicBezTo>
                  <a:pt x="47" y="30"/>
                  <a:pt x="47" y="30"/>
                  <a:pt x="47" y="30"/>
                </a:cubicBezTo>
                <a:cubicBezTo>
                  <a:pt x="6" y="30"/>
                  <a:pt x="6" y="30"/>
                  <a:pt x="6" y="30"/>
                </a:cubicBezTo>
                <a:cubicBezTo>
                  <a:pt x="6" y="30"/>
                  <a:pt x="6" y="30"/>
                  <a:pt x="6" y="30"/>
                </a:cubicBezTo>
                <a:cubicBezTo>
                  <a:pt x="4" y="30"/>
                  <a:pt x="3" y="31"/>
                  <a:pt x="3" y="33"/>
                </a:cubicBezTo>
                <a:lnTo>
                  <a:pt x="3" y="39"/>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013"/>
          </a:p>
        </p:txBody>
      </p:sp>
      <p:sp>
        <p:nvSpPr>
          <p:cNvPr id="103" name="Freeform 118"/>
          <p:cNvSpPr>
            <a:spLocks noEditPoints="1"/>
          </p:cNvSpPr>
          <p:nvPr/>
        </p:nvSpPr>
        <p:spPr bwMode="auto">
          <a:xfrm>
            <a:off x="6113283" y="4790657"/>
            <a:ext cx="283920" cy="285684"/>
          </a:xfrm>
          <a:custGeom>
            <a:avLst/>
            <a:gdLst>
              <a:gd name="T0" fmla="*/ 7 w 68"/>
              <a:gd name="T1" fmla="*/ 0 h 66"/>
              <a:gd name="T2" fmla="*/ 0 w 68"/>
              <a:gd name="T3" fmla="*/ 40 h 66"/>
              <a:gd name="T4" fmla="*/ 32 w 68"/>
              <a:gd name="T5" fmla="*/ 47 h 66"/>
              <a:gd name="T6" fmla="*/ 27 w 68"/>
              <a:gd name="T7" fmla="*/ 57 h 66"/>
              <a:gd name="T8" fmla="*/ 6 w 68"/>
              <a:gd name="T9" fmla="*/ 59 h 66"/>
              <a:gd name="T10" fmla="*/ 27 w 68"/>
              <a:gd name="T11" fmla="*/ 61 h 66"/>
              <a:gd name="T12" fmla="*/ 41 w 68"/>
              <a:gd name="T13" fmla="*/ 61 h 66"/>
              <a:gd name="T14" fmla="*/ 62 w 68"/>
              <a:gd name="T15" fmla="*/ 59 h 66"/>
              <a:gd name="T16" fmla="*/ 41 w 68"/>
              <a:gd name="T17" fmla="*/ 57 h 66"/>
              <a:gd name="T18" fmla="*/ 36 w 68"/>
              <a:gd name="T19" fmla="*/ 47 h 66"/>
              <a:gd name="T20" fmla="*/ 68 w 68"/>
              <a:gd name="T21" fmla="*/ 40 h 66"/>
              <a:gd name="T22" fmla="*/ 61 w 68"/>
              <a:gd name="T23" fmla="*/ 0 h 66"/>
              <a:gd name="T24" fmla="*/ 38 w 68"/>
              <a:gd name="T25" fmla="*/ 58 h 66"/>
              <a:gd name="T26" fmla="*/ 38 w 68"/>
              <a:gd name="T27" fmla="*/ 60 h 66"/>
              <a:gd name="T28" fmla="*/ 38 w 68"/>
              <a:gd name="T29" fmla="*/ 61 h 66"/>
              <a:gd name="T30" fmla="*/ 31 w 68"/>
              <a:gd name="T31" fmla="*/ 61 h 66"/>
              <a:gd name="T32" fmla="*/ 30 w 68"/>
              <a:gd name="T33" fmla="*/ 60 h 66"/>
              <a:gd name="T34" fmla="*/ 30 w 68"/>
              <a:gd name="T35" fmla="*/ 58 h 66"/>
              <a:gd name="T36" fmla="*/ 31 w 68"/>
              <a:gd name="T37" fmla="*/ 57 h 66"/>
              <a:gd name="T38" fmla="*/ 38 w 68"/>
              <a:gd name="T39" fmla="*/ 57 h 66"/>
              <a:gd name="T40" fmla="*/ 61 w 68"/>
              <a:gd name="T41" fmla="*/ 3 h 66"/>
              <a:gd name="T42" fmla="*/ 65 w 68"/>
              <a:gd name="T43" fmla="*/ 40 h 66"/>
              <a:gd name="T44" fmla="*/ 7 w 68"/>
              <a:gd name="T45" fmla="*/ 44 h 66"/>
              <a:gd name="T46" fmla="*/ 3 w 68"/>
              <a:gd name="T47" fmla="*/ 7 h 66"/>
              <a:gd name="T48" fmla="*/ 7 w 68"/>
              <a:gd name="T49" fmla="*/ 41 h 66"/>
              <a:gd name="T50" fmla="*/ 63 w 68"/>
              <a:gd name="T51" fmla="*/ 40 h 66"/>
              <a:gd name="T52" fmla="*/ 62 w 68"/>
              <a:gd name="T53" fmla="*/ 10 h 66"/>
              <a:gd name="T54" fmla="*/ 6 w 68"/>
              <a:gd name="T55" fmla="*/ 11 h 66"/>
              <a:gd name="T56" fmla="*/ 7 w 68"/>
              <a:gd name="T57" fmla="*/ 41 h 66"/>
              <a:gd name="T58" fmla="*/ 61 w 68"/>
              <a:gd name="T59" fmla="*/ 12 h 66"/>
              <a:gd name="T60" fmla="*/ 8 w 68"/>
              <a:gd name="T61" fmla="*/ 39 h 66"/>
              <a:gd name="T62" fmla="*/ 6 w 68"/>
              <a:gd name="T63" fmla="*/ 6 h 66"/>
              <a:gd name="T64" fmla="*/ 9 w 68"/>
              <a:gd name="T65" fmla="*/ 6 h 66"/>
              <a:gd name="T66" fmla="*/ 6 w 68"/>
              <a:gd name="T67" fmla="*/ 6 h 66"/>
              <a:gd name="T68" fmla="*/ 12 w 68"/>
              <a:gd name="T69" fmla="*/ 5 h 66"/>
              <a:gd name="T70" fmla="*/ 12 w 68"/>
              <a:gd name="T71" fmla="*/ 8 h 66"/>
              <a:gd name="T72" fmla="*/ 16 w 68"/>
              <a:gd name="T73" fmla="*/ 6 h 66"/>
              <a:gd name="T74" fmla="*/ 19 w 68"/>
              <a:gd name="T75" fmla="*/ 6 h 66"/>
              <a:gd name="T76" fmla="*/ 16 w 68"/>
              <a:gd name="T77" fmla="*/ 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 h="66">
                <a:moveTo>
                  <a:pt x="61" y="0"/>
                </a:moveTo>
                <a:cubicBezTo>
                  <a:pt x="7" y="0"/>
                  <a:pt x="7" y="0"/>
                  <a:pt x="7" y="0"/>
                </a:cubicBezTo>
                <a:cubicBezTo>
                  <a:pt x="3" y="0"/>
                  <a:pt x="0" y="3"/>
                  <a:pt x="0" y="7"/>
                </a:cubicBezTo>
                <a:cubicBezTo>
                  <a:pt x="0" y="40"/>
                  <a:pt x="0" y="40"/>
                  <a:pt x="0" y="40"/>
                </a:cubicBezTo>
                <a:cubicBezTo>
                  <a:pt x="0" y="44"/>
                  <a:pt x="3" y="47"/>
                  <a:pt x="7" y="47"/>
                </a:cubicBezTo>
                <a:cubicBezTo>
                  <a:pt x="32" y="47"/>
                  <a:pt x="32" y="47"/>
                  <a:pt x="32" y="47"/>
                </a:cubicBezTo>
                <a:cubicBezTo>
                  <a:pt x="32" y="52"/>
                  <a:pt x="32" y="52"/>
                  <a:pt x="32" y="52"/>
                </a:cubicBezTo>
                <a:cubicBezTo>
                  <a:pt x="30" y="53"/>
                  <a:pt x="28" y="55"/>
                  <a:pt x="27" y="57"/>
                </a:cubicBezTo>
                <a:cubicBezTo>
                  <a:pt x="8" y="57"/>
                  <a:pt x="8" y="57"/>
                  <a:pt x="8" y="57"/>
                </a:cubicBezTo>
                <a:cubicBezTo>
                  <a:pt x="7" y="57"/>
                  <a:pt x="6" y="58"/>
                  <a:pt x="6" y="59"/>
                </a:cubicBezTo>
                <a:cubicBezTo>
                  <a:pt x="6" y="60"/>
                  <a:pt x="7" y="61"/>
                  <a:pt x="8" y="61"/>
                </a:cubicBezTo>
                <a:cubicBezTo>
                  <a:pt x="27" y="61"/>
                  <a:pt x="27" y="61"/>
                  <a:pt x="27" y="61"/>
                </a:cubicBezTo>
                <a:cubicBezTo>
                  <a:pt x="28" y="64"/>
                  <a:pt x="31" y="66"/>
                  <a:pt x="34" y="66"/>
                </a:cubicBezTo>
                <a:cubicBezTo>
                  <a:pt x="37" y="66"/>
                  <a:pt x="40" y="64"/>
                  <a:pt x="41" y="61"/>
                </a:cubicBezTo>
                <a:cubicBezTo>
                  <a:pt x="60" y="61"/>
                  <a:pt x="60" y="61"/>
                  <a:pt x="60" y="61"/>
                </a:cubicBezTo>
                <a:cubicBezTo>
                  <a:pt x="61" y="61"/>
                  <a:pt x="62" y="60"/>
                  <a:pt x="62" y="59"/>
                </a:cubicBezTo>
                <a:cubicBezTo>
                  <a:pt x="62" y="58"/>
                  <a:pt x="61" y="57"/>
                  <a:pt x="60" y="57"/>
                </a:cubicBezTo>
                <a:cubicBezTo>
                  <a:pt x="41" y="57"/>
                  <a:pt x="41" y="57"/>
                  <a:pt x="41" y="57"/>
                </a:cubicBezTo>
                <a:cubicBezTo>
                  <a:pt x="40" y="55"/>
                  <a:pt x="38" y="53"/>
                  <a:pt x="36" y="52"/>
                </a:cubicBezTo>
                <a:cubicBezTo>
                  <a:pt x="36" y="47"/>
                  <a:pt x="36" y="47"/>
                  <a:pt x="36" y="47"/>
                </a:cubicBezTo>
                <a:cubicBezTo>
                  <a:pt x="61" y="47"/>
                  <a:pt x="61" y="47"/>
                  <a:pt x="61" y="47"/>
                </a:cubicBezTo>
                <a:cubicBezTo>
                  <a:pt x="65" y="47"/>
                  <a:pt x="68" y="44"/>
                  <a:pt x="68" y="40"/>
                </a:cubicBezTo>
                <a:cubicBezTo>
                  <a:pt x="68" y="7"/>
                  <a:pt x="68" y="7"/>
                  <a:pt x="68" y="7"/>
                </a:cubicBezTo>
                <a:cubicBezTo>
                  <a:pt x="68" y="3"/>
                  <a:pt x="65" y="0"/>
                  <a:pt x="61" y="0"/>
                </a:cubicBezTo>
                <a:close/>
                <a:moveTo>
                  <a:pt x="38" y="57"/>
                </a:moveTo>
                <a:cubicBezTo>
                  <a:pt x="38" y="57"/>
                  <a:pt x="38" y="58"/>
                  <a:pt x="38" y="58"/>
                </a:cubicBezTo>
                <a:cubicBezTo>
                  <a:pt x="38" y="58"/>
                  <a:pt x="38" y="59"/>
                  <a:pt x="38" y="59"/>
                </a:cubicBezTo>
                <a:cubicBezTo>
                  <a:pt x="38" y="59"/>
                  <a:pt x="38" y="60"/>
                  <a:pt x="38" y="60"/>
                </a:cubicBezTo>
                <a:cubicBezTo>
                  <a:pt x="38" y="61"/>
                  <a:pt x="38" y="61"/>
                  <a:pt x="38" y="61"/>
                </a:cubicBezTo>
                <a:cubicBezTo>
                  <a:pt x="38" y="61"/>
                  <a:pt x="38" y="61"/>
                  <a:pt x="38" y="61"/>
                </a:cubicBezTo>
                <a:cubicBezTo>
                  <a:pt x="37" y="62"/>
                  <a:pt x="36" y="63"/>
                  <a:pt x="34" y="63"/>
                </a:cubicBezTo>
                <a:cubicBezTo>
                  <a:pt x="33" y="63"/>
                  <a:pt x="31" y="62"/>
                  <a:pt x="31" y="61"/>
                </a:cubicBezTo>
                <a:cubicBezTo>
                  <a:pt x="31" y="61"/>
                  <a:pt x="31" y="61"/>
                  <a:pt x="31" y="61"/>
                </a:cubicBezTo>
                <a:cubicBezTo>
                  <a:pt x="31" y="61"/>
                  <a:pt x="30" y="61"/>
                  <a:pt x="30" y="60"/>
                </a:cubicBezTo>
                <a:cubicBezTo>
                  <a:pt x="30" y="60"/>
                  <a:pt x="30" y="59"/>
                  <a:pt x="30" y="59"/>
                </a:cubicBezTo>
                <a:cubicBezTo>
                  <a:pt x="30" y="59"/>
                  <a:pt x="30" y="58"/>
                  <a:pt x="30" y="58"/>
                </a:cubicBezTo>
                <a:cubicBezTo>
                  <a:pt x="30" y="58"/>
                  <a:pt x="31" y="57"/>
                  <a:pt x="31" y="57"/>
                </a:cubicBezTo>
                <a:cubicBezTo>
                  <a:pt x="31" y="57"/>
                  <a:pt x="31" y="57"/>
                  <a:pt x="31" y="57"/>
                </a:cubicBezTo>
                <a:cubicBezTo>
                  <a:pt x="31" y="56"/>
                  <a:pt x="33" y="55"/>
                  <a:pt x="34" y="55"/>
                </a:cubicBezTo>
                <a:cubicBezTo>
                  <a:pt x="36" y="55"/>
                  <a:pt x="37" y="56"/>
                  <a:pt x="38" y="57"/>
                </a:cubicBezTo>
                <a:close/>
                <a:moveTo>
                  <a:pt x="7" y="3"/>
                </a:moveTo>
                <a:cubicBezTo>
                  <a:pt x="61" y="3"/>
                  <a:pt x="61" y="3"/>
                  <a:pt x="61" y="3"/>
                </a:cubicBezTo>
                <a:cubicBezTo>
                  <a:pt x="63" y="3"/>
                  <a:pt x="65" y="5"/>
                  <a:pt x="65" y="7"/>
                </a:cubicBezTo>
                <a:cubicBezTo>
                  <a:pt x="65" y="40"/>
                  <a:pt x="65" y="40"/>
                  <a:pt x="65" y="40"/>
                </a:cubicBezTo>
                <a:cubicBezTo>
                  <a:pt x="65" y="42"/>
                  <a:pt x="63" y="44"/>
                  <a:pt x="61" y="44"/>
                </a:cubicBezTo>
                <a:cubicBezTo>
                  <a:pt x="7" y="44"/>
                  <a:pt x="7" y="44"/>
                  <a:pt x="7" y="44"/>
                </a:cubicBezTo>
                <a:cubicBezTo>
                  <a:pt x="5" y="44"/>
                  <a:pt x="3" y="42"/>
                  <a:pt x="3" y="40"/>
                </a:cubicBezTo>
                <a:cubicBezTo>
                  <a:pt x="3" y="7"/>
                  <a:pt x="3" y="7"/>
                  <a:pt x="3" y="7"/>
                </a:cubicBezTo>
                <a:cubicBezTo>
                  <a:pt x="3" y="5"/>
                  <a:pt x="5" y="3"/>
                  <a:pt x="7" y="3"/>
                </a:cubicBezTo>
                <a:close/>
                <a:moveTo>
                  <a:pt x="7" y="41"/>
                </a:moveTo>
                <a:cubicBezTo>
                  <a:pt x="62" y="41"/>
                  <a:pt x="62" y="41"/>
                  <a:pt x="62" y="41"/>
                </a:cubicBezTo>
                <a:cubicBezTo>
                  <a:pt x="62" y="41"/>
                  <a:pt x="63" y="41"/>
                  <a:pt x="63" y="40"/>
                </a:cubicBezTo>
                <a:cubicBezTo>
                  <a:pt x="63" y="11"/>
                  <a:pt x="63" y="11"/>
                  <a:pt x="63" y="11"/>
                </a:cubicBezTo>
                <a:cubicBezTo>
                  <a:pt x="63" y="10"/>
                  <a:pt x="62" y="10"/>
                  <a:pt x="62" y="10"/>
                </a:cubicBezTo>
                <a:cubicBezTo>
                  <a:pt x="7" y="10"/>
                  <a:pt x="7" y="10"/>
                  <a:pt x="7" y="10"/>
                </a:cubicBezTo>
                <a:cubicBezTo>
                  <a:pt x="6" y="10"/>
                  <a:pt x="6" y="10"/>
                  <a:pt x="6" y="11"/>
                </a:cubicBezTo>
                <a:cubicBezTo>
                  <a:pt x="6" y="40"/>
                  <a:pt x="6" y="40"/>
                  <a:pt x="6" y="40"/>
                </a:cubicBezTo>
                <a:cubicBezTo>
                  <a:pt x="6" y="41"/>
                  <a:pt x="6" y="41"/>
                  <a:pt x="7" y="41"/>
                </a:cubicBezTo>
                <a:close/>
                <a:moveTo>
                  <a:pt x="8" y="12"/>
                </a:moveTo>
                <a:cubicBezTo>
                  <a:pt x="61" y="12"/>
                  <a:pt x="61" y="12"/>
                  <a:pt x="61" y="12"/>
                </a:cubicBezTo>
                <a:cubicBezTo>
                  <a:pt x="61" y="39"/>
                  <a:pt x="61" y="39"/>
                  <a:pt x="61" y="39"/>
                </a:cubicBezTo>
                <a:cubicBezTo>
                  <a:pt x="8" y="39"/>
                  <a:pt x="8" y="39"/>
                  <a:pt x="8" y="39"/>
                </a:cubicBezTo>
                <a:lnTo>
                  <a:pt x="8" y="12"/>
                </a:lnTo>
                <a:close/>
                <a:moveTo>
                  <a:pt x="6" y="6"/>
                </a:moveTo>
                <a:cubicBezTo>
                  <a:pt x="6" y="5"/>
                  <a:pt x="6" y="5"/>
                  <a:pt x="7" y="5"/>
                </a:cubicBezTo>
                <a:cubicBezTo>
                  <a:pt x="8" y="5"/>
                  <a:pt x="9" y="5"/>
                  <a:pt x="9" y="6"/>
                </a:cubicBezTo>
                <a:cubicBezTo>
                  <a:pt x="9" y="7"/>
                  <a:pt x="8" y="8"/>
                  <a:pt x="7" y="8"/>
                </a:cubicBezTo>
                <a:cubicBezTo>
                  <a:pt x="6" y="8"/>
                  <a:pt x="6" y="7"/>
                  <a:pt x="6" y="6"/>
                </a:cubicBezTo>
                <a:close/>
                <a:moveTo>
                  <a:pt x="11" y="6"/>
                </a:moveTo>
                <a:cubicBezTo>
                  <a:pt x="11" y="5"/>
                  <a:pt x="11" y="5"/>
                  <a:pt x="12" y="5"/>
                </a:cubicBezTo>
                <a:cubicBezTo>
                  <a:pt x="13" y="5"/>
                  <a:pt x="14" y="5"/>
                  <a:pt x="14" y="6"/>
                </a:cubicBezTo>
                <a:cubicBezTo>
                  <a:pt x="14" y="7"/>
                  <a:pt x="13" y="8"/>
                  <a:pt x="12" y="8"/>
                </a:cubicBezTo>
                <a:cubicBezTo>
                  <a:pt x="11" y="8"/>
                  <a:pt x="11" y="7"/>
                  <a:pt x="11" y="6"/>
                </a:cubicBezTo>
                <a:close/>
                <a:moveTo>
                  <a:pt x="16" y="6"/>
                </a:moveTo>
                <a:cubicBezTo>
                  <a:pt x="16" y="5"/>
                  <a:pt x="16" y="5"/>
                  <a:pt x="17" y="5"/>
                </a:cubicBezTo>
                <a:cubicBezTo>
                  <a:pt x="18" y="5"/>
                  <a:pt x="19" y="5"/>
                  <a:pt x="19" y="6"/>
                </a:cubicBezTo>
                <a:cubicBezTo>
                  <a:pt x="19" y="7"/>
                  <a:pt x="18" y="8"/>
                  <a:pt x="17" y="8"/>
                </a:cubicBezTo>
                <a:cubicBezTo>
                  <a:pt x="16" y="8"/>
                  <a:pt x="16" y="7"/>
                  <a:pt x="16" y="6"/>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013"/>
          </a:p>
        </p:txBody>
      </p:sp>
      <p:sp>
        <p:nvSpPr>
          <p:cNvPr id="104" name="Freeform 140"/>
          <p:cNvSpPr>
            <a:spLocks noEditPoints="1"/>
          </p:cNvSpPr>
          <p:nvPr/>
        </p:nvSpPr>
        <p:spPr bwMode="auto">
          <a:xfrm>
            <a:off x="7076140" y="4767732"/>
            <a:ext cx="253941" cy="329770"/>
          </a:xfrm>
          <a:custGeom>
            <a:avLst/>
            <a:gdLst>
              <a:gd name="T0" fmla="*/ 43 w 61"/>
              <a:gd name="T1" fmla="*/ 47 h 76"/>
              <a:gd name="T2" fmla="*/ 43 w 61"/>
              <a:gd name="T3" fmla="*/ 51 h 76"/>
              <a:gd name="T4" fmla="*/ 61 w 61"/>
              <a:gd name="T5" fmla="*/ 68 h 76"/>
              <a:gd name="T6" fmla="*/ 38 w 61"/>
              <a:gd name="T7" fmla="*/ 70 h 76"/>
              <a:gd name="T8" fmla="*/ 23 w 61"/>
              <a:gd name="T9" fmla="*/ 70 h 76"/>
              <a:gd name="T10" fmla="*/ 0 w 61"/>
              <a:gd name="T11" fmla="*/ 68 h 76"/>
              <a:gd name="T12" fmla="*/ 23 w 61"/>
              <a:gd name="T13" fmla="*/ 66 h 76"/>
              <a:gd name="T14" fmla="*/ 29 w 61"/>
              <a:gd name="T15" fmla="*/ 56 h 76"/>
              <a:gd name="T16" fmla="*/ 0 w 61"/>
              <a:gd name="T17" fmla="*/ 49 h 76"/>
              <a:gd name="T18" fmla="*/ 7 w 61"/>
              <a:gd name="T19" fmla="*/ 0 h 76"/>
              <a:gd name="T20" fmla="*/ 61 w 61"/>
              <a:gd name="T21" fmla="*/ 7 h 76"/>
              <a:gd name="T22" fmla="*/ 54 w 61"/>
              <a:gd name="T23" fmla="*/ 56 h 76"/>
              <a:gd name="T24" fmla="*/ 33 w 61"/>
              <a:gd name="T25" fmla="*/ 61 h 76"/>
              <a:gd name="T26" fmla="*/ 59 w 61"/>
              <a:gd name="T27" fmla="*/ 66 h 76"/>
              <a:gd name="T28" fmla="*/ 47 w 61"/>
              <a:gd name="T29" fmla="*/ 44 h 76"/>
              <a:gd name="T30" fmla="*/ 39 w 61"/>
              <a:gd name="T31" fmla="*/ 53 h 76"/>
              <a:gd name="T32" fmla="*/ 47 w 61"/>
              <a:gd name="T33" fmla="*/ 44 h 76"/>
              <a:gd name="T34" fmla="*/ 39 w 61"/>
              <a:gd name="T35" fmla="*/ 33 h 76"/>
              <a:gd name="T36" fmla="*/ 47 w 61"/>
              <a:gd name="T37" fmla="*/ 42 h 76"/>
              <a:gd name="T38" fmla="*/ 47 w 61"/>
              <a:gd name="T39" fmla="*/ 21 h 76"/>
              <a:gd name="T40" fmla="*/ 39 w 61"/>
              <a:gd name="T41" fmla="*/ 31 h 76"/>
              <a:gd name="T42" fmla="*/ 47 w 61"/>
              <a:gd name="T43" fmla="*/ 21 h 76"/>
              <a:gd name="T44" fmla="*/ 54 w 61"/>
              <a:gd name="T45" fmla="*/ 44 h 76"/>
              <a:gd name="T46" fmla="*/ 49 w 61"/>
              <a:gd name="T47" fmla="*/ 53 h 76"/>
              <a:gd name="T48" fmla="*/ 58 w 61"/>
              <a:gd name="T49" fmla="*/ 49 h 76"/>
              <a:gd name="T50" fmla="*/ 58 w 61"/>
              <a:gd name="T51" fmla="*/ 42 h 76"/>
              <a:gd name="T52" fmla="*/ 54 w 61"/>
              <a:gd name="T53" fmla="*/ 33 h 76"/>
              <a:gd name="T54" fmla="*/ 49 w 61"/>
              <a:gd name="T55" fmla="*/ 42 h 76"/>
              <a:gd name="T56" fmla="*/ 58 w 61"/>
              <a:gd name="T57" fmla="*/ 38 h 76"/>
              <a:gd name="T58" fmla="*/ 58 w 61"/>
              <a:gd name="T59" fmla="*/ 31 h 76"/>
              <a:gd name="T60" fmla="*/ 54 w 61"/>
              <a:gd name="T61" fmla="*/ 21 h 76"/>
              <a:gd name="T62" fmla="*/ 49 w 61"/>
              <a:gd name="T63" fmla="*/ 31 h 76"/>
              <a:gd name="T64" fmla="*/ 58 w 61"/>
              <a:gd name="T65" fmla="*/ 27 h 76"/>
              <a:gd name="T66" fmla="*/ 58 w 61"/>
              <a:gd name="T67" fmla="*/ 20 h 76"/>
              <a:gd name="T68" fmla="*/ 7 w 61"/>
              <a:gd name="T69" fmla="*/ 19 h 76"/>
              <a:gd name="T70" fmla="*/ 58 w 61"/>
              <a:gd name="T71" fmla="*/ 15 h 76"/>
              <a:gd name="T72" fmla="*/ 58 w 61"/>
              <a:gd name="T73" fmla="*/ 7 h 76"/>
              <a:gd name="T74" fmla="*/ 7 w 61"/>
              <a:gd name="T75" fmla="*/ 3 h 76"/>
              <a:gd name="T76" fmla="*/ 3 w 61"/>
              <a:gd name="T77" fmla="*/ 11 h 76"/>
              <a:gd name="T78" fmla="*/ 3 w 61"/>
              <a:gd name="T79" fmla="*/ 27 h 76"/>
              <a:gd name="T80" fmla="*/ 37 w 61"/>
              <a:gd name="T81" fmla="*/ 31 h 76"/>
              <a:gd name="T82" fmla="*/ 7 w 61"/>
              <a:gd name="T83" fmla="*/ 21 h 76"/>
              <a:gd name="T84" fmla="*/ 3 w 61"/>
              <a:gd name="T85" fmla="*/ 22 h 76"/>
              <a:gd name="T86" fmla="*/ 3 w 61"/>
              <a:gd name="T87" fmla="*/ 38 h 76"/>
              <a:gd name="T88" fmla="*/ 37 w 61"/>
              <a:gd name="T89" fmla="*/ 42 h 76"/>
              <a:gd name="T90" fmla="*/ 7 w 61"/>
              <a:gd name="T91" fmla="*/ 33 h 76"/>
              <a:gd name="T92" fmla="*/ 3 w 61"/>
              <a:gd name="T93" fmla="*/ 34 h 76"/>
              <a:gd name="T94" fmla="*/ 37 w 61"/>
              <a:gd name="T95" fmla="*/ 53 h 76"/>
              <a:gd name="T96" fmla="*/ 7 w 61"/>
              <a:gd name="T97" fmla="*/ 44 h 76"/>
              <a:gd name="T98" fmla="*/ 3 w 61"/>
              <a:gd name="T99" fmla="*/ 45 h 76"/>
              <a:gd name="T100" fmla="*/ 7 w 61"/>
              <a:gd name="T101" fmla="*/ 53 h 76"/>
              <a:gd name="T102" fmla="*/ 35 w 61"/>
              <a:gd name="T103" fmla="*/ 68 h 76"/>
              <a:gd name="T104" fmla="*/ 26 w 61"/>
              <a:gd name="T105" fmla="*/ 68 h 76"/>
              <a:gd name="T106" fmla="*/ 35 w 61"/>
              <a:gd name="T107" fmla="*/ 68 h 76"/>
              <a:gd name="T108" fmla="*/ 45 w 61"/>
              <a:gd name="T109" fmla="*/ 37 h 76"/>
              <a:gd name="T110" fmla="*/ 41 w 61"/>
              <a:gd name="T111" fmla="*/ 37 h 76"/>
              <a:gd name="T112" fmla="*/ 43 w 61"/>
              <a:gd name="T113" fmla="*/ 28 h 76"/>
              <a:gd name="T114" fmla="*/ 43 w 61"/>
              <a:gd name="T115" fmla="*/ 24 h 76"/>
              <a:gd name="T116" fmla="*/ 43 w 61"/>
              <a:gd name="T117" fmla="*/ 2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1" h="76">
                <a:moveTo>
                  <a:pt x="41" y="49"/>
                </a:moveTo>
                <a:cubicBezTo>
                  <a:pt x="41" y="48"/>
                  <a:pt x="42" y="47"/>
                  <a:pt x="43" y="47"/>
                </a:cubicBezTo>
                <a:cubicBezTo>
                  <a:pt x="44" y="47"/>
                  <a:pt x="45" y="48"/>
                  <a:pt x="45" y="49"/>
                </a:cubicBezTo>
                <a:cubicBezTo>
                  <a:pt x="45" y="50"/>
                  <a:pt x="44" y="51"/>
                  <a:pt x="43" y="51"/>
                </a:cubicBezTo>
                <a:cubicBezTo>
                  <a:pt x="42" y="51"/>
                  <a:pt x="41" y="50"/>
                  <a:pt x="41" y="49"/>
                </a:cubicBezTo>
                <a:close/>
                <a:moveTo>
                  <a:pt x="61" y="68"/>
                </a:moveTo>
                <a:cubicBezTo>
                  <a:pt x="61" y="70"/>
                  <a:pt x="60" y="70"/>
                  <a:pt x="59" y="70"/>
                </a:cubicBezTo>
                <a:cubicBezTo>
                  <a:pt x="38" y="70"/>
                  <a:pt x="38" y="70"/>
                  <a:pt x="38" y="70"/>
                </a:cubicBezTo>
                <a:cubicBezTo>
                  <a:pt x="37" y="74"/>
                  <a:pt x="34" y="76"/>
                  <a:pt x="31" y="76"/>
                </a:cubicBezTo>
                <a:cubicBezTo>
                  <a:pt x="27" y="76"/>
                  <a:pt x="24" y="74"/>
                  <a:pt x="23" y="70"/>
                </a:cubicBezTo>
                <a:cubicBezTo>
                  <a:pt x="2" y="70"/>
                  <a:pt x="2" y="70"/>
                  <a:pt x="2" y="70"/>
                </a:cubicBezTo>
                <a:cubicBezTo>
                  <a:pt x="1" y="70"/>
                  <a:pt x="0" y="70"/>
                  <a:pt x="0" y="68"/>
                </a:cubicBezTo>
                <a:cubicBezTo>
                  <a:pt x="0" y="67"/>
                  <a:pt x="1" y="66"/>
                  <a:pt x="2" y="66"/>
                </a:cubicBezTo>
                <a:cubicBezTo>
                  <a:pt x="23" y="66"/>
                  <a:pt x="23" y="66"/>
                  <a:pt x="23" y="66"/>
                </a:cubicBezTo>
                <a:cubicBezTo>
                  <a:pt x="24" y="64"/>
                  <a:pt x="26" y="62"/>
                  <a:pt x="29" y="61"/>
                </a:cubicBezTo>
                <a:cubicBezTo>
                  <a:pt x="29" y="56"/>
                  <a:pt x="29" y="56"/>
                  <a:pt x="29" y="56"/>
                </a:cubicBezTo>
                <a:cubicBezTo>
                  <a:pt x="7" y="56"/>
                  <a:pt x="7" y="56"/>
                  <a:pt x="7" y="56"/>
                </a:cubicBezTo>
                <a:cubicBezTo>
                  <a:pt x="3" y="56"/>
                  <a:pt x="0" y="53"/>
                  <a:pt x="0" y="49"/>
                </a:cubicBezTo>
                <a:cubicBezTo>
                  <a:pt x="0" y="7"/>
                  <a:pt x="0" y="7"/>
                  <a:pt x="0" y="7"/>
                </a:cubicBezTo>
                <a:cubicBezTo>
                  <a:pt x="0" y="3"/>
                  <a:pt x="3" y="0"/>
                  <a:pt x="7" y="0"/>
                </a:cubicBezTo>
                <a:cubicBezTo>
                  <a:pt x="54" y="0"/>
                  <a:pt x="54" y="0"/>
                  <a:pt x="54" y="0"/>
                </a:cubicBezTo>
                <a:cubicBezTo>
                  <a:pt x="58" y="0"/>
                  <a:pt x="61" y="3"/>
                  <a:pt x="61" y="7"/>
                </a:cubicBezTo>
                <a:cubicBezTo>
                  <a:pt x="61" y="49"/>
                  <a:pt x="61" y="49"/>
                  <a:pt x="61" y="49"/>
                </a:cubicBezTo>
                <a:cubicBezTo>
                  <a:pt x="61" y="53"/>
                  <a:pt x="58" y="56"/>
                  <a:pt x="54" y="56"/>
                </a:cubicBezTo>
                <a:cubicBezTo>
                  <a:pt x="33" y="56"/>
                  <a:pt x="33" y="56"/>
                  <a:pt x="33" y="56"/>
                </a:cubicBezTo>
                <a:cubicBezTo>
                  <a:pt x="33" y="61"/>
                  <a:pt x="33" y="61"/>
                  <a:pt x="33" y="61"/>
                </a:cubicBezTo>
                <a:cubicBezTo>
                  <a:pt x="35" y="62"/>
                  <a:pt x="37" y="64"/>
                  <a:pt x="38" y="66"/>
                </a:cubicBezTo>
                <a:cubicBezTo>
                  <a:pt x="59" y="66"/>
                  <a:pt x="59" y="66"/>
                  <a:pt x="59" y="66"/>
                </a:cubicBezTo>
                <a:cubicBezTo>
                  <a:pt x="60" y="66"/>
                  <a:pt x="61" y="67"/>
                  <a:pt x="61" y="68"/>
                </a:cubicBezTo>
                <a:close/>
                <a:moveTo>
                  <a:pt x="47" y="44"/>
                </a:moveTo>
                <a:cubicBezTo>
                  <a:pt x="39" y="44"/>
                  <a:pt x="39" y="44"/>
                  <a:pt x="39" y="44"/>
                </a:cubicBezTo>
                <a:cubicBezTo>
                  <a:pt x="39" y="53"/>
                  <a:pt x="39" y="53"/>
                  <a:pt x="39" y="53"/>
                </a:cubicBezTo>
                <a:cubicBezTo>
                  <a:pt x="47" y="53"/>
                  <a:pt x="47" y="53"/>
                  <a:pt x="47" y="53"/>
                </a:cubicBezTo>
                <a:lnTo>
                  <a:pt x="47" y="44"/>
                </a:lnTo>
                <a:close/>
                <a:moveTo>
                  <a:pt x="47" y="33"/>
                </a:moveTo>
                <a:cubicBezTo>
                  <a:pt x="39" y="33"/>
                  <a:pt x="39" y="33"/>
                  <a:pt x="39" y="33"/>
                </a:cubicBezTo>
                <a:cubicBezTo>
                  <a:pt x="39" y="42"/>
                  <a:pt x="39" y="42"/>
                  <a:pt x="39" y="42"/>
                </a:cubicBezTo>
                <a:cubicBezTo>
                  <a:pt x="47" y="42"/>
                  <a:pt x="47" y="42"/>
                  <a:pt x="47" y="42"/>
                </a:cubicBezTo>
                <a:lnTo>
                  <a:pt x="47" y="33"/>
                </a:lnTo>
                <a:close/>
                <a:moveTo>
                  <a:pt x="47" y="21"/>
                </a:moveTo>
                <a:cubicBezTo>
                  <a:pt x="39" y="21"/>
                  <a:pt x="39" y="21"/>
                  <a:pt x="39" y="21"/>
                </a:cubicBezTo>
                <a:cubicBezTo>
                  <a:pt x="39" y="31"/>
                  <a:pt x="39" y="31"/>
                  <a:pt x="39" y="31"/>
                </a:cubicBezTo>
                <a:cubicBezTo>
                  <a:pt x="47" y="31"/>
                  <a:pt x="47" y="31"/>
                  <a:pt x="47" y="31"/>
                </a:cubicBezTo>
                <a:lnTo>
                  <a:pt x="47" y="21"/>
                </a:lnTo>
                <a:close/>
                <a:moveTo>
                  <a:pt x="58" y="42"/>
                </a:moveTo>
                <a:cubicBezTo>
                  <a:pt x="57" y="43"/>
                  <a:pt x="55" y="44"/>
                  <a:pt x="54" y="44"/>
                </a:cubicBezTo>
                <a:cubicBezTo>
                  <a:pt x="49" y="44"/>
                  <a:pt x="49" y="44"/>
                  <a:pt x="49" y="44"/>
                </a:cubicBezTo>
                <a:cubicBezTo>
                  <a:pt x="49" y="53"/>
                  <a:pt x="49" y="53"/>
                  <a:pt x="49" y="53"/>
                </a:cubicBezTo>
                <a:cubicBezTo>
                  <a:pt x="54" y="53"/>
                  <a:pt x="54" y="53"/>
                  <a:pt x="54" y="53"/>
                </a:cubicBezTo>
                <a:cubicBezTo>
                  <a:pt x="56" y="53"/>
                  <a:pt x="58" y="51"/>
                  <a:pt x="58" y="49"/>
                </a:cubicBezTo>
                <a:cubicBezTo>
                  <a:pt x="58" y="45"/>
                  <a:pt x="58" y="45"/>
                  <a:pt x="58" y="45"/>
                </a:cubicBezTo>
                <a:lnTo>
                  <a:pt x="58" y="42"/>
                </a:lnTo>
                <a:close/>
                <a:moveTo>
                  <a:pt x="58" y="31"/>
                </a:moveTo>
                <a:cubicBezTo>
                  <a:pt x="57" y="32"/>
                  <a:pt x="55" y="33"/>
                  <a:pt x="54" y="33"/>
                </a:cubicBezTo>
                <a:cubicBezTo>
                  <a:pt x="49" y="33"/>
                  <a:pt x="49" y="33"/>
                  <a:pt x="49" y="33"/>
                </a:cubicBezTo>
                <a:cubicBezTo>
                  <a:pt x="49" y="42"/>
                  <a:pt x="49" y="42"/>
                  <a:pt x="49" y="42"/>
                </a:cubicBezTo>
                <a:cubicBezTo>
                  <a:pt x="54" y="42"/>
                  <a:pt x="54" y="42"/>
                  <a:pt x="54" y="42"/>
                </a:cubicBezTo>
                <a:cubicBezTo>
                  <a:pt x="56" y="42"/>
                  <a:pt x="58" y="40"/>
                  <a:pt x="58" y="38"/>
                </a:cubicBezTo>
                <a:cubicBezTo>
                  <a:pt x="58" y="34"/>
                  <a:pt x="58" y="34"/>
                  <a:pt x="58" y="34"/>
                </a:cubicBezTo>
                <a:lnTo>
                  <a:pt x="58" y="31"/>
                </a:lnTo>
                <a:close/>
                <a:moveTo>
                  <a:pt x="58" y="20"/>
                </a:moveTo>
                <a:cubicBezTo>
                  <a:pt x="57" y="21"/>
                  <a:pt x="55" y="21"/>
                  <a:pt x="54" y="21"/>
                </a:cubicBezTo>
                <a:cubicBezTo>
                  <a:pt x="49" y="21"/>
                  <a:pt x="49" y="21"/>
                  <a:pt x="49" y="21"/>
                </a:cubicBezTo>
                <a:cubicBezTo>
                  <a:pt x="49" y="31"/>
                  <a:pt x="49" y="31"/>
                  <a:pt x="49" y="31"/>
                </a:cubicBezTo>
                <a:cubicBezTo>
                  <a:pt x="54" y="31"/>
                  <a:pt x="54" y="31"/>
                  <a:pt x="54" y="31"/>
                </a:cubicBezTo>
                <a:cubicBezTo>
                  <a:pt x="56" y="31"/>
                  <a:pt x="58" y="29"/>
                  <a:pt x="58" y="27"/>
                </a:cubicBezTo>
                <a:cubicBezTo>
                  <a:pt x="58" y="22"/>
                  <a:pt x="58" y="22"/>
                  <a:pt x="58" y="22"/>
                </a:cubicBezTo>
                <a:lnTo>
                  <a:pt x="58" y="20"/>
                </a:lnTo>
                <a:close/>
                <a:moveTo>
                  <a:pt x="3" y="15"/>
                </a:moveTo>
                <a:cubicBezTo>
                  <a:pt x="3" y="18"/>
                  <a:pt x="5" y="19"/>
                  <a:pt x="7" y="19"/>
                </a:cubicBezTo>
                <a:cubicBezTo>
                  <a:pt x="54" y="19"/>
                  <a:pt x="54" y="19"/>
                  <a:pt x="54" y="19"/>
                </a:cubicBezTo>
                <a:cubicBezTo>
                  <a:pt x="56" y="19"/>
                  <a:pt x="58" y="18"/>
                  <a:pt x="58" y="15"/>
                </a:cubicBezTo>
                <a:cubicBezTo>
                  <a:pt x="58" y="11"/>
                  <a:pt x="58" y="11"/>
                  <a:pt x="58" y="11"/>
                </a:cubicBezTo>
                <a:cubicBezTo>
                  <a:pt x="58" y="7"/>
                  <a:pt x="58" y="7"/>
                  <a:pt x="58" y="7"/>
                </a:cubicBezTo>
                <a:cubicBezTo>
                  <a:pt x="58" y="5"/>
                  <a:pt x="56" y="3"/>
                  <a:pt x="54" y="3"/>
                </a:cubicBezTo>
                <a:cubicBezTo>
                  <a:pt x="7" y="3"/>
                  <a:pt x="7" y="3"/>
                  <a:pt x="7" y="3"/>
                </a:cubicBezTo>
                <a:cubicBezTo>
                  <a:pt x="5" y="3"/>
                  <a:pt x="3" y="5"/>
                  <a:pt x="3" y="7"/>
                </a:cubicBezTo>
                <a:cubicBezTo>
                  <a:pt x="3" y="11"/>
                  <a:pt x="3" y="11"/>
                  <a:pt x="3" y="11"/>
                </a:cubicBezTo>
                <a:lnTo>
                  <a:pt x="3" y="15"/>
                </a:lnTo>
                <a:close/>
                <a:moveTo>
                  <a:pt x="3" y="27"/>
                </a:moveTo>
                <a:cubicBezTo>
                  <a:pt x="3" y="29"/>
                  <a:pt x="5" y="31"/>
                  <a:pt x="7" y="31"/>
                </a:cubicBezTo>
                <a:cubicBezTo>
                  <a:pt x="37" y="31"/>
                  <a:pt x="37" y="31"/>
                  <a:pt x="37" y="31"/>
                </a:cubicBezTo>
                <a:cubicBezTo>
                  <a:pt x="37" y="21"/>
                  <a:pt x="37" y="21"/>
                  <a:pt x="37" y="21"/>
                </a:cubicBezTo>
                <a:cubicBezTo>
                  <a:pt x="7" y="21"/>
                  <a:pt x="7" y="21"/>
                  <a:pt x="7" y="21"/>
                </a:cubicBezTo>
                <a:cubicBezTo>
                  <a:pt x="6" y="21"/>
                  <a:pt x="4" y="21"/>
                  <a:pt x="3" y="20"/>
                </a:cubicBezTo>
                <a:cubicBezTo>
                  <a:pt x="3" y="22"/>
                  <a:pt x="3" y="22"/>
                  <a:pt x="3" y="22"/>
                </a:cubicBezTo>
                <a:lnTo>
                  <a:pt x="3" y="27"/>
                </a:lnTo>
                <a:close/>
                <a:moveTo>
                  <a:pt x="3" y="38"/>
                </a:moveTo>
                <a:cubicBezTo>
                  <a:pt x="3" y="40"/>
                  <a:pt x="5" y="42"/>
                  <a:pt x="7" y="42"/>
                </a:cubicBezTo>
                <a:cubicBezTo>
                  <a:pt x="37" y="42"/>
                  <a:pt x="37" y="42"/>
                  <a:pt x="37" y="42"/>
                </a:cubicBezTo>
                <a:cubicBezTo>
                  <a:pt x="37" y="33"/>
                  <a:pt x="37" y="33"/>
                  <a:pt x="37" y="33"/>
                </a:cubicBezTo>
                <a:cubicBezTo>
                  <a:pt x="7" y="33"/>
                  <a:pt x="7" y="33"/>
                  <a:pt x="7" y="33"/>
                </a:cubicBezTo>
                <a:cubicBezTo>
                  <a:pt x="6" y="33"/>
                  <a:pt x="4" y="32"/>
                  <a:pt x="3" y="31"/>
                </a:cubicBezTo>
                <a:cubicBezTo>
                  <a:pt x="3" y="34"/>
                  <a:pt x="3" y="34"/>
                  <a:pt x="3" y="34"/>
                </a:cubicBezTo>
                <a:lnTo>
                  <a:pt x="3" y="38"/>
                </a:lnTo>
                <a:close/>
                <a:moveTo>
                  <a:pt x="37" y="53"/>
                </a:moveTo>
                <a:cubicBezTo>
                  <a:pt x="37" y="44"/>
                  <a:pt x="37" y="44"/>
                  <a:pt x="37" y="44"/>
                </a:cubicBezTo>
                <a:cubicBezTo>
                  <a:pt x="7" y="44"/>
                  <a:pt x="7" y="44"/>
                  <a:pt x="7" y="44"/>
                </a:cubicBezTo>
                <a:cubicBezTo>
                  <a:pt x="6" y="44"/>
                  <a:pt x="4" y="43"/>
                  <a:pt x="3" y="42"/>
                </a:cubicBezTo>
                <a:cubicBezTo>
                  <a:pt x="3" y="45"/>
                  <a:pt x="3" y="45"/>
                  <a:pt x="3" y="45"/>
                </a:cubicBezTo>
                <a:cubicBezTo>
                  <a:pt x="3" y="49"/>
                  <a:pt x="3" y="49"/>
                  <a:pt x="3" y="49"/>
                </a:cubicBezTo>
                <a:cubicBezTo>
                  <a:pt x="3" y="51"/>
                  <a:pt x="5" y="53"/>
                  <a:pt x="7" y="53"/>
                </a:cubicBezTo>
                <a:lnTo>
                  <a:pt x="37" y="53"/>
                </a:lnTo>
                <a:close/>
                <a:moveTo>
                  <a:pt x="35" y="68"/>
                </a:moveTo>
                <a:cubicBezTo>
                  <a:pt x="35" y="66"/>
                  <a:pt x="33" y="64"/>
                  <a:pt x="31" y="64"/>
                </a:cubicBezTo>
                <a:cubicBezTo>
                  <a:pt x="28" y="64"/>
                  <a:pt x="26" y="66"/>
                  <a:pt x="26" y="68"/>
                </a:cubicBezTo>
                <a:cubicBezTo>
                  <a:pt x="26" y="71"/>
                  <a:pt x="28" y="73"/>
                  <a:pt x="31" y="73"/>
                </a:cubicBezTo>
                <a:cubicBezTo>
                  <a:pt x="33" y="73"/>
                  <a:pt x="35" y="71"/>
                  <a:pt x="35" y="68"/>
                </a:cubicBezTo>
                <a:close/>
                <a:moveTo>
                  <a:pt x="43" y="39"/>
                </a:moveTo>
                <a:cubicBezTo>
                  <a:pt x="44" y="39"/>
                  <a:pt x="45" y="38"/>
                  <a:pt x="45" y="37"/>
                </a:cubicBezTo>
                <a:cubicBezTo>
                  <a:pt x="45" y="36"/>
                  <a:pt x="44" y="36"/>
                  <a:pt x="43" y="36"/>
                </a:cubicBezTo>
                <a:cubicBezTo>
                  <a:pt x="42" y="36"/>
                  <a:pt x="41" y="36"/>
                  <a:pt x="41" y="37"/>
                </a:cubicBezTo>
                <a:cubicBezTo>
                  <a:pt x="41" y="38"/>
                  <a:pt x="42" y="39"/>
                  <a:pt x="43" y="39"/>
                </a:cubicBezTo>
                <a:close/>
                <a:moveTo>
                  <a:pt x="43" y="28"/>
                </a:moveTo>
                <a:cubicBezTo>
                  <a:pt x="44" y="28"/>
                  <a:pt x="45" y="27"/>
                  <a:pt x="45" y="26"/>
                </a:cubicBezTo>
                <a:cubicBezTo>
                  <a:pt x="45" y="25"/>
                  <a:pt x="44" y="24"/>
                  <a:pt x="43" y="24"/>
                </a:cubicBezTo>
                <a:cubicBezTo>
                  <a:pt x="42" y="24"/>
                  <a:pt x="41" y="25"/>
                  <a:pt x="41" y="26"/>
                </a:cubicBezTo>
                <a:cubicBezTo>
                  <a:pt x="41" y="27"/>
                  <a:pt x="42" y="28"/>
                  <a:pt x="43" y="28"/>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013"/>
          </a:p>
        </p:txBody>
      </p:sp>
      <p:sp>
        <p:nvSpPr>
          <p:cNvPr id="105" name="Freeform 141"/>
          <p:cNvSpPr>
            <a:spLocks noEditPoints="1"/>
          </p:cNvSpPr>
          <p:nvPr/>
        </p:nvSpPr>
        <p:spPr bwMode="auto">
          <a:xfrm>
            <a:off x="6584131" y="4790657"/>
            <a:ext cx="287446" cy="285684"/>
          </a:xfrm>
          <a:custGeom>
            <a:avLst/>
            <a:gdLst>
              <a:gd name="T0" fmla="*/ 13 w 69"/>
              <a:gd name="T1" fmla="*/ 5 h 66"/>
              <a:gd name="T2" fmla="*/ 13 w 69"/>
              <a:gd name="T3" fmla="*/ 8 h 66"/>
              <a:gd name="T4" fmla="*/ 18 w 69"/>
              <a:gd name="T5" fmla="*/ 8 h 66"/>
              <a:gd name="T6" fmla="*/ 18 w 69"/>
              <a:gd name="T7" fmla="*/ 5 h 66"/>
              <a:gd name="T8" fmla="*/ 18 w 69"/>
              <a:gd name="T9" fmla="*/ 8 h 66"/>
              <a:gd name="T10" fmla="*/ 10 w 69"/>
              <a:gd name="T11" fmla="*/ 6 h 66"/>
              <a:gd name="T12" fmla="*/ 6 w 69"/>
              <a:gd name="T13" fmla="*/ 6 h 66"/>
              <a:gd name="T14" fmla="*/ 37 w 69"/>
              <a:gd name="T15" fmla="*/ 34 h 66"/>
              <a:gd name="T16" fmla="*/ 39 w 69"/>
              <a:gd name="T17" fmla="*/ 34 h 66"/>
              <a:gd name="T18" fmla="*/ 46 w 69"/>
              <a:gd name="T19" fmla="*/ 25 h 66"/>
              <a:gd name="T20" fmla="*/ 37 w 69"/>
              <a:gd name="T21" fmla="*/ 17 h 66"/>
              <a:gd name="T22" fmla="*/ 44 w 69"/>
              <a:gd name="T23" fmla="*/ 26 h 66"/>
              <a:gd name="T24" fmla="*/ 37 w 69"/>
              <a:gd name="T25" fmla="*/ 34 h 66"/>
              <a:gd name="T26" fmla="*/ 63 w 69"/>
              <a:gd name="T27" fmla="*/ 40 h 66"/>
              <a:gd name="T28" fmla="*/ 7 w 69"/>
              <a:gd name="T29" fmla="*/ 41 h 66"/>
              <a:gd name="T30" fmla="*/ 6 w 69"/>
              <a:gd name="T31" fmla="*/ 11 h 66"/>
              <a:gd name="T32" fmla="*/ 62 w 69"/>
              <a:gd name="T33" fmla="*/ 10 h 66"/>
              <a:gd name="T34" fmla="*/ 61 w 69"/>
              <a:gd name="T35" fmla="*/ 12 h 66"/>
              <a:gd name="T36" fmla="*/ 8 w 69"/>
              <a:gd name="T37" fmla="*/ 39 h 66"/>
              <a:gd name="T38" fmla="*/ 61 w 69"/>
              <a:gd name="T39" fmla="*/ 12 h 66"/>
              <a:gd name="T40" fmla="*/ 69 w 69"/>
              <a:gd name="T41" fmla="*/ 40 h 66"/>
              <a:gd name="T42" fmla="*/ 36 w 69"/>
              <a:gd name="T43" fmla="*/ 47 h 66"/>
              <a:gd name="T44" fmla="*/ 41 w 69"/>
              <a:gd name="T45" fmla="*/ 57 h 66"/>
              <a:gd name="T46" fmla="*/ 62 w 69"/>
              <a:gd name="T47" fmla="*/ 59 h 66"/>
              <a:gd name="T48" fmla="*/ 41 w 69"/>
              <a:gd name="T49" fmla="*/ 61 h 66"/>
              <a:gd name="T50" fmla="*/ 28 w 69"/>
              <a:gd name="T51" fmla="*/ 61 h 66"/>
              <a:gd name="T52" fmla="*/ 7 w 69"/>
              <a:gd name="T53" fmla="*/ 59 h 66"/>
              <a:gd name="T54" fmla="*/ 28 w 69"/>
              <a:gd name="T55" fmla="*/ 57 h 66"/>
              <a:gd name="T56" fmla="*/ 32 w 69"/>
              <a:gd name="T57" fmla="*/ 47 h 66"/>
              <a:gd name="T58" fmla="*/ 0 w 69"/>
              <a:gd name="T59" fmla="*/ 40 h 66"/>
              <a:gd name="T60" fmla="*/ 7 w 69"/>
              <a:gd name="T61" fmla="*/ 0 h 66"/>
              <a:gd name="T62" fmla="*/ 69 w 69"/>
              <a:gd name="T63" fmla="*/ 7 h 66"/>
              <a:gd name="T64" fmla="*/ 30 w 69"/>
              <a:gd name="T65" fmla="*/ 59 h 66"/>
              <a:gd name="T66" fmla="*/ 38 w 69"/>
              <a:gd name="T67" fmla="*/ 59 h 66"/>
              <a:gd name="T68" fmla="*/ 66 w 69"/>
              <a:gd name="T69" fmla="*/ 7 h 66"/>
              <a:gd name="T70" fmla="*/ 7 w 69"/>
              <a:gd name="T71" fmla="*/ 3 h 66"/>
              <a:gd name="T72" fmla="*/ 3 w 69"/>
              <a:gd name="T73" fmla="*/ 40 h 66"/>
              <a:gd name="T74" fmla="*/ 61 w 69"/>
              <a:gd name="T75" fmla="*/ 44 h 66"/>
              <a:gd name="T76" fmla="*/ 66 w 69"/>
              <a:gd name="T77" fmla="*/ 7 h 66"/>
              <a:gd name="T78" fmla="*/ 31 w 69"/>
              <a:gd name="T79" fmla="*/ 34 h 66"/>
              <a:gd name="T80" fmla="*/ 31 w 69"/>
              <a:gd name="T81" fmla="*/ 32 h 66"/>
              <a:gd name="T82" fmla="*/ 31 w 69"/>
              <a:gd name="T83" fmla="*/ 19 h 66"/>
              <a:gd name="T84" fmla="*/ 30 w 69"/>
              <a:gd name="T85" fmla="*/ 17 h 66"/>
              <a:gd name="T86" fmla="*/ 23 w 69"/>
              <a:gd name="T87" fmla="*/ 2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 h="66">
                <a:moveTo>
                  <a:pt x="11" y="6"/>
                </a:moveTo>
                <a:cubicBezTo>
                  <a:pt x="11" y="5"/>
                  <a:pt x="12" y="5"/>
                  <a:pt x="13" y="5"/>
                </a:cubicBezTo>
                <a:cubicBezTo>
                  <a:pt x="14" y="5"/>
                  <a:pt x="15" y="5"/>
                  <a:pt x="15" y="6"/>
                </a:cubicBezTo>
                <a:cubicBezTo>
                  <a:pt x="15" y="7"/>
                  <a:pt x="14" y="8"/>
                  <a:pt x="13" y="8"/>
                </a:cubicBezTo>
                <a:cubicBezTo>
                  <a:pt x="12" y="8"/>
                  <a:pt x="11" y="7"/>
                  <a:pt x="11" y="6"/>
                </a:cubicBezTo>
                <a:close/>
                <a:moveTo>
                  <a:pt x="18" y="8"/>
                </a:moveTo>
                <a:cubicBezTo>
                  <a:pt x="19" y="8"/>
                  <a:pt x="19" y="7"/>
                  <a:pt x="19" y="6"/>
                </a:cubicBezTo>
                <a:cubicBezTo>
                  <a:pt x="19" y="5"/>
                  <a:pt x="19" y="5"/>
                  <a:pt x="18" y="5"/>
                </a:cubicBezTo>
                <a:cubicBezTo>
                  <a:pt x="17" y="5"/>
                  <a:pt x="16" y="5"/>
                  <a:pt x="16" y="6"/>
                </a:cubicBezTo>
                <a:cubicBezTo>
                  <a:pt x="16" y="7"/>
                  <a:pt x="17" y="8"/>
                  <a:pt x="18" y="8"/>
                </a:cubicBezTo>
                <a:close/>
                <a:moveTo>
                  <a:pt x="8" y="8"/>
                </a:moveTo>
                <a:cubicBezTo>
                  <a:pt x="9" y="8"/>
                  <a:pt x="10" y="7"/>
                  <a:pt x="10" y="6"/>
                </a:cubicBezTo>
                <a:cubicBezTo>
                  <a:pt x="10" y="5"/>
                  <a:pt x="9" y="5"/>
                  <a:pt x="8" y="5"/>
                </a:cubicBezTo>
                <a:cubicBezTo>
                  <a:pt x="7" y="5"/>
                  <a:pt x="6" y="5"/>
                  <a:pt x="6" y="6"/>
                </a:cubicBezTo>
                <a:cubicBezTo>
                  <a:pt x="6" y="7"/>
                  <a:pt x="7" y="8"/>
                  <a:pt x="8" y="8"/>
                </a:cubicBezTo>
                <a:close/>
                <a:moveTo>
                  <a:pt x="37" y="34"/>
                </a:moveTo>
                <a:cubicBezTo>
                  <a:pt x="38" y="34"/>
                  <a:pt x="38" y="34"/>
                  <a:pt x="38" y="34"/>
                </a:cubicBezTo>
                <a:cubicBezTo>
                  <a:pt x="38" y="34"/>
                  <a:pt x="39" y="34"/>
                  <a:pt x="39" y="34"/>
                </a:cubicBezTo>
                <a:cubicBezTo>
                  <a:pt x="46" y="26"/>
                  <a:pt x="46" y="26"/>
                  <a:pt x="46" y="26"/>
                </a:cubicBezTo>
                <a:cubicBezTo>
                  <a:pt x="47" y="26"/>
                  <a:pt x="47" y="25"/>
                  <a:pt x="46" y="25"/>
                </a:cubicBezTo>
                <a:cubicBezTo>
                  <a:pt x="39" y="17"/>
                  <a:pt x="39" y="17"/>
                  <a:pt x="39" y="17"/>
                </a:cubicBezTo>
                <a:cubicBezTo>
                  <a:pt x="38" y="17"/>
                  <a:pt x="38" y="17"/>
                  <a:pt x="37" y="17"/>
                </a:cubicBezTo>
                <a:cubicBezTo>
                  <a:pt x="37" y="18"/>
                  <a:pt x="37" y="18"/>
                  <a:pt x="37" y="19"/>
                </a:cubicBezTo>
                <a:cubicBezTo>
                  <a:pt x="44" y="26"/>
                  <a:pt x="44" y="26"/>
                  <a:pt x="44" y="26"/>
                </a:cubicBezTo>
                <a:cubicBezTo>
                  <a:pt x="37" y="32"/>
                  <a:pt x="37" y="32"/>
                  <a:pt x="37" y="32"/>
                </a:cubicBezTo>
                <a:cubicBezTo>
                  <a:pt x="37" y="33"/>
                  <a:pt x="37" y="33"/>
                  <a:pt x="37" y="34"/>
                </a:cubicBezTo>
                <a:close/>
                <a:moveTo>
                  <a:pt x="63" y="11"/>
                </a:moveTo>
                <a:cubicBezTo>
                  <a:pt x="63" y="40"/>
                  <a:pt x="63" y="40"/>
                  <a:pt x="63" y="40"/>
                </a:cubicBezTo>
                <a:cubicBezTo>
                  <a:pt x="63" y="41"/>
                  <a:pt x="63" y="41"/>
                  <a:pt x="62" y="41"/>
                </a:cubicBezTo>
                <a:cubicBezTo>
                  <a:pt x="7" y="41"/>
                  <a:pt x="7" y="41"/>
                  <a:pt x="7" y="41"/>
                </a:cubicBezTo>
                <a:cubicBezTo>
                  <a:pt x="6" y="41"/>
                  <a:pt x="6" y="41"/>
                  <a:pt x="6" y="40"/>
                </a:cubicBezTo>
                <a:cubicBezTo>
                  <a:pt x="6" y="11"/>
                  <a:pt x="6" y="11"/>
                  <a:pt x="6" y="11"/>
                </a:cubicBezTo>
                <a:cubicBezTo>
                  <a:pt x="6" y="10"/>
                  <a:pt x="6" y="10"/>
                  <a:pt x="7" y="10"/>
                </a:cubicBezTo>
                <a:cubicBezTo>
                  <a:pt x="62" y="10"/>
                  <a:pt x="62" y="10"/>
                  <a:pt x="62" y="10"/>
                </a:cubicBezTo>
                <a:cubicBezTo>
                  <a:pt x="63" y="10"/>
                  <a:pt x="63" y="10"/>
                  <a:pt x="63" y="11"/>
                </a:cubicBezTo>
                <a:close/>
                <a:moveTo>
                  <a:pt x="61" y="12"/>
                </a:moveTo>
                <a:cubicBezTo>
                  <a:pt x="8" y="12"/>
                  <a:pt x="8" y="12"/>
                  <a:pt x="8" y="12"/>
                </a:cubicBezTo>
                <a:cubicBezTo>
                  <a:pt x="8" y="39"/>
                  <a:pt x="8" y="39"/>
                  <a:pt x="8" y="39"/>
                </a:cubicBezTo>
                <a:cubicBezTo>
                  <a:pt x="61" y="39"/>
                  <a:pt x="61" y="39"/>
                  <a:pt x="61" y="39"/>
                </a:cubicBezTo>
                <a:lnTo>
                  <a:pt x="61" y="12"/>
                </a:lnTo>
                <a:close/>
                <a:moveTo>
                  <a:pt x="69" y="7"/>
                </a:moveTo>
                <a:cubicBezTo>
                  <a:pt x="69" y="40"/>
                  <a:pt x="69" y="40"/>
                  <a:pt x="69" y="40"/>
                </a:cubicBezTo>
                <a:cubicBezTo>
                  <a:pt x="69" y="44"/>
                  <a:pt x="65" y="47"/>
                  <a:pt x="61" y="47"/>
                </a:cubicBezTo>
                <a:cubicBezTo>
                  <a:pt x="36" y="47"/>
                  <a:pt x="36" y="47"/>
                  <a:pt x="36" y="47"/>
                </a:cubicBezTo>
                <a:cubicBezTo>
                  <a:pt x="36" y="52"/>
                  <a:pt x="36" y="52"/>
                  <a:pt x="36" y="52"/>
                </a:cubicBezTo>
                <a:cubicBezTo>
                  <a:pt x="39" y="53"/>
                  <a:pt x="40" y="55"/>
                  <a:pt x="41" y="57"/>
                </a:cubicBezTo>
                <a:cubicBezTo>
                  <a:pt x="60" y="57"/>
                  <a:pt x="60" y="57"/>
                  <a:pt x="60" y="57"/>
                </a:cubicBezTo>
                <a:cubicBezTo>
                  <a:pt x="61" y="57"/>
                  <a:pt x="62" y="58"/>
                  <a:pt x="62" y="59"/>
                </a:cubicBezTo>
                <a:cubicBezTo>
                  <a:pt x="62" y="60"/>
                  <a:pt x="61" y="61"/>
                  <a:pt x="60" y="61"/>
                </a:cubicBezTo>
                <a:cubicBezTo>
                  <a:pt x="41" y="61"/>
                  <a:pt x="41" y="61"/>
                  <a:pt x="41" y="61"/>
                </a:cubicBezTo>
                <a:cubicBezTo>
                  <a:pt x="40" y="64"/>
                  <a:pt x="38" y="66"/>
                  <a:pt x="34" y="66"/>
                </a:cubicBezTo>
                <a:cubicBezTo>
                  <a:pt x="31" y="66"/>
                  <a:pt x="29" y="64"/>
                  <a:pt x="28" y="61"/>
                </a:cubicBezTo>
                <a:cubicBezTo>
                  <a:pt x="9" y="61"/>
                  <a:pt x="9" y="61"/>
                  <a:pt x="9" y="61"/>
                </a:cubicBezTo>
                <a:cubicBezTo>
                  <a:pt x="7" y="61"/>
                  <a:pt x="7" y="60"/>
                  <a:pt x="7" y="59"/>
                </a:cubicBezTo>
                <a:cubicBezTo>
                  <a:pt x="7" y="58"/>
                  <a:pt x="7" y="57"/>
                  <a:pt x="9" y="57"/>
                </a:cubicBezTo>
                <a:cubicBezTo>
                  <a:pt x="28" y="57"/>
                  <a:pt x="28" y="57"/>
                  <a:pt x="28" y="57"/>
                </a:cubicBezTo>
                <a:cubicBezTo>
                  <a:pt x="28" y="55"/>
                  <a:pt x="30" y="53"/>
                  <a:pt x="32" y="52"/>
                </a:cubicBezTo>
                <a:cubicBezTo>
                  <a:pt x="32" y="47"/>
                  <a:pt x="32" y="47"/>
                  <a:pt x="32" y="47"/>
                </a:cubicBezTo>
                <a:cubicBezTo>
                  <a:pt x="7" y="47"/>
                  <a:pt x="7" y="47"/>
                  <a:pt x="7" y="47"/>
                </a:cubicBezTo>
                <a:cubicBezTo>
                  <a:pt x="3" y="47"/>
                  <a:pt x="0" y="44"/>
                  <a:pt x="0" y="40"/>
                </a:cubicBezTo>
                <a:cubicBezTo>
                  <a:pt x="0" y="7"/>
                  <a:pt x="0" y="7"/>
                  <a:pt x="0" y="7"/>
                </a:cubicBezTo>
                <a:cubicBezTo>
                  <a:pt x="0" y="3"/>
                  <a:pt x="3" y="0"/>
                  <a:pt x="7" y="0"/>
                </a:cubicBezTo>
                <a:cubicBezTo>
                  <a:pt x="61" y="0"/>
                  <a:pt x="61" y="0"/>
                  <a:pt x="61" y="0"/>
                </a:cubicBezTo>
                <a:cubicBezTo>
                  <a:pt x="65" y="0"/>
                  <a:pt x="69" y="3"/>
                  <a:pt x="69" y="7"/>
                </a:cubicBezTo>
                <a:close/>
                <a:moveTo>
                  <a:pt x="34" y="55"/>
                </a:moveTo>
                <a:cubicBezTo>
                  <a:pt x="32" y="55"/>
                  <a:pt x="30" y="57"/>
                  <a:pt x="30" y="59"/>
                </a:cubicBezTo>
                <a:cubicBezTo>
                  <a:pt x="30" y="61"/>
                  <a:pt x="32" y="63"/>
                  <a:pt x="34" y="63"/>
                </a:cubicBezTo>
                <a:cubicBezTo>
                  <a:pt x="37" y="63"/>
                  <a:pt x="38" y="61"/>
                  <a:pt x="38" y="59"/>
                </a:cubicBezTo>
                <a:cubicBezTo>
                  <a:pt x="38" y="57"/>
                  <a:pt x="37" y="55"/>
                  <a:pt x="34" y="55"/>
                </a:cubicBezTo>
                <a:close/>
                <a:moveTo>
                  <a:pt x="66" y="7"/>
                </a:moveTo>
                <a:cubicBezTo>
                  <a:pt x="66" y="5"/>
                  <a:pt x="64" y="3"/>
                  <a:pt x="61" y="3"/>
                </a:cubicBezTo>
                <a:cubicBezTo>
                  <a:pt x="7" y="3"/>
                  <a:pt x="7" y="3"/>
                  <a:pt x="7" y="3"/>
                </a:cubicBezTo>
                <a:cubicBezTo>
                  <a:pt x="5" y="3"/>
                  <a:pt x="3" y="5"/>
                  <a:pt x="3" y="7"/>
                </a:cubicBezTo>
                <a:cubicBezTo>
                  <a:pt x="3" y="40"/>
                  <a:pt x="3" y="40"/>
                  <a:pt x="3" y="40"/>
                </a:cubicBezTo>
                <a:cubicBezTo>
                  <a:pt x="3" y="42"/>
                  <a:pt x="5" y="44"/>
                  <a:pt x="7" y="44"/>
                </a:cubicBezTo>
                <a:cubicBezTo>
                  <a:pt x="61" y="44"/>
                  <a:pt x="61" y="44"/>
                  <a:pt x="61" y="44"/>
                </a:cubicBezTo>
                <a:cubicBezTo>
                  <a:pt x="64" y="44"/>
                  <a:pt x="66" y="42"/>
                  <a:pt x="66" y="40"/>
                </a:cubicBezTo>
                <a:lnTo>
                  <a:pt x="66" y="7"/>
                </a:lnTo>
                <a:close/>
                <a:moveTo>
                  <a:pt x="30" y="34"/>
                </a:moveTo>
                <a:cubicBezTo>
                  <a:pt x="30" y="34"/>
                  <a:pt x="31" y="34"/>
                  <a:pt x="31" y="34"/>
                </a:cubicBezTo>
                <a:cubicBezTo>
                  <a:pt x="31" y="34"/>
                  <a:pt x="31" y="34"/>
                  <a:pt x="31" y="34"/>
                </a:cubicBezTo>
                <a:cubicBezTo>
                  <a:pt x="32" y="33"/>
                  <a:pt x="32" y="33"/>
                  <a:pt x="31" y="32"/>
                </a:cubicBezTo>
                <a:cubicBezTo>
                  <a:pt x="25" y="26"/>
                  <a:pt x="25" y="26"/>
                  <a:pt x="25" y="26"/>
                </a:cubicBezTo>
                <a:cubicBezTo>
                  <a:pt x="31" y="19"/>
                  <a:pt x="31" y="19"/>
                  <a:pt x="31" y="19"/>
                </a:cubicBezTo>
                <a:cubicBezTo>
                  <a:pt x="32" y="18"/>
                  <a:pt x="32" y="18"/>
                  <a:pt x="31" y="17"/>
                </a:cubicBezTo>
                <a:cubicBezTo>
                  <a:pt x="31" y="17"/>
                  <a:pt x="30" y="17"/>
                  <a:pt x="30" y="17"/>
                </a:cubicBezTo>
                <a:cubicBezTo>
                  <a:pt x="23" y="25"/>
                  <a:pt x="23" y="25"/>
                  <a:pt x="23" y="25"/>
                </a:cubicBezTo>
                <a:cubicBezTo>
                  <a:pt x="22" y="25"/>
                  <a:pt x="22" y="26"/>
                  <a:pt x="23" y="26"/>
                </a:cubicBezTo>
                <a:lnTo>
                  <a:pt x="30" y="34"/>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013"/>
          </a:p>
        </p:txBody>
      </p:sp>
      <p:sp>
        <p:nvSpPr>
          <p:cNvPr id="106" name="TextBox 105"/>
          <p:cNvSpPr txBox="1"/>
          <p:nvPr/>
        </p:nvSpPr>
        <p:spPr>
          <a:xfrm>
            <a:off x="8173237" y="4615300"/>
            <a:ext cx="3146534" cy="600164"/>
          </a:xfrm>
          <a:prstGeom prst="rect">
            <a:avLst/>
          </a:prstGeom>
          <a:noFill/>
        </p:spPr>
        <p:txBody>
          <a:bodyPr wrap="square" rtlCol="0">
            <a:spAutoFit/>
          </a:bodyPr>
          <a:lstStyle/>
          <a:p>
            <a:pPr>
              <a:lnSpc>
                <a:spcPct val="150000"/>
              </a:lnSpc>
            </a:pPr>
            <a:r>
              <a:rPr lang="en-US" sz="1100" dirty="0">
                <a:solidFill>
                  <a:schemeClr val="tx1">
                    <a:lumMod val="50000"/>
                    <a:lumOff val="50000"/>
                  </a:schemeClr>
                </a:solidFill>
              </a:rPr>
              <a:t>What you </a:t>
            </a:r>
            <a:r>
              <a:rPr lang="en-US" sz="1100" i="1" dirty="0">
                <a:solidFill>
                  <a:schemeClr val="accent1"/>
                </a:solidFill>
              </a:rPr>
              <a:t>dream</a:t>
            </a:r>
            <a:r>
              <a:rPr lang="en-US" sz="1100" dirty="0">
                <a:solidFill>
                  <a:schemeClr val="tx1">
                    <a:lumMod val="85000"/>
                    <a:lumOff val="15000"/>
                  </a:schemeClr>
                </a:solidFill>
              </a:rPr>
              <a:t> </a:t>
            </a:r>
            <a:r>
              <a:rPr lang="en-US" sz="1100" dirty="0">
                <a:solidFill>
                  <a:schemeClr val="tx1">
                    <a:lumMod val="50000"/>
                    <a:lumOff val="50000"/>
                  </a:schemeClr>
                </a:solidFill>
              </a:rPr>
              <a:t>is what you get, </a:t>
            </a:r>
          </a:p>
          <a:p>
            <a:pPr>
              <a:lnSpc>
                <a:spcPct val="150000"/>
              </a:lnSpc>
            </a:pPr>
            <a:r>
              <a:rPr lang="en-US" sz="1100" dirty="0">
                <a:solidFill>
                  <a:schemeClr val="tx1">
                    <a:lumMod val="50000"/>
                    <a:lumOff val="50000"/>
                  </a:schemeClr>
                </a:solidFill>
              </a:rPr>
              <a:t>so we make your dream come true</a:t>
            </a:r>
            <a:r>
              <a:rPr lang="en-US" sz="1100" dirty="0">
                <a:solidFill>
                  <a:schemeClr val="tx1">
                    <a:lumMod val="85000"/>
                    <a:lumOff val="15000"/>
                  </a:schemeClr>
                </a:solidFill>
              </a:rPr>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678" y="82966"/>
            <a:ext cx="4983072" cy="7026131"/>
          </a:xfrm>
          <a:prstGeom prst="rect">
            <a:avLst/>
          </a:prstGeom>
        </p:spPr>
      </p:pic>
    </p:spTree>
    <p:extLst>
      <p:ext uri="{BB962C8B-B14F-4D97-AF65-F5344CB8AC3E}">
        <p14:creationId xmlns:p14="http://schemas.microsoft.com/office/powerpoint/2010/main" val="29000880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35F08C-2D74-1244-B6C1-48989978C3DA}"/>
              </a:ext>
            </a:extLst>
          </p:cNvPr>
          <p:cNvSpPr>
            <a:spLocks noGrp="1"/>
          </p:cNvSpPr>
          <p:nvPr>
            <p:ph type="title"/>
          </p:nvPr>
        </p:nvSpPr>
        <p:spPr/>
        <p:txBody>
          <a:bodyPr/>
          <a:lstStyle/>
          <a:p>
            <a:r>
              <a:rPr lang="de-DE" dirty="0"/>
              <a:t>Hier könnte ein Titel stehen</a:t>
            </a:r>
          </a:p>
        </p:txBody>
      </p:sp>
      <p:sp>
        <p:nvSpPr>
          <p:cNvPr id="3" name="Inhaltsplatzhalter 2">
            <a:extLst>
              <a:ext uri="{FF2B5EF4-FFF2-40B4-BE49-F238E27FC236}">
                <a16:creationId xmlns:a16="http://schemas.microsoft.com/office/drawing/2014/main" id="{63EADA36-1C42-844D-99B3-0BC5CC72CCD9}"/>
              </a:ext>
            </a:extLst>
          </p:cNvPr>
          <p:cNvSpPr>
            <a:spLocks noGrp="1"/>
          </p:cNvSpPr>
          <p:nvPr>
            <p:ph sz="quarter" idx="10"/>
          </p:nvPr>
        </p:nvSpPr>
        <p:spPr/>
        <p:txBody>
          <a:bodyPr/>
          <a:lstStyle/>
          <a:p>
            <a:r>
              <a:rPr lang="de-DE" dirty="0"/>
              <a:t>Und hier eine Unterüberschrift mit Anmerkungen</a:t>
            </a:r>
          </a:p>
        </p:txBody>
      </p:sp>
    </p:spTree>
    <p:extLst>
      <p:ext uri="{BB962C8B-B14F-4D97-AF65-F5344CB8AC3E}">
        <p14:creationId xmlns:p14="http://schemas.microsoft.com/office/powerpoint/2010/main" val="2280875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p:cNvSpPr txBox="1"/>
          <p:nvPr/>
        </p:nvSpPr>
        <p:spPr>
          <a:xfrm>
            <a:off x="4182679" y="587093"/>
            <a:ext cx="3826689" cy="523220"/>
          </a:xfrm>
          <a:prstGeom prst="rect">
            <a:avLst/>
          </a:prstGeom>
          <a:noFill/>
        </p:spPr>
        <p:txBody>
          <a:bodyPr wrap="none" rtlCol="0">
            <a:spAutoFit/>
          </a:bodyPr>
          <a:lstStyle/>
          <a:p>
            <a:pPr algn="ctr"/>
            <a:r>
              <a:rPr lang="en-ID" sz="2800" dirty="0">
                <a:solidFill>
                  <a:schemeClr val="tx1">
                    <a:lumMod val="65000"/>
                    <a:lumOff val="35000"/>
                  </a:schemeClr>
                </a:solidFill>
                <a:latin typeface="+mj-lt"/>
              </a:rPr>
              <a:t>Planner Mission &amp; Vision</a:t>
            </a:r>
          </a:p>
        </p:txBody>
      </p:sp>
      <p:sp>
        <p:nvSpPr>
          <p:cNvPr id="67" name="TextBox 66"/>
          <p:cNvSpPr txBox="1"/>
          <p:nvPr/>
        </p:nvSpPr>
        <p:spPr>
          <a:xfrm>
            <a:off x="3226239" y="1110313"/>
            <a:ext cx="5739521" cy="276999"/>
          </a:xfrm>
          <a:prstGeom prst="rect">
            <a:avLst/>
          </a:prstGeom>
          <a:noFill/>
        </p:spPr>
        <p:txBody>
          <a:bodyPr wrap="none" rtlCol="0">
            <a:spAutoFit/>
          </a:bodyPr>
          <a:lstStyle/>
          <a:p>
            <a:pPr algn="ctr"/>
            <a:r>
              <a:rPr lang="id-ID" sz="1200" dirty="0">
                <a:solidFill>
                  <a:schemeClr val="bg1">
                    <a:lumMod val="65000"/>
                  </a:schemeClr>
                </a:solidFill>
              </a:rPr>
              <a:t>put your great subtitle, Bring your business to the next Level with </a:t>
            </a:r>
            <a:r>
              <a:rPr lang="id-ID" sz="1200" b="1" dirty="0">
                <a:solidFill>
                  <a:schemeClr val="accent1"/>
                </a:solidFill>
              </a:rPr>
              <a:t>Powerfull</a:t>
            </a:r>
            <a:r>
              <a:rPr lang="id-ID" sz="1200" b="1" dirty="0">
                <a:solidFill>
                  <a:schemeClr val="bg1">
                    <a:lumMod val="65000"/>
                  </a:schemeClr>
                </a:solidFill>
              </a:rPr>
              <a:t> </a:t>
            </a:r>
            <a:r>
              <a:rPr lang="id-ID" sz="1200" b="1" dirty="0">
                <a:solidFill>
                  <a:schemeClr val="accent1"/>
                </a:solidFill>
              </a:rPr>
              <a:t>presentation</a:t>
            </a:r>
            <a:r>
              <a:rPr lang="id-ID" sz="1200" b="1" dirty="0">
                <a:solidFill>
                  <a:schemeClr val="bg1">
                    <a:lumMod val="65000"/>
                  </a:schemeClr>
                </a:solidFill>
              </a:rPr>
              <a:t> </a:t>
            </a:r>
            <a:endParaRPr lang="en-US" sz="1200" b="1" dirty="0">
              <a:solidFill>
                <a:schemeClr val="bg1">
                  <a:lumMod val="65000"/>
                </a:schemeClr>
              </a:solidFill>
            </a:endParaRPr>
          </a:p>
        </p:txBody>
      </p:sp>
      <p:sp>
        <p:nvSpPr>
          <p:cNvPr id="154" name="TextBox 153"/>
          <p:cNvSpPr txBox="1"/>
          <p:nvPr/>
        </p:nvSpPr>
        <p:spPr>
          <a:xfrm>
            <a:off x="923858" y="2164329"/>
            <a:ext cx="6008043" cy="415498"/>
          </a:xfrm>
          <a:prstGeom prst="rect">
            <a:avLst/>
          </a:prstGeom>
          <a:noFill/>
        </p:spPr>
        <p:txBody>
          <a:bodyPr wrap="square" rtlCol="0">
            <a:spAutoFit/>
          </a:bodyPr>
          <a:lstStyle/>
          <a:p>
            <a:pPr>
              <a:lnSpc>
                <a:spcPct val="150000"/>
              </a:lnSpc>
            </a:pPr>
            <a:r>
              <a:rPr lang="en-US" sz="1400" dirty="0">
                <a:solidFill>
                  <a:schemeClr val="tx1">
                    <a:lumMod val="65000"/>
                    <a:lumOff val="35000"/>
                  </a:schemeClr>
                </a:solidFill>
                <a:latin typeface="Droid Serif" panose="02020600060500020200" pitchFamily="18" charset="0"/>
                <a:ea typeface="Droid Serif" panose="02020600060500020200" pitchFamily="18" charset="0"/>
                <a:cs typeface="Droid Serif" panose="02020600060500020200" pitchFamily="18" charset="0"/>
              </a:rPr>
              <a:t>What you </a:t>
            </a:r>
            <a:r>
              <a:rPr lang="en-US" sz="1400" i="1" dirty="0">
                <a:solidFill>
                  <a:schemeClr val="accent1"/>
                </a:solidFill>
                <a:latin typeface="Droid Serif" panose="02020600060500020200" pitchFamily="18" charset="0"/>
                <a:ea typeface="Droid Serif" panose="02020600060500020200" pitchFamily="18" charset="0"/>
                <a:cs typeface="Droid Serif" panose="02020600060500020200" pitchFamily="18" charset="0"/>
              </a:rPr>
              <a:t>dream</a:t>
            </a:r>
            <a:r>
              <a:rPr lang="en-US" sz="1400" dirty="0">
                <a:solidFill>
                  <a:schemeClr val="tx1">
                    <a:lumMod val="85000"/>
                    <a:lumOff val="15000"/>
                  </a:schemeClr>
                </a:solidFill>
                <a:latin typeface="Droid Serif" panose="02020600060500020200" pitchFamily="18" charset="0"/>
                <a:ea typeface="Droid Serif" panose="02020600060500020200" pitchFamily="18" charset="0"/>
                <a:cs typeface="Droid Serif" panose="02020600060500020200" pitchFamily="18" charset="0"/>
              </a:rPr>
              <a:t> </a:t>
            </a:r>
            <a:r>
              <a:rPr lang="en-US" sz="1400" dirty="0">
                <a:solidFill>
                  <a:schemeClr val="tx1">
                    <a:lumMod val="65000"/>
                    <a:lumOff val="35000"/>
                  </a:schemeClr>
                </a:solidFill>
                <a:latin typeface="Droid Serif" panose="02020600060500020200" pitchFamily="18" charset="0"/>
                <a:ea typeface="Droid Serif" panose="02020600060500020200" pitchFamily="18" charset="0"/>
                <a:cs typeface="Droid Serif" panose="02020600060500020200" pitchFamily="18" charset="0"/>
              </a:rPr>
              <a:t>is what you get, so we make your dream come true</a:t>
            </a:r>
            <a:r>
              <a:rPr lang="en-US" sz="1400" dirty="0">
                <a:solidFill>
                  <a:schemeClr val="tx1">
                    <a:lumMod val="85000"/>
                    <a:lumOff val="15000"/>
                  </a:schemeClr>
                </a:solidFill>
                <a:latin typeface="Droid Serif" panose="02020600060500020200" pitchFamily="18" charset="0"/>
                <a:ea typeface="Droid Serif" panose="02020600060500020200" pitchFamily="18" charset="0"/>
                <a:cs typeface="Droid Serif" panose="02020600060500020200" pitchFamily="18" charset="0"/>
              </a:rPr>
              <a:t>.</a:t>
            </a:r>
          </a:p>
        </p:txBody>
      </p:sp>
      <p:sp>
        <p:nvSpPr>
          <p:cNvPr id="155" name="TextBox 154"/>
          <p:cNvSpPr txBox="1"/>
          <p:nvPr/>
        </p:nvSpPr>
        <p:spPr>
          <a:xfrm>
            <a:off x="946737" y="2731245"/>
            <a:ext cx="4953001" cy="1477328"/>
          </a:xfrm>
          <a:prstGeom prst="rect">
            <a:avLst/>
          </a:prstGeom>
          <a:noFill/>
        </p:spPr>
        <p:txBody>
          <a:bodyPr wrap="square" rtlCol="0">
            <a:spAutoFit/>
          </a:bodyPr>
          <a:lstStyle/>
          <a:p>
            <a:pPr algn="just">
              <a:lnSpc>
                <a:spcPct val="150000"/>
              </a:lnSpc>
            </a:pPr>
            <a:r>
              <a:rPr lang="en-ID" sz="1200" dirty="0">
                <a:solidFill>
                  <a:schemeClr val="tx1">
                    <a:lumMod val="50000"/>
                    <a:lumOff val="50000"/>
                  </a:schemeClr>
                </a:solidFill>
              </a:rPr>
              <a:t>Appropriately synthesize interactive opportunities through go forward relationships. Competently procrastinate client </a:t>
            </a:r>
            <a:r>
              <a:rPr lang="en-ID" sz="1200" dirty="0" err="1">
                <a:solidFill>
                  <a:schemeClr val="tx1">
                    <a:lumMod val="50000"/>
                    <a:lumOff val="50000"/>
                  </a:schemeClr>
                </a:solidFill>
              </a:rPr>
              <a:t>centered</a:t>
            </a:r>
            <a:r>
              <a:rPr lang="en-ID" sz="1200" dirty="0">
                <a:solidFill>
                  <a:schemeClr val="tx1">
                    <a:lumMod val="50000"/>
                    <a:lumOff val="50000"/>
                  </a:schemeClr>
                </a:solidFill>
              </a:rPr>
              <a:t> services whereas cooperative portals and parallel task infrastructures whereas sound outside the box thinking backward compatible meta services. Proactively fabricate highly efficient supply chains vis-a-vis leveraged infrastructures. </a:t>
            </a:r>
          </a:p>
        </p:txBody>
      </p:sp>
      <p:grpSp>
        <p:nvGrpSpPr>
          <p:cNvPr id="156" name="Group 155"/>
          <p:cNvGrpSpPr/>
          <p:nvPr/>
        </p:nvGrpSpPr>
        <p:grpSpPr>
          <a:xfrm>
            <a:off x="494781" y="2269242"/>
            <a:ext cx="193548" cy="193548"/>
            <a:chOff x="6506160" y="2751098"/>
            <a:chExt cx="193548" cy="193548"/>
          </a:xfrm>
        </p:grpSpPr>
        <p:sp>
          <p:nvSpPr>
            <p:cNvPr id="157" name="Oval 156"/>
            <p:cNvSpPr/>
            <p:nvPr/>
          </p:nvSpPr>
          <p:spPr>
            <a:xfrm>
              <a:off x="6506160" y="2751098"/>
              <a:ext cx="193548" cy="1935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8" name="Oval 157"/>
            <p:cNvSpPr/>
            <p:nvPr/>
          </p:nvSpPr>
          <p:spPr>
            <a:xfrm>
              <a:off x="6568298" y="2813236"/>
              <a:ext cx="69273" cy="692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159" name="Rectangle 158"/>
          <p:cNvSpPr/>
          <p:nvPr/>
        </p:nvSpPr>
        <p:spPr>
          <a:xfrm>
            <a:off x="1029874" y="4493240"/>
            <a:ext cx="2365434" cy="418322"/>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0" name="Rectangle 159"/>
          <p:cNvSpPr/>
          <p:nvPr/>
        </p:nvSpPr>
        <p:spPr>
          <a:xfrm>
            <a:off x="3774686" y="4493240"/>
            <a:ext cx="1696718" cy="418322"/>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1" name="TextBox 160"/>
          <p:cNvSpPr txBox="1"/>
          <p:nvPr/>
        </p:nvSpPr>
        <p:spPr>
          <a:xfrm>
            <a:off x="4193280" y="4563902"/>
            <a:ext cx="859531" cy="261610"/>
          </a:xfrm>
          <a:prstGeom prst="rect">
            <a:avLst/>
          </a:prstGeom>
          <a:noFill/>
        </p:spPr>
        <p:txBody>
          <a:bodyPr wrap="none" rtlCol="0">
            <a:spAutoFit/>
          </a:bodyPr>
          <a:lstStyle/>
          <a:p>
            <a:pPr algn="ctr"/>
            <a:r>
              <a:rPr lang="en-ID" sz="1100" b="1" dirty="0">
                <a:solidFill>
                  <a:schemeClr val="bg1"/>
                </a:solidFill>
                <a:latin typeface="+mj-lt"/>
              </a:rPr>
              <a:t>BUY NOW</a:t>
            </a:r>
          </a:p>
        </p:txBody>
      </p:sp>
      <p:sp>
        <p:nvSpPr>
          <p:cNvPr id="162" name="TextBox 161"/>
          <p:cNvSpPr txBox="1"/>
          <p:nvPr/>
        </p:nvSpPr>
        <p:spPr>
          <a:xfrm>
            <a:off x="1446200" y="4574832"/>
            <a:ext cx="1532792" cy="261610"/>
          </a:xfrm>
          <a:prstGeom prst="rect">
            <a:avLst/>
          </a:prstGeom>
          <a:noFill/>
        </p:spPr>
        <p:txBody>
          <a:bodyPr wrap="none" rtlCol="0">
            <a:spAutoFit/>
          </a:bodyPr>
          <a:lstStyle/>
          <a:p>
            <a:pPr algn="ctr"/>
            <a:r>
              <a:rPr lang="en-ID" sz="1100" b="1" dirty="0">
                <a:solidFill>
                  <a:schemeClr val="tx1">
                    <a:lumMod val="65000"/>
                    <a:lumOff val="35000"/>
                  </a:schemeClr>
                </a:solidFill>
                <a:latin typeface="+mj-lt"/>
              </a:rPr>
              <a:t>COMPLETE FEATURES</a:t>
            </a:r>
          </a:p>
        </p:txBody>
      </p:sp>
      <p:grpSp>
        <p:nvGrpSpPr>
          <p:cNvPr id="175" name="Group 174"/>
          <p:cNvGrpSpPr/>
          <p:nvPr/>
        </p:nvGrpSpPr>
        <p:grpSpPr>
          <a:xfrm>
            <a:off x="1037278" y="5361129"/>
            <a:ext cx="609111" cy="91929"/>
            <a:chOff x="8921264" y="5631744"/>
            <a:chExt cx="870714" cy="131411"/>
          </a:xfrm>
        </p:grpSpPr>
        <p:sp>
          <p:nvSpPr>
            <p:cNvPr id="176" name="Oval 175"/>
            <p:cNvSpPr/>
            <p:nvPr/>
          </p:nvSpPr>
          <p:spPr>
            <a:xfrm>
              <a:off x="8921264" y="5631744"/>
              <a:ext cx="131411" cy="13141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7" name="Oval 176"/>
            <p:cNvSpPr/>
            <p:nvPr/>
          </p:nvSpPr>
          <p:spPr>
            <a:xfrm>
              <a:off x="9106090" y="5631744"/>
              <a:ext cx="131411" cy="131411"/>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8" name="Oval 177"/>
            <p:cNvSpPr/>
            <p:nvPr/>
          </p:nvSpPr>
          <p:spPr>
            <a:xfrm>
              <a:off x="9290916" y="5631744"/>
              <a:ext cx="131411" cy="1314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9" name="Oval 178"/>
            <p:cNvSpPr/>
            <p:nvPr/>
          </p:nvSpPr>
          <p:spPr>
            <a:xfrm>
              <a:off x="9475741" y="5631744"/>
              <a:ext cx="131411" cy="131411"/>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80" name="Oval 179"/>
            <p:cNvSpPr/>
            <p:nvPr/>
          </p:nvSpPr>
          <p:spPr>
            <a:xfrm>
              <a:off x="9660567" y="5631744"/>
              <a:ext cx="131411" cy="13141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5" name="Group 24"/>
          <p:cNvGrpSpPr/>
          <p:nvPr/>
        </p:nvGrpSpPr>
        <p:grpSpPr>
          <a:xfrm>
            <a:off x="7434489" y="4911562"/>
            <a:ext cx="3642405" cy="1187936"/>
            <a:chOff x="3140094" y="3862111"/>
            <a:chExt cx="2731804" cy="890952"/>
          </a:xfrm>
        </p:grpSpPr>
        <p:sp>
          <p:nvSpPr>
            <p:cNvPr id="26" name="Oval 25"/>
            <p:cNvSpPr/>
            <p:nvPr/>
          </p:nvSpPr>
          <p:spPr>
            <a:xfrm>
              <a:off x="3140094" y="3931476"/>
              <a:ext cx="2731804" cy="821587"/>
            </a:xfrm>
            <a:prstGeom prst="ellipse">
              <a:avLst/>
            </a:prstGeom>
            <a:gradFill flip="none" rotWithShape="1">
              <a:gsLst>
                <a:gs pos="43000">
                  <a:schemeClr val="bg1">
                    <a:lumMod val="50000"/>
                    <a:alpha val="82000"/>
                  </a:schemeClr>
                </a:gs>
                <a:gs pos="94000">
                  <a:schemeClr val="bg1">
                    <a:lumMod val="5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nvGrpSpPr>
            <p:cNvPr id="27" name="Group 26"/>
            <p:cNvGrpSpPr/>
            <p:nvPr/>
          </p:nvGrpSpPr>
          <p:grpSpPr>
            <a:xfrm>
              <a:off x="3668420" y="3862111"/>
              <a:ext cx="1745630" cy="676781"/>
              <a:chOff x="1870076" y="4459290"/>
              <a:chExt cx="2968625" cy="1150936"/>
            </a:xfrm>
          </p:grpSpPr>
          <p:sp>
            <p:nvSpPr>
              <p:cNvPr id="28" name="Freeform 13"/>
              <p:cNvSpPr>
                <a:spLocks/>
              </p:cNvSpPr>
              <p:nvPr/>
            </p:nvSpPr>
            <p:spPr bwMode="auto">
              <a:xfrm>
                <a:off x="1870076" y="4459290"/>
                <a:ext cx="2968625" cy="1065213"/>
              </a:xfrm>
              <a:custGeom>
                <a:avLst/>
                <a:gdLst>
                  <a:gd name="T0" fmla="*/ 45 w 384"/>
                  <a:gd name="T1" fmla="*/ 106 h 138"/>
                  <a:gd name="T2" fmla="*/ 83 w 384"/>
                  <a:gd name="T3" fmla="*/ 59 h 138"/>
                  <a:gd name="T4" fmla="*/ 384 w 384"/>
                  <a:gd name="T5" fmla="*/ 51 h 138"/>
                  <a:gd name="T6" fmla="*/ 254 w 384"/>
                  <a:gd name="T7" fmla="*/ 0 h 138"/>
                  <a:gd name="T8" fmla="*/ 29 w 384"/>
                  <a:gd name="T9" fmla="*/ 8 h 138"/>
                  <a:gd name="T10" fmla="*/ 0 w 384"/>
                  <a:gd name="T11" fmla="*/ 48 h 138"/>
                  <a:gd name="T12" fmla="*/ 20 w 384"/>
                  <a:gd name="T13" fmla="*/ 96 h 138"/>
                  <a:gd name="T14" fmla="*/ 52 w 384"/>
                  <a:gd name="T15" fmla="*/ 138 h 138"/>
                  <a:gd name="T16" fmla="*/ 52 w 384"/>
                  <a:gd name="T17" fmla="*/ 137 h 138"/>
                  <a:gd name="T18" fmla="*/ 45 w 384"/>
                  <a:gd name="T19" fmla="*/ 10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138">
                    <a:moveTo>
                      <a:pt x="45" y="106"/>
                    </a:moveTo>
                    <a:cubicBezTo>
                      <a:pt x="45" y="70"/>
                      <a:pt x="59" y="59"/>
                      <a:pt x="83" y="59"/>
                    </a:cubicBezTo>
                    <a:cubicBezTo>
                      <a:pt x="384" y="51"/>
                      <a:pt x="384" y="51"/>
                      <a:pt x="384" y="51"/>
                    </a:cubicBezTo>
                    <a:cubicBezTo>
                      <a:pt x="254" y="0"/>
                      <a:pt x="254" y="0"/>
                      <a:pt x="254" y="0"/>
                    </a:cubicBezTo>
                    <a:cubicBezTo>
                      <a:pt x="29" y="8"/>
                      <a:pt x="29" y="8"/>
                      <a:pt x="29" y="8"/>
                    </a:cubicBezTo>
                    <a:cubicBezTo>
                      <a:pt x="7" y="8"/>
                      <a:pt x="0" y="15"/>
                      <a:pt x="0" y="48"/>
                    </a:cubicBezTo>
                    <a:cubicBezTo>
                      <a:pt x="0" y="66"/>
                      <a:pt x="0" y="70"/>
                      <a:pt x="20" y="96"/>
                    </a:cubicBezTo>
                    <a:cubicBezTo>
                      <a:pt x="52" y="138"/>
                      <a:pt x="52" y="138"/>
                      <a:pt x="52" y="138"/>
                    </a:cubicBezTo>
                    <a:cubicBezTo>
                      <a:pt x="52" y="138"/>
                      <a:pt x="52" y="137"/>
                      <a:pt x="52" y="137"/>
                    </a:cubicBezTo>
                    <a:cubicBezTo>
                      <a:pt x="47" y="131"/>
                      <a:pt x="45" y="121"/>
                      <a:pt x="45" y="10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29" name="Freeform 14"/>
              <p:cNvSpPr>
                <a:spLocks/>
              </p:cNvSpPr>
              <p:nvPr/>
            </p:nvSpPr>
            <p:spPr bwMode="auto">
              <a:xfrm>
                <a:off x="1870076" y="4545013"/>
                <a:ext cx="519113" cy="979488"/>
              </a:xfrm>
              <a:custGeom>
                <a:avLst/>
                <a:gdLst>
                  <a:gd name="T0" fmla="*/ 45 w 67"/>
                  <a:gd name="T1" fmla="*/ 95 h 127"/>
                  <a:gd name="T2" fmla="*/ 67 w 67"/>
                  <a:gd name="T3" fmla="*/ 50 h 127"/>
                  <a:gd name="T4" fmla="*/ 12 w 67"/>
                  <a:gd name="T5" fmla="*/ 0 h 127"/>
                  <a:gd name="T6" fmla="*/ 12 w 67"/>
                  <a:gd name="T7" fmla="*/ 0 h 127"/>
                  <a:gd name="T8" fmla="*/ 0 w 67"/>
                  <a:gd name="T9" fmla="*/ 37 h 127"/>
                  <a:gd name="T10" fmla="*/ 20 w 67"/>
                  <a:gd name="T11" fmla="*/ 85 h 127"/>
                  <a:gd name="T12" fmla="*/ 52 w 67"/>
                  <a:gd name="T13" fmla="*/ 127 h 127"/>
                  <a:gd name="T14" fmla="*/ 52 w 67"/>
                  <a:gd name="T15" fmla="*/ 126 h 127"/>
                  <a:gd name="T16" fmla="*/ 45 w 67"/>
                  <a:gd name="T17" fmla="*/ 9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127">
                    <a:moveTo>
                      <a:pt x="45" y="95"/>
                    </a:moveTo>
                    <a:cubicBezTo>
                      <a:pt x="45" y="68"/>
                      <a:pt x="53" y="55"/>
                      <a:pt x="67" y="50"/>
                    </a:cubicBezTo>
                    <a:cubicBezTo>
                      <a:pt x="12" y="0"/>
                      <a:pt x="12" y="0"/>
                      <a:pt x="12" y="0"/>
                    </a:cubicBezTo>
                    <a:cubicBezTo>
                      <a:pt x="12" y="0"/>
                      <a:pt x="12" y="0"/>
                      <a:pt x="12" y="0"/>
                    </a:cubicBezTo>
                    <a:cubicBezTo>
                      <a:pt x="3" y="5"/>
                      <a:pt x="0" y="15"/>
                      <a:pt x="0" y="37"/>
                    </a:cubicBezTo>
                    <a:cubicBezTo>
                      <a:pt x="0" y="55"/>
                      <a:pt x="0" y="59"/>
                      <a:pt x="20" y="85"/>
                    </a:cubicBezTo>
                    <a:cubicBezTo>
                      <a:pt x="52" y="127"/>
                      <a:pt x="52" y="127"/>
                      <a:pt x="52" y="127"/>
                    </a:cubicBezTo>
                    <a:cubicBezTo>
                      <a:pt x="52" y="127"/>
                      <a:pt x="52" y="126"/>
                      <a:pt x="52" y="126"/>
                    </a:cubicBezTo>
                    <a:cubicBezTo>
                      <a:pt x="47" y="120"/>
                      <a:pt x="45" y="110"/>
                      <a:pt x="45" y="95"/>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30" name="Freeform 15"/>
              <p:cNvSpPr>
                <a:spLocks/>
              </p:cNvSpPr>
              <p:nvPr/>
            </p:nvSpPr>
            <p:spPr bwMode="auto">
              <a:xfrm>
                <a:off x="1870076" y="4545013"/>
                <a:ext cx="519113" cy="979488"/>
              </a:xfrm>
              <a:custGeom>
                <a:avLst/>
                <a:gdLst>
                  <a:gd name="T0" fmla="*/ 45 w 67"/>
                  <a:gd name="T1" fmla="*/ 95 h 127"/>
                  <a:gd name="T2" fmla="*/ 67 w 67"/>
                  <a:gd name="T3" fmla="*/ 50 h 127"/>
                  <a:gd name="T4" fmla="*/ 12 w 67"/>
                  <a:gd name="T5" fmla="*/ 0 h 127"/>
                  <a:gd name="T6" fmla="*/ 12 w 67"/>
                  <a:gd name="T7" fmla="*/ 0 h 127"/>
                  <a:gd name="T8" fmla="*/ 0 w 67"/>
                  <a:gd name="T9" fmla="*/ 37 h 127"/>
                  <a:gd name="T10" fmla="*/ 20 w 67"/>
                  <a:gd name="T11" fmla="*/ 85 h 127"/>
                  <a:gd name="T12" fmla="*/ 52 w 67"/>
                  <a:gd name="T13" fmla="*/ 127 h 127"/>
                  <a:gd name="T14" fmla="*/ 52 w 67"/>
                  <a:gd name="T15" fmla="*/ 126 h 127"/>
                  <a:gd name="T16" fmla="*/ 45 w 67"/>
                  <a:gd name="T17" fmla="*/ 9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127">
                    <a:moveTo>
                      <a:pt x="45" y="95"/>
                    </a:moveTo>
                    <a:cubicBezTo>
                      <a:pt x="45" y="68"/>
                      <a:pt x="53" y="55"/>
                      <a:pt x="67" y="50"/>
                    </a:cubicBezTo>
                    <a:cubicBezTo>
                      <a:pt x="12" y="0"/>
                      <a:pt x="12" y="0"/>
                      <a:pt x="12" y="0"/>
                    </a:cubicBezTo>
                    <a:cubicBezTo>
                      <a:pt x="12" y="0"/>
                      <a:pt x="12" y="0"/>
                      <a:pt x="12" y="0"/>
                    </a:cubicBezTo>
                    <a:cubicBezTo>
                      <a:pt x="3" y="5"/>
                      <a:pt x="0" y="15"/>
                      <a:pt x="0" y="37"/>
                    </a:cubicBezTo>
                    <a:cubicBezTo>
                      <a:pt x="0" y="55"/>
                      <a:pt x="0" y="59"/>
                      <a:pt x="20" y="85"/>
                    </a:cubicBezTo>
                    <a:cubicBezTo>
                      <a:pt x="52" y="127"/>
                      <a:pt x="52" y="127"/>
                      <a:pt x="52" y="127"/>
                    </a:cubicBezTo>
                    <a:cubicBezTo>
                      <a:pt x="52" y="127"/>
                      <a:pt x="52" y="126"/>
                      <a:pt x="52" y="126"/>
                    </a:cubicBezTo>
                    <a:cubicBezTo>
                      <a:pt x="47" y="120"/>
                      <a:pt x="45" y="110"/>
                      <a:pt x="45" y="95"/>
                    </a:cubicBezTo>
                    <a:close/>
                  </a:path>
                </a:pathLst>
              </a:custGeom>
              <a:gradFill>
                <a:gsLst>
                  <a:gs pos="0">
                    <a:schemeClr val="accent1">
                      <a:lumMod val="75000"/>
                    </a:schemeClr>
                  </a:gs>
                  <a:gs pos="100000">
                    <a:schemeClr val="accent1">
                      <a:lumMod val="75000"/>
                    </a:schemeClr>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31" name="Freeform 16"/>
              <p:cNvSpPr>
                <a:spLocks/>
              </p:cNvSpPr>
              <p:nvPr/>
            </p:nvSpPr>
            <p:spPr bwMode="auto">
              <a:xfrm>
                <a:off x="2249488" y="4892674"/>
                <a:ext cx="2543175" cy="685800"/>
              </a:xfrm>
              <a:custGeom>
                <a:avLst/>
                <a:gdLst>
                  <a:gd name="T0" fmla="*/ 311 w 329"/>
                  <a:gd name="T1" fmla="*/ 38 h 89"/>
                  <a:gd name="T2" fmla="*/ 328 w 329"/>
                  <a:gd name="T3" fmla="*/ 0 h 89"/>
                  <a:gd name="T4" fmla="*/ 34 w 329"/>
                  <a:gd name="T5" fmla="*/ 7 h 89"/>
                  <a:gd name="T6" fmla="*/ 0 w 329"/>
                  <a:gd name="T7" fmla="*/ 50 h 89"/>
                  <a:gd name="T8" fmla="*/ 34 w 329"/>
                  <a:gd name="T9" fmla="*/ 89 h 89"/>
                  <a:gd name="T10" fmla="*/ 34 w 329"/>
                  <a:gd name="T11" fmla="*/ 89 h 89"/>
                  <a:gd name="T12" fmla="*/ 329 w 329"/>
                  <a:gd name="T13" fmla="*/ 77 h 89"/>
                  <a:gd name="T14" fmla="*/ 311 w 329"/>
                  <a:gd name="T15" fmla="*/ 38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89">
                    <a:moveTo>
                      <a:pt x="311" y="38"/>
                    </a:moveTo>
                    <a:cubicBezTo>
                      <a:pt x="311" y="21"/>
                      <a:pt x="318" y="6"/>
                      <a:pt x="328" y="0"/>
                    </a:cubicBezTo>
                    <a:cubicBezTo>
                      <a:pt x="34" y="7"/>
                      <a:pt x="34" y="7"/>
                      <a:pt x="34" y="7"/>
                    </a:cubicBezTo>
                    <a:cubicBezTo>
                      <a:pt x="14" y="7"/>
                      <a:pt x="0" y="15"/>
                      <a:pt x="0" y="50"/>
                    </a:cubicBezTo>
                    <a:cubicBezTo>
                      <a:pt x="0" y="86"/>
                      <a:pt x="15" y="89"/>
                      <a:pt x="34" y="89"/>
                    </a:cubicBezTo>
                    <a:cubicBezTo>
                      <a:pt x="34" y="89"/>
                      <a:pt x="34" y="89"/>
                      <a:pt x="34" y="89"/>
                    </a:cubicBezTo>
                    <a:cubicBezTo>
                      <a:pt x="329" y="77"/>
                      <a:pt x="329" y="77"/>
                      <a:pt x="329" y="77"/>
                    </a:cubicBezTo>
                    <a:cubicBezTo>
                      <a:pt x="319" y="71"/>
                      <a:pt x="311" y="56"/>
                      <a:pt x="311" y="38"/>
                    </a:cubicBezTo>
                    <a:close/>
                  </a:path>
                </a:pathLst>
              </a:custGeom>
              <a:gradFill>
                <a:gsLst>
                  <a:gs pos="35000">
                    <a:schemeClr val="bg1">
                      <a:lumMod val="85000"/>
                    </a:schemeClr>
                  </a:gs>
                  <a:gs pos="100000">
                    <a:schemeClr val="bg1">
                      <a:lumMod val="50000"/>
                    </a:schemeClr>
                  </a:gs>
                  <a:gs pos="78000">
                    <a:schemeClr val="bg1">
                      <a:lumMod val="65000"/>
                    </a:schemeClr>
                  </a:gs>
                </a:gsLst>
                <a:lin ang="108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32" name="Freeform 17"/>
              <p:cNvSpPr>
                <a:spLocks/>
              </p:cNvSpPr>
              <p:nvPr/>
            </p:nvSpPr>
            <p:spPr bwMode="auto">
              <a:xfrm>
                <a:off x="2219326" y="4852988"/>
                <a:ext cx="2619375" cy="757238"/>
              </a:xfrm>
              <a:custGeom>
                <a:avLst/>
                <a:gdLst>
                  <a:gd name="T0" fmla="*/ 339 w 339"/>
                  <a:gd name="T1" fmla="*/ 86 h 98"/>
                  <a:gd name="T2" fmla="*/ 38 w 339"/>
                  <a:gd name="T3" fmla="*/ 98 h 98"/>
                  <a:gd name="T4" fmla="*/ 0 w 339"/>
                  <a:gd name="T5" fmla="*/ 55 h 98"/>
                  <a:gd name="T6" fmla="*/ 38 w 339"/>
                  <a:gd name="T7" fmla="*/ 8 h 98"/>
                  <a:gd name="T8" fmla="*/ 339 w 339"/>
                  <a:gd name="T9" fmla="*/ 0 h 98"/>
                  <a:gd name="T10" fmla="*/ 339 w 339"/>
                  <a:gd name="T11" fmla="*/ 8 h 98"/>
                  <a:gd name="T12" fmla="*/ 38 w 339"/>
                  <a:gd name="T13" fmla="*/ 16 h 98"/>
                  <a:gd name="T14" fmla="*/ 8 w 339"/>
                  <a:gd name="T15" fmla="*/ 55 h 98"/>
                  <a:gd name="T16" fmla="*/ 38 w 339"/>
                  <a:gd name="T17" fmla="*/ 90 h 98"/>
                  <a:gd name="T18" fmla="*/ 339 w 339"/>
                  <a:gd name="T19" fmla="*/ 78 h 98"/>
                  <a:gd name="T20" fmla="*/ 339 w 339"/>
                  <a:gd name="T21" fmla="*/ 8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9" h="98">
                    <a:moveTo>
                      <a:pt x="339" y="86"/>
                    </a:moveTo>
                    <a:cubicBezTo>
                      <a:pt x="38" y="98"/>
                      <a:pt x="38" y="98"/>
                      <a:pt x="38" y="98"/>
                    </a:cubicBezTo>
                    <a:cubicBezTo>
                      <a:pt x="14" y="98"/>
                      <a:pt x="0" y="91"/>
                      <a:pt x="0" y="55"/>
                    </a:cubicBezTo>
                    <a:cubicBezTo>
                      <a:pt x="0" y="19"/>
                      <a:pt x="14" y="8"/>
                      <a:pt x="38" y="8"/>
                    </a:cubicBezTo>
                    <a:cubicBezTo>
                      <a:pt x="339" y="0"/>
                      <a:pt x="339" y="0"/>
                      <a:pt x="339" y="0"/>
                    </a:cubicBezTo>
                    <a:cubicBezTo>
                      <a:pt x="339" y="8"/>
                      <a:pt x="339" y="8"/>
                      <a:pt x="339" y="8"/>
                    </a:cubicBezTo>
                    <a:cubicBezTo>
                      <a:pt x="38" y="16"/>
                      <a:pt x="38" y="16"/>
                      <a:pt x="38" y="16"/>
                    </a:cubicBezTo>
                    <a:cubicBezTo>
                      <a:pt x="19" y="16"/>
                      <a:pt x="8" y="23"/>
                      <a:pt x="8" y="55"/>
                    </a:cubicBezTo>
                    <a:cubicBezTo>
                      <a:pt x="8" y="87"/>
                      <a:pt x="19" y="90"/>
                      <a:pt x="38" y="90"/>
                    </a:cubicBezTo>
                    <a:cubicBezTo>
                      <a:pt x="339" y="78"/>
                      <a:pt x="339" y="78"/>
                      <a:pt x="339" y="78"/>
                    </a:cubicBezTo>
                    <a:lnTo>
                      <a:pt x="339" y="86"/>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grpSp>
      </p:grpSp>
      <p:grpSp>
        <p:nvGrpSpPr>
          <p:cNvPr id="33" name="Group 32"/>
          <p:cNvGrpSpPr/>
          <p:nvPr/>
        </p:nvGrpSpPr>
        <p:grpSpPr>
          <a:xfrm>
            <a:off x="7897462" y="4439842"/>
            <a:ext cx="2817903" cy="684561"/>
            <a:chOff x="1562101" y="3857625"/>
            <a:chExt cx="3594101" cy="873126"/>
          </a:xfrm>
        </p:grpSpPr>
        <p:sp>
          <p:nvSpPr>
            <p:cNvPr id="34" name="Freeform 19"/>
            <p:cNvSpPr>
              <a:spLocks/>
            </p:cNvSpPr>
            <p:nvPr/>
          </p:nvSpPr>
          <p:spPr bwMode="auto">
            <a:xfrm>
              <a:off x="3192463" y="3997325"/>
              <a:ext cx="1908175" cy="701675"/>
            </a:xfrm>
            <a:custGeom>
              <a:avLst/>
              <a:gdLst>
                <a:gd name="T0" fmla="*/ 34 w 247"/>
                <a:gd name="T1" fmla="*/ 91 h 91"/>
                <a:gd name="T2" fmla="*/ 34 w 247"/>
                <a:gd name="T3" fmla="*/ 91 h 91"/>
                <a:gd name="T4" fmla="*/ 0 w 247"/>
                <a:gd name="T5" fmla="*/ 52 h 91"/>
                <a:gd name="T6" fmla="*/ 34 w 247"/>
                <a:gd name="T7" fmla="*/ 14 h 91"/>
                <a:gd name="T8" fmla="*/ 247 w 247"/>
                <a:gd name="T9" fmla="*/ 0 h 91"/>
                <a:gd name="T10" fmla="*/ 242 w 247"/>
                <a:gd name="T11" fmla="*/ 7 h 91"/>
                <a:gd name="T12" fmla="*/ 233 w 247"/>
                <a:gd name="T13" fmla="*/ 37 h 91"/>
                <a:gd name="T14" fmla="*/ 242 w 247"/>
                <a:gd name="T15" fmla="*/ 68 h 91"/>
                <a:gd name="T16" fmla="*/ 247 w 247"/>
                <a:gd name="T17" fmla="*/ 74 h 91"/>
                <a:gd name="T18" fmla="*/ 34 w 247"/>
                <a:gd name="T19"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7" h="91">
                  <a:moveTo>
                    <a:pt x="34" y="91"/>
                  </a:moveTo>
                  <a:cubicBezTo>
                    <a:pt x="34" y="91"/>
                    <a:pt x="34" y="91"/>
                    <a:pt x="34" y="91"/>
                  </a:cubicBezTo>
                  <a:cubicBezTo>
                    <a:pt x="14" y="91"/>
                    <a:pt x="0" y="88"/>
                    <a:pt x="0" y="52"/>
                  </a:cubicBezTo>
                  <a:cubicBezTo>
                    <a:pt x="0" y="17"/>
                    <a:pt x="14" y="14"/>
                    <a:pt x="34" y="14"/>
                  </a:cubicBezTo>
                  <a:cubicBezTo>
                    <a:pt x="247" y="0"/>
                    <a:pt x="247" y="0"/>
                    <a:pt x="247" y="0"/>
                  </a:cubicBezTo>
                  <a:cubicBezTo>
                    <a:pt x="242" y="7"/>
                    <a:pt x="242" y="7"/>
                    <a:pt x="242" y="7"/>
                  </a:cubicBezTo>
                  <a:cubicBezTo>
                    <a:pt x="237" y="14"/>
                    <a:pt x="233" y="25"/>
                    <a:pt x="233" y="37"/>
                  </a:cubicBezTo>
                  <a:cubicBezTo>
                    <a:pt x="233" y="49"/>
                    <a:pt x="237" y="61"/>
                    <a:pt x="242" y="68"/>
                  </a:cubicBezTo>
                  <a:cubicBezTo>
                    <a:pt x="247" y="74"/>
                    <a:pt x="247" y="74"/>
                    <a:pt x="247" y="74"/>
                  </a:cubicBezTo>
                  <a:lnTo>
                    <a:pt x="34" y="91"/>
                  </a:lnTo>
                  <a:close/>
                </a:path>
              </a:pathLst>
            </a:custGeom>
            <a:gradFill>
              <a:gsLst>
                <a:gs pos="35000">
                  <a:schemeClr val="bg1">
                    <a:lumMod val="85000"/>
                  </a:schemeClr>
                </a:gs>
                <a:gs pos="100000">
                  <a:schemeClr val="bg1">
                    <a:lumMod val="50000"/>
                  </a:schemeClr>
                </a:gs>
                <a:gs pos="78000">
                  <a:schemeClr val="bg1">
                    <a:lumMod val="65000"/>
                  </a:schemeClr>
                </a:gs>
              </a:gsLst>
              <a:lin ang="108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35" name="Freeform 20"/>
            <p:cNvSpPr>
              <a:spLocks/>
            </p:cNvSpPr>
            <p:nvPr/>
          </p:nvSpPr>
          <p:spPr bwMode="auto">
            <a:xfrm>
              <a:off x="3160714" y="3957638"/>
              <a:ext cx="1995488" cy="773113"/>
            </a:xfrm>
            <a:custGeom>
              <a:avLst/>
              <a:gdLst>
                <a:gd name="T0" fmla="*/ 258 w 258"/>
                <a:gd name="T1" fmla="*/ 82 h 100"/>
                <a:gd name="T2" fmla="*/ 38 w 258"/>
                <a:gd name="T3" fmla="*/ 100 h 100"/>
                <a:gd name="T4" fmla="*/ 0 w 258"/>
                <a:gd name="T5" fmla="*/ 57 h 100"/>
                <a:gd name="T6" fmla="*/ 38 w 258"/>
                <a:gd name="T7" fmla="*/ 15 h 100"/>
                <a:gd name="T8" fmla="*/ 258 w 258"/>
                <a:gd name="T9" fmla="*/ 0 h 100"/>
                <a:gd name="T10" fmla="*/ 258 w 258"/>
                <a:gd name="T11" fmla="*/ 8 h 100"/>
                <a:gd name="T12" fmla="*/ 38 w 258"/>
                <a:gd name="T13" fmla="*/ 23 h 100"/>
                <a:gd name="T14" fmla="*/ 8 w 258"/>
                <a:gd name="T15" fmla="*/ 57 h 100"/>
                <a:gd name="T16" fmla="*/ 38 w 258"/>
                <a:gd name="T17" fmla="*/ 92 h 100"/>
                <a:gd name="T18" fmla="*/ 258 w 258"/>
                <a:gd name="T19" fmla="*/ 74 h 100"/>
                <a:gd name="T20" fmla="*/ 258 w 258"/>
                <a:gd name="T21" fmla="*/ 8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 h="100">
                  <a:moveTo>
                    <a:pt x="258" y="82"/>
                  </a:moveTo>
                  <a:cubicBezTo>
                    <a:pt x="38" y="100"/>
                    <a:pt x="38" y="100"/>
                    <a:pt x="38" y="100"/>
                  </a:cubicBezTo>
                  <a:cubicBezTo>
                    <a:pt x="14" y="100"/>
                    <a:pt x="0" y="93"/>
                    <a:pt x="0" y="57"/>
                  </a:cubicBezTo>
                  <a:cubicBezTo>
                    <a:pt x="0" y="22"/>
                    <a:pt x="14" y="15"/>
                    <a:pt x="38" y="15"/>
                  </a:cubicBezTo>
                  <a:cubicBezTo>
                    <a:pt x="258" y="0"/>
                    <a:pt x="258" y="0"/>
                    <a:pt x="258" y="0"/>
                  </a:cubicBezTo>
                  <a:cubicBezTo>
                    <a:pt x="258" y="8"/>
                    <a:pt x="258" y="8"/>
                    <a:pt x="258" y="8"/>
                  </a:cubicBezTo>
                  <a:cubicBezTo>
                    <a:pt x="38" y="23"/>
                    <a:pt x="38" y="23"/>
                    <a:pt x="38" y="23"/>
                  </a:cubicBezTo>
                  <a:cubicBezTo>
                    <a:pt x="19" y="23"/>
                    <a:pt x="8" y="25"/>
                    <a:pt x="8" y="57"/>
                  </a:cubicBezTo>
                  <a:cubicBezTo>
                    <a:pt x="8" y="90"/>
                    <a:pt x="19" y="92"/>
                    <a:pt x="38" y="92"/>
                  </a:cubicBezTo>
                  <a:cubicBezTo>
                    <a:pt x="258" y="74"/>
                    <a:pt x="258" y="74"/>
                    <a:pt x="258" y="74"/>
                  </a:cubicBezTo>
                  <a:lnTo>
                    <a:pt x="258" y="82"/>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36" name="Freeform 21"/>
            <p:cNvSpPr>
              <a:spLocks/>
            </p:cNvSpPr>
            <p:nvPr/>
          </p:nvSpPr>
          <p:spPr bwMode="auto">
            <a:xfrm>
              <a:off x="1562101" y="3857625"/>
              <a:ext cx="3594100" cy="865188"/>
            </a:xfrm>
            <a:custGeom>
              <a:avLst/>
              <a:gdLst>
                <a:gd name="T0" fmla="*/ 207 w 465"/>
                <a:gd name="T1" fmla="*/ 70 h 112"/>
                <a:gd name="T2" fmla="*/ 245 w 465"/>
                <a:gd name="T3" fmla="*/ 28 h 112"/>
                <a:gd name="T4" fmla="*/ 465 w 465"/>
                <a:gd name="T5" fmla="*/ 13 h 112"/>
                <a:gd name="T6" fmla="*/ 221 w 465"/>
                <a:gd name="T7" fmla="*/ 0 h 112"/>
                <a:gd name="T8" fmla="*/ 33 w 465"/>
                <a:gd name="T9" fmla="*/ 8 h 112"/>
                <a:gd name="T10" fmla="*/ 0 w 465"/>
                <a:gd name="T11" fmla="*/ 47 h 112"/>
                <a:gd name="T12" fmla="*/ 33 w 465"/>
                <a:gd name="T13" fmla="*/ 86 h 112"/>
                <a:gd name="T14" fmla="*/ 228 w 465"/>
                <a:gd name="T15" fmla="*/ 112 h 112"/>
                <a:gd name="T16" fmla="*/ 228 w 465"/>
                <a:gd name="T17" fmla="*/ 112 h 112"/>
                <a:gd name="T18" fmla="*/ 207 w 465"/>
                <a:gd name="T19" fmla="*/ 7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5" h="112">
                  <a:moveTo>
                    <a:pt x="207" y="70"/>
                  </a:moveTo>
                  <a:cubicBezTo>
                    <a:pt x="207" y="35"/>
                    <a:pt x="221" y="28"/>
                    <a:pt x="245" y="28"/>
                  </a:cubicBezTo>
                  <a:cubicBezTo>
                    <a:pt x="465" y="13"/>
                    <a:pt x="465" y="13"/>
                    <a:pt x="465" y="13"/>
                  </a:cubicBezTo>
                  <a:cubicBezTo>
                    <a:pt x="221" y="0"/>
                    <a:pt x="221" y="0"/>
                    <a:pt x="221" y="0"/>
                  </a:cubicBezTo>
                  <a:cubicBezTo>
                    <a:pt x="33" y="8"/>
                    <a:pt x="33" y="8"/>
                    <a:pt x="33" y="8"/>
                  </a:cubicBezTo>
                  <a:cubicBezTo>
                    <a:pt x="9" y="8"/>
                    <a:pt x="0" y="11"/>
                    <a:pt x="0" y="47"/>
                  </a:cubicBezTo>
                  <a:cubicBezTo>
                    <a:pt x="0" y="83"/>
                    <a:pt x="8" y="83"/>
                    <a:pt x="33" y="86"/>
                  </a:cubicBezTo>
                  <a:cubicBezTo>
                    <a:pt x="228" y="112"/>
                    <a:pt x="228" y="112"/>
                    <a:pt x="228" y="112"/>
                  </a:cubicBezTo>
                  <a:cubicBezTo>
                    <a:pt x="228" y="112"/>
                    <a:pt x="228" y="112"/>
                    <a:pt x="228" y="112"/>
                  </a:cubicBezTo>
                  <a:cubicBezTo>
                    <a:pt x="214" y="108"/>
                    <a:pt x="207" y="97"/>
                    <a:pt x="207" y="70"/>
                  </a:cubicBez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37" name="Freeform 22"/>
            <p:cNvSpPr>
              <a:spLocks/>
            </p:cNvSpPr>
            <p:nvPr/>
          </p:nvSpPr>
          <p:spPr bwMode="auto">
            <a:xfrm>
              <a:off x="1562101" y="3919538"/>
              <a:ext cx="1892300" cy="803275"/>
            </a:xfrm>
            <a:custGeom>
              <a:avLst/>
              <a:gdLst>
                <a:gd name="T0" fmla="*/ 245 w 245"/>
                <a:gd name="T1" fmla="*/ 20 h 104"/>
                <a:gd name="T2" fmla="*/ 33 w 245"/>
                <a:gd name="T3" fmla="*/ 0 h 104"/>
                <a:gd name="T4" fmla="*/ 0 w 245"/>
                <a:gd name="T5" fmla="*/ 39 h 104"/>
                <a:gd name="T6" fmla="*/ 33 w 245"/>
                <a:gd name="T7" fmla="*/ 78 h 104"/>
                <a:gd name="T8" fmla="*/ 228 w 245"/>
                <a:gd name="T9" fmla="*/ 104 h 104"/>
                <a:gd name="T10" fmla="*/ 228 w 245"/>
                <a:gd name="T11" fmla="*/ 104 h 104"/>
                <a:gd name="T12" fmla="*/ 207 w 245"/>
                <a:gd name="T13" fmla="*/ 62 h 104"/>
                <a:gd name="T14" fmla="*/ 245 w 245"/>
                <a:gd name="T15" fmla="*/ 20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 h="104">
                  <a:moveTo>
                    <a:pt x="245" y="20"/>
                  </a:moveTo>
                  <a:cubicBezTo>
                    <a:pt x="33" y="0"/>
                    <a:pt x="33" y="0"/>
                    <a:pt x="33" y="0"/>
                  </a:cubicBezTo>
                  <a:cubicBezTo>
                    <a:pt x="9" y="0"/>
                    <a:pt x="0" y="3"/>
                    <a:pt x="0" y="39"/>
                  </a:cubicBezTo>
                  <a:cubicBezTo>
                    <a:pt x="0" y="75"/>
                    <a:pt x="8" y="75"/>
                    <a:pt x="33" y="78"/>
                  </a:cubicBezTo>
                  <a:cubicBezTo>
                    <a:pt x="228" y="104"/>
                    <a:pt x="228" y="104"/>
                    <a:pt x="228" y="104"/>
                  </a:cubicBezTo>
                  <a:cubicBezTo>
                    <a:pt x="228" y="104"/>
                    <a:pt x="228" y="104"/>
                    <a:pt x="228" y="104"/>
                  </a:cubicBezTo>
                  <a:cubicBezTo>
                    <a:pt x="214" y="100"/>
                    <a:pt x="207" y="89"/>
                    <a:pt x="207" y="62"/>
                  </a:cubicBezTo>
                  <a:cubicBezTo>
                    <a:pt x="207" y="27"/>
                    <a:pt x="221" y="20"/>
                    <a:pt x="245" y="2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38" name="Freeform 23"/>
            <p:cNvSpPr>
              <a:spLocks/>
            </p:cNvSpPr>
            <p:nvPr/>
          </p:nvSpPr>
          <p:spPr bwMode="auto">
            <a:xfrm>
              <a:off x="1562101" y="3919537"/>
              <a:ext cx="1892300" cy="803275"/>
            </a:xfrm>
            <a:custGeom>
              <a:avLst/>
              <a:gdLst>
                <a:gd name="T0" fmla="*/ 245 w 245"/>
                <a:gd name="T1" fmla="*/ 20 h 104"/>
                <a:gd name="T2" fmla="*/ 33 w 245"/>
                <a:gd name="T3" fmla="*/ 0 h 104"/>
                <a:gd name="T4" fmla="*/ 0 w 245"/>
                <a:gd name="T5" fmla="*/ 39 h 104"/>
                <a:gd name="T6" fmla="*/ 33 w 245"/>
                <a:gd name="T7" fmla="*/ 78 h 104"/>
                <a:gd name="T8" fmla="*/ 228 w 245"/>
                <a:gd name="T9" fmla="*/ 104 h 104"/>
                <a:gd name="T10" fmla="*/ 228 w 245"/>
                <a:gd name="T11" fmla="*/ 104 h 104"/>
                <a:gd name="T12" fmla="*/ 207 w 245"/>
                <a:gd name="T13" fmla="*/ 62 h 104"/>
                <a:gd name="T14" fmla="*/ 245 w 245"/>
                <a:gd name="T15" fmla="*/ 20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 h="104">
                  <a:moveTo>
                    <a:pt x="245" y="20"/>
                  </a:moveTo>
                  <a:cubicBezTo>
                    <a:pt x="33" y="0"/>
                    <a:pt x="33" y="0"/>
                    <a:pt x="33" y="0"/>
                  </a:cubicBezTo>
                  <a:cubicBezTo>
                    <a:pt x="9" y="0"/>
                    <a:pt x="0" y="3"/>
                    <a:pt x="0" y="39"/>
                  </a:cubicBezTo>
                  <a:cubicBezTo>
                    <a:pt x="0" y="75"/>
                    <a:pt x="8" y="75"/>
                    <a:pt x="33" y="78"/>
                  </a:cubicBezTo>
                  <a:cubicBezTo>
                    <a:pt x="228" y="104"/>
                    <a:pt x="228" y="104"/>
                    <a:pt x="228" y="104"/>
                  </a:cubicBezTo>
                  <a:cubicBezTo>
                    <a:pt x="228" y="104"/>
                    <a:pt x="228" y="104"/>
                    <a:pt x="228" y="104"/>
                  </a:cubicBezTo>
                  <a:cubicBezTo>
                    <a:pt x="214" y="100"/>
                    <a:pt x="207" y="89"/>
                    <a:pt x="207" y="62"/>
                  </a:cubicBezTo>
                  <a:cubicBezTo>
                    <a:pt x="207" y="27"/>
                    <a:pt x="221" y="20"/>
                    <a:pt x="245" y="20"/>
                  </a:cubicBezTo>
                  <a:close/>
                </a:path>
              </a:pathLst>
            </a:custGeom>
            <a:gradFill>
              <a:gsLst>
                <a:gs pos="0">
                  <a:schemeClr val="tx1">
                    <a:alpha val="0"/>
                  </a:schemeClr>
                </a:gs>
                <a:gs pos="100000">
                  <a:schemeClr val="tx1">
                    <a:alpha val="50000"/>
                  </a:schemeClr>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grpSp>
      <p:grpSp>
        <p:nvGrpSpPr>
          <p:cNvPr id="39" name="Group 38"/>
          <p:cNvGrpSpPr/>
          <p:nvPr/>
        </p:nvGrpSpPr>
        <p:grpSpPr>
          <a:xfrm>
            <a:off x="7775477" y="3980561"/>
            <a:ext cx="3060608" cy="543915"/>
            <a:chOff x="1406526" y="3271838"/>
            <a:chExt cx="3903662" cy="693738"/>
          </a:xfrm>
        </p:grpSpPr>
        <p:sp>
          <p:nvSpPr>
            <p:cNvPr id="40" name="Freeform 25"/>
            <p:cNvSpPr>
              <a:spLocks/>
            </p:cNvSpPr>
            <p:nvPr/>
          </p:nvSpPr>
          <p:spPr bwMode="auto">
            <a:xfrm>
              <a:off x="1406526" y="3271838"/>
              <a:ext cx="3448050" cy="693738"/>
            </a:xfrm>
            <a:custGeom>
              <a:avLst/>
              <a:gdLst>
                <a:gd name="T0" fmla="*/ 34 w 446"/>
                <a:gd name="T1" fmla="*/ 86 h 90"/>
                <a:gd name="T2" fmla="*/ 0 w 446"/>
                <a:gd name="T3" fmla="*/ 43 h 90"/>
                <a:gd name="T4" fmla="*/ 34 w 446"/>
                <a:gd name="T5" fmla="*/ 0 h 90"/>
                <a:gd name="T6" fmla="*/ 446 w 446"/>
                <a:gd name="T7" fmla="*/ 0 h 90"/>
                <a:gd name="T8" fmla="*/ 408 w 446"/>
                <a:gd name="T9" fmla="*/ 43 h 90"/>
                <a:gd name="T10" fmla="*/ 446 w 446"/>
                <a:gd name="T11" fmla="*/ 90 h 90"/>
                <a:gd name="T12" fmla="*/ 34 w 446"/>
                <a:gd name="T13" fmla="*/ 86 h 90"/>
              </a:gdLst>
              <a:ahLst/>
              <a:cxnLst>
                <a:cxn ang="0">
                  <a:pos x="T0" y="T1"/>
                </a:cxn>
                <a:cxn ang="0">
                  <a:pos x="T2" y="T3"/>
                </a:cxn>
                <a:cxn ang="0">
                  <a:pos x="T4" y="T5"/>
                </a:cxn>
                <a:cxn ang="0">
                  <a:pos x="T6" y="T7"/>
                </a:cxn>
                <a:cxn ang="0">
                  <a:pos x="T8" y="T9"/>
                </a:cxn>
                <a:cxn ang="0">
                  <a:pos x="T10" y="T11"/>
                </a:cxn>
                <a:cxn ang="0">
                  <a:pos x="T12" y="T13"/>
                </a:cxn>
              </a:cxnLst>
              <a:rect l="0" t="0" r="r" b="b"/>
              <a:pathLst>
                <a:path w="446" h="90">
                  <a:moveTo>
                    <a:pt x="34" y="86"/>
                  </a:moveTo>
                  <a:cubicBezTo>
                    <a:pt x="10" y="86"/>
                    <a:pt x="0" y="79"/>
                    <a:pt x="0" y="43"/>
                  </a:cubicBezTo>
                  <a:cubicBezTo>
                    <a:pt x="0" y="7"/>
                    <a:pt x="10" y="0"/>
                    <a:pt x="34" y="0"/>
                  </a:cubicBezTo>
                  <a:cubicBezTo>
                    <a:pt x="446" y="0"/>
                    <a:pt x="446" y="0"/>
                    <a:pt x="446" y="0"/>
                  </a:cubicBezTo>
                  <a:cubicBezTo>
                    <a:pt x="421" y="0"/>
                    <a:pt x="408" y="7"/>
                    <a:pt x="408" y="43"/>
                  </a:cubicBezTo>
                  <a:cubicBezTo>
                    <a:pt x="408" y="79"/>
                    <a:pt x="421" y="90"/>
                    <a:pt x="446" y="90"/>
                  </a:cubicBezTo>
                  <a:lnTo>
                    <a:pt x="34" y="86"/>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41" name="Freeform 26"/>
            <p:cNvSpPr>
              <a:spLocks/>
            </p:cNvSpPr>
            <p:nvPr/>
          </p:nvSpPr>
          <p:spPr bwMode="auto">
            <a:xfrm>
              <a:off x="1406526" y="3271838"/>
              <a:ext cx="3448050" cy="693738"/>
            </a:xfrm>
            <a:custGeom>
              <a:avLst/>
              <a:gdLst>
                <a:gd name="T0" fmla="*/ 34 w 446"/>
                <a:gd name="T1" fmla="*/ 86 h 90"/>
                <a:gd name="T2" fmla="*/ 0 w 446"/>
                <a:gd name="T3" fmla="*/ 43 h 90"/>
                <a:gd name="T4" fmla="*/ 34 w 446"/>
                <a:gd name="T5" fmla="*/ 0 h 90"/>
                <a:gd name="T6" fmla="*/ 446 w 446"/>
                <a:gd name="T7" fmla="*/ 0 h 90"/>
                <a:gd name="T8" fmla="*/ 408 w 446"/>
                <a:gd name="T9" fmla="*/ 43 h 90"/>
                <a:gd name="T10" fmla="*/ 446 w 446"/>
                <a:gd name="T11" fmla="*/ 90 h 90"/>
                <a:gd name="T12" fmla="*/ 34 w 446"/>
                <a:gd name="T13" fmla="*/ 86 h 90"/>
              </a:gdLst>
              <a:ahLst/>
              <a:cxnLst>
                <a:cxn ang="0">
                  <a:pos x="T0" y="T1"/>
                </a:cxn>
                <a:cxn ang="0">
                  <a:pos x="T2" y="T3"/>
                </a:cxn>
                <a:cxn ang="0">
                  <a:pos x="T4" y="T5"/>
                </a:cxn>
                <a:cxn ang="0">
                  <a:pos x="T6" y="T7"/>
                </a:cxn>
                <a:cxn ang="0">
                  <a:pos x="T8" y="T9"/>
                </a:cxn>
                <a:cxn ang="0">
                  <a:pos x="T10" y="T11"/>
                </a:cxn>
                <a:cxn ang="0">
                  <a:pos x="T12" y="T13"/>
                </a:cxn>
              </a:cxnLst>
              <a:rect l="0" t="0" r="r" b="b"/>
              <a:pathLst>
                <a:path w="446" h="90">
                  <a:moveTo>
                    <a:pt x="34" y="86"/>
                  </a:moveTo>
                  <a:cubicBezTo>
                    <a:pt x="10" y="86"/>
                    <a:pt x="0" y="79"/>
                    <a:pt x="0" y="43"/>
                  </a:cubicBezTo>
                  <a:cubicBezTo>
                    <a:pt x="0" y="7"/>
                    <a:pt x="10" y="0"/>
                    <a:pt x="34" y="0"/>
                  </a:cubicBezTo>
                  <a:cubicBezTo>
                    <a:pt x="446" y="0"/>
                    <a:pt x="446" y="0"/>
                    <a:pt x="446" y="0"/>
                  </a:cubicBezTo>
                  <a:cubicBezTo>
                    <a:pt x="421" y="0"/>
                    <a:pt x="408" y="7"/>
                    <a:pt x="408" y="43"/>
                  </a:cubicBezTo>
                  <a:cubicBezTo>
                    <a:pt x="408" y="79"/>
                    <a:pt x="421" y="90"/>
                    <a:pt x="446" y="90"/>
                  </a:cubicBezTo>
                  <a:lnTo>
                    <a:pt x="34" y="86"/>
                  </a:lnTo>
                  <a:close/>
                </a:path>
              </a:pathLst>
            </a:custGeom>
            <a:gradFill>
              <a:gsLst>
                <a:gs pos="30000">
                  <a:schemeClr val="tx1">
                    <a:alpha val="0"/>
                  </a:schemeClr>
                </a:gs>
                <a:gs pos="100000">
                  <a:schemeClr val="tx1">
                    <a:alpha val="50000"/>
                  </a:schemeClr>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42" name="Freeform 27"/>
            <p:cNvSpPr>
              <a:spLocks/>
            </p:cNvSpPr>
            <p:nvPr/>
          </p:nvSpPr>
          <p:spPr bwMode="auto">
            <a:xfrm>
              <a:off x="4560888" y="3302000"/>
              <a:ext cx="717550" cy="633413"/>
            </a:xfrm>
            <a:custGeom>
              <a:avLst/>
              <a:gdLst>
                <a:gd name="T0" fmla="*/ 34 w 93"/>
                <a:gd name="T1" fmla="*/ 82 h 82"/>
                <a:gd name="T2" fmla="*/ 34 w 93"/>
                <a:gd name="T3" fmla="*/ 82 h 82"/>
                <a:gd name="T4" fmla="*/ 0 w 93"/>
                <a:gd name="T5" fmla="*/ 39 h 82"/>
                <a:gd name="T6" fmla="*/ 34 w 93"/>
                <a:gd name="T7" fmla="*/ 1 h 82"/>
                <a:gd name="T8" fmla="*/ 93 w 93"/>
                <a:gd name="T9" fmla="*/ 0 h 82"/>
                <a:gd name="T10" fmla="*/ 90 w 93"/>
                <a:gd name="T11" fmla="*/ 6 h 82"/>
                <a:gd name="T12" fmla="*/ 82 w 93"/>
                <a:gd name="T13" fmla="*/ 39 h 82"/>
                <a:gd name="T14" fmla="*/ 90 w 93"/>
                <a:gd name="T15" fmla="*/ 72 h 82"/>
                <a:gd name="T16" fmla="*/ 93 w 93"/>
                <a:gd name="T17" fmla="*/ 78 h 82"/>
                <a:gd name="T18" fmla="*/ 34 w 93"/>
                <a:gd name="T1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82">
                  <a:moveTo>
                    <a:pt x="34" y="82"/>
                  </a:moveTo>
                  <a:cubicBezTo>
                    <a:pt x="34" y="82"/>
                    <a:pt x="34" y="82"/>
                    <a:pt x="34" y="82"/>
                  </a:cubicBezTo>
                  <a:cubicBezTo>
                    <a:pt x="13" y="82"/>
                    <a:pt x="0" y="75"/>
                    <a:pt x="0" y="39"/>
                  </a:cubicBezTo>
                  <a:cubicBezTo>
                    <a:pt x="0" y="4"/>
                    <a:pt x="13" y="1"/>
                    <a:pt x="34" y="1"/>
                  </a:cubicBezTo>
                  <a:cubicBezTo>
                    <a:pt x="93" y="0"/>
                    <a:pt x="93" y="0"/>
                    <a:pt x="93" y="0"/>
                  </a:cubicBezTo>
                  <a:cubicBezTo>
                    <a:pt x="90" y="6"/>
                    <a:pt x="90" y="6"/>
                    <a:pt x="90" y="6"/>
                  </a:cubicBezTo>
                  <a:cubicBezTo>
                    <a:pt x="85" y="13"/>
                    <a:pt x="82" y="26"/>
                    <a:pt x="82" y="39"/>
                  </a:cubicBezTo>
                  <a:cubicBezTo>
                    <a:pt x="82" y="53"/>
                    <a:pt x="85" y="66"/>
                    <a:pt x="90" y="72"/>
                  </a:cubicBezTo>
                  <a:cubicBezTo>
                    <a:pt x="93" y="78"/>
                    <a:pt x="93" y="78"/>
                    <a:pt x="93" y="78"/>
                  </a:cubicBezTo>
                  <a:lnTo>
                    <a:pt x="34" y="82"/>
                  </a:lnTo>
                  <a:close/>
                </a:path>
              </a:pathLst>
            </a:custGeom>
            <a:gradFill flip="none" rotWithShape="1">
              <a:gsLst>
                <a:gs pos="35000">
                  <a:schemeClr val="bg1">
                    <a:lumMod val="85000"/>
                  </a:schemeClr>
                </a:gs>
                <a:gs pos="100000">
                  <a:schemeClr val="bg1">
                    <a:lumMod val="50000"/>
                  </a:schemeClr>
                </a:gs>
                <a:gs pos="78000">
                  <a:schemeClr val="bg1">
                    <a:lumMod val="65000"/>
                  </a:schemeClr>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43" name="Freeform 28"/>
            <p:cNvSpPr>
              <a:spLocks/>
            </p:cNvSpPr>
            <p:nvPr/>
          </p:nvSpPr>
          <p:spPr bwMode="auto">
            <a:xfrm>
              <a:off x="4529138" y="3271838"/>
              <a:ext cx="781050" cy="693738"/>
            </a:xfrm>
            <a:custGeom>
              <a:avLst/>
              <a:gdLst>
                <a:gd name="T0" fmla="*/ 101 w 101"/>
                <a:gd name="T1" fmla="*/ 86 h 90"/>
                <a:gd name="T2" fmla="*/ 38 w 101"/>
                <a:gd name="T3" fmla="*/ 90 h 90"/>
                <a:gd name="T4" fmla="*/ 0 w 101"/>
                <a:gd name="T5" fmla="*/ 43 h 90"/>
                <a:gd name="T6" fmla="*/ 38 w 101"/>
                <a:gd name="T7" fmla="*/ 0 h 90"/>
                <a:gd name="T8" fmla="*/ 101 w 101"/>
                <a:gd name="T9" fmla="*/ 0 h 90"/>
                <a:gd name="T10" fmla="*/ 101 w 101"/>
                <a:gd name="T11" fmla="*/ 8 h 90"/>
                <a:gd name="T12" fmla="*/ 38 w 101"/>
                <a:gd name="T13" fmla="*/ 8 h 90"/>
                <a:gd name="T14" fmla="*/ 8 w 101"/>
                <a:gd name="T15" fmla="*/ 43 h 90"/>
                <a:gd name="T16" fmla="*/ 38 w 101"/>
                <a:gd name="T17" fmla="*/ 82 h 90"/>
                <a:gd name="T18" fmla="*/ 101 w 101"/>
                <a:gd name="T19" fmla="*/ 78 h 90"/>
                <a:gd name="T20" fmla="*/ 101 w 101"/>
                <a:gd name="T21" fmla="*/ 8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90">
                  <a:moveTo>
                    <a:pt x="101" y="86"/>
                  </a:moveTo>
                  <a:cubicBezTo>
                    <a:pt x="38" y="90"/>
                    <a:pt x="38" y="90"/>
                    <a:pt x="38" y="90"/>
                  </a:cubicBezTo>
                  <a:cubicBezTo>
                    <a:pt x="13" y="90"/>
                    <a:pt x="0" y="79"/>
                    <a:pt x="0" y="43"/>
                  </a:cubicBezTo>
                  <a:cubicBezTo>
                    <a:pt x="0" y="7"/>
                    <a:pt x="13" y="0"/>
                    <a:pt x="38" y="0"/>
                  </a:cubicBezTo>
                  <a:cubicBezTo>
                    <a:pt x="101" y="0"/>
                    <a:pt x="101" y="0"/>
                    <a:pt x="101" y="0"/>
                  </a:cubicBezTo>
                  <a:cubicBezTo>
                    <a:pt x="101" y="8"/>
                    <a:pt x="101" y="8"/>
                    <a:pt x="101" y="8"/>
                  </a:cubicBezTo>
                  <a:cubicBezTo>
                    <a:pt x="38" y="8"/>
                    <a:pt x="38" y="8"/>
                    <a:pt x="38" y="8"/>
                  </a:cubicBezTo>
                  <a:cubicBezTo>
                    <a:pt x="19" y="8"/>
                    <a:pt x="8" y="11"/>
                    <a:pt x="8" y="43"/>
                  </a:cubicBezTo>
                  <a:cubicBezTo>
                    <a:pt x="8" y="76"/>
                    <a:pt x="19" y="82"/>
                    <a:pt x="38" y="82"/>
                  </a:cubicBezTo>
                  <a:cubicBezTo>
                    <a:pt x="101" y="78"/>
                    <a:pt x="101" y="78"/>
                    <a:pt x="101" y="78"/>
                  </a:cubicBezTo>
                  <a:lnTo>
                    <a:pt x="101" y="86"/>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grpSp>
      <p:grpSp>
        <p:nvGrpSpPr>
          <p:cNvPr id="44" name="Group 43"/>
          <p:cNvGrpSpPr/>
          <p:nvPr/>
        </p:nvGrpSpPr>
        <p:grpSpPr>
          <a:xfrm>
            <a:off x="7775489" y="3437973"/>
            <a:ext cx="3060609" cy="538937"/>
            <a:chOff x="1406526" y="1912938"/>
            <a:chExt cx="3903663" cy="687388"/>
          </a:xfrm>
        </p:grpSpPr>
        <p:sp>
          <p:nvSpPr>
            <p:cNvPr id="45" name="Freeform 30"/>
            <p:cNvSpPr>
              <a:spLocks/>
            </p:cNvSpPr>
            <p:nvPr/>
          </p:nvSpPr>
          <p:spPr bwMode="auto">
            <a:xfrm>
              <a:off x="1430338" y="1943100"/>
              <a:ext cx="727075" cy="633413"/>
            </a:xfrm>
            <a:custGeom>
              <a:avLst/>
              <a:gdLst>
                <a:gd name="T0" fmla="*/ 60 w 94"/>
                <a:gd name="T1" fmla="*/ 0 h 82"/>
                <a:gd name="T2" fmla="*/ 60 w 94"/>
                <a:gd name="T3" fmla="*/ 0 h 82"/>
                <a:gd name="T4" fmla="*/ 94 w 94"/>
                <a:gd name="T5" fmla="*/ 43 h 82"/>
                <a:gd name="T6" fmla="*/ 60 w 94"/>
                <a:gd name="T7" fmla="*/ 81 h 82"/>
                <a:gd name="T8" fmla="*/ 0 w 94"/>
                <a:gd name="T9" fmla="*/ 82 h 82"/>
                <a:gd name="T10" fmla="*/ 4 w 94"/>
                <a:gd name="T11" fmla="*/ 76 h 82"/>
                <a:gd name="T12" fmla="*/ 11 w 94"/>
                <a:gd name="T13" fmla="*/ 43 h 82"/>
                <a:gd name="T14" fmla="*/ 4 w 94"/>
                <a:gd name="T15" fmla="*/ 9 h 82"/>
                <a:gd name="T16" fmla="*/ 0 w 94"/>
                <a:gd name="T17" fmla="*/ 4 h 82"/>
                <a:gd name="T18" fmla="*/ 60 w 94"/>
                <a:gd name="T1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82">
                  <a:moveTo>
                    <a:pt x="60" y="0"/>
                  </a:moveTo>
                  <a:cubicBezTo>
                    <a:pt x="60" y="0"/>
                    <a:pt x="60" y="0"/>
                    <a:pt x="60" y="0"/>
                  </a:cubicBezTo>
                  <a:cubicBezTo>
                    <a:pt x="80" y="0"/>
                    <a:pt x="94" y="7"/>
                    <a:pt x="94" y="43"/>
                  </a:cubicBezTo>
                  <a:cubicBezTo>
                    <a:pt x="94" y="78"/>
                    <a:pt x="80" y="81"/>
                    <a:pt x="60" y="81"/>
                  </a:cubicBezTo>
                  <a:cubicBezTo>
                    <a:pt x="0" y="82"/>
                    <a:pt x="0" y="82"/>
                    <a:pt x="0" y="82"/>
                  </a:cubicBezTo>
                  <a:cubicBezTo>
                    <a:pt x="4" y="76"/>
                    <a:pt x="4" y="76"/>
                    <a:pt x="4" y="76"/>
                  </a:cubicBezTo>
                  <a:cubicBezTo>
                    <a:pt x="9" y="69"/>
                    <a:pt x="11" y="56"/>
                    <a:pt x="11" y="43"/>
                  </a:cubicBezTo>
                  <a:cubicBezTo>
                    <a:pt x="11" y="29"/>
                    <a:pt x="9" y="16"/>
                    <a:pt x="4" y="9"/>
                  </a:cubicBezTo>
                  <a:cubicBezTo>
                    <a:pt x="0" y="4"/>
                    <a:pt x="0" y="4"/>
                    <a:pt x="0" y="4"/>
                  </a:cubicBezTo>
                  <a:lnTo>
                    <a:pt x="60" y="0"/>
                  </a:lnTo>
                  <a:close/>
                </a:path>
              </a:pathLst>
            </a:custGeom>
            <a:gradFill>
              <a:gsLst>
                <a:gs pos="35000">
                  <a:schemeClr val="bg1">
                    <a:lumMod val="85000"/>
                  </a:schemeClr>
                </a:gs>
                <a:gs pos="100000">
                  <a:schemeClr val="bg1">
                    <a:lumMod val="50000"/>
                  </a:schemeClr>
                </a:gs>
                <a:gs pos="78000">
                  <a:schemeClr val="bg1">
                    <a:lumMod val="65000"/>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46" name="Freeform 31"/>
            <p:cNvSpPr>
              <a:spLocks/>
            </p:cNvSpPr>
            <p:nvPr/>
          </p:nvSpPr>
          <p:spPr bwMode="auto">
            <a:xfrm>
              <a:off x="1406526" y="1912938"/>
              <a:ext cx="781050" cy="687388"/>
            </a:xfrm>
            <a:custGeom>
              <a:avLst/>
              <a:gdLst>
                <a:gd name="T0" fmla="*/ 0 w 101"/>
                <a:gd name="T1" fmla="*/ 4 h 89"/>
                <a:gd name="T2" fmla="*/ 63 w 101"/>
                <a:gd name="T3" fmla="*/ 0 h 89"/>
                <a:gd name="T4" fmla="*/ 101 w 101"/>
                <a:gd name="T5" fmla="*/ 47 h 89"/>
                <a:gd name="T6" fmla="*/ 63 w 101"/>
                <a:gd name="T7" fmla="*/ 89 h 89"/>
                <a:gd name="T8" fmla="*/ 0 w 101"/>
                <a:gd name="T9" fmla="*/ 89 h 89"/>
                <a:gd name="T10" fmla="*/ 0 w 101"/>
                <a:gd name="T11" fmla="*/ 81 h 89"/>
                <a:gd name="T12" fmla="*/ 63 w 101"/>
                <a:gd name="T13" fmla="*/ 81 h 89"/>
                <a:gd name="T14" fmla="*/ 93 w 101"/>
                <a:gd name="T15" fmla="*/ 47 h 89"/>
                <a:gd name="T16" fmla="*/ 63 w 101"/>
                <a:gd name="T17" fmla="*/ 8 h 89"/>
                <a:gd name="T18" fmla="*/ 0 w 101"/>
                <a:gd name="T19" fmla="*/ 12 h 89"/>
                <a:gd name="T20" fmla="*/ 0 w 101"/>
                <a:gd name="T21" fmla="*/ 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89">
                  <a:moveTo>
                    <a:pt x="0" y="4"/>
                  </a:moveTo>
                  <a:cubicBezTo>
                    <a:pt x="63" y="0"/>
                    <a:pt x="63" y="0"/>
                    <a:pt x="63" y="0"/>
                  </a:cubicBezTo>
                  <a:cubicBezTo>
                    <a:pt x="87" y="0"/>
                    <a:pt x="101" y="11"/>
                    <a:pt x="101" y="47"/>
                  </a:cubicBezTo>
                  <a:cubicBezTo>
                    <a:pt x="101" y="82"/>
                    <a:pt x="87" y="89"/>
                    <a:pt x="63" y="89"/>
                  </a:cubicBezTo>
                  <a:cubicBezTo>
                    <a:pt x="0" y="89"/>
                    <a:pt x="0" y="89"/>
                    <a:pt x="0" y="89"/>
                  </a:cubicBezTo>
                  <a:cubicBezTo>
                    <a:pt x="0" y="81"/>
                    <a:pt x="0" y="81"/>
                    <a:pt x="0" y="81"/>
                  </a:cubicBezTo>
                  <a:cubicBezTo>
                    <a:pt x="63" y="81"/>
                    <a:pt x="63" y="81"/>
                    <a:pt x="63" y="81"/>
                  </a:cubicBezTo>
                  <a:cubicBezTo>
                    <a:pt x="82" y="81"/>
                    <a:pt x="93" y="79"/>
                    <a:pt x="93" y="47"/>
                  </a:cubicBezTo>
                  <a:cubicBezTo>
                    <a:pt x="93" y="14"/>
                    <a:pt x="82" y="8"/>
                    <a:pt x="63" y="8"/>
                  </a:cubicBezTo>
                  <a:cubicBezTo>
                    <a:pt x="0" y="12"/>
                    <a:pt x="0" y="12"/>
                    <a:pt x="0" y="12"/>
                  </a:cubicBezTo>
                  <a:lnTo>
                    <a:pt x="0" y="4"/>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47" name="Freeform 32"/>
            <p:cNvSpPr>
              <a:spLocks/>
            </p:cNvSpPr>
            <p:nvPr/>
          </p:nvSpPr>
          <p:spPr bwMode="auto">
            <a:xfrm>
              <a:off x="1863726" y="1912938"/>
              <a:ext cx="3446463" cy="687388"/>
            </a:xfrm>
            <a:custGeom>
              <a:avLst/>
              <a:gdLst>
                <a:gd name="T0" fmla="*/ 412 w 446"/>
                <a:gd name="T1" fmla="*/ 4 h 89"/>
                <a:gd name="T2" fmla="*/ 446 w 446"/>
                <a:gd name="T3" fmla="*/ 47 h 89"/>
                <a:gd name="T4" fmla="*/ 412 w 446"/>
                <a:gd name="T5" fmla="*/ 89 h 89"/>
                <a:gd name="T6" fmla="*/ 0 w 446"/>
                <a:gd name="T7" fmla="*/ 89 h 89"/>
                <a:gd name="T8" fmla="*/ 38 w 446"/>
                <a:gd name="T9" fmla="*/ 47 h 89"/>
                <a:gd name="T10" fmla="*/ 0 w 446"/>
                <a:gd name="T11" fmla="*/ 0 h 89"/>
                <a:gd name="T12" fmla="*/ 412 w 446"/>
                <a:gd name="T13" fmla="*/ 4 h 89"/>
              </a:gdLst>
              <a:ahLst/>
              <a:cxnLst>
                <a:cxn ang="0">
                  <a:pos x="T0" y="T1"/>
                </a:cxn>
                <a:cxn ang="0">
                  <a:pos x="T2" y="T3"/>
                </a:cxn>
                <a:cxn ang="0">
                  <a:pos x="T4" y="T5"/>
                </a:cxn>
                <a:cxn ang="0">
                  <a:pos x="T6" y="T7"/>
                </a:cxn>
                <a:cxn ang="0">
                  <a:pos x="T8" y="T9"/>
                </a:cxn>
                <a:cxn ang="0">
                  <a:pos x="T10" y="T11"/>
                </a:cxn>
                <a:cxn ang="0">
                  <a:pos x="T12" y="T13"/>
                </a:cxn>
              </a:cxnLst>
              <a:rect l="0" t="0" r="r" b="b"/>
              <a:pathLst>
                <a:path w="446" h="89">
                  <a:moveTo>
                    <a:pt x="412" y="4"/>
                  </a:moveTo>
                  <a:cubicBezTo>
                    <a:pt x="436" y="4"/>
                    <a:pt x="446" y="11"/>
                    <a:pt x="446" y="47"/>
                  </a:cubicBezTo>
                  <a:cubicBezTo>
                    <a:pt x="446" y="82"/>
                    <a:pt x="436" y="89"/>
                    <a:pt x="412" y="89"/>
                  </a:cubicBezTo>
                  <a:cubicBezTo>
                    <a:pt x="0" y="89"/>
                    <a:pt x="0" y="89"/>
                    <a:pt x="0" y="89"/>
                  </a:cubicBezTo>
                  <a:cubicBezTo>
                    <a:pt x="24" y="89"/>
                    <a:pt x="38" y="82"/>
                    <a:pt x="38" y="47"/>
                  </a:cubicBezTo>
                  <a:cubicBezTo>
                    <a:pt x="38" y="11"/>
                    <a:pt x="24" y="0"/>
                    <a:pt x="0" y="0"/>
                  </a:cubicBezTo>
                  <a:lnTo>
                    <a:pt x="412" y="4"/>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48" name="Freeform 33"/>
            <p:cNvSpPr>
              <a:spLocks/>
            </p:cNvSpPr>
            <p:nvPr/>
          </p:nvSpPr>
          <p:spPr bwMode="auto">
            <a:xfrm>
              <a:off x="1863726" y="1912938"/>
              <a:ext cx="3446463" cy="687388"/>
            </a:xfrm>
            <a:custGeom>
              <a:avLst/>
              <a:gdLst>
                <a:gd name="T0" fmla="*/ 412 w 446"/>
                <a:gd name="T1" fmla="*/ 4 h 89"/>
                <a:gd name="T2" fmla="*/ 446 w 446"/>
                <a:gd name="T3" fmla="*/ 47 h 89"/>
                <a:gd name="T4" fmla="*/ 412 w 446"/>
                <a:gd name="T5" fmla="*/ 89 h 89"/>
                <a:gd name="T6" fmla="*/ 0 w 446"/>
                <a:gd name="T7" fmla="*/ 89 h 89"/>
                <a:gd name="T8" fmla="*/ 38 w 446"/>
                <a:gd name="T9" fmla="*/ 47 h 89"/>
                <a:gd name="T10" fmla="*/ 0 w 446"/>
                <a:gd name="T11" fmla="*/ 0 h 89"/>
                <a:gd name="T12" fmla="*/ 412 w 446"/>
                <a:gd name="T13" fmla="*/ 4 h 89"/>
              </a:gdLst>
              <a:ahLst/>
              <a:cxnLst>
                <a:cxn ang="0">
                  <a:pos x="T0" y="T1"/>
                </a:cxn>
                <a:cxn ang="0">
                  <a:pos x="T2" y="T3"/>
                </a:cxn>
                <a:cxn ang="0">
                  <a:pos x="T4" y="T5"/>
                </a:cxn>
                <a:cxn ang="0">
                  <a:pos x="T6" y="T7"/>
                </a:cxn>
                <a:cxn ang="0">
                  <a:pos x="T8" y="T9"/>
                </a:cxn>
                <a:cxn ang="0">
                  <a:pos x="T10" y="T11"/>
                </a:cxn>
                <a:cxn ang="0">
                  <a:pos x="T12" y="T13"/>
                </a:cxn>
              </a:cxnLst>
              <a:rect l="0" t="0" r="r" b="b"/>
              <a:pathLst>
                <a:path w="446" h="89">
                  <a:moveTo>
                    <a:pt x="412" y="4"/>
                  </a:moveTo>
                  <a:cubicBezTo>
                    <a:pt x="436" y="4"/>
                    <a:pt x="446" y="11"/>
                    <a:pt x="446" y="47"/>
                  </a:cubicBezTo>
                  <a:cubicBezTo>
                    <a:pt x="446" y="82"/>
                    <a:pt x="436" y="89"/>
                    <a:pt x="412" y="89"/>
                  </a:cubicBezTo>
                  <a:cubicBezTo>
                    <a:pt x="0" y="89"/>
                    <a:pt x="0" y="89"/>
                    <a:pt x="0" y="89"/>
                  </a:cubicBezTo>
                  <a:cubicBezTo>
                    <a:pt x="24" y="89"/>
                    <a:pt x="38" y="82"/>
                    <a:pt x="38" y="47"/>
                  </a:cubicBezTo>
                  <a:cubicBezTo>
                    <a:pt x="38" y="11"/>
                    <a:pt x="24" y="0"/>
                    <a:pt x="0" y="0"/>
                  </a:cubicBezTo>
                  <a:lnTo>
                    <a:pt x="412" y="4"/>
                  </a:lnTo>
                  <a:close/>
                </a:path>
              </a:pathLst>
            </a:custGeom>
            <a:gradFill>
              <a:gsLst>
                <a:gs pos="30000">
                  <a:schemeClr val="tx1">
                    <a:alpha val="0"/>
                  </a:schemeClr>
                </a:gs>
                <a:gs pos="100000">
                  <a:schemeClr val="tx1">
                    <a:alpha val="50000"/>
                  </a:schemeClr>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grpSp>
      <p:grpSp>
        <p:nvGrpSpPr>
          <p:cNvPr id="49" name="Group 48"/>
          <p:cNvGrpSpPr>
            <a:grpSpLocks noChangeAspect="1"/>
          </p:cNvGrpSpPr>
          <p:nvPr/>
        </p:nvGrpSpPr>
        <p:grpSpPr bwMode="auto">
          <a:xfrm>
            <a:off x="7620541" y="1824407"/>
            <a:ext cx="3439872" cy="2257289"/>
            <a:chOff x="2972" y="1282"/>
            <a:chExt cx="3380" cy="2218"/>
          </a:xfrm>
        </p:grpSpPr>
        <p:sp>
          <p:nvSpPr>
            <p:cNvPr id="50" name="Oval 5"/>
            <p:cNvSpPr>
              <a:spLocks noChangeArrowheads="1"/>
            </p:cNvSpPr>
            <p:nvPr/>
          </p:nvSpPr>
          <p:spPr bwMode="auto">
            <a:xfrm>
              <a:off x="3698" y="1789"/>
              <a:ext cx="1927" cy="922"/>
            </a:xfrm>
            <a:prstGeom prst="ellipse">
              <a:avLst/>
            </a:prstGeom>
            <a:solidFill>
              <a:srgbClr val="0042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51" name="Freeform 6"/>
            <p:cNvSpPr>
              <a:spLocks/>
            </p:cNvSpPr>
            <p:nvPr/>
          </p:nvSpPr>
          <p:spPr bwMode="auto">
            <a:xfrm>
              <a:off x="3698" y="2251"/>
              <a:ext cx="1927" cy="920"/>
            </a:xfrm>
            <a:custGeom>
              <a:avLst/>
              <a:gdLst>
                <a:gd name="T0" fmla="*/ 407 w 814"/>
                <a:gd name="T1" fmla="*/ 194 h 388"/>
                <a:gd name="T2" fmla="*/ 0 w 814"/>
                <a:gd name="T3" fmla="*/ 0 h 388"/>
                <a:gd name="T4" fmla="*/ 0 w 814"/>
                <a:gd name="T5" fmla="*/ 194 h 388"/>
                <a:gd name="T6" fmla="*/ 407 w 814"/>
                <a:gd name="T7" fmla="*/ 388 h 388"/>
                <a:gd name="T8" fmla="*/ 814 w 814"/>
                <a:gd name="T9" fmla="*/ 194 h 388"/>
                <a:gd name="T10" fmla="*/ 814 w 814"/>
                <a:gd name="T11" fmla="*/ 0 h 388"/>
                <a:gd name="T12" fmla="*/ 407 w 814"/>
                <a:gd name="T13" fmla="*/ 194 h 388"/>
              </a:gdLst>
              <a:ahLst/>
              <a:cxnLst>
                <a:cxn ang="0">
                  <a:pos x="T0" y="T1"/>
                </a:cxn>
                <a:cxn ang="0">
                  <a:pos x="T2" y="T3"/>
                </a:cxn>
                <a:cxn ang="0">
                  <a:pos x="T4" y="T5"/>
                </a:cxn>
                <a:cxn ang="0">
                  <a:pos x="T6" y="T7"/>
                </a:cxn>
                <a:cxn ang="0">
                  <a:pos x="T8" y="T9"/>
                </a:cxn>
                <a:cxn ang="0">
                  <a:pos x="T10" y="T11"/>
                </a:cxn>
                <a:cxn ang="0">
                  <a:pos x="T12" y="T13"/>
                </a:cxn>
              </a:cxnLst>
              <a:rect l="0" t="0" r="r" b="b"/>
              <a:pathLst>
                <a:path w="814" h="388">
                  <a:moveTo>
                    <a:pt x="407" y="194"/>
                  </a:moveTo>
                  <a:cubicBezTo>
                    <a:pt x="182" y="194"/>
                    <a:pt x="0" y="107"/>
                    <a:pt x="0" y="0"/>
                  </a:cubicBezTo>
                  <a:cubicBezTo>
                    <a:pt x="0" y="194"/>
                    <a:pt x="0" y="194"/>
                    <a:pt x="0" y="194"/>
                  </a:cubicBezTo>
                  <a:cubicBezTo>
                    <a:pt x="0" y="301"/>
                    <a:pt x="182" y="388"/>
                    <a:pt x="407" y="388"/>
                  </a:cubicBezTo>
                  <a:cubicBezTo>
                    <a:pt x="631" y="388"/>
                    <a:pt x="814" y="301"/>
                    <a:pt x="814" y="194"/>
                  </a:cubicBezTo>
                  <a:cubicBezTo>
                    <a:pt x="814" y="0"/>
                    <a:pt x="814" y="0"/>
                    <a:pt x="814" y="0"/>
                  </a:cubicBezTo>
                  <a:cubicBezTo>
                    <a:pt x="814" y="107"/>
                    <a:pt x="631" y="194"/>
                    <a:pt x="407" y="194"/>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52" name="Freeform 7"/>
            <p:cNvSpPr>
              <a:spLocks/>
            </p:cNvSpPr>
            <p:nvPr/>
          </p:nvSpPr>
          <p:spPr bwMode="auto">
            <a:xfrm>
              <a:off x="3698" y="2521"/>
              <a:ext cx="1927" cy="650"/>
            </a:xfrm>
            <a:custGeom>
              <a:avLst/>
              <a:gdLst>
                <a:gd name="T0" fmla="*/ 407 w 814"/>
                <a:gd name="T1" fmla="*/ 194 h 274"/>
                <a:gd name="T2" fmla="*/ 0 w 814"/>
                <a:gd name="T3" fmla="*/ 0 h 274"/>
                <a:gd name="T4" fmla="*/ 0 w 814"/>
                <a:gd name="T5" fmla="*/ 80 h 274"/>
                <a:gd name="T6" fmla="*/ 407 w 814"/>
                <a:gd name="T7" fmla="*/ 274 h 274"/>
                <a:gd name="T8" fmla="*/ 814 w 814"/>
                <a:gd name="T9" fmla="*/ 80 h 274"/>
                <a:gd name="T10" fmla="*/ 814 w 814"/>
                <a:gd name="T11" fmla="*/ 0 h 274"/>
                <a:gd name="T12" fmla="*/ 407 w 814"/>
                <a:gd name="T13" fmla="*/ 194 h 274"/>
              </a:gdLst>
              <a:ahLst/>
              <a:cxnLst>
                <a:cxn ang="0">
                  <a:pos x="T0" y="T1"/>
                </a:cxn>
                <a:cxn ang="0">
                  <a:pos x="T2" y="T3"/>
                </a:cxn>
                <a:cxn ang="0">
                  <a:pos x="T4" y="T5"/>
                </a:cxn>
                <a:cxn ang="0">
                  <a:pos x="T6" y="T7"/>
                </a:cxn>
                <a:cxn ang="0">
                  <a:pos x="T8" y="T9"/>
                </a:cxn>
                <a:cxn ang="0">
                  <a:pos x="T10" y="T11"/>
                </a:cxn>
                <a:cxn ang="0">
                  <a:pos x="T12" y="T13"/>
                </a:cxn>
              </a:cxnLst>
              <a:rect l="0" t="0" r="r" b="b"/>
              <a:pathLst>
                <a:path w="814" h="274">
                  <a:moveTo>
                    <a:pt x="407" y="194"/>
                  </a:moveTo>
                  <a:cubicBezTo>
                    <a:pt x="182" y="194"/>
                    <a:pt x="0" y="107"/>
                    <a:pt x="0" y="0"/>
                  </a:cubicBezTo>
                  <a:cubicBezTo>
                    <a:pt x="0" y="80"/>
                    <a:pt x="0" y="80"/>
                    <a:pt x="0" y="80"/>
                  </a:cubicBezTo>
                  <a:cubicBezTo>
                    <a:pt x="0" y="187"/>
                    <a:pt x="182" y="274"/>
                    <a:pt x="407" y="274"/>
                  </a:cubicBezTo>
                  <a:cubicBezTo>
                    <a:pt x="631" y="274"/>
                    <a:pt x="814" y="187"/>
                    <a:pt x="814" y="80"/>
                  </a:cubicBezTo>
                  <a:cubicBezTo>
                    <a:pt x="814" y="0"/>
                    <a:pt x="814" y="0"/>
                    <a:pt x="814" y="0"/>
                  </a:cubicBezTo>
                  <a:cubicBezTo>
                    <a:pt x="814" y="107"/>
                    <a:pt x="631" y="194"/>
                    <a:pt x="407" y="19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53" name="Freeform 8"/>
            <p:cNvSpPr>
              <a:spLocks/>
            </p:cNvSpPr>
            <p:nvPr/>
          </p:nvSpPr>
          <p:spPr bwMode="auto">
            <a:xfrm>
              <a:off x="2972" y="1282"/>
              <a:ext cx="3380" cy="1780"/>
            </a:xfrm>
            <a:custGeom>
              <a:avLst/>
              <a:gdLst>
                <a:gd name="T0" fmla="*/ 3380 w 3380"/>
                <a:gd name="T1" fmla="*/ 995 h 1780"/>
                <a:gd name="T2" fmla="*/ 1870 w 3380"/>
                <a:gd name="T3" fmla="*/ 0 h 1780"/>
                <a:gd name="T4" fmla="*/ 0 w 3380"/>
                <a:gd name="T5" fmla="*/ 756 h 1780"/>
                <a:gd name="T6" fmla="*/ 0 w 3380"/>
                <a:gd name="T7" fmla="*/ 756 h 1780"/>
                <a:gd name="T8" fmla="*/ 0 w 3380"/>
                <a:gd name="T9" fmla="*/ 784 h 1780"/>
                <a:gd name="T10" fmla="*/ 1507 w 3380"/>
                <a:gd name="T11" fmla="*/ 1780 h 1780"/>
                <a:gd name="T12" fmla="*/ 3380 w 3380"/>
                <a:gd name="T13" fmla="*/ 1024 h 1780"/>
                <a:gd name="T14" fmla="*/ 3380 w 3380"/>
                <a:gd name="T15" fmla="*/ 995 h 1780"/>
                <a:gd name="T16" fmla="*/ 3380 w 3380"/>
                <a:gd name="T17" fmla="*/ 995 h 1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0" h="1780">
                  <a:moveTo>
                    <a:pt x="3380" y="995"/>
                  </a:moveTo>
                  <a:lnTo>
                    <a:pt x="1870" y="0"/>
                  </a:lnTo>
                  <a:lnTo>
                    <a:pt x="0" y="756"/>
                  </a:lnTo>
                  <a:lnTo>
                    <a:pt x="0" y="756"/>
                  </a:lnTo>
                  <a:lnTo>
                    <a:pt x="0" y="784"/>
                  </a:lnTo>
                  <a:lnTo>
                    <a:pt x="1507" y="1780"/>
                  </a:lnTo>
                  <a:lnTo>
                    <a:pt x="3380" y="1024"/>
                  </a:lnTo>
                  <a:lnTo>
                    <a:pt x="3380" y="995"/>
                  </a:lnTo>
                  <a:lnTo>
                    <a:pt x="3380" y="995"/>
                  </a:lnTo>
                  <a:close/>
                </a:path>
              </a:pathLst>
            </a:custGeom>
            <a:solidFill>
              <a:srgbClr val="003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54" name="Freeform 9"/>
            <p:cNvSpPr>
              <a:spLocks/>
            </p:cNvSpPr>
            <p:nvPr/>
          </p:nvSpPr>
          <p:spPr bwMode="auto">
            <a:xfrm>
              <a:off x="2972" y="1282"/>
              <a:ext cx="3380" cy="1751"/>
            </a:xfrm>
            <a:custGeom>
              <a:avLst/>
              <a:gdLst>
                <a:gd name="T0" fmla="*/ 1870 w 3380"/>
                <a:gd name="T1" fmla="*/ 0 h 1751"/>
                <a:gd name="T2" fmla="*/ 0 w 3380"/>
                <a:gd name="T3" fmla="*/ 756 h 1751"/>
                <a:gd name="T4" fmla="*/ 1507 w 3380"/>
                <a:gd name="T5" fmla="*/ 1751 h 1751"/>
                <a:gd name="T6" fmla="*/ 3380 w 3380"/>
                <a:gd name="T7" fmla="*/ 995 h 1751"/>
                <a:gd name="T8" fmla="*/ 1870 w 3380"/>
                <a:gd name="T9" fmla="*/ 0 h 1751"/>
              </a:gdLst>
              <a:ahLst/>
              <a:cxnLst>
                <a:cxn ang="0">
                  <a:pos x="T0" y="T1"/>
                </a:cxn>
                <a:cxn ang="0">
                  <a:pos x="T2" y="T3"/>
                </a:cxn>
                <a:cxn ang="0">
                  <a:pos x="T4" y="T5"/>
                </a:cxn>
                <a:cxn ang="0">
                  <a:pos x="T6" y="T7"/>
                </a:cxn>
                <a:cxn ang="0">
                  <a:pos x="T8" y="T9"/>
                </a:cxn>
              </a:cxnLst>
              <a:rect l="0" t="0" r="r" b="b"/>
              <a:pathLst>
                <a:path w="3380" h="1751">
                  <a:moveTo>
                    <a:pt x="1870" y="0"/>
                  </a:moveTo>
                  <a:lnTo>
                    <a:pt x="0" y="756"/>
                  </a:lnTo>
                  <a:lnTo>
                    <a:pt x="1507" y="1751"/>
                  </a:lnTo>
                  <a:lnTo>
                    <a:pt x="3380" y="995"/>
                  </a:lnTo>
                  <a:lnTo>
                    <a:pt x="187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55" name="Freeform 10"/>
            <p:cNvSpPr>
              <a:spLocks/>
            </p:cNvSpPr>
            <p:nvPr/>
          </p:nvSpPr>
          <p:spPr bwMode="auto">
            <a:xfrm>
              <a:off x="4479" y="1282"/>
              <a:ext cx="1873" cy="1751"/>
            </a:xfrm>
            <a:custGeom>
              <a:avLst/>
              <a:gdLst>
                <a:gd name="T0" fmla="*/ 363 w 1873"/>
                <a:gd name="T1" fmla="*/ 0 h 1751"/>
                <a:gd name="T2" fmla="*/ 0 w 1873"/>
                <a:gd name="T3" fmla="*/ 1751 h 1751"/>
                <a:gd name="T4" fmla="*/ 1873 w 1873"/>
                <a:gd name="T5" fmla="*/ 995 h 1751"/>
                <a:gd name="T6" fmla="*/ 363 w 1873"/>
                <a:gd name="T7" fmla="*/ 0 h 1751"/>
              </a:gdLst>
              <a:ahLst/>
              <a:cxnLst>
                <a:cxn ang="0">
                  <a:pos x="T0" y="T1"/>
                </a:cxn>
                <a:cxn ang="0">
                  <a:pos x="T2" y="T3"/>
                </a:cxn>
                <a:cxn ang="0">
                  <a:pos x="T4" y="T5"/>
                </a:cxn>
                <a:cxn ang="0">
                  <a:pos x="T6" y="T7"/>
                </a:cxn>
              </a:cxnLst>
              <a:rect l="0" t="0" r="r" b="b"/>
              <a:pathLst>
                <a:path w="1873" h="1751">
                  <a:moveTo>
                    <a:pt x="363" y="0"/>
                  </a:moveTo>
                  <a:lnTo>
                    <a:pt x="0" y="1751"/>
                  </a:lnTo>
                  <a:lnTo>
                    <a:pt x="1873" y="995"/>
                  </a:lnTo>
                  <a:lnTo>
                    <a:pt x="363" y="0"/>
                  </a:lnTo>
                  <a:close/>
                </a:path>
              </a:pathLst>
            </a:custGeom>
            <a:solidFill>
              <a:srgbClr val="12233F">
                <a:alpha val="29804"/>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56" name="Freeform 11"/>
            <p:cNvSpPr>
              <a:spLocks/>
            </p:cNvSpPr>
            <p:nvPr/>
          </p:nvSpPr>
          <p:spPr bwMode="auto">
            <a:xfrm>
              <a:off x="4643" y="2130"/>
              <a:ext cx="823" cy="1107"/>
            </a:xfrm>
            <a:custGeom>
              <a:avLst/>
              <a:gdLst>
                <a:gd name="T0" fmla="*/ 338 w 348"/>
                <a:gd name="T1" fmla="*/ 467 h 467"/>
                <a:gd name="T2" fmla="*/ 328 w 348"/>
                <a:gd name="T3" fmla="*/ 457 h 467"/>
                <a:gd name="T4" fmla="*/ 328 w 348"/>
                <a:gd name="T5" fmla="*/ 225 h 467"/>
                <a:gd name="T6" fmla="*/ 6 w 348"/>
                <a:gd name="T7" fmla="*/ 20 h 467"/>
                <a:gd name="T8" fmla="*/ 3 w 348"/>
                <a:gd name="T9" fmla="*/ 6 h 467"/>
                <a:gd name="T10" fmla="*/ 17 w 348"/>
                <a:gd name="T11" fmla="*/ 3 h 467"/>
                <a:gd name="T12" fmla="*/ 348 w 348"/>
                <a:gd name="T13" fmla="*/ 214 h 467"/>
                <a:gd name="T14" fmla="*/ 348 w 348"/>
                <a:gd name="T15" fmla="*/ 457 h 467"/>
                <a:gd name="T16" fmla="*/ 338 w 348"/>
                <a:gd name="T17" fmla="*/ 467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8" h="467">
                  <a:moveTo>
                    <a:pt x="338" y="467"/>
                  </a:moveTo>
                  <a:cubicBezTo>
                    <a:pt x="332" y="467"/>
                    <a:pt x="328" y="463"/>
                    <a:pt x="328" y="457"/>
                  </a:cubicBezTo>
                  <a:cubicBezTo>
                    <a:pt x="328" y="225"/>
                    <a:pt x="328" y="225"/>
                    <a:pt x="328" y="225"/>
                  </a:cubicBezTo>
                  <a:cubicBezTo>
                    <a:pt x="6" y="20"/>
                    <a:pt x="6" y="20"/>
                    <a:pt x="6" y="20"/>
                  </a:cubicBezTo>
                  <a:cubicBezTo>
                    <a:pt x="1" y="17"/>
                    <a:pt x="0" y="11"/>
                    <a:pt x="3" y="6"/>
                  </a:cubicBezTo>
                  <a:cubicBezTo>
                    <a:pt x="6" y="2"/>
                    <a:pt x="12" y="0"/>
                    <a:pt x="17" y="3"/>
                  </a:cubicBezTo>
                  <a:cubicBezTo>
                    <a:pt x="348" y="214"/>
                    <a:pt x="348" y="214"/>
                    <a:pt x="348" y="214"/>
                  </a:cubicBezTo>
                  <a:cubicBezTo>
                    <a:pt x="348" y="457"/>
                    <a:pt x="348" y="457"/>
                    <a:pt x="348" y="457"/>
                  </a:cubicBezTo>
                  <a:cubicBezTo>
                    <a:pt x="348" y="463"/>
                    <a:pt x="344" y="467"/>
                    <a:pt x="338" y="467"/>
                  </a:cubicBezTo>
                  <a:close/>
                </a:path>
              </a:pathLst>
            </a:custGeom>
            <a:solidFill>
              <a:srgbClr val="AF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57" name="Freeform 12"/>
            <p:cNvSpPr>
              <a:spLocks/>
            </p:cNvSpPr>
            <p:nvPr/>
          </p:nvSpPr>
          <p:spPr bwMode="auto">
            <a:xfrm>
              <a:off x="4723" y="2182"/>
              <a:ext cx="256" cy="185"/>
            </a:xfrm>
            <a:custGeom>
              <a:avLst/>
              <a:gdLst>
                <a:gd name="T0" fmla="*/ 94 w 108"/>
                <a:gd name="T1" fmla="*/ 64 h 78"/>
                <a:gd name="T2" fmla="*/ 108 w 108"/>
                <a:gd name="T3" fmla="*/ 61 h 78"/>
                <a:gd name="T4" fmla="*/ 108 w 108"/>
                <a:gd name="T5" fmla="*/ 61 h 78"/>
                <a:gd name="T6" fmla="*/ 108 w 108"/>
                <a:gd name="T7" fmla="*/ 61 h 78"/>
                <a:gd name="T8" fmla="*/ 17 w 108"/>
                <a:gd name="T9" fmla="*/ 3 h 78"/>
                <a:gd name="T10" fmla="*/ 3 w 108"/>
                <a:gd name="T11" fmla="*/ 6 h 78"/>
                <a:gd name="T12" fmla="*/ 6 w 108"/>
                <a:gd name="T13" fmla="*/ 20 h 78"/>
                <a:gd name="T14" fmla="*/ 97 w 108"/>
                <a:gd name="T15" fmla="*/ 78 h 78"/>
                <a:gd name="T16" fmla="*/ 97 w 108"/>
                <a:gd name="T17" fmla="*/ 78 h 78"/>
                <a:gd name="T18" fmla="*/ 94 w 108"/>
                <a:gd name="T19" fmla="*/ 6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78">
                  <a:moveTo>
                    <a:pt x="94" y="64"/>
                  </a:moveTo>
                  <a:cubicBezTo>
                    <a:pt x="97" y="59"/>
                    <a:pt x="103" y="58"/>
                    <a:pt x="108" y="61"/>
                  </a:cubicBezTo>
                  <a:cubicBezTo>
                    <a:pt x="108" y="61"/>
                    <a:pt x="108" y="61"/>
                    <a:pt x="108" y="61"/>
                  </a:cubicBezTo>
                  <a:cubicBezTo>
                    <a:pt x="108" y="61"/>
                    <a:pt x="108" y="61"/>
                    <a:pt x="108" y="61"/>
                  </a:cubicBezTo>
                  <a:cubicBezTo>
                    <a:pt x="17" y="3"/>
                    <a:pt x="17" y="3"/>
                    <a:pt x="17" y="3"/>
                  </a:cubicBezTo>
                  <a:cubicBezTo>
                    <a:pt x="12" y="0"/>
                    <a:pt x="6" y="1"/>
                    <a:pt x="3" y="6"/>
                  </a:cubicBezTo>
                  <a:cubicBezTo>
                    <a:pt x="0" y="11"/>
                    <a:pt x="1" y="17"/>
                    <a:pt x="6" y="20"/>
                  </a:cubicBezTo>
                  <a:cubicBezTo>
                    <a:pt x="97" y="78"/>
                    <a:pt x="97" y="78"/>
                    <a:pt x="97" y="78"/>
                  </a:cubicBezTo>
                  <a:cubicBezTo>
                    <a:pt x="97" y="78"/>
                    <a:pt x="97" y="78"/>
                    <a:pt x="97" y="78"/>
                  </a:cubicBezTo>
                  <a:cubicBezTo>
                    <a:pt x="92" y="75"/>
                    <a:pt x="91" y="69"/>
                    <a:pt x="94" y="64"/>
                  </a:cubicBezTo>
                  <a:close/>
                </a:path>
              </a:pathLst>
            </a:custGeom>
            <a:solidFill>
              <a:srgbClr val="EEBB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58" name="Oval 13"/>
            <p:cNvSpPr>
              <a:spLocks noChangeArrowheads="1"/>
            </p:cNvSpPr>
            <p:nvPr/>
          </p:nvSpPr>
          <p:spPr bwMode="auto">
            <a:xfrm>
              <a:off x="5384" y="3168"/>
              <a:ext cx="118" cy="121"/>
            </a:xfrm>
            <a:prstGeom prst="ellipse">
              <a:avLst/>
            </a:prstGeom>
            <a:solidFill>
              <a:srgbClr val="AF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59" name="Freeform 14"/>
            <p:cNvSpPr>
              <a:spLocks/>
            </p:cNvSpPr>
            <p:nvPr/>
          </p:nvSpPr>
          <p:spPr bwMode="auto">
            <a:xfrm>
              <a:off x="5367" y="3263"/>
              <a:ext cx="156" cy="237"/>
            </a:xfrm>
            <a:custGeom>
              <a:avLst/>
              <a:gdLst>
                <a:gd name="T0" fmla="*/ 19 w 66"/>
                <a:gd name="T1" fmla="*/ 0 h 100"/>
                <a:gd name="T2" fmla="*/ 8 w 66"/>
                <a:gd name="T3" fmla="*/ 41 h 100"/>
                <a:gd name="T4" fmla="*/ 27 w 66"/>
                <a:gd name="T5" fmla="*/ 74 h 100"/>
                <a:gd name="T6" fmla="*/ 19 w 66"/>
                <a:gd name="T7" fmla="*/ 100 h 100"/>
                <a:gd name="T8" fmla="*/ 66 w 66"/>
                <a:gd name="T9" fmla="*/ 43 h 100"/>
                <a:gd name="T10" fmla="*/ 46 w 66"/>
                <a:gd name="T11" fmla="*/ 0 h 100"/>
                <a:gd name="T12" fmla="*/ 19 w 66"/>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66" h="100">
                  <a:moveTo>
                    <a:pt x="19" y="0"/>
                  </a:moveTo>
                  <a:cubicBezTo>
                    <a:pt x="19" y="0"/>
                    <a:pt x="0" y="21"/>
                    <a:pt x="8" y="41"/>
                  </a:cubicBezTo>
                  <a:cubicBezTo>
                    <a:pt x="16" y="61"/>
                    <a:pt x="24" y="64"/>
                    <a:pt x="27" y="74"/>
                  </a:cubicBezTo>
                  <a:cubicBezTo>
                    <a:pt x="30" y="85"/>
                    <a:pt x="19" y="100"/>
                    <a:pt x="19" y="100"/>
                  </a:cubicBezTo>
                  <a:cubicBezTo>
                    <a:pt x="19" y="100"/>
                    <a:pt x="66" y="76"/>
                    <a:pt x="66" y="43"/>
                  </a:cubicBezTo>
                  <a:cubicBezTo>
                    <a:pt x="66" y="11"/>
                    <a:pt x="46" y="0"/>
                    <a:pt x="46" y="0"/>
                  </a:cubicBezTo>
                  <a:lnTo>
                    <a:pt x="19" y="0"/>
                  </a:lnTo>
                  <a:close/>
                </a:path>
              </a:pathLst>
            </a:custGeom>
            <a:solidFill>
              <a:srgbClr val="AF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grpSp>
    </p:spTree>
    <p:extLst>
      <p:ext uri="{BB962C8B-B14F-4D97-AF65-F5344CB8AC3E}">
        <p14:creationId xmlns:p14="http://schemas.microsoft.com/office/powerpoint/2010/main" val="14690773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Box 80"/>
          <p:cNvSpPr txBox="1"/>
          <p:nvPr/>
        </p:nvSpPr>
        <p:spPr>
          <a:xfrm>
            <a:off x="949571" y="587093"/>
            <a:ext cx="2728183" cy="523220"/>
          </a:xfrm>
          <a:prstGeom prst="rect">
            <a:avLst/>
          </a:prstGeom>
          <a:noFill/>
        </p:spPr>
        <p:txBody>
          <a:bodyPr wrap="none" rtlCol="0">
            <a:spAutoFit/>
          </a:bodyPr>
          <a:lstStyle/>
          <a:p>
            <a:r>
              <a:rPr lang="en-ID" sz="2800" dirty="0">
                <a:solidFill>
                  <a:schemeClr val="tx1">
                    <a:lumMod val="65000"/>
                    <a:lumOff val="35000"/>
                  </a:schemeClr>
                </a:solidFill>
                <a:latin typeface="+mj-lt"/>
              </a:rPr>
              <a:t>Executive Person</a:t>
            </a:r>
          </a:p>
        </p:txBody>
      </p:sp>
      <p:grpSp>
        <p:nvGrpSpPr>
          <p:cNvPr id="82" name="Group 81"/>
          <p:cNvGrpSpPr/>
          <p:nvPr/>
        </p:nvGrpSpPr>
        <p:grpSpPr>
          <a:xfrm>
            <a:off x="1037959" y="1189179"/>
            <a:ext cx="609111" cy="91929"/>
            <a:chOff x="8921264" y="5631744"/>
            <a:chExt cx="870714" cy="131411"/>
          </a:xfrm>
        </p:grpSpPr>
        <p:sp>
          <p:nvSpPr>
            <p:cNvPr id="83" name="Oval 82"/>
            <p:cNvSpPr/>
            <p:nvPr/>
          </p:nvSpPr>
          <p:spPr>
            <a:xfrm>
              <a:off x="8921264" y="5631744"/>
              <a:ext cx="131411" cy="131411"/>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D"/>
            </a:p>
          </p:txBody>
        </p:sp>
        <p:sp>
          <p:nvSpPr>
            <p:cNvPr id="84" name="Oval 83"/>
            <p:cNvSpPr/>
            <p:nvPr/>
          </p:nvSpPr>
          <p:spPr>
            <a:xfrm>
              <a:off x="9106090" y="5631744"/>
              <a:ext cx="131411" cy="131411"/>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D"/>
            </a:p>
          </p:txBody>
        </p:sp>
        <p:sp>
          <p:nvSpPr>
            <p:cNvPr id="85" name="Oval 84"/>
            <p:cNvSpPr/>
            <p:nvPr/>
          </p:nvSpPr>
          <p:spPr>
            <a:xfrm>
              <a:off x="9290916" y="5631744"/>
              <a:ext cx="131411" cy="131411"/>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D"/>
            </a:p>
          </p:txBody>
        </p:sp>
        <p:sp>
          <p:nvSpPr>
            <p:cNvPr id="86" name="Oval 85"/>
            <p:cNvSpPr/>
            <p:nvPr/>
          </p:nvSpPr>
          <p:spPr>
            <a:xfrm>
              <a:off x="9475741" y="5631744"/>
              <a:ext cx="131411" cy="131411"/>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D" dirty="0"/>
            </a:p>
          </p:txBody>
        </p:sp>
        <p:sp>
          <p:nvSpPr>
            <p:cNvPr id="87" name="Oval 86"/>
            <p:cNvSpPr/>
            <p:nvPr/>
          </p:nvSpPr>
          <p:spPr>
            <a:xfrm>
              <a:off x="9660567" y="5631744"/>
              <a:ext cx="131411" cy="1314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D" dirty="0"/>
            </a:p>
          </p:txBody>
        </p:sp>
      </p:grpSp>
      <p:sp>
        <p:nvSpPr>
          <p:cNvPr id="88" name="Rectangle 87"/>
          <p:cNvSpPr/>
          <p:nvPr/>
        </p:nvSpPr>
        <p:spPr>
          <a:xfrm>
            <a:off x="927416" y="1712443"/>
            <a:ext cx="5762633" cy="2632003"/>
          </a:xfrm>
          <a:prstGeom prst="rect">
            <a:avLst/>
          </a:prstGeom>
        </p:spPr>
        <p:txBody>
          <a:bodyPr wrap="square">
            <a:spAutoFit/>
          </a:bodyPr>
          <a:lstStyle/>
          <a:p>
            <a:pPr algn="just">
              <a:lnSpc>
                <a:spcPct val="150000"/>
              </a:lnSpc>
            </a:pPr>
            <a:r>
              <a:rPr lang="en-ID" sz="1600" dirty="0">
                <a:solidFill>
                  <a:schemeClr val="tx1">
                    <a:lumMod val="85000"/>
                    <a:lumOff val="15000"/>
                  </a:schemeClr>
                </a:solidFill>
              </a:rPr>
              <a:t>We love clean design and advanced digital solutions, a clear plan for a new project or just an idea, </a:t>
            </a:r>
            <a:r>
              <a:rPr lang="en-ID" sz="1600" dirty="0">
                <a:solidFill>
                  <a:schemeClr val="accent1"/>
                </a:solidFill>
              </a:rPr>
              <a:t>bring your business to the next level, </a:t>
            </a:r>
            <a:r>
              <a:rPr lang="id-ID" sz="1600" dirty="0">
                <a:solidFill>
                  <a:schemeClr val="tx1">
                    <a:lumMod val="85000"/>
                    <a:lumOff val="15000"/>
                  </a:schemeClr>
                </a:solidFill>
              </a:rPr>
              <a:t>Bring your business to the next Level with Powerfull presentation</a:t>
            </a:r>
            <a:r>
              <a:rPr lang="en-ID" sz="1600" dirty="0">
                <a:solidFill>
                  <a:schemeClr val="tx1">
                    <a:lumMod val="85000"/>
                    <a:lumOff val="15000"/>
                  </a:schemeClr>
                </a:solidFill>
              </a:rPr>
              <a:t> Appropriately synthesize interactive opportunities through go forward relationships. Competently procrastinate client </a:t>
            </a:r>
            <a:r>
              <a:rPr lang="en-ID" sz="1600" dirty="0" err="1">
                <a:solidFill>
                  <a:schemeClr val="tx1">
                    <a:lumMod val="85000"/>
                    <a:lumOff val="15000"/>
                  </a:schemeClr>
                </a:solidFill>
              </a:rPr>
              <a:t>centered</a:t>
            </a:r>
            <a:r>
              <a:rPr lang="en-ID" sz="1600" dirty="0">
                <a:solidFill>
                  <a:schemeClr val="tx1">
                    <a:lumMod val="85000"/>
                    <a:lumOff val="15000"/>
                  </a:schemeClr>
                </a:solidFill>
              </a:rPr>
              <a:t> services whereas cooperative portals and parallel task infrastructures</a:t>
            </a:r>
            <a:endParaRPr lang="en-ID" sz="1600" dirty="0">
              <a:solidFill>
                <a:schemeClr val="accent1"/>
              </a:solidFill>
            </a:endParaRPr>
          </a:p>
        </p:txBody>
      </p:sp>
      <p:sp>
        <p:nvSpPr>
          <p:cNvPr id="89" name="Signs"/>
          <p:cNvSpPr>
            <a:spLocks noEditPoints="1"/>
          </p:cNvSpPr>
          <p:nvPr/>
        </p:nvSpPr>
        <p:spPr bwMode="auto">
          <a:xfrm rot="348046">
            <a:off x="4455294" y="4280600"/>
            <a:ext cx="2114275" cy="852011"/>
          </a:xfrm>
          <a:custGeom>
            <a:avLst/>
            <a:gdLst>
              <a:gd name="T0" fmla="*/ 237 w 558"/>
              <a:gd name="T1" fmla="*/ 87 h 319"/>
              <a:gd name="T2" fmla="*/ 487 w 558"/>
              <a:gd name="T3" fmla="*/ 132 h 319"/>
              <a:gd name="T4" fmla="*/ 441 w 558"/>
              <a:gd name="T5" fmla="*/ 109 h 319"/>
              <a:gd name="T6" fmla="*/ 417 w 558"/>
              <a:gd name="T7" fmla="*/ 130 h 319"/>
              <a:gd name="T8" fmla="*/ 396 w 558"/>
              <a:gd name="T9" fmla="*/ 143 h 319"/>
              <a:gd name="T10" fmla="*/ 360 w 558"/>
              <a:gd name="T11" fmla="*/ 145 h 319"/>
              <a:gd name="T12" fmla="*/ 346 w 558"/>
              <a:gd name="T13" fmla="*/ 142 h 319"/>
              <a:gd name="T14" fmla="*/ 322 w 558"/>
              <a:gd name="T15" fmla="*/ 145 h 319"/>
              <a:gd name="T16" fmla="*/ 305 w 558"/>
              <a:gd name="T17" fmla="*/ 149 h 319"/>
              <a:gd name="T18" fmla="*/ 277 w 558"/>
              <a:gd name="T19" fmla="*/ 141 h 319"/>
              <a:gd name="T20" fmla="*/ 511 w 558"/>
              <a:gd name="T21" fmla="*/ 174 h 319"/>
              <a:gd name="T22" fmla="*/ 515 w 558"/>
              <a:gd name="T23" fmla="*/ 176 h 319"/>
              <a:gd name="T24" fmla="*/ 200 w 558"/>
              <a:gd name="T25" fmla="*/ 273 h 319"/>
              <a:gd name="T26" fmla="*/ 166 w 558"/>
              <a:gd name="T27" fmla="*/ 249 h 319"/>
              <a:gd name="T28" fmla="*/ 48 w 558"/>
              <a:gd name="T29" fmla="*/ 268 h 319"/>
              <a:gd name="T30" fmla="*/ 114 w 558"/>
              <a:gd name="T31" fmla="*/ 133 h 319"/>
              <a:gd name="T32" fmla="*/ 177 w 558"/>
              <a:gd name="T33" fmla="*/ 73 h 319"/>
              <a:gd name="T34" fmla="*/ 359 w 558"/>
              <a:gd name="T35" fmla="*/ 48 h 319"/>
              <a:gd name="T36" fmla="*/ 410 w 558"/>
              <a:gd name="T37" fmla="*/ 37 h 319"/>
              <a:gd name="T38" fmla="*/ 557 w 558"/>
              <a:gd name="T39" fmla="*/ 67 h 319"/>
              <a:gd name="T40" fmla="*/ 390 w 558"/>
              <a:gd name="T41" fmla="*/ 78 h 319"/>
              <a:gd name="T42" fmla="*/ 365 w 558"/>
              <a:gd name="T43" fmla="*/ 141 h 319"/>
              <a:gd name="T44" fmla="*/ 401 w 558"/>
              <a:gd name="T45" fmla="*/ 92 h 319"/>
              <a:gd name="T46" fmla="*/ 391 w 558"/>
              <a:gd name="T47" fmla="*/ 126 h 319"/>
              <a:gd name="T48" fmla="*/ 422 w 558"/>
              <a:gd name="T49" fmla="*/ 99 h 319"/>
              <a:gd name="T50" fmla="*/ 435 w 558"/>
              <a:gd name="T51" fmla="*/ 96 h 319"/>
              <a:gd name="T52" fmla="*/ 443 w 558"/>
              <a:gd name="T53" fmla="*/ 97 h 319"/>
              <a:gd name="T54" fmla="*/ 459 w 558"/>
              <a:gd name="T55" fmla="*/ 88 h 319"/>
              <a:gd name="T56" fmla="*/ 466 w 558"/>
              <a:gd name="T57" fmla="*/ 90 h 319"/>
              <a:gd name="T58" fmla="*/ 483 w 558"/>
              <a:gd name="T59" fmla="*/ 85 h 319"/>
              <a:gd name="T60" fmla="*/ 557 w 558"/>
              <a:gd name="T61" fmla="*/ 93 h 319"/>
              <a:gd name="T62" fmla="*/ 372 w 558"/>
              <a:gd name="T63" fmla="*/ 83 h 319"/>
              <a:gd name="T64" fmla="*/ 403 w 558"/>
              <a:gd name="T65" fmla="*/ 55 h 319"/>
              <a:gd name="T66" fmla="*/ 382 w 558"/>
              <a:gd name="T67" fmla="*/ 50 h 319"/>
              <a:gd name="T68" fmla="*/ 199 w 558"/>
              <a:gd name="T69" fmla="*/ 87 h 319"/>
              <a:gd name="T70" fmla="*/ 173 w 558"/>
              <a:gd name="T71" fmla="*/ 107 h 319"/>
              <a:gd name="T72" fmla="*/ 369 w 558"/>
              <a:gd name="T73" fmla="*/ 70 h 319"/>
              <a:gd name="T74" fmla="*/ 199 w 558"/>
              <a:gd name="T75" fmla="*/ 85 h 319"/>
              <a:gd name="T76" fmla="*/ 84 w 558"/>
              <a:gd name="T77" fmla="*/ 192 h 319"/>
              <a:gd name="T78" fmla="*/ 98 w 558"/>
              <a:gd name="T79" fmla="*/ 261 h 319"/>
              <a:gd name="T80" fmla="*/ 237 w 558"/>
              <a:gd name="T81" fmla="*/ 164 h 319"/>
              <a:gd name="T82" fmla="*/ 206 w 558"/>
              <a:gd name="T83" fmla="*/ 170 h 319"/>
              <a:gd name="T84" fmla="*/ 192 w 558"/>
              <a:gd name="T85" fmla="*/ 173 h 319"/>
              <a:gd name="T86" fmla="*/ 183 w 558"/>
              <a:gd name="T87" fmla="*/ 270 h 319"/>
              <a:gd name="T88" fmla="*/ 252 w 558"/>
              <a:gd name="T89" fmla="*/ 159 h 319"/>
              <a:gd name="T90" fmla="*/ 233 w 558"/>
              <a:gd name="T91" fmla="*/ 155 h 319"/>
              <a:gd name="T92" fmla="*/ 337 w 558"/>
              <a:gd name="T93" fmla="*/ 116 h 319"/>
              <a:gd name="T94" fmla="*/ 173 w 558"/>
              <a:gd name="T95" fmla="*/ 117 h 319"/>
              <a:gd name="T96" fmla="*/ 177 w 558"/>
              <a:gd name="T97" fmla="*/ 79 h 319"/>
              <a:gd name="T98" fmla="*/ 115 w 558"/>
              <a:gd name="T99" fmla="*/ 127 h 319"/>
              <a:gd name="T100" fmla="*/ 215 w 558"/>
              <a:gd name="T101" fmla="*/ 143 h 319"/>
              <a:gd name="T102" fmla="*/ 263 w 558"/>
              <a:gd name="T103" fmla="*/ 124 h 319"/>
              <a:gd name="T104" fmla="*/ 270 w 558"/>
              <a:gd name="T105" fmla="*/ 124 h 319"/>
              <a:gd name="T106" fmla="*/ 282 w 558"/>
              <a:gd name="T107" fmla="*/ 122 h 319"/>
              <a:gd name="T108" fmla="*/ 286 w 558"/>
              <a:gd name="T109" fmla="*/ 137 h 319"/>
              <a:gd name="T110" fmla="*/ 311 w 558"/>
              <a:gd name="T111" fmla="*/ 152 h 319"/>
              <a:gd name="T112" fmla="*/ 326 w 558"/>
              <a:gd name="T113" fmla="*/ 117 h 319"/>
              <a:gd name="T114" fmla="*/ 328 w 558"/>
              <a:gd name="T115" fmla="*/ 137 h 319"/>
              <a:gd name="T116" fmla="*/ 349 w 558"/>
              <a:gd name="T117" fmla="*/ 131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8" h="319">
                <a:moveTo>
                  <a:pt x="550" y="184"/>
                </a:moveTo>
                <a:cubicBezTo>
                  <a:pt x="546" y="184"/>
                  <a:pt x="542" y="184"/>
                  <a:pt x="539" y="182"/>
                </a:cubicBezTo>
                <a:cubicBezTo>
                  <a:pt x="539" y="181"/>
                  <a:pt x="538" y="181"/>
                  <a:pt x="538" y="180"/>
                </a:cubicBezTo>
                <a:cubicBezTo>
                  <a:pt x="535" y="179"/>
                  <a:pt x="531" y="178"/>
                  <a:pt x="528" y="177"/>
                </a:cubicBezTo>
                <a:cubicBezTo>
                  <a:pt x="525" y="176"/>
                  <a:pt x="526" y="171"/>
                  <a:pt x="529" y="171"/>
                </a:cubicBezTo>
                <a:cubicBezTo>
                  <a:pt x="536" y="171"/>
                  <a:pt x="542" y="175"/>
                  <a:pt x="549" y="176"/>
                </a:cubicBezTo>
                <a:cubicBezTo>
                  <a:pt x="550" y="176"/>
                  <a:pt x="551" y="176"/>
                  <a:pt x="552" y="177"/>
                </a:cubicBezTo>
                <a:cubicBezTo>
                  <a:pt x="555" y="179"/>
                  <a:pt x="554" y="184"/>
                  <a:pt x="550" y="184"/>
                </a:cubicBezTo>
                <a:close/>
                <a:moveTo>
                  <a:pt x="233" y="91"/>
                </a:moveTo>
                <a:cubicBezTo>
                  <a:pt x="233" y="93"/>
                  <a:pt x="233" y="91"/>
                  <a:pt x="234" y="91"/>
                </a:cubicBezTo>
                <a:cubicBezTo>
                  <a:pt x="235" y="89"/>
                  <a:pt x="236" y="88"/>
                  <a:pt x="237" y="87"/>
                </a:cubicBezTo>
                <a:cubicBezTo>
                  <a:pt x="240" y="85"/>
                  <a:pt x="243" y="83"/>
                  <a:pt x="246" y="80"/>
                </a:cubicBezTo>
                <a:cubicBezTo>
                  <a:pt x="250" y="77"/>
                  <a:pt x="263" y="69"/>
                  <a:pt x="263" y="69"/>
                </a:cubicBezTo>
                <a:cubicBezTo>
                  <a:pt x="263" y="69"/>
                  <a:pt x="253" y="69"/>
                  <a:pt x="242" y="76"/>
                </a:cubicBezTo>
                <a:cubicBezTo>
                  <a:pt x="236" y="79"/>
                  <a:pt x="229" y="84"/>
                  <a:pt x="226" y="89"/>
                </a:cubicBezTo>
                <a:cubicBezTo>
                  <a:pt x="223" y="95"/>
                  <a:pt x="232" y="98"/>
                  <a:pt x="233" y="91"/>
                </a:cubicBezTo>
                <a:close/>
                <a:moveTo>
                  <a:pt x="557" y="93"/>
                </a:moveTo>
                <a:cubicBezTo>
                  <a:pt x="557" y="93"/>
                  <a:pt x="557" y="93"/>
                  <a:pt x="557" y="93"/>
                </a:cubicBezTo>
                <a:cubicBezTo>
                  <a:pt x="557" y="93"/>
                  <a:pt x="542" y="104"/>
                  <a:pt x="521" y="116"/>
                </a:cubicBezTo>
                <a:cubicBezTo>
                  <a:pt x="516" y="119"/>
                  <a:pt x="511" y="122"/>
                  <a:pt x="505" y="125"/>
                </a:cubicBezTo>
                <a:cubicBezTo>
                  <a:pt x="502" y="126"/>
                  <a:pt x="499" y="127"/>
                  <a:pt x="496" y="129"/>
                </a:cubicBezTo>
                <a:cubicBezTo>
                  <a:pt x="493" y="130"/>
                  <a:pt x="490" y="131"/>
                  <a:pt x="487" y="132"/>
                </a:cubicBezTo>
                <a:cubicBezTo>
                  <a:pt x="484" y="133"/>
                  <a:pt x="481" y="134"/>
                  <a:pt x="477" y="134"/>
                </a:cubicBezTo>
                <a:cubicBezTo>
                  <a:pt x="476" y="134"/>
                  <a:pt x="474" y="133"/>
                  <a:pt x="473" y="133"/>
                </a:cubicBezTo>
                <a:cubicBezTo>
                  <a:pt x="472" y="132"/>
                  <a:pt x="472" y="131"/>
                  <a:pt x="471" y="131"/>
                </a:cubicBezTo>
                <a:cubicBezTo>
                  <a:pt x="470" y="130"/>
                  <a:pt x="469" y="129"/>
                  <a:pt x="469" y="128"/>
                </a:cubicBezTo>
                <a:cubicBezTo>
                  <a:pt x="468" y="127"/>
                  <a:pt x="468" y="126"/>
                  <a:pt x="468" y="125"/>
                </a:cubicBezTo>
                <a:cubicBezTo>
                  <a:pt x="468" y="124"/>
                  <a:pt x="467" y="123"/>
                  <a:pt x="467" y="123"/>
                </a:cubicBezTo>
                <a:cubicBezTo>
                  <a:pt x="467" y="123"/>
                  <a:pt x="449" y="134"/>
                  <a:pt x="449" y="126"/>
                </a:cubicBezTo>
                <a:cubicBezTo>
                  <a:pt x="450" y="117"/>
                  <a:pt x="455" y="106"/>
                  <a:pt x="455" y="106"/>
                </a:cubicBezTo>
                <a:cubicBezTo>
                  <a:pt x="455" y="106"/>
                  <a:pt x="454" y="107"/>
                  <a:pt x="454" y="108"/>
                </a:cubicBezTo>
                <a:cubicBezTo>
                  <a:pt x="452" y="109"/>
                  <a:pt x="451" y="110"/>
                  <a:pt x="448" y="111"/>
                </a:cubicBezTo>
                <a:cubicBezTo>
                  <a:pt x="446" y="111"/>
                  <a:pt x="443" y="110"/>
                  <a:pt x="441" y="109"/>
                </a:cubicBezTo>
                <a:cubicBezTo>
                  <a:pt x="441" y="109"/>
                  <a:pt x="440" y="108"/>
                  <a:pt x="440" y="108"/>
                </a:cubicBezTo>
                <a:cubicBezTo>
                  <a:pt x="438" y="112"/>
                  <a:pt x="436" y="116"/>
                  <a:pt x="433" y="120"/>
                </a:cubicBezTo>
                <a:cubicBezTo>
                  <a:pt x="432" y="121"/>
                  <a:pt x="432" y="123"/>
                  <a:pt x="431" y="124"/>
                </a:cubicBezTo>
                <a:cubicBezTo>
                  <a:pt x="428" y="129"/>
                  <a:pt x="426" y="134"/>
                  <a:pt x="423" y="138"/>
                </a:cubicBezTo>
                <a:cubicBezTo>
                  <a:pt x="423" y="139"/>
                  <a:pt x="422" y="139"/>
                  <a:pt x="421" y="140"/>
                </a:cubicBezTo>
                <a:cubicBezTo>
                  <a:pt x="421" y="141"/>
                  <a:pt x="421" y="141"/>
                  <a:pt x="421" y="141"/>
                </a:cubicBezTo>
                <a:cubicBezTo>
                  <a:pt x="420" y="141"/>
                  <a:pt x="420" y="141"/>
                  <a:pt x="420" y="141"/>
                </a:cubicBezTo>
                <a:cubicBezTo>
                  <a:pt x="419" y="141"/>
                  <a:pt x="419" y="141"/>
                  <a:pt x="418" y="141"/>
                </a:cubicBezTo>
                <a:cubicBezTo>
                  <a:pt x="417" y="141"/>
                  <a:pt x="417" y="141"/>
                  <a:pt x="417" y="140"/>
                </a:cubicBezTo>
                <a:cubicBezTo>
                  <a:pt x="416" y="139"/>
                  <a:pt x="416" y="138"/>
                  <a:pt x="416" y="138"/>
                </a:cubicBezTo>
                <a:cubicBezTo>
                  <a:pt x="416" y="135"/>
                  <a:pt x="416" y="133"/>
                  <a:pt x="417" y="130"/>
                </a:cubicBezTo>
                <a:cubicBezTo>
                  <a:pt x="417" y="126"/>
                  <a:pt x="418" y="122"/>
                  <a:pt x="419" y="119"/>
                </a:cubicBezTo>
                <a:cubicBezTo>
                  <a:pt x="419" y="117"/>
                  <a:pt x="419" y="115"/>
                  <a:pt x="420" y="113"/>
                </a:cubicBezTo>
                <a:cubicBezTo>
                  <a:pt x="416" y="120"/>
                  <a:pt x="413" y="126"/>
                  <a:pt x="408" y="132"/>
                </a:cubicBezTo>
                <a:cubicBezTo>
                  <a:pt x="407" y="134"/>
                  <a:pt x="404" y="136"/>
                  <a:pt x="402" y="139"/>
                </a:cubicBezTo>
                <a:cubicBezTo>
                  <a:pt x="401" y="140"/>
                  <a:pt x="399" y="141"/>
                  <a:pt x="398" y="142"/>
                </a:cubicBezTo>
                <a:cubicBezTo>
                  <a:pt x="397" y="142"/>
                  <a:pt x="397" y="142"/>
                  <a:pt x="397" y="142"/>
                </a:cubicBezTo>
                <a:cubicBezTo>
                  <a:pt x="397" y="142"/>
                  <a:pt x="397" y="142"/>
                  <a:pt x="397" y="142"/>
                </a:cubicBezTo>
                <a:cubicBezTo>
                  <a:pt x="396" y="142"/>
                  <a:pt x="396" y="142"/>
                  <a:pt x="396" y="142"/>
                </a:cubicBezTo>
                <a:cubicBezTo>
                  <a:pt x="396" y="142"/>
                  <a:pt x="396" y="142"/>
                  <a:pt x="396" y="142"/>
                </a:cubicBezTo>
                <a:cubicBezTo>
                  <a:pt x="396" y="143"/>
                  <a:pt x="396" y="143"/>
                  <a:pt x="396" y="143"/>
                </a:cubicBezTo>
                <a:cubicBezTo>
                  <a:pt x="396" y="143"/>
                  <a:pt x="396" y="143"/>
                  <a:pt x="396" y="143"/>
                </a:cubicBezTo>
                <a:cubicBezTo>
                  <a:pt x="395" y="143"/>
                  <a:pt x="394" y="143"/>
                  <a:pt x="393" y="143"/>
                </a:cubicBezTo>
                <a:cubicBezTo>
                  <a:pt x="391" y="144"/>
                  <a:pt x="388" y="143"/>
                  <a:pt x="386" y="141"/>
                </a:cubicBezTo>
                <a:cubicBezTo>
                  <a:pt x="384" y="140"/>
                  <a:pt x="384" y="138"/>
                  <a:pt x="383" y="136"/>
                </a:cubicBezTo>
                <a:cubicBezTo>
                  <a:pt x="383" y="136"/>
                  <a:pt x="383" y="136"/>
                  <a:pt x="383" y="136"/>
                </a:cubicBezTo>
                <a:cubicBezTo>
                  <a:pt x="382" y="138"/>
                  <a:pt x="379" y="140"/>
                  <a:pt x="377" y="142"/>
                </a:cubicBezTo>
                <a:cubicBezTo>
                  <a:pt x="375" y="143"/>
                  <a:pt x="373" y="145"/>
                  <a:pt x="370" y="146"/>
                </a:cubicBezTo>
                <a:cubicBezTo>
                  <a:pt x="370" y="146"/>
                  <a:pt x="369" y="146"/>
                  <a:pt x="368" y="146"/>
                </a:cubicBezTo>
                <a:cubicBezTo>
                  <a:pt x="368" y="146"/>
                  <a:pt x="367" y="147"/>
                  <a:pt x="366" y="147"/>
                </a:cubicBezTo>
                <a:cubicBezTo>
                  <a:pt x="365" y="147"/>
                  <a:pt x="365" y="147"/>
                  <a:pt x="364" y="146"/>
                </a:cubicBezTo>
                <a:cubicBezTo>
                  <a:pt x="363" y="146"/>
                  <a:pt x="362" y="146"/>
                  <a:pt x="361" y="145"/>
                </a:cubicBezTo>
                <a:cubicBezTo>
                  <a:pt x="360" y="145"/>
                  <a:pt x="360" y="145"/>
                  <a:pt x="360" y="145"/>
                </a:cubicBezTo>
                <a:cubicBezTo>
                  <a:pt x="359" y="144"/>
                  <a:pt x="359" y="144"/>
                  <a:pt x="359" y="144"/>
                </a:cubicBezTo>
                <a:cubicBezTo>
                  <a:pt x="358" y="142"/>
                  <a:pt x="358" y="142"/>
                  <a:pt x="358" y="141"/>
                </a:cubicBezTo>
                <a:cubicBezTo>
                  <a:pt x="358" y="139"/>
                  <a:pt x="358" y="138"/>
                  <a:pt x="357" y="137"/>
                </a:cubicBezTo>
                <a:cubicBezTo>
                  <a:pt x="357" y="134"/>
                  <a:pt x="357" y="132"/>
                  <a:pt x="358" y="130"/>
                </a:cubicBezTo>
                <a:cubicBezTo>
                  <a:pt x="356" y="133"/>
                  <a:pt x="354" y="136"/>
                  <a:pt x="352" y="139"/>
                </a:cubicBezTo>
                <a:cubicBezTo>
                  <a:pt x="350" y="142"/>
                  <a:pt x="350" y="142"/>
                  <a:pt x="350" y="142"/>
                </a:cubicBezTo>
                <a:cubicBezTo>
                  <a:pt x="350" y="142"/>
                  <a:pt x="350" y="142"/>
                  <a:pt x="350" y="142"/>
                </a:cubicBezTo>
                <a:cubicBezTo>
                  <a:pt x="349" y="142"/>
                  <a:pt x="349" y="143"/>
                  <a:pt x="349" y="143"/>
                </a:cubicBezTo>
                <a:cubicBezTo>
                  <a:pt x="349" y="143"/>
                  <a:pt x="348" y="143"/>
                  <a:pt x="348" y="143"/>
                </a:cubicBezTo>
                <a:cubicBezTo>
                  <a:pt x="347" y="144"/>
                  <a:pt x="346" y="143"/>
                  <a:pt x="346" y="143"/>
                </a:cubicBezTo>
                <a:cubicBezTo>
                  <a:pt x="346" y="142"/>
                  <a:pt x="346" y="142"/>
                  <a:pt x="346" y="142"/>
                </a:cubicBezTo>
                <a:cubicBezTo>
                  <a:pt x="346" y="142"/>
                  <a:pt x="346" y="141"/>
                  <a:pt x="346" y="141"/>
                </a:cubicBezTo>
                <a:cubicBezTo>
                  <a:pt x="345" y="140"/>
                  <a:pt x="345" y="140"/>
                  <a:pt x="345" y="139"/>
                </a:cubicBezTo>
                <a:cubicBezTo>
                  <a:pt x="345" y="136"/>
                  <a:pt x="345" y="134"/>
                  <a:pt x="345" y="131"/>
                </a:cubicBezTo>
                <a:cubicBezTo>
                  <a:pt x="346" y="129"/>
                  <a:pt x="346" y="128"/>
                  <a:pt x="346" y="126"/>
                </a:cubicBezTo>
                <a:cubicBezTo>
                  <a:pt x="345" y="128"/>
                  <a:pt x="344" y="130"/>
                  <a:pt x="343" y="132"/>
                </a:cubicBezTo>
                <a:cubicBezTo>
                  <a:pt x="342" y="135"/>
                  <a:pt x="340" y="138"/>
                  <a:pt x="338" y="141"/>
                </a:cubicBezTo>
                <a:cubicBezTo>
                  <a:pt x="336" y="143"/>
                  <a:pt x="334" y="147"/>
                  <a:pt x="330" y="148"/>
                </a:cubicBezTo>
                <a:cubicBezTo>
                  <a:pt x="329" y="148"/>
                  <a:pt x="328" y="148"/>
                  <a:pt x="328" y="148"/>
                </a:cubicBezTo>
                <a:cubicBezTo>
                  <a:pt x="327" y="148"/>
                  <a:pt x="326" y="148"/>
                  <a:pt x="325" y="148"/>
                </a:cubicBezTo>
                <a:cubicBezTo>
                  <a:pt x="325" y="148"/>
                  <a:pt x="324" y="147"/>
                  <a:pt x="324" y="147"/>
                </a:cubicBezTo>
                <a:cubicBezTo>
                  <a:pt x="323" y="146"/>
                  <a:pt x="322" y="146"/>
                  <a:pt x="322" y="145"/>
                </a:cubicBezTo>
                <a:cubicBezTo>
                  <a:pt x="322" y="145"/>
                  <a:pt x="322" y="145"/>
                  <a:pt x="322" y="145"/>
                </a:cubicBezTo>
                <a:cubicBezTo>
                  <a:pt x="321" y="146"/>
                  <a:pt x="320" y="147"/>
                  <a:pt x="319" y="149"/>
                </a:cubicBezTo>
                <a:cubicBezTo>
                  <a:pt x="317" y="150"/>
                  <a:pt x="316" y="152"/>
                  <a:pt x="314" y="154"/>
                </a:cubicBezTo>
                <a:cubicBezTo>
                  <a:pt x="314" y="155"/>
                  <a:pt x="314" y="155"/>
                  <a:pt x="314" y="155"/>
                </a:cubicBezTo>
                <a:cubicBezTo>
                  <a:pt x="314" y="155"/>
                  <a:pt x="314" y="155"/>
                  <a:pt x="314" y="155"/>
                </a:cubicBezTo>
                <a:cubicBezTo>
                  <a:pt x="313" y="156"/>
                  <a:pt x="313" y="156"/>
                  <a:pt x="313" y="156"/>
                </a:cubicBezTo>
                <a:cubicBezTo>
                  <a:pt x="313" y="156"/>
                  <a:pt x="313" y="156"/>
                  <a:pt x="313" y="156"/>
                </a:cubicBezTo>
                <a:cubicBezTo>
                  <a:pt x="313" y="156"/>
                  <a:pt x="313" y="156"/>
                  <a:pt x="313" y="156"/>
                </a:cubicBezTo>
                <a:cubicBezTo>
                  <a:pt x="312" y="157"/>
                  <a:pt x="311" y="158"/>
                  <a:pt x="309" y="157"/>
                </a:cubicBezTo>
                <a:cubicBezTo>
                  <a:pt x="308" y="156"/>
                  <a:pt x="308" y="156"/>
                  <a:pt x="307" y="155"/>
                </a:cubicBezTo>
                <a:cubicBezTo>
                  <a:pt x="306" y="153"/>
                  <a:pt x="306" y="151"/>
                  <a:pt x="305" y="149"/>
                </a:cubicBezTo>
                <a:cubicBezTo>
                  <a:pt x="305" y="146"/>
                  <a:pt x="304" y="142"/>
                  <a:pt x="303" y="139"/>
                </a:cubicBezTo>
                <a:cubicBezTo>
                  <a:pt x="303" y="135"/>
                  <a:pt x="302" y="131"/>
                  <a:pt x="301" y="128"/>
                </a:cubicBezTo>
                <a:cubicBezTo>
                  <a:pt x="301" y="128"/>
                  <a:pt x="301" y="127"/>
                  <a:pt x="301" y="127"/>
                </a:cubicBezTo>
                <a:cubicBezTo>
                  <a:pt x="300" y="127"/>
                  <a:pt x="300" y="128"/>
                  <a:pt x="299" y="129"/>
                </a:cubicBezTo>
                <a:cubicBezTo>
                  <a:pt x="295" y="134"/>
                  <a:pt x="292" y="141"/>
                  <a:pt x="289" y="147"/>
                </a:cubicBezTo>
                <a:cubicBezTo>
                  <a:pt x="285" y="153"/>
                  <a:pt x="283" y="158"/>
                  <a:pt x="280" y="164"/>
                </a:cubicBezTo>
                <a:cubicBezTo>
                  <a:pt x="279" y="166"/>
                  <a:pt x="277" y="166"/>
                  <a:pt x="275" y="166"/>
                </a:cubicBezTo>
                <a:cubicBezTo>
                  <a:pt x="273" y="165"/>
                  <a:pt x="272" y="163"/>
                  <a:pt x="273" y="161"/>
                </a:cubicBezTo>
                <a:cubicBezTo>
                  <a:pt x="273" y="161"/>
                  <a:pt x="273" y="161"/>
                  <a:pt x="273" y="161"/>
                </a:cubicBezTo>
                <a:cubicBezTo>
                  <a:pt x="273" y="160"/>
                  <a:pt x="273" y="160"/>
                  <a:pt x="273" y="160"/>
                </a:cubicBezTo>
                <a:cubicBezTo>
                  <a:pt x="275" y="154"/>
                  <a:pt x="276" y="148"/>
                  <a:pt x="277" y="141"/>
                </a:cubicBezTo>
                <a:cubicBezTo>
                  <a:pt x="278" y="140"/>
                  <a:pt x="278" y="138"/>
                  <a:pt x="279" y="136"/>
                </a:cubicBezTo>
                <a:cubicBezTo>
                  <a:pt x="279" y="135"/>
                  <a:pt x="279" y="134"/>
                  <a:pt x="279" y="133"/>
                </a:cubicBezTo>
                <a:cubicBezTo>
                  <a:pt x="275" y="137"/>
                  <a:pt x="270" y="142"/>
                  <a:pt x="265" y="147"/>
                </a:cubicBezTo>
                <a:cubicBezTo>
                  <a:pt x="264" y="148"/>
                  <a:pt x="263" y="149"/>
                  <a:pt x="262" y="150"/>
                </a:cubicBezTo>
                <a:cubicBezTo>
                  <a:pt x="260" y="159"/>
                  <a:pt x="257" y="167"/>
                  <a:pt x="255" y="176"/>
                </a:cubicBezTo>
                <a:cubicBezTo>
                  <a:pt x="252" y="185"/>
                  <a:pt x="250" y="193"/>
                  <a:pt x="247" y="201"/>
                </a:cubicBezTo>
                <a:cubicBezTo>
                  <a:pt x="249" y="201"/>
                  <a:pt x="250" y="200"/>
                  <a:pt x="251" y="200"/>
                </a:cubicBezTo>
                <a:cubicBezTo>
                  <a:pt x="275" y="193"/>
                  <a:pt x="303" y="187"/>
                  <a:pt x="334" y="182"/>
                </a:cubicBezTo>
                <a:cubicBezTo>
                  <a:pt x="364" y="177"/>
                  <a:pt x="396" y="174"/>
                  <a:pt x="425" y="173"/>
                </a:cubicBezTo>
                <a:cubicBezTo>
                  <a:pt x="453" y="171"/>
                  <a:pt x="479" y="172"/>
                  <a:pt x="498" y="173"/>
                </a:cubicBezTo>
                <a:cubicBezTo>
                  <a:pt x="503" y="173"/>
                  <a:pt x="507" y="173"/>
                  <a:pt x="511" y="174"/>
                </a:cubicBezTo>
                <a:cubicBezTo>
                  <a:pt x="512" y="174"/>
                  <a:pt x="514" y="174"/>
                  <a:pt x="516" y="175"/>
                </a:cubicBezTo>
                <a:cubicBezTo>
                  <a:pt x="516" y="175"/>
                  <a:pt x="516" y="175"/>
                  <a:pt x="516" y="175"/>
                </a:cubicBezTo>
                <a:cubicBezTo>
                  <a:pt x="516" y="175"/>
                  <a:pt x="517" y="175"/>
                  <a:pt x="517" y="175"/>
                </a:cubicBezTo>
                <a:cubicBezTo>
                  <a:pt x="516" y="176"/>
                  <a:pt x="516" y="176"/>
                  <a:pt x="516" y="176"/>
                </a:cubicBezTo>
                <a:cubicBezTo>
                  <a:pt x="516" y="176"/>
                  <a:pt x="516" y="176"/>
                  <a:pt x="515" y="176"/>
                </a:cubicBezTo>
                <a:cubicBezTo>
                  <a:pt x="515" y="177"/>
                  <a:pt x="514" y="177"/>
                  <a:pt x="513" y="177"/>
                </a:cubicBezTo>
                <a:cubicBezTo>
                  <a:pt x="511" y="178"/>
                  <a:pt x="509" y="178"/>
                  <a:pt x="508" y="179"/>
                </a:cubicBezTo>
                <a:cubicBezTo>
                  <a:pt x="506" y="179"/>
                  <a:pt x="506" y="179"/>
                  <a:pt x="506" y="179"/>
                </a:cubicBezTo>
                <a:cubicBezTo>
                  <a:pt x="506" y="179"/>
                  <a:pt x="506" y="179"/>
                  <a:pt x="508" y="179"/>
                </a:cubicBezTo>
                <a:cubicBezTo>
                  <a:pt x="509" y="178"/>
                  <a:pt x="511" y="178"/>
                  <a:pt x="513" y="177"/>
                </a:cubicBezTo>
                <a:cubicBezTo>
                  <a:pt x="514" y="177"/>
                  <a:pt x="514" y="176"/>
                  <a:pt x="515" y="176"/>
                </a:cubicBezTo>
                <a:cubicBezTo>
                  <a:pt x="515" y="176"/>
                  <a:pt x="516" y="176"/>
                  <a:pt x="516" y="175"/>
                </a:cubicBezTo>
                <a:cubicBezTo>
                  <a:pt x="516" y="175"/>
                  <a:pt x="516" y="175"/>
                  <a:pt x="516" y="175"/>
                </a:cubicBezTo>
                <a:cubicBezTo>
                  <a:pt x="514" y="175"/>
                  <a:pt x="512" y="175"/>
                  <a:pt x="510" y="175"/>
                </a:cubicBezTo>
                <a:cubicBezTo>
                  <a:pt x="507" y="174"/>
                  <a:pt x="503" y="174"/>
                  <a:pt x="498" y="174"/>
                </a:cubicBezTo>
                <a:cubicBezTo>
                  <a:pt x="479" y="174"/>
                  <a:pt x="453" y="174"/>
                  <a:pt x="425" y="177"/>
                </a:cubicBezTo>
                <a:cubicBezTo>
                  <a:pt x="396" y="179"/>
                  <a:pt x="365" y="183"/>
                  <a:pt x="335" y="188"/>
                </a:cubicBezTo>
                <a:cubicBezTo>
                  <a:pt x="305" y="194"/>
                  <a:pt x="276" y="201"/>
                  <a:pt x="254" y="207"/>
                </a:cubicBezTo>
                <a:cubicBezTo>
                  <a:pt x="251" y="208"/>
                  <a:pt x="247" y="209"/>
                  <a:pt x="244" y="210"/>
                </a:cubicBezTo>
                <a:cubicBezTo>
                  <a:pt x="242" y="215"/>
                  <a:pt x="241" y="219"/>
                  <a:pt x="239" y="223"/>
                </a:cubicBezTo>
                <a:cubicBezTo>
                  <a:pt x="233" y="234"/>
                  <a:pt x="227" y="246"/>
                  <a:pt x="217" y="257"/>
                </a:cubicBezTo>
                <a:cubicBezTo>
                  <a:pt x="212" y="263"/>
                  <a:pt x="207" y="268"/>
                  <a:pt x="200" y="273"/>
                </a:cubicBezTo>
                <a:cubicBezTo>
                  <a:pt x="197" y="275"/>
                  <a:pt x="193" y="276"/>
                  <a:pt x="188" y="277"/>
                </a:cubicBezTo>
                <a:cubicBezTo>
                  <a:pt x="184" y="277"/>
                  <a:pt x="184" y="277"/>
                  <a:pt x="184" y="277"/>
                </a:cubicBezTo>
                <a:cubicBezTo>
                  <a:pt x="184" y="277"/>
                  <a:pt x="184" y="277"/>
                  <a:pt x="184" y="277"/>
                </a:cubicBezTo>
                <a:cubicBezTo>
                  <a:pt x="183" y="277"/>
                  <a:pt x="183" y="277"/>
                  <a:pt x="183" y="277"/>
                </a:cubicBezTo>
                <a:cubicBezTo>
                  <a:pt x="183" y="277"/>
                  <a:pt x="183" y="277"/>
                  <a:pt x="183" y="277"/>
                </a:cubicBezTo>
                <a:cubicBezTo>
                  <a:pt x="183" y="277"/>
                  <a:pt x="183" y="277"/>
                  <a:pt x="183" y="277"/>
                </a:cubicBezTo>
                <a:cubicBezTo>
                  <a:pt x="183" y="276"/>
                  <a:pt x="183" y="276"/>
                  <a:pt x="183" y="276"/>
                </a:cubicBezTo>
                <a:cubicBezTo>
                  <a:pt x="182" y="276"/>
                  <a:pt x="182" y="276"/>
                  <a:pt x="181" y="276"/>
                </a:cubicBezTo>
                <a:cubicBezTo>
                  <a:pt x="179" y="275"/>
                  <a:pt x="177" y="274"/>
                  <a:pt x="175" y="272"/>
                </a:cubicBezTo>
                <a:cubicBezTo>
                  <a:pt x="171" y="269"/>
                  <a:pt x="169" y="265"/>
                  <a:pt x="168" y="261"/>
                </a:cubicBezTo>
                <a:cubicBezTo>
                  <a:pt x="166" y="257"/>
                  <a:pt x="166" y="253"/>
                  <a:pt x="166" y="249"/>
                </a:cubicBezTo>
                <a:cubicBezTo>
                  <a:pt x="166" y="245"/>
                  <a:pt x="167" y="241"/>
                  <a:pt x="168" y="237"/>
                </a:cubicBezTo>
                <a:cubicBezTo>
                  <a:pt x="142" y="248"/>
                  <a:pt x="116" y="259"/>
                  <a:pt x="92" y="271"/>
                </a:cubicBezTo>
                <a:cubicBezTo>
                  <a:pt x="66" y="283"/>
                  <a:pt x="43" y="295"/>
                  <a:pt x="27" y="304"/>
                </a:cubicBezTo>
                <a:cubicBezTo>
                  <a:pt x="10" y="313"/>
                  <a:pt x="0" y="319"/>
                  <a:pt x="0" y="319"/>
                </a:cubicBezTo>
                <a:cubicBezTo>
                  <a:pt x="0" y="319"/>
                  <a:pt x="10" y="313"/>
                  <a:pt x="26" y="303"/>
                </a:cubicBezTo>
                <a:cubicBezTo>
                  <a:pt x="42" y="294"/>
                  <a:pt x="64" y="281"/>
                  <a:pt x="90" y="267"/>
                </a:cubicBezTo>
                <a:cubicBezTo>
                  <a:pt x="93" y="266"/>
                  <a:pt x="95" y="265"/>
                  <a:pt x="98" y="263"/>
                </a:cubicBezTo>
                <a:cubicBezTo>
                  <a:pt x="93" y="265"/>
                  <a:pt x="89" y="267"/>
                  <a:pt x="84" y="268"/>
                </a:cubicBezTo>
                <a:cubicBezTo>
                  <a:pt x="79" y="269"/>
                  <a:pt x="74" y="270"/>
                  <a:pt x="68" y="270"/>
                </a:cubicBezTo>
                <a:cubicBezTo>
                  <a:pt x="63" y="270"/>
                  <a:pt x="58" y="270"/>
                  <a:pt x="52" y="269"/>
                </a:cubicBezTo>
                <a:cubicBezTo>
                  <a:pt x="51" y="269"/>
                  <a:pt x="50" y="268"/>
                  <a:pt x="48" y="268"/>
                </a:cubicBezTo>
                <a:cubicBezTo>
                  <a:pt x="48" y="268"/>
                  <a:pt x="48" y="268"/>
                  <a:pt x="47" y="268"/>
                </a:cubicBezTo>
                <a:cubicBezTo>
                  <a:pt x="44" y="266"/>
                  <a:pt x="40" y="264"/>
                  <a:pt x="37" y="261"/>
                </a:cubicBezTo>
                <a:cubicBezTo>
                  <a:pt x="34" y="257"/>
                  <a:pt x="33" y="252"/>
                  <a:pt x="33" y="247"/>
                </a:cubicBezTo>
                <a:cubicBezTo>
                  <a:pt x="33" y="242"/>
                  <a:pt x="34" y="237"/>
                  <a:pt x="36" y="233"/>
                </a:cubicBezTo>
                <a:cubicBezTo>
                  <a:pt x="40" y="223"/>
                  <a:pt x="47" y="215"/>
                  <a:pt x="55" y="207"/>
                </a:cubicBezTo>
                <a:cubicBezTo>
                  <a:pt x="62" y="199"/>
                  <a:pt x="71" y="193"/>
                  <a:pt x="80" y="187"/>
                </a:cubicBezTo>
                <a:cubicBezTo>
                  <a:pt x="98" y="175"/>
                  <a:pt x="116" y="165"/>
                  <a:pt x="131" y="158"/>
                </a:cubicBezTo>
                <a:cubicBezTo>
                  <a:pt x="140" y="154"/>
                  <a:pt x="151" y="149"/>
                  <a:pt x="163" y="145"/>
                </a:cubicBezTo>
                <a:cubicBezTo>
                  <a:pt x="157" y="144"/>
                  <a:pt x="150" y="142"/>
                  <a:pt x="143" y="141"/>
                </a:cubicBezTo>
                <a:cubicBezTo>
                  <a:pt x="134" y="139"/>
                  <a:pt x="125" y="137"/>
                  <a:pt x="115" y="133"/>
                </a:cubicBezTo>
                <a:cubicBezTo>
                  <a:pt x="114" y="133"/>
                  <a:pt x="114" y="133"/>
                  <a:pt x="114" y="133"/>
                </a:cubicBezTo>
                <a:cubicBezTo>
                  <a:pt x="113" y="132"/>
                  <a:pt x="113" y="132"/>
                  <a:pt x="112" y="132"/>
                </a:cubicBezTo>
                <a:cubicBezTo>
                  <a:pt x="111" y="131"/>
                  <a:pt x="110" y="130"/>
                  <a:pt x="109" y="129"/>
                </a:cubicBezTo>
                <a:cubicBezTo>
                  <a:pt x="107" y="127"/>
                  <a:pt x="105" y="124"/>
                  <a:pt x="105" y="121"/>
                </a:cubicBezTo>
                <a:cubicBezTo>
                  <a:pt x="106" y="116"/>
                  <a:pt x="109" y="112"/>
                  <a:pt x="112" y="108"/>
                </a:cubicBezTo>
                <a:cubicBezTo>
                  <a:pt x="118" y="102"/>
                  <a:pt x="124" y="98"/>
                  <a:pt x="130" y="94"/>
                </a:cubicBezTo>
                <a:cubicBezTo>
                  <a:pt x="132" y="93"/>
                  <a:pt x="134" y="92"/>
                  <a:pt x="136" y="90"/>
                </a:cubicBezTo>
                <a:cubicBezTo>
                  <a:pt x="142" y="87"/>
                  <a:pt x="142" y="87"/>
                  <a:pt x="142" y="87"/>
                </a:cubicBezTo>
                <a:cubicBezTo>
                  <a:pt x="146" y="84"/>
                  <a:pt x="150" y="82"/>
                  <a:pt x="154" y="80"/>
                </a:cubicBezTo>
                <a:cubicBezTo>
                  <a:pt x="162" y="77"/>
                  <a:pt x="169" y="74"/>
                  <a:pt x="175" y="73"/>
                </a:cubicBezTo>
                <a:cubicBezTo>
                  <a:pt x="175" y="73"/>
                  <a:pt x="175" y="73"/>
                  <a:pt x="176" y="73"/>
                </a:cubicBezTo>
                <a:cubicBezTo>
                  <a:pt x="177" y="73"/>
                  <a:pt x="177" y="73"/>
                  <a:pt x="177" y="73"/>
                </a:cubicBezTo>
                <a:cubicBezTo>
                  <a:pt x="179" y="73"/>
                  <a:pt x="179" y="73"/>
                  <a:pt x="179" y="73"/>
                </a:cubicBezTo>
                <a:cubicBezTo>
                  <a:pt x="180" y="73"/>
                  <a:pt x="181" y="73"/>
                  <a:pt x="182" y="73"/>
                </a:cubicBezTo>
                <a:cubicBezTo>
                  <a:pt x="184" y="73"/>
                  <a:pt x="185" y="73"/>
                  <a:pt x="186" y="74"/>
                </a:cubicBezTo>
                <a:cubicBezTo>
                  <a:pt x="188" y="74"/>
                  <a:pt x="189" y="74"/>
                  <a:pt x="190" y="75"/>
                </a:cubicBezTo>
                <a:cubicBezTo>
                  <a:pt x="191" y="75"/>
                  <a:pt x="192" y="76"/>
                  <a:pt x="193" y="76"/>
                </a:cubicBezTo>
                <a:cubicBezTo>
                  <a:pt x="194" y="77"/>
                  <a:pt x="195" y="78"/>
                  <a:pt x="196" y="79"/>
                </a:cubicBezTo>
                <a:cubicBezTo>
                  <a:pt x="196" y="79"/>
                  <a:pt x="196" y="79"/>
                  <a:pt x="196" y="79"/>
                </a:cubicBezTo>
                <a:cubicBezTo>
                  <a:pt x="199" y="77"/>
                  <a:pt x="201" y="77"/>
                  <a:pt x="203" y="76"/>
                </a:cubicBezTo>
                <a:cubicBezTo>
                  <a:pt x="207" y="74"/>
                  <a:pt x="212" y="72"/>
                  <a:pt x="216" y="70"/>
                </a:cubicBezTo>
                <a:cubicBezTo>
                  <a:pt x="253" y="55"/>
                  <a:pt x="295" y="48"/>
                  <a:pt x="332" y="48"/>
                </a:cubicBezTo>
                <a:cubicBezTo>
                  <a:pt x="341" y="48"/>
                  <a:pt x="350" y="48"/>
                  <a:pt x="359" y="48"/>
                </a:cubicBezTo>
                <a:cubicBezTo>
                  <a:pt x="364" y="49"/>
                  <a:pt x="370" y="49"/>
                  <a:pt x="375" y="49"/>
                </a:cubicBezTo>
                <a:cubicBezTo>
                  <a:pt x="377" y="43"/>
                  <a:pt x="380" y="36"/>
                  <a:pt x="382" y="30"/>
                </a:cubicBezTo>
                <a:cubicBezTo>
                  <a:pt x="386" y="21"/>
                  <a:pt x="392" y="13"/>
                  <a:pt x="398" y="7"/>
                </a:cubicBezTo>
                <a:cubicBezTo>
                  <a:pt x="399" y="5"/>
                  <a:pt x="401" y="4"/>
                  <a:pt x="403" y="2"/>
                </a:cubicBezTo>
                <a:cubicBezTo>
                  <a:pt x="405" y="1"/>
                  <a:pt x="407" y="0"/>
                  <a:pt x="410" y="1"/>
                </a:cubicBezTo>
                <a:cubicBezTo>
                  <a:pt x="410" y="1"/>
                  <a:pt x="411" y="2"/>
                  <a:pt x="411" y="2"/>
                </a:cubicBezTo>
                <a:cubicBezTo>
                  <a:pt x="412" y="3"/>
                  <a:pt x="412" y="3"/>
                  <a:pt x="413" y="4"/>
                </a:cubicBezTo>
                <a:cubicBezTo>
                  <a:pt x="413" y="5"/>
                  <a:pt x="414" y="5"/>
                  <a:pt x="414" y="6"/>
                </a:cubicBezTo>
                <a:cubicBezTo>
                  <a:pt x="415" y="9"/>
                  <a:pt x="415" y="12"/>
                  <a:pt x="414" y="14"/>
                </a:cubicBezTo>
                <a:cubicBezTo>
                  <a:pt x="414" y="17"/>
                  <a:pt x="414" y="19"/>
                  <a:pt x="414" y="22"/>
                </a:cubicBezTo>
                <a:cubicBezTo>
                  <a:pt x="413" y="27"/>
                  <a:pt x="411" y="32"/>
                  <a:pt x="410" y="37"/>
                </a:cubicBezTo>
                <a:cubicBezTo>
                  <a:pt x="409" y="42"/>
                  <a:pt x="406" y="46"/>
                  <a:pt x="404" y="51"/>
                </a:cubicBezTo>
                <a:cubicBezTo>
                  <a:pt x="404" y="52"/>
                  <a:pt x="404" y="52"/>
                  <a:pt x="404" y="53"/>
                </a:cubicBezTo>
                <a:cubicBezTo>
                  <a:pt x="405" y="53"/>
                  <a:pt x="406" y="53"/>
                  <a:pt x="406" y="53"/>
                </a:cubicBezTo>
                <a:cubicBezTo>
                  <a:pt x="413" y="55"/>
                  <a:pt x="420" y="55"/>
                  <a:pt x="426" y="57"/>
                </a:cubicBezTo>
                <a:cubicBezTo>
                  <a:pt x="428" y="58"/>
                  <a:pt x="431" y="58"/>
                  <a:pt x="433" y="59"/>
                </a:cubicBezTo>
                <a:cubicBezTo>
                  <a:pt x="434" y="59"/>
                  <a:pt x="434" y="59"/>
                  <a:pt x="435" y="59"/>
                </a:cubicBezTo>
                <a:cubicBezTo>
                  <a:pt x="436" y="58"/>
                  <a:pt x="437" y="58"/>
                  <a:pt x="439" y="58"/>
                </a:cubicBezTo>
                <a:cubicBezTo>
                  <a:pt x="441" y="57"/>
                  <a:pt x="443" y="57"/>
                  <a:pt x="445" y="56"/>
                </a:cubicBezTo>
                <a:cubicBezTo>
                  <a:pt x="450" y="55"/>
                  <a:pt x="454" y="55"/>
                  <a:pt x="457" y="54"/>
                </a:cubicBezTo>
                <a:cubicBezTo>
                  <a:pt x="485" y="50"/>
                  <a:pt x="511" y="52"/>
                  <a:pt x="529" y="56"/>
                </a:cubicBezTo>
                <a:cubicBezTo>
                  <a:pt x="548" y="60"/>
                  <a:pt x="558" y="66"/>
                  <a:pt x="557" y="67"/>
                </a:cubicBezTo>
                <a:cubicBezTo>
                  <a:pt x="557" y="68"/>
                  <a:pt x="546" y="64"/>
                  <a:pt x="528" y="61"/>
                </a:cubicBezTo>
                <a:cubicBezTo>
                  <a:pt x="511" y="59"/>
                  <a:pt x="485" y="58"/>
                  <a:pt x="458" y="62"/>
                </a:cubicBezTo>
                <a:cubicBezTo>
                  <a:pt x="455" y="62"/>
                  <a:pt x="452" y="63"/>
                  <a:pt x="448" y="64"/>
                </a:cubicBezTo>
                <a:cubicBezTo>
                  <a:pt x="457" y="67"/>
                  <a:pt x="462" y="69"/>
                  <a:pt x="462" y="69"/>
                </a:cubicBezTo>
                <a:cubicBezTo>
                  <a:pt x="462" y="69"/>
                  <a:pt x="457" y="67"/>
                  <a:pt x="447" y="64"/>
                </a:cubicBezTo>
                <a:cubicBezTo>
                  <a:pt x="447" y="64"/>
                  <a:pt x="447" y="64"/>
                  <a:pt x="447" y="64"/>
                </a:cubicBezTo>
                <a:cubicBezTo>
                  <a:pt x="445" y="64"/>
                  <a:pt x="442" y="65"/>
                  <a:pt x="440" y="65"/>
                </a:cubicBezTo>
                <a:cubicBezTo>
                  <a:pt x="439" y="65"/>
                  <a:pt x="438" y="66"/>
                  <a:pt x="437" y="66"/>
                </a:cubicBezTo>
                <a:cubicBezTo>
                  <a:pt x="436" y="66"/>
                  <a:pt x="434" y="66"/>
                  <a:pt x="433" y="67"/>
                </a:cubicBezTo>
                <a:cubicBezTo>
                  <a:pt x="424" y="69"/>
                  <a:pt x="413" y="71"/>
                  <a:pt x="401" y="75"/>
                </a:cubicBezTo>
                <a:cubicBezTo>
                  <a:pt x="398" y="76"/>
                  <a:pt x="394" y="77"/>
                  <a:pt x="390" y="78"/>
                </a:cubicBezTo>
                <a:cubicBezTo>
                  <a:pt x="385" y="88"/>
                  <a:pt x="379" y="97"/>
                  <a:pt x="373" y="106"/>
                </a:cubicBezTo>
                <a:cubicBezTo>
                  <a:pt x="371" y="109"/>
                  <a:pt x="368" y="113"/>
                  <a:pt x="366" y="117"/>
                </a:cubicBezTo>
                <a:cubicBezTo>
                  <a:pt x="365" y="121"/>
                  <a:pt x="365" y="125"/>
                  <a:pt x="364" y="130"/>
                </a:cubicBezTo>
                <a:cubicBezTo>
                  <a:pt x="364" y="132"/>
                  <a:pt x="364" y="134"/>
                  <a:pt x="363" y="137"/>
                </a:cubicBezTo>
                <a:cubicBezTo>
                  <a:pt x="363" y="138"/>
                  <a:pt x="363" y="139"/>
                  <a:pt x="364" y="140"/>
                </a:cubicBezTo>
                <a:cubicBezTo>
                  <a:pt x="364" y="140"/>
                  <a:pt x="364" y="140"/>
                  <a:pt x="364" y="140"/>
                </a:cubicBezTo>
                <a:cubicBezTo>
                  <a:pt x="364" y="140"/>
                  <a:pt x="364" y="140"/>
                  <a:pt x="364" y="140"/>
                </a:cubicBezTo>
                <a:cubicBezTo>
                  <a:pt x="364" y="140"/>
                  <a:pt x="364" y="140"/>
                  <a:pt x="364" y="140"/>
                </a:cubicBezTo>
                <a:cubicBezTo>
                  <a:pt x="364" y="141"/>
                  <a:pt x="364" y="141"/>
                  <a:pt x="364" y="141"/>
                </a:cubicBezTo>
                <a:cubicBezTo>
                  <a:pt x="364" y="141"/>
                  <a:pt x="364" y="141"/>
                  <a:pt x="364" y="141"/>
                </a:cubicBezTo>
                <a:cubicBezTo>
                  <a:pt x="365" y="141"/>
                  <a:pt x="365" y="141"/>
                  <a:pt x="365" y="141"/>
                </a:cubicBezTo>
                <a:cubicBezTo>
                  <a:pt x="365" y="142"/>
                  <a:pt x="366" y="142"/>
                  <a:pt x="366" y="142"/>
                </a:cubicBezTo>
                <a:cubicBezTo>
                  <a:pt x="367" y="142"/>
                  <a:pt x="367" y="142"/>
                  <a:pt x="368" y="142"/>
                </a:cubicBezTo>
                <a:cubicBezTo>
                  <a:pt x="368" y="142"/>
                  <a:pt x="368" y="141"/>
                  <a:pt x="369" y="141"/>
                </a:cubicBezTo>
                <a:cubicBezTo>
                  <a:pt x="371" y="141"/>
                  <a:pt x="373" y="140"/>
                  <a:pt x="375" y="139"/>
                </a:cubicBezTo>
                <a:cubicBezTo>
                  <a:pt x="378" y="137"/>
                  <a:pt x="381" y="134"/>
                  <a:pt x="383" y="132"/>
                </a:cubicBezTo>
                <a:cubicBezTo>
                  <a:pt x="383" y="132"/>
                  <a:pt x="383" y="132"/>
                  <a:pt x="383" y="132"/>
                </a:cubicBezTo>
                <a:cubicBezTo>
                  <a:pt x="383" y="130"/>
                  <a:pt x="383" y="129"/>
                  <a:pt x="383" y="128"/>
                </a:cubicBezTo>
                <a:cubicBezTo>
                  <a:pt x="384" y="123"/>
                  <a:pt x="385" y="117"/>
                  <a:pt x="387" y="112"/>
                </a:cubicBezTo>
                <a:cubicBezTo>
                  <a:pt x="390" y="107"/>
                  <a:pt x="393" y="101"/>
                  <a:pt x="396" y="96"/>
                </a:cubicBezTo>
                <a:cubicBezTo>
                  <a:pt x="397" y="95"/>
                  <a:pt x="398" y="94"/>
                  <a:pt x="400" y="92"/>
                </a:cubicBezTo>
                <a:cubicBezTo>
                  <a:pt x="400" y="92"/>
                  <a:pt x="400" y="92"/>
                  <a:pt x="401" y="92"/>
                </a:cubicBezTo>
                <a:cubicBezTo>
                  <a:pt x="401" y="92"/>
                  <a:pt x="401" y="92"/>
                  <a:pt x="401" y="92"/>
                </a:cubicBezTo>
                <a:cubicBezTo>
                  <a:pt x="401" y="92"/>
                  <a:pt x="402" y="92"/>
                  <a:pt x="402" y="92"/>
                </a:cubicBezTo>
                <a:cubicBezTo>
                  <a:pt x="403" y="91"/>
                  <a:pt x="404" y="92"/>
                  <a:pt x="405" y="93"/>
                </a:cubicBezTo>
                <a:cubicBezTo>
                  <a:pt x="405" y="93"/>
                  <a:pt x="406" y="94"/>
                  <a:pt x="406" y="94"/>
                </a:cubicBezTo>
                <a:cubicBezTo>
                  <a:pt x="406" y="95"/>
                  <a:pt x="406" y="95"/>
                  <a:pt x="406" y="95"/>
                </a:cubicBezTo>
                <a:cubicBezTo>
                  <a:pt x="406" y="96"/>
                  <a:pt x="406" y="96"/>
                  <a:pt x="406" y="96"/>
                </a:cubicBezTo>
                <a:cubicBezTo>
                  <a:pt x="406" y="96"/>
                  <a:pt x="406" y="96"/>
                  <a:pt x="406" y="97"/>
                </a:cubicBezTo>
                <a:cubicBezTo>
                  <a:pt x="406" y="98"/>
                  <a:pt x="405" y="98"/>
                  <a:pt x="405" y="99"/>
                </a:cubicBezTo>
                <a:cubicBezTo>
                  <a:pt x="404" y="102"/>
                  <a:pt x="403" y="105"/>
                  <a:pt x="401" y="108"/>
                </a:cubicBezTo>
                <a:cubicBezTo>
                  <a:pt x="399" y="113"/>
                  <a:pt x="396" y="118"/>
                  <a:pt x="393" y="123"/>
                </a:cubicBezTo>
                <a:cubicBezTo>
                  <a:pt x="392" y="124"/>
                  <a:pt x="392" y="125"/>
                  <a:pt x="391" y="126"/>
                </a:cubicBezTo>
                <a:cubicBezTo>
                  <a:pt x="391" y="127"/>
                  <a:pt x="391" y="128"/>
                  <a:pt x="391" y="128"/>
                </a:cubicBezTo>
                <a:cubicBezTo>
                  <a:pt x="391" y="130"/>
                  <a:pt x="391" y="133"/>
                  <a:pt x="391" y="134"/>
                </a:cubicBezTo>
                <a:cubicBezTo>
                  <a:pt x="391" y="135"/>
                  <a:pt x="391" y="136"/>
                  <a:pt x="392" y="136"/>
                </a:cubicBezTo>
                <a:cubicBezTo>
                  <a:pt x="392" y="136"/>
                  <a:pt x="391" y="136"/>
                  <a:pt x="392" y="136"/>
                </a:cubicBezTo>
                <a:cubicBezTo>
                  <a:pt x="393" y="136"/>
                  <a:pt x="393" y="136"/>
                  <a:pt x="393" y="136"/>
                </a:cubicBezTo>
                <a:cubicBezTo>
                  <a:pt x="395" y="135"/>
                  <a:pt x="395" y="135"/>
                  <a:pt x="395" y="135"/>
                </a:cubicBezTo>
                <a:cubicBezTo>
                  <a:pt x="396" y="135"/>
                  <a:pt x="396" y="134"/>
                  <a:pt x="396" y="134"/>
                </a:cubicBezTo>
                <a:cubicBezTo>
                  <a:pt x="397" y="134"/>
                  <a:pt x="397" y="134"/>
                  <a:pt x="398" y="133"/>
                </a:cubicBezTo>
                <a:cubicBezTo>
                  <a:pt x="400" y="132"/>
                  <a:pt x="401" y="130"/>
                  <a:pt x="403" y="128"/>
                </a:cubicBezTo>
                <a:cubicBezTo>
                  <a:pt x="411" y="119"/>
                  <a:pt x="417" y="109"/>
                  <a:pt x="422" y="99"/>
                </a:cubicBezTo>
                <a:cubicBezTo>
                  <a:pt x="422" y="99"/>
                  <a:pt x="422" y="99"/>
                  <a:pt x="422" y="99"/>
                </a:cubicBezTo>
                <a:cubicBezTo>
                  <a:pt x="423" y="98"/>
                  <a:pt x="424" y="98"/>
                  <a:pt x="425" y="98"/>
                </a:cubicBezTo>
                <a:cubicBezTo>
                  <a:pt x="426" y="99"/>
                  <a:pt x="426" y="100"/>
                  <a:pt x="426" y="100"/>
                </a:cubicBezTo>
                <a:cubicBezTo>
                  <a:pt x="424" y="107"/>
                  <a:pt x="423" y="113"/>
                  <a:pt x="421" y="119"/>
                </a:cubicBezTo>
                <a:cubicBezTo>
                  <a:pt x="421" y="123"/>
                  <a:pt x="420" y="127"/>
                  <a:pt x="420" y="131"/>
                </a:cubicBezTo>
                <a:cubicBezTo>
                  <a:pt x="420" y="132"/>
                  <a:pt x="420" y="134"/>
                  <a:pt x="420" y="136"/>
                </a:cubicBezTo>
                <a:cubicBezTo>
                  <a:pt x="420" y="136"/>
                  <a:pt x="420" y="136"/>
                  <a:pt x="420" y="135"/>
                </a:cubicBezTo>
                <a:cubicBezTo>
                  <a:pt x="422" y="132"/>
                  <a:pt x="425" y="128"/>
                  <a:pt x="428" y="123"/>
                </a:cubicBezTo>
                <a:cubicBezTo>
                  <a:pt x="429" y="121"/>
                  <a:pt x="429" y="120"/>
                  <a:pt x="430" y="118"/>
                </a:cubicBezTo>
                <a:cubicBezTo>
                  <a:pt x="432" y="113"/>
                  <a:pt x="434" y="107"/>
                  <a:pt x="436" y="101"/>
                </a:cubicBezTo>
                <a:cubicBezTo>
                  <a:pt x="435" y="100"/>
                  <a:pt x="435" y="99"/>
                  <a:pt x="435" y="98"/>
                </a:cubicBezTo>
                <a:cubicBezTo>
                  <a:pt x="435" y="98"/>
                  <a:pt x="435" y="97"/>
                  <a:pt x="435" y="96"/>
                </a:cubicBezTo>
                <a:cubicBezTo>
                  <a:pt x="435" y="96"/>
                  <a:pt x="436" y="94"/>
                  <a:pt x="438" y="93"/>
                </a:cubicBezTo>
                <a:cubicBezTo>
                  <a:pt x="438" y="93"/>
                  <a:pt x="439" y="93"/>
                  <a:pt x="439" y="93"/>
                </a:cubicBezTo>
                <a:cubicBezTo>
                  <a:pt x="439" y="93"/>
                  <a:pt x="440" y="93"/>
                  <a:pt x="440" y="93"/>
                </a:cubicBezTo>
                <a:cubicBezTo>
                  <a:pt x="440" y="93"/>
                  <a:pt x="440" y="93"/>
                  <a:pt x="440" y="93"/>
                </a:cubicBezTo>
                <a:cubicBezTo>
                  <a:pt x="440" y="93"/>
                  <a:pt x="440" y="93"/>
                  <a:pt x="440" y="93"/>
                </a:cubicBezTo>
                <a:cubicBezTo>
                  <a:pt x="440" y="93"/>
                  <a:pt x="440" y="93"/>
                  <a:pt x="440" y="93"/>
                </a:cubicBezTo>
                <a:cubicBezTo>
                  <a:pt x="441" y="93"/>
                  <a:pt x="441" y="93"/>
                  <a:pt x="441" y="93"/>
                </a:cubicBezTo>
                <a:cubicBezTo>
                  <a:pt x="441" y="94"/>
                  <a:pt x="441" y="94"/>
                  <a:pt x="441" y="94"/>
                </a:cubicBezTo>
                <a:cubicBezTo>
                  <a:pt x="441" y="94"/>
                  <a:pt x="441" y="94"/>
                  <a:pt x="441" y="94"/>
                </a:cubicBezTo>
                <a:cubicBezTo>
                  <a:pt x="442" y="94"/>
                  <a:pt x="443" y="95"/>
                  <a:pt x="443" y="95"/>
                </a:cubicBezTo>
                <a:cubicBezTo>
                  <a:pt x="443" y="96"/>
                  <a:pt x="443" y="96"/>
                  <a:pt x="443" y="97"/>
                </a:cubicBezTo>
                <a:cubicBezTo>
                  <a:pt x="443" y="97"/>
                  <a:pt x="443" y="98"/>
                  <a:pt x="443" y="98"/>
                </a:cubicBezTo>
                <a:cubicBezTo>
                  <a:pt x="443" y="99"/>
                  <a:pt x="443" y="99"/>
                  <a:pt x="443" y="99"/>
                </a:cubicBezTo>
                <a:cubicBezTo>
                  <a:pt x="443" y="99"/>
                  <a:pt x="443" y="99"/>
                  <a:pt x="443" y="100"/>
                </a:cubicBezTo>
                <a:cubicBezTo>
                  <a:pt x="443" y="100"/>
                  <a:pt x="443" y="100"/>
                  <a:pt x="443" y="100"/>
                </a:cubicBezTo>
                <a:cubicBezTo>
                  <a:pt x="444" y="101"/>
                  <a:pt x="445" y="102"/>
                  <a:pt x="446" y="103"/>
                </a:cubicBezTo>
                <a:cubicBezTo>
                  <a:pt x="446" y="103"/>
                  <a:pt x="447" y="103"/>
                  <a:pt x="447" y="103"/>
                </a:cubicBezTo>
                <a:cubicBezTo>
                  <a:pt x="447" y="103"/>
                  <a:pt x="448" y="103"/>
                  <a:pt x="449" y="102"/>
                </a:cubicBezTo>
                <a:cubicBezTo>
                  <a:pt x="450" y="101"/>
                  <a:pt x="451" y="100"/>
                  <a:pt x="452" y="99"/>
                </a:cubicBezTo>
                <a:cubicBezTo>
                  <a:pt x="454" y="97"/>
                  <a:pt x="456" y="94"/>
                  <a:pt x="458" y="91"/>
                </a:cubicBezTo>
                <a:cubicBezTo>
                  <a:pt x="458" y="91"/>
                  <a:pt x="458" y="90"/>
                  <a:pt x="459" y="90"/>
                </a:cubicBezTo>
                <a:cubicBezTo>
                  <a:pt x="459" y="89"/>
                  <a:pt x="459" y="88"/>
                  <a:pt x="459" y="88"/>
                </a:cubicBezTo>
                <a:cubicBezTo>
                  <a:pt x="460" y="87"/>
                  <a:pt x="460" y="87"/>
                  <a:pt x="460" y="87"/>
                </a:cubicBezTo>
                <a:cubicBezTo>
                  <a:pt x="460" y="87"/>
                  <a:pt x="460" y="87"/>
                  <a:pt x="460" y="86"/>
                </a:cubicBezTo>
                <a:cubicBezTo>
                  <a:pt x="460" y="86"/>
                  <a:pt x="460" y="86"/>
                  <a:pt x="461" y="86"/>
                </a:cubicBezTo>
                <a:cubicBezTo>
                  <a:pt x="461" y="85"/>
                  <a:pt x="461" y="85"/>
                  <a:pt x="461" y="85"/>
                </a:cubicBezTo>
                <a:cubicBezTo>
                  <a:pt x="461" y="85"/>
                  <a:pt x="461" y="85"/>
                  <a:pt x="461" y="85"/>
                </a:cubicBezTo>
                <a:cubicBezTo>
                  <a:pt x="461" y="85"/>
                  <a:pt x="462" y="85"/>
                  <a:pt x="462" y="85"/>
                </a:cubicBezTo>
                <a:cubicBezTo>
                  <a:pt x="463" y="85"/>
                  <a:pt x="463" y="85"/>
                  <a:pt x="464" y="85"/>
                </a:cubicBezTo>
                <a:cubicBezTo>
                  <a:pt x="464" y="85"/>
                  <a:pt x="465" y="85"/>
                  <a:pt x="465" y="86"/>
                </a:cubicBezTo>
                <a:cubicBezTo>
                  <a:pt x="466" y="87"/>
                  <a:pt x="466" y="88"/>
                  <a:pt x="466" y="88"/>
                </a:cubicBezTo>
                <a:cubicBezTo>
                  <a:pt x="466" y="88"/>
                  <a:pt x="466" y="88"/>
                  <a:pt x="466" y="88"/>
                </a:cubicBezTo>
                <a:cubicBezTo>
                  <a:pt x="466" y="89"/>
                  <a:pt x="466" y="89"/>
                  <a:pt x="466" y="90"/>
                </a:cubicBezTo>
                <a:cubicBezTo>
                  <a:pt x="465" y="92"/>
                  <a:pt x="464" y="93"/>
                  <a:pt x="463" y="95"/>
                </a:cubicBezTo>
                <a:cubicBezTo>
                  <a:pt x="462" y="96"/>
                  <a:pt x="462" y="98"/>
                  <a:pt x="461" y="99"/>
                </a:cubicBezTo>
                <a:cubicBezTo>
                  <a:pt x="460" y="100"/>
                  <a:pt x="460" y="101"/>
                  <a:pt x="460" y="102"/>
                </a:cubicBezTo>
                <a:cubicBezTo>
                  <a:pt x="458" y="108"/>
                  <a:pt x="456" y="114"/>
                  <a:pt x="456" y="118"/>
                </a:cubicBezTo>
                <a:cubicBezTo>
                  <a:pt x="456" y="118"/>
                  <a:pt x="456" y="118"/>
                  <a:pt x="456" y="118"/>
                </a:cubicBezTo>
                <a:cubicBezTo>
                  <a:pt x="456" y="120"/>
                  <a:pt x="456" y="121"/>
                  <a:pt x="456" y="122"/>
                </a:cubicBezTo>
                <a:cubicBezTo>
                  <a:pt x="457" y="123"/>
                  <a:pt x="458" y="123"/>
                  <a:pt x="460" y="123"/>
                </a:cubicBezTo>
                <a:cubicBezTo>
                  <a:pt x="464" y="122"/>
                  <a:pt x="467" y="119"/>
                  <a:pt x="467" y="119"/>
                </a:cubicBezTo>
                <a:cubicBezTo>
                  <a:pt x="467" y="119"/>
                  <a:pt x="469" y="108"/>
                  <a:pt x="474" y="100"/>
                </a:cubicBezTo>
                <a:cubicBezTo>
                  <a:pt x="475" y="97"/>
                  <a:pt x="476" y="95"/>
                  <a:pt x="478" y="92"/>
                </a:cubicBezTo>
                <a:cubicBezTo>
                  <a:pt x="479" y="90"/>
                  <a:pt x="481" y="87"/>
                  <a:pt x="483" y="85"/>
                </a:cubicBezTo>
                <a:cubicBezTo>
                  <a:pt x="485" y="82"/>
                  <a:pt x="488" y="80"/>
                  <a:pt x="491" y="78"/>
                </a:cubicBezTo>
                <a:cubicBezTo>
                  <a:pt x="497" y="76"/>
                  <a:pt x="503" y="77"/>
                  <a:pt x="505" y="78"/>
                </a:cubicBezTo>
                <a:cubicBezTo>
                  <a:pt x="514" y="83"/>
                  <a:pt x="506" y="98"/>
                  <a:pt x="497" y="106"/>
                </a:cubicBezTo>
                <a:cubicBezTo>
                  <a:pt x="487" y="114"/>
                  <a:pt x="475" y="120"/>
                  <a:pt x="475" y="120"/>
                </a:cubicBezTo>
                <a:cubicBezTo>
                  <a:pt x="475" y="120"/>
                  <a:pt x="475" y="122"/>
                  <a:pt x="475" y="124"/>
                </a:cubicBezTo>
                <a:cubicBezTo>
                  <a:pt x="475" y="126"/>
                  <a:pt x="476" y="126"/>
                  <a:pt x="478" y="127"/>
                </a:cubicBezTo>
                <a:cubicBezTo>
                  <a:pt x="480" y="127"/>
                  <a:pt x="483" y="127"/>
                  <a:pt x="485" y="126"/>
                </a:cubicBezTo>
                <a:cubicBezTo>
                  <a:pt x="488" y="125"/>
                  <a:pt x="491" y="124"/>
                  <a:pt x="494" y="123"/>
                </a:cubicBezTo>
                <a:cubicBezTo>
                  <a:pt x="497" y="122"/>
                  <a:pt x="500" y="121"/>
                  <a:pt x="503" y="120"/>
                </a:cubicBezTo>
                <a:cubicBezTo>
                  <a:pt x="508" y="117"/>
                  <a:pt x="514" y="115"/>
                  <a:pt x="519" y="112"/>
                </a:cubicBezTo>
                <a:cubicBezTo>
                  <a:pt x="541" y="102"/>
                  <a:pt x="557" y="93"/>
                  <a:pt x="557" y="93"/>
                </a:cubicBezTo>
                <a:cubicBezTo>
                  <a:pt x="557" y="93"/>
                  <a:pt x="557" y="93"/>
                  <a:pt x="557" y="93"/>
                </a:cubicBezTo>
                <a:close/>
                <a:moveTo>
                  <a:pt x="476" y="116"/>
                </a:moveTo>
                <a:cubicBezTo>
                  <a:pt x="481" y="113"/>
                  <a:pt x="488" y="109"/>
                  <a:pt x="494" y="103"/>
                </a:cubicBezTo>
                <a:cubicBezTo>
                  <a:pt x="498" y="98"/>
                  <a:pt x="505" y="87"/>
                  <a:pt x="500" y="83"/>
                </a:cubicBezTo>
                <a:cubicBezTo>
                  <a:pt x="499" y="82"/>
                  <a:pt x="496" y="83"/>
                  <a:pt x="494" y="84"/>
                </a:cubicBezTo>
                <a:cubicBezTo>
                  <a:pt x="490" y="86"/>
                  <a:pt x="487" y="91"/>
                  <a:pt x="484" y="96"/>
                </a:cubicBezTo>
                <a:cubicBezTo>
                  <a:pt x="483" y="99"/>
                  <a:pt x="482" y="101"/>
                  <a:pt x="480" y="103"/>
                </a:cubicBezTo>
                <a:cubicBezTo>
                  <a:pt x="479" y="106"/>
                  <a:pt x="478" y="108"/>
                  <a:pt x="478" y="110"/>
                </a:cubicBezTo>
                <a:cubicBezTo>
                  <a:pt x="477" y="112"/>
                  <a:pt x="476" y="114"/>
                  <a:pt x="476" y="116"/>
                </a:cubicBezTo>
                <a:close/>
                <a:moveTo>
                  <a:pt x="383" y="80"/>
                </a:moveTo>
                <a:cubicBezTo>
                  <a:pt x="380" y="81"/>
                  <a:pt x="376" y="82"/>
                  <a:pt x="372" y="83"/>
                </a:cubicBezTo>
                <a:cubicBezTo>
                  <a:pt x="371" y="91"/>
                  <a:pt x="369" y="98"/>
                  <a:pt x="368" y="104"/>
                </a:cubicBezTo>
                <a:cubicBezTo>
                  <a:pt x="368" y="105"/>
                  <a:pt x="368" y="106"/>
                  <a:pt x="368" y="107"/>
                </a:cubicBezTo>
                <a:cubicBezTo>
                  <a:pt x="368" y="106"/>
                  <a:pt x="369" y="105"/>
                  <a:pt x="370" y="104"/>
                </a:cubicBezTo>
                <a:cubicBezTo>
                  <a:pt x="374" y="96"/>
                  <a:pt x="379" y="88"/>
                  <a:pt x="383" y="80"/>
                </a:cubicBezTo>
                <a:close/>
                <a:moveTo>
                  <a:pt x="403" y="55"/>
                </a:moveTo>
                <a:cubicBezTo>
                  <a:pt x="400" y="60"/>
                  <a:pt x="398" y="65"/>
                  <a:pt x="395" y="70"/>
                </a:cubicBezTo>
                <a:cubicBezTo>
                  <a:pt x="396" y="69"/>
                  <a:pt x="398" y="69"/>
                  <a:pt x="399" y="68"/>
                </a:cubicBezTo>
                <a:cubicBezTo>
                  <a:pt x="411" y="65"/>
                  <a:pt x="421" y="62"/>
                  <a:pt x="431" y="60"/>
                </a:cubicBezTo>
                <a:cubicBezTo>
                  <a:pt x="429" y="59"/>
                  <a:pt x="427" y="59"/>
                  <a:pt x="425" y="58"/>
                </a:cubicBezTo>
                <a:cubicBezTo>
                  <a:pt x="420" y="57"/>
                  <a:pt x="413" y="56"/>
                  <a:pt x="406" y="55"/>
                </a:cubicBezTo>
                <a:cubicBezTo>
                  <a:pt x="405" y="55"/>
                  <a:pt x="404" y="55"/>
                  <a:pt x="403" y="55"/>
                </a:cubicBezTo>
                <a:close/>
                <a:moveTo>
                  <a:pt x="382" y="50"/>
                </a:moveTo>
                <a:cubicBezTo>
                  <a:pt x="383" y="50"/>
                  <a:pt x="383" y="50"/>
                  <a:pt x="384" y="50"/>
                </a:cubicBezTo>
                <a:cubicBezTo>
                  <a:pt x="388" y="51"/>
                  <a:pt x="393" y="51"/>
                  <a:pt x="397" y="52"/>
                </a:cubicBezTo>
                <a:cubicBezTo>
                  <a:pt x="398" y="51"/>
                  <a:pt x="398" y="50"/>
                  <a:pt x="398" y="49"/>
                </a:cubicBezTo>
                <a:cubicBezTo>
                  <a:pt x="400" y="44"/>
                  <a:pt x="402" y="40"/>
                  <a:pt x="403" y="35"/>
                </a:cubicBezTo>
                <a:cubicBezTo>
                  <a:pt x="404" y="30"/>
                  <a:pt x="405" y="25"/>
                  <a:pt x="406" y="21"/>
                </a:cubicBezTo>
                <a:cubicBezTo>
                  <a:pt x="407" y="18"/>
                  <a:pt x="407" y="16"/>
                  <a:pt x="407" y="14"/>
                </a:cubicBezTo>
                <a:cubicBezTo>
                  <a:pt x="407" y="12"/>
                  <a:pt x="407" y="10"/>
                  <a:pt x="407" y="9"/>
                </a:cubicBezTo>
                <a:cubicBezTo>
                  <a:pt x="406" y="10"/>
                  <a:pt x="404" y="11"/>
                  <a:pt x="403" y="12"/>
                </a:cubicBezTo>
                <a:cubicBezTo>
                  <a:pt x="398" y="18"/>
                  <a:pt x="393" y="25"/>
                  <a:pt x="389" y="33"/>
                </a:cubicBezTo>
                <a:cubicBezTo>
                  <a:pt x="387" y="38"/>
                  <a:pt x="384" y="44"/>
                  <a:pt x="382" y="50"/>
                </a:cubicBezTo>
                <a:close/>
                <a:moveTo>
                  <a:pt x="375" y="73"/>
                </a:moveTo>
                <a:cubicBezTo>
                  <a:pt x="374" y="74"/>
                  <a:pt x="374" y="75"/>
                  <a:pt x="374" y="77"/>
                </a:cubicBezTo>
                <a:cubicBezTo>
                  <a:pt x="378" y="75"/>
                  <a:pt x="383" y="74"/>
                  <a:pt x="387" y="72"/>
                </a:cubicBezTo>
                <a:cubicBezTo>
                  <a:pt x="390" y="66"/>
                  <a:pt x="393" y="60"/>
                  <a:pt x="396" y="54"/>
                </a:cubicBezTo>
                <a:cubicBezTo>
                  <a:pt x="392" y="53"/>
                  <a:pt x="388" y="53"/>
                  <a:pt x="384" y="52"/>
                </a:cubicBezTo>
                <a:cubicBezTo>
                  <a:pt x="383" y="52"/>
                  <a:pt x="382" y="52"/>
                  <a:pt x="381" y="52"/>
                </a:cubicBezTo>
                <a:cubicBezTo>
                  <a:pt x="380" y="55"/>
                  <a:pt x="379" y="58"/>
                  <a:pt x="378" y="61"/>
                </a:cubicBezTo>
                <a:cubicBezTo>
                  <a:pt x="377" y="65"/>
                  <a:pt x="376" y="69"/>
                  <a:pt x="375" y="73"/>
                </a:cubicBezTo>
                <a:close/>
                <a:moveTo>
                  <a:pt x="199" y="85"/>
                </a:moveTo>
                <a:cubicBezTo>
                  <a:pt x="199" y="85"/>
                  <a:pt x="199" y="85"/>
                  <a:pt x="199" y="85"/>
                </a:cubicBezTo>
                <a:cubicBezTo>
                  <a:pt x="199" y="86"/>
                  <a:pt x="199" y="86"/>
                  <a:pt x="199" y="87"/>
                </a:cubicBezTo>
                <a:cubicBezTo>
                  <a:pt x="199" y="88"/>
                  <a:pt x="199" y="89"/>
                  <a:pt x="200" y="89"/>
                </a:cubicBezTo>
                <a:cubicBezTo>
                  <a:pt x="200" y="91"/>
                  <a:pt x="200" y="92"/>
                  <a:pt x="199" y="93"/>
                </a:cubicBezTo>
                <a:cubicBezTo>
                  <a:pt x="199" y="95"/>
                  <a:pt x="198" y="96"/>
                  <a:pt x="198" y="96"/>
                </a:cubicBezTo>
                <a:cubicBezTo>
                  <a:pt x="197" y="96"/>
                  <a:pt x="197" y="95"/>
                  <a:pt x="197" y="93"/>
                </a:cubicBezTo>
                <a:cubicBezTo>
                  <a:pt x="197" y="92"/>
                  <a:pt x="197" y="91"/>
                  <a:pt x="196" y="90"/>
                </a:cubicBezTo>
                <a:cubicBezTo>
                  <a:pt x="196" y="89"/>
                  <a:pt x="196" y="89"/>
                  <a:pt x="196" y="88"/>
                </a:cubicBezTo>
                <a:cubicBezTo>
                  <a:pt x="196" y="88"/>
                  <a:pt x="195" y="87"/>
                  <a:pt x="195" y="87"/>
                </a:cubicBezTo>
                <a:cubicBezTo>
                  <a:pt x="195" y="87"/>
                  <a:pt x="194" y="88"/>
                  <a:pt x="193" y="88"/>
                </a:cubicBezTo>
                <a:cubicBezTo>
                  <a:pt x="189" y="91"/>
                  <a:pt x="185" y="93"/>
                  <a:pt x="182" y="96"/>
                </a:cubicBezTo>
                <a:cubicBezTo>
                  <a:pt x="178" y="98"/>
                  <a:pt x="175" y="101"/>
                  <a:pt x="174" y="104"/>
                </a:cubicBezTo>
                <a:cubicBezTo>
                  <a:pt x="173" y="106"/>
                  <a:pt x="173" y="107"/>
                  <a:pt x="173" y="107"/>
                </a:cubicBezTo>
                <a:cubicBezTo>
                  <a:pt x="174" y="108"/>
                  <a:pt x="175" y="110"/>
                  <a:pt x="177" y="110"/>
                </a:cubicBezTo>
                <a:cubicBezTo>
                  <a:pt x="180" y="112"/>
                  <a:pt x="184" y="113"/>
                  <a:pt x="187" y="114"/>
                </a:cubicBezTo>
                <a:cubicBezTo>
                  <a:pt x="195" y="116"/>
                  <a:pt x="203" y="117"/>
                  <a:pt x="211" y="117"/>
                </a:cubicBezTo>
                <a:cubicBezTo>
                  <a:pt x="218" y="117"/>
                  <a:pt x="226" y="117"/>
                  <a:pt x="234" y="116"/>
                </a:cubicBezTo>
                <a:cubicBezTo>
                  <a:pt x="238" y="115"/>
                  <a:pt x="242" y="114"/>
                  <a:pt x="247" y="113"/>
                </a:cubicBezTo>
                <a:cubicBezTo>
                  <a:pt x="251" y="113"/>
                  <a:pt x="255" y="112"/>
                  <a:pt x="259" y="111"/>
                </a:cubicBezTo>
                <a:cubicBezTo>
                  <a:pt x="268" y="109"/>
                  <a:pt x="277" y="106"/>
                  <a:pt x="286" y="104"/>
                </a:cubicBezTo>
                <a:cubicBezTo>
                  <a:pt x="295" y="101"/>
                  <a:pt x="305" y="98"/>
                  <a:pt x="314" y="96"/>
                </a:cubicBezTo>
                <a:cubicBezTo>
                  <a:pt x="331" y="90"/>
                  <a:pt x="349" y="85"/>
                  <a:pt x="366" y="79"/>
                </a:cubicBezTo>
                <a:cubicBezTo>
                  <a:pt x="366" y="79"/>
                  <a:pt x="366" y="79"/>
                  <a:pt x="366" y="79"/>
                </a:cubicBezTo>
                <a:cubicBezTo>
                  <a:pt x="367" y="76"/>
                  <a:pt x="368" y="73"/>
                  <a:pt x="369" y="70"/>
                </a:cubicBezTo>
                <a:cubicBezTo>
                  <a:pt x="370" y="66"/>
                  <a:pt x="371" y="63"/>
                  <a:pt x="372" y="59"/>
                </a:cubicBezTo>
                <a:cubicBezTo>
                  <a:pt x="373" y="57"/>
                  <a:pt x="373" y="54"/>
                  <a:pt x="374" y="52"/>
                </a:cubicBezTo>
                <a:cubicBezTo>
                  <a:pt x="369" y="52"/>
                  <a:pt x="364" y="52"/>
                  <a:pt x="359" y="52"/>
                </a:cubicBezTo>
                <a:cubicBezTo>
                  <a:pt x="350" y="52"/>
                  <a:pt x="341" y="52"/>
                  <a:pt x="332" y="52"/>
                </a:cubicBezTo>
                <a:cubicBezTo>
                  <a:pt x="323" y="52"/>
                  <a:pt x="313" y="53"/>
                  <a:pt x="304" y="54"/>
                </a:cubicBezTo>
                <a:cubicBezTo>
                  <a:pt x="299" y="54"/>
                  <a:pt x="294" y="55"/>
                  <a:pt x="289" y="56"/>
                </a:cubicBezTo>
                <a:cubicBezTo>
                  <a:pt x="282" y="57"/>
                  <a:pt x="282" y="57"/>
                  <a:pt x="282" y="57"/>
                </a:cubicBezTo>
                <a:cubicBezTo>
                  <a:pt x="280" y="57"/>
                  <a:pt x="277" y="58"/>
                  <a:pt x="275" y="59"/>
                </a:cubicBezTo>
                <a:cubicBezTo>
                  <a:pt x="256" y="62"/>
                  <a:pt x="237" y="68"/>
                  <a:pt x="219" y="76"/>
                </a:cubicBezTo>
                <a:cubicBezTo>
                  <a:pt x="215" y="78"/>
                  <a:pt x="210" y="80"/>
                  <a:pt x="206" y="82"/>
                </a:cubicBezTo>
                <a:cubicBezTo>
                  <a:pt x="204" y="83"/>
                  <a:pt x="201" y="84"/>
                  <a:pt x="199" y="85"/>
                </a:cubicBezTo>
                <a:close/>
                <a:moveTo>
                  <a:pt x="101" y="260"/>
                </a:moveTo>
                <a:cubicBezTo>
                  <a:pt x="110" y="256"/>
                  <a:pt x="122" y="249"/>
                  <a:pt x="133" y="239"/>
                </a:cubicBezTo>
                <a:cubicBezTo>
                  <a:pt x="146" y="228"/>
                  <a:pt x="159" y="214"/>
                  <a:pt x="169" y="199"/>
                </a:cubicBezTo>
                <a:cubicBezTo>
                  <a:pt x="174" y="191"/>
                  <a:pt x="179" y="183"/>
                  <a:pt x="182" y="176"/>
                </a:cubicBezTo>
                <a:cubicBezTo>
                  <a:pt x="183" y="174"/>
                  <a:pt x="184" y="172"/>
                  <a:pt x="185" y="170"/>
                </a:cubicBezTo>
                <a:cubicBezTo>
                  <a:pt x="185" y="169"/>
                  <a:pt x="185" y="168"/>
                  <a:pt x="186" y="167"/>
                </a:cubicBezTo>
                <a:cubicBezTo>
                  <a:pt x="186" y="167"/>
                  <a:pt x="186" y="166"/>
                  <a:pt x="186" y="165"/>
                </a:cubicBezTo>
                <a:cubicBezTo>
                  <a:pt x="187" y="162"/>
                  <a:pt x="187" y="159"/>
                  <a:pt x="186" y="157"/>
                </a:cubicBezTo>
                <a:cubicBezTo>
                  <a:pt x="184" y="153"/>
                  <a:pt x="180" y="151"/>
                  <a:pt x="175" y="149"/>
                </a:cubicBezTo>
                <a:cubicBezTo>
                  <a:pt x="160" y="154"/>
                  <a:pt x="146" y="160"/>
                  <a:pt x="134" y="165"/>
                </a:cubicBezTo>
                <a:cubicBezTo>
                  <a:pt x="119" y="172"/>
                  <a:pt x="101" y="181"/>
                  <a:pt x="84" y="192"/>
                </a:cubicBezTo>
                <a:cubicBezTo>
                  <a:pt x="75" y="198"/>
                  <a:pt x="66" y="204"/>
                  <a:pt x="58" y="211"/>
                </a:cubicBezTo>
                <a:cubicBezTo>
                  <a:pt x="51" y="218"/>
                  <a:pt x="44" y="226"/>
                  <a:pt x="40" y="234"/>
                </a:cubicBezTo>
                <a:cubicBezTo>
                  <a:pt x="37" y="238"/>
                  <a:pt x="36" y="243"/>
                  <a:pt x="36" y="247"/>
                </a:cubicBezTo>
                <a:cubicBezTo>
                  <a:pt x="36" y="252"/>
                  <a:pt x="37" y="256"/>
                  <a:pt x="39" y="259"/>
                </a:cubicBezTo>
                <a:cubicBezTo>
                  <a:pt x="41" y="262"/>
                  <a:pt x="44" y="264"/>
                  <a:pt x="47" y="266"/>
                </a:cubicBezTo>
                <a:cubicBezTo>
                  <a:pt x="48" y="266"/>
                  <a:pt x="48" y="266"/>
                  <a:pt x="49" y="266"/>
                </a:cubicBezTo>
                <a:cubicBezTo>
                  <a:pt x="49" y="266"/>
                  <a:pt x="49" y="266"/>
                  <a:pt x="49" y="266"/>
                </a:cubicBezTo>
                <a:cubicBezTo>
                  <a:pt x="50" y="267"/>
                  <a:pt x="52" y="267"/>
                  <a:pt x="53" y="267"/>
                </a:cubicBezTo>
                <a:cubicBezTo>
                  <a:pt x="58" y="269"/>
                  <a:pt x="63" y="269"/>
                  <a:pt x="68" y="268"/>
                </a:cubicBezTo>
                <a:cubicBezTo>
                  <a:pt x="73" y="268"/>
                  <a:pt x="79" y="267"/>
                  <a:pt x="84" y="266"/>
                </a:cubicBezTo>
                <a:cubicBezTo>
                  <a:pt x="89" y="265"/>
                  <a:pt x="93" y="263"/>
                  <a:pt x="98" y="261"/>
                </a:cubicBezTo>
                <a:cubicBezTo>
                  <a:pt x="98" y="261"/>
                  <a:pt x="98" y="261"/>
                  <a:pt x="98" y="261"/>
                </a:cubicBezTo>
                <a:cubicBezTo>
                  <a:pt x="99" y="261"/>
                  <a:pt x="100" y="261"/>
                  <a:pt x="101" y="260"/>
                </a:cubicBezTo>
                <a:close/>
                <a:moveTo>
                  <a:pt x="171" y="229"/>
                </a:moveTo>
                <a:cubicBezTo>
                  <a:pt x="171" y="228"/>
                  <a:pt x="172" y="226"/>
                  <a:pt x="173" y="225"/>
                </a:cubicBezTo>
                <a:cubicBezTo>
                  <a:pt x="180" y="211"/>
                  <a:pt x="192" y="200"/>
                  <a:pt x="204" y="192"/>
                </a:cubicBezTo>
                <a:cubicBezTo>
                  <a:pt x="206" y="191"/>
                  <a:pt x="208" y="189"/>
                  <a:pt x="210" y="188"/>
                </a:cubicBezTo>
                <a:cubicBezTo>
                  <a:pt x="223" y="179"/>
                  <a:pt x="235" y="169"/>
                  <a:pt x="247" y="159"/>
                </a:cubicBezTo>
                <a:cubicBezTo>
                  <a:pt x="247" y="159"/>
                  <a:pt x="247" y="159"/>
                  <a:pt x="247" y="158"/>
                </a:cubicBezTo>
                <a:cubicBezTo>
                  <a:pt x="245" y="160"/>
                  <a:pt x="243" y="161"/>
                  <a:pt x="241" y="162"/>
                </a:cubicBezTo>
                <a:cubicBezTo>
                  <a:pt x="240" y="163"/>
                  <a:pt x="239" y="163"/>
                  <a:pt x="238" y="163"/>
                </a:cubicBezTo>
                <a:cubicBezTo>
                  <a:pt x="237" y="164"/>
                  <a:pt x="237" y="164"/>
                  <a:pt x="237" y="164"/>
                </a:cubicBezTo>
                <a:cubicBezTo>
                  <a:pt x="237" y="164"/>
                  <a:pt x="237" y="164"/>
                  <a:pt x="237" y="164"/>
                </a:cubicBezTo>
                <a:cubicBezTo>
                  <a:pt x="235" y="164"/>
                  <a:pt x="235" y="164"/>
                  <a:pt x="235" y="164"/>
                </a:cubicBezTo>
                <a:cubicBezTo>
                  <a:pt x="235" y="164"/>
                  <a:pt x="235" y="164"/>
                  <a:pt x="235" y="164"/>
                </a:cubicBezTo>
                <a:cubicBezTo>
                  <a:pt x="235" y="164"/>
                  <a:pt x="234" y="164"/>
                  <a:pt x="234" y="165"/>
                </a:cubicBezTo>
                <a:cubicBezTo>
                  <a:pt x="233" y="165"/>
                  <a:pt x="233" y="165"/>
                  <a:pt x="233" y="165"/>
                </a:cubicBezTo>
                <a:cubicBezTo>
                  <a:pt x="232" y="166"/>
                  <a:pt x="231" y="166"/>
                  <a:pt x="230" y="167"/>
                </a:cubicBezTo>
                <a:cubicBezTo>
                  <a:pt x="229" y="167"/>
                  <a:pt x="228" y="168"/>
                  <a:pt x="227" y="169"/>
                </a:cubicBezTo>
                <a:cubicBezTo>
                  <a:pt x="225" y="170"/>
                  <a:pt x="223" y="171"/>
                  <a:pt x="221" y="172"/>
                </a:cubicBezTo>
                <a:cubicBezTo>
                  <a:pt x="219" y="173"/>
                  <a:pt x="217" y="174"/>
                  <a:pt x="214" y="175"/>
                </a:cubicBezTo>
                <a:cubicBezTo>
                  <a:pt x="213" y="176"/>
                  <a:pt x="211" y="176"/>
                  <a:pt x="209" y="175"/>
                </a:cubicBezTo>
                <a:cubicBezTo>
                  <a:pt x="207" y="174"/>
                  <a:pt x="206" y="172"/>
                  <a:pt x="206" y="170"/>
                </a:cubicBezTo>
                <a:cubicBezTo>
                  <a:pt x="206" y="167"/>
                  <a:pt x="206" y="164"/>
                  <a:pt x="206" y="162"/>
                </a:cubicBezTo>
                <a:cubicBezTo>
                  <a:pt x="207" y="157"/>
                  <a:pt x="208" y="151"/>
                  <a:pt x="209" y="146"/>
                </a:cubicBezTo>
                <a:cubicBezTo>
                  <a:pt x="209" y="145"/>
                  <a:pt x="209" y="144"/>
                  <a:pt x="209" y="143"/>
                </a:cubicBezTo>
                <a:cubicBezTo>
                  <a:pt x="209" y="143"/>
                  <a:pt x="209" y="143"/>
                  <a:pt x="209" y="142"/>
                </a:cubicBezTo>
                <a:cubicBezTo>
                  <a:pt x="207" y="142"/>
                  <a:pt x="204" y="142"/>
                  <a:pt x="202" y="142"/>
                </a:cubicBezTo>
                <a:cubicBezTo>
                  <a:pt x="197" y="143"/>
                  <a:pt x="192" y="144"/>
                  <a:pt x="187" y="145"/>
                </a:cubicBezTo>
                <a:cubicBezTo>
                  <a:pt x="187" y="145"/>
                  <a:pt x="186" y="145"/>
                  <a:pt x="186" y="145"/>
                </a:cubicBezTo>
                <a:cubicBezTo>
                  <a:pt x="189" y="147"/>
                  <a:pt x="191" y="150"/>
                  <a:pt x="193" y="153"/>
                </a:cubicBezTo>
                <a:cubicBezTo>
                  <a:pt x="195" y="158"/>
                  <a:pt x="195" y="163"/>
                  <a:pt x="194" y="167"/>
                </a:cubicBezTo>
                <a:cubicBezTo>
                  <a:pt x="194" y="168"/>
                  <a:pt x="193" y="169"/>
                  <a:pt x="193" y="170"/>
                </a:cubicBezTo>
                <a:cubicBezTo>
                  <a:pt x="192" y="171"/>
                  <a:pt x="192" y="172"/>
                  <a:pt x="192" y="173"/>
                </a:cubicBezTo>
                <a:cubicBezTo>
                  <a:pt x="191" y="175"/>
                  <a:pt x="190" y="177"/>
                  <a:pt x="189" y="179"/>
                </a:cubicBezTo>
                <a:cubicBezTo>
                  <a:pt x="185" y="187"/>
                  <a:pt x="180" y="195"/>
                  <a:pt x="174" y="202"/>
                </a:cubicBezTo>
                <a:cubicBezTo>
                  <a:pt x="163" y="218"/>
                  <a:pt x="149" y="232"/>
                  <a:pt x="136" y="242"/>
                </a:cubicBezTo>
                <a:cubicBezTo>
                  <a:pt x="132" y="245"/>
                  <a:pt x="128" y="248"/>
                  <a:pt x="124" y="250"/>
                </a:cubicBezTo>
                <a:cubicBezTo>
                  <a:pt x="140" y="243"/>
                  <a:pt x="155" y="235"/>
                  <a:pt x="171" y="229"/>
                </a:cubicBezTo>
                <a:close/>
                <a:moveTo>
                  <a:pt x="235" y="213"/>
                </a:moveTo>
                <a:cubicBezTo>
                  <a:pt x="216" y="219"/>
                  <a:pt x="196" y="226"/>
                  <a:pt x="175" y="234"/>
                </a:cubicBezTo>
                <a:cubicBezTo>
                  <a:pt x="175" y="234"/>
                  <a:pt x="175" y="234"/>
                  <a:pt x="175" y="234"/>
                </a:cubicBezTo>
                <a:cubicBezTo>
                  <a:pt x="173" y="239"/>
                  <a:pt x="172" y="244"/>
                  <a:pt x="172" y="249"/>
                </a:cubicBezTo>
                <a:cubicBezTo>
                  <a:pt x="172" y="256"/>
                  <a:pt x="174" y="263"/>
                  <a:pt x="179" y="267"/>
                </a:cubicBezTo>
                <a:cubicBezTo>
                  <a:pt x="180" y="268"/>
                  <a:pt x="182" y="269"/>
                  <a:pt x="183" y="270"/>
                </a:cubicBezTo>
                <a:cubicBezTo>
                  <a:pt x="183" y="270"/>
                  <a:pt x="184" y="270"/>
                  <a:pt x="184" y="270"/>
                </a:cubicBezTo>
                <a:cubicBezTo>
                  <a:pt x="185" y="270"/>
                  <a:pt x="185" y="270"/>
                  <a:pt x="185" y="270"/>
                </a:cubicBezTo>
                <a:cubicBezTo>
                  <a:pt x="185" y="270"/>
                  <a:pt x="185" y="270"/>
                  <a:pt x="185" y="270"/>
                </a:cubicBezTo>
                <a:cubicBezTo>
                  <a:pt x="185" y="270"/>
                  <a:pt x="185" y="270"/>
                  <a:pt x="185" y="270"/>
                </a:cubicBezTo>
                <a:cubicBezTo>
                  <a:pt x="185" y="270"/>
                  <a:pt x="185" y="270"/>
                  <a:pt x="185" y="270"/>
                </a:cubicBezTo>
                <a:cubicBezTo>
                  <a:pt x="186" y="270"/>
                  <a:pt x="187" y="270"/>
                  <a:pt x="187" y="270"/>
                </a:cubicBezTo>
                <a:cubicBezTo>
                  <a:pt x="190" y="270"/>
                  <a:pt x="194" y="268"/>
                  <a:pt x="196" y="267"/>
                </a:cubicBezTo>
                <a:cubicBezTo>
                  <a:pt x="202" y="263"/>
                  <a:pt x="207" y="258"/>
                  <a:pt x="211" y="252"/>
                </a:cubicBezTo>
                <a:cubicBezTo>
                  <a:pt x="220" y="242"/>
                  <a:pt x="227" y="230"/>
                  <a:pt x="232" y="219"/>
                </a:cubicBezTo>
                <a:cubicBezTo>
                  <a:pt x="233" y="217"/>
                  <a:pt x="234" y="215"/>
                  <a:pt x="235" y="213"/>
                </a:cubicBezTo>
                <a:close/>
                <a:moveTo>
                  <a:pt x="252" y="159"/>
                </a:moveTo>
                <a:cubicBezTo>
                  <a:pt x="251" y="160"/>
                  <a:pt x="250" y="161"/>
                  <a:pt x="249" y="162"/>
                </a:cubicBezTo>
                <a:cubicBezTo>
                  <a:pt x="249" y="162"/>
                  <a:pt x="249" y="162"/>
                  <a:pt x="249" y="162"/>
                </a:cubicBezTo>
                <a:cubicBezTo>
                  <a:pt x="238" y="172"/>
                  <a:pt x="225" y="182"/>
                  <a:pt x="212" y="191"/>
                </a:cubicBezTo>
                <a:cubicBezTo>
                  <a:pt x="211" y="192"/>
                  <a:pt x="209" y="193"/>
                  <a:pt x="208" y="194"/>
                </a:cubicBezTo>
                <a:cubicBezTo>
                  <a:pt x="207" y="195"/>
                  <a:pt x="207" y="195"/>
                  <a:pt x="207" y="195"/>
                </a:cubicBezTo>
                <a:cubicBezTo>
                  <a:pt x="196" y="203"/>
                  <a:pt x="185" y="213"/>
                  <a:pt x="178" y="226"/>
                </a:cubicBezTo>
                <a:cubicBezTo>
                  <a:pt x="199" y="217"/>
                  <a:pt x="220" y="210"/>
                  <a:pt x="238" y="204"/>
                </a:cubicBezTo>
                <a:cubicBezTo>
                  <a:pt x="241" y="195"/>
                  <a:pt x="245" y="184"/>
                  <a:pt x="248" y="174"/>
                </a:cubicBezTo>
                <a:cubicBezTo>
                  <a:pt x="249" y="169"/>
                  <a:pt x="251" y="164"/>
                  <a:pt x="252" y="159"/>
                </a:cubicBezTo>
                <a:close/>
                <a:moveTo>
                  <a:pt x="261" y="127"/>
                </a:moveTo>
                <a:cubicBezTo>
                  <a:pt x="242" y="126"/>
                  <a:pt x="232" y="151"/>
                  <a:pt x="233" y="155"/>
                </a:cubicBezTo>
                <a:cubicBezTo>
                  <a:pt x="233" y="157"/>
                  <a:pt x="234" y="159"/>
                  <a:pt x="235" y="159"/>
                </a:cubicBezTo>
                <a:cubicBezTo>
                  <a:pt x="235" y="159"/>
                  <a:pt x="235" y="159"/>
                  <a:pt x="235" y="159"/>
                </a:cubicBezTo>
                <a:cubicBezTo>
                  <a:pt x="236" y="159"/>
                  <a:pt x="236" y="159"/>
                  <a:pt x="236" y="159"/>
                </a:cubicBezTo>
                <a:cubicBezTo>
                  <a:pt x="236" y="159"/>
                  <a:pt x="236" y="159"/>
                  <a:pt x="236" y="159"/>
                </a:cubicBezTo>
                <a:cubicBezTo>
                  <a:pt x="236" y="159"/>
                  <a:pt x="236" y="159"/>
                  <a:pt x="236" y="159"/>
                </a:cubicBezTo>
                <a:cubicBezTo>
                  <a:pt x="237" y="159"/>
                  <a:pt x="238" y="158"/>
                  <a:pt x="238" y="158"/>
                </a:cubicBezTo>
                <a:cubicBezTo>
                  <a:pt x="240" y="157"/>
                  <a:pt x="242" y="155"/>
                  <a:pt x="244" y="154"/>
                </a:cubicBezTo>
                <a:cubicBezTo>
                  <a:pt x="248" y="150"/>
                  <a:pt x="252" y="146"/>
                  <a:pt x="255" y="141"/>
                </a:cubicBezTo>
                <a:cubicBezTo>
                  <a:pt x="258" y="137"/>
                  <a:pt x="260" y="132"/>
                  <a:pt x="261" y="127"/>
                </a:cubicBezTo>
                <a:close/>
                <a:moveTo>
                  <a:pt x="326" y="130"/>
                </a:moveTo>
                <a:cubicBezTo>
                  <a:pt x="326" y="130"/>
                  <a:pt x="337" y="117"/>
                  <a:pt x="337" y="116"/>
                </a:cubicBezTo>
                <a:cubicBezTo>
                  <a:pt x="338" y="115"/>
                  <a:pt x="336" y="112"/>
                  <a:pt x="332" y="116"/>
                </a:cubicBezTo>
                <a:cubicBezTo>
                  <a:pt x="325" y="123"/>
                  <a:pt x="326" y="130"/>
                  <a:pt x="326" y="130"/>
                </a:cubicBezTo>
                <a:close/>
                <a:moveTo>
                  <a:pt x="364" y="86"/>
                </a:moveTo>
                <a:cubicBezTo>
                  <a:pt x="348" y="91"/>
                  <a:pt x="332" y="97"/>
                  <a:pt x="316" y="102"/>
                </a:cubicBezTo>
                <a:cubicBezTo>
                  <a:pt x="307" y="105"/>
                  <a:pt x="297" y="108"/>
                  <a:pt x="288" y="111"/>
                </a:cubicBezTo>
                <a:cubicBezTo>
                  <a:pt x="279" y="113"/>
                  <a:pt x="270" y="116"/>
                  <a:pt x="261" y="118"/>
                </a:cubicBezTo>
                <a:cubicBezTo>
                  <a:pt x="257" y="119"/>
                  <a:pt x="252" y="120"/>
                  <a:pt x="248" y="121"/>
                </a:cubicBezTo>
                <a:cubicBezTo>
                  <a:pt x="244" y="122"/>
                  <a:pt x="239" y="123"/>
                  <a:pt x="235" y="123"/>
                </a:cubicBezTo>
                <a:cubicBezTo>
                  <a:pt x="226" y="124"/>
                  <a:pt x="218" y="125"/>
                  <a:pt x="210" y="125"/>
                </a:cubicBezTo>
                <a:cubicBezTo>
                  <a:pt x="203" y="124"/>
                  <a:pt x="194" y="124"/>
                  <a:pt x="186" y="122"/>
                </a:cubicBezTo>
                <a:cubicBezTo>
                  <a:pt x="181" y="121"/>
                  <a:pt x="177" y="120"/>
                  <a:pt x="173" y="117"/>
                </a:cubicBezTo>
                <a:cubicBezTo>
                  <a:pt x="170" y="115"/>
                  <a:pt x="168" y="114"/>
                  <a:pt x="167" y="111"/>
                </a:cubicBezTo>
                <a:cubicBezTo>
                  <a:pt x="165" y="107"/>
                  <a:pt x="166" y="104"/>
                  <a:pt x="167" y="101"/>
                </a:cubicBezTo>
                <a:cubicBezTo>
                  <a:pt x="170" y="96"/>
                  <a:pt x="174" y="93"/>
                  <a:pt x="177" y="90"/>
                </a:cubicBezTo>
                <a:cubicBezTo>
                  <a:pt x="181" y="87"/>
                  <a:pt x="186" y="84"/>
                  <a:pt x="190" y="82"/>
                </a:cubicBezTo>
                <a:cubicBezTo>
                  <a:pt x="190" y="82"/>
                  <a:pt x="191" y="82"/>
                  <a:pt x="191" y="81"/>
                </a:cubicBezTo>
                <a:cubicBezTo>
                  <a:pt x="191" y="81"/>
                  <a:pt x="191" y="81"/>
                  <a:pt x="190" y="81"/>
                </a:cubicBezTo>
                <a:cubicBezTo>
                  <a:pt x="190" y="80"/>
                  <a:pt x="189" y="80"/>
                  <a:pt x="188" y="80"/>
                </a:cubicBezTo>
                <a:cubicBezTo>
                  <a:pt x="187" y="80"/>
                  <a:pt x="186" y="79"/>
                  <a:pt x="185" y="79"/>
                </a:cubicBezTo>
                <a:cubicBezTo>
                  <a:pt x="184" y="79"/>
                  <a:pt x="183" y="79"/>
                  <a:pt x="182" y="79"/>
                </a:cubicBezTo>
                <a:cubicBezTo>
                  <a:pt x="181" y="79"/>
                  <a:pt x="180" y="79"/>
                  <a:pt x="179" y="79"/>
                </a:cubicBezTo>
                <a:cubicBezTo>
                  <a:pt x="177" y="79"/>
                  <a:pt x="177" y="79"/>
                  <a:pt x="177" y="79"/>
                </a:cubicBezTo>
                <a:cubicBezTo>
                  <a:pt x="176" y="79"/>
                  <a:pt x="176" y="79"/>
                  <a:pt x="176" y="79"/>
                </a:cubicBezTo>
                <a:cubicBezTo>
                  <a:pt x="175" y="79"/>
                  <a:pt x="175" y="79"/>
                  <a:pt x="175" y="79"/>
                </a:cubicBezTo>
                <a:cubicBezTo>
                  <a:pt x="171" y="80"/>
                  <a:pt x="164" y="82"/>
                  <a:pt x="156" y="85"/>
                </a:cubicBezTo>
                <a:cubicBezTo>
                  <a:pt x="152" y="86"/>
                  <a:pt x="148" y="88"/>
                  <a:pt x="144" y="90"/>
                </a:cubicBezTo>
                <a:cubicBezTo>
                  <a:pt x="138" y="93"/>
                  <a:pt x="138" y="93"/>
                  <a:pt x="138" y="93"/>
                </a:cubicBezTo>
                <a:cubicBezTo>
                  <a:pt x="136" y="94"/>
                  <a:pt x="134" y="95"/>
                  <a:pt x="132" y="97"/>
                </a:cubicBezTo>
                <a:cubicBezTo>
                  <a:pt x="127" y="100"/>
                  <a:pt x="122" y="104"/>
                  <a:pt x="118" y="107"/>
                </a:cubicBezTo>
                <a:cubicBezTo>
                  <a:pt x="117" y="108"/>
                  <a:pt x="116" y="110"/>
                  <a:pt x="115" y="111"/>
                </a:cubicBezTo>
                <a:cubicBezTo>
                  <a:pt x="112" y="114"/>
                  <a:pt x="110" y="118"/>
                  <a:pt x="110" y="121"/>
                </a:cubicBezTo>
                <a:cubicBezTo>
                  <a:pt x="110" y="123"/>
                  <a:pt x="111" y="124"/>
                  <a:pt x="112" y="126"/>
                </a:cubicBezTo>
                <a:cubicBezTo>
                  <a:pt x="113" y="126"/>
                  <a:pt x="114" y="127"/>
                  <a:pt x="115" y="127"/>
                </a:cubicBezTo>
                <a:cubicBezTo>
                  <a:pt x="115" y="127"/>
                  <a:pt x="116" y="128"/>
                  <a:pt x="116" y="128"/>
                </a:cubicBezTo>
                <a:cubicBezTo>
                  <a:pt x="118" y="128"/>
                  <a:pt x="118" y="128"/>
                  <a:pt x="118" y="128"/>
                </a:cubicBezTo>
                <a:cubicBezTo>
                  <a:pt x="126" y="132"/>
                  <a:pt x="135" y="133"/>
                  <a:pt x="144" y="134"/>
                </a:cubicBezTo>
                <a:cubicBezTo>
                  <a:pt x="153" y="136"/>
                  <a:pt x="162" y="137"/>
                  <a:pt x="171" y="139"/>
                </a:cubicBezTo>
                <a:cubicBezTo>
                  <a:pt x="173" y="140"/>
                  <a:pt x="174" y="140"/>
                  <a:pt x="176" y="141"/>
                </a:cubicBezTo>
                <a:cubicBezTo>
                  <a:pt x="179" y="140"/>
                  <a:pt x="182" y="139"/>
                  <a:pt x="185" y="139"/>
                </a:cubicBezTo>
                <a:cubicBezTo>
                  <a:pt x="191" y="137"/>
                  <a:pt x="196" y="136"/>
                  <a:pt x="202" y="136"/>
                </a:cubicBezTo>
                <a:cubicBezTo>
                  <a:pt x="205" y="136"/>
                  <a:pt x="207" y="136"/>
                  <a:pt x="211" y="137"/>
                </a:cubicBezTo>
                <a:cubicBezTo>
                  <a:pt x="212" y="137"/>
                  <a:pt x="213" y="138"/>
                  <a:pt x="214" y="139"/>
                </a:cubicBezTo>
                <a:cubicBezTo>
                  <a:pt x="214" y="140"/>
                  <a:pt x="214" y="140"/>
                  <a:pt x="215" y="141"/>
                </a:cubicBezTo>
                <a:cubicBezTo>
                  <a:pt x="215" y="142"/>
                  <a:pt x="215" y="142"/>
                  <a:pt x="215" y="143"/>
                </a:cubicBezTo>
                <a:cubicBezTo>
                  <a:pt x="215" y="144"/>
                  <a:pt x="214" y="146"/>
                  <a:pt x="214" y="147"/>
                </a:cubicBezTo>
                <a:cubicBezTo>
                  <a:pt x="213" y="153"/>
                  <a:pt x="212" y="158"/>
                  <a:pt x="211" y="163"/>
                </a:cubicBezTo>
                <a:cubicBezTo>
                  <a:pt x="210" y="165"/>
                  <a:pt x="210" y="167"/>
                  <a:pt x="210" y="170"/>
                </a:cubicBezTo>
                <a:cubicBezTo>
                  <a:pt x="211" y="172"/>
                  <a:pt x="211" y="172"/>
                  <a:pt x="213" y="171"/>
                </a:cubicBezTo>
                <a:cubicBezTo>
                  <a:pt x="215" y="171"/>
                  <a:pt x="217" y="170"/>
                  <a:pt x="220" y="169"/>
                </a:cubicBezTo>
                <a:cubicBezTo>
                  <a:pt x="222" y="168"/>
                  <a:pt x="224" y="167"/>
                  <a:pt x="226" y="166"/>
                </a:cubicBezTo>
                <a:cubicBezTo>
                  <a:pt x="228" y="165"/>
                  <a:pt x="231" y="163"/>
                  <a:pt x="231" y="163"/>
                </a:cubicBezTo>
                <a:cubicBezTo>
                  <a:pt x="231" y="163"/>
                  <a:pt x="224" y="164"/>
                  <a:pt x="224" y="159"/>
                </a:cubicBezTo>
                <a:cubicBezTo>
                  <a:pt x="220" y="137"/>
                  <a:pt x="246" y="125"/>
                  <a:pt x="250" y="124"/>
                </a:cubicBezTo>
                <a:cubicBezTo>
                  <a:pt x="250" y="124"/>
                  <a:pt x="250" y="124"/>
                  <a:pt x="251" y="124"/>
                </a:cubicBezTo>
                <a:cubicBezTo>
                  <a:pt x="255" y="124"/>
                  <a:pt x="259" y="124"/>
                  <a:pt x="263" y="124"/>
                </a:cubicBezTo>
                <a:cubicBezTo>
                  <a:pt x="263" y="124"/>
                  <a:pt x="263" y="124"/>
                  <a:pt x="263" y="124"/>
                </a:cubicBezTo>
                <a:cubicBezTo>
                  <a:pt x="263" y="124"/>
                  <a:pt x="263" y="124"/>
                  <a:pt x="263" y="124"/>
                </a:cubicBezTo>
                <a:cubicBezTo>
                  <a:pt x="263" y="124"/>
                  <a:pt x="263" y="124"/>
                  <a:pt x="263" y="124"/>
                </a:cubicBezTo>
                <a:cubicBezTo>
                  <a:pt x="264" y="123"/>
                  <a:pt x="264" y="123"/>
                  <a:pt x="264" y="123"/>
                </a:cubicBezTo>
                <a:cubicBezTo>
                  <a:pt x="264" y="123"/>
                  <a:pt x="265" y="122"/>
                  <a:pt x="266" y="121"/>
                </a:cubicBezTo>
                <a:cubicBezTo>
                  <a:pt x="267" y="121"/>
                  <a:pt x="268" y="122"/>
                  <a:pt x="268" y="122"/>
                </a:cubicBezTo>
                <a:cubicBezTo>
                  <a:pt x="269" y="122"/>
                  <a:pt x="269" y="123"/>
                  <a:pt x="269" y="123"/>
                </a:cubicBezTo>
                <a:cubicBezTo>
                  <a:pt x="269" y="123"/>
                  <a:pt x="269" y="123"/>
                  <a:pt x="269" y="123"/>
                </a:cubicBezTo>
                <a:cubicBezTo>
                  <a:pt x="269" y="123"/>
                  <a:pt x="270" y="124"/>
                  <a:pt x="270" y="124"/>
                </a:cubicBezTo>
                <a:cubicBezTo>
                  <a:pt x="270" y="124"/>
                  <a:pt x="270" y="124"/>
                  <a:pt x="270" y="124"/>
                </a:cubicBezTo>
                <a:cubicBezTo>
                  <a:pt x="270" y="124"/>
                  <a:pt x="270" y="124"/>
                  <a:pt x="270" y="124"/>
                </a:cubicBezTo>
                <a:cubicBezTo>
                  <a:pt x="270" y="125"/>
                  <a:pt x="270" y="125"/>
                  <a:pt x="270" y="125"/>
                </a:cubicBezTo>
                <a:cubicBezTo>
                  <a:pt x="270" y="125"/>
                  <a:pt x="270" y="125"/>
                  <a:pt x="270" y="126"/>
                </a:cubicBezTo>
                <a:cubicBezTo>
                  <a:pt x="270" y="127"/>
                  <a:pt x="269" y="127"/>
                  <a:pt x="269" y="128"/>
                </a:cubicBezTo>
                <a:cubicBezTo>
                  <a:pt x="268" y="131"/>
                  <a:pt x="267" y="133"/>
                  <a:pt x="266" y="135"/>
                </a:cubicBezTo>
                <a:cubicBezTo>
                  <a:pt x="266" y="135"/>
                  <a:pt x="266" y="136"/>
                  <a:pt x="266" y="136"/>
                </a:cubicBezTo>
                <a:cubicBezTo>
                  <a:pt x="266" y="137"/>
                  <a:pt x="265" y="138"/>
                  <a:pt x="265" y="139"/>
                </a:cubicBezTo>
                <a:cubicBezTo>
                  <a:pt x="269" y="135"/>
                  <a:pt x="272" y="130"/>
                  <a:pt x="276" y="126"/>
                </a:cubicBezTo>
                <a:cubicBezTo>
                  <a:pt x="277" y="125"/>
                  <a:pt x="278" y="125"/>
                  <a:pt x="279" y="124"/>
                </a:cubicBezTo>
                <a:cubicBezTo>
                  <a:pt x="279" y="124"/>
                  <a:pt x="279" y="123"/>
                  <a:pt x="280" y="123"/>
                </a:cubicBezTo>
                <a:cubicBezTo>
                  <a:pt x="281" y="123"/>
                  <a:pt x="281" y="123"/>
                  <a:pt x="281" y="122"/>
                </a:cubicBezTo>
                <a:cubicBezTo>
                  <a:pt x="281" y="122"/>
                  <a:pt x="282" y="122"/>
                  <a:pt x="282" y="122"/>
                </a:cubicBezTo>
                <a:cubicBezTo>
                  <a:pt x="283" y="122"/>
                  <a:pt x="284" y="122"/>
                  <a:pt x="284" y="122"/>
                </a:cubicBezTo>
                <a:cubicBezTo>
                  <a:pt x="285" y="123"/>
                  <a:pt x="286" y="123"/>
                  <a:pt x="286" y="124"/>
                </a:cubicBezTo>
                <a:cubicBezTo>
                  <a:pt x="287" y="125"/>
                  <a:pt x="287" y="126"/>
                  <a:pt x="287" y="126"/>
                </a:cubicBezTo>
                <a:cubicBezTo>
                  <a:pt x="287" y="127"/>
                  <a:pt x="287" y="127"/>
                  <a:pt x="287" y="127"/>
                </a:cubicBezTo>
                <a:cubicBezTo>
                  <a:pt x="287" y="127"/>
                  <a:pt x="287" y="127"/>
                  <a:pt x="287" y="127"/>
                </a:cubicBezTo>
                <a:cubicBezTo>
                  <a:pt x="287" y="126"/>
                  <a:pt x="287" y="127"/>
                  <a:pt x="287" y="127"/>
                </a:cubicBezTo>
                <a:cubicBezTo>
                  <a:pt x="287" y="127"/>
                  <a:pt x="287" y="127"/>
                  <a:pt x="287" y="127"/>
                </a:cubicBezTo>
                <a:cubicBezTo>
                  <a:pt x="287" y="127"/>
                  <a:pt x="287" y="127"/>
                  <a:pt x="287" y="127"/>
                </a:cubicBezTo>
                <a:cubicBezTo>
                  <a:pt x="287" y="129"/>
                  <a:pt x="287" y="129"/>
                  <a:pt x="287" y="129"/>
                </a:cubicBezTo>
                <a:cubicBezTo>
                  <a:pt x="286" y="131"/>
                  <a:pt x="286" y="131"/>
                  <a:pt x="286" y="131"/>
                </a:cubicBezTo>
                <a:cubicBezTo>
                  <a:pt x="286" y="133"/>
                  <a:pt x="286" y="135"/>
                  <a:pt x="286" y="137"/>
                </a:cubicBezTo>
                <a:cubicBezTo>
                  <a:pt x="288" y="133"/>
                  <a:pt x="291" y="128"/>
                  <a:pt x="294" y="124"/>
                </a:cubicBezTo>
                <a:cubicBezTo>
                  <a:pt x="295" y="124"/>
                  <a:pt x="295" y="123"/>
                  <a:pt x="296" y="122"/>
                </a:cubicBezTo>
                <a:cubicBezTo>
                  <a:pt x="297" y="121"/>
                  <a:pt x="298" y="120"/>
                  <a:pt x="300" y="120"/>
                </a:cubicBezTo>
                <a:cubicBezTo>
                  <a:pt x="301" y="120"/>
                  <a:pt x="302" y="120"/>
                  <a:pt x="302" y="120"/>
                </a:cubicBezTo>
                <a:cubicBezTo>
                  <a:pt x="303" y="120"/>
                  <a:pt x="304" y="121"/>
                  <a:pt x="304" y="122"/>
                </a:cubicBezTo>
                <a:cubicBezTo>
                  <a:pt x="305" y="122"/>
                  <a:pt x="305" y="122"/>
                  <a:pt x="305" y="122"/>
                </a:cubicBezTo>
                <a:cubicBezTo>
                  <a:pt x="305" y="123"/>
                  <a:pt x="305" y="123"/>
                  <a:pt x="305" y="123"/>
                </a:cubicBezTo>
                <a:cubicBezTo>
                  <a:pt x="306" y="124"/>
                  <a:pt x="306" y="125"/>
                  <a:pt x="307" y="126"/>
                </a:cubicBezTo>
                <a:cubicBezTo>
                  <a:pt x="308" y="130"/>
                  <a:pt x="308" y="134"/>
                  <a:pt x="309" y="138"/>
                </a:cubicBezTo>
                <a:cubicBezTo>
                  <a:pt x="309" y="141"/>
                  <a:pt x="309" y="145"/>
                  <a:pt x="310" y="149"/>
                </a:cubicBezTo>
                <a:cubicBezTo>
                  <a:pt x="310" y="150"/>
                  <a:pt x="310" y="151"/>
                  <a:pt x="311" y="152"/>
                </a:cubicBezTo>
                <a:cubicBezTo>
                  <a:pt x="311" y="152"/>
                  <a:pt x="311" y="152"/>
                  <a:pt x="311" y="152"/>
                </a:cubicBezTo>
                <a:cubicBezTo>
                  <a:pt x="311" y="152"/>
                  <a:pt x="311" y="152"/>
                  <a:pt x="311" y="152"/>
                </a:cubicBezTo>
                <a:cubicBezTo>
                  <a:pt x="312" y="150"/>
                  <a:pt x="314" y="148"/>
                  <a:pt x="315" y="146"/>
                </a:cubicBezTo>
                <a:cubicBezTo>
                  <a:pt x="317" y="143"/>
                  <a:pt x="318" y="141"/>
                  <a:pt x="320" y="139"/>
                </a:cubicBezTo>
                <a:cubicBezTo>
                  <a:pt x="319" y="136"/>
                  <a:pt x="320" y="132"/>
                  <a:pt x="320" y="129"/>
                </a:cubicBezTo>
                <a:cubicBezTo>
                  <a:pt x="321" y="126"/>
                  <a:pt x="322" y="123"/>
                  <a:pt x="324" y="120"/>
                </a:cubicBezTo>
                <a:cubicBezTo>
                  <a:pt x="324" y="119"/>
                  <a:pt x="325" y="119"/>
                  <a:pt x="325" y="118"/>
                </a:cubicBezTo>
                <a:cubicBezTo>
                  <a:pt x="325" y="118"/>
                  <a:pt x="325" y="118"/>
                  <a:pt x="325" y="118"/>
                </a:cubicBezTo>
                <a:cubicBezTo>
                  <a:pt x="326" y="118"/>
                  <a:pt x="326" y="118"/>
                  <a:pt x="326" y="118"/>
                </a:cubicBezTo>
                <a:cubicBezTo>
                  <a:pt x="326" y="117"/>
                  <a:pt x="326" y="117"/>
                  <a:pt x="326" y="117"/>
                </a:cubicBezTo>
                <a:cubicBezTo>
                  <a:pt x="326" y="117"/>
                  <a:pt x="326" y="117"/>
                  <a:pt x="326" y="117"/>
                </a:cubicBezTo>
                <a:cubicBezTo>
                  <a:pt x="327" y="117"/>
                  <a:pt x="327" y="117"/>
                  <a:pt x="327" y="117"/>
                </a:cubicBezTo>
                <a:cubicBezTo>
                  <a:pt x="328" y="116"/>
                  <a:pt x="328" y="114"/>
                  <a:pt x="330" y="114"/>
                </a:cubicBezTo>
                <a:cubicBezTo>
                  <a:pt x="330" y="113"/>
                  <a:pt x="331" y="112"/>
                  <a:pt x="332" y="112"/>
                </a:cubicBezTo>
                <a:cubicBezTo>
                  <a:pt x="333" y="111"/>
                  <a:pt x="334" y="111"/>
                  <a:pt x="335" y="110"/>
                </a:cubicBezTo>
                <a:cubicBezTo>
                  <a:pt x="336" y="110"/>
                  <a:pt x="337" y="109"/>
                  <a:pt x="338" y="109"/>
                </a:cubicBezTo>
                <a:cubicBezTo>
                  <a:pt x="339" y="109"/>
                  <a:pt x="340" y="109"/>
                  <a:pt x="341" y="109"/>
                </a:cubicBezTo>
                <a:cubicBezTo>
                  <a:pt x="341" y="109"/>
                  <a:pt x="341" y="109"/>
                  <a:pt x="342" y="109"/>
                </a:cubicBezTo>
                <a:cubicBezTo>
                  <a:pt x="342" y="109"/>
                  <a:pt x="343" y="109"/>
                  <a:pt x="343" y="109"/>
                </a:cubicBezTo>
                <a:cubicBezTo>
                  <a:pt x="345" y="110"/>
                  <a:pt x="346" y="112"/>
                  <a:pt x="346" y="114"/>
                </a:cubicBezTo>
                <a:cubicBezTo>
                  <a:pt x="346" y="114"/>
                  <a:pt x="345" y="115"/>
                  <a:pt x="345" y="115"/>
                </a:cubicBezTo>
                <a:cubicBezTo>
                  <a:pt x="340" y="122"/>
                  <a:pt x="334" y="130"/>
                  <a:pt x="328" y="137"/>
                </a:cubicBezTo>
                <a:cubicBezTo>
                  <a:pt x="327" y="138"/>
                  <a:pt x="327" y="138"/>
                  <a:pt x="327" y="139"/>
                </a:cubicBezTo>
                <a:cubicBezTo>
                  <a:pt x="327" y="140"/>
                  <a:pt x="327" y="141"/>
                  <a:pt x="327" y="142"/>
                </a:cubicBezTo>
                <a:cubicBezTo>
                  <a:pt x="328" y="142"/>
                  <a:pt x="328" y="142"/>
                  <a:pt x="328" y="142"/>
                </a:cubicBezTo>
                <a:cubicBezTo>
                  <a:pt x="330" y="142"/>
                  <a:pt x="332" y="140"/>
                  <a:pt x="334" y="137"/>
                </a:cubicBezTo>
                <a:cubicBezTo>
                  <a:pt x="336" y="135"/>
                  <a:pt x="337" y="133"/>
                  <a:pt x="339" y="130"/>
                </a:cubicBezTo>
                <a:cubicBezTo>
                  <a:pt x="341" y="127"/>
                  <a:pt x="343" y="123"/>
                  <a:pt x="344" y="120"/>
                </a:cubicBezTo>
                <a:cubicBezTo>
                  <a:pt x="345" y="118"/>
                  <a:pt x="346" y="117"/>
                  <a:pt x="347" y="115"/>
                </a:cubicBezTo>
                <a:cubicBezTo>
                  <a:pt x="347" y="115"/>
                  <a:pt x="347" y="115"/>
                  <a:pt x="347" y="115"/>
                </a:cubicBezTo>
                <a:cubicBezTo>
                  <a:pt x="347" y="114"/>
                  <a:pt x="348" y="113"/>
                  <a:pt x="349" y="114"/>
                </a:cubicBezTo>
                <a:cubicBezTo>
                  <a:pt x="350" y="114"/>
                  <a:pt x="350" y="115"/>
                  <a:pt x="350" y="115"/>
                </a:cubicBezTo>
                <a:cubicBezTo>
                  <a:pt x="349" y="121"/>
                  <a:pt x="349" y="126"/>
                  <a:pt x="349" y="131"/>
                </a:cubicBezTo>
                <a:cubicBezTo>
                  <a:pt x="349" y="133"/>
                  <a:pt x="349" y="135"/>
                  <a:pt x="349" y="137"/>
                </a:cubicBezTo>
                <a:cubicBezTo>
                  <a:pt x="349" y="137"/>
                  <a:pt x="349" y="137"/>
                  <a:pt x="349" y="137"/>
                </a:cubicBezTo>
                <a:cubicBezTo>
                  <a:pt x="352" y="132"/>
                  <a:pt x="355" y="128"/>
                  <a:pt x="358" y="123"/>
                </a:cubicBezTo>
                <a:cubicBezTo>
                  <a:pt x="359" y="115"/>
                  <a:pt x="360" y="108"/>
                  <a:pt x="361" y="102"/>
                </a:cubicBezTo>
                <a:cubicBezTo>
                  <a:pt x="362" y="97"/>
                  <a:pt x="363" y="92"/>
                  <a:pt x="364" y="86"/>
                </a:cubicBezTo>
                <a:close/>
                <a:moveTo>
                  <a:pt x="269" y="126"/>
                </a:moveTo>
                <a:cubicBezTo>
                  <a:pt x="269" y="126"/>
                  <a:pt x="269" y="126"/>
                  <a:pt x="269" y="126"/>
                </a:cubicBezTo>
                <a:cubicBezTo>
                  <a:pt x="269" y="126"/>
                  <a:pt x="269" y="126"/>
                  <a:pt x="269" y="126"/>
                </a:cubicBezTo>
                <a:close/>
              </a:path>
            </a:pathLst>
          </a:custGeom>
          <a:solidFill>
            <a:schemeClr val="accent1"/>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90" name="TextBox 89"/>
          <p:cNvSpPr txBox="1"/>
          <p:nvPr/>
        </p:nvSpPr>
        <p:spPr>
          <a:xfrm>
            <a:off x="4890326" y="5319968"/>
            <a:ext cx="1799723" cy="379656"/>
          </a:xfrm>
          <a:prstGeom prst="rect">
            <a:avLst/>
          </a:prstGeom>
          <a:noFill/>
        </p:spPr>
        <p:txBody>
          <a:bodyPr wrap="none" rtlCol="0">
            <a:spAutoFit/>
          </a:bodyPr>
          <a:lstStyle/>
          <a:p>
            <a:pPr algn="r"/>
            <a:r>
              <a:rPr lang="en-ID" sz="1867" dirty="0">
                <a:solidFill>
                  <a:schemeClr val="tx1">
                    <a:lumMod val="65000"/>
                    <a:lumOff val="35000"/>
                  </a:schemeClr>
                </a:solidFill>
                <a:latin typeface="+mj-lt"/>
              </a:rPr>
              <a:t>HERMAN SEKALI</a:t>
            </a:r>
            <a:endParaRPr lang="id-ID" sz="1867" dirty="0">
              <a:solidFill>
                <a:schemeClr val="tx1">
                  <a:lumMod val="65000"/>
                  <a:lumOff val="35000"/>
                </a:schemeClr>
              </a:solidFill>
              <a:latin typeface="+mj-lt"/>
            </a:endParaRPr>
          </a:p>
        </p:txBody>
      </p:sp>
      <p:sp>
        <p:nvSpPr>
          <p:cNvPr id="91" name="Rectangle 90"/>
          <p:cNvSpPr/>
          <p:nvPr/>
        </p:nvSpPr>
        <p:spPr>
          <a:xfrm>
            <a:off x="4336188" y="5571352"/>
            <a:ext cx="2346853" cy="256545"/>
          </a:xfrm>
          <a:prstGeom prst="rect">
            <a:avLst/>
          </a:prstGeom>
        </p:spPr>
        <p:txBody>
          <a:bodyPr wrap="square">
            <a:spAutoFit/>
          </a:bodyPr>
          <a:lstStyle/>
          <a:p>
            <a:pPr algn="r"/>
            <a:r>
              <a:rPr lang="en-ID" sz="1067" i="1" kern="900" dirty="0">
                <a:solidFill>
                  <a:schemeClr val="accent1"/>
                </a:solidFill>
              </a:rPr>
              <a:t>@Planner </a:t>
            </a:r>
            <a:r>
              <a:rPr lang="en-ID" sz="1067" i="1" kern="900" dirty="0" err="1">
                <a:solidFill>
                  <a:schemeClr val="accent1"/>
                </a:solidFill>
              </a:rPr>
              <a:t>Powerpoint</a:t>
            </a:r>
            <a:endParaRPr lang="id-ID" sz="1067" i="1" kern="900" dirty="0">
              <a:solidFill>
                <a:schemeClr val="accent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2452" y="39019"/>
            <a:ext cx="3950899" cy="6812768"/>
          </a:xfrm>
          <a:prstGeom prst="rect">
            <a:avLst/>
          </a:prstGeom>
        </p:spPr>
      </p:pic>
    </p:spTree>
    <p:extLst>
      <p:ext uri="{BB962C8B-B14F-4D97-AF65-F5344CB8AC3E}">
        <p14:creationId xmlns:p14="http://schemas.microsoft.com/office/powerpoint/2010/main" val="10730249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161249" y="5241028"/>
            <a:ext cx="272832" cy="276999"/>
          </a:xfrm>
          <a:prstGeom prst="rect">
            <a:avLst/>
          </a:prstGeom>
          <a:noFill/>
        </p:spPr>
        <p:txBody>
          <a:bodyPr wrap="none" rtlCol="0" anchor="ctr">
            <a:spAutoFit/>
          </a:bodyPr>
          <a:lstStyle/>
          <a:p>
            <a:pPr algn="r"/>
            <a:r>
              <a:rPr lang="en-US" sz="1200" dirty="0">
                <a:solidFill>
                  <a:schemeClr val="bg1">
                    <a:lumMod val="50000"/>
                  </a:schemeClr>
                </a:solidFill>
              </a:rPr>
              <a:t>0</a:t>
            </a:r>
          </a:p>
        </p:txBody>
      </p:sp>
      <p:sp>
        <p:nvSpPr>
          <p:cNvPr id="15" name="TextBox 14"/>
          <p:cNvSpPr txBox="1"/>
          <p:nvPr/>
        </p:nvSpPr>
        <p:spPr>
          <a:xfrm>
            <a:off x="1105167" y="4846435"/>
            <a:ext cx="360996" cy="276999"/>
          </a:xfrm>
          <a:prstGeom prst="rect">
            <a:avLst/>
          </a:prstGeom>
          <a:noFill/>
        </p:spPr>
        <p:txBody>
          <a:bodyPr wrap="none" rtlCol="0" anchor="ctr">
            <a:spAutoFit/>
          </a:bodyPr>
          <a:lstStyle/>
          <a:p>
            <a:pPr algn="r"/>
            <a:r>
              <a:rPr lang="en-US" sz="1200" dirty="0">
                <a:solidFill>
                  <a:schemeClr val="bg1">
                    <a:lumMod val="50000"/>
                  </a:schemeClr>
                </a:solidFill>
              </a:rPr>
              <a:t>20</a:t>
            </a:r>
          </a:p>
        </p:txBody>
      </p:sp>
      <p:sp>
        <p:nvSpPr>
          <p:cNvPr id="16" name="TextBox 15"/>
          <p:cNvSpPr txBox="1"/>
          <p:nvPr/>
        </p:nvSpPr>
        <p:spPr>
          <a:xfrm>
            <a:off x="1105167" y="4451843"/>
            <a:ext cx="360996" cy="276999"/>
          </a:xfrm>
          <a:prstGeom prst="rect">
            <a:avLst/>
          </a:prstGeom>
          <a:noFill/>
        </p:spPr>
        <p:txBody>
          <a:bodyPr wrap="none" rtlCol="0" anchor="ctr">
            <a:spAutoFit/>
          </a:bodyPr>
          <a:lstStyle/>
          <a:p>
            <a:pPr algn="r"/>
            <a:r>
              <a:rPr lang="en-US" sz="1200" dirty="0">
                <a:solidFill>
                  <a:schemeClr val="bg1">
                    <a:lumMod val="50000"/>
                  </a:schemeClr>
                </a:solidFill>
              </a:rPr>
              <a:t>40</a:t>
            </a:r>
          </a:p>
        </p:txBody>
      </p:sp>
      <p:sp>
        <p:nvSpPr>
          <p:cNvPr id="17" name="TextBox 16"/>
          <p:cNvSpPr txBox="1"/>
          <p:nvPr/>
        </p:nvSpPr>
        <p:spPr>
          <a:xfrm>
            <a:off x="1105167" y="4057248"/>
            <a:ext cx="360996" cy="276999"/>
          </a:xfrm>
          <a:prstGeom prst="rect">
            <a:avLst/>
          </a:prstGeom>
          <a:noFill/>
        </p:spPr>
        <p:txBody>
          <a:bodyPr wrap="none" rtlCol="0" anchor="ctr">
            <a:spAutoFit/>
          </a:bodyPr>
          <a:lstStyle/>
          <a:p>
            <a:pPr algn="r"/>
            <a:r>
              <a:rPr lang="en-US" sz="1200" dirty="0">
                <a:solidFill>
                  <a:schemeClr val="bg1">
                    <a:lumMod val="50000"/>
                  </a:schemeClr>
                </a:solidFill>
              </a:rPr>
              <a:t>60</a:t>
            </a:r>
          </a:p>
        </p:txBody>
      </p:sp>
      <p:sp>
        <p:nvSpPr>
          <p:cNvPr id="18" name="TextBox 17"/>
          <p:cNvSpPr txBox="1"/>
          <p:nvPr/>
        </p:nvSpPr>
        <p:spPr>
          <a:xfrm>
            <a:off x="1105167" y="3662653"/>
            <a:ext cx="360996" cy="276999"/>
          </a:xfrm>
          <a:prstGeom prst="rect">
            <a:avLst/>
          </a:prstGeom>
          <a:noFill/>
        </p:spPr>
        <p:txBody>
          <a:bodyPr wrap="none" rtlCol="0" anchor="ctr">
            <a:spAutoFit/>
          </a:bodyPr>
          <a:lstStyle/>
          <a:p>
            <a:pPr algn="r"/>
            <a:r>
              <a:rPr lang="en-US" sz="1200" dirty="0">
                <a:solidFill>
                  <a:schemeClr val="bg1">
                    <a:lumMod val="50000"/>
                  </a:schemeClr>
                </a:solidFill>
              </a:rPr>
              <a:t>80</a:t>
            </a:r>
          </a:p>
        </p:txBody>
      </p:sp>
      <p:sp>
        <p:nvSpPr>
          <p:cNvPr id="19" name="TextBox 18"/>
          <p:cNvSpPr txBox="1"/>
          <p:nvPr/>
        </p:nvSpPr>
        <p:spPr>
          <a:xfrm>
            <a:off x="1049090" y="3268060"/>
            <a:ext cx="449161" cy="276999"/>
          </a:xfrm>
          <a:prstGeom prst="rect">
            <a:avLst/>
          </a:prstGeom>
          <a:noFill/>
        </p:spPr>
        <p:txBody>
          <a:bodyPr wrap="none" rtlCol="0" anchor="ctr">
            <a:spAutoFit/>
          </a:bodyPr>
          <a:lstStyle/>
          <a:p>
            <a:pPr algn="r"/>
            <a:r>
              <a:rPr lang="en-US" sz="1200" dirty="0">
                <a:solidFill>
                  <a:schemeClr val="bg1">
                    <a:lumMod val="50000"/>
                  </a:schemeClr>
                </a:solidFill>
              </a:rPr>
              <a:t>100</a:t>
            </a:r>
          </a:p>
        </p:txBody>
      </p:sp>
      <p:grpSp>
        <p:nvGrpSpPr>
          <p:cNvPr id="20" name="Group 19"/>
          <p:cNvGrpSpPr/>
          <p:nvPr/>
        </p:nvGrpSpPr>
        <p:grpSpPr>
          <a:xfrm>
            <a:off x="1532728" y="2884242"/>
            <a:ext cx="4904083" cy="2521604"/>
            <a:chOff x="1149546" y="2163181"/>
            <a:chExt cx="3678062" cy="1891203"/>
          </a:xfrm>
        </p:grpSpPr>
        <p:grpSp>
          <p:nvGrpSpPr>
            <p:cNvPr id="21" name="Group 20"/>
            <p:cNvGrpSpPr/>
            <p:nvPr/>
          </p:nvGrpSpPr>
          <p:grpSpPr>
            <a:xfrm>
              <a:off x="1149546" y="2163181"/>
              <a:ext cx="3678062" cy="1891203"/>
              <a:chOff x="865327" y="2163181"/>
              <a:chExt cx="2534064" cy="1891203"/>
            </a:xfrm>
          </p:grpSpPr>
          <p:cxnSp>
            <p:nvCxnSpPr>
              <p:cNvPr id="23" name="Straight Connector 22"/>
              <p:cNvCxnSpPr/>
              <p:nvPr/>
            </p:nvCxnSpPr>
            <p:spPr>
              <a:xfrm>
                <a:off x="865327" y="2163181"/>
                <a:ext cx="0" cy="1891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65327" y="4054384"/>
                <a:ext cx="25340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65327" y="3735352"/>
                <a:ext cx="2534064" cy="0"/>
              </a:xfrm>
              <a:prstGeom prst="line">
                <a:avLst/>
              </a:prstGeom>
              <a:ln>
                <a:solidFill>
                  <a:schemeClr val="bg1">
                    <a:lumMod val="75000"/>
                  </a:schemeClr>
                </a:solidFill>
                <a:prstDash val="dash"/>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65327" y="3440636"/>
                <a:ext cx="2534064" cy="0"/>
              </a:xfrm>
              <a:prstGeom prst="line">
                <a:avLst/>
              </a:prstGeom>
              <a:ln>
                <a:solidFill>
                  <a:schemeClr val="bg1">
                    <a:lumMod val="75000"/>
                  </a:schemeClr>
                </a:solidFill>
                <a:prstDash val="dash"/>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65327" y="3145921"/>
                <a:ext cx="2534064" cy="0"/>
              </a:xfrm>
              <a:prstGeom prst="line">
                <a:avLst/>
              </a:prstGeom>
              <a:ln>
                <a:solidFill>
                  <a:schemeClr val="bg1">
                    <a:lumMod val="75000"/>
                  </a:schemeClr>
                </a:solidFill>
                <a:prstDash val="dash"/>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65327" y="2851205"/>
                <a:ext cx="2534064" cy="0"/>
              </a:xfrm>
              <a:prstGeom prst="line">
                <a:avLst/>
              </a:prstGeom>
              <a:ln>
                <a:solidFill>
                  <a:schemeClr val="bg1">
                    <a:lumMod val="75000"/>
                  </a:schemeClr>
                </a:solidFill>
                <a:prstDash val="dash"/>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65327" y="2556490"/>
                <a:ext cx="2534064" cy="0"/>
              </a:xfrm>
              <a:prstGeom prst="line">
                <a:avLst/>
              </a:prstGeom>
              <a:ln>
                <a:solidFill>
                  <a:schemeClr val="bg1">
                    <a:lumMod val="75000"/>
                  </a:schemeClr>
                </a:solidFill>
                <a:prstDash val="dash"/>
                <a:headEnd type="oval" w="sm" len="sm"/>
                <a:tailEnd type="oval"/>
              </a:ln>
            </p:spPr>
            <p:style>
              <a:lnRef idx="1">
                <a:schemeClr val="accent1"/>
              </a:lnRef>
              <a:fillRef idx="0">
                <a:schemeClr val="accent1"/>
              </a:fillRef>
              <a:effectRef idx="0">
                <a:schemeClr val="accent1"/>
              </a:effectRef>
              <a:fontRef idx="minor">
                <a:schemeClr val="tx1"/>
              </a:fontRef>
            </p:style>
          </p:cxnSp>
        </p:grpSp>
        <p:cxnSp>
          <p:nvCxnSpPr>
            <p:cNvPr id="22" name="Straight Connector 21"/>
            <p:cNvCxnSpPr/>
            <p:nvPr/>
          </p:nvCxnSpPr>
          <p:spPr>
            <a:xfrm>
              <a:off x="1153233" y="4050248"/>
              <a:ext cx="3670613" cy="0"/>
            </a:xfrm>
            <a:prstGeom prst="line">
              <a:avLst/>
            </a:prstGeom>
            <a:ln w="25400" cap="flat">
              <a:solidFill>
                <a:schemeClr val="bg1">
                  <a:lumMod val="75000"/>
                </a:schemeClr>
              </a:solidFill>
              <a:beve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1892084" y="3040184"/>
            <a:ext cx="586523" cy="2339981"/>
            <a:chOff x="7459720" y="-1002988"/>
            <a:chExt cx="1487488" cy="6377329"/>
          </a:xfrm>
        </p:grpSpPr>
        <p:sp>
          <p:nvSpPr>
            <p:cNvPr id="31" name="Can 13"/>
            <p:cNvSpPr/>
            <p:nvPr/>
          </p:nvSpPr>
          <p:spPr>
            <a:xfrm>
              <a:off x="7459720" y="-1002988"/>
              <a:ext cx="1486798" cy="5343866"/>
            </a:xfrm>
            <a:prstGeom prst="ca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nvGrpSpPr>
            <p:cNvPr id="32" name="Group 31"/>
            <p:cNvGrpSpPr/>
            <p:nvPr/>
          </p:nvGrpSpPr>
          <p:grpSpPr>
            <a:xfrm>
              <a:off x="7459720" y="3988453"/>
              <a:ext cx="1487488" cy="1385888"/>
              <a:chOff x="7066894" y="4004384"/>
              <a:chExt cx="1487488" cy="1385888"/>
            </a:xfrm>
          </p:grpSpPr>
          <p:sp>
            <p:nvSpPr>
              <p:cNvPr id="33" name="Freeform 5"/>
              <p:cNvSpPr>
                <a:spLocks/>
              </p:cNvSpPr>
              <p:nvPr/>
            </p:nvSpPr>
            <p:spPr bwMode="auto">
              <a:xfrm>
                <a:off x="7066894" y="4356809"/>
                <a:ext cx="646113" cy="692150"/>
              </a:xfrm>
              <a:custGeom>
                <a:avLst/>
                <a:gdLst>
                  <a:gd name="T0" fmla="*/ 131 w 171"/>
                  <a:gd name="T1" fmla="*/ 24 h 184"/>
                  <a:gd name="T2" fmla="*/ 114 w 171"/>
                  <a:gd name="T3" fmla="*/ 26 h 184"/>
                  <a:gd name="T4" fmla="*/ 32 w 171"/>
                  <a:gd name="T5" fmla="*/ 0 h 184"/>
                  <a:gd name="T6" fmla="*/ 0 w 171"/>
                  <a:gd name="T7" fmla="*/ 7 h 184"/>
                  <a:gd name="T8" fmla="*/ 0 w 171"/>
                  <a:gd name="T9" fmla="*/ 9 h 184"/>
                  <a:gd name="T10" fmla="*/ 127 w 171"/>
                  <a:gd name="T11" fmla="*/ 182 h 184"/>
                  <a:gd name="T12" fmla="*/ 145 w 171"/>
                  <a:gd name="T13" fmla="*/ 184 h 184"/>
                  <a:gd name="T14" fmla="*/ 171 w 171"/>
                  <a:gd name="T15" fmla="*/ 178 h 184"/>
                  <a:gd name="T16" fmla="*/ 131 w 171"/>
                  <a:gd name="T17" fmla="*/ 24 h 184"/>
                  <a:gd name="T18" fmla="*/ 131 w 171"/>
                  <a:gd name="T19" fmla="*/ 2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84">
                    <a:moveTo>
                      <a:pt x="131" y="24"/>
                    </a:moveTo>
                    <a:cubicBezTo>
                      <a:pt x="126" y="25"/>
                      <a:pt x="120" y="26"/>
                      <a:pt x="114" y="26"/>
                    </a:cubicBezTo>
                    <a:cubicBezTo>
                      <a:pt x="73" y="26"/>
                      <a:pt x="73" y="0"/>
                      <a:pt x="32" y="0"/>
                    </a:cubicBezTo>
                    <a:cubicBezTo>
                      <a:pt x="17" y="0"/>
                      <a:pt x="8" y="3"/>
                      <a:pt x="0" y="7"/>
                    </a:cubicBezTo>
                    <a:cubicBezTo>
                      <a:pt x="0" y="9"/>
                      <a:pt x="0" y="9"/>
                      <a:pt x="0" y="9"/>
                    </a:cubicBezTo>
                    <a:cubicBezTo>
                      <a:pt x="127" y="182"/>
                      <a:pt x="127" y="182"/>
                      <a:pt x="127" y="182"/>
                    </a:cubicBezTo>
                    <a:cubicBezTo>
                      <a:pt x="132" y="183"/>
                      <a:pt x="139" y="184"/>
                      <a:pt x="145" y="184"/>
                    </a:cubicBezTo>
                    <a:cubicBezTo>
                      <a:pt x="155" y="184"/>
                      <a:pt x="164" y="182"/>
                      <a:pt x="171" y="178"/>
                    </a:cubicBezTo>
                    <a:cubicBezTo>
                      <a:pt x="131" y="24"/>
                      <a:pt x="131" y="24"/>
                      <a:pt x="131" y="24"/>
                    </a:cubicBezTo>
                    <a:cubicBezTo>
                      <a:pt x="131" y="24"/>
                      <a:pt x="131" y="24"/>
                      <a:pt x="131" y="24"/>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34" name="Freeform 6"/>
              <p:cNvSpPr>
                <a:spLocks/>
              </p:cNvSpPr>
              <p:nvPr/>
            </p:nvSpPr>
            <p:spPr bwMode="auto">
              <a:xfrm>
                <a:off x="7905094" y="4356809"/>
                <a:ext cx="649288" cy="692150"/>
              </a:xfrm>
              <a:custGeom>
                <a:avLst/>
                <a:gdLst>
                  <a:gd name="T0" fmla="*/ 140 w 172"/>
                  <a:gd name="T1" fmla="*/ 0 h 184"/>
                  <a:gd name="T2" fmla="*/ 57 w 172"/>
                  <a:gd name="T3" fmla="*/ 26 h 184"/>
                  <a:gd name="T4" fmla="*/ 40 w 172"/>
                  <a:gd name="T5" fmla="*/ 24 h 184"/>
                  <a:gd name="T6" fmla="*/ 0 w 172"/>
                  <a:gd name="T7" fmla="*/ 178 h 184"/>
                  <a:gd name="T8" fmla="*/ 26 w 172"/>
                  <a:gd name="T9" fmla="*/ 184 h 184"/>
                  <a:gd name="T10" fmla="*/ 44 w 172"/>
                  <a:gd name="T11" fmla="*/ 182 h 184"/>
                  <a:gd name="T12" fmla="*/ 172 w 172"/>
                  <a:gd name="T13" fmla="*/ 9 h 184"/>
                  <a:gd name="T14" fmla="*/ 172 w 172"/>
                  <a:gd name="T15" fmla="*/ 6 h 184"/>
                  <a:gd name="T16" fmla="*/ 140 w 172"/>
                  <a:gd name="T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184">
                    <a:moveTo>
                      <a:pt x="140" y="0"/>
                    </a:moveTo>
                    <a:cubicBezTo>
                      <a:pt x="98" y="0"/>
                      <a:pt x="98" y="26"/>
                      <a:pt x="57" y="26"/>
                    </a:cubicBezTo>
                    <a:cubicBezTo>
                      <a:pt x="50" y="26"/>
                      <a:pt x="45" y="25"/>
                      <a:pt x="40" y="24"/>
                    </a:cubicBezTo>
                    <a:cubicBezTo>
                      <a:pt x="0" y="178"/>
                      <a:pt x="0" y="178"/>
                      <a:pt x="0" y="178"/>
                    </a:cubicBezTo>
                    <a:cubicBezTo>
                      <a:pt x="6" y="182"/>
                      <a:pt x="16" y="184"/>
                      <a:pt x="26" y="184"/>
                    </a:cubicBezTo>
                    <a:cubicBezTo>
                      <a:pt x="33" y="184"/>
                      <a:pt x="39" y="183"/>
                      <a:pt x="44" y="182"/>
                    </a:cubicBezTo>
                    <a:cubicBezTo>
                      <a:pt x="172" y="9"/>
                      <a:pt x="172" y="9"/>
                      <a:pt x="172" y="9"/>
                    </a:cubicBezTo>
                    <a:cubicBezTo>
                      <a:pt x="172" y="6"/>
                      <a:pt x="172" y="6"/>
                      <a:pt x="172" y="6"/>
                    </a:cubicBezTo>
                    <a:cubicBezTo>
                      <a:pt x="164" y="3"/>
                      <a:pt x="154" y="0"/>
                      <a:pt x="140" y="0"/>
                    </a:cubicBezTo>
                    <a:close/>
                  </a:path>
                </a:pathLst>
              </a:custGeom>
              <a:solidFill>
                <a:srgbClr val="A6A8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35" name="Freeform 7"/>
              <p:cNvSpPr>
                <a:spLocks/>
              </p:cNvSpPr>
              <p:nvPr/>
            </p:nvSpPr>
            <p:spPr bwMode="auto">
              <a:xfrm>
                <a:off x="7562194" y="4356809"/>
                <a:ext cx="493713" cy="692150"/>
              </a:xfrm>
              <a:custGeom>
                <a:avLst/>
                <a:gdLst>
                  <a:gd name="T0" fmla="*/ 0 w 131"/>
                  <a:gd name="T1" fmla="*/ 24 h 184"/>
                  <a:gd name="T2" fmla="*/ 40 w 131"/>
                  <a:gd name="T3" fmla="*/ 178 h 184"/>
                  <a:gd name="T4" fmla="*/ 40 w 131"/>
                  <a:gd name="T5" fmla="*/ 178 h 184"/>
                  <a:gd name="T6" fmla="*/ 66 w 131"/>
                  <a:gd name="T7" fmla="*/ 184 h 184"/>
                  <a:gd name="T8" fmla="*/ 91 w 131"/>
                  <a:gd name="T9" fmla="*/ 178 h 184"/>
                  <a:gd name="T10" fmla="*/ 91 w 131"/>
                  <a:gd name="T11" fmla="*/ 178 h 184"/>
                  <a:gd name="T12" fmla="*/ 131 w 131"/>
                  <a:gd name="T13" fmla="*/ 24 h 184"/>
                  <a:gd name="T14" fmla="*/ 66 w 131"/>
                  <a:gd name="T15" fmla="*/ 0 h 184"/>
                  <a:gd name="T16" fmla="*/ 0 w 131"/>
                  <a:gd name="T17" fmla="*/ 2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84">
                    <a:moveTo>
                      <a:pt x="0" y="24"/>
                    </a:moveTo>
                    <a:cubicBezTo>
                      <a:pt x="40" y="178"/>
                      <a:pt x="40" y="178"/>
                      <a:pt x="40" y="178"/>
                    </a:cubicBezTo>
                    <a:cubicBezTo>
                      <a:pt x="40" y="178"/>
                      <a:pt x="40" y="178"/>
                      <a:pt x="40" y="178"/>
                    </a:cubicBezTo>
                    <a:cubicBezTo>
                      <a:pt x="47" y="182"/>
                      <a:pt x="55" y="184"/>
                      <a:pt x="66" y="184"/>
                    </a:cubicBezTo>
                    <a:cubicBezTo>
                      <a:pt x="75" y="184"/>
                      <a:pt x="84" y="182"/>
                      <a:pt x="91" y="178"/>
                    </a:cubicBezTo>
                    <a:cubicBezTo>
                      <a:pt x="91" y="178"/>
                      <a:pt x="91" y="178"/>
                      <a:pt x="91" y="178"/>
                    </a:cubicBezTo>
                    <a:cubicBezTo>
                      <a:pt x="131" y="24"/>
                      <a:pt x="131" y="24"/>
                      <a:pt x="131" y="24"/>
                    </a:cubicBezTo>
                    <a:cubicBezTo>
                      <a:pt x="106" y="18"/>
                      <a:pt x="100" y="0"/>
                      <a:pt x="66" y="0"/>
                    </a:cubicBezTo>
                    <a:cubicBezTo>
                      <a:pt x="31" y="0"/>
                      <a:pt x="25" y="18"/>
                      <a:pt x="0" y="24"/>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36" name="Freeform 8"/>
              <p:cNvSpPr>
                <a:spLocks/>
              </p:cNvSpPr>
              <p:nvPr/>
            </p:nvSpPr>
            <p:spPr bwMode="auto">
              <a:xfrm>
                <a:off x="7811432" y="5021971"/>
                <a:ext cx="260350" cy="368300"/>
              </a:xfrm>
              <a:custGeom>
                <a:avLst/>
                <a:gdLst>
                  <a:gd name="T0" fmla="*/ 25 w 69"/>
                  <a:gd name="T1" fmla="*/ 0 h 98"/>
                  <a:gd name="T2" fmla="*/ 0 w 69"/>
                  <a:gd name="T3" fmla="*/ 98 h 98"/>
                  <a:gd name="T4" fmla="*/ 69 w 69"/>
                  <a:gd name="T5" fmla="*/ 4 h 98"/>
                  <a:gd name="T6" fmla="*/ 51 w 69"/>
                  <a:gd name="T7" fmla="*/ 7 h 98"/>
                  <a:gd name="T8" fmla="*/ 25 w 69"/>
                  <a:gd name="T9" fmla="*/ 0 h 98"/>
                </a:gdLst>
                <a:ahLst/>
                <a:cxnLst>
                  <a:cxn ang="0">
                    <a:pos x="T0" y="T1"/>
                  </a:cxn>
                  <a:cxn ang="0">
                    <a:pos x="T2" y="T3"/>
                  </a:cxn>
                  <a:cxn ang="0">
                    <a:pos x="T4" y="T5"/>
                  </a:cxn>
                  <a:cxn ang="0">
                    <a:pos x="T6" y="T7"/>
                  </a:cxn>
                  <a:cxn ang="0">
                    <a:pos x="T8" y="T9"/>
                  </a:cxn>
                </a:cxnLst>
                <a:rect l="0" t="0" r="r" b="b"/>
                <a:pathLst>
                  <a:path w="69" h="98">
                    <a:moveTo>
                      <a:pt x="25" y="0"/>
                    </a:moveTo>
                    <a:cubicBezTo>
                      <a:pt x="0" y="98"/>
                      <a:pt x="0" y="98"/>
                      <a:pt x="0" y="98"/>
                    </a:cubicBezTo>
                    <a:cubicBezTo>
                      <a:pt x="69" y="4"/>
                      <a:pt x="69" y="4"/>
                      <a:pt x="69" y="4"/>
                    </a:cubicBezTo>
                    <a:cubicBezTo>
                      <a:pt x="64" y="6"/>
                      <a:pt x="58" y="7"/>
                      <a:pt x="51" y="7"/>
                    </a:cubicBezTo>
                    <a:cubicBezTo>
                      <a:pt x="41" y="7"/>
                      <a:pt x="31" y="4"/>
                      <a:pt x="25"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37" name="Freeform 9"/>
              <p:cNvSpPr>
                <a:spLocks/>
              </p:cNvSpPr>
              <p:nvPr/>
            </p:nvSpPr>
            <p:spPr bwMode="auto">
              <a:xfrm>
                <a:off x="7546319" y="5026734"/>
                <a:ext cx="265113" cy="363538"/>
              </a:xfrm>
              <a:custGeom>
                <a:avLst/>
                <a:gdLst>
                  <a:gd name="T0" fmla="*/ 45 w 70"/>
                  <a:gd name="T1" fmla="*/ 0 h 97"/>
                  <a:gd name="T2" fmla="*/ 18 w 70"/>
                  <a:gd name="T3" fmla="*/ 6 h 97"/>
                  <a:gd name="T4" fmla="*/ 0 w 70"/>
                  <a:gd name="T5" fmla="*/ 3 h 97"/>
                  <a:gd name="T6" fmla="*/ 70 w 70"/>
                  <a:gd name="T7" fmla="*/ 97 h 97"/>
                  <a:gd name="T8" fmla="*/ 45 w 70"/>
                  <a:gd name="T9" fmla="*/ 0 h 97"/>
                  <a:gd name="T10" fmla="*/ 45 w 70"/>
                  <a:gd name="T11" fmla="*/ 0 h 97"/>
                </a:gdLst>
                <a:ahLst/>
                <a:cxnLst>
                  <a:cxn ang="0">
                    <a:pos x="T0" y="T1"/>
                  </a:cxn>
                  <a:cxn ang="0">
                    <a:pos x="T2" y="T3"/>
                  </a:cxn>
                  <a:cxn ang="0">
                    <a:pos x="T4" y="T5"/>
                  </a:cxn>
                  <a:cxn ang="0">
                    <a:pos x="T6" y="T7"/>
                  </a:cxn>
                  <a:cxn ang="0">
                    <a:pos x="T8" y="T9"/>
                  </a:cxn>
                  <a:cxn ang="0">
                    <a:pos x="T10" y="T11"/>
                  </a:cxn>
                </a:cxnLst>
                <a:rect l="0" t="0" r="r" b="b"/>
                <a:pathLst>
                  <a:path w="70" h="97">
                    <a:moveTo>
                      <a:pt x="45" y="0"/>
                    </a:moveTo>
                    <a:cubicBezTo>
                      <a:pt x="38" y="4"/>
                      <a:pt x="28" y="6"/>
                      <a:pt x="18" y="6"/>
                    </a:cubicBezTo>
                    <a:cubicBezTo>
                      <a:pt x="12" y="6"/>
                      <a:pt x="5" y="5"/>
                      <a:pt x="0" y="3"/>
                    </a:cubicBezTo>
                    <a:cubicBezTo>
                      <a:pt x="70" y="97"/>
                      <a:pt x="70" y="97"/>
                      <a:pt x="70" y="97"/>
                    </a:cubicBezTo>
                    <a:cubicBezTo>
                      <a:pt x="45" y="0"/>
                      <a:pt x="45" y="0"/>
                      <a:pt x="45" y="0"/>
                    </a:cubicBezTo>
                    <a:cubicBezTo>
                      <a:pt x="45" y="0"/>
                      <a:pt x="45" y="0"/>
                      <a:pt x="45" y="0"/>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38" name="Freeform 10"/>
              <p:cNvSpPr>
                <a:spLocks/>
              </p:cNvSpPr>
              <p:nvPr/>
            </p:nvSpPr>
            <p:spPr bwMode="auto">
              <a:xfrm>
                <a:off x="7713007" y="5021971"/>
                <a:ext cx="192088" cy="368300"/>
              </a:xfrm>
              <a:custGeom>
                <a:avLst/>
                <a:gdLst>
                  <a:gd name="T0" fmla="*/ 26 w 51"/>
                  <a:gd name="T1" fmla="*/ 7 h 98"/>
                  <a:gd name="T2" fmla="*/ 0 w 51"/>
                  <a:gd name="T3" fmla="*/ 1 h 98"/>
                  <a:gd name="T4" fmla="*/ 0 w 51"/>
                  <a:gd name="T5" fmla="*/ 1 h 98"/>
                  <a:gd name="T6" fmla="*/ 26 w 51"/>
                  <a:gd name="T7" fmla="*/ 98 h 98"/>
                  <a:gd name="T8" fmla="*/ 51 w 51"/>
                  <a:gd name="T9" fmla="*/ 0 h 98"/>
                  <a:gd name="T10" fmla="*/ 51 w 51"/>
                  <a:gd name="T11" fmla="*/ 0 h 98"/>
                  <a:gd name="T12" fmla="*/ 26 w 51"/>
                  <a:gd name="T13" fmla="*/ 7 h 98"/>
                </a:gdLst>
                <a:ahLst/>
                <a:cxnLst>
                  <a:cxn ang="0">
                    <a:pos x="T0" y="T1"/>
                  </a:cxn>
                  <a:cxn ang="0">
                    <a:pos x="T2" y="T3"/>
                  </a:cxn>
                  <a:cxn ang="0">
                    <a:pos x="T4" y="T5"/>
                  </a:cxn>
                  <a:cxn ang="0">
                    <a:pos x="T6" y="T7"/>
                  </a:cxn>
                  <a:cxn ang="0">
                    <a:pos x="T8" y="T9"/>
                  </a:cxn>
                  <a:cxn ang="0">
                    <a:pos x="T10" y="T11"/>
                  </a:cxn>
                  <a:cxn ang="0">
                    <a:pos x="T12" y="T13"/>
                  </a:cxn>
                </a:cxnLst>
                <a:rect l="0" t="0" r="r" b="b"/>
                <a:pathLst>
                  <a:path w="51" h="98">
                    <a:moveTo>
                      <a:pt x="26" y="7"/>
                    </a:moveTo>
                    <a:cubicBezTo>
                      <a:pt x="15" y="7"/>
                      <a:pt x="7" y="5"/>
                      <a:pt x="0" y="1"/>
                    </a:cubicBezTo>
                    <a:cubicBezTo>
                      <a:pt x="0" y="1"/>
                      <a:pt x="0" y="1"/>
                      <a:pt x="0" y="1"/>
                    </a:cubicBezTo>
                    <a:cubicBezTo>
                      <a:pt x="26" y="98"/>
                      <a:pt x="26" y="98"/>
                      <a:pt x="26" y="98"/>
                    </a:cubicBezTo>
                    <a:cubicBezTo>
                      <a:pt x="51" y="0"/>
                      <a:pt x="51" y="0"/>
                      <a:pt x="51" y="0"/>
                    </a:cubicBezTo>
                    <a:cubicBezTo>
                      <a:pt x="51" y="0"/>
                      <a:pt x="51" y="0"/>
                      <a:pt x="51" y="0"/>
                    </a:cubicBezTo>
                    <a:cubicBezTo>
                      <a:pt x="44" y="4"/>
                      <a:pt x="35" y="7"/>
                      <a:pt x="26" y="7"/>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39" name="Freeform 12"/>
              <p:cNvSpPr>
                <a:spLocks/>
              </p:cNvSpPr>
              <p:nvPr/>
            </p:nvSpPr>
            <p:spPr bwMode="auto">
              <a:xfrm>
                <a:off x="7066894" y="4004384"/>
                <a:ext cx="1487488" cy="447675"/>
              </a:xfrm>
              <a:custGeom>
                <a:avLst/>
                <a:gdLst>
                  <a:gd name="T0" fmla="*/ 0 w 394"/>
                  <a:gd name="T1" fmla="*/ 0 h 119"/>
                  <a:gd name="T2" fmla="*/ 0 w 394"/>
                  <a:gd name="T3" fmla="*/ 101 h 119"/>
                  <a:gd name="T4" fmla="*/ 32 w 394"/>
                  <a:gd name="T5" fmla="*/ 94 h 119"/>
                  <a:gd name="T6" fmla="*/ 114 w 394"/>
                  <a:gd name="T7" fmla="*/ 119 h 119"/>
                  <a:gd name="T8" fmla="*/ 131 w 394"/>
                  <a:gd name="T9" fmla="*/ 118 h 119"/>
                  <a:gd name="T10" fmla="*/ 131 w 394"/>
                  <a:gd name="T11" fmla="*/ 118 h 119"/>
                  <a:gd name="T12" fmla="*/ 197 w 394"/>
                  <a:gd name="T13" fmla="*/ 94 h 119"/>
                  <a:gd name="T14" fmla="*/ 262 w 394"/>
                  <a:gd name="T15" fmla="*/ 118 h 119"/>
                  <a:gd name="T16" fmla="*/ 262 w 394"/>
                  <a:gd name="T17" fmla="*/ 118 h 119"/>
                  <a:gd name="T18" fmla="*/ 279 w 394"/>
                  <a:gd name="T19" fmla="*/ 119 h 119"/>
                  <a:gd name="T20" fmla="*/ 279 w 394"/>
                  <a:gd name="T21" fmla="*/ 119 h 119"/>
                  <a:gd name="T22" fmla="*/ 279 w 394"/>
                  <a:gd name="T23" fmla="*/ 119 h 119"/>
                  <a:gd name="T24" fmla="*/ 362 w 394"/>
                  <a:gd name="T25" fmla="*/ 94 h 119"/>
                  <a:gd name="T26" fmla="*/ 394 w 394"/>
                  <a:gd name="T27" fmla="*/ 100 h 119"/>
                  <a:gd name="T28" fmla="*/ 394 w 394"/>
                  <a:gd name="T29" fmla="*/ 0 h 119"/>
                  <a:gd name="T30" fmla="*/ 0 w 394"/>
                  <a:gd name="T31"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4" h="119">
                    <a:moveTo>
                      <a:pt x="0" y="0"/>
                    </a:moveTo>
                    <a:cubicBezTo>
                      <a:pt x="0" y="101"/>
                      <a:pt x="0" y="101"/>
                      <a:pt x="0" y="101"/>
                    </a:cubicBezTo>
                    <a:cubicBezTo>
                      <a:pt x="8" y="97"/>
                      <a:pt x="17" y="94"/>
                      <a:pt x="32" y="94"/>
                    </a:cubicBezTo>
                    <a:cubicBezTo>
                      <a:pt x="73" y="94"/>
                      <a:pt x="73" y="119"/>
                      <a:pt x="114" y="119"/>
                    </a:cubicBezTo>
                    <a:cubicBezTo>
                      <a:pt x="120" y="119"/>
                      <a:pt x="126" y="119"/>
                      <a:pt x="131" y="118"/>
                    </a:cubicBezTo>
                    <a:cubicBezTo>
                      <a:pt x="131" y="118"/>
                      <a:pt x="131" y="118"/>
                      <a:pt x="131" y="118"/>
                    </a:cubicBezTo>
                    <a:cubicBezTo>
                      <a:pt x="156" y="112"/>
                      <a:pt x="162" y="94"/>
                      <a:pt x="197" y="94"/>
                    </a:cubicBezTo>
                    <a:cubicBezTo>
                      <a:pt x="231" y="94"/>
                      <a:pt x="237" y="112"/>
                      <a:pt x="262" y="118"/>
                    </a:cubicBezTo>
                    <a:cubicBezTo>
                      <a:pt x="262" y="118"/>
                      <a:pt x="262" y="118"/>
                      <a:pt x="262" y="118"/>
                    </a:cubicBezTo>
                    <a:cubicBezTo>
                      <a:pt x="267" y="119"/>
                      <a:pt x="272" y="119"/>
                      <a:pt x="279" y="119"/>
                    </a:cubicBezTo>
                    <a:cubicBezTo>
                      <a:pt x="279" y="119"/>
                      <a:pt x="279" y="119"/>
                      <a:pt x="279" y="119"/>
                    </a:cubicBezTo>
                    <a:cubicBezTo>
                      <a:pt x="279" y="119"/>
                      <a:pt x="279" y="119"/>
                      <a:pt x="279" y="119"/>
                    </a:cubicBezTo>
                    <a:cubicBezTo>
                      <a:pt x="320" y="119"/>
                      <a:pt x="320" y="94"/>
                      <a:pt x="362" y="94"/>
                    </a:cubicBezTo>
                    <a:cubicBezTo>
                      <a:pt x="376" y="94"/>
                      <a:pt x="386" y="96"/>
                      <a:pt x="394" y="100"/>
                    </a:cubicBezTo>
                    <a:cubicBezTo>
                      <a:pt x="394" y="0"/>
                      <a:pt x="394" y="0"/>
                      <a:pt x="394" y="0"/>
                    </a:cubicBez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grpSp>
      </p:grpSp>
      <p:grpSp>
        <p:nvGrpSpPr>
          <p:cNvPr id="40" name="Group 39"/>
          <p:cNvGrpSpPr/>
          <p:nvPr/>
        </p:nvGrpSpPr>
        <p:grpSpPr>
          <a:xfrm>
            <a:off x="2893953" y="3625417"/>
            <a:ext cx="586523" cy="1754748"/>
            <a:chOff x="7459720" y="591995"/>
            <a:chExt cx="1487488" cy="4782346"/>
          </a:xfrm>
        </p:grpSpPr>
        <p:sp>
          <p:nvSpPr>
            <p:cNvPr id="41" name="Can 23"/>
            <p:cNvSpPr/>
            <p:nvPr/>
          </p:nvSpPr>
          <p:spPr>
            <a:xfrm>
              <a:off x="7459720" y="591995"/>
              <a:ext cx="1486798" cy="3748884"/>
            </a:xfrm>
            <a:prstGeom prst="ca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nvGrpSpPr>
            <p:cNvPr id="42" name="Group 41"/>
            <p:cNvGrpSpPr/>
            <p:nvPr/>
          </p:nvGrpSpPr>
          <p:grpSpPr>
            <a:xfrm>
              <a:off x="7459720" y="3988453"/>
              <a:ext cx="1487488" cy="1385888"/>
              <a:chOff x="7066894" y="4004384"/>
              <a:chExt cx="1487488" cy="1385888"/>
            </a:xfrm>
          </p:grpSpPr>
          <p:sp>
            <p:nvSpPr>
              <p:cNvPr id="43" name="Freeform 5"/>
              <p:cNvSpPr>
                <a:spLocks/>
              </p:cNvSpPr>
              <p:nvPr/>
            </p:nvSpPr>
            <p:spPr bwMode="auto">
              <a:xfrm>
                <a:off x="7066894" y="4356809"/>
                <a:ext cx="646113" cy="692150"/>
              </a:xfrm>
              <a:custGeom>
                <a:avLst/>
                <a:gdLst>
                  <a:gd name="T0" fmla="*/ 131 w 171"/>
                  <a:gd name="T1" fmla="*/ 24 h 184"/>
                  <a:gd name="T2" fmla="*/ 114 w 171"/>
                  <a:gd name="T3" fmla="*/ 26 h 184"/>
                  <a:gd name="T4" fmla="*/ 32 w 171"/>
                  <a:gd name="T5" fmla="*/ 0 h 184"/>
                  <a:gd name="T6" fmla="*/ 0 w 171"/>
                  <a:gd name="T7" fmla="*/ 7 h 184"/>
                  <a:gd name="T8" fmla="*/ 0 w 171"/>
                  <a:gd name="T9" fmla="*/ 9 h 184"/>
                  <a:gd name="T10" fmla="*/ 127 w 171"/>
                  <a:gd name="T11" fmla="*/ 182 h 184"/>
                  <a:gd name="T12" fmla="*/ 145 w 171"/>
                  <a:gd name="T13" fmla="*/ 184 h 184"/>
                  <a:gd name="T14" fmla="*/ 171 w 171"/>
                  <a:gd name="T15" fmla="*/ 178 h 184"/>
                  <a:gd name="T16" fmla="*/ 131 w 171"/>
                  <a:gd name="T17" fmla="*/ 24 h 184"/>
                  <a:gd name="T18" fmla="*/ 131 w 171"/>
                  <a:gd name="T19" fmla="*/ 2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84">
                    <a:moveTo>
                      <a:pt x="131" y="24"/>
                    </a:moveTo>
                    <a:cubicBezTo>
                      <a:pt x="126" y="25"/>
                      <a:pt x="120" y="26"/>
                      <a:pt x="114" y="26"/>
                    </a:cubicBezTo>
                    <a:cubicBezTo>
                      <a:pt x="73" y="26"/>
                      <a:pt x="73" y="0"/>
                      <a:pt x="32" y="0"/>
                    </a:cubicBezTo>
                    <a:cubicBezTo>
                      <a:pt x="17" y="0"/>
                      <a:pt x="8" y="3"/>
                      <a:pt x="0" y="7"/>
                    </a:cubicBezTo>
                    <a:cubicBezTo>
                      <a:pt x="0" y="9"/>
                      <a:pt x="0" y="9"/>
                      <a:pt x="0" y="9"/>
                    </a:cubicBezTo>
                    <a:cubicBezTo>
                      <a:pt x="127" y="182"/>
                      <a:pt x="127" y="182"/>
                      <a:pt x="127" y="182"/>
                    </a:cubicBezTo>
                    <a:cubicBezTo>
                      <a:pt x="132" y="183"/>
                      <a:pt x="139" y="184"/>
                      <a:pt x="145" y="184"/>
                    </a:cubicBezTo>
                    <a:cubicBezTo>
                      <a:pt x="155" y="184"/>
                      <a:pt x="164" y="182"/>
                      <a:pt x="171" y="178"/>
                    </a:cubicBezTo>
                    <a:cubicBezTo>
                      <a:pt x="131" y="24"/>
                      <a:pt x="131" y="24"/>
                      <a:pt x="131" y="24"/>
                    </a:cubicBezTo>
                    <a:cubicBezTo>
                      <a:pt x="131" y="24"/>
                      <a:pt x="131" y="24"/>
                      <a:pt x="131" y="24"/>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44" name="Freeform 6"/>
              <p:cNvSpPr>
                <a:spLocks/>
              </p:cNvSpPr>
              <p:nvPr/>
            </p:nvSpPr>
            <p:spPr bwMode="auto">
              <a:xfrm>
                <a:off x="7905094" y="4356809"/>
                <a:ext cx="649288" cy="692150"/>
              </a:xfrm>
              <a:custGeom>
                <a:avLst/>
                <a:gdLst>
                  <a:gd name="T0" fmla="*/ 140 w 172"/>
                  <a:gd name="T1" fmla="*/ 0 h 184"/>
                  <a:gd name="T2" fmla="*/ 57 w 172"/>
                  <a:gd name="T3" fmla="*/ 26 h 184"/>
                  <a:gd name="T4" fmla="*/ 40 w 172"/>
                  <a:gd name="T5" fmla="*/ 24 h 184"/>
                  <a:gd name="T6" fmla="*/ 0 w 172"/>
                  <a:gd name="T7" fmla="*/ 178 h 184"/>
                  <a:gd name="T8" fmla="*/ 26 w 172"/>
                  <a:gd name="T9" fmla="*/ 184 h 184"/>
                  <a:gd name="T10" fmla="*/ 44 w 172"/>
                  <a:gd name="T11" fmla="*/ 182 h 184"/>
                  <a:gd name="T12" fmla="*/ 172 w 172"/>
                  <a:gd name="T13" fmla="*/ 9 h 184"/>
                  <a:gd name="T14" fmla="*/ 172 w 172"/>
                  <a:gd name="T15" fmla="*/ 6 h 184"/>
                  <a:gd name="T16" fmla="*/ 140 w 172"/>
                  <a:gd name="T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184">
                    <a:moveTo>
                      <a:pt x="140" y="0"/>
                    </a:moveTo>
                    <a:cubicBezTo>
                      <a:pt x="98" y="0"/>
                      <a:pt x="98" y="26"/>
                      <a:pt x="57" y="26"/>
                    </a:cubicBezTo>
                    <a:cubicBezTo>
                      <a:pt x="50" y="26"/>
                      <a:pt x="45" y="25"/>
                      <a:pt x="40" y="24"/>
                    </a:cubicBezTo>
                    <a:cubicBezTo>
                      <a:pt x="0" y="178"/>
                      <a:pt x="0" y="178"/>
                      <a:pt x="0" y="178"/>
                    </a:cubicBezTo>
                    <a:cubicBezTo>
                      <a:pt x="6" y="182"/>
                      <a:pt x="16" y="184"/>
                      <a:pt x="26" y="184"/>
                    </a:cubicBezTo>
                    <a:cubicBezTo>
                      <a:pt x="33" y="184"/>
                      <a:pt x="39" y="183"/>
                      <a:pt x="44" y="182"/>
                    </a:cubicBezTo>
                    <a:cubicBezTo>
                      <a:pt x="172" y="9"/>
                      <a:pt x="172" y="9"/>
                      <a:pt x="172" y="9"/>
                    </a:cubicBezTo>
                    <a:cubicBezTo>
                      <a:pt x="172" y="6"/>
                      <a:pt x="172" y="6"/>
                      <a:pt x="172" y="6"/>
                    </a:cubicBezTo>
                    <a:cubicBezTo>
                      <a:pt x="164" y="3"/>
                      <a:pt x="154" y="0"/>
                      <a:pt x="140" y="0"/>
                    </a:cubicBezTo>
                    <a:close/>
                  </a:path>
                </a:pathLst>
              </a:custGeom>
              <a:solidFill>
                <a:srgbClr val="A6A8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45" name="Freeform 7"/>
              <p:cNvSpPr>
                <a:spLocks/>
              </p:cNvSpPr>
              <p:nvPr/>
            </p:nvSpPr>
            <p:spPr bwMode="auto">
              <a:xfrm>
                <a:off x="7562194" y="4356809"/>
                <a:ext cx="493713" cy="692150"/>
              </a:xfrm>
              <a:custGeom>
                <a:avLst/>
                <a:gdLst>
                  <a:gd name="T0" fmla="*/ 0 w 131"/>
                  <a:gd name="T1" fmla="*/ 24 h 184"/>
                  <a:gd name="T2" fmla="*/ 40 w 131"/>
                  <a:gd name="T3" fmla="*/ 178 h 184"/>
                  <a:gd name="T4" fmla="*/ 40 w 131"/>
                  <a:gd name="T5" fmla="*/ 178 h 184"/>
                  <a:gd name="T6" fmla="*/ 66 w 131"/>
                  <a:gd name="T7" fmla="*/ 184 h 184"/>
                  <a:gd name="T8" fmla="*/ 91 w 131"/>
                  <a:gd name="T9" fmla="*/ 178 h 184"/>
                  <a:gd name="T10" fmla="*/ 91 w 131"/>
                  <a:gd name="T11" fmla="*/ 178 h 184"/>
                  <a:gd name="T12" fmla="*/ 131 w 131"/>
                  <a:gd name="T13" fmla="*/ 24 h 184"/>
                  <a:gd name="T14" fmla="*/ 66 w 131"/>
                  <a:gd name="T15" fmla="*/ 0 h 184"/>
                  <a:gd name="T16" fmla="*/ 0 w 131"/>
                  <a:gd name="T17" fmla="*/ 2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84">
                    <a:moveTo>
                      <a:pt x="0" y="24"/>
                    </a:moveTo>
                    <a:cubicBezTo>
                      <a:pt x="40" y="178"/>
                      <a:pt x="40" y="178"/>
                      <a:pt x="40" y="178"/>
                    </a:cubicBezTo>
                    <a:cubicBezTo>
                      <a:pt x="40" y="178"/>
                      <a:pt x="40" y="178"/>
                      <a:pt x="40" y="178"/>
                    </a:cubicBezTo>
                    <a:cubicBezTo>
                      <a:pt x="47" y="182"/>
                      <a:pt x="55" y="184"/>
                      <a:pt x="66" y="184"/>
                    </a:cubicBezTo>
                    <a:cubicBezTo>
                      <a:pt x="75" y="184"/>
                      <a:pt x="84" y="182"/>
                      <a:pt x="91" y="178"/>
                    </a:cubicBezTo>
                    <a:cubicBezTo>
                      <a:pt x="91" y="178"/>
                      <a:pt x="91" y="178"/>
                      <a:pt x="91" y="178"/>
                    </a:cubicBezTo>
                    <a:cubicBezTo>
                      <a:pt x="131" y="24"/>
                      <a:pt x="131" y="24"/>
                      <a:pt x="131" y="24"/>
                    </a:cubicBezTo>
                    <a:cubicBezTo>
                      <a:pt x="106" y="18"/>
                      <a:pt x="100" y="0"/>
                      <a:pt x="66" y="0"/>
                    </a:cubicBezTo>
                    <a:cubicBezTo>
                      <a:pt x="31" y="0"/>
                      <a:pt x="25" y="18"/>
                      <a:pt x="0" y="24"/>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46" name="Freeform 8"/>
              <p:cNvSpPr>
                <a:spLocks/>
              </p:cNvSpPr>
              <p:nvPr/>
            </p:nvSpPr>
            <p:spPr bwMode="auto">
              <a:xfrm>
                <a:off x="7811432" y="5021971"/>
                <a:ext cx="260350" cy="368300"/>
              </a:xfrm>
              <a:custGeom>
                <a:avLst/>
                <a:gdLst>
                  <a:gd name="T0" fmla="*/ 25 w 69"/>
                  <a:gd name="T1" fmla="*/ 0 h 98"/>
                  <a:gd name="T2" fmla="*/ 0 w 69"/>
                  <a:gd name="T3" fmla="*/ 98 h 98"/>
                  <a:gd name="T4" fmla="*/ 69 w 69"/>
                  <a:gd name="T5" fmla="*/ 4 h 98"/>
                  <a:gd name="T6" fmla="*/ 51 w 69"/>
                  <a:gd name="T7" fmla="*/ 7 h 98"/>
                  <a:gd name="T8" fmla="*/ 25 w 69"/>
                  <a:gd name="T9" fmla="*/ 0 h 98"/>
                </a:gdLst>
                <a:ahLst/>
                <a:cxnLst>
                  <a:cxn ang="0">
                    <a:pos x="T0" y="T1"/>
                  </a:cxn>
                  <a:cxn ang="0">
                    <a:pos x="T2" y="T3"/>
                  </a:cxn>
                  <a:cxn ang="0">
                    <a:pos x="T4" y="T5"/>
                  </a:cxn>
                  <a:cxn ang="0">
                    <a:pos x="T6" y="T7"/>
                  </a:cxn>
                  <a:cxn ang="0">
                    <a:pos x="T8" y="T9"/>
                  </a:cxn>
                </a:cxnLst>
                <a:rect l="0" t="0" r="r" b="b"/>
                <a:pathLst>
                  <a:path w="69" h="98">
                    <a:moveTo>
                      <a:pt x="25" y="0"/>
                    </a:moveTo>
                    <a:cubicBezTo>
                      <a:pt x="0" y="98"/>
                      <a:pt x="0" y="98"/>
                      <a:pt x="0" y="98"/>
                    </a:cubicBezTo>
                    <a:cubicBezTo>
                      <a:pt x="69" y="4"/>
                      <a:pt x="69" y="4"/>
                      <a:pt x="69" y="4"/>
                    </a:cubicBezTo>
                    <a:cubicBezTo>
                      <a:pt x="64" y="6"/>
                      <a:pt x="58" y="7"/>
                      <a:pt x="51" y="7"/>
                    </a:cubicBezTo>
                    <a:cubicBezTo>
                      <a:pt x="41" y="7"/>
                      <a:pt x="31" y="4"/>
                      <a:pt x="25"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47" name="Freeform 9"/>
              <p:cNvSpPr>
                <a:spLocks/>
              </p:cNvSpPr>
              <p:nvPr/>
            </p:nvSpPr>
            <p:spPr bwMode="auto">
              <a:xfrm>
                <a:off x="7546319" y="5026734"/>
                <a:ext cx="265113" cy="363538"/>
              </a:xfrm>
              <a:custGeom>
                <a:avLst/>
                <a:gdLst>
                  <a:gd name="T0" fmla="*/ 45 w 70"/>
                  <a:gd name="T1" fmla="*/ 0 h 97"/>
                  <a:gd name="T2" fmla="*/ 18 w 70"/>
                  <a:gd name="T3" fmla="*/ 6 h 97"/>
                  <a:gd name="T4" fmla="*/ 0 w 70"/>
                  <a:gd name="T5" fmla="*/ 3 h 97"/>
                  <a:gd name="T6" fmla="*/ 70 w 70"/>
                  <a:gd name="T7" fmla="*/ 97 h 97"/>
                  <a:gd name="T8" fmla="*/ 45 w 70"/>
                  <a:gd name="T9" fmla="*/ 0 h 97"/>
                  <a:gd name="T10" fmla="*/ 45 w 70"/>
                  <a:gd name="T11" fmla="*/ 0 h 97"/>
                </a:gdLst>
                <a:ahLst/>
                <a:cxnLst>
                  <a:cxn ang="0">
                    <a:pos x="T0" y="T1"/>
                  </a:cxn>
                  <a:cxn ang="0">
                    <a:pos x="T2" y="T3"/>
                  </a:cxn>
                  <a:cxn ang="0">
                    <a:pos x="T4" y="T5"/>
                  </a:cxn>
                  <a:cxn ang="0">
                    <a:pos x="T6" y="T7"/>
                  </a:cxn>
                  <a:cxn ang="0">
                    <a:pos x="T8" y="T9"/>
                  </a:cxn>
                  <a:cxn ang="0">
                    <a:pos x="T10" y="T11"/>
                  </a:cxn>
                </a:cxnLst>
                <a:rect l="0" t="0" r="r" b="b"/>
                <a:pathLst>
                  <a:path w="70" h="97">
                    <a:moveTo>
                      <a:pt x="45" y="0"/>
                    </a:moveTo>
                    <a:cubicBezTo>
                      <a:pt x="38" y="4"/>
                      <a:pt x="28" y="6"/>
                      <a:pt x="18" y="6"/>
                    </a:cubicBezTo>
                    <a:cubicBezTo>
                      <a:pt x="12" y="6"/>
                      <a:pt x="5" y="5"/>
                      <a:pt x="0" y="3"/>
                    </a:cubicBezTo>
                    <a:cubicBezTo>
                      <a:pt x="70" y="97"/>
                      <a:pt x="70" y="97"/>
                      <a:pt x="70" y="97"/>
                    </a:cubicBezTo>
                    <a:cubicBezTo>
                      <a:pt x="45" y="0"/>
                      <a:pt x="45" y="0"/>
                      <a:pt x="45" y="0"/>
                    </a:cubicBezTo>
                    <a:cubicBezTo>
                      <a:pt x="45" y="0"/>
                      <a:pt x="45" y="0"/>
                      <a:pt x="45" y="0"/>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48" name="Freeform 10"/>
              <p:cNvSpPr>
                <a:spLocks/>
              </p:cNvSpPr>
              <p:nvPr/>
            </p:nvSpPr>
            <p:spPr bwMode="auto">
              <a:xfrm>
                <a:off x="7713007" y="5021971"/>
                <a:ext cx="192088" cy="368300"/>
              </a:xfrm>
              <a:custGeom>
                <a:avLst/>
                <a:gdLst>
                  <a:gd name="T0" fmla="*/ 26 w 51"/>
                  <a:gd name="T1" fmla="*/ 7 h 98"/>
                  <a:gd name="T2" fmla="*/ 0 w 51"/>
                  <a:gd name="T3" fmla="*/ 1 h 98"/>
                  <a:gd name="T4" fmla="*/ 0 w 51"/>
                  <a:gd name="T5" fmla="*/ 1 h 98"/>
                  <a:gd name="T6" fmla="*/ 26 w 51"/>
                  <a:gd name="T7" fmla="*/ 98 h 98"/>
                  <a:gd name="T8" fmla="*/ 51 w 51"/>
                  <a:gd name="T9" fmla="*/ 0 h 98"/>
                  <a:gd name="T10" fmla="*/ 51 w 51"/>
                  <a:gd name="T11" fmla="*/ 0 h 98"/>
                  <a:gd name="T12" fmla="*/ 26 w 51"/>
                  <a:gd name="T13" fmla="*/ 7 h 98"/>
                </a:gdLst>
                <a:ahLst/>
                <a:cxnLst>
                  <a:cxn ang="0">
                    <a:pos x="T0" y="T1"/>
                  </a:cxn>
                  <a:cxn ang="0">
                    <a:pos x="T2" y="T3"/>
                  </a:cxn>
                  <a:cxn ang="0">
                    <a:pos x="T4" y="T5"/>
                  </a:cxn>
                  <a:cxn ang="0">
                    <a:pos x="T6" y="T7"/>
                  </a:cxn>
                  <a:cxn ang="0">
                    <a:pos x="T8" y="T9"/>
                  </a:cxn>
                  <a:cxn ang="0">
                    <a:pos x="T10" y="T11"/>
                  </a:cxn>
                  <a:cxn ang="0">
                    <a:pos x="T12" y="T13"/>
                  </a:cxn>
                </a:cxnLst>
                <a:rect l="0" t="0" r="r" b="b"/>
                <a:pathLst>
                  <a:path w="51" h="98">
                    <a:moveTo>
                      <a:pt x="26" y="7"/>
                    </a:moveTo>
                    <a:cubicBezTo>
                      <a:pt x="15" y="7"/>
                      <a:pt x="7" y="5"/>
                      <a:pt x="0" y="1"/>
                    </a:cubicBezTo>
                    <a:cubicBezTo>
                      <a:pt x="0" y="1"/>
                      <a:pt x="0" y="1"/>
                      <a:pt x="0" y="1"/>
                    </a:cubicBezTo>
                    <a:cubicBezTo>
                      <a:pt x="26" y="98"/>
                      <a:pt x="26" y="98"/>
                      <a:pt x="26" y="98"/>
                    </a:cubicBezTo>
                    <a:cubicBezTo>
                      <a:pt x="51" y="0"/>
                      <a:pt x="51" y="0"/>
                      <a:pt x="51" y="0"/>
                    </a:cubicBezTo>
                    <a:cubicBezTo>
                      <a:pt x="51" y="0"/>
                      <a:pt x="51" y="0"/>
                      <a:pt x="51" y="0"/>
                    </a:cubicBezTo>
                    <a:cubicBezTo>
                      <a:pt x="44" y="4"/>
                      <a:pt x="35" y="7"/>
                      <a:pt x="26" y="7"/>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49" name="Freeform 12"/>
              <p:cNvSpPr>
                <a:spLocks/>
              </p:cNvSpPr>
              <p:nvPr/>
            </p:nvSpPr>
            <p:spPr bwMode="auto">
              <a:xfrm>
                <a:off x="7066894" y="4004384"/>
                <a:ext cx="1487488" cy="447675"/>
              </a:xfrm>
              <a:custGeom>
                <a:avLst/>
                <a:gdLst>
                  <a:gd name="T0" fmla="*/ 0 w 394"/>
                  <a:gd name="T1" fmla="*/ 0 h 119"/>
                  <a:gd name="T2" fmla="*/ 0 w 394"/>
                  <a:gd name="T3" fmla="*/ 101 h 119"/>
                  <a:gd name="T4" fmla="*/ 32 w 394"/>
                  <a:gd name="T5" fmla="*/ 94 h 119"/>
                  <a:gd name="T6" fmla="*/ 114 w 394"/>
                  <a:gd name="T7" fmla="*/ 119 h 119"/>
                  <a:gd name="T8" fmla="*/ 131 w 394"/>
                  <a:gd name="T9" fmla="*/ 118 h 119"/>
                  <a:gd name="T10" fmla="*/ 131 w 394"/>
                  <a:gd name="T11" fmla="*/ 118 h 119"/>
                  <a:gd name="T12" fmla="*/ 197 w 394"/>
                  <a:gd name="T13" fmla="*/ 94 h 119"/>
                  <a:gd name="T14" fmla="*/ 262 w 394"/>
                  <a:gd name="T15" fmla="*/ 118 h 119"/>
                  <a:gd name="T16" fmla="*/ 262 w 394"/>
                  <a:gd name="T17" fmla="*/ 118 h 119"/>
                  <a:gd name="T18" fmla="*/ 279 w 394"/>
                  <a:gd name="T19" fmla="*/ 119 h 119"/>
                  <a:gd name="T20" fmla="*/ 279 w 394"/>
                  <a:gd name="T21" fmla="*/ 119 h 119"/>
                  <a:gd name="T22" fmla="*/ 279 w 394"/>
                  <a:gd name="T23" fmla="*/ 119 h 119"/>
                  <a:gd name="T24" fmla="*/ 362 w 394"/>
                  <a:gd name="T25" fmla="*/ 94 h 119"/>
                  <a:gd name="T26" fmla="*/ 394 w 394"/>
                  <a:gd name="T27" fmla="*/ 100 h 119"/>
                  <a:gd name="T28" fmla="*/ 394 w 394"/>
                  <a:gd name="T29" fmla="*/ 0 h 119"/>
                  <a:gd name="T30" fmla="*/ 0 w 394"/>
                  <a:gd name="T31"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4" h="119">
                    <a:moveTo>
                      <a:pt x="0" y="0"/>
                    </a:moveTo>
                    <a:cubicBezTo>
                      <a:pt x="0" y="101"/>
                      <a:pt x="0" y="101"/>
                      <a:pt x="0" y="101"/>
                    </a:cubicBezTo>
                    <a:cubicBezTo>
                      <a:pt x="8" y="97"/>
                      <a:pt x="17" y="94"/>
                      <a:pt x="32" y="94"/>
                    </a:cubicBezTo>
                    <a:cubicBezTo>
                      <a:pt x="73" y="94"/>
                      <a:pt x="73" y="119"/>
                      <a:pt x="114" y="119"/>
                    </a:cubicBezTo>
                    <a:cubicBezTo>
                      <a:pt x="120" y="119"/>
                      <a:pt x="126" y="119"/>
                      <a:pt x="131" y="118"/>
                    </a:cubicBezTo>
                    <a:cubicBezTo>
                      <a:pt x="131" y="118"/>
                      <a:pt x="131" y="118"/>
                      <a:pt x="131" y="118"/>
                    </a:cubicBezTo>
                    <a:cubicBezTo>
                      <a:pt x="156" y="112"/>
                      <a:pt x="162" y="94"/>
                      <a:pt x="197" y="94"/>
                    </a:cubicBezTo>
                    <a:cubicBezTo>
                      <a:pt x="231" y="94"/>
                      <a:pt x="237" y="112"/>
                      <a:pt x="262" y="118"/>
                    </a:cubicBezTo>
                    <a:cubicBezTo>
                      <a:pt x="262" y="118"/>
                      <a:pt x="262" y="118"/>
                      <a:pt x="262" y="118"/>
                    </a:cubicBezTo>
                    <a:cubicBezTo>
                      <a:pt x="267" y="119"/>
                      <a:pt x="272" y="119"/>
                      <a:pt x="279" y="119"/>
                    </a:cubicBezTo>
                    <a:cubicBezTo>
                      <a:pt x="279" y="119"/>
                      <a:pt x="279" y="119"/>
                      <a:pt x="279" y="119"/>
                    </a:cubicBezTo>
                    <a:cubicBezTo>
                      <a:pt x="279" y="119"/>
                      <a:pt x="279" y="119"/>
                      <a:pt x="279" y="119"/>
                    </a:cubicBezTo>
                    <a:cubicBezTo>
                      <a:pt x="320" y="119"/>
                      <a:pt x="320" y="94"/>
                      <a:pt x="362" y="94"/>
                    </a:cubicBezTo>
                    <a:cubicBezTo>
                      <a:pt x="376" y="94"/>
                      <a:pt x="386" y="96"/>
                      <a:pt x="394" y="100"/>
                    </a:cubicBezTo>
                    <a:cubicBezTo>
                      <a:pt x="394" y="0"/>
                      <a:pt x="394" y="0"/>
                      <a:pt x="394" y="0"/>
                    </a:cubicBez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grpSp>
      </p:grpSp>
      <p:grpSp>
        <p:nvGrpSpPr>
          <p:cNvPr id="50" name="Group 49"/>
          <p:cNvGrpSpPr/>
          <p:nvPr/>
        </p:nvGrpSpPr>
        <p:grpSpPr>
          <a:xfrm>
            <a:off x="3895823" y="3329355"/>
            <a:ext cx="586523" cy="2050811"/>
            <a:chOff x="7459720" y="-214887"/>
            <a:chExt cx="1487488" cy="5589228"/>
          </a:xfrm>
        </p:grpSpPr>
        <p:sp>
          <p:nvSpPr>
            <p:cNvPr id="51" name="Can 33"/>
            <p:cNvSpPr/>
            <p:nvPr/>
          </p:nvSpPr>
          <p:spPr>
            <a:xfrm>
              <a:off x="7459720" y="-214887"/>
              <a:ext cx="1486798" cy="4555766"/>
            </a:xfrm>
            <a:prstGeom prst="ca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nvGrpSpPr>
            <p:cNvPr id="52" name="Group 51"/>
            <p:cNvGrpSpPr/>
            <p:nvPr/>
          </p:nvGrpSpPr>
          <p:grpSpPr>
            <a:xfrm>
              <a:off x="7459720" y="3988453"/>
              <a:ext cx="1487488" cy="1385888"/>
              <a:chOff x="7066894" y="4004384"/>
              <a:chExt cx="1487488" cy="1385888"/>
            </a:xfrm>
          </p:grpSpPr>
          <p:sp>
            <p:nvSpPr>
              <p:cNvPr id="53" name="Freeform 5"/>
              <p:cNvSpPr>
                <a:spLocks/>
              </p:cNvSpPr>
              <p:nvPr/>
            </p:nvSpPr>
            <p:spPr bwMode="auto">
              <a:xfrm>
                <a:off x="7066894" y="4356809"/>
                <a:ext cx="646113" cy="692150"/>
              </a:xfrm>
              <a:custGeom>
                <a:avLst/>
                <a:gdLst>
                  <a:gd name="T0" fmla="*/ 131 w 171"/>
                  <a:gd name="T1" fmla="*/ 24 h 184"/>
                  <a:gd name="T2" fmla="*/ 114 w 171"/>
                  <a:gd name="T3" fmla="*/ 26 h 184"/>
                  <a:gd name="T4" fmla="*/ 32 w 171"/>
                  <a:gd name="T5" fmla="*/ 0 h 184"/>
                  <a:gd name="T6" fmla="*/ 0 w 171"/>
                  <a:gd name="T7" fmla="*/ 7 h 184"/>
                  <a:gd name="T8" fmla="*/ 0 w 171"/>
                  <a:gd name="T9" fmla="*/ 9 h 184"/>
                  <a:gd name="T10" fmla="*/ 127 w 171"/>
                  <a:gd name="T11" fmla="*/ 182 h 184"/>
                  <a:gd name="T12" fmla="*/ 145 w 171"/>
                  <a:gd name="T13" fmla="*/ 184 h 184"/>
                  <a:gd name="T14" fmla="*/ 171 w 171"/>
                  <a:gd name="T15" fmla="*/ 178 h 184"/>
                  <a:gd name="T16" fmla="*/ 131 w 171"/>
                  <a:gd name="T17" fmla="*/ 24 h 184"/>
                  <a:gd name="T18" fmla="*/ 131 w 171"/>
                  <a:gd name="T19" fmla="*/ 2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84">
                    <a:moveTo>
                      <a:pt x="131" y="24"/>
                    </a:moveTo>
                    <a:cubicBezTo>
                      <a:pt x="126" y="25"/>
                      <a:pt x="120" y="26"/>
                      <a:pt x="114" y="26"/>
                    </a:cubicBezTo>
                    <a:cubicBezTo>
                      <a:pt x="73" y="26"/>
                      <a:pt x="73" y="0"/>
                      <a:pt x="32" y="0"/>
                    </a:cubicBezTo>
                    <a:cubicBezTo>
                      <a:pt x="17" y="0"/>
                      <a:pt x="8" y="3"/>
                      <a:pt x="0" y="7"/>
                    </a:cubicBezTo>
                    <a:cubicBezTo>
                      <a:pt x="0" y="9"/>
                      <a:pt x="0" y="9"/>
                      <a:pt x="0" y="9"/>
                    </a:cubicBezTo>
                    <a:cubicBezTo>
                      <a:pt x="127" y="182"/>
                      <a:pt x="127" y="182"/>
                      <a:pt x="127" y="182"/>
                    </a:cubicBezTo>
                    <a:cubicBezTo>
                      <a:pt x="132" y="183"/>
                      <a:pt x="139" y="184"/>
                      <a:pt x="145" y="184"/>
                    </a:cubicBezTo>
                    <a:cubicBezTo>
                      <a:pt x="155" y="184"/>
                      <a:pt x="164" y="182"/>
                      <a:pt x="171" y="178"/>
                    </a:cubicBezTo>
                    <a:cubicBezTo>
                      <a:pt x="131" y="24"/>
                      <a:pt x="131" y="24"/>
                      <a:pt x="131" y="24"/>
                    </a:cubicBezTo>
                    <a:cubicBezTo>
                      <a:pt x="131" y="24"/>
                      <a:pt x="131" y="24"/>
                      <a:pt x="131" y="24"/>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54" name="Freeform 6"/>
              <p:cNvSpPr>
                <a:spLocks/>
              </p:cNvSpPr>
              <p:nvPr/>
            </p:nvSpPr>
            <p:spPr bwMode="auto">
              <a:xfrm>
                <a:off x="7905094" y="4356809"/>
                <a:ext cx="649288" cy="692150"/>
              </a:xfrm>
              <a:custGeom>
                <a:avLst/>
                <a:gdLst>
                  <a:gd name="T0" fmla="*/ 140 w 172"/>
                  <a:gd name="T1" fmla="*/ 0 h 184"/>
                  <a:gd name="T2" fmla="*/ 57 w 172"/>
                  <a:gd name="T3" fmla="*/ 26 h 184"/>
                  <a:gd name="T4" fmla="*/ 40 w 172"/>
                  <a:gd name="T5" fmla="*/ 24 h 184"/>
                  <a:gd name="T6" fmla="*/ 0 w 172"/>
                  <a:gd name="T7" fmla="*/ 178 h 184"/>
                  <a:gd name="T8" fmla="*/ 26 w 172"/>
                  <a:gd name="T9" fmla="*/ 184 h 184"/>
                  <a:gd name="T10" fmla="*/ 44 w 172"/>
                  <a:gd name="T11" fmla="*/ 182 h 184"/>
                  <a:gd name="T12" fmla="*/ 172 w 172"/>
                  <a:gd name="T13" fmla="*/ 9 h 184"/>
                  <a:gd name="T14" fmla="*/ 172 w 172"/>
                  <a:gd name="T15" fmla="*/ 6 h 184"/>
                  <a:gd name="T16" fmla="*/ 140 w 172"/>
                  <a:gd name="T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184">
                    <a:moveTo>
                      <a:pt x="140" y="0"/>
                    </a:moveTo>
                    <a:cubicBezTo>
                      <a:pt x="98" y="0"/>
                      <a:pt x="98" y="26"/>
                      <a:pt x="57" y="26"/>
                    </a:cubicBezTo>
                    <a:cubicBezTo>
                      <a:pt x="50" y="26"/>
                      <a:pt x="45" y="25"/>
                      <a:pt x="40" y="24"/>
                    </a:cubicBezTo>
                    <a:cubicBezTo>
                      <a:pt x="0" y="178"/>
                      <a:pt x="0" y="178"/>
                      <a:pt x="0" y="178"/>
                    </a:cubicBezTo>
                    <a:cubicBezTo>
                      <a:pt x="6" y="182"/>
                      <a:pt x="16" y="184"/>
                      <a:pt x="26" y="184"/>
                    </a:cubicBezTo>
                    <a:cubicBezTo>
                      <a:pt x="33" y="184"/>
                      <a:pt x="39" y="183"/>
                      <a:pt x="44" y="182"/>
                    </a:cubicBezTo>
                    <a:cubicBezTo>
                      <a:pt x="172" y="9"/>
                      <a:pt x="172" y="9"/>
                      <a:pt x="172" y="9"/>
                    </a:cubicBezTo>
                    <a:cubicBezTo>
                      <a:pt x="172" y="6"/>
                      <a:pt x="172" y="6"/>
                      <a:pt x="172" y="6"/>
                    </a:cubicBezTo>
                    <a:cubicBezTo>
                      <a:pt x="164" y="3"/>
                      <a:pt x="154" y="0"/>
                      <a:pt x="140" y="0"/>
                    </a:cubicBezTo>
                    <a:close/>
                  </a:path>
                </a:pathLst>
              </a:custGeom>
              <a:solidFill>
                <a:srgbClr val="A6A8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55" name="Freeform 7"/>
              <p:cNvSpPr>
                <a:spLocks/>
              </p:cNvSpPr>
              <p:nvPr/>
            </p:nvSpPr>
            <p:spPr bwMode="auto">
              <a:xfrm>
                <a:off x="7562194" y="4356809"/>
                <a:ext cx="493713" cy="692150"/>
              </a:xfrm>
              <a:custGeom>
                <a:avLst/>
                <a:gdLst>
                  <a:gd name="T0" fmla="*/ 0 w 131"/>
                  <a:gd name="T1" fmla="*/ 24 h 184"/>
                  <a:gd name="T2" fmla="*/ 40 w 131"/>
                  <a:gd name="T3" fmla="*/ 178 h 184"/>
                  <a:gd name="T4" fmla="*/ 40 w 131"/>
                  <a:gd name="T5" fmla="*/ 178 h 184"/>
                  <a:gd name="T6" fmla="*/ 66 w 131"/>
                  <a:gd name="T7" fmla="*/ 184 h 184"/>
                  <a:gd name="T8" fmla="*/ 91 w 131"/>
                  <a:gd name="T9" fmla="*/ 178 h 184"/>
                  <a:gd name="T10" fmla="*/ 91 w 131"/>
                  <a:gd name="T11" fmla="*/ 178 h 184"/>
                  <a:gd name="T12" fmla="*/ 131 w 131"/>
                  <a:gd name="T13" fmla="*/ 24 h 184"/>
                  <a:gd name="T14" fmla="*/ 66 w 131"/>
                  <a:gd name="T15" fmla="*/ 0 h 184"/>
                  <a:gd name="T16" fmla="*/ 0 w 131"/>
                  <a:gd name="T17" fmla="*/ 2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84">
                    <a:moveTo>
                      <a:pt x="0" y="24"/>
                    </a:moveTo>
                    <a:cubicBezTo>
                      <a:pt x="40" y="178"/>
                      <a:pt x="40" y="178"/>
                      <a:pt x="40" y="178"/>
                    </a:cubicBezTo>
                    <a:cubicBezTo>
                      <a:pt x="40" y="178"/>
                      <a:pt x="40" y="178"/>
                      <a:pt x="40" y="178"/>
                    </a:cubicBezTo>
                    <a:cubicBezTo>
                      <a:pt x="47" y="182"/>
                      <a:pt x="55" y="184"/>
                      <a:pt x="66" y="184"/>
                    </a:cubicBezTo>
                    <a:cubicBezTo>
                      <a:pt x="75" y="184"/>
                      <a:pt x="84" y="182"/>
                      <a:pt x="91" y="178"/>
                    </a:cubicBezTo>
                    <a:cubicBezTo>
                      <a:pt x="91" y="178"/>
                      <a:pt x="91" y="178"/>
                      <a:pt x="91" y="178"/>
                    </a:cubicBezTo>
                    <a:cubicBezTo>
                      <a:pt x="131" y="24"/>
                      <a:pt x="131" y="24"/>
                      <a:pt x="131" y="24"/>
                    </a:cubicBezTo>
                    <a:cubicBezTo>
                      <a:pt x="106" y="18"/>
                      <a:pt x="100" y="0"/>
                      <a:pt x="66" y="0"/>
                    </a:cubicBezTo>
                    <a:cubicBezTo>
                      <a:pt x="31" y="0"/>
                      <a:pt x="25" y="18"/>
                      <a:pt x="0" y="24"/>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56" name="Freeform 8"/>
              <p:cNvSpPr>
                <a:spLocks/>
              </p:cNvSpPr>
              <p:nvPr/>
            </p:nvSpPr>
            <p:spPr bwMode="auto">
              <a:xfrm>
                <a:off x="7811432" y="5021971"/>
                <a:ext cx="260350" cy="368300"/>
              </a:xfrm>
              <a:custGeom>
                <a:avLst/>
                <a:gdLst>
                  <a:gd name="T0" fmla="*/ 25 w 69"/>
                  <a:gd name="T1" fmla="*/ 0 h 98"/>
                  <a:gd name="T2" fmla="*/ 0 w 69"/>
                  <a:gd name="T3" fmla="*/ 98 h 98"/>
                  <a:gd name="T4" fmla="*/ 69 w 69"/>
                  <a:gd name="T5" fmla="*/ 4 h 98"/>
                  <a:gd name="T6" fmla="*/ 51 w 69"/>
                  <a:gd name="T7" fmla="*/ 7 h 98"/>
                  <a:gd name="T8" fmla="*/ 25 w 69"/>
                  <a:gd name="T9" fmla="*/ 0 h 98"/>
                </a:gdLst>
                <a:ahLst/>
                <a:cxnLst>
                  <a:cxn ang="0">
                    <a:pos x="T0" y="T1"/>
                  </a:cxn>
                  <a:cxn ang="0">
                    <a:pos x="T2" y="T3"/>
                  </a:cxn>
                  <a:cxn ang="0">
                    <a:pos x="T4" y="T5"/>
                  </a:cxn>
                  <a:cxn ang="0">
                    <a:pos x="T6" y="T7"/>
                  </a:cxn>
                  <a:cxn ang="0">
                    <a:pos x="T8" y="T9"/>
                  </a:cxn>
                </a:cxnLst>
                <a:rect l="0" t="0" r="r" b="b"/>
                <a:pathLst>
                  <a:path w="69" h="98">
                    <a:moveTo>
                      <a:pt x="25" y="0"/>
                    </a:moveTo>
                    <a:cubicBezTo>
                      <a:pt x="0" y="98"/>
                      <a:pt x="0" y="98"/>
                      <a:pt x="0" y="98"/>
                    </a:cubicBezTo>
                    <a:cubicBezTo>
                      <a:pt x="69" y="4"/>
                      <a:pt x="69" y="4"/>
                      <a:pt x="69" y="4"/>
                    </a:cubicBezTo>
                    <a:cubicBezTo>
                      <a:pt x="64" y="6"/>
                      <a:pt x="58" y="7"/>
                      <a:pt x="51" y="7"/>
                    </a:cubicBezTo>
                    <a:cubicBezTo>
                      <a:pt x="41" y="7"/>
                      <a:pt x="31" y="4"/>
                      <a:pt x="25"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57" name="Freeform 9"/>
              <p:cNvSpPr>
                <a:spLocks/>
              </p:cNvSpPr>
              <p:nvPr/>
            </p:nvSpPr>
            <p:spPr bwMode="auto">
              <a:xfrm>
                <a:off x="7546319" y="5026734"/>
                <a:ext cx="265113" cy="363538"/>
              </a:xfrm>
              <a:custGeom>
                <a:avLst/>
                <a:gdLst>
                  <a:gd name="T0" fmla="*/ 45 w 70"/>
                  <a:gd name="T1" fmla="*/ 0 h 97"/>
                  <a:gd name="T2" fmla="*/ 18 w 70"/>
                  <a:gd name="T3" fmla="*/ 6 h 97"/>
                  <a:gd name="T4" fmla="*/ 0 w 70"/>
                  <a:gd name="T5" fmla="*/ 3 h 97"/>
                  <a:gd name="T6" fmla="*/ 70 w 70"/>
                  <a:gd name="T7" fmla="*/ 97 h 97"/>
                  <a:gd name="T8" fmla="*/ 45 w 70"/>
                  <a:gd name="T9" fmla="*/ 0 h 97"/>
                  <a:gd name="T10" fmla="*/ 45 w 70"/>
                  <a:gd name="T11" fmla="*/ 0 h 97"/>
                </a:gdLst>
                <a:ahLst/>
                <a:cxnLst>
                  <a:cxn ang="0">
                    <a:pos x="T0" y="T1"/>
                  </a:cxn>
                  <a:cxn ang="0">
                    <a:pos x="T2" y="T3"/>
                  </a:cxn>
                  <a:cxn ang="0">
                    <a:pos x="T4" y="T5"/>
                  </a:cxn>
                  <a:cxn ang="0">
                    <a:pos x="T6" y="T7"/>
                  </a:cxn>
                  <a:cxn ang="0">
                    <a:pos x="T8" y="T9"/>
                  </a:cxn>
                  <a:cxn ang="0">
                    <a:pos x="T10" y="T11"/>
                  </a:cxn>
                </a:cxnLst>
                <a:rect l="0" t="0" r="r" b="b"/>
                <a:pathLst>
                  <a:path w="70" h="97">
                    <a:moveTo>
                      <a:pt x="45" y="0"/>
                    </a:moveTo>
                    <a:cubicBezTo>
                      <a:pt x="38" y="4"/>
                      <a:pt x="28" y="6"/>
                      <a:pt x="18" y="6"/>
                    </a:cubicBezTo>
                    <a:cubicBezTo>
                      <a:pt x="12" y="6"/>
                      <a:pt x="5" y="5"/>
                      <a:pt x="0" y="3"/>
                    </a:cubicBezTo>
                    <a:cubicBezTo>
                      <a:pt x="70" y="97"/>
                      <a:pt x="70" y="97"/>
                      <a:pt x="70" y="97"/>
                    </a:cubicBezTo>
                    <a:cubicBezTo>
                      <a:pt x="45" y="0"/>
                      <a:pt x="45" y="0"/>
                      <a:pt x="45" y="0"/>
                    </a:cubicBezTo>
                    <a:cubicBezTo>
                      <a:pt x="45" y="0"/>
                      <a:pt x="45" y="0"/>
                      <a:pt x="45" y="0"/>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58" name="Freeform 10"/>
              <p:cNvSpPr>
                <a:spLocks/>
              </p:cNvSpPr>
              <p:nvPr/>
            </p:nvSpPr>
            <p:spPr bwMode="auto">
              <a:xfrm>
                <a:off x="7713007" y="5021971"/>
                <a:ext cx="192088" cy="368300"/>
              </a:xfrm>
              <a:custGeom>
                <a:avLst/>
                <a:gdLst>
                  <a:gd name="T0" fmla="*/ 26 w 51"/>
                  <a:gd name="T1" fmla="*/ 7 h 98"/>
                  <a:gd name="T2" fmla="*/ 0 w 51"/>
                  <a:gd name="T3" fmla="*/ 1 h 98"/>
                  <a:gd name="T4" fmla="*/ 0 w 51"/>
                  <a:gd name="T5" fmla="*/ 1 h 98"/>
                  <a:gd name="T6" fmla="*/ 26 w 51"/>
                  <a:gd name="T7" fmla="*/ 98 h 98"/>
                  <a:gd name="T8" fmla="*/ 51 w 51"/>
                  <a:gd name="T9" fmla="*/ 0 h 98"/>
                  <a:gd name="T10" fmla="*/ 51 w 51"/>
                  <a:gd name="T11" fmla="*/ 0 h 98"/>
                  <a:gd name="T12" fmla="*/ 26 w 51"/>
                  <a:gd name="T13" fmla="*/ 7 h 98"/>
                </a:gdLst>
                <a:ahLst/>
                <a:cxnLst>
                  <a:cxn ang="0">
                    <a:pos x="T0" y="T1"/>
                  </a:cxn>
                  <a:cxn ang="0">
                    <a:pos x="T2" y="T3"/>
                  </a:cxn>
                  <a:cxn ang="0">
                    <a:pos x="T4" y="T5"/>
                  </a:cxn>
                  <a:cxn ang="0">
                    <a:pos x="T6" y="T7"/>
                  </a:cxn>
                  <a:cxn ang="0">
                    <a:pos x="T8" y="T9"/>
                  </a:cxn>
                  <a:cxn ang="0">
                    <a:pos x="T10" y="T11"/>
                  </a:cxn>
                  <a:cxn ang="0">
                    <a:pos x="T12" y="T13"/>
                  </a:cxn>
                </a:cxnLst>
                <a:rect l="0" t="0" r="r" b="b"/>
                <a:pathLst>
                  <a:path w="51" h="98">
                    <a:moveTo>
                      <a:pt x="26" y="7"/>
                    </a:moveTo>
                    <a:cubicBezTo>
                      <a:pt x="15" y="7"/>
                      <a:pt x="7" y="5"/>
                      <a:pt x="0" y="1"/>
                    </a:cubicBezTo>
                    <a:cubicBezTo>
                      <a:pt x="0" y="1"/>
                      <a:pt x="0" y="1"/>
                      <a:pt x="0" y="1"/>
                    </a:cubicBezTo>
                    <a:cubicBezTo>
                      <a:pt x="26" y="98"/>
                      <a:pt x="26" y="98"/>
                      <a:pt x="26" y="98"/>
                    </a:cubicBezTo>
                    <a:cubicBezTo>
                      <a:pt x="51" y="0"/>
                      <a:pt x="51" y="0"/>
                      <a:pt x="51" y="0"/>
                    </a:cubicBezTo>
                    <a:cubicBezTo>
                      <a:pt x="51" y="0"/>
                      <a:pt x="51" y="0"/>
                      <a:pt x="51" y="0"/>
                    </a:cubicBezTo>
                    <a:cubicBezTo>
                      <a:pt x="44" y="4"/>
                      <a:pt x="35" y="7"/>
                      <a:pt x="26" y="7"/>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59" name="Freeform 12"/>
              <p:cNvSpPr>
                <a:spLocks/>
              </p:cNvSpPr>
              <p:nvPr/>
            </p:nvSpPr>
            <p:spPr bwMode="auto">
              <a:xfrm>
                <a:off x="7066894" y="4004384"/>
                <a:ext cx="1487488" cy="447675"/>
              </a:xfrm>
              <a:custGeom>
                <a:avLst/>
                <a:gdLst>
                  <a:gd name="T0" fmla="*/ 0 w 394"/>
                  <a:gd name="T1" fmla="*/ 0 h 119"/>
                  <a:gd name="T2" fmla="*/ 0 w 394"/>
                  <a:gd name="T3" fmla="*/ 101 h 119"/>
                  <a:gd name="T4" fmla="*/ 32 w 394"/>
                  <a:gd name="T5" fmla="*/ 94 h 119"/>
                  <a:gd name="T6" fmla="*/ 114 w 394"/>
                  <a:gd name="T7" fmla="*/ 119 h 119"/>
                  <a:gd name="T8" fmla="*/ 131 w 394"/>
                  <a:gd name="T9" fmla="*/ 118 h 119"/>
                  <a:gd name="T10" fmla="*/ 131 w 394"/>
                  <a:gd name="T11" fmla="*/ 118 h 119"/>
                  <a:gd name="T12" fmla="*/ 197 w 394"/>
                  <a:gd name="T13" fmla="*/ 94 h 119"/>
                  <a:gd name="T14" fmla="*/ 262 w 394"/>
                  <a:gd name="T15" fmla="*/ 118 h 119"/>
                  <a:gd name="T16" fmla="*/ 262 w 394"/>
                  <a:gd name="T17" fmla="*/ 118 h 119"/>
                  <a:gd name="T18" fmla="*/ 279 w 394"/>
                  <a:gd name="T19" fmla="*/ 119 h 119"/>
                  <a:gd name="T20" fmla="*/ 279 w 394"/>
                  <a:gd name="T21" fmla="*/ 119 h 119"/>
                  <a:gd name="T22" fmla="*/ 279 w 394"/>
                  <a:gd name="T23" fmla="*/ 119 h 119"/>
                  <a:gd name="T24" fmla="*/ 362 w 394"/>
                  <a:gd name="T25" fmla="*/ 94 h 119"/>
                  <a:gd name="T26" fmla="*/ 394 w 394"/>
                  <a:gd name="T27" fmla="*/ 100 h 119"/>
                  <a:gd name="T28" fmla="*/ 394 w 394"/>
                  <a:gd name="T29" fmla="*/ 0 h 119"/>
                  <a:gd name="T30" fmla="*/ 0 w 394"/>
                  <a:gd name="T31"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4" h="119">
                    <a:moveTo>
                      <a:pt x="0" y="0"/>
                    </a:moveTo>
                    <a:cubicBezTo>
                      <a:pt x="0" y="101"/>
                      <a:pt x="0" y="101"/>
                      <a:pt x="0" y="101"/>
                    </a:cubicBezTo>
                    <a:cubicBezTo>
                      <a:pt x="8" y="97"/>
                      <a:pt x="17" y="94"/>
                      <a:pt x="32" y="94"/>
                    </a:cubicBezTo>
                    <a:cubicBezTo>
                      <a:pt x="73" y="94"/>
                      <a:pt x="73" y="119"/>
                      <a:pt x="114" y="119"/>
                    </a:cubicBezTo>
                    <a:cubicBezTo>
                      <a:pt x="120" y="119"/>
                      <a:pt x="126" y="119"/>
                      <a:pt x="131" y="118"/>
                    </a:cubicBezTo>
                    <a:cubicBezTo>
                      <a:pt x="131" y="118"/>
                      <a:pt x="131" y="118"/>
                      <a:pt x="131" y="118"/>
                    </a:cubicBezTo>
                    <a:cubicBezTo>
                      <a:pt x="156" y="112"/>
                      <a:pt x="162" y="94"/>
                      <a:pt x="197" y="94"/>
                    </a:cubicBezTo>
                    <a:cubicBezTo>
                      <a:pt x="231" y="94"/>
                      <a:pt x="237" y="112"/>
                      <a:pt x="262" y="118"/>
                    </a:cubicBezTo>
                    <a:cubicBezTo>
                      <a:pt x="262" y="118"/>
                      <a:pt x="262" y="118"/>
                      <a:pt x="262" y="118"/>
                    </a:cubicBezTo>
                    <a:cubicBezTo>
                      <a:pt x="267" y="119"/>
                      <a:pt x="272" y="119"/>
                      <a:pt x="279" y="119"/>
                    </a:cubicBezTo>
                    <a:cubicBezTo>
                      <a:pt x="279" y="119"/>
                      <a:pt x="279" y="119"/>
                      <a:pt x="279" y="119"/>
                    </a:cubicBezTo>
                    <a:cubicBezTo>
                      <a:pt x="279" y="119"/>
                      <a:pt x="279" y="119"/>
                      <a:pt x="279" y="119"/>
                    </a:cubicBezTo>
                    <a:cubicBezTo>
                      <a:pt x="320" y="119"/>
                      <a:pt x="320" y="94"/>
                      <a:pt x="362" y="94"/>
                    </a:cubicBezTo>
                    <a:cubicBezTo>
                      <a:pt x="376" y="94"/>
                      <a:pt x="386" y="96"/>
                      <a:pt x="394" y="100"/>
                    </a:cubicBezTo>
                    <a:cubicBezTo>
                      <a:pt x="394" y="0"/>
                      <a:pt x="394" y="0"/>
                      <a:pt x="394" y="0"/>
                    </a:cubicBez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grpSp>
      </p:grpSp>
      <p:grpSp>
        <p:nvGrpSpPr>
          <p:cNvPr id="60" name="Group 59"/>
          <p:cNvGrpSpPr/>
          <p:nvPr/>
        </p:nvGrpSpPr>
        <p:grpSpPr>
          <a:xfrm>
            <a:off x="4897692" y="4345354"/>
            <a:ext cx="586523" cy="1034812"/>
            <a:chOff x="7459720" y="2554092"/>
            <a:chExt cx="1487488" cy="2820249"/>
          </a:xfrm>
        </p:grpSpPr>
        <p:sp>
          <p:nvSpPr>
            <p:cNvPr id="61" name="Can 43"/>
            <p:cNvSpPr/>
            <p:nvPr/>
          </p:nvSpPr>
          <p:spPr>
            <a:xfrm>
              <a:off x="7459720" y="2554092"/>
              <a:ext cx="1486798" cy="1786784"/>
            </a:xfrm>
            <a:prstGeom prst="ca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nvGrpSpPr>
            <p:cNvPr id="62" name="Group 61"/>
            <p:cNvGrpSpPr/>
            <p:nvPr/>
          </p:nvGrpSpPr>
          <p:grpSpPr>
            <a:xfrm>
              <a:off x="7459720" y="3988453"/>
              <a:ext cx="1487488" cy="1385888"/>
              <a:chOff x="7066894" y="4004384"/>
              <a:chExt cx="1487488" cy="1385888"/>
            </a:xfrm>
          </p:grpSpPr>
          <p:sp>
            <p:nvSpPr>
              <p:cNvPr id="63" name="Freeform 5"/>
              <p:cNvSpPr>
                <a:spLocks/>
              </p:cNvSpPr>
              <p:nvPr/>
            </p:nvSpPr>
            <p:spPr bwMode="auto">
              <a:xfrm>
                <a:off x="7066894" y="4356809"/>
                <a:ext cx="646113" cy="692150"/>
              </a:xfrm>
              <a:custGeom>
                <a:avLst/>
                <a:gdLst>
                  <a:gd name="T0" fmla="*/ 131 w 171"/>
                  <a:gd name="T1" fmla="*/ 24 h 184"/>
                  <a:gd name="T2" fmla="*/ 114 w 171"/>
                  <a:gd name="T3" fmla="*/ 26 h 184"/>
                  <a:gd name="T4" fmla="*/ 32 w 171"/>
                  <a:gd name="T5" fmla="*/ 0 h 184"/>
                  <a:gd name="T6" fmla="*/ 0 w 171"/>
                  <a:gd name="T7" fmla="*/ 7 h 184"/>
                  <a:gd name="T8" fmla="*/ 0 w 171"/>
                  <a:gd name="T9" fmla="*/ 9 h 184"/>
                  <a:gd name="T10" fmla="*/ 127 w 171"/>
                  <a:gd name="T11" fmla="*/ 182 h 184"/>
                  <a:gd name="T12" fmla="*/ 145 w 171"/>
                  <a:gd name="T13" fmla="*/ 184 h 184"/>
                  <a:gd name="T14" fmla="*/ 171 w 171"/>
                  <a:gd name="T15" fmla="*/ 178 h 184"/>
                  <a:gd name="T16" fmla="*/ 131 w 171"/>
                  <a:gd name="T17" fmla="*/ 24 h 184"/>
                  <a:gd name="T18" fmla="*/ 131 w 171"/>
                  <a:gd name="T19" fmla="*/ 2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84">
                    <a:moveTo>
                      <a:pt x="131" y="24"/>
                    </a:moveTo>
                    <a:cubicBezTo>
                      <a:pt x="126" y="25"/>
                      <a:pt x="120" y="26"/>
                      <a:pt x="114" y="26"/>
                    </a:cubicBezTo>
                    <a:cubicBezTo>
                      <a:pt x="73" y="26"/>
                      <a:pt x="73" y="0"/>
                      <a:pt x="32" y="0"/>
                    </a:cubicBezTo>
                    <a:cubicBezTo>
                      <a:pt x="17" y="0"/>
                      <a:pt x="8" y="3"/>
                      <a:pt x="0" y="7"/>
                    </a:cubicBezTo>
                    <a:cubicBezTo>
                      <a:pt x="0" y="9"/>
                      <a:pt x="0" y="9"/>
                      <a:pt x="0" y="9"/>
                    </a:cubicBezTo>
                    <a:cubicBezTo>
                      <a:pt x="127" y="182"/>
                      <a:pt x="127" y="182"/>
                      <a:pt x="127" y="182"/>
                    </a:cubicBezTo>
                    <a:cubicBezTo>
                      <a:pt x="132" y="183"/>
                      <a:pt x="139" y="184"/>
                      <a:pt x="145" y="184"/>
                    </a:cubicBezTo>
                    <a:cubicBezTo>
                      <a:pt x="155" y="184"/>
                      <a:pt x="164" y="182"/>
                      <a:pt x="171" y="178"/>
                    </a:cubicBezTo>
                    <a:cubicBezTo>
                      <a:pt x="131" y="24"/>
                      <a:pt x="131" y="24"/>
                      <a:pt x="131" y="24"/>
                    </a:cubicBezTo>
                    <a:cubicBezTo>
                      <a:pt x="131" y="24"/>
                      <a:pt x="131" y="24"/>
                      <a:pt x="131" y="24"/>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64" name="Freeform 6"/>
              <p:cNvSpPr>
                <a:spLocks/>
              </p:cNvSpPr>
              <p:nvPr/>
            </p:nvSpPr>
            <p:spPr bwMode="auto">
              <a:xfrm>
                <a:off x="7905094" y="4356809"/>
                <a:ext cx="649288" cy="692150"/>
              </a:xfrm>
              <a:custGeom>
                <a:avLst/>
                <a:gdLst>
                  <a:gd name="T0" fmla="*/ 140 w 172"/>
                  <a:gd name="T1" fmla="*/ 0 h 184"/>
                  <a:gd name="T2" fmla="*/ 57 w 172"/>
                  <a:gd name="T3" fmla="*/ 26 h 184"/>
                  <a:gd name="T4" fmla="*/ 40 w 172"/>
                  <a:gd name="T5" fmla="*/ 24 h 184"/>
                  <a:gd name="T6" fmla="*/ 0 w 172"/>
                  <a:gd name="T7" fmla="*/ 178 h 184"/>
                  <a:gd name="T8" fmla="*/ 26 w 172"/>
                  <a:gd name="T9" fmla="*/ 184 h 184"/>
                  <a:gd name="T10" fmla="*/ 44 w 172"/>
                  <a:gd name="T11" fmla="*/ 182 h 184"/>
                  <a:gd name="T12" fmla="*/ 172 w 172"/>
                  <a:gd name="T13" fmla="*/ 9 h 184"/>
                  <a:gd name="T14" fmla="*/ 172 w 172"/>
                  <a:gd name="T15" fmla="*/ 6 h 184"/>
                  <a:gd name="T16" fmla="*/ 140 w 172"/>
                  <a:gd name="T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184">
                    <a:moveTo>
                      <a:pt x="140" y="0"/>
                    </a:moveTo>
                    <a:cubicBezTo>
                      <a:pt x="98" y="0"/>
                      <a:pt x="98" y="26"/>
                      <a:pt x="57" y="26"/>
                    </a:cubicBezTo>
                    <a:cubicBezTo>
                      <a:pt x="50" y="26"/>
                      <a:pt x="45" y="25"/>
                      <a:pt x="40" y="24"/>
                    </a:cubicBezTo>
                    <a:cubicBezTo>
                      <a:pt x="0" y="178"/>
                      <a:pt x="0" y="178"/>
                      <a:pt x="0" y="178"/>
                    </a:cubicBezTo>
                    <a:cubicBezTo>
                      <a:pt x="6" y="182"/>
                      <a:pt x="16" y="184"/>
                      <a:pt x="26" y="184"/>
                    </a:cubicBezTo>
                    <a:cubicBezTo>
                      <a:pt x="33" y="184"/>
                      <a:pt x="39" y="183"/>
                      <a:pt x="44" y="182"/>
                    </a:cubicBezTo>
                    <a:cubicBezTo>
                      <a:pt x="172" y="9"/>
                      <a:pt x="172" y="9"/>
                      <a:pt x="172" y="9"/>
                    </a:cubicBezTo>
                    <a:cubicBezTo>
                      <a:pt x="172" y="6"/>
                      <a:pt x="172" y="6"/>
                      <a:pt x="172" y="6"/>
                    </a:cubicBezTo>
                    <a:cubicBezTo>
                      <a:pt x="164" y="3"/>
                      <a:pt x="154" y="0"/>
                      <a:pt x="140" y="0"/>
                    </a:cubicBezTo>
                    <a:close/>
                  </a:path>
                </a:pathLst>
              </a:custGeom>
              <a:solidFill>
                <a:srgbClr val="A6A8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65" name="Freeform 7"/>
              <p:cNvSpPr>
                <a:spLocks/>
              </p:cNvSpPr>
              <p:nvPr/>
            </p:nvSpPr>
            <p:spPr bwMode="auto">
              <a:xfrm>
                <a:off x="7562194" y="4356809"/>
                <a:ext cx="493713" cy="692150"/>
              </a:xfrm>
              <a:custGeom>
                <a:avLst/>
                <a:gdLst>
                  <a:gd name="T0" fmla="*/ 0 w 131"/>
                  <a:gd name="T1" fmla="*/ 24 h 184"/>
                  <a:gd name="T2" fmla="*/ 40 w 131"/>
                  <a:gd name="T3" fmla="*/ 178 h 184"/>
                  <a:gd name="T4" fmla="*/ 40 w 131"/>
                  <a:gd name="T5" fmla="*/ 178 h 184"/>
                  <a:gd name="T6" fmla="*/ 66 w 131"/>
                  <a:gd name="T7" fmla="*/ 184 h 184"/>
                  <a:gd name="T8" fmla="*/ 91 w 131"/>
                  <a:gd name="T9" fmla="*/ 178 h 184"/>
                  <a:gd name="T10" fmla="*/ 91 w 131"/>
                  <a:gd name="T11" fmla="*/ 178 h 184"/>
                  <a:gd name="T12" fmla="*/ 131 w 131"/>
                  <a:gd name="T13" fmla="*/ 24 h 184"/>
                  <a:gd name="T14" fmla="*/ 66 w 131"/>
                  <a:gd name="T15" fmla="*/ 0 h 184"/>
                  <a:gd name="T16" fmla="*/ 0 w 131"/>
                  <a:gd name="T17" fmla="*/ 2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84">
                    <a:moveTo>
                      <a:pt x="0" y="24"/>
                    </a:moveTo>
                    <a:cubicBezTo>
                      <a:pt x="40" y="178"/>
                      <a:pt x="40" y="178"/>
                      <a:pt x="40" y="178"/>
                    </a:cubicBezTo>
                    <a:cubicBezTo>
                      <a:pt x="40" y="178"/>
                      <a:pt x="40" y="178"/>
                      <a:pt x="40" y="178"/>
                    </a:cubicBezTo>
                    <a:cubicBezTo>
                      <a:pt x="47" y="182"/>
                      <a:pt x="55" y="184"/>
                      <a:pt x="66" y="184"/>
                    </a:cubicBezTo>
                    <a:cubicBezTo>
                      <a:pt x="75" y="184"/>
                      <a:pt x="84" y="182"/>
                      <a:pt x="91" y="178"/>
                    </a:cubicBezTo>
                    <a:cubicBezTo>
                      <a:pt x="91" y="178"/>
                      <a:pt x="91" y="178"/>
                      <a:pt x="91" y="178"/>
                    </a:cubicBezTo>
                    <a:cubicBezTo>
                      <a:pt x="131" y="24"/>
                      <a:pt x="131" y="24"/>
                      <a:pt x="131" y="24"/>
                    </a:cubicBezTo>
                    <a:cubicBezTo>
                      <a:pt x="106" y="18"/>
                      <a:pt x="100" y="0"/>
                      <a:pt x="66" y="0"/>
                    </a:cubicBezTo>
                    <a:cubicBezTo>
                      <a:pt x="31" y="0"/>
                      <a:pt x="25" y="18"/>
                      <a:pt x="0" y="24"/>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66" name="Freeform 8"/>
              <p:cNvSpPr>
                <a:spLocks/>
              </p:cNvSpPr>
              <p:nvPr/>
            </p:nvSpPr>
            <p:spPr bwMode="auto">
              <a:xfrm>
                <a:off x="7811432" y="5021971"/>
                <a:ext cx="260350" cy="368300"/>
              </a:xfrm>
              <a:custGeom>
                <a:avLst/>
                <a:gdLst>
                  <a:gd name="T0" fmla="*/ 25 w 69"/>
                  <a:gd name="T1" fmla="*/ 0 h 98"/>
                  <a:gd name="T2" fmla="*/ 0 w 69"/>
                  <a:gd name="T3" fmla="*/ 98 h 98"/>
                  <a:gd name="T4" fmla="*/ 69 w 69"/>
                  <a:gd name="T5" fmla="*/ 4 h 98"/>
                  <a:gd name="T6" fmla="*/ 51 w 69"/>
                  <a:gd name="T7" fmla="*/ 7 h 98"/>
                  <a:gd name="T8" fmla="*/ 25 w 69"/>
                  <a:gd name="T9" fmla="*/ 0 h 98"/>
                </a:gdLst>
                <a:ahLst/>
                <a:cxnLst>
                  <a:cxn ang="0">
                    <a:pos x="T0" y="T1"/>
                  </a:cxn>
                  <a:cxn ang="0">
                    <a:pos x="T2" y="T3"/>
                  </a:cxn>
                  <a:cxn ang="0">
                    <a:pos x="T4" y="T5"/>
                  </a:cxn>
                  <a:cxn ang="0">
                    <a:pos x="T6" y="T7"/>
                  </a:cxn>
                  <a:cxn ang="0">
                    <a:pos x="T8" y="T9"/>
                  </a:cxn>
                </a:cxnLst>
                <a:rect l="0" t="0" r="r" b="b"/>
                <a:pathLst>
                  <a:path w="69" h="98">
                    <a:moveTo>
                      <a:pt x="25" y="0"/>
                    </a:moveTo>
                    <a:cubicBezTo>
                      <a:pt x="0" y="98"/>
                      <a:pt x="0" y="98"/>
                      <a:pt x="0" y="98"/>
                    </a:cubicBezTo>
                    <a:cubicBezTo>
                      <a:pt x="69" y="4"/>
                      <a:pt x="69" y="4"/>
                      <a:pt x="69" y="4"/>
                    </a:cubicBezTo>
                    <a:cubicBezTo>
                      <a:pt x="64" y="6"/>
                      <a:pt x="58" y="7"/>
                      <a:pt x="51" y="7"/>
                    </a:cubicBezTo>
                    <a:cubicBezTo>
                      <a:pt x="41" y="7"/>
                      <a:pt x="31" y="4"/>
                      <a:pt x="25"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67" name="Freeform 9"/>
              <p:cNvSpPr>
                <a:spLocks/>
              </p:cNvSpPr>
              <p:nvPr/>
            </p:nvSpPr>
            <p:spPr bwMode="auto">
              <a:xfrm>
                <a:off x="7546319" y="5026734"/>
                <a:ext cx="265113" cy="363538"/>
              </a:xfrm>
              <a:custGeom>
                <a:avLst/>
                <a:gdLst>
                  <a:gd name="T0" fmla="*/ 45 w 70"/>
                  <a:gd name="T1" fmla="*/ 0 h 97"/>
                  <a:gd name="T2" fmla="*/ 18 w 70"/>
                  <a:gd name="T3" fmla="*/ 6 h 97"/>
                  <a:gd name="T4" fmla="*/ 0 w 70"/>
                  <a:gd name="T5" fmla="*/ 3 h 97"/>
                  <a:gd name="T6" fmla="*/ 70 w 70"/>
                  <a:gd name="T7" fmla="*/ 97 h 97"/>
                  <a:gd name="T8" fmla="*/ 45 w 70"/>
                  <a:gd name="T9" fmla="*/ 0 h 97"/>
                  <a:gd name="T10" fmla="*/ 45 w 70"/>
                  <a:gd name="T11" fmla="*/ 0 h 97"/>
                </a:gdLst>
                <a:ahLst/>
                <a:cxnLst>
                  <a:cxn ang="0">
                    <a:pos x="T0" y="T1"/>
                  </a:cxn>
                  <a:cxn ang="0">
                    <a:pos x="T2" y="T3"/>
                  </a:cxn>
                  <a:cxn ang="0">
                    <a:pos x="T4" y="T5"/>
                  </a:cxn>
                  <a:cxn ang="0">
                    <a:pos x="T6" y="T7"/>
                  </a:cxn>
                  <a:cxn ang="0">
                    <a:pos x="T8" y="T9"/>
                  </a:cxn>
                  <a:cxn ang="0">
                    <a:pos x="T10" y="T11"/>
                  </a:cxn>
                </a:cxnLst>
                <a:rect l="0" t="0" r="r" b="b"/>
                <a:pathLst>
                  <a:path w="70" h="97">
                    <a:moveTo>
                      <a:pt x="45" y="0"/>
                    </a:moveTo>
                    <a:cubicBezTo>
                      <a:pt x="38" y="4"/>
                      <a:pt x="28" y="6"/>
                      <a:pt x="18" y="6"/>
                    </a:cubicBezTo>
                    <a:cubicBezTo>
                      <a:pt x="12" y="6"/>
                      <a:pt x="5" y="5"/>
                      <a:pt x="0" y="3"/>
                    </a:cubicBezTo>
                    <a:cubicBezTo>
                      <a:pt x="70" y="97"/>
                      <a:pt x="70" y="97"/>
                      <a:pt x="70" y="97"/>
                    </a:cubicBezTo>
                    <a:cubicBezTo>
                      <a:pt x="45" y="0"/>
                      <a:pt x="45" y="0"/>
                      <a:pt x="45" y="0"/>
                    </a:cubicBezTo>
                    <a:cubicBezTo>
                      <a:pt x="45" y="0"/>
                      <a:pt x="45" y="0"/>
                      <a:pt x="45" y="0"/>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68" name="Freeform 10"/>
              <p:cNvSpPr>
                <a:spLocks/>
              </p:cNvSpPr>
              <p:nvPr/>
            </p:nvSpPr>
            <p:spPr bwMode="auto">
              <a:xfrm>
                <a:off x="7713007" y="5021971"/>
                <a:ext cx="192088" cy="368300"/>
              </a:xfrm>
              <a:custGeom>
                <a:avLst/>
                <a:gdLst>
                  <a:gd name="T0" fmla="*/ 26 w 51"/>
                  <a:gd name="T1" fmla="*/ 7 h 98"/>
                  <a:gd name="T2" fmla="*/ 0 w 51"/>
                  <a:gd name="T3" fmla="*/ 1 h 98"/>
                  <a:gd name="T4" fmla="*/ 0 w 51"/>
                  <a:gd name="T5" fmla="*/ 1 h 98"/>
                  <a:gd name="T6" fmla="*/ 26 w 51"/>
                  <a:gd name="T7" fmla="*/ 98 h 98"/>
                  <a:gd name="T8" fmla="*/ 51 w 51"/>
                  <a:gd name="T9" fmla="*/ 0 h 98"/>
                  <a:gd name="T10" fmla="*/ 51 w 51"/>
                  <a:gd name="T11" fmla="*/ 0 h 98"/>
                  <a:gd name="T12" fmla="*/ 26 w 51"/>
                  <a:gd name="T13" fmla="*/ 7 h 98"/>
                </a:gdLst>
                <a:ahLst/>
                <a:cxnLst>
                  <a:cxn ang="0">
                    <a:pos x="T0" y="T1"/>
                  </a:cxn>
                  <a:cxn ang="0">
                    <a:pos x="T2" y="T3"/>
                  </a:cxn>
                  <a:cxn ang="0">
                    <a:pos x="T4" y="T5"/>
                  </a:cxn>
                  <a:cxn ang="0">
                    <a:pos x="T6" y="T7"/>
                  </a:cxn>
                  <a:cxn ang="0">
                    <a:pos x="T8" y="T9"/>
                  </a:cxn>
                  <a:cxn ang="0">
                    <a:pos x="T10" y="T11"/>
                  </a:cxn>
                  <a:cxn ang="0">
                    <a:pos x="T12" y="T13"/>
                  </a:cxn>
                </a:cxnLst>
                <a:rect l="0" t="0" r="r" b="b"/>
                <a:pathLst>
                  <a:path w="51" h="98">
                    <a:moveTo>
                      <a:pt x="26" y="7"/>
                    </a:moveTo>
                    <a:cubicBezTo>
                      <a:pt x="15" y="7"/>
                      <a:pt x="7" y="5"/>
                      <a:pt x="0" y="1"/>
                    </a:cubicBezTo>
                    <a:cubicBezTo>
                      <a:pt x="0" y="1"/>
                      <a:pt x="0" y="1"/>
                      <a:pt x="0" y="1"/>
                    </a:cubicBezTo>
                    <a:cubicBezTo>
                      <a:pt x="26" y="98"/>
                      <a:pt x="26" y="98"/>
                      <a:pt x="26" y="98"/>
                    </a:cubicBezTo>
                    <a:cubicBezTo>
                      <a:pt x="51" y="0"/>
                      <a:pt x="51" y="0"/>
                      <a:pt x="51" y="0"/>
                    </a:cubicBezTo>
                    <a:cubicBezTo>
                      <a:pt x="51" y="0"/>
                      <a:pt x="51" y="0"/>
                      <a:pt x="51" y="0"/>
                    </a:cubicBezTo>
                    <a:cubicBezTo>
                      <a:pt x="44" y="4"/>
                      <a:pt x="35" y="7"/>
                      <a:pt x="26" y="7"/>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69" name="Freeform 12"/>
              <p:cNvSpPr>
                <a:spLocks/>
              </p:cNvSpPr>
              <p:nvPr/>
            </p:nvSpPr>
            <p:spPr bwMode="auto">
              <a:xfrm>
                <a:off x="7066894" y="4004384"/>
                <a:ext cx="1487488" cy="447675"/>
              </a:xfrm>
              <a:custGeom>
                <a:avLst/>
                <a:gdLst>
                  <a:gd name="T0" fmla="*/ 0 w 394"/>
                  <a:gd name="T1" fmla="*/ 0 h 119"/>
                  <a:gd name="T2" fmla="*/ 0 w 394"/>
                  <a:gd name="T3" fmla="*/ 101 h 119"/>
                  <a:gd name="T4" fmla="*/ 32 w 394"/>
                  <a:gd name="T5" fmla="*/ 94 h 119"/>
                  <a:gd name="T6" fmla="*/ 114 w 394"/>
                  <a:gd name="T7" fmla="*/ 119 h 119"/>
                  <a:gd name="T8" fmla="*/ 131 w 394"/>
                  <a:gd name="T9" fmla="*/ 118 h 119"/>
                  <a:gd name="T10" fmla="*/ 131 w 394"/>
                  <a:gd name="T11" fmla="*/ 118 h 119"/>
                  <a:gd name="T12" fmla="*/ 197 w 394"/>
                  <a:gd name="T13" fmla="*/ 94 h 119"/>
                  <a:gd name="T14" fmla="*/ 262 w 394"/>
                  <a:gd name="T15" fmla="*/ 118 h 119"/>
                  <a:gd name="T16" fmla="*/ 262 w 394"/>
                  <a:gd name="T17" fmla="*/ 118 h 119"/>
                  <a:gd name="T18" fmla="*/ 279 w 394"/>
                  <a:gd name="T19" fmla="*/ 119 h 119"/>
                  <a:gd name="T20" fmla="*/ 279 w 394"/>
                  <a:gd name="T21" fmla="*/ 119 h 119"/>
                  <a:gd name="T22" fmla="*/ 279 w 394"/>
                  <a:gd name="T23" fmla="*/ 119 h 119"/>
                  <a:gd name="T24" fmla="*/ 362 w 394"/>
                  <a:gd name="T25" fmla="*/ 94 h 119"/>
                  <a:gd name="T26" fmla="*/ 394 w 394"/>
                  <a:gd name="T27" fmla="*/ 100 h 119"/>
                  <a:gd name="T28" fmla="*/ 394 w 394"/>
                  <a:gd name="T29" fmla="*/ 0 h 119"/>
                  <a:gd name="T30" fmla="*/ 0 w 394"/>
                  <a:gd name="T31"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4" h="119">
                    <a:moveTo>
                      <a:pt x="0" y="0"/>
                    </a:moveTo>
                    <a:cubicBezTo>
                      <a:pt x="0" y="101"/>
                      <a:pt x="0" y="101"/>
                      <a:pt x="0" y="101"/>
                    </a:cubicBezTo>
                    <a:cubicBezTo>
                      <a:pt x="8" y="97"/>
                      <a:pt x="17" y="94"/>
                      <a:pt x="32" y="94"/>
                    </a:cubicBezTo>
                    <a:cubicBezTo>
                      <a:pt x="73" y="94"/>
                      <a:pt x="73" y="119"/>
                      <a:pt x="114" y="119"/>
                    </a:cubicBezTo>
                    <a:cubicBezTo>
                      <a:pt x="120" y="119"/>
                      <a:pt x="126" y="119"/>
                      <a:pt x="131" y="118"/>
                    </a:cubicBezTo>
                    <a:cubicBezTo>
                      <a:pt x="131" y="118"/>
                      <a:pt x="131" y="118"/>
                      <a:pt x="131" y="118"/>
                    </a:cubicBezTo>
                    <a:cubicBezTo>
                      <a:pt x="156" y="112"/>
                      <a:pt x="162" y="94"/>
                      <a:pt x="197" y="94"/>
                    </a:cubicBezTo>
                    <a:cubicBezTo>
                      <a:pt x="231" y="94"/>
                      <a:pt x="237" y="112"/>
                      <a:pt x="262" y="118"/>
                    </a:cubicBezTo>
                    <a:cubicBezTo>
                      <a:pt x="262" y="118"/>
                      <a:pt x="262" y="118"/>
                      <a:pt x="262" y="118"/>
                    </a:cubicBezTo>
                    <a:cubicBezTo>
                      <a:pt x="267" y="119"/>
                      <a:pt x="272" y="119"/>
                      <a:pt x="279" y="119"/>
                    </a:cubicBezTo>
                    <a:cubicBezTo>
                      <a:pt x="279" y="119"/>
                      <a:pt x="279" y="119"/>
                      <a:pt x="279" y="119"/>
                    </a:cubicBezTo>
                    <a:cubicBezTo>
                      <a:pt x="279" y="119"/>
                      <a:pt x="279" y="119"/>
                      <a:pt x="279" y="119"/>
                    </a:cubicBezTo>
                    <a:cubicBezTo>
                      <a:pt x="320" y="119"/>
                      <a:pt x="320" y="94"/>
                      <a:pt x="362" y="94"/>
                    </a:cubicBezTo>
                    <a:cubicBezTo>
                      <a:pt x="376" y="94"/>
                      <a:pt x="386" y="96"/>
                      <a:pt x="394" y="100"/>
                    </a:cubicBezTo>
                    <a:cubicBezTo>
                      <a:pt x="394" y="0"/>
                      <a:pt x="394" y="0"/>
                      <a:pt x="394" y="0"/>
                    </a:cubicBez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grpSp>
      </p:grpSp>
      <p:grpSp>
        <p:nvGrpSpPr>
          <p:cNvPr id="70" name="Group 69"/>
          <p:cNvGrpSpPr/>
          <p:nvPr/>
        </p:nvGrpSpPr>
        <p:grpSpPr>
          <a:xfrm>
            <a:off x="5898451" y="3813909"/>
            <a:ext cx="586523" cy="1566257"/>
            <a:chOff x="7459720" y="1105701"/>
            <a:chExt cx="1487488" cy="4268640"/>
          </a:xfrm>
        </p:grpSpPr>
        <p:sp>
          <p:nvSpPr>
            <p:cNvPr id="71" name="Can 59"/>
            <p:cNvSpPr/>
            <p:nvPr/>
          </p:nvSpPr>
          <p:spPr>
            <a:xfrm>
              <a:off x="7459720" y="1105701"/>
              <a:ext cx="1486798" cy="3235174"/>
            </a:xfrm>
            <a:prstGeom prst="ca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nvGrpSpPr>
            <p:cNvPr id="72" name="Group 71"/>
            <p:cNvGrpSpPr/>
            <p:nvPr/>
          </p:nvGrpSpPr>
          <p:grpSpPr>
            <a:xfrm>
              <a:off x="7459720" y="3988453"/>
              <a:ext cx="1487488" cy="1385888"/>
              <a:chOff x="7066894" y="4004384"/>
              <a:chExt cx="1487488" cy="1385888"/>
            </a:xfrm>
          </p:grpSpPr>
          <p:sp>
            <p:nvSpPr>
              <p:cNvPr id="73" name="Freeform 5"/>
              <p:cNvSpPr>
                <a:spLocks/>
              </p:cNvSpPr>
              <p:nvPr/>
            </p:nvSpPr>
            <p:spPr bwMode="auto">
              <a:xfrm>
                <a:off x="7066894" y="4356809"/>
                <a:ext cx="646113" cy="692150"/>
              </a:xfrm>
              <a:custGeom>
                <a:avLst/>
                <a:gdLst>
                  <a:gd name="T0" fmla="*/ 131 w 171"/>
                  <a:gd name="T1" fmla="*/ 24 h 184"/>
                  <a:gd name="T2" fmla="*/ 114 w 171"/>
                  <a:gd name="T3" fmla="*/ 26 h 184"/>
                  <a:gd name="T4" fmla="*/ 32 w 171"/>
                  <a:gd name="T5" fmla="*/ 0 h 184"/>
                  <a:gd name="T6" fmla="*/ 0 w 171"/>
                  <a:gd name="T7" fmla="*/ 7 h 184"/>
                  <a:gd name="T8" fmla="*/ 0 w 171"/>
                  <a:gd name="T9" fmla="*/ 9 h 184"/>
                  <a:gd name="T10" fmla="*/ 127 w 171"/>
                  <a:gd name="T11" fmla="*/ 182 h 184"/>
                  <a:gd name="T12" fmla="*/ 145 w 171"/>
                  <a:gd name="T13" fmla="*/ 184 h 184"/>
                  <a:gd name="T14" fmla="*/ 171 w 171"/>
                  <a:gd name="T15" fmla="*/ 178 h 184"/>
                  <a:gd name="T16" fmla="*/ 131 w 171"/>
                  <a:gd name="T17" fmla="*/ 24 h 184"/>
                  <a:gd name="T18" fmla="*/ 131 w 171"/>
                  <a:gd name="T19" fmla="*/ 2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84">
                    <a:moveTo>
                      <a:pt x="131" y="24"/>
                    </a:moveTo>
                    <a:cubicBezTo>
                      <a:pt x="126" y="25"/>
                      <a:pt x="120" y="26"/>
                      <a:pt x="114" y="26"/>
                    </a:cubicBezTo>
                    <a:cubicBezTo>
                      <a:pt x="73" y="26"/>
                      <a:pt x="73" y="0"/>
                      <a:pt x="32" y="0"/>
                    </a:cubicBezTo>
                    <a:cubicBezTo>
                      <a:pt x="17" y="0"/>
                      <a:pt x="8" y="3"/>
                      <a:pt x="0" y="7"/>
                    </a:cubicBezTo>
                    <a:cubicBezTo>
                      <a:pt x="0" y="9"/>
                      <a:pt x="0" y="9"/>
                      <a:pt x="0" y="9"/>
                    </a:cubicBezTo>
                    <a:cubicBezTo>
                      <a:pt x="127" y="182"/>
                      <a:pt x="127" y="182"/>
                      <a:pt x="127" y="182"/>
                    </a:cubicBezTo>
                    <a:cubicBezTo>
                      <a:pt x="132" y="183"/>
                      <a:pt x="139" y="184"/>
                      <a:pt x="145" y="184"/>
                    </a:cubicBezTo>
                    <a:cubicBezTo>
                      <a:pt x="155" y="184"/>
                      <a:pt x="164" y="182"/>
                      <a:pt x="171" y="178"/>
                    </a:cubicBezTo>
                    <a:cubicBezTo>
                      <a:pt x="131" y="24"/>
                      <a:pt x="131" y="24"/>
                      <a:pt x="131" y="24"/>
                    </a:cubicBezTo>
                    <a:cubicBezTo>
                      <a:pt x="131" y="24"/>
                      <a:pt x="131" y="24"/>
                      <a:pt x="131" y="24"/>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74" name="Freeform 6"/>
              <p:cNvSpPr>
                <a:spLocks/>
              </p:cNvSpPr>
              <p:nvPr/>
            </p:nvSpPr>
            <p:spPr bwMode="auto">
              <a:xfrm>
                <a:off x="7905094" y="4356809"/>
                <a:ext cx="649288" cy="692150"/>
              </a:xfrm>
              <a:custGeom>
                <a:avLst/>
                <a:gdLst>
                  <a:gd name="T0" fmla="*/ 140 w 172"/>
                  <a:gd name="T1" fmla="*/ 0 h 184"/>
                  <a:gd name="T2" fmla="*/ 57 w 172"/>
                  <a:gd name="T3" fmla="*/ 26 h 184"/>
                  <a:gd name="T4" fmla="*/ 40 w 172"/>
                  <a:gd name="T5" fmla="*/ 24 h 184"/>
                  <a:gd name="T6" fmla="*/ 0 w 172"/>
                  <a:gd name="T7" fmla="*/ 178 h 184"/>
                  <a:gd name="T8" fmla="*/ 26 w 172"/>
                  <a:gd name="T9" fmla="*/ 184 h 184"/>
                  <a:gd name="T10" fmla="*/ 44 w 172"/>
                  <a:gd name="T11" fmla="*/ 182 h 184"/>
                  <a:gd name="T12" fmla="*/ 172 w 172"/>
                  <a:gd name="T13" fmla="*/ 9 h 184"/>
                  <a:gd name="T14" fmla="*/ 172 w 172"/>
                  <a:gd name="T15" fmla="*/ 6 h 184"/>
                  <a:gd name="T16" fmla="*/ 140 w 172"/>
                  <a:gd name="T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184">
                    <a:moveTo>
                      <a:pt x="140" y="0"/>
                    </a:moveTo>
                    <a:cubicBezTo>
                      <a:pt x="98" y="0"/>
                      <a:pt x="98" y="26"/>
                      <a:pt x="57" y="26"/>
                    </a:cubicBezTo>
                    <a:cubicBezTo>
                      <a:pt x="50" y="26"/>
                      <a:pt x="45" y="25"/>
                      <a:pt x="40" y="24"/>
                    </a:cubicBezTo>
                    <a:cubicBezTo>
                      <a:pt x="0" y="178"/>
                      <a:pt x="0" y="178"/>
                      <a:pt x="0" y="178"/>
                    </a:cubicBezTo>
                    <a:cubicBezTo>
                      <a:pt x="6" y="182"/>
                      <a:pt x="16" y="184"/>
                      <a:pt x="26" y="184"/>
                    </a:cubicBezTo>
                    <a:cubicBezTo>
                      <a:pt x="33" y="184"/>
                      <a:pt x="39" y="183"/>
                      <a:pt x="44" y="182"/>
                    </a:cubicBezTo>
                    <a:cubicBezTo>
                      <a:pt x="172" y="9"/>
                      <a:pt x="172" y="9"/>
                      <a:pt x="172" y="9"/>
                    </a:cubicBezTo>
                    <a:cubicBezTo>
                      <a:pt x="172" y="6"/>
                      <a:pt x="172" y="6"/>
                      <a:pt x="172" y="6"/>
                    </a:cubicBezTo>
                    <a:cubicBezTo>
                      <a:pt x="164" y="3"/>
                      <a:pt x="154" y="0"/>
                      <a:pt x="140" y="0"/>
                    </a:cubicBezTo>
                    <a:close/>
                  </a:path>
                </a:pathLst>
              </a:custGeom>
              <a:solidFill>
                <a:srgbClr val="A6A8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75" name="Freeform 7"/>
              <p:cNvSpPr>
                <a:spLocks/>
              </p:cNvSpPr>
              <p:nvPr/>
            </p:nvSpPr>
            <p:spPr bwMode="auto">
              <a:xfrm>
                <a:off x="7562194" y="4356809"/>
                <a:ext cx="493713" cy="692150"/>
              </a:xfrm>
              <a:custGeom>
                <a:avLst/>
                <a:gdLst>
                  <a:gd name="T0" fmla="*/ 0 w 131"/>
                  <a:gd name="T1" fmla="*/ 24 h 184"/>
                  <a:gd name="T2" fmla="*/ 40 w 131"/>
                  <a:gd name="T3" fmla="*/ 178 h 184"/>
                  <a:gd name="T4" fmla="*/ 40 w 131"/>
                  <a:gd name="T5" fmla="*/ 178 h 184"/>
                  <a:gd name="T6" fmla="*/ 66 w 131"/>
                  <a:gd name="T7" fmla="*/ 184 h 184"/>
                  <a:gd name="T8" fmla="*/ 91 w 131"/>
                  <a:gd name="T9" fmla="*/ 178 h 184"/>
                  <a:gd name="T10" fmla="*/ 91 w 131"/>
                  <a:gd name="T11" fmla="*/ 178 h 184"/>
                  <a:gd name="T12" fmla="*/ 131 w 131"/>
                  <a:gd name="T13" fmla="*/ 24 h 184"/>
                  <a:gd name="T14" fmla="*/ 66 w 131"/>
                  <a:gd name="T15" fmla="*/ 0 h 184"/>
                  <a:gd name="T16" fmla="*/ 0 w 131"/>
                  <a:gd name="T17" fmla="*/ 2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84">
                    <a:moveTo>
                      <a:pt x="0" y="24"/>
                    </a:moveTo>
                    <a:cubicBezTo>
                      <a:pt x="40" y="178"/>
                      <a:pt x="40" y="178"/>
                      <a:pt x="40" y="178"/>
                    </a:cubicBezTo>
                    <a:cubicBezTo>
                      <a:pt x="40" y="178"/>
                      <a:pt x="40" y="178"/>
                      <a:pt x="40" y="178"/>
                    </a:cubicBezTo>
                    <a:cubicBezTo>
                      <a:pt x="47" y="182"/>
                      <a:pt x="55" y="184"/>
                      <a:pt x="66" y="184"/>
                    </a:cubicBezTo>
                    <a:cubicBezTo>
                      <a:pt x="75" y="184"/>
                      <a:pt x="84" y="182"/>
                      <a:pt x="91" y="178"/>
                    </a:cubicBezTo>
                    <a:cubicBezTo>
                      <a:pt x="91" y="178"/>
                      <a:pt x="91" y="178"/>
                      <a:pt x="91" y="178"/>
                    </a:cubicBezTo>
                    <a:cubicBezTo>
                      <a:pt x="131" y="24"/>
                      <a:pt x="131" y="24"/>
                      <a:pt x="131" y="24"/>
                    </a:cubicBezTo>
                    <a:cubicBezTo>
                      <a:pt x="106" y="18"/>
                      <a:pt x="100" y="0"/>
                      <a:pt x="66" y="0"/>
                    </a:cubicBezTo>
                    <a:cubicBezTo>
                      <a:pt x="31" y="0"/>
                      <a:pt x="25" y="18"/>
                      <a:pt x="0" y="24"/>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76" name="Freeform 8"/>
              <p:cNvSpPr>
                <a:spLocks/>
              </p:cNvSpPr>
              <p:nvPr/>
            </p:nvSpPr>
            <p:spPr bwMode="auto">
              <a:xfrm>
                <a:off x="7811432" y="5021971"/>
                <a:ext cx="260350" cy="368300"/>
              </a:xfrm>
              <a:custGeom>
                <a:avLst/>
                <a:gdLst>
                  <a:gd name="T0" fmla="*/ 25 w 69"/>
                  <a:gd name="T1" fmla="*/ 0 h 98"/>
                  <a:gd name="T2" fmla="*/ 0 w 69"/>
                  <a:gd name="T3" fmla="*/ 98 h 98"/>
                  <a:gd name="T4" fmla="*/ 69 w 69"/>
                  <a:gd name="T5" fmla="*/ 4 h 98"/>
                  <a:gd name="T6" fmla="*/ 51 w 69"/>
                  <a:gd name="T7" fmla="*/ 7 h 98"/>
                  <a:gd name="T8" fmla="*/ 25 w 69"/>
                  <a:gd name="T9" fmla="*/ 0 h 98"/>
                </a:gdLst>
                <a:ahLst/>
                <a:cxnLst>
                  <a:cxn ang="0">
                    <a:pos x="T0" y="T1"/>
                  </a:cxn>
                  <a:cxn ang="0">
                    <a:pos x="T2" y="T3"/>
                  </a:cxn>
                  <a:cxn ang="0">
                    <a:pos x="T4" y="T5"/>
                  </a:cxn>
                  <a:cxn ang="0">
                    <a:pos x="T6" y="T7"/>
                  </a:cxn>
                  <a:cxn ang="0">
                    <a:pos x="T8" y="T9"/>
                  </a:cxn>
                </a:cxnLst>
                <a:rect l="0" t="0" r="r" b="b"/>
                <a:pathLst>
                  <a:path w="69" h="98">
                    <a:moveTo>
                      <a:pt x="25" y="0"/>
                    </a:moveTo>
                    <a:cubicBezTo>
                      <a:pt x="0" y="98"/>
                      <a:pt x="0" y="98"/>
                      <a:pt x="0" y="98"/>
                    </a:cubicBezTo>
                    <a:cubicBezTo>
                      <a:pt x="69" y="4"/>
                      <a:pt x="69" y="4"/>
                      <a:pt x="69" y="4"/>
                    </a:cubicBezTo>
                    <a:cubicBezTo>
                      <a:pt x="64" y="6"/>
                      <a:pt x="58" y="7"/>
                      <a:pt x="51" y="7"/>
                    </a:cubicBezTo>
                    <a:cubicBezTo>
                      <a:pt x="41" y="7"/>
                      <a:pt x="31" y="4"/>
                      <a:pt x="25"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77" name="Freeform 9"/>
              <p:cNvSpPr>
                <a:spLocks/>
              </p:cNvSpPr>
              <p:nvPr/>
            </p:nvSpPr>
            <p:spPr bwMode="auto">
              <a:xfrm>
                <a:off x="7546319" y="5026734"/>
                <a:ext cx="265113" cy="363538"/>
              </a:xfrm>
              <a:custGeom>
                <a:avLst/>
                <a:gdLst>
                  <a:gd name="T0" fmla="*/ 45 w 70"/>
                  <a:gd name="T1" fmla="*/ 0 h 97"/>
                  <a:gd name="T2" fmla="*/ 18 w 70"/>
                  <a:gd name="T3" fmla="*/ 6 h 97"/>
                  <a:gd name="T4" fmla="*/ 0 w 70"/>
                  <a:gd name="T5" fmla="*/ 3 h 97"/>
                  <a:gd name="T6" fmla="*/ 70 w 70"/>
                  <a:gd name="T7" fmla="*/ 97 h 97"/>
                  <a:gd name="T8" fmla="*/ 45 w 70"/>
                  <a:gd name="T9" fmla="*/ 0 h 97"/>
                  <a:gd name="T10" fmla="*/ 45 w 70"/>
                  <a:gd name="T11" fmla="*/ 0 h 97"/>
                </a:gdLst>
                <a:ahLst/>
                <a:cxnLst>
                  <a:cxn ang="0">
                    <a:pos x="T0" y="T1"/>
                  </a:cxn>
                  <a:cxn ang="0">
                    <a:pos x="T2" y="T3"/>
                  </a:cxn>
                  <a:cxn ang="0">
                    <a:pos x="T4" y="T5"/>
                  </a:cxn>
                  <a:cxn ang="0">
                    <a:pos x="T6" y="T7"/>
                  </a:cxn>
                  <a:cxn ang="0">
                    <a:pos x="T8" y="T9"/>
                  </a:cxn>
                  <a:cxn ang="0">
                    <a:pos x="T10" y="T11"/>
                  </a:cxn>
                </a:cxnLst>
                <a:rect l="0" t="0" r="r" b="b"/>
                <a:pathLst>
                  <a:path w="70" h="97">
                    <a:moveTo>
                      <a:pt x="45" y="0"/>
                    </a:moveTo>
                    <a:cubicBezTo>
                      <a:pt x="38" y="4"/>
                      <a:pt x="28" y="6"/>
                      <a:pt x="18" y="6"/>
                    </a:cubicBezTo>
                    <a:cubicBezTo>
                      <a:pt x="12" y="6"/>
                      <a:pt x="5" y="5"/>
                      <a:pt x="0" y="3"/>
                    </a:cubicBezTo>
                    <a:cubicBezTo>
                      <a:pt x="70" y="97"/>
                      <a:pt x="70" y="97"/>
                      <a:pt x="70" y="97"/>
                    </a:cubicBezTo>
                    <a:cubicBezTo>
                      <a:pt x="45" y="0"/>
                      <a:pt x="45" y="0"/>
                      <a:pt x="45" y="0"/>
                    </a:cubicBezTo>
                    <a:cubicBezTo>
                      <a:pt x="45" y="0"/>
                      <a:pt x="45" y="0"/>
                      <a:pt x="45" y="0"/>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78" name="Freeform 10"/>
              <p:cNvSpPr>
                <a:spLocks/>
              </p:cNvSpPr>
              <p:nvPr/>
            </p:nvSpPr>
            <p:spPr bwMode="auto">
              <a:xfrm>
                <a:off x="7713007" y="5021971"/>
                <a:ext cx="192088" cy="368300"/>
              </a:xfrm>
              <a:custGeom>
                <a:avLst/>
                <a:gdLst>
                  <a:gd name="T0" fmla="*/ 26 w 51"/>
                  <a:gd name="T1" fmla="*/ 7 h 98"/>
                  <a:gd name="T2" fmla="*/ 0 w 51"/>
                  <a:gd name="T3" fmla="*/ 1 h 98"/>
                  <a:gd name="T4" fmla="*/ 0 w 51"/>
                  <a:gd name="T5" fmla="*/ 1 h 98"/>
                  <a:gd name="T6" fmla="*/ 26 w 51"/>
                  <a:gd name="T7" fmla="*/ 98 h 98"/>
                  <a:gd name="T8" fmla="*/ 51 w 51"/>
                  <a:gd name="T9" fmla="*/ 0 h 98"/>
                  <a:gd name="T10" fmla="*/ 51 w 51"/>
                  <a:gd name="T11" fmla="*/ 0 h 98"/>
                  <a:gd name="T12" fmla="*/ 26 w 51"/>
                  <a:gd name="T13" fmla="*/ 7 h 98"/>
                </a:gdLst>
                <a:ahLst/>
                <a:cxnLst>
                  <a:cxn ang="0">
                    <a:pos x="T0" y="T1"/>
                  </a:cxn>
                  <a:cxn ang="0">
                    <a:pos x="T2" y="T3"/>
                  </a:cxn>
                  <a:cxn ang="0">
                    <a:pos x="T4" y="T5"/>
                  </a:cxn>
                  <a:cxn ang="0">
                    <a:pos x="T6" y="T7"/>
                  </a:cxn>
                  <a:cxn ang="0">
                    <a:pos x="T8" y="T9"/>
                  </a:cxn>
                  <a:cxn ang="0">
                    <a:pos x="T10" y="T11"/>
                  </a:cxn>
                  <a:cxn ang="0">
                    <a:pos x="T12" y="T13"/>
                  </a:cxn>
                </a:cxnLst>
                <a:rect l="0" t="0" r="r" b="b"/>
                <a:pathLst>
                  <a:path w="51" h="98">
                    <a:moveTo>
                      <a:pt x="26" y="7"/>
                    </a:moveTo>
                    <a:cubicBezTo>
                      <a:pt x="15" y="7"/>
                      <a:pt x="7" y="5"/>
                      <a:pt x="0" y="1"/>
                    </a:cubicBezTo>
                    <a:cubicBezTo>
                      <a:pt x="0" y="1"/>
                      <a:pt x="0" y="1"/>
                      <a:pt x="0" y="1"/>
                    </a:cubicBezTo>
                    <a:cubicBezTo>
                      <a:pt x="26" y="98"/>
                      <a:pt x="26" y="98"/>
                      <a:pt x="26" y="98"/>
                    </a:cubicBezTo>
                    <a:cubicBezTo>
                      <a:pt x="51" y="0"/>
                      <a:pt x="51" y="0"/>
                      <a:pt x="51" y="0"/>
                    </a:cubicBezTo>
                    <a:cubicBezTo>
                      <a:pt x="51" y="0"/>
                      <a:pt x="51" y="0"/>
                      <a:pt x="51" y="0"/>
                    </a:cubicBezTo>
                    <a:cubicBezTo>
                      <a:pt x="44" y="4"/>
                      <a:pt x="35" y="7"/>
                      <a:pt x="26" y="7"/>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79" name="Freeform 12"/>
              <p:cNvSpPr>
                <a:spLocks/>
              </p:cNvSpPr>
              <p:nvPr/>
            </p:nvSpPr>
            <p:spPr bwMode="auto">
              <a:xfrm>
                <a:off x="7066894" y="4004384"/>
                <a:ext cx="1487488" cy="447674"/>
              </a:xfrm>
              <a:custGeom>
                <a:avLst/>
                <a:gdLst>
                  <a:gd name="T0" fmla="*/ 0 w 394"/>
                  <a:gd name="T1" fmla="*/ 0 h 119"/>
                  <a:gd name="T2" fmla="*/ 0 w 394"/>
                  <a:gd name="T3" fmla="*/ 101 h 119"/>
                  <a:gd name="T4" fmla="*/ 32 w 394"/>
                  <a:gd name="T5" fmla="*/ 94 h 119"/>
                  <a:gd name="T6" fmla="*/ 114 w 394"/>
                  <a:gd name="T7" fmla="*/ 119 h 119"/>
                  <a:gd name="T8" fmla="*/ 131 w 394"/>
                  <a:gd name="T9" fmla="*/ 118 h 119"/>
                  <a:gd name="T10" fmla="*/ 131 w 394"/>
                  <a:gd name="T11" fmla="*/ 118 h 119"/>
                  <a:gd name="T12" fmla="*/ 197 w 394"/>
                  <a:gd name="T13" fmla="*/ 94 h 119"/>
                  <a:gd name="T14" fmla="*/ 262 w 394"/>
                  <a:gd name="T15" fmla="*/ 118 h 119"/>
                  <a:gd name="T16" fmla="*/ 262 w 394"/>
                  <a:gd name="T17" fmla="*/ 118 h 119"/>
                  <a:gd name="T18" fmla="*/ 279 w 394"/>
                  <a:gd name="T19" fmla="*/ 119 h 119"/>
                  <a:gd name="T20" fmla="*/ 279 w 394"/>
                  <a:gd name="T21" fmla="*/ 119 h 119"/>
                  <a:gd name="T22" fmla="*/ 279 w 394"/>
                  <a:gd name="T23" fmla="*/ 119 h 119"/>
                  <a:gd name="T24" fmla="*/ 362 w 394"/>
                  <a:gd name="T25" fmla="*/ 94 h 119"/>
                  <a:gd name="T26" fmla="*/ 394 w 394"/>
                  <a:gd name="T27" fmla="*/ 100 h 119"/>
                  <a:gd name="T28" fmla="*/ 394 w 394"/>
                  <a:gd name="T29" fmla="*/ 0 h 119"/>
                  <a:gd name="T30" fmla="*/ 0 w 394"/>
                  <a:gd name="T31"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4" h="119">
                    <a:moveTo>
                      <a:pt x="0" y="0"/>
                    </a:moveTo>
                    <a:cubicBezTo>
                      <a:pt x="0" y="101"/>
                      <a:pt x="0" y="101"/>
                      <a:pt x="0" y="101"/>
                    </a:cubicBezTo>
                    <a:cubicBezTo>
                      <a:pt x="8" y="97"/>
                      <a:pt x="17" y="94"/>
                      <a:pt x="32" y="94"/>
                    </a:cubicBezTo>
                    <a:cubicBezTo>
                      <a:pt x="73" y="94"/>
                      <a:pt x="73" y="119"/>
                      <a:pt x="114" y="119"/>
                    </a:cubicBezTo>
                    <a:cubicBezTo>
                      <a:pt x="120" y="119"/>
                      <a:pt x="126" y="119"/>
                      <a:pt x="131" y="118"/>
                    </a:cubicBezTo>
                    <a:cubicBezTo>
                      <a:pt x="131" y="118"/>
                      <a:pt x="131" y="118"/>
                      <a:pt x="131" y="118"/>
                    </a:cubicBezTo>
                    <a:cubicBezTo>
                      <a:pt x="156" y="112"/>
                      <a:pt x="162" y="94"/>
                      <a:pt x="197" y="94"/>
                    </a:cubicBezTo>
                    <a:cubicBezTo>
                      <a:pt x="231" y="94"/>
                      <a:pt x="237" y="112"/>
                      <a:pt x="262" y="118"/>
                    </a:cubicBezTo>
                    <a:cubicBezTo>
                      <a:pt x="262" y="118"/>
                      <a:pt x="262" y="118"/>
                      <a:pt x="262" y="118"/>
                    </a:cubicBezTo>
                    <a:cubicBezTo>
                      <a:pt x="267" y="119"/>
                      <a:pt x="272" y="119"/>
                      <a:pt x="279" y="119"/>
                    </a:cubicBezTo>
                    <a:cubicBezTo>
                      <a:pt x="279" y="119"/>
                      <a:pt x="279" y="119"/>
                      <a:pt x="279" y="119"/>
                    </a:cubicBezTo>
                    <a:cubicBezTo>
                      <a:pt x="279" y="119"/>
                      <a:pt x="279" y="119"/>
                      <a:pt x="279" y="119"/>
                    </a:cubicBezTo>
                    <a:cubicBezTo>
                      <a:pt x="320" y="119"/>
                      <a:pt x="320" y="94"/>
                      <a:pt x="362" y="94"/>
                    </a:cubicBezTo>
                    <a:cubicBezTo>
                      <a:pt x="376" y="94"/>
                      <a:pt x="386" y="96"/>
                      <a:pt x="394" y="100"/>
                    </a:cubicBezTo>
                    <a:cubicBezTo>
                      <a:pt x="394" y="0"/>
                      <a:pt x="394" y="0"/>
                      <a:pt x="394" y="0"/>
                    </a:cubicBezTo>
                    <a:lnTo>
                      <a:pt x="0" y="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grpSp>
      </p:grpSp>
      <p:grpSp>
        <p:nvGrpSpPr>
          <p:cNvPr id="80" name="Group 79"/>
          <p:cNvGrpSpPr/>
          <p:nvPr/>
        </p:nvGrpSpPr>
        <p:grpSpPr>
          <a:xfrm>
            <a:off x="7472058" y="2158171"/>
            <a:ext cx="2726236" cy="962812"/>
            <a:chOff x="8198838" y="2976912"/>
            <a:chExt cx="2694701" cy="962811"/>
          </a:xfrm>
        </p:grpSpPr>
        <p:sp>
          <p:nvSpPr>
            <p:cNvPr id="81" name="TextBox 80"/>
            <p:cNvSpPr txBox="1"/>
            <p:nvPr/>
          </p:nvSpPr>
          <p:spPr>
            <a:xfrm>
              <a:off x="8198838" y="2976912"/>
              <a:ext cx="1436612" cy="461665"/>
            </a:xfrm>
            <a:prstGeom prst="rect">
              <a:avLst/>
            </a:prstGeom>
            <a:noFill/>
          </p:spPr>
          <p:txBody>
            <a:bodyPr wrap="none" rtlCol="0">
              <a:spAutoFit/>
            </a:bodyPr>
            <a:lstStyle/>
            <a:p>
              <a:r>
                <a:rPr lang="id-ID" sz="2400" b="1" dirty="0">
                  <a:solidFill>
                    <a:schemeClr val="tx1">
                      <a:lumMod val="50000"/>
                      <a:lumOff val="50000"/>
                    </a:schemeClr>
                  </a:solidFill>
                  <a:latin typeface="Calibri" panose="020F0502020204030204" pitchFamily="34" charset="0"/>
                  <a:cs typeface="Calibri" panose="020F0502020204030204" pitchFamily="34" charset="0"/>
                </a:rPr>
                <a:t>1.054.321</a:t>
              </a:r>
            </a:p>
          </p:txBody>
        </p:sp>
        <p:sp>
          <p:nvSpPr>
            <p:cNvPr id="82" name="TextBox 81"/>
            <p:cNvSpPr txBox="1"/>
            <p:nvPr/>
          </p:nvSpPr>
          <p:spPr>
            <a:xfrm>
              <a:off x="8198838" y="3362257"/>
              <a:ext cx="2694701" cy="577466"/>
            </a:xfrm>
            <a:prstGeom prst="rect">
              <a:avLst/>
            </a:prstGeom>
            <a:noFill/>
          </p:spPr>
          <p:txBody>
            <a:bodyPr wrap="square" rtlCol="0">
              <a:spAutoFit/>
            </a:bodyPr>
            <a:lstStyle/>
            <a:p>
              <a:pPr>
                <a:lnSpc>
                  <a:spcPct val="150000"/>
                </a:lnSpc>
              </a:pPr>
              <a:r>
                <a:rPr lang="id-ID" sz="1051" dirty="0">
                  <a:solidFill>
                    <a:schemeClr val="bg1">
                      <a:lumMod val="65000"/>
                    </a:schemeClr>
                  </a:solidFill>
                </a:rPr>
                <a:t>Suitable for all category</a:t>
              </a:r>
              <a:r>
                <a:rPr lang="en-US" sz="1051" dirty="0">
                  <a:solidFill>
                    <a:schemeClr val="bg1">
                      <a:lumMod val="65000"/>
                    </a:schemeClr>
                  </a:solidFill>
                </a:rPr>
                <a:t>, </a:t>
              </a:r>
              <a:r>
                <a:rPr lang="en-US" sz="1051" dirty="0" err="1">
                  <a:solidFill>
                    <a:schemeClr val="bg1">
                      <a:lumMod val="65000"/>
                    </a:schemeClr>
                  </a:solidFill>
                </a:rPr>
                <a:t>Lorem</a:t>
              </a:r>
              <a:r>
                <a:rPr lang="en-US" sz="1051" dirty="0">
                  <a:solidFill>
                    <a:schemeClr val="bg1">
                      <a:lumMod val="65000"/>
                    </a:schemeClr>
                  </a:solidFill>
                </a:rPr>
                <a:t> </a:t>
              </a:r>
              <a:r>
                <a:rPr lang="en-US" sz="1051" dirty="0" err="1">
                  <a:solidFill>
                    <a:schemeClr val="bg1">
                      <a:lumMod val="65000"/>
                    </a:schemeClr>
                  </a:solidFill>
                </a:rPr>
                <a:t>Ipsum</a:t>
              </a:r>
              <a:r>
                <a:rPr lang="en-US" sz="1051" dirty="0">
                  <a:solidFill>
                    <a:schemeClr val="bg1">
                      <a:lumMod val="65000"/>
                    </a:schemeClr>
                  </a:solidFill>
                </a:rPr>
                <a:t> is not simply random text.</a:t>
              </a:r>
              <a:endParaRPr lang="en-US" sz="1051" b="1" dirty="0">
                <a:solidFill>
                  <a:schemeClr val="bg1">
                    <a:lumMod val="65000"/>
                  </a:schemeClr>
                </a:solidFill>
              </a:endParaRPr>
            </a:p>
          </p:txBody>
        </p:sp>
      </p:grpSp>
      <p:grpSp>
        <p:nvGrpSpPr>
          <p:cNvPr id="83" name="Group 82"/>
          <p:cNvGrpSpPr/>
          <p:nvPr/>
        </p:nvGrpSpPr>
        <p:grpSpPr>
          <a:xfrm>
            <a:off x="7472058" y="4668510"/>
            <a:ext cx="2726236" cy="962812"/>
            <a:chOff x="8198838" y="3752829"/>
            <a:chExt cx="2694701" cy="962811"/>
          </a:xfrm>
        </p:grpSpPr>
        <p:sp>
          <p:nvSpPr>
            <p:cNvPr id="84" name="TextBox 83"/>
            <p:cNvSpPr txBox="1"/>
            <p:nvPr/>
          </p:nvSpPr>
          <p:spPr>
            <a:xfrm>
              <a:off x="8198838" y="3752829"/>
              <a:ext cx="1199367" cy="461665"/>
            </a:xfrm>
            <a:prstGeom prst="rect">
              <a:avLst/>
            </a:prstGeom>
            <a:noFill/>
          </p:spPr>
          <p:txBody>
            <a:bodyPr wrap="none" rtlCol="0">
              <a:spAutoFit/>
            </a:bodyPr>
            <a:lstStyle/>
            <a:p>
              <a:r>
                <a:rPr lang="id-ID" sz="2400" b="1" dirty="0">
                  <a:solidFill>
                    <a:schemeClr val="tx1">
                      <a:lumMod val="50000"/>
                      <a:lumOff val="50000"/>
                    </a:schemeClr>
                  </a:solidFill>
                  <a:latin typeface="Calibri" panose="020F0502020204030204" pitchFamily="34" charset="0"/>
                  <a:cs typeface="Calibri" panose="020F0502020204030204" pitchFamily="34" charset="0"/>
                </a:rPr>
                <a:t>800.654</a:t>
              </a:r>
            </a:p>
          </p:txBody>
        </p:sp>
        <p:sp>
          <p:nvSpPr>
            <p:cNvPr id="85" name="TextBox 84"/>
            <p:cNvSpPr txBox="1"/>
            <p:nvPr/>
          </p:nvSpPr>
          <p:spPr>
            <a:xfrm>
              <a:off x="8198838" y="4138174"/>
              <a:ext cx="2694701" cy="577466"/>
            </a:xfrm>
            <a:prstGeom prst="rect">
              <a:avLst/>
            </a:prstGeom>
            <a:noFill/>
          </p:spPr>
          <p:txBody>
            <a:bodyPr wrap="square" rtlCol="0">
              <a:spAutoFit/>
            </a:bodyPr>
            <a:lstStyle/>
            <a:p>
              <a:pPr>
                <a:lnSpc>
                  <a:spcPct val="150000"/>
                </a:lnSpc>
              </a:pPr>
              <a:r>
                <a:rPr lang="id-ID" sz="1051" dirty="0">
                  <a:solidFill>
                    <a:schemeClr val="bg1">
                      <a:lumMod val="65000"/>
                    </a:schemeClr>
                  </a:solidFill>
                </a:rPr>
                <a:t>Suitable for all category</a:t>
              </a:r>
              <a:r>
                <a:rPr lang="en-US" sz="1051" dirty="0">
                  <a:solidFill>
                    <a:schemeClr val="bg1">
                      <a:lumMod val="65000"/>
                    </a:schemeClr>
                  </a:solidFill>
                </a:rPr>
                <a:t>, </a:t>
              </a:r>
              <a:r>
                <a:rPr lang="en-US" sz="1051" dirty="0" err="1">
                  <a:solidFill>
                    <a:schemeClr val="bg1">
                      <a:lumMod val="65000"/>
                    </a:schemeClr>
                  </a:solidFill>
                </a:rPr>
                <a:t>Lorem</a:t>
              </a:r>
              <a:r>
                <a:rPr lang="en-US" sz="1051" dirty="0">
                  <a:solidFill>
                    <a:schemeClr val="bg1">
                      <a:lumMod val="65000"/>
                    </a:schemeClr>
                  </a:solidFill>
                </a:rPr>
                <a:t> </a:t>
              </a:r>
              <a:r>
                <a:rPr lang="en-US" sz="1051" dirty="0" err="1">
                  <a:solidFill>
                    <a:schemeClr val="bg1">
                      <a:lumMod val="65000"/>
                    </a:schemeClr>
                  </a:solidFill>
                </a:rPr>
                <a:t>Ipsum</a:t>
              </a:r>
              <a:r>
                <a:rPr lang="en-US" sz="1051" dirty="0">
                  <a:solidFill>
                    <a:schemeClr val="bg1">
                      <a:lumMod val="65000"/>
                    </a:schemeClr>
                  </a:solidFill>
                </a:rPr>
                <a:t> is not simply random text.</a:t>
              </a:r>
              <a:endParaRPr lang="en-US" sz="1051" b="1" dirty="0">
                <a:solidFill>
                  <a:schemeClr val="bg1">
                    <a:lumMod val="65000"/>
                  </a:schemeClr>
                </a:solidFill>
              </a:endParaRPr>
            </a:p>
          </p:txBody>
        </p:sp>
      </p:grpSp>
      <p:sp>
        <p:nvSpPr>
          <p:cNvPr id="86" name="TextBox 85"/>
          <p:cNvSpPr txBox="1"/>
          <p:nvPr/>
        </p:nvSpPr>
        <p:spPr>
          <a:xfrm>
            <a:off x="7482256" y="3236737"/>
            <a:ext cx="3582908" cy="1615827"/>
          </a:xfrm>
          <a:prstGeom prst="rect">
            <a:avLst/>
          </a:prstGeom>
          <a:noFill/>
        </p:spPr>
        <p:txBody>
          <a:bodyPr wrap="square" rtlCol="0">
            <a:spAutoFit/>
          </a:bodyPr>
          <a:lstStyle/>
          <a:p>
            <a:pPr>
              <a:lnSpc>
                <a:spcPct val="150000"/>
              </a:lnSpc>
            </a:pPr>
            <a:r>
              <a:rPr lang="id-ID" sz="1100" dirty="0">
                <a:solidFill>
                  <a:schemeClr val="bg1">
                    <a:lumMod val="65000"/>
                  </a:schemeClr>
                </a:solidFill>
                <a:latin typeface="+mj-lt"/>
              </a:rPr>
              <a:t>For every 6 emails received, we get 3 Phone calls. Suitable for all categories business and personal presentation</a:t>
            </a:r>
            <a:r>
              <a:rPr lang="id-ID" sz="1100" b="1" dirty="0">
                <a:solidFill>
                  <a:schemeClr val="bg1">
                    <a:lumMod val="65000"/>
                  </a:schemeClr>
                </a:solidFill>
                <a:latin typeface="+mj-lt"/>
              </a:rPr>
              <a:t>, </a:t>
            </a:r>
            <a:r>
              <a:rPr lang="id-ID" sz="1100" dirty="0">
                <a:solidFill>
                  <a:schemeClr val="bg1">
                    <a:lumMod val="65000"/>
                  </a:schemeClr>
                </a:solidFill>
                <a:latin typeface="+mj-lt"/>
              </a:rPr>
              <a:t>Suitable for all categories business and personal presentation</a:t>
            </a:r>
            <a:r>
              <a:rPr lang="id-ID" sz="1100" b="1" dirty="0">
                <a:solidFill>
                  <a:schemeClr val="bg1">
                    <a:lumMod val="65000"/>
                  </a:schemeClr>
                </a:solidFill>
                <a:latin typeface="+mj-lt"/>
              </a:rPr>
              <a:t>,</a:t>
            </a:r>
            <a:r>
              <a:rPr lang="id-ID" sz="1100" dirty="0">
                <a:solidFill>
                  <a:schemeClr val="bg1">
                    <a:lumMod val="65000"/>
                  </a:schemeClr>
                </a:solidFill>
                <a:latin typeface="+mj-lt"/>
              </a:rPr>
              <a:t> eaque ipsa quae ab illo inventore veritatis et quasi</a:t>
            </a:r>
          </a:p>
          <a:p>
            <a:pPr algn="just">
              <a:lnSpc>
                <a:spcPct val="150000"/>
              </a:lnSpc>
            </a:pPr>
            <a:endParaRPr lang="id-ID" sz="1100" dirty="0">
              <a:solidFill>
                <a:schemeClr val="bg1">
                  <a:lumMod val="65000"/>
                </a:schemeClr>
              </a:solidFill>
              <a:latin typeface="+mj-lt"/>
            </a:endParaRPr>
          </a:p>
        </p:txBody>
      </p:sp>
      <p:grpSp>
        <p:nvGrpSpPr>
          <p:cNvPr id="87" name="Group 86"/>
          <p:cNvGrpSpPr/>
          <p:nvPr/>
        </p:nvGrpSpPr>
        <p:grpSpPr>
          <a:xfrm>
            <a:off x="1899863" y="2372535"/>
            <a:ext cx="588116" cy="588116"/>
            <a:chOff x="1100002" y="2485416"/>
            <a:chExt cx="691117" cy="691117"/>
          </a:xfrm>
        </p:grpSpPr>
        <p:sp>
          <p:nvSpPr>
            <p:cNvPr id="88" name="Oval 87"/>
            <p:cNvSpPr/>
            <p:nvPr/>
          </p:nvSpPr>
          <p:spPr>
            <a:xfrm>
              <a:off x="1100002" y="2485416"/>
              <a:ext cx="691117" cy="691117"/>
            </a:xfrm>
            <a:prstGeom prst="ellipse">
              <a:avLst/>
            </a:prstGeom>
            <a:gradFill>
              <a:gsLst>
                <a:gs pos="100000">
                  <a:schemeClr val="accent1">
                    <a:lumMod val="75000"/>
                  </a:schemeClr>
                </a:gs>
                <a:gs pos="0">
                  <a:schemeClr val="accent1"/>
                </a:gs>
              </a:gsLst>
              <a:lin ang="5400000" scaled="1"/>
            </a:gradFill>
            <a:ln>
              <a:noFill/>
            </a:ln>
            <a:effectLst>
              <a:outerShdw blurRad="152400" dist="63500" dir="5400000" sx="90000" sy="-19000"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400" dirty="0"/>
            </a:p>
          </p:txBody>
        </p:sp>
        <p:sp>
          <p:nvSpPr>
            <p:cNvPr id="89" name="Freeform 108"/>
            <p:cNvSpPr>
              <a:spLocks noEditPoints="1"/>
            </p:cNvSpPr>
            <p:nvPr/>
          </p:nvSpPr>
          <p:spPr bwMode="auto">
            <a:xfrm>
              <a:off x="1265372" y="2644926"/>
              <a:ext cx="359193" cy="321776"/>
            </a:xfrm>
            <a:custGeom>
              <a:avLst/>
              <a:gdLst>
                <a:gd name="T0" fmla="*/ 41 w 81"/>
                <a:gd name="T1" fmla="*/ 20 h 70"/>
                <a:gd name="T2" fmla="*/ 41 w 81"/>
                <a:gd name="T3" fmla="*/ 23 h 70"/>
                <a:gd name="T4" fmla="*/ 39 w 81"/>
                <a:gd name="T5" fmla="*/ 24 h 70"/>
                <a:gd name="T6" fmla="*/ 45 w 81"/>
                <a:gd name="T7" fmla="*/ 55 h 70"/>
                <a:gd name="T8" fmla="*/ 55 w 81"/>
                <a:gd name="T9" fmla="*/ 61 h 70"/>
                <a:gd name="T10" fmla="*/ 57 w 81"/>
                <a:gd name="T11" fmla="*/ 53 h 70"/>
                <a:gd name="T12" fmla="*/ 54 w 81"/>
                <a:gd name="T13" fmla="*/ 23 h 70"/>
                <a:gd name="T14" fmla="*/ 28 w 81"/>
                <a:gd name="T15" fmla="*/ 23 h 70"/>
                <a:gd name="T16" fmla="*/ 24 w 81"/>
                <a:gd name="T17" fmla="*/ 53 h 70"/>
                <a:gd name="T18" fmla="*/ 26 w 81"/>
                <a:gd name="T19" fmla="*/ 61 h 70"/>
                <a:gd name="T20" fmla="*/ 36 w 81"/>
                <a:gd name="T21" fmla="*/ 55 h 70"/>
                <a:gd name="T22" fmla="*/ 39 w 81"/>
                <a:gd name="T23" fmla="*/ 60 h 70"/>
                <a:gd name="T24" fmla="*/ 42 w 81"/>
                <a:gd name="T25" fmla="*/ 54 h 70"/>
                <a:gd name="T26" fmla="*/ 54 w 81"/>
                <a:gd name="T27" fmla="*/ 53 h 70"/>
                <a:gd name="T28" fmla="*/ 47 w 81"/>
                <a:gd name="T29" fmla="*/ 52 h 70"/>
                <a:gd name="T30" fmla="*/ 33 w 81"/>
                <a:gd name="T31" fmla="*/ 14 h 70"/>
                <a:gd name="T32" fmla="*/ 46 w 81"/>
                <a:gd name="T33" fmla="*/ 47 h 70"/>
                <a:gd name="T34" fmla="*/ 41 w 81"/>
                <a:gd name="T35" fmla="*/ 41 h 70"/>
                <a:gd name="T36" fmla="*/ 35 w 81"/>
                <a:gd name="T37" fmla="*/ 47 h 70"/>
                <a:gd name="T38" fmla="*/ 29 w 81"/>
                <a:gd name="T39" fmla="*/ 55 h 70"/>
                <a:gd name="T40" fmla="*/ 28 w 81"/>
                <a:gd name="T41" fmla="*/ 50 h 70"/>
                <a:gd name="T42" fmla="*/ 29 w 81"/>
                <a:gd name="T43" fmla="*/ 55 h 70"/>
                <a:gd name="T44" fmla="*/ 63 w 81"/>
                <a:gd name="T45" fmla="*/ 70 h 70"/>
                <a:gd name="T46" fmla="*/ 42 w 81"/>
                <a:gd name="T47" fmla="*/ 58 h 70"/>
                <a:gd name="T48" fmla="*/ 44 w 81"/>
                <a:gd name="T49" fmla="*/ 64 h 70"/>
                <a:gd name="T50" fmla="*/ 46 w 81"/>
                <a:gd name="T51" fmla="*/ 60 h 70"/>
                <a:gd name="T52" fmla="*/ 48 w 81"/>
                <a:gd name="T53" fmla="*/ 64 h 70"/>
                <a:gd name="T54" fmla="*/ 65 w 81"/>
                <a:gd name="T55" fmla="*/ 64 h 70"/>
                <a:gd name="T56" fmla="*/ 60 w 81"/>
                <a:gd name="T57" fmla="*/ 57 h 70"/>
                <a:gd name="T58" fmla="*/ 71 w 81"/>
                <a:gd name="T59" fmla="*/ 60 h 70"/>
                <a:gd name="T60" fmla="*/ 58 w 81"/>
                <a:gd name="T61" fmla="*/ 51 h 70"/>
                <a:gd name="T62" fmla="*/ 73 w 81"/>
                <a:gd name="T63" fmla="*/ 60 h 70"/>
                <a:gd name="T64" fmla="*/ 79 w 81"/>
                <a:gd name="T65" fmla="*/ 63 h 70"/>
                <a:gd name="T66" fmla="*/ 76 w 81"/>
                <a:gd name="T67" fmla="*/ 56 h 70"/>
                <a:gd name="T68" fmla="*/ 39 w 81"/>
                <a:gd name="T69" fmla="*/ 64 h 70"/>
                <a:gd name="T70" fmla="*/ 8 w 81"/>
                <a:gd name="T71" fmla="*/ 70 h 70"/>
                <a:gd name="T72" fmla="*/ 6 w 81"/>
                <a:gd name="T73" fmla="*/ 57 h 70"/>
                <a:gd name="T74" fmla="*/ 8 w 81"/>
                <a:gd name="T75" fmla="*/ 68 h 70"/>
                <a:gd name="T76" fmla="*/ 18 w 81"/>
                <a:gd name="T77" fmla="*/ 49 h 70"/>
                <a:gd name="T78" fmla="*/ 22 w 81"/>
                <a:gd name="T79" fmla="*/ 52 h 70"/>
                <a:gd name="T80" fmla="*/ 16 w 81"/>
                <a:gd name="T81" fmla="*/ 68 h 70"/>
                <a:gd name="T82" fmla="*/ 22 w 81"/>
                <a:gd name="T83" fmla="*/ 58 h 70"/>
                <a:gd name="T84" fmla="*/ 21 w 81"/>
                <a:gd name="T85" fmla="*/ 68 h 70"/>
                <a:gd name="T86" fmla="*/ 33 w 81"/>
                <a:gd name="T87" fmla="*/ 60 h 70"/>
                <a:gd name="T88" fmla="*/ 35 w 81"/>
                <a:gd name="T89" fmla="*/ 64 h 70"/>
                <a:gd name="T90" fmla="*/ 37 w 81"/>
                <a:gd name="T91" fmla="*/ 5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1" h="70">
                  <a:moveTo>
                    <a:pt x="41" y="29"/>
                  </a:moveTo>
                  <a:cubicBezTo>
                    <a:pt x="43" y="29"/>
                    <a:pt x="45" y="27"/>
                    <a:pt x="45" y="24"/>
                  </a:cubicBezTo>
                  <a:cubicBezTo>
                    <a:pt x="45" y="22"/>
                    <a:pt x="43" y="20"/>
                    <a:pt x="41" y="20"/>
                  </a:cubicBezTo>
                  <a:cubicBezTo>
                    <a:pt x="38" y="20"/>
                    <a:pt x="36" y="22"/>
                    <a:pt x="36" y="24"/>
                  </a:cubicBezTo>
                  <a:cubicBezTo>
                    <a:pt x="36" y="27"/>
                    <a:pt x="38" y="29"/>
                    <a:pt x="41" y="29"/>
                  </a:cubicBezTo>
                  <a:close/>
                  <a:moveTo>
                    <a:pt x="41" y="23"/>
                  </a:moveTo>
                  <a:cubicBezTo>
                    <a:pt x="41" y="23"/>
                    <a:pt x="42" y="24"/>
                    <a:pt x="42" y="24"/>
                  </a:cubicBezTo>
                  <a:cubicBezTo>
                    <a:pt x="42" y="25"/>
                    <a:pt x="41" y="26"/>
                    <a:pt x="41" y="26"/>
                  </a:cubicBezTo>
                  <a:cubicBezTo>
                    <a:pt x="40" y="26"/>
                    <a:pt x="39" y="25"/>
                    <a:pt x="39" y="24"/>
                  </a:cubicBezTo>
                  <a:cubicBezTo>
                    <a:pt x="39" y="24"/>
                    <a:pt x="40" y="23"/>
                    <a:pt x="41" y="23"/>
                  </a:cubicBezTo>
                  <a:close/>
                  <a:moveTo>
                    <a:pt x="44" y="54"/>
                  </a:moveTo>
                  <a:cubicBezTo>
                    <a:pt x="44" y="54"/>
                    <a:pt x="45" y="55"/>
                    <a:pt x="45" y="55"/>
                  </a:cubicBezTo>
                  <a:cubicBezTo>
                    <a:pt x="46" y="55"/>
                    <a:pt x="49" y="56"/>
                    <a:pt x="50" y="57"/>
                  </a:cubicBezTo>
                  <a:cubicBezTo>
                    <a:pt x="51" y="58"/>
                    <a:pt x="54" y="61"/>
                    <a:pt x="54" y="61"/>
                  </a:cubicBezTo>
                  <a:cubicBezTo>
                    <a:pt x="55" y="61"/>
                    <a:pt x="55" y="61"/>
                    <a:pt x="55" y="61"/>
                  </a:cubicBezTo>
                  <a:cubicBezTo>
                    <a:pt x="55" y="61"/>
                    <a:pt x="56" y="61"/>
                    <a:pt x="56" y="61"/>
                  </a:cubicBezTo>
                  <a:cubicBezTo>
                    <a:pt x="56" y="61"/>
                    <a:pt x="57" y="60"/>
                    <a:pt x="57" y="60"/>
                  </a:cubicBezTo>
                  <a:cubicBezTo>
                    <a:pt x="57" y="53"/>
                    <a:pt x="57" y="53"/>
                    <a:pt x="57" y="53"/>
                  </a:cubicBezTo>
                  <a:cubicBezTo>
                    <a:pt x="57" y="51"/>
                    <a:pt x="57" y="50"/>
                    <a:pt x="55" y="48"/>
                  </a:cubicBezTo>
                  <a:cubicBezTo>
                    <a:pt x="55" y="47"/>
                    <a:pt x="52" y="44"/>
                    <a:pt x="51" y="42"/>
                  </a:cubicBezTo>
                  <a:cubicBezTo>
                    <a:pt x="52" y="37"/>
                    <a:pt x="54" y="30"/>
                    <a:pt x="54" y="23"/>
                  </a:cubicBezTo>
                  <a:cubicBezTo>
                    <a:pt x="54" y="9"/>
                    <a:pt x="42" y="1"/>
                    <a:pt x="41" y="0"/>
                  </a:cubicBezTo>
                  <a:cubicBezTo>
                    <a:pt x="41" y="0"/>
                    <a:pt x="40" y="0"/>
                    <a:pt x="40" y="0"/>
                  </a:cubicBezTo>
                  <a:cubicBezTo>
                    <a:pt x="39" y="1"/>
                    <a:pt x="28" y="9"/>
                    <a:pt x="28" y="23"/>
                  </a:cubicBezTo>
                  <a:cubicBezTo>
                    <a:pt x="28" y="30"/>
                    <a:pt x="29" y="37"/>
                    <a:pt x="30" y="42"/>
                  </a:cubicBezTo>
                  <a:cubicBezTo>
                    <a:pt x="29" y="44"/>
                    <a:pt x="26" y="47"/>
                    <a:pt x="26" y="48"/>
                  </a:cubicBezTo>
                  <a:cubicBezTo>
                    <a:pt x="24" y="50"/>
                    <a:pt x="24" y="51"/>
                    <a:pt x="24" y="53"/>
                  </a:cubicBezTo>
                  <a:cubicBezTo>
                    <a:pt x="24" y="60"/>
                    <a:pt x="24" y="60"/>
                    <a:pt x="24" y="60"/>
                  </a:cubicBezTo>
                  <a:cubicBezTo>
                    <a:pt x="24" y="60"/>
                    <a:pt x="25" y="61"/>
                    <a:pt x="25" y="61"/>
                  </a:cubicBezTo>
                  <a:cubicBezTo>
                    <a:pt x="25" y="61"/>
                    <a:pt x="26" y="61"/>
                    <a:pt x="26" y="61"/>
                  </a:cubicBezTo>
                  <a:cubicBezTo>
                    <a:pt x="26" y="61"/>
                    <a:pt x="27" y="61"/>
                    <a:pt x="27" y="61"/>
                  </a:cubicBezTo>
                  <a:cubicBezTo>
                    <a:pt x="27" y="61"/>
                    <a:pt x="30" y="58"/>
                    <a:pt x="31" y="57"/>
                  </a:cubicBezTo>
                  <a:cubicBezTo>
                    <a:pt x="32" y="56"/>
                    <a:pt x="35" y="55"/>
                    <a:pt x="36" y="55"/>
                  </a:cubicBezTo>
                  <a:cubicBezTo>
                    <a:pt x="37" y="55"/>
                    <a:pt x="37" y="54"/>
                    <a:pt x="37" y="54"/>
                  </a:cubicBezTo>
                  <a:cubicBezTo>
                    <a:pt x="39" y="54"/>
                    <a:pt x="39" y="54"/>
                    <a:pt x="39" y="54"/>
                  </a:cubicBezTo>
                  <a:cubicBezTo>
                    <a:pt x="39" y="60"/>
                    <a:pt x="39" y="60"/>
                    <a:pt x="39" y="60"/>
                  </a:cubicBezTo>
                  <a:cubicBezTo>
                    <a:pt x="39" y="61"/>
                    <a:pt x="40" y="62"/>
                    <a:pt x="41" y="62"/>
                  </a:cubicBezTo>
                  <a:cubicBezTo>
                    <a:pt x="41" y="62"/>
                    <a:pt x="42" y="61"/>
                    <a:pt x="42" y="60"/>
                  </a:cubicBezTo>
                  <a:cubicBezTo>
                    <a:pt x="42" y="54"/>
                    <a:pt x="42" y="54"/>
                    <a:pt x="42" y="54"/>
                  </a:cubicBezTo>
                  <a:lnTo>
                    <a:pt x="44" y="54"/>
                  </a:lnTo>
                  <a:close/>
                  <a:moveTo>
                    <a:pt x="53" y="50"/>
                  </a:moveTo>
                  <a:cubicBezTo>
                    <a:pt x="54" y="51"/>
                    <a:pt x="54" y="51"/>
                    <a:pt x="54" y="53"/>
                  </a:cubicBezTo>
                  <a:cubicBezTo>
                    <a:pt x="54" y="56"/>
                    <a:pt x="54" y="56"/>
                    <a:pt x="54" y="56"/>
                  </a:cubicBezTo>
                  <a:cubicBezTo>
                    <a:pt x="53" y="56"/>
                    <a:pt x="52" y="55"/>
                    <a:pt x="52" y="55"/>
                  </a:cubicBezTo>
                  <a:cubicBezTo>
                    <a:pt x="51" y="54"/>
                    <a:pt x="49" y="53"/>
                    <a:pt x="47" y="52"/>
                  </a:cubicBezTo>
                  <a:cubicBezTo>
                    <a:pt x="48" y="51"/>
                    <a:pt x="49" y="49"/>
                    <a:pt x="50" y="46"/>
                  </a:cubicBezTo>
                  <a:cubicBezTo>
                    <a:pt x="51" y="47"/>
                    <a:pt x="52" y="49"/>
                    <a:pt x="53" y="50"/>
                  </a:cubicBezTo>
                  <a:close/>
                  <a:moveTo>
                    <a:pt x="33" y="14"/>
                  </a:moveTo>
                  <a:cubicBezTo>
                    <a:pt x="48" y="14"/>
                    <a:pt x="48" y="14"/>
                    <a:pt x="48" y="14"/>
                  </a:cubicBezTo>
                  <a:cubicBezTo>
                    <a:pt x="50" y="16"/>
                    <a:pt x="51" y="19"/>
                    <a:pt x="51" y="23"/>
                  </a:cubicBezTo>
                  <a:cubicBezTo>
                    <a:pt x="51" y="33"/>
                    <a:pt x="48" y="41"/>
                    <a:pt x="46" y="47"/>
                  </a:cubicBezTo>
                  <a:cubicBezTo>
                    <a:pt x="42" y="47"/>
                    <a:pt x="42" y="47"/>
                    <a:pt x="42" y="47"/>
                  </a:cubicBezTo>
                  <a:cubicBezTo>
                    <a:pt x="42" y="42"/>
                    <a:pt x="42" y="42"/>
                    <a:pt x="42" y="42"/>
                  </a:cubicBezTo>
                  <a:cubicBezTo>
                    <a:pt x="42" y="41"/>
                    <a:pt x="41" y="41"/>
                    <a:pt x="41" y="41"/>
                  </a:cubicBezTo>
                  <a:cubicBezTo>
                    <a:pt x="40" y="41"/>
                    <a:pt x="39" y="41"/>
                    <a:pt x="39" y="42"/>
                  </a:cubicBezTo>
                  <a:cubicBezTo>
                    <a:pt x="39" y="47"/>
                    <a:pt x="39" y="47"/>
                    <a:pt x="39" y="47"/>
                  </a:cubicBezTo>
                  <a:cubicBezTo>
                    <a:pt x="35" y="47"/>
                    <a:pt x="35" y="47"/>
                    <a:pt x="35" y="47"/>
                  </a:cubicBezTo>
                  <a:cubicBezTo>
                    <a:pt x="33" y="41"/>
                    <a:pt x="31" y="33"/>
                    <a:pt x="31" y="23"/>
                  </a:cubicBezTo>
                  <a:cubicBezTo>
                    <a:pt x="31" y="19"/>
                    <a:pt x="31" y="16"/>
                    <a:pt x="33" y="14"/>
                  </a:cubicBezTo>
                  <a:close/>
                  <a:moveTo>
                    <a:pt x="29" y="55"/>
                  </a:moveTo>
                  <a:cubicBezTo>
                    <a:pt x="29" y="55"/>
                    <a:pt x="28" y="56"/>
                    <a:pt x="27" y="56"/>
                  </a:cubicBezTo>
                  <a:cubicBezTo>
                    <a:pt x="27" y="53"/>
                    <a:pt x="27" y="53"/>
                    <a:pt x="27" y="53"/>
                  </a:cubicBezTo>
                  <a:cubicBezTo>
                    <a:pt x="27" y="51"/>
                    <a:pt x="27" y="51"/>
                    <a:pt x="28" y="50"/>
                  </a:cubicBezTo>
                  <a:cubicBezTo>
                    <a:pt x="29" y="49"/>
                    <a:pt x="30" y="47"/>
                    <a:pt x="31" y="46"/>
                  </a:cubicBezTo>
                  <a:cubicBezTo>
                    <a:pt x="32" y="49"/>
                    <a:pt x="33" y="51"/>
                    <a:pt x="34" y="52"/>
                  </a:cubicBezTo>
                  <a:cubicBezTo>
                    <a:pt x="32" y="53"/>
                    <a:pt x="30" y="54"/>
                    <a:pt x="29" y="55"/>
                  </a:cubicBezTo>
                  <a:close/>
                  <a:moveTo>
                    <a:pt x="81" y="63"/>
                  </a:moveTo>
                  <a:cubicBezTo>
                    <a:pt x="81" y="67"/>
                    <a:pt x="78" y="70"/>
                    <a:pt x="74" y="70"/>
                  </a:cubicBezTo>
                  <a:cubicBezTo>
                    <a:pt x="63" y="70"/>
                    <a:pt x="63" y="70"/>
                    <a:pt x="63" y="70"/>
                  </a:cubicBezTo>
                  <a:cubicBezTo>
                    <a:pt x="48" y="70"/>
                    <a:pt x="48" y="70"/>
                    <a:pt x="48" y="70"/>
                  </a:cubicBezTo>
                  <a:cubicBezTo>
                    <a:pt x="45" y="70"/>
                    <a:pt x="42" y="68"/>
                    <a:pt x="42" y="64"/>
                  </a:cubicBezTo>
                  <a:cubicBezTo>
                    <a:pt x="42" y="58"/>
                    <a:pt x="42" y="58"/>
                    <a:pt x="42" y="58"/>
                  </a:cubicBezTo>
                  <a:cubicBezTo>
                    <a:pt x="42" y="58"/>
                    <a:pt x="43" y="57"/>
                    <a:pt x="43" y="57"/>
                  </a:cubicBezTo>
                  <a:cubicBezTo>
                    <a:pt x="44" y="57"/>
                    <a:pt x="44" y="58"/>
                    <a:pt x="44" y="58"/>
                  </a:cubicBezTo>
                  <a:cubicBezTo>
                    <a:pt x="44" y="64"/>
                    <a:pt x="44" y="64"/>
                    <a:pt x="44" y="64"/>
                  </a:cubicBezTo>
                  <a:cubicBezTo>
                    <a:pt x="44" y="66"/>
                    <a:pt x="46" y="68"/>
                    <a:pt x="48" y="68"/>
                  </a:cubicBezTo>
                  <a:cubicBezTo>
                    <a:pt x="47" y="67"/>
                    <a:pt x="46" y="66"/>
                    <a:pt x="46" y="64"/>
                  </a:cubicBezTo>
                  <a:cubicBezTo>
                    <a:pt x="46" y="60"/>
                    <a:pt x="46" y="60"/>
                    <a:pt x="46" y="60"/>
                  </a:cubicBezTo>
                  <a:cubicBezTo>
                    <a:pt x="46" y="60"/>
                    <a:pt x="47" y="59"/>
                    <a:pt x="47" y="59"/>
                  </a:cubicBezTo>
                  <a:cubicBezTo>
                    <a:pt x="48" y="59"/>
                    <a:pt x="48" y="60"/>
                    <a:pt x="48" y="60"/>
                  </a:cubicBezTo>
                  <a:cubicBezTo>
                    <a:pt x="48" y="64"/>
                    <a:pt x="48" y="64"/>
                    <a:pt x="48" y="64"/>
                  </a:cubicBezTo>
                  <a:cubicBezTo>
                    <a:pt x="48" y="67"/>
                    <a:pt x="50" y="68"/>
                    <a:pt x="52" y="68"/>
                  </a:cubicBezTo>
                  <a:cubicBezTo>
                    <a:pt x="60" y="68"/>
                    <a:pt x="60" y="68"/>
                    <a:pt x="60" y="68"/>
                  </a:cubicBezTo>
                  <a:cubicBezTo>
                    <a:pt x="63" y="68"/>
                    <a:pt x="65" y="66"/>
                    <a:pt x="65" y="64"/>
                  </a:cubicBezTo>
                  <a:cubicBezTo>
                    <a:pt x="65" y="61"/>
                    <a:pt x="63" y="59"/>
                    <a:pt x="60" y="59"/>
                  </a:cubicBezTo>
                  <a:cubicBezTo>
                    <a:pt x="60" y="59"/>
                    <a:pt x="59" y="59"/>
                    <a:pt x="59" y="58"/>
                  </a:cubicBezTo>
                  <a:cubicBezTo>
                    <a:pt x="59" y="58"/>
                    <a:pt x="60" y="57"/>
                    <a:pt x="60" y="57"/>
                  </a:cubicBezTo>
                  <a:cubicBezTo>
                    <a:pt x="64" y="57"/>
                    <a:pt x="67" y="60"/>
                    <a:pt x="67" y="64"/>
                  </a:cubicBezTo>
                  <a:cubicBezTo>
                    <a:pt x="67" y="65"/>
                    <a:pt x="66" y="67"/>
                    <a:pt x="65" y="68"/>
                  </a:cubicBezTo>
                  <a:cubicBezTo>
                    <a:pt x="69" y="67"/>
                    <a:pt x="71" y="64"/>
                    <a:pt x="71" y="60"/>
                  </a:cubicBezTo>
                  <a:cubicBezTo>
                    <a:pt x="71" y="55"/>
                    <a:pt x="67" y="51"/>
                    <a:pt x="63" y="51"/>
                  </a:cubicBezTo>
                  <a:cubicBezTo>
                    <a:pt x="62" y="51"/>
                    <a:pt x="61" y="52"/>
                    <a:pt x="59" y="52"/>
                  </a:cubicBezTo>
                  <a:cubicBezTo>
                    <a:pt x="59" y="52"/>
                    <a:pt x="58" y="52"/>
                    <a:pt x="58" y="51"/>
                  </a:cubicBezTo>
                  <a:cubicBezTo>
                    <a:pt x="58" y="51"/>
                    <a:pt x="58" y="50"/>
                    <a:pt x="59" y="50"/>
                  </a:cubicBezTo>
                  <a:cubicBezTo>
                    <a:pt x="60" y="50"/>
                    <a:pt x="61" y="49"/>
                    <a:pt x="63" y="49"/>
                  </a:cubicBezTo>
                  <a:cubicBezTo>
                    <a:pt x="69" y="49"/>
                    <a:pt x="73" y="54"/>
                    <a:pt x="73" y="60"/>
                  </a:cubicBezTo>
                  <a:cubicBezTo>
                    <a:pt x="73" y="63"/>
                    <a:pt x="72" y="66"/>
                    <a:pt x="69" y="68"/>
                  </a:cubicBezTo>
                  <a:cubicBezTo>
                    <a:pt x="74" y="68"/>
                    <a:pt x="74" y="68"/>
                    <a:pt x="74" y="68"/>
                  </a:cubicBezTo>
                  <a:cubicBezTo>
                    <a:pt x="77" y="68"/>
                    <a:pt x="79" y="66"/>
                    <a:pt x="79" y="63"/>
                  </a:cubicBezTo>
                  <a:cubicBezTo>
                    <a:pt x="79" y="61"/>
                    <a:pt x="78" y="59"/>
                    <a:pt x="76" y="58"/>
                  </a:cubicBezTo>
                  <a:cubicBezTo>
                    <a:pt x="75" y="58"/>
                    <a:pt x="75" y="57"/>
                    <a:pt x="75" y="57"/>
                  </a:cubicBezTo>
                  <a:cubicBezTo>
                    <a:pt x="75" y="56"/>
                    <a:pt x="76" y="56"/>
                    <a:pt x="76" y="56"/>
                  </a:cubicBezTo>
                  <a:cubicBezTo>
                    <a:pt x="79" y="57"/>
                    <a:pt x="81" y="60"/>
                    <a:pt x="81" y="63"/>
                  </a:cubicBezTo>
                  <a:close/>
                  <a:moveTo>
                    <a:pt x="39" y="58"/>
                  </a:moveTo>
                  <a:cubicBezTo>
                    <a:pt x="39" y="64"/>
                    <a:pt x="39" y="64"/>
                    <a:pt x="39" y="64"/>
                  </a:cubicBezTo>
                  <a:cubicBezTo>
                    <a:pt x="39" y="68"/>
                    <a:pt x="36" y="70"/>
                    <a:pt x="33" y="70"/>
                  </a:cubicBezTo>
                  <a:cubicBezTo>
                    <a:pt x="18" y="70"/>
                    <a:pt x="18" y="70"/>
                    <a:pt x="18" y="70"/>
                  </a:cubicBezTo>
                  <a:cubicBezTo>
                    <a:pt x="8" y="70"/>
                    <a:pt x="8" y="70"/>
                    <a:pt x="8" y="70"/>
                  </a:cubicBezTo>
                  <a:cubicBezTo>
                    <a:pt x="3" y="70"/>
                    <a:pt x="0" y="67"/>
                    <a:pt x="0" y="63"/>
                  </a:cubicBezTo>
                  <a:cubicBezTo>
                    <a:pt x="0" y="60"/>
                    <a:pt x="2" y="57"/>
                    <a:pt x="5" y="56"/>
                  </a:cubicBezTo>
                  <a:cubicBezTo>
                    <a:pt x="5" y="56"/>
                    <a:pt x="6" y="56"/>
                    <a:pt x="6" y="57"/>
                  </a:cubicBezTo>
                  <a:cubicBezTo>
                    <a:pt x="6" y="57"/>
                    <a:pt x="6" y="58"/>
                    <a:pt x="5" y="58"/>
                  </a:cubicBezTo>
                  <a:cubicBezTo>
                    <a:pt x="3" y="59"/>
                    <a:pt x="2" y="61"/>
                    <a:pt x="2" y="63"/>
                  </a:cubicBezTo>
                  <a:cubicBezTo>
                    <a:pt x="2" y="66"/>
                    <a:pt x="5" y="68"/>
                    <a:pt x="8" y="68"/>
                  </a:cubicBezTo>
                  <a:cubicBezTo>
                    <a:pt x="12" y="68"/>
                    <a:pt x="12" y="68"/>
                    <a:pt x="12" y="68"/>
                  </a:cubicBezTo>
                  <a:cubicBezTo>
                    <a:pt x="10" y="66"/>
                    <a:pt x="8" y="63"/>
                    <a:pt x="8" y="60"/>
                  </a:cubicBezTo>
                  <a:cubicBezTo>
                    <a:pt x="8" y="54"/>
                    <a:pt x="13" y="49"/>
                    <a:pt x="18" y="49"/>
                  </a:cubicBezTo>
                  <a:cubicBezTo>
                    <a:pt x="20" y="49"/>
                    <a:pt x="21" y="50"/>
                    <a:pt x="22" y="50"/>
                  </a:cubicBezTo>
                  <a:cubicBezTo>
                    <a:pt x="23" y="50"/>
                    <a:pt x="23" y="51"/>
                    <a:pt x="23" y="51"/>
                  </a:cubicBezTo>
                  <a:cubicBezTo>
                    <a:pt x="23" y="52"/>
                    <a:pt x="22" y="52"/>
                    <a:pt x="22" y="52"/>
                  </a:cubicBezTo>
                  <a:cubicBezTo>
                    <a:pt x="21" y="52"/>
                    <a:pt x="19" y="51"/>
                    <a:pt x="18" y="51"/>
                  </a:cubicBezTo>
                  <a:cubicBezTo>
                    <a:pt x="14" y="51"/>
                    <a:pt x="10" y="55"/>
                    <a:pt x="10" y="60"/>
                  </a:cubicBezTo>
                  <a:cubicBezTo>
                    <a:pt x="10" y="64"/>
                    <a:pt x="12" y="67"/>
                    <a:pt x="16" y="68"/>
                  </a:cubicBezTo>
                  <a:cubicBezTo>
                    <a:pt x="15" y="67"/>
                    <a:pt x="14" y="65"/>
                    <a:pt x="14" y="64"/>
                  </a:cubicBezTo>
                  <a:cubicBezTo>
                    <a:pt x="14" y="60"/>
                    <a:pt x="17" y="57"/>
                    <a:pt x="21" y="57"/>
                  </a:cubicBezTo>
                  <a:cubicBezTo>
                    <a:pt x="21" y="57"/>
                    <a:pt x="22" y="58"/>
                    <a:pt x="22" y="58"/>
                  </a:cubicBezTo>
                  <a:cubicBezTo>
                    <a:pt x="22" y="59"/>
                    <a:pt x="21" y="59"/>
                    <a:pt x="21" y="59"/>
                  </a:cubicBezTo>
                  <a:cubicBezTo>
                    <a:pt x="18" y="59"/>
                    <a:pt x="16" y="61"/>
                    <a:pt x="16" y="64"/>
                  </a:cubicBezTo>
                  <a:cubicBezTo>
                    <a:pt x="16" y="66"/>
                    <a:pt x="18" y="68"/>
                    <a:pt x="21" y="68"/>
                  </a:cubicBezTo>
                  <a:cubicBezTo>
                    <a:pt x="29" y="68"/>
                    <a:pt x="29" y="68"/>
                    <a:pt x="29" y="68"/>
                  </a:cubicBezTo>
                  <a:cubicBezTo>
                    <a:pt x="31" y="68"/>
                    <a:pt x="33" y="67"/>
                    <a:pt x="33" y="64"/>
                  </a:cubicBezTo>
                  <a:cubicBezTo>
                    <a:pt x="33" y="60"/>
                    <a:pt x="33" y="60"/>
                    <a:pt x="33" y="60"/>
                  </a:cubicBezTo>
                  <a:cubicBezTo>
                    <a:pt x="33" y="60"/>
                    <a:pt x="33" y="59"/>
                    <a:pt x="34" y="59"/>
                  </a:cubicBezTo>
                  <a:cubicBezTo>
                    <a:pt x="34" y="59"/>
                    <a:pt x="35" y="60"/>
                    <a:pt x="35" y="60"/>
                  </a:cubicBezTo>
                  <a:cubicBezTo>
                    <a:pt x="35" y="64"/>
                    <a:pt x="35" y="64"/>
                    <a:pt x="35" y="64"/>
                  </a:cubicBezTo>
                  <a:cubicBezTo>
                    <a:pt x="35" y="66"/>
                    <a:pt x="34" y="67"/>
                    <a:pt x="33" y="68"/>
                  </a:cubicBezTo>
                  <a:cubicBezTo>
                    <a:pt x="35" y="68"/>
                    <a:pt x="37" y="66"/>
                    <a:pt x="37" y="64"/>
                  </a:cubicBezTo>
                  <a:cubicBezTo>
                    <a:pt x="37" y="58"/>
                    <a:pt x="37" y="58"/>
                    <a:pt x="37" y="58"/>
                  </a:cubicBezTo>
                  <a:cubicBezTo>
                    <a:pt x="37" y="58"/>
                    <a:pt x="37" y="57"/>
                    <a:pt x="38" y="57"/>
                  </a:cubicBezTo>
                  <a:cubicBezTo>
                    <a:pt x="38" y="57"/>
                    <a:pt x="39" y="58"/>
                    <a:pt x="39" y="5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1"/>
            </a:p>
          </p:txBody>
        </p:sp>
      </p:grpSp>
      <p:grpSp>
        <p:nvGrpSpPr>
          <p:cNvPr id="90" name="Group 89"/>
          <p:cNvGrpSpPr/>
          <p:nvPr/>
        </p:nvGrpSpPr>
        <p:grpSpPr>
          <a:xfrm>
            <a:off x="2902799" y="2969585"/>
            <a:ext cx="588116" cy="588116"/>
            <a:chOff x="2662699" y="2485418"/>
            <a:chExt cx="691117" cy="691117"/>
          </a:xfrm>
        </p:grpSpPr>
        <p:sp>
          <p:nvSpPr>
            <p:cNvPr id="91" name="Oval 90"/>
            <p:cNvSpPr/>
            <p:nvPr/>
          </p:nvSpPr>
          <p:spPr>
            <a:xfrm>
              <a:off x="2662699" y="2485418"/>
              <a:ext cx="691117" cy="691117"/>
            </a:xfrm>
            <a:prstGeom prst="ellipse">
              <a:avLst/>
            </a:prstGeom>
            <a:gradFill>
              <a:gsLst>
                <a:gs pos="100000">
                  <a:schemeClr val="accent2">
                    <a:lumMod val="75000"/>
                  </a:schemeClr>
                </a:gs>
                <a:gs pos="0">
                  <a:schemeClr val="accent2"/>
                </a:gs>
              </a:gsLst>
              <a:lin ang="5400000" scaled="1"/>
            </a:gradFill>
            <a:ln>
              <a:noFill/>
            </a:ln>
            <a:effectLst>
              <a:outerShdw blurRad="152400" dist="63500" dir="5400000" sx="90000" sy="-19000"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400"/>
            </a:p>
          </p:txBody>
        </p:sp>
        <p:sp>
          <p:nvSpPr>
            <p:cNvPr id="92" name="Freeform 141"/>
            <p:cNvSpPr>
              <a:spLocks noEditPoints="1"/>
            </p:cNvSpPr>
            <p:nvPr/>
          </p:nvSpPr>
          <p:spPr bwMode="auto">
            <a:xfrm>
              <a:off x="2845876" y="2664885"/>
              <a:ext cx="324759" cy="332184"/>
            </a:xfrm>
            <a:custGeom>
              <a:avLst/>
              <a:gdLst>
                <a:gd name="T0" fmla="*/ 64 w 74"/>
                <a:gd name="T1" fmla="*/ 30 h 73"/>
                <a:gd name="T2" fmla="*/ 60 w 74"/>
                <a:gd name="T3" fmla="*/ 35 h 73"/>
                <a:gd name="T4" fmla="*/ 41 w 74"/>
                <a:gd name="T5" fmla="*/ 23 h 73"/>
                <a:gd name="T6" fmla="*/ 39 w 74"/>
                <a:gd name="T7" fmla="*/ 16 h 73"/>
                <a:gd name="T8" fmla="*/ 40 w 74"/>
                <a:gd name="T9" fmla="*/ 10 h 73"/>
                <a:gd name="T10" fmla="*/ 49 w 74"/>
                <a:gd name="T11" fmla="*/ 4 h 73"/>
                <a:gd name="T12" fmla="*/ 43 w 74"/>
                <a:gd name="T13" fmla="*/ 9 h 73"/>
                <a:gd name="T14" fmla="*/ 41 w 74"/>
                <a:gd name="T15" fmla="*/ 13 h 73"/>
                <a:gd name="T16" fmla="*/ 42 w 74"/>
                <a:gd name="T17" fmla="*/ 20 h 73"/>
                <a:gd name="T18" fmla="*/ 47 w 74"/>
                <a:gd name="T19" fmla="*/ 27 h 73"/>
                <a:gd name="T20" fmla="*/ 60 w 74"/>
                <a:gd name="T21" fmla="*/ 14 h 73"/>
                <a:gd name="T22" fmla="*/ 15 w 74"/>
                <a:gd name="T23" fmla="*/ 50 h 73"/>
                <a:gd name="T24" fmla="*/ 48 w 74"/>
                <a:gd name="T25" fmla="*/ 9 h 73"/>
                <a:gd name="T26" fmla="*/ 63 w 74"/>
                <a:gd name="T27" fmla="*/ 21 h 73"/>
                <a:gd name="T28" fmla="*/ 68 w 74"/>
                <a:gd name="T29" fmla="*/ 37 h 73"/>
                <a:gd name="T30" fmla="*/ 30 w 74"/>
                <a:gd name="T31" fmla="*/ 63 h 73"/>
                <a:gd name="T32" fmla="*/ 17 w 74"/>
                <a:gd name="T33" fmla="*/ 71 h 73"/>
                <a:gd name="T34" fmla="*/ 7 w 74"/>
                <a:gd name="T35" fmla="*/ 53 h 73"/>
                <a:gd name="T36" fmla="*/ 30 w 74"/>
                <a:gd name="T37" fmla="*/ 14 h 73"/>
                <a:gd name="T38" fmla="*/ 65 w 74"/>
                <a:gd name="T39" fmla="*/ 8 h 73"/>
                <a:gd name="T40" fmla="*/ 40 w 74"/>
                <a:gd name="T41" fmla="*/ 34 h 73"/>
                <a:gd name="T42" fmla="*/ 28 w 74"/>
                <a:gd name="T43" fmla="*/ 24 h 73"/>
                <a:gd name="T44" fmla="*/ 25 w 74"/>
                <a:gd name="T45" fmla="*/ 30 h 73"/>
                <a:gd name="T46" fmla="*/ 32 w 74"/>
                <a:gd name="T47" fmla="*/ 42 h 73"/>
                <a:gd name="T48" fmla="*/ 44 w 74"/>
                <a:gd name="T49" fmla="*/ 49 h 73"/>
                <a:gd name="T50" fmla="*/ 14 w 74"/>
                <a:gd name="T51" fmla="*/ 69 h 73"/>
                <a:gd name="T52" fmla="*/ 11 w 74"/>
                <a:gd name="T53" fmla="*/ 68 h 73"/>
                <a:gd name="T54" fmla="*/ 4 w 74"/>
                <a:gd name="T55" fmla="*/ 61 h 73"/>
                <a:gd name="T56" fmla="*/ 14 w 74"/>
                <a:gd name="T57" fmla="*/ 69 h 73"/>
                <a:gd name="T58" fmla="*/ 20 w 74"/>
                <a:gd name="T59" fmla="*/ 63 h 73"/>
                <a:gd name="T60" fmla="*/ 13 w 74"/>
                <a:gd name="T61" fmla="*/ 58 h 73"/>
                <a:gd name="T62" fmla="*/ 10 w 74"/>
                <a:gd name="T63" fmla="*/ 53 h 73"/>
                <a:gd name="T64" fmla="*/ 6 w 74"/>
                <a:gd name="T65" fmla="*/ 60 h 73"/>
                <a:gd name="T66" fmla="*/ 21 w 74"/>
                <a:gd name="T67" fmla="*/ 61 h 73"/>
                <a:gd name="T68" fmla="*/ 33 w 74"/>
                <a:gd name="T69" fmla="*/ 46 h 73"/>
                <a:gd name="T70" fmla="*/ 26 w 74"/>
                <a:gd name="T71" fmla="*/ 39 h 73"/>
                <a:gd name="T72" fmla="*/ 24 w 74"/>
                <a:gd name="T73" fmla="*/ 32 h 73"/>
                <a:gd name="T74" fmla="*/ 12 w 74"/>
                <a:gd name="T75" fmla="*/ 52 h 73"/>
                <a:gd name="T76" fmla="*/ 16 w 74"/>
                <a:gd name="T77" fmla="*/ 58 h 73"/>
                <a:gd name="T78" fmla="*/ 33 w 74"/>
                <a:gd name="T79" fmla="*/ 18 h 73"/>
                <a:gd name="T80" fmla="*/ 59 w 74"/>
                <a:gd name="T81" fmla="*/ 41 h 73"/>
                <a:gd name="T82" fmla="*/ 59 w 74"/>
                <a:gd name="T83" fmla="*/ 38 h 73"/>
                <a:gd name="T84" fmla="*/ 53 w 74"/>
                <a:gd name="T85" fmla="*/ 37 h 73"/>
                <a:gd name="T86" fmla="*/ 48 w 74"/>
                <a:gd name="T87" fmla="*/ 34 h 73"/>
                <a:gd name="T88" fmla="*/ 40 w 74"/>
                <a:gd name="T89" fmla="*/ 27 h 73"/>
                <a:gd name="T90" fmla="*/ 63 w 74"/>
                <a:gd name="T91" fmla="*/ 36 h 73"/>
                <a:gd name="T92" fmla="*/ 70 w 74"/>
                <a:gd name="T93" fmla="*/ 23 h 73"/>
                <a:gd name="T94" fmla="*/ 39 w 74"/>
                <a:gd name="T95" fmla="*/ 8 h 73"/>
                <a:gd name="T96" fmla="*/ 38 w 74"/>
                <a:gd name="T97" fmla="*/ 14 h 73"/>
                <a:gd name="T98" fmla="*/ 40 w 74"/>
                <a:gd name="T99" fmla="*/ 22 h 73"/>
                <a:gd name="T100" fmla="*/ 60 w 74"/>
                <a:gd name="T101" fmla="*/ 3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 h="73">
                  <a:moveTo>
                    <a:pt x="64" y="22"/>
                  </a:moveTo>
                  <a:cubicBezTo>
                    <a:pt x="64" y="22"/>
                    <a:pt x="65" y="23"/>
                    <a:pt x="65" y="23"/>
                  </a:cubicBezTo>
                  <a:cubicBezTo>
                    <a:pt x="66" y="25"/>
                    <a:pt x="66" y="27"/>
                    <a:pt x="65" y="29"/>
                  </a:cubicBezTo>
                  <a:cubicBezTo>
                    <a:pt x="65" y="29"/>
                    <a:pt x="65" y="30"/>
                    <a:pt x="64" y="30"/>
                  </a:cubicBezTo>
                  <a:cubicBezTo>
                    <a:pt x="64" y="30"/>
                    <a:pt x="64" y="30"/>
                    <a:pt x="64" y="30"/>
                  </a:cubicBezTo>
                  <a:cubicBezTo>
                    <a:pt x="63" y="30"/>
                    <a:pt x="63" y="29"/>
                    <a:pt x="63" y="29"/>
                  </a:cubicBezTo>
                  <a:cubicBezTo>
                    <a:pt x="64" y="27"/>
                    <a:pt x="63" y="25"/>
                    <a:pt x="63" y="24"/>
                  </a:cubicBezTo>
                  <a:cubicBezTo>
                    <a:pt x="63" y="23"/>
                    <a:pt x="63" y="23"/>
                    <a:pt x="64" y="22"/>
                  </a:cubicBezTo>
                  <a:close/>
                  <a:moveTo>
                    <a:pt x="67" y="32"/>
                  </a:moveTo>
                  <a:cubicBezTo>
                    <a:pt x="65" y="34"/>
                    <a:pt x="63" y="35"/>
                    <a:pt x="60" y="35"/>
                  </a:cubicBezTo>
                  <a:cubicBezTo>
                    <a:pt x="56" y="35"/>
                    <a:pt x="51" y="33"/>
                    <a:pt x="47" y="30"/>
                  </a:cubicBezTo>
                  <a:cubicBezTo>
                    <a:pt x="47" y="29"/>
                    <a:pt x="46" y="29"/>
                    <a:pt x="46" y="28"/>
                  </a:cubicBezTo>
                  <a:cubicBezTo>
                    <a:pt x="45" y="27"/>
                    <a:pt x="44" y="27"/>
                    <a:pt x="43" y="26"/>
                  </a:cubicBezTo>
                  <a:cubicBezTo>
                    <a:pt x="43" y="25"/>
                    <a:pt x="43" y="25"/>
                    <a:pt x="43" y="25"/>
                  </a:cubicBezTo>
                  <a:cubicBezTo>
                    <a:pt x="42" y="24"/>
                    <a:pt x="42" y="24"/>
                    <a:pt x="41" y="23"/>
                  </a:cubicBezTo>
                  <a:cubicBezTo>
                    <a:pt x="41" y="23"/>
                    <a:pt x="41" y="22"/>
                    <a:pt x="41" y="22"/>
                  </a:cubicBezTo>
                  <a:cubicBezTo>
                    <a:pt x="41" y="21"/>
                    <a:pt x="40" y="21"/>
                    <a:pt x="40" y="20"/>
                  </a:cubicBezTo>
                  <a:cubicBezTo>
                    <a:pt x="40" y="20"/>
                    <a:pt x="40" y="19"/>
                    <a:pt x="40" y="19"/>
                  </a:cubicBezTo>
                  <a:cubicBezTo>
                    <a:pt x="40" y="18"/>
                    <a:pt x="39" y="18"/>
                    <a:pt x="39" y="17"/>
                  </a:cubicBezTo>
                  <a:cubicBezTo>
                    <a:pt x="39" y="17"/>
                    <a:pt x="39" y="16"/>
                    <a:pt x="39" y="16"/>
                  </a:cubicBezTo>
                  <a:cubicBezTo>
                    <a:pt x="39" y="15"/>
                    <a:pt x="39" y="15"/>
                    <a:pt x="39" y="14"/>
                  </a:cubicBezTo>
                  <a:cubicBezTo>
                    <a:pt x="39" y="14"/>
                    <a:pt x="39" y="13"/>
                    <a:pt x="39" y="13"/>
                  </a:cubicBezTo>
                  <a:cubicBezTo>
                    <a:pt x="39" y="13"/>
                    <a:pt x="39" y="12"/>
                    <a:pt x="39" y="12"/>
                  </a:cubicBezTo>
                  <a:cubicBezTo>
                    <a:pt x="39" y="11"/>
                    <a:pt x="40" y="11"/>
                    <a:pt x="40" y="10"/>
                  </a:cubicBezTo>
                  <a:cubicBezTo>
                    <a:pt x="40" y="10"/>
                    <a:pt x="40" y="10"/>
                    <a:pt x="40" y="10"/>
                  </a:cubicBezTo>
                  <a:cubicBezTo>
                    <a:pt x="40" y="9"/>
                    <a:pt x="41" y="8"/>
                    <a:pt x="41" y="8"/>
                  </a:cubicBezTo>
                  <a:cubicBezTo>
                    <a:pt x="41" y="8"/>
                    <a:pt x="41" y="8"/>
                    <a:pt x="41" y="8"/>
                  </a:cubicBezTo>
                  <a:cubicBezTo>
                    <a:pt x="41" y="8"/>
                    <a:pt x="41" y="8"/>
                    <a:pt x="41" y="8"/>
                  </a:cubicBezTo>
                  <a:cubicBezTo>
                    <a:pt x="41" y="7"/>
                    <a:pt x="41" y="7"/>
                    <a:pt x="42" y="7"/>
                  </a:cubicBezTo>
                  <a:cubicBezTo>
                    <a:pt x="43" y="5"/>
                    <a:pt x="46" y="4"/>
                    <a:pt x="49" y="4"/>
                  </a:cubicBezTo>
                  <a:cubicBezTo>
                    <a:pt x="54" y="4"/>
                    <a:pt x="59" y="7"/>
                    <a:pt x="63" y="11"/>
                  </a:cubicBezTo>
                  <a:cubicBezTo>
                    <a:pt x="70" y="18"/>
                    <a:pt x="72" y="27"/>
                    <a:pt x="67" y="32"/>
                  </a:cubicBezTo>
                  <a:close/>
                  <a:moveTo>
                    <a:pt x="60" y="14"/>
                  </a:moveTo>
                  <a:cubicBezTo>
                    <a:pt x="57" y="10"/>
                    <a:pt x="52" y="8"/>
                    <a:pt x="48" y="8"/>
                  </a:cubicBezTo>
                  <a:cubicBezTo>
                    <a:pt x="46" y="8"/>
                    <a:pt x="44" y="8"/>
                    <a:pt x="43" y="9"/>
                  </a:cubicBezTo>
                  <a:cubicBezTo>
                    <a:pt x="42" y="9"/>
                    <a:pt x="42" y="9"/>
                    <a:pt x="42" y="9"/>
                  </a:cubicBezTo>
                  <a:cubicBezTo>
                    <a:pt x="42" y="10"/>
                    <a:pt x="42" y="10"/>
                    <a:pt x="42" y="11"/>
                  </a:cubicBezTo>
                  <a:cubicBezTo>
                    <a:pt x="42" y="11"/>
                    <a:pt x="41" y="11"/>
                    <a:pt x="41" y="11"/>
                  </a:cubicBezTo>
                  <a:cubicBezTo>
                    <a:pt x="41" y="12"/>
                    <a:pt x="41" y="12"/>
                    <a:pt x="41" y="13"/>
                  </a:cubicBezTo>
                  <a:cubicBezTo>
                    <a:pt x="41" y="13"/>
                    <a:pt x="41" y="13"/>
                    <a:pt x="41" y="13"/>
                  </a:cubicBezTo>
                  <a:cubicBezTo>
                    <a:pt x="41" y="14"/>
                    <a:pt x="41" y="14"/>
                    <a:pt x="41" y="15"/>
                  </a:cubicBezTo>
                  <a:cubicBezTo>
                    <a:pt x="41" y="15"/>
                    <a:pt x="41" y="15"/>
                    <a:pt x="41" y="16"/>
                  </a:cubicBezTo>
                  <a:cubicBezTo>
                    <a:pt x="41" y="16"/>
                    <a:pt x="41" y="17"/>
                    <a:pt x="41" y="17"/>
                  </a:cubicBezTo>
                  <a:cubicBezTo>
                    <a:pt x="41" y="17"/>
                    <a:pt x="41" y="18"/>
                    <a:pt x="42" y="18"/>
                  </a:cubicBezTo>
                  <a:cubicBezTo>
                    <a:pt x="42" y="18"/>
                    <a:pt x="42" y="19"/>
                    <a:pt x="42" y="20"/>
                  </a:cubicBezTo>
                  <a:cubicBezTo>
                    <a:pt x="42" y="20"/>
                    <a:pt x="42" y="20"/>
                    <a:pt x="42" y="20"/>
                  </a:cubicBezTo>
                  <a:cubicBezTo>
                    <a:pt x="43" y="21"/>
                    <a:pt x="43" y="22"/>
                    <a:pt x="43" y="22"/>
                  </a:cubicBezTo>
                  <a:cubicBezTo>
                    <a:pt x="44" y="22"/>
                    <a:pt x="44" y="23"/>
                    <a:pt x="44" y="23"/>
                  </a:cubicBezTo>
                  <a:cubicBezTo>
                    <a:pt x="44" y="24"/>
                    <a:pt x="45" y="24"/>
                    <a:pt x="45" y="25"/>
                  </a:cubicBezTo>
                  <a:cubicBezTo>
                    <a:pt x="46" y="25"/>
                    <a:pt x="46" y="26"/>
                    <a:pt x="47" y="27"/>
                  </a:cubicBezTo>
                  <a:cubicBezTo>
                    <a:pt x="48" y="28"/>
                    <a:pt x="49" y="29"/>
                    <a:pt x="50" y="29"/>
                  </a:cubicBezTo>
                  <a:cubicBezTo>
                    <a:pt x="53" y="32"/>
                    <a:pt x="57" y="33"/>
                    <a:pt x="60" y="33"/>
                  </a:cubicBezTo>
                  <a:cubicBezTo>
                    <a:pt x="60" y="33"/>
                    <a:pt x="60" y="33"/>
                    <a:pt x="60" y="33"/>
                  </a:cubicBezTo>
                  <a:cubicBezTo>
                    <a:pt x="62" y="33"/>
                    <a:pt x="63" y="32"/>
                    <a:pt x="65" y="31"/>
                  </a:cubicBezTo>
                  <a:cubicBezTo>
                    <a:pt x="68" y="27"/>
                    <a:pt x="66" y="19"/>
                    <a:pt x="60" y="14"/>
                  </a:cubicBezTo>
                  <a:close/>
                  <a:moveTo>
                    <a:pt x="24" y="37"/>
                  </a:moveTo>
                  <a:cubicBezTo>
                    <a:pt x="24" y="37"/>
                    <a:pt x="23" y="37"/>
                    <a:pt x="23" y="37"/>
                  </a:cubicBezTo>
                  <a:cubicBezTo>
                    <a:pt x="14" y="49"/>
                    <a:pt x="14" y="49"/>
                    <a:pt x="14" y="49"/>
                  </a:cubicBezTo>
                  <a:cubicBezTo>
                    <a:pt x="13" y="49"/>
                    <a:pt x="14" y="50"/>
                    <a:pt x="14" y="50"/>
                  </a:cubicBezTo>
                  <a:cubicBezTo>
                    <a:pt x="14" y="50"/>
                    <a:pt x="14" y="50"/>
                    <a:pt x="15" y="50"/>
                  </a:cubicBezTo>
                  <a:cubicBezTo>
                    <a:pt x="15" y="50"/>
                    <a:pt x="15" y="50"/>
                    <a:pt x="15" y="50"/>
                  </a:cubicBezTo>
                  <a:cubicBezTo>
                    <a:pt x="24" y="38"/>
                    <a:pt x="24" y="38"/>
                    <a:pt x="24" y="38"/>
                  </a:cubicBezTo>
                  <a:cubicBezTo>
                    <a:pt x="25" y="38"/>
                    <a:pt x="25" y="37"/>
                    <a:pt x="24" y="37"/>
                  </a:cubicBezTo>
                  <a:close/>
                  <a:moveTo>
                    <a:pt x="49" y="9"/>
                  </a:moveTo>
                  <a:cubicBezTo>
                    <a:pt x="49" y="8"/>
                    <a:pt x="48" y="9"/>
                    <a:pt x="48" y="9"/>
                  </a:cubicBezTo>
                  <a:cubicBezTo>
                    <a:pt x="48" y="10"/>
                    <a:pt x="48" y="10"/>
                    <a:pt x="49" y="11"/>
                  </a:cubicBezTo>
                  <a:cubicBezTo>
                    <a:pt x="52" y="11"/>
                    <a:pt x="56" y="13"/>
                    <a:pt x="58" y="16"/>
                  </a:cubicBezTo>
                  <a:cubicBezTo>
                    <a:pt x="60" y="17"/>
                    <a:pt x="61" y="19"/>
                    <a:pt x="62" y="21"/>
                  </a:cubicBezTo>
                  <a:cubicBezTo>
                    <a:pt x="62" y="21"/>
                    <a:pt x="63" y="21"/>
                    <a:pt x="63" y="21"/>
                  </a:cubicBezTo>
                  <a:cubicBezTo>
                    <a:pt x="63" y="21"/>
                    <a:pt x="63" y="21"/>
                    <a:pt x="63" y="21"/>
                  </a:cubicBezTo>
                  <a:cubicBezTo>
                    <a:pt x="64" y="21"/>
                    <a:pt x="64" y="20"/>
                    <a:pt x="64" y="20"/>
                  </a:cubicBezTo>
                  <a:cubicBezTo>
                    <a:pt x="63" y="18"/>
                    <a:pt x="61" y="16"/>
                    <a:pt x="60" y="14"/>
                  </a:cubicBezTo>
                  <a:cubicBezTo>
                    <a:pt x="57" y="11"/>
                    <a:pt x="53" y="9"/>
                    <a:pt x="49" y="9"/>
                  </a:cubicBezTo>
                  <a:close/>
                  <a:moveTo>
                    <a:pt x="70" y="36"/>
                  </a:moveTo>
                  <a:cubicBezTo>
                    <a:pt x="69" y="36"/>
                    <a:pt x="69" y="37"/>
                    <a:pt x="68" y="37"/>
                  </a:cubicBezTo>
                  <a:cubicBezTo>
                    <a:pt x="61" y="43"/>
                    <a:pt x="61" y="43"/>
                    <a:pt x="61" y="43"/>
                  </a:cubicBezTo>
                  <a:cubicBezTo>
                    <a:pt x="61" y="43"/>
                    <a:pt x="60" y="44"/>
                    <a:pt x="60" y="44"/>
                  </a:cubicBezTo>
                  <a:cubicBezTo>
                    <a:pt x="54" y="49"/>
                    <a:pt x="54" y="49"/>
                    <a:pt x="54" y="49"/>
                  </a:cubicBezTo>
                  <a:cubicBezTo>
                    <a:pt x="52" y="51"/>
                    <a:pt x="48" y="52"/>
                    <a:pt x="44" y="52"/>
                  </a:cubicBezTo>
                  <a:cubicBezTo>
                    <a:pt x="30" y="63"/>
                    <a:pt x="30" y="63"/>
                    <a:pt x="30" y="63"/>
                  </a:cubicBezTo>
                  <a:cubicBezTo>
                    <a:pt x="28" y="64"/>
                    <a:pt x="26" y="65"/>
                    <a:pt x="24" y="65"/>
                  </a:cubicBezTo>
                  <a:cubicBezTo>
                    <a:pt x="24" y="65"/>
                    <a:pt x="24" y="65"/>
                    <a:pt x="24" y="65"/>
                  </a:cubicBezTo>
                  <a:cubicBezTo>
                    <a:pt x="21" y="67"/>
                    <a:pt x="21" y="67"/>
                    <a:pt x="21" y="67"/>
                  </a:cubicBezTo>
                  <a:cubicBezTo>
                    <a:pt x="20" y="68"/>
                    <a:pt x="20" y="69"/>
                    <a:pt x="19" y="69"/>
                  </a:cubicBezTo>
                  <a:cubicBezTo>
                    <a:pt x="17" y="71"/>
                    <a:pt x="17" y="71"/>
                    <a:pt x="17" y="71"/>
                  </a:cubicBezTo>
                  <a:cubicBezTo>
                    <a:pt x="16" y="72"/>
                    <a:pt x="14" y="73"/>
                    <a:pt x="12" y="73"/>
                  </a:cubicBezTo>
                  <a:cubicBezTo>
                    <a:pt x="10" y="73"/>
                    <a:pt x="7" y="71"/>
                    <a:pt x="4" y="69"/>
                  </a:cubicBezTo>
                  <a:cubicBezTo>
                    <a:pt x="0" y="65"/>
                    <a:pt x="0" y="59"/>
                    <a:pt x="3" y="56"/>
                  </a:cubicBezTo>
                  <a:cubicBezTo>
                    <a:pt x="4" y="54"/>
                    <a:pt x="4" y="54"/>
                    <a:pt x="4" y="54"/>
                  </a:cubicBezTo>
                  <a:cubicBezTo>
                    <a:pt x="5" y="54"/>
                    <a:pt x="6" y="53"/>
                    <a:pt x="7" y="53"/>
                  </a:cubicBezTo>
                  <a:cubicBezTo>
                    <a:pt x="9" y="50"/>
                    <a:pt x="9" y="50"/>
                    <a:pt x="9" y="50"/>
                  </a:cubicBezTo>
                  <a:cubicBezTo>
                    <a:pt x="9" y="47"/>
                    <a:pt x="10" y="45"/>
                    <a:pt x="11" y="44"/>
                  </a:cubicBezTo>
                  <a:cubicBezTo>
                    <a:pt x="22" y="29"/>
                    <a:pt x="22" y="29"/>
                    <a:pt x="22" y="29"/>
                  </a:cubicBezTo>
                  <a:cubicBezTo>
                    <a:pt x="22" y="25"/>
                    <a:pt x="23" y="22"/>
                    <a:pt x="25" y="20"/>
                  </a:cubicBezTo>
                  <a:cubicBezTo>
                    <a:pt x="30" y="14"/>
                    <a:pt x="30" y="14"/>
                    <a:pt x="30" y="14"/>
                  </a:cubicBezTo>
                  <a:cubicBezTo>
                    <a:pt x="30" y="13"/>
                    <a:pt x="31" y="13"/>
                    <a:pt x="31" y="13"/>
                  </a:cubicBezTo>
                  <a:cubicBezTo>
                    <a:pt x="37" y="6"/>
                    <a:pt x="37" y="6"/>
                    <a:pt x="37" y="6"/>
                  </a:cubicBezTo>
                  <a:cubicBezTo>
                    <a:pt x="37" y="5"/>
                    <a:pt x="38" y="4"/>
                    <a:pt x="38" y="4"/>
                  </a:cubicBezTo>
                  <a:cubicBezTo>
                    <a:pt x="41" y="1"/>
                    <a:pt x="44" y="0"/>
                    <a:pt x="48" y="0"/>
                  </a:cubicBezTo>
                  <a:cubicBezTo>
                    <a:pt x="54" y="0"/>
                    <a:pt x="60" y="3"/>
                    <a:pt x="65" y="8"/>
                  </a:cubicBezTo>
                  <a:cubicBezTo>
                    <a:pt x="70" y="13"/>
                    <a:pt x="72" y="18"/>
                    <a:pt x="73" y="23"/>
                  </a:cubicBezTo>
                  <a:cubicBezTo>
                    <a:pt x="74" y="28"/>
                    <a:pt x="73" y="33"/>
                    <a:pt x="70" y="36"/>
                  </a:cubicBezTo>
                  <a:close/>
                  <a:moveTo>
                    <a:pt x="52" y="46"/>
                  </a:moveTo>
                  <a:cubicBezTo>
                    <a:pt x="57" y="43"/>
                    <a:pt x="57" y="43"/>
                    <a:pt x="57" y="43"/>
                  </a:cubicBezTo>
                  <a:cubicBezTo>
                    <a:pt x="50" y="42"/>
                    <a:pt x="44" y="39"/>
                    <a:pt x="40" y="34"/>
                  </a:cubicBezTo>
                  <a:cubicBezTo>
                    <a:pt x="36" y="31"/>
                    <a:pt x="34" y="26"/>
                    <a:pt x="32" y="22"/>
                  </a:cubicBezTo>
                  <a:cubicBezTo>
                    <a:pt x="29" y="26"/>
                    <a:pt x="29" y="26"/>
                    <a:pt x="29" y="26"/>
                  </a:cubicBezTo>
                  <a:cubicBezTo>
                    <a:pt x="29" y="26"/>
                    <a:pt x="29" y="26"/>
                    <a:pt x="28" y="26"/>
                  </a:cubicBezTo>
                  <a:cubicBezTo>
                    <a:pt x="28" y="26"/>
                    <a:pt x="28" y="26"/>
                    <a:pt x="28" y="26"/>
                  </a:cubicBezTo>
                  <a:cubicBezTo>
                    <a:pt x="27" y="25"/>
                    <a:pt x="27" y="25"/>
                    <a:pt x="28" y="24"/>
                  </a:cubicBezTo>
                  <a:cubicBezTo>
                    <a:pt x="32" y="20"/>
                    <a:pt x="32" y="20"/>
                    <a:pt x="32" y="20"/>
                  </a:cubicBezTo>
                  <a:cubicBezTo>
                    <a:pt x="31" y="19"/>
                    <a:pt x="31" y="18"/>
                    <a:pt x="31" y="17"/>
                  </a:cubicBezTo>
                  <a:cubicBezTo>
                    <a:pt x="28" y="22"/>
                    <a:pt x="28" y="22"/>
                    <a:pt x="28" y="22"/>
                  </a:cubicBezTo>
                  <a:cubicBezTo>
                    <a:pt x="26" y="24"/>
                    <a:pt x="25" y="26"/>
                    <a:pt x="25" y="30"/>
                  </a:cubicBezTo>
                  <a:cubicBezTo>
                    <a:pt x="25" y="30"/>
                    <a:pt x="25" y="30"/>
                    <a:pt x="25" y="30"/>
                  </a:cubicBezTo>
                  <a:cubicBezTo>
                    <a:pt x="26" y="32"/>
                    <a:pt x="26" y="34"/>
                    <a:pt x="27" y="36"/>
                  </a:cubicBezTo>
                  <a:cubicBezTo>
                    <a:pt x="27" y="36"/>
                    <a:pt x="27" y="36"/>
                    <a:pt x="27" y="36"/>
                  </a:cubicBezTo>
                  <a:cubicBezTo>
                    <a:pt x="28" y="37"/>
                    <a:pt x="28" y="38"/>
                    <a:pt x="29" y="39"/>
                  </a:cubicBezTo>
                  <a:cubicBezTo>
                    <a:pt x="29" y="39"/>
                    <a:pt x="29" y="39"/>
                    <a:pt x="29" y="39"/>
                  </a:cubicBezTo>
                  <a:cubicBezTo>
                    <a:pt x="30" y="40"/>
                    <a:pt x="31" y="41"/>
                    <a:pt x="32" y="42"/>
                  </a:cubicBezTo>
                  <a:cubicBezTo>
                    <a:pt x="32" y="42"/>
                    <a:pt x="32" y="42"/>
                    <a:pt x="32" y="42"/>
                  </a:cubicBezTo>
                  <a:cubicBezTo>
                    <a:pt x="32" y="42"/>
                    <a:pt x="32" y="42"/>
                    <a:pt x="32" y="42"/>
                  </a:cubicBezTo>
                  <a:cubicBezTo>
                    <a:pt x="33" y="43"/>
                    <a:pt x="33" y="44"/>
                    <a:pt x="34" y="45"/>
                  </a:cubicBezTo>
                  <a:cubicBezTo>
                    <a:pt x="34" y="45"/>
                    <a:pt x="35" y="45"/>
                    <a:pt x="35" y="45"/>
                  </a:cubicBezTo>
                  <a:cubicBezTo>
                    <a:pt x="38" y="47"/>
                    <a:pt x="41" y="48"/>
                    <a:pt x="44" y="49"/>
                  </a:cubicBezTo>
                  <a:cubicBezTo>
                    <a:pt x="44" y="49"/>
                    <a:pt x="44" y="49"/>
                    <a:pt x="44" y="49"/>
                  </a:cubicBezTo>
                  <a:cubicBezTo>
                    <a:pt x="45" y="49"/>
                    <a:pt x="45" y="49"/>
                    <a:pt x="46" y="49"/>
                  </a:cubicBezTo>
                  <a:cubicBezTo>
                    <a:pt x="48" y="49"/>
                    <a:pt x="51" y="48"/>
                    <a:pt x="52" y="46"/>
                  </a:cubicBezTo>
                  <a:close/>
                  <a:moveTo>
                    <a:pt x="14" y="69"/>
                  </a:moveTo>
                  <a:cubicBezTo>
                    <a:pt x="14" y="69"/>
                    <a:pt x="14" y="69"/>
                    <a:pt x="14" y="69"/>
                  </a:cubicBezTo>
                  <a:cubicBezTo>
                    <a:pt x="14" y="69"/>
                    <a:pt x="14" y="69"/>
                    <a:pt x="14" y="69"/>
                  </a:cubicBezTo>
                  <a:cubicBezTo>
                    <a:pt x="14" y="69"/>
                    <a:pt x="13" y="69"/>
                    <a:pt x="13" y="69"/>
                  </a:cubicBezTo>
                  <a:cubicBezTo>
                    <a:pt x="13" y="69"/>
                    <a:pt x="13" y="69"/>
                    <a:pt x="12" y="69"/>
                  </a:cubicBezTo>
                  <a:cubicBezTo>
                    <a:pt x="12" y="69"/>
                    <a:pt x="12" y="69"/>
                    <a:pt x="11" y="69"/>
                  </a:cubicBezTo>
                  <a:cubicBezTo>
                    <a:pt x="11" y="69"/>
                    <a:pt x="11" y="68"/>
                    <a:pt x="11" y="68"/>
                  </a:cubicBezTo>
                  <a:cubicBezTo>
                    <a:pt x="10" y="68"/>
                    <a:pt x="10" y="68"/>
                    <a:pt x="9" y="68"/>
                  </a:cubicBezTo>
                  <a:cubicBezTo>
                    <a:pt x="9" y="68"/>
                    <a:pt x="9" y="67"/>
                    <a:pt x="9" y="67"/>
                  </a:cubicBezTo>
                  <a:cubicBezTo>
                    <a:pt x="8" y="67"/>
                    <a:pt x="8" y="67"/>
                    <a:pt x="7" y="66"/>
                  </a:cubicBezTo>
                  <a:cubicBezTo>
                    <a:pt x="7" y="66"/>
                    <a:pt x="7" y="65"/>
                    <a:pt x="6" y="65"/>
                  </a:cubicBezTo>
                  <a:cubicBezTo>
                    <a:pt x="5" y="64"/>
                    <a:pt x="5" y="62"/>
                    <a:pt x="4" y="61"/>
                  </a:cubicBezTo>
                  <a:cubicBezTo>
                    <a:pt x="4" y="60"/>
                    <a:pt x="4" y="60"/>
                    <a:pt x="4" y="59"/>
                  </a:cubicBezTo>
                  <a:cubicBezTo>
                    <a:pt x="4" y="59"/>
                    <a:pt x="4" y="59"/>
                    <a:pt x="4" y="59"/>
                  </a:cubicBezTo>
                  <a:cubicBezTo>
                    <a:pt x="3" y="61"/>
                    <a:pt x="4" y="64"/>
                    <a:pt x="6" y="67"/>
                  </a:cubicBezTo>
                  <a:cubicBezTo>
                    <a:pt x="8" y="69"/>
                    <a:pt x="10" y="70"/>
                    <a:pt x="12" y="70"/>
                  </a:cubicBezTo>
                  <a:cubicBezTo>
                    <a:pt x="13" y="70"/>
                    <a:pt x="14" y="70"/>
                    <a:pt x="14" y="69"/>
                  </a:cubicBezTo>
                  <a:close/>
                  <a:moveTo>
                    <a:pt x="16" y="66"/>
                  </a:moveTo>
                  <a:cubicBezTo>
                    <a:pt x="18" y="65"/>
                    <a:pt x="18" y="65"/>
                    <a:pt x="18" y="65"/>
                  </a:cubicBezTo>
                  <a:cubicBezTo>
                    <a:pt x="18" y="65"/>
                    <a:pt x="19" y="65"/>
                    <a:pt x="19" y="65"/>
                  </a:cubicBezTo>
                  <a:cubicBezTo>
                    <a:pt x="21" y="63"/>
                    <a:pt x="21" y="63"/>
                    <a:pt x="21" y="63"/>
                  </a:cubicBezTo>
                  <a:cubicBezTo>
                    <a:pt x="20" y="63"/>
                    <a:pt x="20" y="63"/>
                    <a:pt x="20" y="63"/>
                  </a:cubicBezTo>
                  <a:cubicBezTo>
                    <a:pt x="19" y="62"/>
                    <a:pt x="19" y="62"/>
                    <a:pt x="18" y="62"/>
                  </a:cubicBezTo>
                  <a:cubicBezTo>
                    <a:pt x="18" y="62"/>
                    <a:pt x="17" y="62"/>
                    <a:pt x="17" y="61"/>
                  </a:cubicBezTo>
                  <a:cubicBezTo>
                    <a:pt x="17" y="61"/>
                    <a:pt x="16" y="61"/>
                    <a:pt x="16" y="61"/>
                  </a:cubicBezTo>
                  <a:cubicBezTo>
                    <a:pt x="16" y="60"/>
                    <a:pt x="15" y="60"/>
                    <a:pt x="14" y="59"/>
                  </a:cubicBezTo>
                  <a:cubicBezTo>
                    <a:pt x="14" y="59"/>
                    <a:pt x="13" y="58"/>
                    <a:pt x="13" y="58"/>
                  </a:cubicBezTo>
                  <a:cubicBezTo>
                    <a:pt x="13" y="57"/>
                    <a:pt x="12" y="57"/>
                    <a:pt x="12" y="57"/>
                  </a:cubicBezTo>
                  <a:cubicBezTo>
                    <a:pt x="12" y="56"/>
                    <a:pt x="12" y="56"/>
                    <a:pt x="12" y="56"/>
                  </a:cubicBezTo>
                  <a:cubicBezTo>
                    <a:pt x="12" y="55"/>
                    <a:pt x="11" y="55"/>
                    <a:pt x="11" y="55"/>
                  </a:cubicBezTo>
                  <a:cubicBezTo>
                    <a:pt x="11" y="55"/>
                    <a:pt x="11" y="54"/>
                    <a:pt x="11" y="54"/>
                  </a:cubicBezTo>
                  <a:cubicBezTo>
                    <a:pt x="11" y="54"/>
                    <a:pt x="11" y="53"/>
                    <a:pt x="10" y="53"/>
                  </a:cubicBezTo>
                  <a:cubicBezTo>
                    <a:pt x="10" y="53"/>
                    <a:pt x="10" y="53"/>
                    <a:pt x="10" y="53"/>
                  </a:cubicBezTo>
                  <a:cubicBezTo>
                    <a:pt x="9" y="55"/>
                    <a:pt x="9" y="55"/>
                    <a:pt x="9" y="55"/>
                  </a:cubicBezTo>
                  <a:cubicBezTo>
                    <a:pt x="9" y="55"/>
                    <a:pt x="9" y="55"/>
                    <a:pt x="9" y="55"/>
                  </a:cubicBezTo>
                  <a:cubicBezTo>
                    <a:pt x="7" y="57"/>
                    <a:pt x="7" y="57"/>
                    <a:pt x="7" y="57"/>
                  </a:cubicBezTo>
                  <a:cubicBezTo>
                    <a:pt x="6" y="58"/>
                    <a:pt x="6" y="59"/>
                    <a:pt x="6" y="60"/>
                  </a:cubicBezTo>
                  <a:cubicBezTo>
                    <a:pt x="7" y="62"/>
                    <a:pt x="7" y="63"/>
                    <a:pt x="9" y="65"/>
                  </a:cubicBezTo>
                  <a:cubicBezTo>
                    <a:pt x="10" y="66"/>
                    <a:pt x="12" y="67"/>
                    <a:pt x="14" y="67"/>
                  </a:cubicBezTo>
                  <a:cubicBezTo>
                    <a:pt x="15" y="67"/>
                    <a:pt x="16" y="67"/>
                    <a:pt x="16" y="66"/>
                  </a:cubicBezTo>
                  <a:close/>
                  <a:moveTo>
                    <a:pt x="21" y="61"/>
                  </a:moveTo>
                  <a:cubicBezTo>
                    <a:pt x="21" y="61"/>
                    <a:pt x="21" y="61"/>
                    <a:pt x="21" y="61"/>
                  </a:cubicBezTo>
                  <a:cubicBezTo>
                    <a:pt x="22" y="61"/>
                    <a:pt x="22" y="61"/>
                    <a:pt x="23" y="61"/>
                  </a:cubicBezTo>
                  <a:cubicBezTo>
                    <a:pt x="23" y="62"/>
                    <a:pt x="24" y="62"/>
                    <a:pt x="24" y="62"/>
                  </a:cubicBezTo>
                  <a:cubicBezTo>
                    <a:pt x="25" y="62"/>
                    <a:pt x="27" y="61"/>
                    <a:pt x="28" y="60"/>
                  </a:cubicBezTo>
                  <a:cubicBezTo>
                    <a:pt x="41" y="50"/>
                    <a:pt x="41" y="50"/>
                    <a:pt x="41" y="50"/>
                  </a:cubicBezTo>
                  <a:cubicBezTo>
                    <a:pt x="39" y="49"/>
                    <a:pt x="36" y="48"/>
                    <a:pt x="33" y="46"/>
                  </a:cubicBezTo>
                  <a:cubicBezTo>
                    <a:pt x="33" y="46"/>
                    <a:pt x="33" y="46"/>
                    <a:pt x="33" y="46"/>
                  </a:cubicBezTo>
                  <a:cubicBezTo>
                    <a:pt x="32" y="45"/>
                    <a:pt x="31" y="44"/>
                    <a:pt x="30" y="44"/>
                  </a:cubicBezTo>
                  <a:cubicBezTo>
                    <a:pt x="30" y="44"/>
                    <a:pt x="30" y="44"/>
                    <a:pt x="30" y="44"/>
                  </a:cubicBezTo>
                  <a:cubicBezTo>
                    <a:pt x="29" y="43"/>
                    <a:pt x="29" y="42"/>
                    <a:pt x="28" y="41"/>
                  </a:cubicBezTo>
                  <a:cubicBezTo>
                    <a:pt x="27" y="40"/>
                    <a:pt x="27" y="40"/>
                    <a:pt x="26" y="39"/>
                  </a:cubicBezTo>
                  <a:cubicBezTo>
                    <a:pt x="26" y="39"/>
                    <a:pt x="26" y="38"/>
                    <a:pt x="26" y="38"/>
                  </a:cubicBezTo>
                  <a:cubicBezTo>
                    <a:pt x="26" y="37"/>
                    <a:pt x="25" y="36"/>
                    <a:pt x="25" y="35"/>
                  </a:cubicBezTo>
                  <a:cubicBezTo>
                    <a:pt x="25" y="35"/>
                    <a:pt x="25" y="35"/>
                    <a:pt x="25" y="35"/>
                  </a:cubicBezTo>
                  <a:cubicBezTo>
                    <a:pt x="24" y="34"/>
                    <a:pt x="24" y="33"/>
                    <a:pt x="24" y="32"/>
                  </a:cubicBezTo>
                  <a:cubicBezTo>
                    <a:pt x="24" y="32"/>
                    <a:pt x="24" y="32"/>
                    <a:pt x="24" y="32"/>
                  </a:cubicBezTo>
                  <a:cubicBezTo>
                    <a:pt x="13" y="46"/>
                    <a:pt x="13" y="46"/>
                    <a:pt x="13" y="46"/>
                  </a:cubicBezTo>
                  <a:cubicBezTo>
                    <a:pt x="12" y="47"/>
                    <a:pt x="12" y="48"/>
                    <a:pt x="12" y="50"/>
                  </a:cubicBezTo>
                  <a:cubicBezTo>
                    <a:pt x="12" y="50"/>
                    <a:pt x="12" y="50"/>
                    <a:pt x="12" y="50"/>
                  </a:cubicBezTo>
                  <a:cubicBezTo>
                    <a:pt x="12" y="51"/>
                    <a:pt x="12" y="51"/>
                    <a:pt x="12" y="52"/>
                  </a:cubicBezTo>
                  <a:cubicBezTo>
                    <a:pt x="12" y="52"/>
                    <a:pt x="12" y="52"/>
                    <a:pt x="12" y="52"/>
                  </a:cubicBezTo>
                  <a:cubicBezTo>
                    <a:pt x="12" y="53"/>
                    <a:pt x="13" y="53"/>
                    <a:pt x="13" y="54"/>
                  </a:cubicBezTo>
                  <a:cubicBezTo>
                    <a:pt x="13" y="54"/>
                    <a:pt x="13" y="54"/>
                    <a:pt x="13" y="54"/>
                  </a:cubicBezTo>
                  <a:cubicBezTo>
                    <a:pt x="13" y="55"/>
                    <a:pt x="14" y="55"/>
                    <a:pt x="14" y="56"/>
                  </a:cubicBezTo>
                  <a:cubicBezTo>
                    <a:pt x="14" y="56"/>
                    <a:pt x="14" y="56"/>
                    <a:pt x="14" y="56"/>
                  </a:cubicBezTo>
                  <a:cubicBezTo>
                    <a:pt x="15" y="57"/>
                    <a:pt x="15" y="57"/>
                    <a:pt x="16" y="58"/>
                  </a:cubicBezTo>
                  <a:cubicBezTo>
                    <a:pt x="16" y="58"/>
                    <a:pt x="17" y="59"/>
                    <a:pt x="18" y="59"/>
                  </a:cubicBezTo>
                  <a:cubicBezTo>
                    <a:pt x="18" y="59"/>
                    <a:pt x="18" y="60"/>
                    <a:pt x="19" y="60"/>
                  </a:cubicBezTo>
                  <a:cubicBezTo>
                    <a:pt x="19" y="60"/>
                    <a:pt x="19" y="60"/>
                    <a:pt x="19" y="60"/>
                  </a:cubicBezTo>
                  <a:cubicBezTo>
                    <a:pt x="20" y="61"/>
                    <a:pt x="20" y="61"/>
                    <a:pt x="21" y="61"/>
                  </a:cubicBezTo>
                  <a:close/>
                  <a:moveTo>
                    <a:pt x="33" y="18"/>
                  </a:moveTo>
                  <a:cubicBezTo>
                    <a:pt x="36" y="15"/>
                    <a:pt x="36" y="15"/>
                    <a:pt x="36" y="15"/>
                  </a:cubicBezTo>
                  <a:cubicBezTo>
                    <a:pt x="35" y="14"/>
                    <a:pt x="35" y="13"/>
                    <a:pt x="36" y="12"/>
                  </a:cubicBezTo>
                  <a:cubicBezTo>
                    <a:pt x="33" y="15"/>
                    <a:pt x="33" y="15"/>
                    <a:pt x="33" y="15"/>
                  </a:cubicBezTo>
                  <a:cubicBezTo>
                    <a:pt x="33" y="16"/>
                    <a:pt x="33" y="17"/>
                    <a:pt x="33" y="18"/>
                  </a:cubicBezTo>
                  <a:close/>
                  <a:moveTo>
                    <a:pt x="59" y="41"/>
                  </a:moveTo>
                  <a:cubicBezTo>
                    <a:pt x="62" y="38"/>
                    <a:pt x="62" y="38"/>
                    <a:pt x="62" y="38"/>
                  </a:cubicBezTo>
                  <a:cubicBezTo>
                    <a:pt x="62" y="38"/>
                    <a:pt x="61" y="38"/>
                    <a:pt x="61" y="38"/>
                  </a:cubicBezTo>
                  <a:cubicBezTo>
                    <a:pt x="61" y="38"/>
                    <a:pt x="61" y="38"/>
                    <a:pt x="60" y="38"/>
                  </a:cubicBezTo>
                  <a:cubicBezTo>
                    <a:pt x="60" y="38"/>
                    <a:pt x="60" y="38"/>
                    <a:pt x="60" y="38"/>
                  </a:cubicBezTo>
                  <a:cubicBezTo>
                    <a:pt x="60" y="38"/>
                    <a:pt x="59" y="38"/>
                    <a:pt x="59" y="38"/>
                  </a:cubicBezTo>
                  <a:cubicBezTo>
                    <a:pt x="59" y="38"/>
                    <a:pt x="58" y="38"/>
                    <a:pt x="58" y="38"/>
                  </a:cubicBezTo>
                  <a:cubicBezTo>
                    <a:pt x="57" y="38"/>
                    <a:pt x="57" y="38"/>
                    <a:pt x="57" y="38"/>
                  </a:cubicBezTo>
                  <a:cubicBezTo>
                    <a:pt x="56" y="38"/>
                    <a:pt x="56" y="38"/>
                    <a:pt x="55" y="38"/>
                  </a:cubicBezTo>
                  <a:cubicBezTo>
                    <a:pt x="55" y="38"/>
                    <a:pt x="55" y="37"/>
                    <a:pt x="55" y="37"/>
                  </a:cubicBezTo>
                  <a:cubicBezTo>
                    <a:pt x="54" y="37"/>
                    <a:pt x="53" y="37"/>
                    <a:pt x="53" y="37"/>
                  </a:cubicBezTo>
                  <a:cubicBezTo>
                    <a:pt x="53" y="37"/>
                    <a:pt x="52" y="37"/>
                    <a:pt x="52" y="37"/>
                  </a:cubicBezTo>
                  <a:cubicBezTo>
                    <a:pt x="52" y="36"/>
                    <a:pt x="51" y="36"/>
                    <a:pt x="50" y="36"/>
                  </a:cubicBezTo>
                  <a:cubicBezTo>
                    <a:pt x="50" y="36"/>
                    <a:pt x="50" y="35"/>
                    <a:pt x="50" y="35"/>
                  </a:cubicBezTo>
                  <a:cubicBezTo>
                    <a:pt x="49" y="35"/>
                    <a:pt x="49" y="35"/>
                    <a:pt x="48" y="34"/>
                  </a:cubicBezTo>
                  <a:cubicBezTo>
                    <a:pt x="48" y="34"/>
                    <a:pt x="48" y="34"/>
                    <a:pt x="48" y="34"/>
                  </a:cubicBezTo>
                  <a:cubicBezTo>
                    <a:pt x="47" y="34"/>
                    <a:pt x="47" y="33"/>
                    <a:pt x="46" y="33"/>
                  </a:cubicBezTo>
                  <a:cubicBezTo>
                    <a:pt x="46" y="33"/>
                    <a:pt x="46" y="32"/>
                    <a:pt x="45" y="32"/>
                  </a:cubicBezTo>
                  <a:cubicBezTo>
                    <a:pt x="45" y="32"/>
                    <a:pt x="44" y="31"/>
                    <a:pt x="43" y="30"/>
                  </a:cubicBezTo>
                  <a:cubicBezTo>
                    <a:pt x="42" y="29"/>
                    <a:pt x="42" y="28"/>
                    <a:pt x="41" y="27"/>
                  </a:cubicBezTo>
                  <a:cubicBezTo>
                    <a:pt x="41" y="27"/>
                    <a:pt x="41" y="27"/>
                    <a:pt x="40" y="27"/>
                  </a:cubicBezTo>
                  <a:cubicBezTo>
                    <a:pt x="38" y="24"/>
                    <a:pt x="37" y="21"/>
                    <a:pt x="36" y="17"/>
                  </a:cubicBezTo>
                  <a:cubicBezTo>
                    <a:pt x="34" y="20"/>
                    <a:pt x="34" y="20"/>
                    <a:pt x="34" y="20"/>
                  </a:cubicBezTo>
                  <a:cubicBezTo>
                    <a:pt x="35" y="25"/>
                    <a:pt x="37" y="29"/>
                    <a:pt x="41" y="33"/>
                  </a:cubicBezTo>
                  <a:cubicBezTo>
                    <a:pt x="46" y="38"/>
                    <a:pt x="52" y="41"/>
                    <a:pt x="59" y="41"/>
                  </a:cubicBezTo>
                  <a:close/>
                  <a:moveTo>
                    <a:pt x="63" y="36"/>
                  </a:moveTo>
                  <a:cubicBezTo>
                    <a:pt x="64" y="36"/>
                    <a:pt x="64" y="36"/>
                    <a:pt x="64" y="36"/>
                  </a:cubicBezTo>
                  <a:cubicBezTo>
                    <a:pt x="65" y="36"/>
                    <a:pt x="66" y="35"/>
                    <a:pt x="66" y="35"/>
                  </a:cubicBezTo>
                  <a:cubicBezTo>
                    <a:pt x="67" y="35"/>
                    <a:pt x="67" y="35"/>
                    <a:pt x="67" y="35"/>
                  </a:cubicBezTo>
                  <a:cubicBezTo>
                    <a:pt x="68" y="34"/>
                    <a:pt x="68" y="34"/>
                    <a:pt x="68" y="34"/>
                  </a:cubicBezTo>
                  <a:cubicBezTo>
                    <a:pt x="70" y="31"/>
                    <a:pt x="71" y="27"/>
                    <a:pt x="70" y="23"/>
                  </a:cubicBezTo>
                  <a:cubicBezTo>
                    <a:pt x="70" y="19"/>
                    <a:pt x="67" y="14"/>
                    <a:pt x="63" y="10"/>
                  </a:cubicBezTo>
                  <a:cubicBezTo>
                    <a:pt x="59" y="6"/>
                    <a:pt x="53" y="3"/>
                    <a:pt x="48" y="3"/>
                  </a:cubicBezTo>
                  <a:cubicBezTo>
                    <a:pt x="45" y="3"/>
                    <a:pt x="42" y="4"/>
                    <a:pt x="40" y="6"/>
                  </a:cubicBezTo>
                  <a:cubicBezTo>
                    <a:pt x="40" y="6"/>
                    <a:pt x="40" y="6"/>
                    <a:pt x="40" y="6"/>
                  </a:cubicBezTo>
                  <a:cubicBezTo>
                    <a:pt x="40" y="7"/>
                    <a:pt x="39" y="7"/>
                    <a:pt x="39" y="8"/>
                  </a:cubicBezTo>
                  <a:cubicBezTo>
                    <a:pt x="39" y="8"/>
                    <a:pt x="39" y="9"/>
                    <a:pt x="38" y="9"/>
                  </a:cubicBezTo>
                  <a:cubicBezTo>
                    <a:pt x="38" y="9"/>
                    <a:pt x="38" y="10"/>
                    <a:pt x="38" y="10"/>
                  </a:cubicBezTo>
                  <a:cubicBezTo>
                    <a:pt x="38" y="11"/>
                    <a:pt x="38" y="11"/>
                    <a:pt x="38" y="11"/>
                  </a:cubicBezTo>
                  <a:cubicBezTo>
                    <a:pt x="38" y="12"/>
                    <a:pt x="38" y="12"/>
                    <a:pt x="38" y="13"/>
                  </a:cubicBezTo>
                  <a:cubicBezTo>
                    <a:pt x="38" y="13"/>
                    <a:pt x="38" y="14"/>
                    <a:pt x="38" y="14"/>
                  </a:cubicBezTo>
                  <a:cubicBezTo>
                    <a:pt x="38" y="15"/>
                    <a:pt x="38" y="15"/>
                    <a:pt x="38" y="16"/>
                  </a:cubicBezTo>
                  <a:cubicBezTo>
                    <a:pt x="38" y="16"/>
                    <a:pt x="38" y="17"/>
                    <a:pt x="38" y="17"/>
                  </a:cubicBezTo>
                  <a:cubicBezTo>
                    <a:pt x="38" y="18"/>
                    <a:pt x="38" y="18"/>
                    <a:pt x="38" y="19"/>
                  </a:cubicBezTo>
                  <a:cubicBezTo>
                    <a:pt x="39" y="19"/>
                    <a:pt x="39" y="20"/>
                    <a:pt x="39" y="20"/>
                  </a:cubicBezTo>
                  <a:cubicBezTo>
                    <a:pt x="39" y="21"/>
                    <a:pt x="39" y="21"/>
                    <a:pt x="40" y="22"/>
                  </a:cubicBezTo>
                  <a:cubicBezTo>
                    <a:pt x="40" y="22"/>
                    <a:pt x="40" y="23"/>
                    <a:pt x="40" y="23"/>
                  </a:cubicBezTo>
                  <a:cubicBezTo>
                    <a:pt x="41" y="24"/>
                    <a:pt x="41" y="24"/>
                    <a:pt x="41" y="25"/>
                  </a:cubicBezTo>
                  <a:cubicBezTo>
                    <a:pt x="42" y="25"/>
                    <a:pt x="42" y="26"/>
                    <a:pt x="42" y="26"/>
                  </a:cubicBezTo>
                  <a:cubicBezTo>
                    <a:pt x="43" y="27"/>
                    <a:pt x="44" y="28"/>
                    <a:pt x="45" y="29"/>
                  </a:cubicBezTo>
                  <a:cubicBezTo>
                    <a:pt x="49" y="34"/>
                    <a:pt x="55" y="36"/>
                    <a:pt x="60" y="36"/>
                  </a:cubicBezTo>
                  <a:cubicBezTo>
                    <a:pt x="61" y="36"/>
                    <a:pt x="62" y="36"/>
                    <a:pt x="63" y="3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1"/>
            </a:p>
          </p:txBody>
        </p:sp>
      </p:grpSp>
      <p:grpSp>
        <p:nvGrpSpPr>
          <p:cNvPr id="93" name="Group 92"/>
          <p:cNvGrpSpPr/>
          <p:nvPr/>
        </p:nvGrpSpPr>
        <p:grpSpPr>
          <a:xfrm>
            <a:off x="3883790" y="2700897"/>
            <a:ext cx="588116" cy="588116"/>
            <a:chOff x="4227020" y="2485418"/>
            <a:chExt cx="691117" cy="691117"/>
          </a:xfrm>
        </p:grpSpPr>
        <p:sp>
          <p:nvSpPr>
            <p:cNvPr id="94" name="Oval 93"/>
            <p:cNvSpPr/>
            <p:nvPr/>
          </p:nvSpPr>
          <p:spPr>
            <a:xfrm>
              <a:off x="4227020" y="2485418"/>
              <a:ext cx="691117" cy="691117"/>
            </a:xfrm>
            <a:prstGeom prst="ellipse">
              <a:avLst/>
            </a:prstGeom>
            <a:gradFill>
              <a:gsLst>
                <a:gs pos="100000">
                  <a:schemeClr val="accent3">
                    <a:lumMod val="75000"/>
                  </a:schemeClr>
                </a:gs>
                <a:gs pos="0">
                  <a:schemeClr val="accent3"/>
                </a:gs>
              </a:gsLst>
              <a:lin ang="5400000" scaled="1"/>
            </a:gradFill>
            <a:ln>
              <a:noFill/>
            </a:ln>
            <a:effectLst>
              <a:outerShdw blurRad="152400" dist="63500" dir="5400000" sx="90000" sy="-19000"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400"/>
            </a:p>
          </p:txBody>
        </p:sp>
        <p:sp>
          <p:nvSpPr>
            <p:cNvPr id="95" name="Freeform 118"/>
            <p:cNvSpPr>
              <a:spLocks noEditPoints="1"/>
            </p:cNvSpPr>
            <p:nvPr/>
          </p:nvSpPr>
          <p:spPr bwMode="auto">
            <a:xfrm>
              <a:off x="4417378" y="2682874"/>
              <a:ext cx="309242" cy="296203"/>
            </a:xfrm>
            <a:custGeom>
              <a:avLst/>
              <a:gdLst>
                <a:gd name="T0" fmla="*/ 60 w 70"/>
                <a:gd name="T1" fmla="*/ 62 h 65"/>
                <a:gd name="T2" fmla="*/ 58 w 70"/>
                <a:gd name="T3" fmla="*/ 62 h 65"/>
                <a:gd name="T4" fmla="*/ 68 w 70"/>
                <a:gd name="T5" fmla="*/ 32 h 65"/>
                <a:gd name="T6" fmla="*/ 58 w 70"/>
                <a:gd name="T7" fmla="*/ 3 h 65"/>
                <a:gd name="T8" fmla="*/ 70 w 70"/>
                <a:gd name="T9" fmla="*/ 32 h 65"/>
                <a:gd name="T10" fmla="*/ 52 w 70"/>
                <a:gd name="T11" fmla="*/ 10 h 65"/>
                <a:gd name="T12" fmla="*/ 59 w 70"/>
                <a:gd name="T13" fmla="*/ 32 h 65"/>
                <a:gd name="T14" fmla="*/ 52 w 70"/>
                <a:gd name="T15" fmla="*/ 55 h 65"/>
                <a:gd name="T16" fmla="*/ 54 w 70"/>
                <a:gd name="T17" fmla="*/ 55 h 65"/>
                <a:gd name="T18" fmla="*/ 54 w 70"/>
                <a:gd name="T19" fmla="*/ 10 h 65"/>
                <a:gd name="T20" fmla="*/ 42 w 70"/>
                <a:gd name="T21" fmla="*/ 63 h 65"/>
                <a:gd name="T22" fmla="*/ 36 w 70"/>
                <a:gd name="T23" fmla="*/ 65 h 65"/>
                <a:gd name="T24" fmla="*/ 17 w 70"/>
                <a:gd name="T25" fmla="*/ 49 h 65"/>
                <a:gd name="T26" fmla="*/ 2 w 70"/>
                <a:gd name="T27" fmla="*/ 49 h 65"/>
                <a:gd name="T28" fmla="*/ 0 w 70"/>
                <a:gd name="T29" fmla="*/ 18 h 65"/>
                <a:gd name="T30" fmla="*/ 7 w 70"/>
                <a:gd name="T31" fmla="*/ 16 h 65"/>
                <a:gd name="T32" fmla="*/ 35 w 70"/>
                <a:gd name="T33" fmla="*/ 0 h 65"/>
                <a:gd name="T34" fmla="*/ 40 w 70"/>
                <a:gd name="T35" fmla="*/ 0 h 65"/>
                <a:gd name="T36" fmla="*/ 6 w 70"/>
                <a:gd name="T37" fmla="*/ 23 h 65"/>
                <a:gd name="T38" fmla="*/ 3 w 70"/>
                <a:gd name="T39" fmla="*/ 46 h 65"/>
                <a:gd name="T40" fmla="*/ 6 w 70"/>
                <a:gd name="T41" fmla="*/ 23 h 65"/>
                <a:gd name="T42" fmla="*/ 3 w 70"/>
                <a:gd name="T43" fmla="*/ 19 h 65"/>
                <a:gd name="T44" fmla="*/ 6 w 70"/>
                <a:gd name="T45" fmla="*/ 21 h 65"/>
                <a:gd name="T46" fmla="*/ 17 w 70"/>
                <a:gd name="T47" fmla="*/ 23 h 65"/>
                <a:gd name="T48" fmla="*/ 8 w 70"/>
                <a:gd name="T49" fmla="*/ 46 h 65"/>
                <a:gd name="T50" fmla="*/ 17 w 70"/>
                <a:gd name="T51" fmla="*/ 23 h 65"/>
                <a:gd name="T52" fmla="*/ 8 w 70"/>
                <a:gd name="T53" fmla="*/ 19 h 65"/>
                <a:gd name="T54" fmla="*/ 17 w 70"/>
                <a:gd name="T55" fmla="*/ 21 h 65"/>
                <a:gd name="T56" fmla="*/ 35 w 70"/>
                <a:gd name="T57" fmla="*/ 4 h 65"/>
                <a:gd name="T58" fmla="*/ 19 w 70"/>
                <a:gd name="T59" fmla="*/ 20 h 65"/>
                <a:gd name="T60" fmla="*/ 32 w 70"/>
                <a:gd name="T61" fmla="*/ 10 h 65"/>
                <a:gd name="T62" fmla="*/ 19 w 70"/>
                <a:gd name="T63" fmla="*/ 22 h 65"/>
                <a:gd name="T64" fmla="*/ 35 w 70"/>
                <a:gd name="T65" fmla="*/ 61 h 65"/>
                <a:gd name="T66" fmla="*/ 39 w 70"/>
                <a:gd name="T67" fmla="*/ 3 h 65"/>
                <a:gd name="T68" fmla="*/ 37 w 70"/>
                <a:gd name="T69" fmla="*/ 62 h 65"/>
                <a:gd name="T70" fmla="*/ 39 w 70"/>
                <a:gd name="T71" fmla="*/ 3 h 65"/>
                <a:gd name="T72" fmla="*/ 47 w 70"/>
                <a:gd name="T73" fmla="*/ 17 h 65"/>
                <a:gd name="T74" fmla="*/ 50 w 70"/>
                <a:gd name="T75" fmla="*/ 32 h 65"/>
                <a:gd name="T76" fmla="*/ 47 w 70"/>
                <a:gd name="T77" fmla="*/ 48 h 65"/>
                <a:gd name="T78" fmla="*/ 48 w 70"/>
                <a:gd name="T79" fmla="*/ 47 h 65"/>
                <a:gd name="T80" fmla="*/ 48 w 70"/>
                <a:gd name="T81" fmla="*/ 1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 h="65">
                  <a:moveTo>
                    <a:pt x="70" y="32"/>
                  </a:moveTo>
                  <a:cubicBezTo>
                    <a:pt x="70" y="43"/>
                    <a:pt x="66" y="54"/>
                    <a:pt x="60" y="62"/>
                  </a:cubicBezTo>
                  <a:cubicBezTo>
                    <a:pt x="59" y="62"/>
                    <a:pt x="59" y="62"/>
                    <a:pt x="59" y="62"/>
                  </a:cubicBezTo>
                  <a:cubicBezTo>
                    <a:pt x="59" y="62"/>
                    <a:pt x="58" y="62"/>
                    <a:pt x="58" y="62"/>
                  </a:cubicBezTo>
                  <a:cubicBezTo>
                    <a:pt x="58" y="62"/>
                    <a:pt x="58" y="61"/>
                    <a:pt x="58" y="61"/>
                  </a:cubicBezTo>
                  <a:cubicBezTo>
                    <a:pt x="64" y="53"/>
                    <a:pt x="68" y="43"/>
                    <a:pt x="68" y="32"/>
                  </a:cubicBezTo>
                  <a:cubicBezTo>
                    <a:pt x="68" y="22"/>
                    <a:pt x="64" y="12"/>
                    <a:pt x="58" y="4"/>
                  </a:cubicBezTo>
                  <a:cubicBezTo>
                    <a:pt x="58" y="4"/>
                    <a:pt x="58" y="3"/>
                    <a:pt x="58" y="3"/>
                  </a:cubicBezTo>
                  <a:cubicBezTo>
                    <a:pt x="59" y="2"/>
                    <a:pt x="59" y="2"/>
                    <a:pt x="60" y="3"/>
                  </a:cubicBezTo>
                  <a:cubicBezTo>
                    <a:pt x="66" y="11"/>
                    <a:pt x="70" y="22"/>
                    <a:pt x="70" y="32"/>
                  </a:cubicBezTo>
                  <a:close/>
                  <a:moveTo>
                    <a:pt x="54" y="10"/>
                  </a:moveTo>
                  <a:cubicBezTo>
                    <a:pt x="53" y="10"/>
                    <a:pt x="53" y="10"/>
                    <a:pt x="52" y="10"/>
                  </a:cubicBezTo>
                  <a:cubicBezTo>
                    <a:pt x="52" y="10"/>
                    <a:pt x="52" y="11"/>
                    <a:pt x="52" y="11"/>
                  </a:cubicBezTo>
                  <a:cubicBezTo>
                    <a:pt x="57" y="18"/>
                    <a:pt x="59" y="25"/>
                    <a:pt x="59" y="32"/>
                  </a:cubicBezTo>
                  <a:cubicBezTo>
                    <a:pt x="59" y="40"/>
                    <a:pt x="57" y="47"/>
                    <a:pt x="52" y="54"/>
                  </a:cubicBezTo>
                  <a:cubicBezTo>
                    <a:pt x="52" y="54"/>
                    <a:pt x="52" y="55"/>
                    <a:pt x="52" y="55"/>
                  </a:cubicBezTo>
                  <a:cubicBezTo>
                    <a:pt x="53" y="55"/>
                    <a:pt x="53" y="55"/>
                    <a:pt x="53" y="55"/>
                  </a:cubicBezTo>
                  <a:cubicBezTo>
                    <a:pt x="53" y="55"/>
                    <a:pt x="54" y="55"/>
                    <a:pt x="54" y="55"/>
                  </a:cubicBezTo>
                  <a:cubicBezTo>
                    <a:pt x="59" y="48"/>
                    <a:pt x="61" y="40"/>
                    <a:pt x="61" y="32"/>
                  </a:cubicBezTo>
                  <a:cubicBezTo>
                    <a:pt x="61" y="24"/>
                    <a:pt x="59" y="17"/>
                    <a:pt x="54" y="10"/>
                  </a:cubicBezTo>
                  <a:close/>
                  <a:moveTo>
                    <a:pt x="42" y="2"/>
                  </a:moveTo>
                  <a:cubicBezTo>
                    <a:pt x="42" y="63"/>
                    <a:pt x="42" y="63"/>
                    <a:pt x="42" y="63"/>
                  </a:cubicBezTo>
                  <a:cubicBezTo>
                    <a:pt x="42" y="64"/>
                    <a:pt x="41" y="65"/>
                    <a:pt x="40" y="65"/>
                  </a:cubicBezTo>
                  <a:cubicBezTo>
                    <a:pt x="36" y="65"/>
                    <a:pt x="36" y="65"/>
                    <a:pt x="36" y="65"/>
                  </a:cubicBezTo>
                  <a:cubicBezTo>
                    <a:pt x="36" y="65"/>
                    <a:pt x="35" y="65"/>
                    <a:pt x="35" y="64"/>
                  </a:cubicBezTo>
                  <a:cubicBezTo>
                    <a:pt x="17" y="49"/>
                    <a:pt x="17" y="49"/>
                    <a:pt x="17" y="49"/>
                  </a:cubicBezTo>
                  <a:cubicBezTo>
                    <a:pt x="7" y="49"/>
                    <a:pt x="7" y="49"/>
                    <a:pt x="7" y="49"/>
                  </a:cubicBezTo>
                  <a:cubicBezTo>
                    <a:pt x="2" y="49"/>
                    <a:pt x="2" y="49"/>
                    <a:pt x="2" y="49"/>
                  </a:cubicBezTo>
                  <a:cubicBezTo>
                    <a:pt x="0" y="49"/>
                    <a:pt x="0" y="48"/>
                    <a:pt x="0" y="47"/>
                  </a:cubicBezTo>
                  <a:cubicBezTo>
                    <a:pt x="0" y="18"/>
                    <a:pt x="0" y="18"/>
                    <a:pt x="0" y="18"/>
                  </a:cubicBezTo>
                  <a:cubicBezTo>
                    <a:pt x="0" y="17"/>
                    <a:pt x="0" y="16"/>
                    <a:pt x="2" y="16"/>
                  </a:cubicBezTo>
                  <a:cubicBezTo>
                    <a:pt x="7" y="16"/>
                    <a:pt x="7" y="16"/>
                    <a:pt x="7" y="16"/>
                  </a:cubicBezTo>
                  <a:cubicBezTo>
                    <a:pt x="17" y="16"/>
                    <a:pt x="17" y="16"/>
                    <a:pt x="17" y="16"/>
                  </a:cubicBezTo>
                  <a:cubicBezTo>
                    <a:pt x="35" y="0"/>
                    <a:pt x="35" y="0"/>
                    <a:pt x="35" y="0"/>
                  </a:cubicBezTo>
                  <a:cubicBezTo>
                    <a:pt x="35" y="0"/>
                    <a:pt x="36" y="0"/>
                    <a:pt x="36" y="0"/>
                  </a:cubicBezTo>
                  <a:cubicBezTo>
                    <a:pt x="40" y="0"/>
                    <a:pt x="40" y="0"/>
                    <a:pt x="40" y="0"/>
                  </a:cubicBezTo>
                  <a:cubicBezTo>
                    <a:pt x="41" y="0"/>
                    <a:pt x="42" y="1"/>
                    <a:pt x="42" y="2"/>
                  </a:cubicBezTo>
                  <a:close/>
                  <a:moveTo>
                    <a:pt x="6" y="23"/>
                  </a:moveTo>
                  <a:cubicBezTo>
                    <a:pt x="3" y="23"/>
                    <a:pt x="3" y="23"/>
                    <a:pt x="3" y="23"/>
                  </a:cubicBezTo>
                  <a:cubicBezTo>
                    <a:pt x="3" y="46"/>
                    <a:pt x="3" y="46"/>
                    <a:pt x="3" y="46"/>
                  </a:cubicBezTo>
                  <a:cubicBezTo>
                    <a:pt x="6" y="46"/>
                    <a:pt x="6" y="46"/>
                    <a:pt x="6" y="46"/>
                  </a:cubicBezTo>
                  <a:lnTo>
                    <a:pt x="6" y="23"/>
                  </a:lnTo>
                  <a:close/>
                  <a:moveTo>
                    <a:pt x="6" y="19"/>
                  </a:moveTo>
                  <a:cubicBezTo>
                    <a:pt x="3" y="19"/>
                    <a:pt x="3" y="19"/>
                    <a:pt x="3" y="19"/>
                  </a:cubicBezTo>
                  <a:cubicBezTo>
                    <a:pt x="3" y="21"/>
                    <a:pt x="3" y="21"/>
                    <a:pt x="3" y="21"/>
                  </a:cubicBezTo>
                  <a:cubicBezTo>
                    <a:pt x="6" y="21"/>
                    <a:pt x="6" y="21"/>
                    <a:pt x="6" y="21"/>
                  </a:cubicBezTo>
                  <a:lnTo>
                    <a:pt x="6" y="19"/>
                  </a:lnTo>
                  <a:close/>
                  <a:moveTo>
                    <a:pt x="17" y="23"/>
                  </a:moveTo>
                  <a:cubicBezTo>
                    <a:pt x="8" y="23"/>
                    <a:pt x="8" y="23"/>
                    <a:pt x="8" y="23"/>
                  </a:cubicBezTo>
                  <a:cubicBezTo>
                    <a:pt x="8" y="46"/>
                    <a:pt x="8" y="46"/>
                    <a:pt x="8" y="46"/>
                  </a:cubicBezTo>
                  <a:cubicBezTo>
                    <a:pt x="17" y="46"/>
                    <a:pt x="17" y="46"/>
                    <a:pt x="17" y="46"/>
                  </a:cubicBezTo>
                  <a:lnTo>
                    <a:pt x="17" y="23"/>
                  </a:lnTo>
                  <a:close/>
                  <a:moveTo>
                    <a:pt x="17" y="19"/>
                  </a:moveTo>
                  <a:cubicBezTo>
                    <a:pt x="8" y="19"/>
                    <a:pt x="8" y="19"/>
                    <a:pt x="8" y="19"/>
                  </a:cubicBezTo>
                  <a:cubicBezTo>
                    <a:pt x="8" y="21"/>
                    <a:pt x="8" y="21"/>
                    <a:pt x="8" y="21"/>
                  </a:cubicBezTo>
                  <a:cubicBezTo>
                    <a:pt x="17" y="21"/>
                    <a:pt x="17" y="21"/>
                    <a:pt x="17" y="21"/>
                  </a:cubicBezTo>
                  <a:lnTo>
                    <a:pt x="17" y="19"/>
                  </a:lnTo>
                  <a:close/>
                  <a:moveTo>
                    <a:pt x="35" y="4"/>
                  </a:moveTo>
                  <a:cubicBezTo>
                    <a:pt x="19" y="18"/>
                    <a:pt x="19" y="18"/>
                    <a:pt x="19" y="18"/>
                  </a:cubicBezTo>
                  <a:cubicBezTo>
                    <a:pt x="19" y="20"/>
                    <a:pt x="19" y="20"/>
                    <a:pt x="19" y="20"/>
                  </a:cubicBezTo>
                  <a:cubicBezTo>
                    <a:pt x="31" y="10"/>
                    <a:pt x="31" y="10"/>
                    <a:pt x="31" y="10"/>
                  </a:cubicBezTo>
                  <a:cubicBezTo>
                    <a:pt x="31" y="9"/>
                    <a:pt x="32" y="9"/>
                    <a:pt x="32" y="10"/>
                  </a:cubicBezTo>
                  <a:cubicBezTo>
                    <a:pt x="33" y="10"/>
                    <a:pt x="33" y="11"/>
                    <a:pt x="32" y="11"/>
                  </a:cubicBezTo>
                  <a:cubicBezTo>
                    <a:pt x="19" y="22"/>
                    <a:pt x="19" y="22"/>
                    <a:pt x="19" y="22"/>
                  </a:cubicBezTo>
                  <a:cubicBezTo>
                    <a:pt x="19" y="46"/>
                    <a:pt x="19" y="46"/>
                    <a:pt x="19" y="46"/>
                  </a:cubicBezTo>
                  <a:cubicBezTo>
                    <a:pt x="35" y="61"/>
                    <a:pt x="35" y="61"/>
                    <a:pt x="35" y="61"/>
                  </a:cubicBezTo>
                  <a:lnTo>
                    <a:pt x="35" y="4"/>
                  </a:lnTo>
                  <a:close/>
                  <a:moveTo>
                    <a:pt x="39" y="3"/>
                  </a:moveTo>
                  <a:cubicBezTo>
                    <a:pt x="37" y="3"/>
                    <a:pt x="37" y="3"/>
                    <a:pt x="37" y="3"/>
                  </a:cubicBezTo>
                  <a:cubicBezTo>
                    <a:pt x="37" y="62"/>
                    <a:pt x="37" y="62"/>
                    <a:pt x="37" y="62"/>
                  </a:cubicBezTo>
                  <a:cubicBezTo>
                    <a:pt x="39" y="62"/>
                    <a:pt x="39" y="62"/>
                    <a:pt x="39" y="62"/>
                  </a:cubicBezTo>
                  <a:lnTo>
                    <a:pt x="39" y="3"/>
                  </a:lnTo>
                  <a:close/>
                  <a:moveTo>
                    <a:pt x="48" y="17"/>
                  </a:moveTo>
                  <a:cubicBezTo>
                    <a:pt x="48" y="17"/>
                    <a:pt x="47" y="17"/>
                    <a:pt x="47" y="17"/>
                  </a:cubicBezTo>
                  <a:cubicBezTo>
                    <a:pt x="46" y="17"/>
                    <a:pt x="46" y="18"/>
                    <a:pt x="46" y="18"/>
                  </a:cubicBezTo>
                  <a:cubicBezTo>
                    <a:pt x="49" y="23"/>
                    <a:pt x="50" y="28"/>
                    <a:pt x="50" y="32"/>
                  </a:cubicBezTo>
                  <a:cubicBezTo>
                    <a:pt x="50" y="37"/>
                    <a:pt x="49" y="42"/>
                    <a:pt x="46" y="46"/>
                  </a:cubicBezTo>
                  <a:cubicBezTo>
                    <a:pt x="46" y="47"/>
                    <a:pt x="46" y="47"/>
                    <a:pt x="47" y="48"/>
                  </a:cubicBezTo>
                  <a:cubicBezTo>
                    <a:pt x="47" y="48"/>
                    <a:pt x="47" y="48"/>
                    <a:pt x="47" y="48"/>
                  </a:cubicBezTo>
                  <a:cubicBezTo>
                    <a:pt x="47" y="48"/>
                    <a:pt x="48" y="48"/>
                    <a:pt x="48" y="47"/>
                  </a:cubicBezTo>
                  <a:cubicBezTo>
                    <a:pt x="51" y="43"/>
                    <a:pt x="52" y="38"/>
                    <a:pt x="52" y="32"/>
                  </a:cubicBezTo>
                  <a:cubicBezTo>
                    <a:pt x="52" y="27"/>
                    <a:pt x="51" y="22"/>
                    <a:pt x="48" y="1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1"/>
            </a:p>
          </p:txBody>
        </p:sp>
      </p:grpSp>
      <p:grpSp>
        <p:nvGrpSpPr>
          <p:cNvPr id="96" name="Group 95"/>
          <p:cNvGrpSpPr/>
          <p:nvPr/>
        </p:nvGrpSpPr>
        <p:grpSpPr>
          <a:xfrm>
            <a:off x="4890402" y="3726517"/>
            <a:ext cx="588116" cy="588116"/>
            <a:chOff x="5794224" y="2485418"/>
            <a:chExt cx="691117" cy="691117"/>
          </a:xfrm>
        </p:grpSpPr>
        <p:sp>
          <p:nvSpPr>
            <p:cNvPr id="97" name="Oval 96"/>
            <p:cNvSpPr/>
            <p:nvPr/>
          </p:nvSpPr>
          <p:spPr>
            <a:xfrm>
              <a:off x="5794224" y="2485418"/>
              <a:ext cx="691117" cy="691117"/>
            </a:xfrm>
            <a:prstGeom prst="ellipse">
              <a:avLst/>
            </a:prstGeom>
            <a:gradFill>
              <a:gsLst>
                <a:gs pos="100000">
                  <a:schemeClr val="accent4">
                    <a:lumMod val="75000"/>
                  </a:schemeClr>
                </a:gs>
                <a:gs pos="0">
                  <a:schemeClr val="accent4"/>
                </a:gs>
              </a:gsLst>
              <a:lin ang="5400000" scaled="1"/>
            </a:gradFill>
            <a:ln>
              <a:noFill/>
            </a:ln>
            <a:effectLst>
              <a:outerShdw blurRad="152400" dist="63500" dir="5400000" sx="90000" sy="-19000"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400"/>
            </a:p>
          </p:txBody>
        </p:sp>
        <p:sp>
          <p:nvSpPr>
            <p:cNvPr id="98" name="Freeform 280"/>
            <p:cNvSpPr>
              <a:spLocks noEditPoints="1"/>
            </p:cNvSpPr>
            <p:nvPr/>
          </p:nvSpPr>
          <p:spPr bwMode="auto">
            <a:xfrm>
              <a:off x="6001615" y="2653908"/>
              <a:ext cx="276331" cy="301950"/>
            </a:xfrm>
            <a:custGeom>
              <a:avLst/>
              <a:gdLst>
                <a:gd name="T0" fmla="*/ 12 w 64"/>
                <a:gd name="T1" fmla="*/ 45 h 67"/>
                <a:gd name="T2" fmla="*/ 12 w 64"/>
                <a:gd name="T3" fmla="*/ 63 h 67"/>
                <a:gd name="T4" fmla="*/ 8 w 64"/>
                <a:gd name="T5" fmla="*/ 67 h 67"/>
                <a:gd name="T6" fmla="*/ 4 w 64"/>
                <a:gd name="T7" fmla="*/ 67 h 67"/>
                <a:gd name="T8" fmla="*/ 0 w 64"/>
                <a:gd name="T9" fmla="*/ 63 h 67"/>
                <a:gd name="T10" fmla="*/ 0 w 64"/>
                <a:gd name="T11" fmla="*/ 45 h 67"/>
                <a:gd name="T12" fmla="*/ 4 w 64"/>
                <a:gd name="T13" fmla="*/ 41 h 67"/>
                <a:gd name="T14" fmla="*/ 8 w 64"/>
                <a:gd name="T15" fmla="*/ 41 h 67"/>
                <a:gd name="T16" fmla="*/ 12 w 64"/>
                <a:gd name="T17" fmla="*/ 45 h 67"/>
                <a:gd name="T18" fmla="*/ 26 w 64"/>
                <a:gd name="T19" fmla="*/ 26 h 67"/>
                <a:gd name="T20" fmla="*/ 21 w 64"/>
                <a:gd name="T21" fmla="*/ 26 h 67"/>
                <a:gd name="T22" fmla="*/ 17 w 64"/>
                <a:gd name="T23" fmla="*/ 30 h 67"/>
                <a:gd name="T24" fmla="*/ 17 w 64"/>
                <a:gd name="T25" fmla="*/ 63 h 67"/>
                <a:gd name="T26" fmla="*/ 21 w 64"/>
                <a:gd name="T27" fmla="*/ 67 h 67"/>
                <a:gd name="T28" fmla="*/ 26 w 64"/>
                <a:gd name="T29" fmla="*/ 67 h 67"/>
                <a:gd name="T30" fmla="*/ 30 w 64"/>
                <a:gd name="T31" fmla="*/ 63 h 67"/>
                <a:gd name="T32" fmla="*/ 30 w 64"/>
                <a:gd name="T33" fmla="*/ 30 h 67"/>
                <a:gd name="T34" fmla="*/ 26 w 64"/>
                <a:gd name="T35" fmla="*/ 26 h 67"/>
                <a:gd name="T36" fmla="*/ 43 w 64"/>
                <a:gd name="T37" fmla="*/ 32 h 67"/>
                <a:gd name="T38" fmla="*/ 39 w 64"/>
                <a:gd name="T39" fmla="*/ 32 h 67"/>
                <a:gd name="T40" fmla="*/ 35 w 64"/>
                <a:gd name="T41" fmla="*/ 36 h 67"/>
                <a:gd name="T42" fmla="*/ 35 w 64"/>
                <a:gd name="T43" fmla="*/ 63 h 67"/>
                <a:gd name="T44" fmla="*/ 39 w 64"/>
                <a:gd name="T45" fmla="*/ 67 h 67"/>
                <a:gd name="T46" fmla="*/ 43 w 64"/>
                <a:gd name="T47" fmla="*/ 67 h 67"/>
                <a:gd name="T48" fmla="*/ 47 w 64"/>
                <a:gd name="T49" fmla="*/ 63 h 67"/>
                <a:gd name="T50" fmla="*/ 47 w 64"/>
                <a:gd name="T51" fmla="*/ 36 h 67"/>
                <a:gd name="T52" fmla="*/ 43 w 64"/>
                <a:gd name="T53" fmla="*/ 32 h 67"/>
                <a:gd name="T54" fmla="*/ 60 w 64"/>
                <a:gd name="T55" fmla="*/ 18 h 67"/>
                <a:gd name="T56" fmla="*/ 56 w 64"/>
                <a:gd name="T57" fmla="*/ 18 h 67"/>
                <a:gd name="T58" fmla="*/ 52 w 64"/>
                <a:gd name="T59" fmla="*/ 22 h 67"/>
                <a:gd name="T60" fmla="*/ 52 w 64"/>
                <a:gd name="T61" fmla="*/ 63 h 67"/>
                <a:gd name="T62" fmla="*/ 56 w 64"/>
                <a:gd name="T63" fmla="*/ 67 h 67"/>
                <a:gd name="T64" fmla="*/ 60 w 64"/>
                <a:gd name="T65" fmla="*/ 67 h 67"/>
                <a:gd name="T66" fmla="*/ 64 w 64"/>
                <a:gd name="T67" fmla="*/ 63 h 67"/>
                <a:gd name="T68" fmla="*/ 64 w 64"/>
                <a:gd name="T69" fmla="*/ 22 h 67"/>
                <a:gd name="T70" fmla="*/ 60 w 64"/>
                <a:gd name="T71" fmla="*/ 18 h 67"/>
                <a:gd name="T72" fmla="*/ 21 w 64"/>
                <a:gd name="T73" fmla="*/ 13 h 67"/>
                <a:gd name="T74" fmla="*/ 41 w 64"/>
                <a:gd name="T75" fmla="*/ 27 h 67"/>
                <a:gd name="T76" fmla="*/ 58 w 64"/>
                <a:gd name="T77" fmla="*/ 5 h 67"/>
                <a:gd name="T78" fmla="*/ 59 w 64"/>
                <a:gd name="T79" fmla="*/ 6 h 67"/>
                <a:gd name="T80" fmla="*/ 60 w 64"/>
                <a:gd name="T81" fmla="*/ 0 h 67"/>
                <a:gd name="T82" fmla="*/ 54 w 64"/>
                <a:gd name="T83" fmla="*/ 3 h 67"/>
                <a:gd name="T84" fmla="*/ 56 w 64"/>
                <a:gd name="T85" fmla="*/ 4 h 67"/>
                <a:gd name="T86" fmla="*/ 40 w 64"/>
                <a:gd name="T87" fmla="*/ 23 h 67"/>
                <a:gd name="T88" fmla="*/ 20 w 64"/>
                <a:gd name="T89" fmla="*/ 9 h 67"/>
                <a:gd name="T90" fmla="*/ 0 w 64"/>
                <a:gd name="T91" fmla="*/ 29 h 67"/>
                <a:gd name="T92" fmla="*/ 2 w 64"/>
                <a:gd name="T93" fmla="*/ 31 h 67"/>
                <a:gd name="T94" fmla="*/ 21 w 64"/>
                <a:gd name="T95" fmla="*/ 1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 h="67">
                  <a:moveTo>
                    <a:pt x="12" y="45"/>
                  </a:moveTo>
                  <a:cubicBezTo>
                    <a:pt x="12" y="63"/>
                    <a:pt x="12" y="63"/>
                    <a:pt x="12" y="63"/>
                  </a:cubicBezTo>
                  <a:cubicBezTo>
                    <a:pt x="12" y="65"/>
                    <a:pt x="11" y="67"/>
                    <a:pt x="8" y="67"/>
                  </a:cubicBezTo>
                  <a:cubicBezTo>
                    <a:pt x="4" y="67"/>
                    <a:pt x="4" y="67"/>
                    <a:pt x="4" y="67"/>
                  </a:cubicBezTo>
                  <a:cubicBezTo>
                    <a:pt x="2" y="67"/>
                    <a:pt x="0" y="65"/>
                    <a:pt x="0" y="63"/>
                  </a:cubicBezTo>
                  <a:cubicBezTo>
                    <a:pt x="0" y="45"/>
                    <a:pt x="0" y="45"/>
                    <a:pt x="0" y="45"/>
                  </a:cubicBezTo>
                  <a:cubicBezTo>
                    <a:pt x="0" y="43"/>
                    <a:pt x="2" y="41"/>
                    <a:pt x="4" y="41"/>
                  </a:cubicBezTo>
                  <a:cubicBezTo>
                    <a:pt x="8" y="41"/>
                    <a:pt x="8" y="41"/>
                    <a:pt x="8" y="41"/>
                  </a:cubicBezTo>
                  <a:cubicBezTo>
                    <a:pt x="11" y="41"/>
                    <a:pt x="12" y="43"/>
                    <a:pt x="12" y="45"/>
                  </a:cubicBezTo>
                  <a:close/>
                  <a:moveTo>
                    <a:pt x="26" y="26"/>
                  </a:moveTo>
                  <a:cubicBezTo>
                    <a:pt x="21" y="26"/>
                    <a:pt x="21" y="26"/>
                    <a:pt x="21" y="26"/>
                  </a:cubicBezTo>
                  <a:cubicBezTo>
                    <a:pt x="19" y="26"/>
                    <a:pt x="17" y="28"/>
                    <a:pt x="17" y="30"/>
                  </a:cubicBezTo>
                  <a:cubicBezTo>
                    <a:pt x="17" y="63"/>
                    <a:pt x="17" y="63"/>
                    <a:pt x="17" y="63"/>
                  </a:cubicBezTo>
                  <a:cubicBezTo>
                    <a:pt x="17" y="65"/>
                    <a:pt x="19" y="67"/>
                    <a:pt x="21" y="67"/>
                  </a:cubicBezTo>
                  <a:cubicBezTo>
                    <a:pt x="26" y="67"/>
                    <a:pt x="26" y="67"/>
                    <a:pt x="26" y="67"/>
                  </a:cubicBezTo>
                  <a:cubicBezTo>
                    <a:pt x="28" y="67"/>
                    <a:pt x="30" y="65"/>
                    <a:pt x="30" y="63"/>
                  </a:cubicBezTo>
                  <a:cubicBezTo>
                    <a:pt x="30" y="30"/>
                    <a:pt x="30" y="30"/>
                    <a:pt x="30" y="30"/>
                  </a:cubicBezTo>
                  <a:cubicBezTo>
                    <a:pt x="30" y="28"/>
                    <a:pt x="28" y="26"/>
                    <a:pt x="26" y="26"/>
                  </a:cubicBezTo>
                  <a:close/>
                  <a:moveTo>
                    <a:pt x="43" y="32"/>
                  </a:moveTo>
                  <a:cubicBezTo>
                    <a:pt x="39" y="32"/>
                    <a:pt x="39" y="32"/>
                    <a:pt x="39" y="32"/>
                  </a:cubicBezTo>
                  <a:cubicBezTo>
                    <a:pt x="36" y="32"/>
                    <a:pt x="35" y="34"/>
                    <a:pt x="35" y="36"/>
                  </a:cubicBezTo>
                  <a:cubicBezTo>
                    <a:pt x="35" y="63"/>
                    <a:pt x="35" y="63"/>
                    <a:pt x="35" y="63"/>
                  </a:cubicBezTo>
                  <a:cubicBezTo>
                    <a:pt x="35" y="65"/>
                    <a:pt x="36" y="67"/>
                    <a:pt x="39" y="67"/>
                  </a:cubicBezTo>
                  <a:cubicBezTo>
                    <a:pt x="43" y="67"/>
                    <a:pt x="43" y="67"/>
                    <a:pt x="43" y="67"/>
                  </a:cubicBezTo>
                  <a:cubicBezTo>
                    <a:pt x="45" y="67"/>
                    <a:pt x="47" y="65"/>
                    <a:pt x="47" y="63"/>
                  </a:cubicBezTo>
                  <a:cubicBezTo>
                    <a:pt x="47" y="36"/>
                    <a:pt x="47" y="36"/>
                    <a:pt x="47" y="36"/>
                  </a:cubicBezTo>
                  <a:cubicBezTo>
                    <a:pt x="47" y="34"/>
                    <a:pt x="45" y="32"/>
                    <a:pt x="43" y="32"/>
                  </a:cubicBezTo>
                  <a:close/>
                  <a:moveTo>
                    <a:pt x="60" y="18"/>
                  </a:moveTo>
                  <a:cubicBezTo>
                    <a:pt x="56" y="18"/>
                    <a:pt x="56" y="18"/>
                    <a:pt x="56" y="18"/>
                  </a:cubicBezTo>
                  <a:cubicBezTo>
                    <a:pt x="53" y="18"/>
                    <a:pt x="52" y="20"/>
                    <a:pt x="52" y="22"/>
                  </a:cubicBezTo>
                  <a:cubicBezTo>
                    <a:pt x="52" y="63"/>
                    <a:pt x="52" y="63"/>
                    <a:pt x="52" y="63"/>
                  </a:cubicBezTo>
                  <a:cubicBezTo>
                    <a:pt x="52" y="65"/>
                    <a:pt x="53" y="67"/>
                    <a:pt x="56" y="67"/>
                  </a:cubicBezTo>
                  <a:cubicBezTo>
                    <a:pt x="60" y="67"/>
                    <a:pt x="60" y="67"/>
                    <a:pt x="60" y="67"/>
                  </a:cubicBezTo>
                  <a:cubicBezTo>
                    <a:pt x="62" y="67"/>
                    <a:pt x="64" y="65"/>
                    <a:pt x="64" y="63"/>
                  </a:cubicBezTo>
                  <a:cubicBezTo>
                    <a:pt x="64" y="22"/>
                    <a:pt x="64" y="22"/>
                    <a:pt x="64" y="22"/>
                  </a:cubicBezTo>
                  <a:cubicBezTo>
                    <a:pt x="64" y="20"/>
                    <a:pt x="62" y="18"/>
                    <a:pt x="60" y="18"/>
                  </a:cubicBezTo>
                  <a:close/>
                  <a:moveTo>
                    <a:pt x="21" y="13"/>
                  </a:moveTo>
                  <a:cubicBezTo>
                    <a:pt x="41" y="27"/>
                    <a:pt x="41" y="27"/>
                    <a:pt x="41" y="27"/>
                  </a:cubicBezTo>
                  <a:cubicBezTo>
                    <a:pt x="58" y="5"/>
                    <a:pt x="58" y="5"/>
                    <a:pt x="58" y="5"/>
                  </a:cubicBezTo>
                  <a:cubicBezTo>
                    <a:pt x="59" y="6"/>
                    <a:pt x="59" y="6"/>
                    <a:pt x="59" y="6"/>
                  </a:cubicBezTo>
                  <a:cubicBezTo>
                    <a:pt x="60" y="0"/>
                    <a:pt x="60" y="0"/>
                    <a:pt x="60" y="0"/>
                  </a:cubicBezTo>
                  <a:cubicBezTo>
                    <a:pt x="54" y="3"/>
                    <a:pt x="54" y="3"/>
                    <a:pt x="54" y="3"/>
                  </a:cubicBezTo>
                  <a:cubicBezTo>
                    <a:pt x="56" y="4"/>
                    <a:pt x="56" y="4"/>
                    <a:pt x="56" y="4"/>
                  </a:cubicBezTo>
                  <a:cubicBezTo>
                    <a:pt x="40" y="23"/>
                    <a:pt x="40" y="23"/>
                    <a:pt x="40" y="23"/>
                  </a:cubicBezTo>
                  <a:cubicBezTo>
                    <a:pt x="20" y="9"/>
                    <a:pt x="20" y="9"/>
                    <a:pt x="20" y="9"/>
                  </a:cubicBezTo>
                  <a:cubicBezTo>
                    <a:pt x="0" y="29"/>
                    <a:pt x="0" y="29"/>
                    <a:pt x="0" y="29"/>
                  </a:cubicBezTo>
                  <a:cubicBezTo>
                    <a:pt x="2" y="31"/>
                    <a:pt x="2" y="31"/>
                    <a:pt x="2" y="31"/>
                  </a:cubicBezTo>
                  <a:lnTo>
                    <a:pt x="21" y="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1"/>
            </a:p>
          </p:txBody>
        </p:sp>
      </p:grpSp>
      <p:grpSp>
        <p:nvGrpSpPr>
          <p:cNvPr id="99" name="Group 98"/>
          <p:cNvGrpSpPr/>
          <p:nvPr/>
        </p:nvGrpSpPr>
        <p:grpSpPr>
          <a:xfrm>
            <a:off x="5898451" y="3210734"/>
            <a:ext cx="588116" cy="588116"/>
            <a:chOff x="7358486" y="2485418"/>
            <a:chExt cx="691117" cy="691117"/>
          </a:xfrm>
        </p:grpSpPr>
        <p:sp>
          <p:nvSpPr>
            <p:cNvPr id="100" name="Oval 99"/>
            <p:cNvSpPr/>
            <p:nvPr/>
          </p:nvSpPr>
          <p:spPr>
            <a:xfrm>
              <a:off x="7358486" y="2485418"/>
              <a:ext cx="691117" cy="691117"/>
            </a:xfrm>
            <a:prstGeom prst="ellipse">
              <a:avLst/>
            </a:prstGeom>
            <a:gradFill>
              <a:gsLst>
                <a:gs pos="100000">
                  <a:schemeClr val="accent5">
                    <a:lumMod val="75000"/>
                  </a:schemeClr>
                </a:gs>
                <a:gs pos="0">
                  <a:schemeClr val="accent5"/>
                </a:gs>
              </a:gsLst>
              <a:lin ang="5400000" scaled="1"/>
            </a:gradFill>
            <a:ln>
              <a:noFill/>
            </a:ln>
            <a:effectLst>
              <a:outerShdw blurRad="152400" dist="63500" dir="5400000" sx="90000" sy="-19000"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400" dirty="0"/>
            </a:p>
          </p:txBody>
        </p:sp>
        <p:sp>
          <p:nvSpPr>
            <p:cNvPr id="101" name="Freeform 163"/>
            <p:cNvSpPr>
              <a:spLocks noEditPoints="1"/>
            </p:cNvSpPr>
            <p:nvPr/>
          </p:nvSpPr>
          <p:spPr bwMode="auto">
            <a:xfrm>
              <a:off x="7502847" y="2682874"/>
              <a:ext cx="327719" cy="327718"/>
            </a:xfrm>
            <a:custGeom>
              <a:avLst/>
              <a:gdLst>
                <a:gd name="T0" fmla="*/ 27 w 76"/>
                <a:gd name="T1" fmla="*/ 17 h 73"/>
                <a:gd name="T2" fmla="*/ 70 w 76"/>
                <a:gd name="T3" fmla="*/ 17 h 73"/>
                <a:gd name="T4" fmla="*/ 47 w 76"/>
                <a:gd name="T5" fmla="*/ 25 h 73"/>
                <a:gd name="T6" fmla="*/ 51 w 76"/>
                <a:gd name="T7" fmla="*/ 29 h 73"/>
                <a:gd name="T8" fmla="*/ 65 w 76"/>
                <a:gd name="T9" fmla="*/ 34 h 73"/>
                <a:gd name="T10" fmla="*/ 65 w 76"/>
                <a:gd name="T11" fmla="*/ 41 h 73"/>
                <a:gd name="T12" fmla="*/ 65 w 76"/>
                <a:gd name="T13" fmla="*/ 47 h 73"/>
                <a:gd name="T14" fmla="*/ 65 w 76"/>
                <a:gd name="T15" fmla="*/ 53 h 73"/>
                <a:gd name="T16" fmla="*/ 65 w 76"/>
                <a:gd name="T17" fmla="*/ 59 h 73"/>
                <a:gd name="T18" fmla="*/ 76 w 76"/>
                <a:gd name="T19" fmla="*/ 56 h 73"/>
                <a:gd name="T20" fmla="*/ 67 w 76"/>
                <a:gd name="T21" fmla="*/ 58 h 73"/>
                <a:gd name="T22" fmla="*/ 67 w 76"/>
                <a:gd name="T23" fmla="*/ 52 h 73"/>
                <a:gd name="T24" fmla="*/ 67 w 76"/>
                <a:gd name="T25" fmla="*/ 52 h 73"/>
                <a:gd name="T26" fmla="*/ 67 w 76"/>
                <a:gd name="T27" fmla="*/ 42 h 73"/>
                <a:gd name="T28" fmla="*/ 67 w 76"/>
                <a:gd name="T29" fmla="*/ 36 h 73"/>
                <a:gd name="T30" fmla="*/ 67 w 76"/>
                <a:gd name="T31" fmla="*/ 34 h 73"/>
                <a:gd name="T32" fmla="*/ 70 w 76"/>
                <a:gd name="T33" fmla="*/ 57 h 73"/>
                <a:gd name="T34" fmla="*/ 70 w 76"/>
                <a:gd name="T35" fmla="*/ 57 h 73"/>
                <a:gd name="T36" fmla="*/ 70 w 76"/>
                <a:gd name="T37" fmla="*/ 48 h 73"/>
                <a:gd name="T38" fmla="*/ 69 w 76"/>
                <a:gd name="T39" fmla="*/ 42 h 73"/>
                <a:gd name="T40" fmla="*/ 69 w 76"/>
                <a:gd name="T41" fmla="*/ 40 h 73"/>
                <a:gd name="T42" fmla="*/ 70 w 76"/>
                <a:gd name="T43" fmla="*/ 33 h 73"/>
                <a:gd name="T44" fmla="*/ 70 w 76"/>
                <a:gd name="T45" fmla="*/ 33 h 73"/>
                <a:gd name="T46" fmla="*/ 68 w 76"/>
                <a:gd name="T47" fmla="*/ 25 h 73"/>
                <a:gd name="T48" fmla="*/ 67 w 76"/>
                <a:gd name="T49" fmla="*/ 24 h 73"/>
                <a:gd name="T50" fmla="*/ 51 w 76"/>
                <a:gd name="T51" fmla="*/ 17 h 73"/>
                <a:gd name="T52" fmla="*/ 70 w 76"/>
                <a:gd name="T53" fmla="*/ 11 h 73"/>
                <a:gd name="T54" fmla="*/ 73 w 76"/>
                <a:gd name="T55" fmla="*/ 53 h 73"/>
                <a:gd name="T56" fmla="*/ 73 w 76"/>
                <a:gd name="T57" fmla="*/ 20 h 73"/>
                <a:gd name="T58" fmla="*/ 72 w 76"/>
                <a:gd name="T59" fmla="*/ 14 h 73"/>
                <a:gd name="T60" fmla="*/ 72 w 76"/>
                <a:gd name="T61" fmla="*/ 14 h 73"/>
                <a:gd name="T62" fmla="*/ 72 w 76"/>
                <a:gd name="T63" fmla="*/ 22 h 73"/>
                <a:gd name="T64" fmla="*/ 72 w 76"/>
                <a:gd name="T65" fmla="*/ 33 h 73"/>
                <a:gd name="T66" fmla="*/ 73 w 76"/>
                <a:gd name="T67" fmla="*/ 38 h 73"/>
                <a:gd name="T68" fmla="*/ 73 w 76"/>
                <a:gd name="T69" fmla="*/ 41 h 73"/>
                <a:gd name="T70" fmla="*/ 73 w 76"/>
                <a:gd name="T71" fmla="*/ 41 h 73"/>
                <a:gd name="T72" fmla="*/ 72 w 76"/>
                <a:gd name="T73" fmla="*/ 47 h 73"/>
                <a:gd name="T74" fmla="*/ 30 w 76"/>
                <a:gd name="T75" fmla="*/ 7 h 73"/>
                <a:gd name="T76" fmla="*/ 27 w 76"/>
                <a:gd name="T77" fmla="*/ 24 h 73"/>
                <a:gd name="T78" fmla="*/ 27 w 76"/>
                <a:gd name="T79" fmla="*/ 24 h 73"/>
                <a:gd name="T80" fmla="*/ 47 w 76"/>
                <a:gd name="T81" fmla="*/ 46 h 73"/>
                <a:gd name="T82" fmla="*/ 27 w 76"/>
                <a:gd name="T83" fmla="*/ 73 h 73"/>
                <a:gd name="T84" fmla="*/ 3 w 76"/>
                <a:gd name="T85" fmla="*/ 46 h 73"/>
                <a:gd name="T86" fmla="*/ 23 w 76"/>
                <a:gd name="T87" fmla="*/ 40 h 73"/>
                <a:gd name="T88" fmla="*/ 29 w 76"/>
                <a:gd name="T89" fmla="*/ 61 h 73"/>
                <a:gd name="T90" fmla="*/ 20 w 76"/>
                <a:gd name="T91" fmla="*/ 52 h 73"/>
                <a:gd name="T92" fmla="*/ 31 w 76"/>
                <a:gd name="T93" fmla="*/ 52 h 73"/>
                <a:gd name="T94" fmla="*/ 25 w 76"/>
                <a:gd name="T95" fmla="*/ 30 h 73"/>
                <a:gd name="T96" fmla="*/ 34 w 76"/>
                <a:gd name="T97" fmla="*/ 40 h 73"/>
                <a:gd name="T98" fmla="*/ 23 w 76"/>
                <a:gd name="T99" fmla="*/ 4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 h="73">
                  <a:moveTo>
                    <a:pt x="51" y="0"/>
                  </a:moveTo>
                  <a:cubicBezTo>
                    <a:pt x="42" y="0"/>
                    <a:pt x="27" y="2"/>
                    <a:pt x="27" y="7"/>
                  </a:cubicBezTo>
                  <a:cubicBezTo>
                    <a:pt x="27" y="17"/>
                    <a:pt x="27" y="17"/>
                    <a:pt x="27" y="17"/>
                  </a:cubicBezTo>
                  <a:cubicBezTo>
                    <a:pt x="27" y="17"/>
                    <a:pt x="27" y="17"/>
                    <a:pt x="27" y="17"/>
                  </a:cubicBezTo>
                  <a:cubicBezTo>
                    <a:pt x="28" y="17"/>
                    <a:pt x="29" y="17"/>
                    <a:pt x="30" y="17"/>
                  </a:cubicBezTo>
                  <a:cubicBezTo>
                    <a:pt x="30" y="16"/>
                    <a:pt x="30" y="16"/>
                    <a:pt x="30" y="16"/>
                  </a:cubicBezTo>
                  <a:cubicBezTo>
                    <a:pt x="35" y="18"/>
                    <a:pt x="45" y="19"/>
                    <a:pt x="51" y="19"/>
                  </a:cubicBezTo>
                  <a:cubicBezTo>
                    <a:pt x="56" y="19"/>
                    <a:pt x="65" y="19"/>
                    <a:pt x="70" y="17"/>
                  </a:cubicBezTo>
                  <a:cubicBezTo>
                    <a:pt x="70" y="21"/>
                    <a:pt x="70" y="21"/>
                    <a:pt x="70" y="21"/>
                  </a:cubicBezTo>
                  <a:cubicBezTo>
                    <a:pt x="66" y="22"/>
                    <a:pt x="60" y="23"/>
                    <a:pt x="51" y="23"/>
                  </a:cubicBezTo>
                  <a:cubicBezTo>
                    <a:pt x="49" y="23"/>
                    <a:pt x="47" y="23"/>
                    <a:pt x="45" y="23"/>
                  </a:cubicBezTo>
                  <a:cubicBezTo>
                    <a:pt x="45" y="24"/>
                    <a:pt x="46" y="24"/>
                    <a:pt x="47" y="25"/>
                  </a:cubicBezTo>
                  <a:cubicBezTo>
                    <a:pt x="49" y="25"/>
                    <a:pt x="50" y="25"/>
                    <a:pt x="51" y="25"/>
                  </a:cubicBezTo>
                  <a:cubicBezTo>
                    <a:pt x="55" y="25"/>
                    <a:pt x="60" y="25"/>
                    <a:pt x="65" y="24"/>
                  </a:cubicBezTo>
                  <a:cubicBezTo>
                    <a:pt x="65" y="28"/>
                    <a:pt x="65" y="28"/>
                    <a:pt x="65" y="28"/>
                  </a:cubicBezTo>
                  <a:cubicBezTo>
                    <a:pt x="62" y="29"/>
                    <a:pt x="57" y="29"/>
                    <a:pt x="51" y="29"/>
                  </a:cubicBezTo>
                  <a:cubicBezTo>
                    <a:pt x="51" y="29"/>
                    <a:pt x="51" y="29"/>
                    <a:pt x="51" y="29"/>
                  </a:cubicBezTo>
                  <a:cubicBezTo>
                    <a:pt x="51" y="30"/>
                    <a:pt x="52" y="31"/>
                    <a:pt x="52" y="31"/>
                  </a:cubicBezTo>
                  <a:cubicBezTo>
                    <a:pt x="56" y="31"/>
                    <a:pt x="61" y="31"/>
                    <a:pt x="65" y="30"/>
                  </a:cubicBezTo>
                  <a:cubicBezTo>
                    <a:pt x="65" y="34"/>
                    <a:pt x="65" y="34"/>
                    <a:pt x="65" y="34"/>
                  </a:cubicBezTo>
                  <a:cubicBezTo>
                    <a:pt x="62" y="35"/>
                    <a:pt x="58" y="35"/>
                    <a:pt x="54" y="36"/>
                  </a:cubicBezTo>
                  <a:cubicBezTo>
                    <a:pt x="54" y="36"/>
                    <a:pt x="54" y="37"/>
                    <a:pt x="55" y="37"/>
                  </a:cubicBezTo>
                  <a:cubicBezTo>
                    <a:pt x="58" y="37"/>
                    <a:pt x="62" y="37"/>
                    <a:pt x="65" y="36"/>
                  </a:cubicBezTo>
                  <a:cubicBezTo>
                    <a:pt x="65" y="41"/>
                    <a:pt x="65" y="41"/>
                    <a:pt x="65" y="41"/>
                  </a:cubicBezTo>
                  <a:cubicBezTo>
                    <a:pt x="63" y="41"/>
                    <a:pt x="59" y="41"/>
                    <a:pt x="56" y="42"/>
                  </a:cubicBezTo>
                  <a:cubicBezTo>
                    <a:pt x="56" y="42"/>
                    <a:pt x="56" y="43"/>
                    <a:pt x="56" y="44"/>
                  </a:cubicBezTo>
                  <a:cubicBezTo>
                    <a:pt x="59" y="43"/>
                    <a:pt x="62" y="43"/>
                    <a:pt x="65" y="43"/>
                  </a:cubicBezTo>
                  <a:cubicBezTo>
                    <a:pt x="65" y="47"/>
                    <a:pt x="65" y="47"/>
                    <a:pt x="65" y="47"/>
                  </a:cubicBezTo>
                  <a:cubicBezTo>
                    <a:pt x="63" y="47"/>
                    <a:pt x="60" y="48"/>
                    <a:pt x="56" y="48"/>
                  </a:cubicBezTo>
                  <a:cubicBezTo>
                    <a:pt x="56" y="48"/>
                    <a:pt x="56" y="49"/>
                    <a:pt x="56" y="50"/>
                  </a:cubicBezTo>
                  <a:cubicBezTo>
                    <a:pt x="59" y="50"/>
                    <a:pt x="62" y="49"/>
                    <a:pt x="65" y="49"/>
                  </a:cubicBezTo>
                  <a:cubicBezTo>
                    <a:pt x="65" y="53"/>
                    <a:pt x="65" y="53"/>
                    <a:pt x="65" y="53"/>
                  </a:cubicBezTo>
                  <a:cubicBezTo>
                    <a:pt x="62" y="53"/>
                    <a:pt x="59" y="54"/>
                    <a:pt x="55" y="54"/>
                  </a:cubicBezTo>
                  <a:cubicBezTo>
                    <a:pt x="55" y="55"/>
                    <a:pt x="54" y="55"/>
                    <a:pt x="54" y="56"/>
                  </a:cubicBezTo>
                  <a:cubicBezTo>
                    <a:pt x="57" y="56"/>
                    <a:pt x="62" y="56"/>
                    <a:pt x="65" y="55"/>
                  </a:cubicBezTo>
                  <a:cubicBezTo>
                    <a:pt x="65" y="59"/>
                    <a:pt x="65" y="59"/>
                    <a:pt x="65" y="59"/>
                  </a:cubicBezTo>
                  <a:cubicBezTo>
                    <a:pt x="62" y="59"/>
                    <a:pt x="58" y="60"/>
                    <a:pt x="52" y="60"/>
                  </a:cubicBezTo>
                  <a:cubicBezTo>
                    <a:pt x="52" y="61"/>
                    <a:pt x="51" y="62"/>
                    <a:pt x="50" y="63"/>
                  </a:cubicBezTo>
                  <a:cubicBezTo>
                    <a:pt x="51" y="63"/>
                    <a:pt x="51" y="63"/>
                    <a:pt x="51" y="63"/>
                  </a:cubicBezTo>
                  <a:cubicBezTo>
                    <a:pt x="60" y="63"/>
                    <a:pt x="76" y="61"/>
                    <a:pt x="76" y="56"/>
                  </a:cubicBezTo>
                  <a:cubicBezTo>
                    <a:pt x="76" y="7"/>
                    <a:pt x="76" y="7"/>
                    <a:pt x="76" y="7"/>
                  </a:cubicBezTo>
                  <a:cubicBezTo>
                    <a:pt x="76" y="2"/>
                    <a:pt x="60" y="0"/>
                    <a:pt x="51" y="0"/>
                  </a:cubicBezTo>
                  <a:close/>
                  <a:moveTo>
                    <a:pt x="67" y="58"/>
                  </a:moveTo>
                  <a:cubicBezTo>
                    <a:pt x="67" y="58"/>
                    <a:pt x="67" y="58"/>
                    <a:pt x="67" y="58"/>
                  </a:cubicBezTo>
                  <a:cubicBezTo>
                    <a:pt x="67" y="55"/>
                    <a:pt x="67" y="55"/>
                    <a:pt x="67" y="55"/>
                  </a:cubicBezTo>
                  <a:cubicBezTo>
                    <a:pt x="67" y="55"/>
                    <a:pt x="67" y="55"/>
                    <a:pt x="67" y="54"/>
                  </a:cubicBezTo>
                  <a:lnTo>
                    <a:pt x="67" y="58"/>
                  </a:lnTo>
                  <a:close/>
                  <a:moveTo>
                    <a:pt x="67" y="52"/>
                  </a:moveTo>
                  <a:cubicBezTo>
                    <a:pt x="67" y="52"/>
                    <a:pt x="67" y="52"/>
                    <a:pt x="67" y="52"/>
                  </a:cubicBezTo>
                  <a:cubicBezTo>
                    <a:pt x="67" y="48"/>
                    <a:pt x="67" y="48"/>
                    <a:pt x="67" y="48"/>
                  </a:cubicBezTo>
                  <a:cubicBezTo>
                    <a:pt x="67" y="48"/>
                    <a:pt x="67" y="48"/>
                    <a:pt x="67" y="48"/>
                  </a:cubicBezTo>
                  <a:lnTo>
                    <a:pt x="67" y="52"/>
                  </a:lnTo>
                  <a:close/>
                  <a:moveTo>
                    <a:pt x="67" y="46"/>
                  </a:moveTo>
                  <a:cubicBezTo>
                    <a:pt x="67" y="46"/>
                    <a:pt x="67" y="46"/>
                    <a:pt x="67" y="46"/>
                  </a:cubicBezTo>
                  <a:cubicBezTo>
                    <a:pt x="67" y="42"/>
                    <a:pt x="67" y="42"/>
                    <a:pt x="67" y="42"/>
                  </a:cubicBezTo>
                  <a:cubicBezTo>
                    <a:pt x="67" y="42"/>
                    <a:pt x="67" y="42"/>
                    <a:pt x="67" y="42"/>
                  </a:cubicBezTo>
                  <a:lnTo>
                    <a:pt x="67" y="46"/>
                  </a:lnTo>
                  <a:close/>
                  <a:moveTo>
                    <a:pt x="67" y="40"/>
                  </a:moveTo>
                  <a:cubicBezTo>
                    <a:pt x="67" y="40"/>
                    <a:pt x="67" y="40"/>
                    <a:pt x="67" y="40"/>
                  </a:cubicBezTo>
                  <a:cubicBezTo>
                    <a:pt x="67" y="36"/>
                    <a:pt x="67" y="36"/>
                    <a:pt x="67" y="36"/>
                  </a:cubicBezTo>
                  <a:cubicBezTo>
                    <a:pt x="67" y="36"/>
                    <a:pt x="67" y="36"/>
                    <a:pt x="67" y="36"/>
                  </a:cubicBezTo>
                  <a:lnTo>
                    <a:pt x="67" y="40"/>
                  </a:lnTo>
                  <a:close/>
                  <a:moveTo>
                    <a:pt x="67" y="34"/>
                  </a:moveTo>
                  <a:cubicBezTo>
                    <a:pt x="67" y="34"/>
                    <a:pt x="67" y="34"/>
                    <a:pt x="67" y="34"/>
                  </a:cubicBezTo>
                  <a:cubicBezTo>
                    <a:pt x="67" y="30"/>
                    <a:pt x="67" y="30"/>
                    <a:pt x="67" y="30"/>
                  </a:cubicBezTo>
                  <a:cubicBezTo>
                    <a:pt x="67" y="30"/>
                    <a:pt x="67" y="30"/>
                    <a:pt x="67" y="30"/>
                  </a:cubicBezTo>
                  <a:lnTo>
                    <a:pt x="67" y="34"/>
                  </a:lnTo>
                  <a:close/>
                  <a:moveTo>
                    <a:pt x="70" y="57"/>
                  </a:moveTo>
                  <a:cubicBezTo>
                    <a:pt x="70" y="57"/>
                    <a:pt x="70" y="57"/>
                    <a:pt x="69" y="58"/>
                  </a:cubicBezTo>
                  <a:cubicBezTo>
                    <a:pt x="69" y="54"/>
                    <a:pt x="69" y="54"/>
                    <a:pt x="69" y="54"/>
                  </a:cubicBezTo>
                  <a:cubicBezTo>
                    <a:pt x="70" y="54"/>
                    <a:pt x="70" y="54"/>
                    <a:pt x="70" y="54"/>
                  </a:cubicBezTo>
                  <a:lnTo>
                    <a:pt x="70" y="57"/>
                  </a:lnTo>
                  <a:close/>
                  <a:moveTo>
                    <a:pt x="70" y="52"/>
                  </a:moveTo>
                  <a:cubicBezTo>
                    <a:pt x="70" y="52"/>
                    <a:pt x="70" y="52"/>
                    <a:pt x="69" y="52"/>
                  </a:cubicBezTo>
                  <a:cubicBezTo>
                    <a:pt x="69" y="48"/>
                    <a:pt x="69" y="48"/>
                    <a:pt x="69" y="48"/>
                  </a:cubicBezTo>
                  <a:cubicBezTo>
                    <a:pt x="70" y="48"/>
                    <a:pt x="70" y="48"/>
                    <a:pt x="70" y="48"/>
                  </a:cubicBezTo>
                  <a:lnTo>
                    <a:pt x="70" y="52"/>
                  </a:lnTo>
                  <a:close/>
                  <a:moveTo>
                    <a:pt x="70" y="46"/>
                  </a:moveTo>
                  <a:cubicBezTo>
                    <a:pt x="70" y="46"/>
                    <a:pt x="70" y="46"/>
                    <a:pt x="69" y="46"/>
                  </a:cubicBezTo>
                  <a:cubicBezTo>
                    <a:pt x="69" y="42"/>
                    <a:pt x="69" y="42"/>
                    <a:pt x="69" y="42"/>
                  </a:cubicBezTo>
                  <a:cubicBezTo>
                    <a:pt x="70" y="42"/>
                    <a:pt x="70" y="42"/>
                    <a:pt x="70" y="42"/>
                  </a:cubicBezTo>
                  <a:lnTo>
                    <a:pt x="70" y="46"/>
                  </a:lnTo>
                  <a:close/>
                  <a:moveTo>
                    <a:pt x="70" y="40"/>
                  </a:moveTo>
                  <a:cubicBezTo>
                    <a:pt x="70" y="40"/>
                    <a:pt x="70" y="40"/>
                    <a:pt x="69" y="40"/>
                  </a:cubicBezTo>
                  <a:cubicBezTo>
                    <a:pt x="69" y="36"/>
                    <a:pt x="69" y="36"/>
                    <a:pt x="69" y="36"/>
                  </a:cubicBezTo>
                  <a:cubicBezTo>
                    <a:pt x="70" y="36"/>
                    <a:pt x="70" y="36"/>
                    <a:pt x="70" y="35"/>
                  </a:cubicBezTo>
                  <a:lnTo>
                    <a:pt x="70" y="40"/>
                  </a:lnTo>
                  <a:close/>
                  <a:moveTo>
                    <a:pt x="70" y="33"/>
                  </a:moveTo>
                  <a:cubicBezTo>
                    <a:pt x="70" y="33"/>
                    <a:pt x="70" y="33"/>
                    <a:pt x="69" y="33"/>
                  </a:cubicBezTo>
                  <a:cubicBezTo>
                    <a:pt x="69" y="29"/>
                    <a:pt x="69" y="29"/>
                    <a:pt x="69" y="29"/>
                  </a:cubicBezTo>
                  <a:cubicBezTo>
                    <a:pt x="70" y="29"/>
                    <a:pt x="70" y="29"/>
                    <a:pt x="70" y="29"/>
                  </a:cubicBezTo>
                  <a:lnTo>
                    <a:pt x="70" y="33"/>
                  </a:lnTo>
                  <a:close/>
                  <a:moveTo>
                    <a:pt x="70" y="27"/>
                  </a:moveTo>
                  <a:cubicBezTo>
                    <a:pt x="70" y="27"/>
                    <a:pt x="70" y="27"/>
                    <a:pt x="69" y="27"/>
                  </a:cubicBezTo>
                  <a:cubicBezTo>
                    <a:pt x="69" y="26"/>
                    <a:pt x="69" y="26"/>
                    <a:pt x="69" y="26"/>
                  </a:cubicBezTo>
                  <a:cubicBezTo>
                    <a:pt x="69" y="25"/>
                    <a:pt x="69" y="25"/>
                    <a:pt x="68" y="25"/>
                  </a:cubicBezTo>
                  <a:cubicBezTo>
                    <a:pt x="68" y="25"/>
                    <a:pt x="67" y="25"/>
                    <a:pt x="67" y="26"/>
                  </a:cubicBezTo>
                  <a:cubicBezTo>
                    <a:pt x="67" y="28"/>
                    <a:pt x="67" y="28"/>
                    <a:pt x="67" y="28"/>
                  </a:cubicBezTo>
                  <a:cubicBezTo>
                    <a:pt x="67" y="28"/>
                    <a:pt x="67" y="28"/>
                    <a:pt x="67" y="28"/>
                  </a:cubicBezTo>
                  <a:cubicBezTo>
                    <a:pt x="67" y="24"/>
                    <a:pt x="67" y="24"/>
                    <a:pt x="67" y="24"/>
                  </a:cubicBezTo>
                  <a:cubicBezTo>
                    <a:pt x="68" y="24"/>
                    <a:pt x="69" y="23"/>
                    <a:pt x="70" y="23"/>
                  </a:cubicBezTo>
                  <a:lnTo>
                    <a:pt x="70" y="27"/>
                  </a:lnTo>
                  <a:close/>
                  <a:moveTo>
                    <a:pt x="70" y="15"/>
                  </a:moveTo>
                  <a:cubicBezTo>
                    <a:pt x="66" y="16"/>
                    <a:pt x="60" y="17"/>
                    <a:pt x="51" y="17"/>
                  </a:cubicBezTo>
                  <a:cubicBezTo>
                    <a:pt x="39" y="17"/>
                    <a:pt x="32" y="15"/>
                    <a:pt x="30" y="14"/>
                  </a:cubicBezTo>
                  <a:cubicBezTo>
                    <a:pt x="30" y="10"/>
                    <a:pt x="30" y="10"/>
                    <a:pt x="30" y="10"/>
                  </a:cubicBezTo>
                  <a:cubicBezTo>
                    <a:pt x="35" y="13"/>
                    <a:pt x="45" y="14"/>
                    <a:pt x="51" y="14"/>
                  </a:cubicBezTo>
                  <a:cubicBezTo>
                    <a:pt x="57" y="14"/>
                    <a:pt x="65" y="13"/>
                    <a:pt x="70" y="11"/>
                  </a:cubicBezTo>
                  <a:lnTo>
                    <a:pt x="70" y="15"/>
                  </a:lnTo>
                  <a:close/>
                  <a:moveTo>
                    <a:pt x="72" y="57"/>
                  </a:moveTo>
                  <a:cubicBezTo>
                    <a:pt x="72" y="53"/>
                    <a:pt x="72" y="53"/>
                    <a:pt x="72" y="53"/>
                  </a:cubicBezTo>
                  <a:cubicBezTo>
                    <a:pt x="72" y="53"/>
                    <a:pt x="72" y="53"/>
                    <a:pt x="73" y="53"/>
                  </a:cubicBezTo>
                  <a:cubicBezTo>
                    <a:pt x="73" y="56"/>
                    <a:pt x="73" y="56"/>
                    <a:pt x="73" y="56"/>
                  </a:cubicBezTo>
                  <a:cubicBezTo>
                    <a:pt x="73" y="56"/>
                    <a:pt x="72" y="56"/>
                    <a:pt x="72" y="57"/>
                  </a:cubicBezTo>
                  <a:close/>
                  <a:moveTo>
                    <a:pt x="73" y="16"/>
                  </a:moveTo>
                  <a:cubicBezTo>
                    <a:pt x="73" y="20"/>
                    <a:pt x="73" y="20"/>
                    <a:pt x="73" y="20"/>
                  </a:cubicBezTo>
                  <a:cubicBezTo>
                    <a:pt x="72" y="20"/>
                    <a:pt x="72" y="20"/>
                    <a:pt x="72" y="20"/>
                  </a:cubicBezTo>
                  <a:cubicBezTo>
                    <a:pt x="72" y="16"/>
                    <a:pt x="72" y="16"/>
                    <a:pt x="72" y="16"/>
                  </a:cubicBezTo>
                  <a:cubicBezTo>
                    <a:pt x="72" y="16"/>
                    <a:pt x="72" y="16"/>
                    <a:pt x="73" y="16"/>
                  </a:cubicBezTo>
                  <a:close/>
                  <a:moveTo>
                    <a:pt x="72" y="14"/>
                  </a:moveTo>
                  <a:cubicBezTo>
                    <a:pt x="72" y="11"/>
                    <a:pt x="72" y="11"/>
                    <a:pt x="72" y="11"/>
                  </a:cubicBezTo>
                  <a:cubicBezTo>
                    <a:pt x="72" y="11"/>
                    <a:pt x="72" y="10"/>
                    <a:pt x="73" y="10"/>
                  </a:cubicBezTo>
                  <a:cubicBezTo>
                    <a:pt x="73" y="14"/>
                    <a:pt x="73" y="14"/>
                    <a:pt x="73" y="14"/>
                  </a:cubicBezTo>
                  <a:cubicBezTo>
                    <a:pt x="72" y="14"/>
                    <a:pt x="72" y="14"/>
                    <a:pt x="72" y="14"/>
                  </a:cubicBezTo>
                  <a:close/>
                  <a:moveTo>
                    <a:pt x="73" y="22"/>
                  </a:moveTo>
                  <a:cubicBezTo>
                    <a:pt x="73" y="26"/>
                    <a:pt x="73" y="26"/>
                    <a:pt x="73" y="26"/>
                  </a:cubicBezTo>
                  <a:cubicBezTo>
                    <a:pt x="72" y="26"/>
                    <a:pt x="72" y="26"/>
                    <a:pt x="72" y="26"/>
                  </a:cubicBezTo>
                  <a:cubicBezTo>
                    <a:pt x="72" y="22"/>
                    <a:pt x="72" y="22"/>
                    <a:pt x="72" y="22"/>
                  </a:cubicBezTo>
                  <a:cubicBezTo>
                    <a:pt x="72" y="22"/>
                    <a:pt x="72" y="22"/>
                    <a:pt x="73" y="22"/>
                  </a:cubicBezTo>
                  <a:close/>
                  <a:moveTo>
                    <a:pt x="73" y="28"/>
                  </a:moveTo>
                  <a:cubicBezTo>
                    <a:pt x="73" y="32"/>
                    <a:pt x="73" y="32"/>
                    <a:pt x="73" y="32"/>
                  </a:cubicBezTo>
                  <a:cubicBezTo>
                    <a:pt x="72" y="32"/>
                    <a:pt x="72" y="32"/>
                    <a:pt x="72" y="33"/>
                  </a:cubicBezTo>
                  <a:cubicBezTo>
                    <a:pt x="72" y="29"/>
                    <a:pt x="72" y="29"/>
                    <a:pt x="72" y="29"/>
                  </a:cubicBezTo>
                  <a:cubicBezTo>
                    <a:pt x="72" y="28"/>
                    <a:pt x="72" y="28"/>
                    <a:pt x="73" y="28"/>
                  </a:cubicBezTo>
                  <a:close/>
                  <a:moveTo>
                    <a:pt x="73" y="34"/>
                  </a:moveTo>
                  <a:cubicBezTo>
                    <a:pt x="73" y="38"/>
                    <a:pt x="73" y="38"/>
                    <a:pt x="73" y="38"/>
                  </a:cubicBezTo>
                  <a:cubicBezTo>
                    <a:pt x="72" y="38"/>
                    <a:pt x="72" y="39"/>
                    <a:pt x="72" y="39"/>
                  </a:cubicBezTo>
                  <a:cubicBezTo>
                    <a:pt x="72" y="35"/>
                    <a:pt x="72" y="35"/>
                    <a:pt x="72" y="35"/>
                  </a:cubicBezTo>
                  <a:cubicBezTo>
                    <a:pt x="72" y="35"/>
                    <a:pt x="72" y="35"/>
                    <a:pt x="73" y="34"/>
                  </a:cubicBezTo>
                  <a:close/>
                  <a:moveTo>
                    <a:pt x="73" y="41"/>
                  </a:moveTo>
                  <a:cubicBezTo>
                    <a:pt x="73" y="44"/>
                    <a:pt x="73" y="44"/>
                    <a:pt x="73" y="44"/>
                  </a:cubicBezTo>
                  <a:cubicBezTo>
                    <a:pt x="72" y="45"/>
                    <a:pt x="72" y="45"/>
                    <a:pt x="72" y="45"/>
                  </a:cubicBezTo>
                  <a:cubicBezTo>
                    <a:pt x="72" y="41"/>
                    <a:pt x="72" y="41"/>
                    <a:pt x="72" y="41"/>
                  </a:cubicBezTo>
                  <a:cubicBezTo>
                    <a:pt x="72" y="41"/>
                    <a:pt x="72" y="41"/>
                    <a:pt x="73" y="41"/>
                  </a:cubicBezTo>
                  <a:close/>
                  <a:moveTo>
                    <a:pt x="73" y="47"/>
                  </a:moveTo>
                  <a:cubicBezTo>
                    <a:pt x="73" y="51"/>
                    <a:pt x="73" y="51"/>
                    <a:pt x="73" y="51"/>
                  </a:cubicBezTo>
                  <a:cubicBezTo>
                    <a:pt x="72" y="51"/>
                    <a:pt x="72" y="51"/>
                    <a:pt x="72" y="51"/>
                  </a:cubicBezTo>
                  <a:cubicBezTo>
                    <a:pt x="72" y="47"/>
                    <a:pt x="72" y="47"/>
                    <a:pt x="72" y="47"/>
                  </a:cubicBezTo>
                  <a:cubicBezTo>
                    <a:pt x="72" y="47"/>
                    <a:pt x="72" y="47"/>
                    <a:pt x="73" y="47"/>
                  </a:cubicBezTo>
                  <a:close/>
                  <a:moveTo>
                    <a:pt x="51" y="11"/>
                  </a:moveTo>
                  <a:cubicBezTo>
                    <a:pt x="38" y="11"/>
                    <a:pt x="31" y="8"/>
                    <a:pt x="30" y="7"/>
                  </a:cubicBezTo>
                  <a:cubicBezTo>
                    <a:pt x="30" y="7"/>
                    <a:pt x="30" y="7"/>
                    <a:pt x="30" y="7"/>
                  </a:cubicBezTo>
                  <a:cubicBezTo>
                    <a:pt x="31" y="6"/>
                    <a:pt x="38" y="3"/>
                    <a:pt x="51" y="3"/>
                  </a:cubicBezTo>
                  <a:cubicBezTo>
                    <a:pt x="64" y="3"/>
                    <a:pt x="72" y="6"/>
                    <a:pt x="73" y="7"/>
                  </a:cubicBezTo>
                  <a:cubicBezTo>
                    <a:pt x="72" y="8"/>
                    <a:pt x="64" y="11"/>
                    <a:pt x="51" y="11"/>
                  </a:cubicBezTo>
                  <a:close/>
                  <a:moveTo>
                    <a:pt x="27" y="24"/>
                  </a:moveTo>
                  <a:cubicBezTo>
                    <a:pt x="15" y="24"/>
                    <a:pt x="5" y="34"/>
                    <a:pt x="5" y="46"/>
                  </a:cubicBezTo>
                  <a:cubicBezTo>
                    <a:pt x="5" y="58"/>
                    <a:pt x="15" y="68"/>
                    <a:pt x="27" y="68"/>
                  </a:cubicBezTo>
                  <a:cubicBezTo>
                    <a:pt x="39" y="68"/>
                    <a:pt x="49" y="58"/>
                    <a:pt x="49" y="46"/>
                  </a:cubicBezTo>
                  <a:cubicBezTo>
                    <a:pt x="49" y="34"/>
                    <a:pt x="39" y="24"/>
                    <a:pt x="27" y="24"/>
                  </a:cubicBezTo>
                  <a:close/>
                  <a:moveTo>
                    <a:pt x="27" y="66"/>
                  </a:moveTo>
                  <a:cubicBezTo>
                    <a:pt x="16" y="66"/>
                    <a:pt x="7" y="57"/>
                    <a:pt x="7" y="46"/>
                  </a:cubicBezTo>
                  <a:cubicBezTo>
                    <a:pt x="7" y="35"/>
                    <a:pt x="16" y="26"/>
                    <a:pt x="27" y="26"/>
                  </a:cubicBezTo>
                  <a:cubicBezTo>
                    <a:pt x="38" y="26"/>
                    <a:pt x="47" y="35"/>
                    <a:pt x="47" y="46"/>
                  </a:cubicBezTo>
                  <a:cubicBezTo>
                    <a:pt x="47" y="57"/>
                    <a:pt x="38" y="66"/>
                    <a:pt x="27" y="66"/>
                  </a:cubicBezTo>
                  <a:close/>
                  <a:moveTo>
                    <a:pt x="27" y="19"/>
                  </a:moveTo>
                  <a:cubicBezTo>
                    <a:pt x="12" y="19"/>
                    <a:pt x="0" y="31"/>
                    <a:pt x="0" y="46"/>
                  </a:cubicBezTo>
                  <a:cubicBezTo>
                    <a:pt x="0" y="61"/>
                    <a:pt x="12" y="73"/>
                    <a:pt x="27" y="73"/>
                  </a:cubicBezTo>
                  <a:cubicBezTo>
                    <a:pt x="42" y="73"/>
                    <a:pt x="54" y="61"/>
                    <a:pt x="54" y="46"/>
                  </a:cubicBezTo>
                  <a:cubicBezTo>
                    <a:pt x="54" y="31"/>
                    <a:pt x="42" y="19"/>
                    <a:pt x="27" y="19"/>
                  </a:cubicBezTo>
                  <a:close/>
                  <a:moveTo>
                    <a:pt x="27" y="70"/>
                  </a:moveTo>
                  <a:cubicBezTo>
                    <a:pt x="14" y="70"/>
                    <a:pt x="3" y="59"/>
                    <a:pt x="3" y="46"/>
                  </a:cubicBezTo>
                  <a:cubicBezTo>
                    <a:pt x="3" y="33"/>
                    <a:pt x="14" y="22"/>
                    <a:pt x="27" y="22"/>
                  </a:cubicBezTo>
                  <a:cubicBezTo>
                    <a:pt x="40" y="22"/>
                    <a:pt x="51" y="33"/>
                    <a:pt x="51" y="46"/>
                  </a:cubicBezTo>
                  <a:cubicBezTo>
                    <a:pt x="51" y="59"/>
                    <a:pt x="40" y="70"/>
                    <a:pt x="27" y="70"/>
                  </a:cubicBezTo>
                  <a:close/>
                  <a:moveTo>
                    <a:pt x="23" y="40"/>
                  </a:moveTo>
                  <a:cubicBezTo>
                    <a:pt x="23" y="42"/>
                    <a:pt x="25" y="44"/>
                    <a:pt x="27" y="44"/>
                  </a:cubicBezTo>
                  <a:cubicBezTo>
                    <a:pt x="31" y="44"/>
                    <a:pt x="34" y="48"/>
                    <a:pt x="34" y="52"/>
                  </a:cubicBezTo>
                  <a:cubicBezTo>
                    <a:pt x="34" y="55"/>
                    <a:pt x="32" y="58"/>
                    <a:pt x="29" y="59"/>
                  </a:cubicBezTo>
                  <a:cubicBezTo>
                    <a:pt x="29" y="61"/>
                    <a:pt x="29" y="61"/>
                    <a:pt x="29" y="61"/>
                  </a:cubicBezTo>
                  <a:cubicBezTo>
                    <a:pt x="29" y="62"/>
                    <a:pt x="28" y="62"/>
                    <a:pt x="27" y="62"/>
                  </a:cubicBezTo>
                  <a:cubicBezTo>
                    <a:pt x="26" y="62"/>
                    <a:pt x="26" y="62"/>
                    <a:pt x="26" y="61"/>
                  </a:cubicBezTo>
                  <a:cubicBezTo>
                    <a:pt x="26" y="59"/>
                    <a:pt x="26" y="59"/>
                    <a:pt x="26" y="59"/>
                  </a:cubicBezTo>
                  <a:cubicBezTo>
                    <a:pt x="22" y="58"/>
                    <a:pt x="20" y="55"/>
                    <a:pt x="20" y="52"/>
                  </a:cubicBezTo>
                  <a:cubicBezTo>
                    <a:pt x="20" y="51"/>
                    <a:pt x="21" y="50"/>
                    <a:pt x="21" y="50"/>
                  </a:cubicBezTo>
                  <a:cubicBezTo>
                    <a:pt x="22" y="50"/>
                    <a:pt x="23" y="51"/>
                    <a:pt x="23" y="52"/>
                  </a:cubicBezTo>
                  <a:cubicBezTo>
                    <a:pt x="23" y="54"/>
                    <a:pt x="25" y="56"/>
                    <a:pt x="27" y="56"/>
                  </a:cubicBezTo>
                  <a:cubicBezTo>
                    <a:pt x="30" y="56"/>
                    <a:pt x="31" y="54"/>
                    <a:pt x="31" y="52"/>
                  </a:cubicBezTo>
                  <a:cubicBezTo>
                    <a:pt x="31" y="49"/>
                    <a:pt x="30" y="47"/>
                    <a:pt x="27" y="47"/>
                  </a:cubicBezTo>
                  <a:cubicBezTo>
                    <a:pt x="23" y="47"/>
                    <a:pt x="20" y="44"/>
                    <a:pt x="20" y="40"/>
                  </a:cubicBezTo>
                  <a:cubicBezTo>
                    <a:pt x="20" y="37"/>
                    <a:pt x="22" y="34"/>
                    <a:pt x="25" y="33"/>
                  </a:cubicBezTo>
                  <a:cubicBezTo>
                    <a:pt x="25" y="30"/>
                    <a:pt x="25" y="30"/>
                    <a:pt x="25" y="30"/>
                  </a:cubicBezTo>
                  <a:cubicBezTo>
                    <a:pt x="25" y="29"/>
                    <a:pt x="26" y="29"/>
                    <a:pt x="27" y="29"/>
                  </a:cubicBezTo>
                  <a:cubicBezTo>
                    <a:pt x="28" y="29"/>
                    <a:pt x="28" y="29"/>
                    <a:pt x="28" y="30"/>
                  </a:cubicBezTo>
                  <a:cubicBezTo>
                    <a:pt x="28" y="33"/>
                    <a:pt x="28" y="33"/>
                    <a:pt x="28" y="33"/>
                  </a:cubicBezTo>
                  <a:cubicBezTo>
                    <a:pt x="32" y="33"/>
                    <a:pt x="34" y="36"/>
                    <a:pt x="34" y="40"/>
                  </a:cubicBezTo>
                  <a:cubicBezTo>
                    <a:pt x="34" y="41"/>
                    <a:pt x="34" y="42"/>
                    <a:pt x="33" y="42"/>
                  </a:cubicBezTo>
                  <a:cubicBezTo>
                    <a:pt x="32" y="42"/>
                    <a:pt x="31" y="41"/>
                    <a:pt x="31" y="40"/>
                  </a:cubicBezTo>
                  <a:cubicBezTo>
                    <a:pt x="31" y="38"/>
                    <a:pt x="30" y="36"/>
                    <a:pt x="27" y="36"/>
                  </a:cubicBezTo>
                  <a:cubicBezTo>
                    <a:pt x="25" y="36"/>
                    <a:pt x="23" y="38"/>
                    <a:pt x="23" y="4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1"/>
            </a:p>
          </p:txBody>
        </p:sp>
      </p:grpSp>
      <p:sp>
        <p:nvSpPr>
          <p:cNvPr id="102" name="TextBox 65">
            <a:extLst>
              <a:ext uri="{FF2B5EF4-FFF2-40B4-BE49-F238E27FC236}">
                <a16:creationId xmlns:a16="http://schemas.microsoft.com/office/drawing/2014/main" id="{B9630A2B-0AD6-584E-9B83-BE04B324A244}"/>
              </a:ext>
            </a:extLst>
          </p:cNvPr>
          <p:cNvSpPr txBox="1"/>
          <p:nvPr/>
        </p:nvSpPr>
        <p:spPr>
          <a:xfrm>
            <a:off x="4098097" y="587093"/>
            <a:ext cx="3995837" cy="523220"/>
          </a:xfrm>
          <a:prstGeom prst="rect">
            <a:avLst/>
          </a:prstGeom>
          <a:noFill/>
        </p:spPr>
        <p:txBody>
          <a:bodyPr wrap="none" rtlCol="0">
            <a:spAutoFit/>
          </a:bodyPr>
          <a:lstStyle/>
          <a:p>
            <a:pPr algn="ctr"/>
            <a:r>
              <a:rPr lang="en-ID" sz="2800" dirty="0" err="1">
                <a:solidFill>
                  <a:schemeClr val="tx1">
                    <a:lumMod val="65000"/>
                    <a:lumOff val="35000"/>
                  </a:schemeClr>
                </a:solidFill>
                <a:latin typeface="+mj-lt"/>
              </a:rPr>
              <a:t>Hier</a:t>
            </a:r>
            <a:r>
              <a:rPr lang="en-ID" sz="2800" dirty="0">
                <a:solidFill>
                  <a:schemeClr val="tx1">
                    <a:lumMod val="65000"/>
                    <a:lumOff val="35000"/>
                  </a:schemeClr>
                </a:solidFill>
                <a:latin typeface="+mj-lt"/>
              </a:rPr>
              <a:t> </a:t>
            </a:r>
            <a:r>
              <a:rPr lang="en-ID" sz="2800" dirty="0" err="1">
                <a:solidFill>
                  <a:schemeClr val="tx1">
                    <a:lumMod val="65000"/>
                    <a:lumOff val="35000"/>
                  </a:schemeClr>
                </a:solidFill>
                <a:latin typeface="+mj-lt"/>
              </a:rPr>
              <a:t>steht</a:t>
            </a:r>
            <a:r>
              <a:rPr lang="en-ID" sz="2800" dirty="0">
                <a:solidFill>
                  <a:schemeClr val="tx1">
                    <a:lumMod val="65000"/>
                    <a:lumOff val="35000"/>
                  </a:schemeClr>
                </a:solidFill>
                <a:latin typeface="+mj-lt"/>
              </a:rPr>
              <a:t> </a:t>
            </a:r>
            <a:r>
              <a:rPr lang="en-ID" sz="2800" dirty="0" err="1">
                <a:solidFill>
                  <a:schemeClr val="tx1">
                    <a:lumMod val="65000"/>
                    <a:lumOff val="35000"/>
                  </a:schemeClr>
                </a:solidFill>
                <a:latin typeface="+mj-lt"/>
              </a:rPr>
              <a:t>eine</a:t>
            </a:r>
            <a:r>
              <a:rPr lang="en-ID" sz="2800" dirty="0">
                <a:solidFill>
                  <a:schemeClr val="tx1">
                    <a:lumMod val="65000"/>
                    <a:lumOff val="35000"/>
                  </a:schemeClr>
                </a:solidFill>
                <a:latin typeface="+mj-lt"/>
              </a:rPr>
              <a:t> </a:t>
            </a:r>
            <a:r>
              <a:rPr lang="en-ID" sz="2800" dirty="0" err="1">
                <a:solidFill>
                  <a:schemeClr val="tx1">
                    <a:lumMod val="65000"/>
                    <a:lumOff val="35000"/>
                  </a:schemeClr>
                </a:solidFill>
                <a:latin typeface="+mj-lt"/>
              </a:rPr>
              <a:t>Überschrift</a:t>
            </a:r>
            <a:endParaRPr lang="en-ID" sz="2800" dirty="0">
              <a:solidFill>
                <a:schemeClr val="tx1">
                  <a:lumMod val="65000"/>
                  <a:lumOff val="35000"/>
                </a:schemeClr>
              </a:solidFill>
              <a:latin typeface="+mj-lt"/>
            </a:endParaRPr>
          </a:p>
        </p:txBody>
      </p:sp>
      <p:sp>
        <p:nvSpPr>
          <p:cNvPr id="103" name="TextBox 66">
            <a:extLst>
              <a:ext uri="{FF2B5EF4-FFF2-40B4-BE49-F238E27FC236}">
                <a16:creationId xmlns:a16="http://schemas.microsoft.com/office/drawing/2014/main" id="{D8BB39BC-928D-A442-A6F8-F0500EA8DF06}"/>
              </a:ext>
            </a:extLst>
          </p:cNvPr>
          <p:cNvSpPr txBox="1"/>
          <p:nvPr/>
        </p:nvSpPr>
        <p:spPr>
          <a:xfrm>
            <a:off x="3688859" y="1110313"/>
            <a:ext cx="4814331" cy="276999"/>
          </a:xfrm>
          <a:prstGeom prst="rect">
            <a:avLst/>
          </a:prstGeom>
          <a:noFill/>
        </p:spPr>
        <p:txBody>
          <a:bodyPr wrap="none" rtlCol="0">
            <a:spAutoFit/>
          </a:bodyPr>
          <a:lstStyle/>
          <a:p>
            <a:pPr algn="ctr"/>
            <a:r>
              <a:rPr lang="id-ID" sz="1200" dirty="0" err="1">
                <a:solidFill>
                  <a:schemeClr val="bg1">
                    <a:lumMod val="65000"/>
                  </a:schemeClr>
                </a:solidFill>
              </a:rPr>
              <a:t>Und</a:t>
            </a:r>
            <a:r>
              <a:rPr lang="id-ID" sz="1200" dirty="0">
                <a:solidFill>
                  <a:schemeClr val="bg1">
                    <a:lumMod val="65000"/>
                  </a:schemeClr>
                </a:solidFill>
              </a:rPr>
              <a:t> </a:t>
            </a:r>
            <a:r>
              <a:rPr lang="id-ID" sz="1200" dirty="0" err="1">
                <a:solidFill>
                  <a:schemeClr val="bg1">
                    <a:lumMod val="65000"/>
                  </a:schemeClr>
                </a:solidFill>
              </a:rPr>
              <a:t>hier</a:t>
            </a:r>
            <a:r>
              <a:rPr lang="id-ID" sz="1200" dirty="0">
                <a:solidFill>
                  <a:schemeClr val="bg1">
                    <a:lumMod val="65000"/>
                  </a:schemeClr>
                </a:solidFill>
              </a:rPr>
              <a:t> </a:t>
            </a:r>
            <a:r>
              <a:rPr lang="id-ID" sz="1200" dirty="0" err="1">
                <a:solidFill>
                  <a:schemeClr val="bg1">
                    <a:lumMod val="65000"/>
                  </a:schemeClr>
                </a:solidFill>
              </a:rPr>
              <a:t>steht</a:t>
            </a:r>
            <a:r>
              <a:rPr lang="id-ID" sz="1200" dirty="0">
                <a:solidFill>
                  <a:schemeClr val="bg1">
                    <a:lumMod val="65000"/>
                  </a:schemeClr>
                </a:solidFill>
              </a:rPr>
              <a:t> zum </a:t>
            </a:r>
            <a:r>
              <a:rPr lang="id-ID" sz="1200" dirty="0" err="1">
                <a:solidFill>
                  <a:schemeClr val="bg1">
                    <a:lumMod val="65000"/>
                  </a:schemeClr>
                </a:solidFill>
              </a:rPr>
              <a:t>Beispiel</a:t>
            </a:r>
            <a:r>
              <a:rPr lang="id-ID" sz="1200" dirty="0">
                <a:solidFill>
                  <a:schemeClr val="bg1">
                    <a:lumMod val="65000"/>
                  </a:schemeClr>
                </a:solidFill>
              </a:rPr>
              <a:t> </a:t>
            </a:r>
            <a:r>
              <a:rPr lang="id-ID" sz="1200" dirty="0" err="1">
                <a:solidFill>
                  <a:schemeClr val="bg1">
                    <a:lumMod val="65000"/>
                  </a:schemeClr>
                </a:solidFill>
              </a:rPr>
              <a:t>eine</a:t>
            </a:r>
            <a:r>
              <a:rPr lang="id-ID" sz="1200" dirty="0">
                <a:solidFill>
                  <a:schemeClr val="bg1">
                    <a:lumMod val="65000"/>
                  </a:schemeClr>
                </a:solidFill>
              </a:rPr>
              <a:t> </a:t>
            </a:r>
            <a:r>
              <a:rPr lang="id-ID" sz="1200" dirty="0" err="1">
                <a:solidFill>
                  <a:schemeClr val="bg1">
                    <a:lumMod val="65000"/>
                  </a:schemeClr>
                </a:solidFill>
              </a:rPr>
              <a:t>längere</a:t>
            </a:r>
            <a:r>
              <a:rPr lang="id-ID" sz="1200" dirty="0">
                <a:solidFill>
                  <a:schemeClr val="bg1">
                    <a:lumMod val="65000"/>
                  </a:schemeClr>
                </a:solidFill>
              </a:rPr>
              <a:t> </a:t>
            </a:r>
            <a:r>
              <a:rPr lang="id-ID" sz="1200" dirty="0" err="1">
                <a:solidFill>
                  <a:schemeClr val="bg1">
                    <a:lumMod val="65000"/>
                  </a:schemeClr>
                </a:solidFill>
              </a:rPr>
              <a:t>Anmerkung</a:t>
            </a:r>
            <a:r>
              <a:rPr lang="id-ID" sz="1200" dirty="0">
                <a:solidFill>
                  <a:schemeClr val="bg1">
                    <a:lumMod val="65000"/>
                  </a:schemeClr>
                </a:solidFill>
              </a:rPr>
              <a:t> – </a:t>
            </a:r>
            <a:r>
              <a:rPr lang="id-ID" sz="1200" b="1" dirty="0" err="1">
                <a:solidFill>
                  <a:schemeClr val="accent1"/>
                </a:solidFill>
              </a:rPr>
              <a:t>Zahlen</a:t>
            </a:r>
            <a:r>
              <a:rPr lang="id-ID" sz="1200" b="1" dirty="0">
                <a:solidFill>
                  <a:schemeClr val="accent1"/>
                </a:solidFill>
              </a:rPr>
              <a:t> </a:t>
            </a:r>
            <a:r>
              <a:rPr lang="id-ID" sz="1200" b="1" dirty="0" err="1">
                <a:solidFill>
                  <a:schemeClr val="accent1"/>
                </a:solidFill>
              </a:rPr>
              <a:t>und</a:t>
            </a:r>
            <a:r>
              <a:rPr lang="id-ID" sz="1200" b="1" dirty="0">
                <a:solidFill>
                  <a:schemeClr val="accent1"/>
                </a:solidFill>
              </a:rPr>
              <a:t> </a:t>
            </a:r>
            <a:r>
              <a:rPr lang="id-ID" sz="1200" b="1" dirty="0" err="1">
                <a:solidFill>
                  <a:schemeClr val="accent1"/>
                </a:solidFill>
              </a:rPr>
              <a:t>Fakten</a:t>
            </a:r>
            <a:endParaRPr lang="en-US" sz="1200" b="1" dirty="0">
              <a:solidFill>
                <a:schemeClr val="bg1">
                  <a:lumMod val="65000"/>
                </a:schemeClr>
              </a:solidFill>
            </a:endParaRPr>
          </a:p>
        </p:txBody>
      </p:sp>
    </p:spTree>
    <p:extLst>
      <p:ext uri="{BB962C8B-B14F-4D97-AF65-F5344CB8AC3E}">
        <p14:creationId xmlns:p14="http://schemas.microsoft.com/office/powerpoint/2010/main" val="17025395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50"/>
                                            <p:tgtEl>
                                              <p:spTgt spid="20"/>
                                            </p:tgtEl>
                                          </p:cBhvr>
                                        </p:animEffect>
                                      </p:childTnLst>
                                    </p:cTn>
                                  </p:par>
                                  <p:par>
                                    <p:cTn id="8" presetID="2" presetClass="entr" presetSubtype="4" fill="hold" grpId="0" nodeType="withEffect" p14:presetBounceEnd="80000">
                                      <p:stCondLst>
                                        <p:cond delay="750"/>
                                      </p:stCondLst>
                                      <p:childTnLst>
                                        <p:set>
                                          <p:cBhvr>
                                            <p:cTn id="9" dur="1" fill="hold">
                                              <p:stCondLst>
                                                <p:cond delay="0"/>
                                              </p:stCondLst>
                                            </p:cTn>
                                            <p:tgtEl>
                                              <p:spTgt spid="14"/>
                                            </p:tgtEl>
                                            <p:attrNameLst>
                                              <p:attrName>style.visibility</p:attrName>
                                            </p:attrNameLst>
                                          </p:cBhvr>
                                          <p:to>
                                            <p:strVal val="visible"/>
                                          </p:to>
                                        </p:set>
                                        <p:anim calcmode="lin" valueType="num" p14:bounceEnd="80000">
                                          <p:cBhvr additive="base">
                                            <p:cTn id="10" dur="750" fill="hold"/>
                                            <p:tgtEl>
                                              <p:spTgt spid="14"/>
                                            </p:tgtEl>
                                            <p:attrNameLst>
                                              <p:attrName>ppt_x</p:attrName>
                                            </p:attrNameLst>
                                          </p:cBhvr>
                                          <p:tavLst>
                                            <p:tav tm="0">
                                              <p:val>
                                                <p:strVal val="#ppt_x"/>
                                              </p:val>
                                            </p:tav>
                                            <p:tav tm="100000">
                                              <p:val>
                                                <p:strVal val="#ppt_x"/>
                                              </p:val>
                                            </p:tav>
                                          </p:tavLst>
                                        </p:anim>
                                        <p:anim calcmode="lin" valueType="num" p14:bounceEnd="80000">
                                          <p:cBhvr additive="base">
                                            <p:cTn id="11" dur="750" fill="hold"/>
                                            <p:tgtEl>
                                              <p:spTgt spid="14"/>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14:presetBounceEnd="80000">
                                      <p:stCondLst>
                                        <p:cond delay="1000"/>
                                      </p:stCondLst>
                                      <p:childTnLst>
                                        <p:set>
                                          <p:cBhvr>
                                            <p:cTn id="13" dur="1" fill="hold">
                                              <p:stCondLst>
                                                <p:cond delay="0"/>
                                              </p:stCondLst>
                                            </p:cTn>
                                            <p:tgtEl>
                                              <p:spTgt spid="15"/>
                                            </p:tgtEl>
                                            <p:attrNameLst>
                                              <p:attrName>style.visibility</p:attrName>
                                            </p:attrNameLst>
                                          </p:cBhvr>
                                          <p:to>
                                            <p:strVal val="visible"/>
                                          </p:to>
                                        </p:set>
                                        <p:anim calcmode="lin" valueType="num" p14:bounceEnd="80000">
                                          <p:cBhvr additive="base">
                                            <p:cTn id="14" dur="750" fill="hold"/>
                                            <p:tgtEl>
                                              <p:spTgt spid="15"/>
                                            </p:tgtEl>
                                            <p:attrNameLst>
                                              <p:attrName>ppt_x</p:attrName>
                                            </p:attrNameLst>
                                          </p:cBhvr>
                                          <p:tavLst>
                                            <p:tav tm="0">
                                              <p:val>
                                                <p:strVal val="#ppt_x"/>
                                              </p:val>
                                            </p:tav>
                                            <p:tav tm="100000">
                                              <p:val>
                                                <p:strVal val="#ppt_x"/>
                                              </p:val>
                                            </p:tav>
                                          </p:tavLst>
                                        </p:anim>
                                        <p:anim calcmode="lin" valueType="num" p14:bounceEnd="80000">
                                          <p:cBhvr additive="base">
                                            <p:cTn id="15" dur="750" fill="hold"/>
                                            <p:tgtEl>
                                              <p:spTgt spid="15"/>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14:presetBounceEnd="80000">
                                      <p:stCondLst>
                                        <p:cond delay="1250"/>
                                      </p:stCondLst>
                                      <p:childTnLst>
                                        <p:set>
                                          <p:cBhvr>
                                            <p:cTn id="17" dur="1" fill="hold">
                                              <p:stCondLst>
                                                <p:cond delay="0"/>
                                              </p:stCondLst>
                                            </p:cTn>
                                            <p:tgtEl>
                                              <p:spTgt spid="16"/>
                                            </p:tgtEl>
                                            <p:attrNameLst>
                                              <p:attrName>style.visibility</p:attrName>
                                            </p:attrNameLst>
                                          </p:cBhvr>
                                          <p:to>
                                            <p:strVal val="visible"/>
                                          </p:to>
                                        </p:set>
                                        <p:anim calcmode="lin" valueType="num" p14:bounceEnd="80000">
                                          <p:cBhvr additive="base">
                                            <p:cTn id="18" dur="750" fill="hold"/>
                                            <p:tgtEl>
                                              <p:spTgt spid="16"/>
                                            </p:tgtEl>
                                            <p:attrNameLst>
                                              <p:attrName>ppt_x</p:attrName>
                                            </p:attrNameLst>
                                          </p:cBhvr>
                                          <p:tavLst>
                                            <p:tav tm="0">
                                              <p:val>
                                                <p:strVal val="#ppt_x"/>
                                              </p:val>
                                            </p:tav>
                                            <p:tav tm="100000">
                                              <p:val>
                                                <p:strVal val="#ppt_x"/>
                                              </p:val>
                                            </p:tav>
                                          </p:tavLst>
                                        </p:anim>
                                        <p:anim calcmode="lin" valueType="num" p14:bounceEnd="80000">
                                          <p:cBhvr additive="base">
                                            <p:cTn id="19" dur="750" fill="hold"/>
                                            <p:tgtEl>
                                              <p:spTgt spid="16"/>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14:presetBounceEnd="80000">
                                      <p:stCondLst>
                                        <p:cond delay="1500"/>
                                      </p:stCondLst>
                                      <p:childTnLst>
                                        <p:set>
                                          <p:cBhvr>
                                            <p:cTn id="21" dur="1" fill="hold">
                                              <p:stCondLst>
                                                <p:cond delay="0"/>
                                              </p:stCondLst>
                                            </p:cTn>
                                            <p:tgtEl>
                                              <p:spTgt spid="17"/>
                                            </p:tgtEl>
                                            <p:attrNameLst>
                                              <p:attrName>style.visibility</p:attrName>
                                            </p:attrNameLst>
                                          </p:cBhvr>
                                          <p:to>
                                            <p:strVal val="visible"/>
                                          </p:to>
                                        </p:set>
                                        <p:anim calcmode="lin" valueType="num" p14:bounceEnd="80000">
                                          <p:cBhvr additive="base">
                                            <p:cTn id="22" dur="750" fill="hold"/>
                                            <p:tgtEl>
                                              <p:spTgt spid="17"/>
                                            </p:tgtEl>
                                            <p:attrNameLst>
                                              <p:attrName>ppt_x</p:attrName>
                                            </p:attrNameLst>
                                          </p:cBhvr>
                                          <p:tavLst>
                                            <p:tav tm="0">
                                              <p:val>
                                                <p:strVal val="#ppt_x"/>
                                              </p:val>
                                            </p:tav>
                                            <p:tav tm="100000">
                                              <p:val>
                                                <p:strVal val="#ppt_x"/>
                                              </p:val>
                                            </p:tav>
                                          </p:tavLst>
                                        </p:anim>
                                        <p:anim calcmode="lin" valueType="num" p14:bounceEnd="80000">
                                          <p:cBhvr additive="base">
                                            <p:cTn id="23" dur="750" fill="hold"/>
                                            <p:tgtEl>
                                              <p:spTgt spid="17"/>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14:presetBounceEnd="80000">
                                      <p:stCondLst>
                                        <p:cond delay="1750"/>
                                      </p:stCondLst>
                                      <p:childTnLst>
                                        <p:set>
                                          <p:cBhvr>
                                            <p:cTn id="25" dur="1" fill="hold">
                                              <p:stCondLst>
                                                <p:cond delay="0"/>
                                              </p:stCondLst>
                                            </p:cTn>
                                            <p:tgtEl>
                                              <p:spTgt spid="18"/>
                                            </p:tgtEl>
                                            <p:attrNameLst>
                                              <p:attrName>style.visibility</p:attrName>
                                            </p:attrNameLst>
                                          </p:cBhvr>
                                          <p:to>
                                            <p:strVal val="visible"/>
                                          </p:to>
                                        </p:set>
                                        <p:anim calcmode="lin" valueType="num" p14:bounceEnd="80000">
                                          <p:cBhvr additive="base">
                                            <p:cTn id="26" dur="750" fill="hold"/>
                                            <p:tgtEl>
                                              <p:spTgt spid="18"/>
                                            </p:tgtEl>
                                            <p:attrNameLst>
                                              <p:attrName>ppt_x</p:attrName>
                                            </p:attrNameLst>
                                          </p:cBhvr>
                                          <p:tavLst>
                                            <p:tav tm="0">
                                              <p:val>
                                                <p:strVal val="#ppt_x"/>
                                              </p:val>
                                            </p:tav>
                                            <p:tav tm="100000">
                                              <p:val>
                                                <p:strVal val="#ppt_x"/>
                                              </p:val>
                                            </p:tav>
                                          </p:tavLst>
                                        </p:anim>
                                        <p:anim calcmode="lin" valueType="num" p14:bounceEnd="80000">
                                          <p:cBhvr additive="base">
                                            <p:cTn id="27" dur="750" fill="hold"/>
                                            <p:tgtEl>
                                              <p:spTgt spid="18"/>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14:presetBounceEnd="80000">
                                      <p:stCondLst>
                                        <p:cond delay="2000"/>
                                      </p:stCondLst>
                                      <p:childTnLst>
                                        <p:set>
                                          <p:cBhvr>
                                            <p:cTn id="29" dur="1" fill="hold">
                                              <p:stCondLst>
                                                <p:cond delay="0"/>
                                              </p:stCondLst>
                                            </p:cTn>
                                            <p:tgtEl>
                                              <p:spTgt spid="19"/>
                                            </p:tgtEl>
                                            <p:attrNameLst>
                                              <p:attrName>style.visibility</p:attrName>
                                            </p:attrNameLst>
                                          </p:cBhvr>
                                          <p:to>
                                            <p:strVal val="visible"/>
                                          </p:to>
                                        </p:set>
                                        <p:anim calcmode="lin" valueType="num" p14:bounceEnd="80000">
                                          <p:cBhvr additive="base">
                                            <p:cTn id="30" dur="750" fill="hold"/>
                                            <p:tgtEl>
                                              <p:spTgt spid="19"/>
                                            </p:tgtEl>
                                            <p:attrNameLst>
                                              <p:attrName>ppt_x</p:attrName>
                                            </p:attrNameLst>
                                          </p:cBhvr>
                                          <p:tavLst>
                                            <p:tav tm="0">
                                              <p:val>
                                                <p:strVal val="#ppt_x"/>
                                              </p:val>
                                            </p:tav>
                                            <p:tav tm="100000">
                                              <p:val>
                                                <p:strVal val="#ppt_x"/>
                                              </p:val>
                                            </p:tav>
                                          </p:tavLst>
                                        </p:anim>
                                        <p:anim calcmode="lin" valueType="num" p14:bounceEnd="80000">
                                          <p:cBhvr additive="base">
                                            <p:cTn id="31" dur="750" fill="hold"/>
                                            <p:tgtEl>
                                              <p:spTgt spid="19"/>
                                            </p:tgtEl>
                                            <p:attrNameLst>
                                              <p:attrName>ppt_y</p:attrName>
                                            </p:attrNameLst>
                                          </p:cBhvr>
                                          <p:tavLst>
                                            <p:tav tm="0">
                                              <p:val>
                                                <p:strVal val="1+#ppt_h/2"/>
                                              </p:val>
                                            </p:tav>
                                            <p:tav tm="100000">
                                              <p:val>
                                                <p:strVal val="#ppt_y"/>
                                              </p:val>
                                            </p:tav>
                                          </p:tavLst>
                                        </p:anim>
                                      </p:childTnLst>
                                    </p:cTn>
                                  </p:par>
                                  <p:par>
                                    <p:cTn id="32" presetID="2" presetClass="entr" presetSubtype="1" fill="hold" nodeType="withEffect" p14:presetBounceEnd="80000">
                                      <p:stCondLst>
                                        <p:cond delay="2250"/>
                                      </p:stCondLst>
                                      <p:childTnLst>
                                        <p:set>
                                          <p:cBhvr>
                                            <p:cTn id="33" dur="1" fill="hold">
                                              <p:stCondLst>
                                                <p:cond delay="0"/>
                                              </p:stCondLst>
                                            </p:cTn>
                                            <p:tgtEl>
                                              <p:spTgt spid="30"/>
                                            </p:tgtEl>
                                            <p:attrNameLst>
                                              <p:attrName>style.visibility</p:attrName>
                                            </p:attrNameLst>
                                          </p:cBhvr>
                                          <p:to>
                                            <p:strVal val="visible"/>
                                          </p:to>
                                        </p:set>
                                        <p:anim calcmode="lin" valueType="num" p14:bounceEnd="80000">
                                          <p:cBhvr additive="base">
                                            <p:cTn id="34" dur="750" fill="hold"/>
                                            <p:tgtEl>
                                              <p:spTgt spid="30"/>
                                            </p:tgtEl>
                                            <p:attrNameLst>
                                              <p:attrName>ppt_x</p:attrName>
                                            </p:attrNameLst>
                                          </p:cBhvr>
                                          <p:tavLst>
                                            <p:tav tm="0">
                                              <p:val>
                                                <p:strVal val="#ppt_x"/>
                                              </p:val>
                                            </p:tav>
                                            <p:tav tm="100000">
                                              <p:val>
                                                <p:strVal val="#ppt_x"/>
                                              </p:val>
                                            </p:tav>
                                          </p:tavLst>
                                        </p:anim>
                                        <p:anim calcmode="lin" valueType="num" p14:bounceEnd="80000">
                                          <p:cBhvr additive="base">
                                            <p:cTn id="35" dur="750" fill="hold"/>
                                            <p:tgtEl>
                                              <p:spTgt spid="30"/>
                                            </p:tgtEl>
                                            <p:attrNameLst>
                                              <p:attrName>ppt_y</p:attrName>
                                            </p:attrNameLst>
                                          </p:cBhvr>
                                          <p:tavLst>
                                            <p:tav tm="0">
                                              <p:val>
                                                <p:strVal val="0-#ppt_h/2"/>
                                              </p:val>
                                            </p:tav>
                                            <p:tav tm="100000">
                                              <p:val>
                                                <p:strVal val="#ppt_y"/>
                                              </p:val>
                                            </p:tav>
                                          </p:tavLst>
                                        </p:anim>
                                      </p:childTnLst>
                                    </p:cTn>
                                  </p:par>
                                  <p:par>
                                    <p:cTn id="36" presetID="2" presetClass="entr" presetSubtype="1" fill="hold" nodeType="withEffect" p14:presetBounceEnd="80000">
                                      <p:stCondLst>
                                        <p:cond delay="2500"/>
                                      </p:stCondLst>
                                      <p:childTnLst>
                                        <p:set>
                                          <p:cBhvr>
                                            <p:cTn id="37" dur="1" fill="hold">
                                              <p:stCondLst>
                                                <p:cond delay="0"/>
                                              </p:stCondLst>
                                            </p:cTn>
                                            <p:tgtEl>
                                              <p:spTgt spid="87"/>
                                            </p:tgtEl>
                                            <p:attrNameLst>
                                              <p:attrName>style.visibility</p:attrName>
                                            </p:attrNameLst>
                                          </p:cBhvr>
                                          <p:to>
                                            <p:strVal val="visible"/>
                                          </p:to>
                                        </p:set>
                                        <p:anim calcmode="lin" valueType="num" p14:bounceEnd="80000">
                                          <p:cBhvr additive="base">
                                            <p:cTn id="38" dur="750" fill="hold"/>
                                            <p:tgtEl>
                                              <p:spTgt spid="87"/>
                                            </p:tgtEl>
                                            <p:attrNameLst>
                                              <p:attrName>ppt_x</p:attrName>
                                            </p:attrNameLst>
                                          </p:cBhvr>
                                          <p:tavLst>
                                            <p:tav tm="0">
                                              <p:val>
                                                <p:strVal val="#ppt_x"/>
                                              </p:val>
                                            </p:tav>
                                            <p:tav tm="100000">
                                              <p:val>
                                                <p:strVal val="#ppt_x"/>
                                              </p:val>
                                            </p:tav>
                                          </p:tavLst>
                                        </p:anim>
                                        <p:anim calcmode="lin" valueType="num" p14:bounceEnd="80000">
                                          <p:cBhvr additive="base">
                                            <p:cTn id="39" dur="750" fill="hold"/>
                                            <p:tgtEl>
                                              <p:spTgt spid="87"/>
                                            </p:tgtEl>
                                            <p:attrNameLst>
                                              <p:attrName>ppt_y</p:attrName>
                                            </p:attrNameLst>
                                          </p:cBhvr>
                                          <p:tavLst>
                                            <p:tav tm="0">
                                              <p:val>
                                                <p:strVal val="0-#ppt_h/2"/>
                                              </p:val>
                                            </p:tav>
                                            <p:tav tm="100000">
                                              <p:val>
                                                <p:strVal val="#ppt_y"/>
                                              </p:val>
                                            </p:tav>
                                          </p:tavLst>
                                        </p:anim>
                                      </p:childTnLst>
                                    </p:cTn>
                                  </p:par>
                                  <p:par>
                                    <p:cTn id="40" presetID="2" presetClass="entr" presetSubtype="1" fill="hold" nodeType="withEffect" p14:presetBounceEnd="80000">
                                      <p:stCondLst>
                                        <p:cond delay="2750"/>
                                      </p:stCondLst>
                                      <p:childTnLst>
                                        <p:set>
                                          <p:cBhvr>
                                            <p:cTn id="41" dur="1" fill="hold">
                                              <p:stCondLst>
                                                <p:cond delay="0"/>
                                              </p:stCondLst>
                                            </p:cTn>
                                            <p:tgtEl>
                                              <p:spTgt spid="40"/>
                                            </p:tgtEl>
                                            <p:attrNameLst>
                                              <p:attrName>style.visibility</p:attrName>
                                            </p:attrNameLst>
                                          </p:cBhvr>
                                          <p:to>
                                            <p:strVal val="visible"/>
                                          </p:to>
                                        </p:set>
                                        <p:anim calcmode="lin" valueType="num" p14:bounceEnd="80000">
                                          <p:cBhvr additive="base">
                                            <p:cTn id="42" dur="750" fill="hold"/>
                                            <p:tgtEl>
                                              <p:spTgt spid="40"/>
                                            </p:tgtEl>
                                            <p:attrNameLst>
                                              <p:attrName>ppt_x</p:attrName>
                                            </p:attrNameLst>
                                          </p:cBhvr>
                                          <p:tavLst>
                                            <p:tav tm="0">
                                              <p:val>
                                                <p:strVal val="#ppt_x"/>
                                              </p:val>
                                            </p:tav>
                                            <p:tav tm="100000">
                                              <p:val>
                                                <p:strVal val="#ppt_x"/>
                                              </p:val>
                                            </p:tav>
                                          </p:tavLst>
                                        </p:anim>
                                        <p:anim calcmode="lin" valueType="num" p14:bounceEnd="80000">
                                          <p:cBhvr additive="base">
                                            <p:cTn id="43" dur="750" fill="hold"/>
                                            <p:tgtEl>
                                              <p:spTgt spid="40"/>
                                            </p:tgtEl>
                                            <p:attrNameLst>
                                              <p:attrName>ppt_y</p:attrName>
                                            </p:attrNameLst>
                                          </p:cBhvr>
                                          <p:tavLst>
                                            <p:tav tm="0">
                                              <p:val>
                                                <p:strVal val="0-#ppt_h/2"/>
                                              </p:val>
                                            </p:tav>
                                            <p:tav tm="100000">
                                              <p:val>
                                                <p:strVal val="#ppt_y"/>
                                              </p:val>
                                            </p:tav>
                                          </p:tavLst>
                                        </p:anim>
                                      </p:childTnLst>
                                    </p:cTn>
                                  </p:par>
                                  <p:par>
                                    <p:cTn id="44" presetID="2" presetClass="entr" presetSubtype="1" fill="hold" nodeType="withEffect" p14:presetBounceEnd="80000">
                                      <p:stCondLst>
                                        <p:cond delay="3000"/>
                                      </p:stCondLst>
                                      <p:childTnLst>
                                        <p:set>
                                          <p:cBhvr>
                                            <p:cTn id="45" dur="1" fill="hold">
                                              <p:stCondLst>
                                                <p:cond delay="0"/>
                                              </p:stCondLst>
                                            </p:cTn>
                                            <p:tgtEl>
                                              <p:spTgt spid="90"/>
                                            </p:tgtEl>
                                            <p:attrNameLst>
                                              <p:attrName>style.visibility</p:attrName>
                                            </p:attrNameLst>
                                          </p:cBhvr>
                                          <p:to>
                                            <p:strVal val="visible"/>
                                          </p:to>
                                        </p:set>
                                        <p:anim calcmode="lin" valueType="num" p14:bounceEnd="80000">
                                          <p:cBhvr additive="base">
                                            <p:cTn id="46" dur="750" fill="hold"/>
                                            <p:tgtEl>
                                              <p:spTgt spid="90"/>
                                            </p:tgtEl>
                                            <p:attrNameLst>
                                              <p:attrName>ppt_x</p:attrName>
                                            </p:attrNameLst>
                                          </p:cBhvr>
                                          <p:tavLst>
                                            <p:tav tm="0">
                                              <p:val>
                                                <p:strVal val="#ppt_x"/>
                                              </p:val>
                                            </p:tav>
                                            <p:tav tm="100000">
                                              <p:val>
                                                <p:strVal val="#ppt_x"/>
                                              </p:val>
                                            </p:tav>
                                          </p:tavLst>
                                        </p:anim>
                                        <p:anim calcmode="lin" valueType="num" p14:bounceEnd="80000">
                                          <p:cBhvr additive="base">
                                            <p:cTn id="47" dur="750" fill="hold"/>
                                            <p:tgtEl>
                                              <p:spTgt spid="90"/>
                                            </p:tgtEl>
                                            <p:attrNameLst>
                                              <p:attrName>ppt_y</p:attrName>
                                            </p:attrNameLst>
                                          </p:cBhvr>
                                          <p:tavLst>
                                            <p:tav tm="0">
                                              <p:val>
                                                <p:strVal val="0-#ppt_h/2"/>
                                              </p:val>
                                            </p:tav>
                                            <p:tav tm="100000">
                                              <p:val>
                                                <p:strVal val="#ppt_y"/>
                                              </p:val>
                                            </p:tav>
                                          </p:tavLst>
                                        </p:anim>
                                      </p:childTnLst>
                                    </p:cTn>
                                  </p:par>
                                  <p:par>
                                    <p:cTn id="48" presetID="2" presetClass="entr" presetSubtype="1" fill="hold" nodeType="withEffect" p14:presetBounceEnd="80000">
                                      <p:stCondLst>
                                        <p:cond delay="3250"/>
                                      </p:stCondLst>
                                      <p:childTnLst>
                                        <p:set>
                                          <p:cBhvr>
                                            <p:cTn id="49" dur="1" fill="hold">
                                              <p:stCondLst>
                                                <p:cond delay="0"/>
                                              </p:stCondLst>
                                            </p:cTn>
                                            <p:tgtEl>
                                              <p:spTgt spid="50"/>
                                            </p:tgtEl>
                                            <p:attrNameLst>
                                              <p:attrName>style.visibility</p:attrName>
                                            </p:attrNameLst>
                                          </p:cBhvr>
                                          <p:to>
                                            <p:strVal val="visible"/>
                                          </p:to>
                                        </p:set>
                                        <p:anim calcmode="lin" valueType="num" p14:bounceEnd="80000">
                                          <p:cBhvr additive="base">
                                            <p:cTn id="50" dur="750" fill="hold"/>
                                            <p:tgtEl>
                                              <p:spTgt spid="50"/>
                                            </p:tgtEl>
                                            <p:attrNameLst>
                                              <p:attrName>ppt_x</p:attrName>
                                            </p:attrNameLst>
                                          </p:cBhvr>
                                          <p:tavLst>
                                            <p:tav tm="0">
                                              <p:val>
                                                <p:strVal val="#ppt_x"/>
                                              </p:val>
                                            </p:tav>
                                            <p:tav tm="100000">
                                              <p:val>
                                                <p:strVal val="#ppt_x"/>
                                              </p:val>
                                            </p:tav>
                                          </p:tavLst>
                                        </p:anim>
                                        <p:anim calcmode="lin" valueType="num" p14:bounceEnd="80000">
                                          <p:cBhvr additive="base">
                                            <p:cTn id="51" dur="750" fill="hold"/>
                                            <p:tgtEl>
                                              <p:spTgt spid="50"/>
                                            </p:tgtEl>
                                            <p:attrNameLst>
                                              <p:attrName>ppt_y</p:attrName>
                                            </p:attrNameLst>
                                          </p:cBhvr>
                                          <p:tavLst>
                                            <p:tav tm="0">
                                              <p:val>
                                                <p:strVal val="0-#ppt_h/2"/>
                                              </p:val>
                                            </p:tav>
                                            <p:tav tm="100000">
                                              <p:val>
                                                <p:strVal val="#ppt_y"/>
                                              </p:val>
                                            </p:tav>
                                          </p:tavLst>
                                        </p:anim>
                                      </p:childTnLst>
                                    </p:cTn>
                                  </p:par>
                                  <p:par>
                                    <p:cTn id="52" presetID="2" presetClass="entr" presetSubtype="1" fill="hold" nodeType="withEffect" p14:presetBounceEnd="80000">
                                      <p:stCondLst>
                                        <p:cond delay="3500"/>
                                      </p:stCondLst>
                                      <p:childTnLst>
                                        <p:set>
                                          <p:cBhvr>
                                            <p:cTn id="53" dur="1" fill="hold">
                                              <p:stCondLst>
                                                <p:cond delay="0"/>
                                              </p:stCondLst>
                                            </p:cTn>
                                            <p:tgtEl>
                                              <p:spTgt spid="93"/>
                                            </p:tgtEl>
                                            <p:attrNameLst>
                                              <p:attrName>style.visibility</p:attrName>
                                            </p:attrNameLst>
                                          </p:cBhvr>
                                          <p:to>
                                            <p:strVal val="visible"/>
                                          </p:to>
                                        </p:set>
                                        <p:anim calcmode="lin" valueType="num" p14:bounceEnd="80000">
                                          <p:cBhvr additive="base">
                                            <p:cTn id="54" dur="750" fill="hold"/>
                                            <p:tgtEl>
                                              <p:spTgt spid="93"/>
                                            </p:tgtEl>
                                            <p:attrNameLst>
                                              <p:attrName>ppt_x</p:attrName>
                                            </p:attrNameLst>
                                          </p:cBhvr>
                                          <p:tavLst>
                                            <p:tav tm="0">
                                              <p:val>
                                                <p:strVal val="#ppt_x"/>
                                              </p:val>
                                            </p:tav>
                                            <p:tav tm="100000">
                                              <p:val>
                                                <p:strVal val="#ppt_x"/>
                                              </p:val>
                                            </p:tav>
                                          </p:tavLst>
                                        </p:anim>
                                        <p:anim calcmode="lin" valueType="num" p14:bounceEnd="80000">
                                          <p:cBhvr additive="base">
                                            <p:cTn id="55" dur="750" fill="hold"/>
                                            <p:tgtEl>
                                              <p:spTgt spid="93"/>
                                            </p:tgtEl>
                                            <p:attrNameLst>
                                              <p:attrName>ppt_y</p:attrName>
                                            </p:attrNameLst>
                                          </p:cBhvr>
                                          <p:tavLst>
                                            <p:tav tm="0">
                                              <p:val>
                                                <p:strVal val="0-#ppt_h/2"/>
                                              </p:val>
                                            </p:tav>
                                            <p:tav tm="100000">
                                              <p:val>
                                                <p:strVal val="#ppt_y"/>
                                              </p:val>
                                            </p:tav>
                                          </p:tavLst>
                                        </p:anim>
                                      </p:childTnLst>
                                    </p:cTn>
                                  </p:par>
                                  <p:par>
                                    <p:cTn id="56" presetID="2" presetClass="entr" presetSubtype="1" fill="hold" nodeType="withEffect" p14:presetBounceEnd="80000">
                                      <p:stCondLst>
                                        <p:cond delay="3750"/>
                                      </p:stCondLst>
                                      <p:childTnLst>
                                        <p:set>
                                          <p:cBhvr>
                                            <p:cTn id="57" dur="1" fill="hold">
                                              <p:stCondLst>
                                                <p:cond delay="0"/>
                                              </p:stCondLst>
                                            </p:cTn>
                                            <p:tgtEl>
                                              <p:spTgt spid="60"/>
                                            </p:tgtEl>
                                            <p:attrNameLst>
                                              <p:attrName>style.visibility</p:attrName>
                                            </p:attrNameLst>
                                          </p:cBhvr>
                                          <p:to>
                                            <p:strVal val="visible"/>
                                          </p:to>
                                        </p:set>
                                        <p:anim calcmode="lin" valueType="num" p14:bounceEnd="80000">
                                          <p:cBhvr additive="base">
                                            <p:cTn id="58" dur="750" fill="hold"/>
                                            <p:tgtEl>
                                              <p:spTgt spid="60"/>
                                            </p:tgtEl>
                                            <p:attrNameLst>
                                              <p:attrName>ppt_x</p:attrName>
                                            </p:attrNameLst>
                                          </p:cBhvr>
                                          <p:tavLst>
                                            <p:tav tm="0">
                                              <p:val>
                                                <p:strVal val="#ppt_x"/>
                                              </p:val>
                                            </p:tav>
                                            <p:tav tm="100000">
                                              <p:val>
                                                <p:strVal val="#ppt_x"/>
                                              </p:val>
                                            </p:tav>
                                          </p:tavLst>
                                        </p:anim>
                                        <p:anim calcmode="lin" valueType="num" p14:bounceEnd="80000">
                                          <p:cBhvr additive="base">
                                            <p:cTn id="59" dur="750" fill="hold"/>
                                            <p:tgtEl>
                                              <p:spTgt spid="60"/>
                                            </p:tgtEl>
                                            <p:attrNameLst>
                                              <p:attrName>ppt_y</p:attrName>
                                            </p:attrNameLst>
                                          </p:cBhvr>
                                          <p:tavLst>
                                            <p:tav tm="0">
                                              <p:val>
                                                <p:strVal val="0-#ppt_h/2"/>
                                              </p:val>
                                            </p:tav>
                                            <p:tav tm="100000">
                                              <p:val>
                                                <p:strVal val="#ppt_y"/>
                                              </p:val>
                                            </p:tav>
                                          </p:tavLst>
                                        </p:anim>
                                      </p:childTnLst>
                                    </p:cTn>
                                  </p:par>
                                  <p:par>
                                    <p:cTn id="60" presetID="2" presetClass="entr" presetSubtype="1" fill="hold" nodeType="withEffect" p14:presetBounceEnd="80000">
                                      <p:stCondLst>
                                        <p:cond delay="4000"/>
                                      </p:stCondLst>
                                      <p:childTnLst>
                                        <p:set>
                                          <p:cBhvr>
                                            <p:cTn id="61" dur="1" fill="hold">
                                              <p:stCondLst>
                                                <p:cond delay="0"/>
                                              </p:stCondLst>
                                            </p:cTn>
                                            <p:tgtEl>
                                              <p:spTgt spid="96"/>
                                            </p:tgtEl>
                                            <p:attrNameLst>
                                              <p:attrName>style.visibility</p:attrName>
                                            </p:attrNameLst>
                                          </p:cBhvr>
                                          <p:to>
                                            <p:strVal val="visible"/>
                                          </p:to>
                                        </p:set>
                                        <p:anim calcmode="lin" valueType="num" p14:bounceEnd="80000">
                                          <p:cBhvr additive="base">
                                            <p:cTn id="62" dur="750" fill="hold"/>
                                            <p:tgtEl>
                                              <p:spTgt spid="96"/>
                                            </p:tgtEl>
                                            <p:attrNameLst>
                                              <p:attrName>ppt_x</p:attrName>
                                            </p:attrNameLst>
                                          </p:cBhvr>
                                          <p:tavLst>
                                            <p:tav tm="0">
                                              <p:val>
                                                <p:strVal val="#ppt_x"/>
                                              </p:val>
                                            </p:tav>
                                            <p:tav tm="100000">
                                              <p:val>
                                                <p:strVal val="#ppt_x"/>
                                              </p:val>
                                            </p:tav>
                                          </p:tavLst>
                                        </p:anim>
                                        <p:anim calcmode="lin" valueType="num" p14:bounceEnd="80000">
                                          <p:cBhvr additive="base">
                                            <p:cTn id="63" dur="750" fill="hold"/>
                                            <p:tgtEl>
                                              <p:spTgt spid="96"/>
                                            </p:tgtEl>
                                            <p:attrNameLst>
                                              <p:attrName>ppt_y</p:attrName>
                                            </p:attrNameLst>
                                          </p:cBhvr>
                                          <p:tavLst>
                                            <p:tav tm="0">
                                              <p:val>
                                                <p:strVal val="0-#ppt_h/2"/>
                                              </p:val>
                                            </p:tav>
                                            <p:tav tm="100000">
                                              <p:val>
                                                <p:strVal val="#ppt_y"/>
                                              </p:val>
                                            </p:tav>
                                          </p:tavLst>
                                        </p:anim>
                                      </p:childTnLst>
                                    </p:cTn>
                                  </p:par>
                                  <p:par>
                                    <p:cTn id="64" presetID="2" presetClass="entr" presetSubtype="1" fill="hold" nodeType="withEffect" p14:presetBounceEnd="80000">
                                      <p:stCondLst>
                                        <p:cond delay="4250"/>
                                      </p:stCondLst>
                                      <p:childTnLst>
                                        <p:set>
                                          <p:cBhvr>
                                            <p:cTn id="65" dur="1" fill="hold">
                                              <p:stCondLst>
                                                <p:cond delay="0"/>
                                              </p:stCondLst>
                                            </p:cTn>
                                            <p:tgtEl>
                                              <p:spTgt spid="70"/>
                                            </p:tgtEl>
                                            <p:attrNameLst>
                                              <p:attrName>style.visibility</p:attrName>
                                            </p:attrNameLst>
                                          </p:cBhvr>
                                          <p:to>
                                            <p:strVal val="visible"/>
                                          </p:to>
                                        </p:set>
                                        <p:anim calcmode="lin" valueType="num" p14:bounceEnd="80000">
                                          <p:cBhvr additive="base">
                                            <p:cTn id="66" dur="750" fill="hold"/>
                                            <p:tgtEl>
                                              <p:spTgt spid="70"/>
                                            </p:tgtEl>
                                            <p:attrNameLst>
                                              <p:attrName>ppt_x</p:attrName>
                                            </p:attrNameLst>
                                          </p:cBhvr>
                                          <p:tavLst>
                                            <p:tav tm="0">
                                              <p:val>
                                                <p:strVal val="#ppt_x"/>
                                              </p:val>
                                            </p:tav>
                                            <p:tav tm="100000">
                                              <p:val>
                                                <p:strVal val="#ppt_x"/>
                                              </p:val>
                                            </p:tav>
                                          </p:tavLst>
                                        </p:anim>
                                        <p:anim calcmode="lin" valueType="num" p14:bounceEnd="80000">
                                          <p:cBhvr additive="base">
                                            <p:cTn id="67" dur="750" fill="hold"/>
                                            <p:tgtEl>
                                              <p:spTgt spid="70"/>
                                            </p:tgtEl>
                                            <p:attrNameLst>
                                              <p:attrName>ppt_y</p:attrName>
                                            </p:attrNameLst>
                                          </p:cBhvr>
                                          <p:tavLst>
                                            <p:tav tm="0">
                                              <p:val>
                                                <p:strVal val="0-#ppt_h/2"/>
                                              </p:val>
                                            </p:tav>
                                            <p:tav tm="100000">
                                              <p:val>
                                                <p:strVal val="#ppt_y"/>
                                              </p:val>
                                            </p:tav>
                                          </p:tavLst>
                                        </p:anim>
                                      </p:childTnLst>
                                    </p:cTn>
                                  </p:par>
                                  <p:par>
                                    <p:cTn id="68" presetID="2" presetClass="entr" presetSubtype="1" fill="hold" nodeType="withEffect" p14:presetBounceEnd="80000">
                                      <p:stCondLst>
                                        <p:cond delay="4500"/>
                                      </p:stCondLst>
                                      <p:childTnLst>
                                        <p:set>
                                          <p:cBhvr>
                                            <p:cTn id="69" dur="1" fill="hold">
                                              <p:stCondLst>
                                                <p:cond delay="0"/>
                                              </p:stCondLst>
                                            </p:cTn>
                                            <p:tgtEl>
                                              <p:spTgt spid="99"/>
                                            </p:tgtEl>
                                            <p:attrNameLst>
                                              <p:attrName>style.visibility</p:attrName>
                                            </p:attrNameLst>
                                          </p:cBhvr>
                                          <p:to>
                                            <p:strVal val="visible"/>
                                          </p:to>
                                        </p:set>
                                        <p:anim calcmode="lin" valueType="num" p14:bounceEnd="80000">
                                          <p:cBhvr additive="base">
                                            <p:cTn id="70" dur="750" fill="hold"/>
                                            <p:tgtEl>
                                              <p:spTgt spid="99"/>
                                            </p:tgtEl>
                                            <p:attrNameLst>
                                              <p:attrName>ppt_x</p:attrName>
                                            </p:attrNameLst>
                                          </p:cBhvr>
                                          <p:tavLst>
                                            <p:tav tm="0">
                                              <p:val>
                                                <p:strVal val="#ppt_x"/>
                                              </p:val>
                                            </p:tav>
                                            <p:tav tm="100000">
                                              <p:val>
                                                <p:strVal val="#ppt_x"/>
                                              </p:val>
                                            </p:tav>
                                          </p:tavLst>
                                        </p:anim>
                                        <p:anim calcmode="lin" valueType="num" p14:bounceEnd="80000">
                                          <p:cBhvr additive="base">
                                            <p:cTn id="71" dur="750" fill="hold"/>
                                            <p:tgtEl>
                                              <p:spTgt spid="99"/>
                                            </p:tgtEl>
                                            <p:attrNameLst>
                                              <p:attrName>ppt_y</p:attrName>
                                            </p:attrNameLst>
                                          </p:cBhvr>
                                          <p:tavLst>
                                            <p:tav tm="0">
                                              <p:val>
                                                <p:strVal val="0-#ppt_h/2"/>
                                              </p:val>
                                            </p:tav>
                                            <p:tav tm="100000">
                                              <p:val>
                                                <p:strVal val="#ppt_y"/>
                                              </p:val>
                                            </p:tav>
                                          </p:tavLst>
                                        </p:anim>
                                      </p:childTnLst>
                                    </p:cTn>
                                  </p:par>
                                  <p:par>
                                    <p:cTn id="72" presetID="2" presetClass="entr" presetSubtype="2" fill="hold" nodeType="withEffect" p14:presetBounceEnd="80000">
                                      <p:stCondLst>
                                        <p:cond delay="4750"/>
                                      </p:stCondLst>
                                      <p:childTnLst>
                                        <p:set>
                                          <p:cBhvr>
                                            <p:cTn id="73" dur="1" fill="hold">
                                              <p:stCondLst>
                                                <p:cond delay="0"/>
                                              </p:stCondLst>
                                            </p:cTn>
                                            <p:tgtEl>
                                              <p:spTgt spid="80"/>
                                            </p:tgtEl>
                                            <p:attrNameLst>
                                              <p:attrName>style.visibility</p:attrName>
                                            </p:attrNameLst>
                                          </p:cBhvr>
                                          <p:to>
                                            <p:strVal val="visible"/>
                                          </p:to>
                                        </p:set>
                                        <p:anim calcmode="lin" valueType="num" p14:bounceEnd="80000">
                                          <p:cBhvr additive="base">
                                            <p:cTn id="74" dur="750" fill="hold"/>
                                            <p:tgtEl>
                                              <p:spTgt spid="80"/>
                                            </p:tgtEl>
                                            <p:attrNameLst>
                                              <p:attrName>ppt_x</p:attrName>
                                            </p:attrNameLst>
                                          </p:cBhvr>
                                          <p:tavLst>
                                            <p:tav tm="0">
                                              <p:val>
                                                <p:strVal val="1+#ppt_w/2"/>
                                              </p:val>
                                            </p:tav>
                                            <p:tav tm="100000">
                                              <p:val>
                                                <p:strVal val="#ppt_x"/>
                                              </p:val>
                                            </p:tav>
                                          </p:tavLst>
                                        </p:anim>
                                        <p:anim calcmode="lin" valueType="num" p14:bounceEnd="80000">
                                          <p:cBhvr additive="base">
                                            <p:cTn id="75" dur="750" fill="hold"/>
                                            <p:tgtEl>
                                              <p:spTgt spid="80"/>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14:presetBounceEnd="80000">
                                      <p:stCondLst>
                                        <p:cond delay="5000"/>
                                      </p:stCondLst>
                                      <p:childTnLst>
                                        <p:set>
                                          <p:cBhvr>
                                            <p:cTn id="77" dur="1" fill="hold">
                                              <p:stCondLst>
                                                <p:cond delay="0"/>
                                              </p:stCondLst>
                                            </p:cTn>
                                            <p:tgtEl>
                                              <p:spTgt spid="86"/>
                                            </p:tgtEl>
                                            <p:attrNameLst>
                                              <p:attrName>style.visibility</p:attrName>
                                            </p:attrNameLst>
                                          </p:cBhvr>
                                          <p:to>
                                            <p:strVal val="visible"/>
                                          </p:to>
                                        </p:set>
                                        <p:anim calcmode="lin" valueType="num" p14:bounceEnd="80000">
                                          <p:cBhvr additive="base">
                                            <p:cTn id="78" dur="750" fill="hold"/>
                                            <p:tgtEl>
                                              <p:spTgt spid="86"/>
                                            </p:tgtEl>
                                            <p:attrNameLst>
                                              <p:attrName>ppt_x</p:attrName>
                                            </p:attrNameLst>
                                          </p:cBhvr>
                                          <p:tavLst>
                                            <p:tav tm="0">
                                              <p:val>
                                                <p:strVal val="1+#ppt_w/2"/>
                                              </p:val>
                                            </p:tav>
                                            <p:tav tm="100000">
                                              <p:val>
                                                <p:strVal val="#ppt_x"/>
                                              </p:val>
                                            </p:tav>
                                          </p:tavLst>
                                        </p:anim>
                                        <p:anim calcmode="lin" valueType="num" p14:bounceEnd="80000">
                                          <p:cBhvr additive="base">
                                            <p:cTn id="79" dur="750" fill="hold"/>
                                            <p:tgtEl>
                                              <p:spTgt spid="86"/>
                                            </p:tgtEl>
                                            <p:attrNameLst>
                                              <p:attrName>ppt_y</p:attrName>
                                            </p:attrNameLst>
                                          </p:cBhvr>
                                          <p:tavLst>
                                            <p:tav tm="0">
                                              <p:val>
                                                <p:strVal val="#ppt_y"/>
                                              </p:val>
                                            </p:tav>
                                            <p:tav tm="100000">
                                              <p:val>
                                                <p:strVal val="#ppt_y"/>
                                              </p:val>
                                            </p:tav>
                                          </p:tavLst>
                                        </p:anim>
                                      </p:childTnLst>
                                    </p:cTn>
                                  </p:par>
                                  <p:par>
                                    <p:cTn id="80" presetID="2" presetClass="entr" presetSubtype="2" fill="hold" nodeType="withEffect" p14:presetBounceEnd="80000">
                                      <p:stCondLst>
                                        <p:cond delay="5250"/>
                                      </p:stCondLst>
                                      <p:childTnLst>
                                        <p:set>
                                          <p:cBhvr>
                                            <p:cTn id="81" dur="1" fill="hold">
                                              <p:stCondLst>
                                                <p:cond delay="0"/>
                                              </p:stCondLst>
                                            </p:cTn>
                                            <p:tgtEl>
                                              <p:spTgt spid="83"/>
                                            </p:tgtEl>
                                            <p:attrNameLst>
                                              <p:attrName>style.visibility</p:attrName>
                                            </p:attrNameLst>
                                          </p:cBhvr>
                                          <p:to>
                                            <p:strVal val="visible"/>
                                          </p:to>
                                        </p:set>
                                        <p:anim calcmode="lin" valueType="num" p14:bounceEnd="80000">
                                          <p:cBhvr additive="base">
                                            <p:cTn id="82" dur="750" fill="hold"/>
                                            <p:tgtEl>
                                              <p:spTgt spid="83"/>
                                            </p:tgtEl>
                                            <p:attrNameLst>
                                              <p:attrName>ppt_x</p:attrName>
                                            </p:attrNameLst>
                                          </p:cBhvr>
                                          <p:tavLst>
                                            <p:tav tm="0">
                                              <p:val>
                                                <p:strVal val="1+#ppt_w/2"/>
                                              </p:val>
                                            </p:tav>
                                            <p:tav tm="100000">
                                              <p:val>
                                                <p:strVal val="#ppt_x"/>
                                              </p:val>
                                            </p:tav>
                                          </p:tavLst>
                                        </p:anim>
                                        <p:anim calcmode="lin" valueType="num" p14:bounceEnd="80000">
                                          <p:cBhvr additive="base">
                                            <p:cTn id="83" dur="750" fill="hold"/>
                                            <p:tgtEl>
                                              <p:spTgt spid="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8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50"/>
                                            <p:tgtEl>
                                              <p:spTgt spid="20"/>
                                            </p:tgtEl>
                                          </p:cBhvr>
                                        </p:animEffect>
                                      </p:childTnLst>
                                    </p:cTn>
                                  </p:par>
                                  <p:par>
                                    <p:cTn id="8" presetID="2" presetClass="entr" presetSubtype="4" fill="hold" grpId="0" nodeType="withEffect">
                                      <p:stCondLst>
                                        <p:cond delay="75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750" fill="hold"/>
                                            <p:tgtEl>
                                              <p:spTgt spid="14"/>
                                            </p:tgtEl>
                                            <p:attrNameLst>
                                              <p:attrName>ppt_x</p:attrName>
                                            </p:attrNameLst>
                                          </p:cBhvr>
                                          <p:tavLst>
                                            <p:tav tm="0">
                                              <p:val>
                                                <p:strVal val="#ppt_x"/>
                                              </p:val>
                                            </p:tav>
                                            <p:tav tm="100000">
                                              <p:val>
                                                <p:strVal val="#ppt_x"/>
                                              </p:val>
                                            </p:tav>
                                          </p:tavLst>
                                        </p:anim>
                                        <p:anim calcmode="lin" valueType="num">
                                          <p:cBhvr additive="base">
                                            <p:cTn id="11" dur="750" fill="hold"/>
                                            <p:tgtEl>
                                              <p:spTgt spid="14"/>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00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750" fill="hold"/>
                                            <p:tgtEl>
                                              <p:spTgt spid="15"/>
                                            </p:tgtEl>
                                            <p:attrNameLst>
                                              <p:attrName>ppt_x</p:attrName>
                                            </p:attrNameLst>
                                          </p:cBhvr>
                                          <p:tavLst>
                                            <p:tav tm="0">
                                              <p:val>
                                                <p:strVal val="#ppt_x"/>
                                              </p:val>
                                            </p:tav>
                                            <p:tav tm="100000">
                                              <p:val>
                                                <p:strVal val="#ppt_x"/>
                                              </p:val>
                                            </p:tav>
                                          </p:tavLst>
                                        </p:anim>
                                        <p:anim calcmode="lin" valueType="num">
                                          <p:cBhvr additive="base">
                                            <p:cTn id="15" dur="750" fill="hold"/>
                                            <p:tgtEl>
                                              <p:spTgt spid="15"/>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750" fill="hold"/>
                                            <p:tgtEl>
                                              <p:spTgt spid="16"/>
                                            </p:tgtEl>
                                            <p:attrNameLst>
                                              <p:attrName>ppt_x</p:attrName>
                                            </p:attrNameLst>
                                          </p:cBhvr>
                                          <p:tavLst>
                                            <p:tav tm="0">
                                              <p:val>
                                                <p:strVal val="#ppt_x"/>
                                              </p:val>
                                            </p:tav>
                                            <p:tav tm="100000">
                                              <p:val>
                                                <p:strVal val="#ppt_x"/>
                                              </p:val>
                                            </p:tav>
                                          </p:tavLst>
                                        </p:anim>
                                        <p:anim calcmode="lin" valueType="num">
                                          <p:cBhvr additive="base">
                                            <p:cTn id="19" dur="750" fill="hold"/>
                                            <p:tgtEl>
                                              <p:spTgt spid="16"/>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50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750" fill="hold"/>
                                            <p:tgtEl>
                                              <p:spTgt spid="17"/>
                                            </p:tgtEl>
                                            <p:attrNameLst>
                                              <p:attrName>ppt_x</p:attrName>
                                            </p:attrNameLst>
                                          </p:cBhvr>
                                          <p:tavLst>
                                            <p:tav tm="0">
                                              <p:val>
                                                <p:strVal val="#ppt_x"/>
                                              </p:val>
                                            </p:tav>
                                            <p:tav tm="100000">
                                              <p:val>
                                                <p:strVal val="#ppt_x"/>
                                              </p:val>
                                            </p:tav>
                                          </p:tavLst>
                                        </p:anim>
                                        <p:anim calcmode="lin" valueType="num">
                                          <p:cBhvr additive="base">
                                            <p:cTn id="23" dur="750" fill="hold"/>
                                            <p:tgtEl>
                                              <p:spTgt spid="17"/>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75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750" fill="hold"/>
                                            <p:tgtEl>
                                              <p:spTgt spid="18"/>
                                            </p:tgtEl>
                                            <p:attrNameLst>
                                              <p:attrName>ppt_x</p:attrName>
                                            </p:attrNameLst>
                                          </p:cBhvr>
                                          <p:tavLst>
                                            <p:tav tm="0">
                                              <p:val>
                                                <p:strVal val="#ppt_x"/>
                                              </p:val>
                                            </p:tav>
                                            <p:tav tm="100000">
                                              <p:val>
                                                <p:strVal val="#ppt_x"/>
                                              </p:val>
                                            </p:tav>
                                          </p:tavLst>
                                        </p:anim>
                                        <p:anim calcmode="lin" valueType="num">
                                          <p:cBhvr additive="base">
                                            <p:cTn id="27" dur="750" fill="hold"/>
                                            <p:tgtEl>
                                              <p:spTgt spid="18"/>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00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750" fill="hold"/>
                                            <p:tgtEl>
                                              <p:spTgt spid="19"/>
                                            </p:tgtEl>
                                            <p:attrNameLst>
                                              <p:attrName>ppt_x</p:attrName>
                                            </p:attrNameLst>
                                          </p:cBhvr>
                                          <p:tavLst>
                                            <p:tav tm="0">
                                              <p:val>
                                                <p:strVal val="#ppt_x"/>
                                              </p:val>
                                            </p:tav>
                                            <p:tav tm="100000">
                                              <p:val>
                                                <p:strVal val="#ppt_x"/>
                                              </p:val>
                                            </p:tav>
                                          </p:tavLst>
                                        </p:anim>
                                        <p:anim calcmode="lin" valueType="num">
                                          <p:cBhvr additive="base">
                                            <p:cTn id="31" dur="750" fill="hold"/>
                                            <p:tgtEl>
                                              <p:spTgt spid="19"/>
                                            </p:tgtEl>
                                            <p:attrNameLst>
                                              <p:attrName>ppt_y</p:attrName>
                                            </p:attrNameLst>
                                          </p:cBhvr>
                                          <p:tavLst>
                                            <p:tav tm="0">
                                              <p:val>
                                                <p:strVal val="1+#ppt_h/2"/>
                                              </p:val>
                                            </p:tav>
                                            <p:tav tm="100000">
                                              <p:val>
                                                <p:strVal val="#ppt_y"/>
                                              </p:val>
                                            </p:tav>
                                          </p:tavLst>
                                        </p:anim>
                                      </p:childTnLst>
                                    </p:cTn>
                                  </p:par>
                                  <p:par>
                                    <p:cTn id="32" presetID="2" presetClass="entr" presetSubtype="1" fill="hold" nodeType="withEffect">
                                      <p:stCondLst>
                                        <p:cond delay="225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750" fill="hold"/>
                                            <p:tgtEl>
                                              <p:spTgt spid="30"/>
                                            </p:tgtEl>
                                            <p:attrNameLst>
                                              <p:attrName>ppt_x</p:attrName>
                                            </p:attrNameLst>
                                          </p:cBhvr>
                                          <p:tavLst>
                                            <p:tav tm="0">
                                              <p:val>
                                                <p:strVal val="#ppt_x"/>
                                              </p:val>
                                            </p:tav>
                                            <p:tav tm="100000">
                                              <p:val>
                                                <p:strVal val="#ppt_x"/>
                                              </p:val>
                                            </p:tav>
                                          </p:tavLst>
                                        </p:anim>
                                        <p:anim calcmode="lin" valueType="num">
                                          <p:cBhvr additive="base">
                                            <p:cTn id="35" dur="750" fill="hold"/>
                                            <p:tgtEl>
                                              <p:spTgt spid="30"/>
                                            </p:tgtEl>
                                            <p:attrNameLst>
                                              <p:attrName>ppt_y</p:attrName>
                                            </p:attrNameLst>
                                          </p:cBhvr>
                                          <p:tavLst>
                                            <p:tav tm="0">
                                              <p:val>
                                                <p:strVal val="0-#ppt_h/2"/>
                                              </p:val>
                                            </p:tav>
                                            <p:tav tm="100000">
                                              <p:val>
                                                <p:strVal val="#ppt_y"/>
                                              </p:val>
                                            </p:tav>
                                          </p:tavLst>
                                        </p:anim>
                                      </p:childTnLst>
                                    </p:cTn>
                                  </p:par>
                                  <p:par>
                                    <p:cTn id="36" presetID="2" presetClass="entr" presetSubtype="1" fill="hold" nodeType="withEffect">
                                      <p:stCondLst>
                                        <p:cond delay="2500"/>
                                      </p:stCondLst>
                                      <p:childTnLst>
                                        <p:set>
                                          <p:cBhvr>
                                            <p:cTn id="37" dur="1" fill="hold">
                                              <p:stCondLst>
                                                <p:cond delay="0"/>
                                              </p:stCondLst>
                                            </p:cTn>
                                            <p:tgtEl>
                                              <p:spTgt spid="87"/>
                                            </p:tgtEl>
                                            <p:attrNameLst>
                                              <p:attrName>style.visibility</p:attrName>
                                            </p:attrNameLst>
                                          </p:cBhvr>
                                          <p:to>
                                            <p:strVal val="visible"/>
                                          </p:to>
                                        </p:set>
                                        <p:anim calcmode="lin" valueType="num">
                                          <p:cBhvr additive="base">
                                            <p:cTn id="38" dur="750" fill="hold"/>
                                            <p:tgtEl>
                                              <p:spTgt spid="87"/>
                                            </p:tgtEl>
                                            <p:attrNameLst>
                                              <p:attrName>ppt_x</p:attrName>
                                            </p:attrNameLst>
                                          </p:cBhvr>
                                          <p:tavLst>
                                            <p:tav tm="0">
                                              <p:val>
                                                <p:strVal val="#ppt_x"/>
                                              </p:val>
                                            </p:tav>
                                            <p:tav tm="100000">
                                              <p:val>
                                                <p:strVal val="#ppt_x"/>
                                              </p:val>
                                            </p:tav>
                                          </p:tavLst>
                                        </p:anim>
                                        <p:anim calcmode="lin" valueType="num">
                                          <p:cBhvr additive="base">
                                            <p:cTn id="39" dur="750" fill="hold"/>
                                            <p:tgtEl>
                                              <p:spTgt spid="87"/>
                                            </p:tgtEl>
                                            <p:attrNameLst>
                                              <p:attrName>ppt_y</p:attrName>
                                            </p:attrNameLst>
                                          </p:cBhvr>
                                          <p:tavLst>
                                            <p:tav tm="0">
                                              <p:val>
                                                <p:strVal val="0-#ppt_h/2"/>
                                              </p:val>
                                            </p:tav>
                                            <p:tav tm="100000">
                                              <p:val>
                                                <p:strVal val="#ppt_y"/>
                                              </p:val>
                                            </p:tav>
                                          </p:tavLst>
                                        </p:anim>
                                      </p:childTnLst>
                                    </p:cTn>
                                  </p:par>
                                  <p:par>
                                    <p:cTn id="40" presetID="2" presetClass="entr" presetSubtype="1" fill="hold" nodeType="withEffect">
                                      <p:stCondLst>
                                        <p:cond delay="2750"/>
                                      </p:stCondLst>
                                      <p:childTnLst>
                                        <p:set>
                                          <p:cBhvr>
                                            <p:cTn id="41" dur="1" fill="hold">
                                              <p:stCondLst>
                                                <p:cond delay="0"/>
                                              </p:stCondLst>
                                            </p:cTn>
                                            <p:tgtEl>
                                              <p:spTgt spid="40"/>
                                            </p:tgtEl>
                                            <p:attrNameLst>
                                              <p:attrName>style.visibility</p:attrName>
                                            </p:attrNameLst>
                                          </p:cBhvr>
                                          <p:to>
                                            <p:strVal val="visible"/>
                                          </p:to>
                                        </p:set>
                                        <p:anim calcmode="lin" valueType="num">
                                          <p:cBhvr additive="base">
                                            <p:cTn id="42" dur="750" fill="hold"/>
                                            <p:tgtEl>
                                              <p:spTgt spid="40"/>
                                            </p:tgtEl>
                                            <p:attrNameLst>
                                              <p:attrName>ppt_x</p:attrName>
                                            </p:attrNameLst>
                                          </p:cBhvr>
                                          <p:tavLst>
                                            <p:tav tm="0">
                                              <p:val>
                                                <p:strVal val="#ppt_x"/>
                                              </p:val>
                                            </p:tav>
                                            <p:tav tm="100000">
                                              <p:val>
                                                <p:strVal val="#ppt_x"/>
                                              </p:val>
                                            </p:tav>
                                          </p:tavLst>
                                        </p:anim>
                                        <p:anim calcmode="lin" valueType="num">
                                          <p:cBhvr additive="base">
                                            <p:cTn id="43" dur="750" fill="hold"/>
                                            <p:tgtEl>
                                              <p:spTgt spid="40"/>
                                            </p:tgtEl>
                                            <p:attrNameLst>
                                              <p:attrName>ppt_y</p:attrName>
                                            </p:attrNameLst>
                                          </p:cBhvr>
                                          <p:tavLst>
                                            <p:tav tm="0">
                                              <p:val>
                                                <p:strVal val="0-#ppt_h/2"/>
                                              </p:val>
                                            </p:tav>
                                            <p:tav tm="100000">
                                              <p:val>
                                                <p:strVal val="#ppt_y"/>
                                              </p:val>
                                            </p:tav>
                                          </p:tavLst>
                                        </p:anim>
                                      </p:childTnLst>
                                    </p:cTn>
                                  </p:par>
                                  <p:par>
                                    <p:cTn id="44" presetID="2" presetClass="entr" presetSubtype="1" fill="hold" nodeType="withEffect">
                                      <p:stCondLst>
                                        <p:cond delay="3000"/>
                                      </p:stCondLst>
                                      <p:childTnLst>
                                        <p:set>
                                          <p:cBhvr>
                                            <p:cTn id="45" dur="1" fill="hold">
                                              <p:stCondLst>
                                                <p:cond delay="0"/>
                                              </p:stCondLst>
                                            </p:cTn>
                                            <p:tgtEl>
                                              <p:spTgt spid="90"/>
                                            </p:tgtEl>
                                            <p:attrNameLst>
                                              <p:attrName>style.visibility</p:attrName>
                                            </p:attrNameLst>
                                          </p:cBhvr>
                                          <p:to>
                                            <p:strVal val="visible"/>
                                          </p:to>
                                        </p:set>
                                        <p:anim calcmode="lin" valueType="num">
                                          <p:cBhvr additive="base">
                                            <p:cTn id="46" dur="750" fill="hold"/>
                                            <p:tgtEl>
                                              <p:spTgt spid="90"/>
                                            </p:tgtEl>
                                            <p:attrNameLst>
                                              <p:attrName>ppt_x</p:attrName>
                                            </p:attrNameLst>
                                          </p:cBhvr>
                                          <p:tavLst>
                                            <p:tav tm="0">
                                              <p:val>
                                                <p:strVal val="#ppt_x"/>
                                              </p:val>
                                            </p:tav>
                                            <p:tav tm="100000">
                                              <p:val>
                                                <p:strVal val="#ppt_x"/>
                                              </p:val>
                                            </p:tav>
                                          </p:tavLst>
                                        </p:anim>
                                        <p:anim calcmode="lin" valueType="num">
                                          <p:cBhvr additive="base">
                                            <p:cTn id="47" dur="750" fill="hold"/>
                                            <p:tgtEl>
                                              <p:spTgt spid="90"/>
                                            </p:tgtEl>
                                            <p:attrNameLst>
                                              <p:attrName>ppt_y</p:attrName>
                                            </p:attrNameLst>
                                          </p:cBhvr>
                                          <p:tavLst>
                                            <p:tav tm="0">
                                              <p:val>
                                                <p:strVal val="0-#ppt_h/2"/>
                                              </p:val>
                                            </p:tav>
                                            <p:tav tm="100000">
                                              <p:val>
                                                <p:strVal val="#ppt_y"/>
                                              </p:val>
                                            </p:tav>
                                          </p:tavLst>
                                        </p:anim>
                                      </p:childTnLst>
                                    </p:cTn>
                                  </p:par>
                                  <p:par>
                                    <p:cTn id="48" presetID="2" presetClass="entr" presetSubtype="1" fill="hold" nodeType="withEffect">
                                      <p:stCondLst>
                                        <p:cond delay="3250"/>
                                      </p:stCondLst>
                                      <p:childTnLst>
                                        <p:set>
                                          <p:cBhvr>
                                            <p:cTn id="49" dur="1" fill="hold">
                                              <p:stCondLst>
                                                <p:cond delay="0"/>
                                              </p:stCondLst>
                                            </p:cTn>
                                            <p:tgtEl>
                                              <p:spTgt spid="50"/>
                                            </p:tgtEl>
                                            <p:attrNameLst>
                                              <p:attrName>style.visibility</p:attrName>
                                            </p:attrNameLst>
                                          </p:cBhvr>
                                          <p:to>
                                            <p:strVal val="visible"/>
                                          </p:to>
                                        </p:set>
                                        <p:anim calcmode="lin" valueType="num">
                                          <p:cBhvr additive="base">
                                            <p:cTn id="50" dur="750" fill="hold"/>
                                            <p:tgtEl>
                                              <p:spTgt spid="50"/>
                                            </p:tgtEl>
                                            <p:attrNameLst>
                                              <p:attrName>ppt_x</p:attrName>
                                            </p:attrNameLst>
                                          </p:cBhvr>
                                          <p:tavLst>
                                            <p:tav tm="0">
                                              <p:val>
                                                <p:strVal val="#ppt_x"/>
                                              </p:val>
                                            </p:tav>
                                            <p:tav tm="100000">
                                              <p:val>
                                                <p:strVal val="#ppt_x"/>
                                              </p:val>
                                            </p:tav>
                                          </p:tavLst>
                                        </p:anim>
                                        <p:anim calcmode="lin" valueType="num">
                                          <p:cBhvr additive="base">
                                            <p:cTn id="51" dur="750" fill="hold"/>
                                            <p:tgtEl>
                                              <p:spTgt spid="50"/>
                                            </p:tgtEl>
                                            <p:attrNameLst>
                                              <p:attrName>ppt_y</p:attrName>
                                            </p:attrNameLst>
                                          </p:cBhvr>
                                          <p:tavLst>
                                            <p:tav tm="0">
                                              <p:val>
                                                <p:strVal val="0-#ppt_h/2"/>
                                              </p:val>
                                            </p:tav>
                                            <p:tav tm="100000">
                                              <p:val>
                                                <p:strVal val="#ppt_y"/>
                                              </p:val>
                                            </p:tav>
                                          </p:tavLst>
                                        </p:anim>
                                      </p:childTnLst>
                                    </p:cTn>
                                  </p:par>
                                  <p:par>
                                    <p:cTn id="52" presetID="2" presetClass="entr" presetSubtype="1" fill="hold" nodeType="withEffect">
                                      <p:stCondLst>
                                        <p:cond delay="350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750" fill="hold"/>
                                            <p:tgtEl>
                                              <p:spTgt spid="93"/>
                                            </p:tgtEl>
                                            <p:attrNameLst>
                                              <p:attrName>ppt_x</p:attrName>
                                            </p:attrNameLst>
                                          </p:cBhvr>
                                          <p:tavLst>
                                            <p:tav tm="0">
                                              <p:val>
                                                <p:strVal val="#ppt_x"/>
                                              </p:val>
                                            </p:tav>
                                            <p:tav tm="100000">
                                              <p:val>
                                                <p:strVal val="#ppt_x"/>
                                              </p:val>
                                            </p:tav>
                                          </p:tavLst>
                                        </p:anim>
                                        <p:anim calcmode="lin" valueType="num">
                                          <p:cBhvr additive="base">
                                            <p:cTn id="55" dur="750" fill="hold"/>
                                            <p:tgtEl>
                                              <p:spTgt spid="93"/>
                                            </p:tgtEl>
                                            <p:attrNameLst>
                                              <p:attrName>ppt_y</p:attrName>
                                            </p:attrNameLst>
                                          </p:cBhvr>
                                          <p:tavLst>
                                            <p:tav tm="0">
                                              <p:val>
                                                <p:strVal val="0-#ppt_h/2"/>
                                              </p:val>
                                            </p:tav>
                                            <p:tav tm="100000">
                                              <p:val>
                                                <p:strVal val="#ppt_y"/>
                                              </p:val>
                                            </p:tav>
                                          </p:tavLst>
                                        </p:anim>
                                      </p:childTnLst>
                                    </p:cTn>
                                  </p:par>
                                  <p:par>
                                    <p:cTn id="56" presetID="2" presetClass="entr" presetSubtype="1" fill="hold" nodeType="withEffect">
                                      <p:stCondLst>
                                        <p:cond delay="3750"/>
                                      </p:stCondLst>
                                      <p:childTnLst>
                                        <p:set>
                                          <p:cBhvr>
                                            <p:cTn id="57" dur="1" fill="hold">
                                              <p:stCondLst>
                                                <p:cond delay="0"/>
                                              </p:stCondLst>
                                            </p:cTn>
                                            <p:tgtEl>
                                              <p:spTgt spid="60"/>
                                            </p:tgtEl>
                                            <p:attrNameLst>
                                              <p:attrName>style.visibility</p:attrName>
                                            </p:attrNameLst>
                                          </p:cBhvr>
                                          <p:to>
                                            <p:strVal val="visible"/>
                                          </p:to>
                                        </p:set>
                                        <p:anim calcmode="lin" valueType="num">
                                          <p:cBhvr additive="base">
                                            <p:cTn id="58" dur="750" fill="hold"/>
                                            <p:tgtEl>
                                              <p:spTgt spid="60"/>
                                            </p:tgtEl>
                                            <p:attrNameLst>
                                              <p:attrName>ppt_x</p:attrName>
                                            </p:attrNameLst>
                                          </p:cBhvr>
                                          <p:tavLst>
                                            <p:tav tm="0">
                                              <p:val>
                                                <p:strVal val="#ppt_x"/>
                                              </p:val>
                                            </p:tav>
                                            <p:tav tm="100000">
                                              <p:val>
                                                <p:strVal val="#ppt_x"/>
                                              </p:val>
                                            </p:tav>
                                          </p:tavLst>
                                        </p:anim>
                                        <p:anim calcmode="lin" valueType="num">
                                          <p:cBhvr additive="base">
                                            <p:cTn id="59" dur="750" fill="hold"/>
                                            <p:tgtEl>
                                              <p:spTgt spid="60"/>
                                            </p:tgtEl>
                                            <p:attrNameLst>
                                              <p:attrName>ppt_y</p:attrName>
                                            </p:attrNameLst>
                                          </p:cBhvr>
                                          <p:tavLst>
                                            <p:tav tm="0">
                                              <p:val>
                                                <p:strVal val="0-#ppt_h/2"/>
                                              </p:val>
                                            </p:tav>
                                            <p:tav tm="100000">
                                              <p:val>
                                                <p:strVal val="#ppt_y"/>
                                              </p:val>
                                            </p:tav>
                                          </p:tavLst>
                                        </p:anim>
                                      </p:childTnLst>
                                    </p:cTn>
                                  </p:par>
                                  <p:par>
                                    <p:cTn id="60" presetID="2" presetClass="entr" presetSubtype="1" fill="hold" nodeType="withEffect">
                                      <p:stCondLst>
                                        <p:cond delay="4000"/>
                                      </p:stCondLst>
                                      <p:childTnLst>
                                        <p:set>
                                          <p:cBhvr>
                                            <p:cTn id="61" dur="1" fill="hold">
                                              <p:stCondLst>
                                                <p:cond delay="0"/>
                                              </p:stCondLst>
                                            </p:cTn>
                                            <p:tgtEl>
                                              <p:spTgt spid="96"/>
                                            </p:tgtEl>
                                            <p:attrNameLst>
                                              <p:attrName>style.visibility</p:attrName>
                                            </p:attrNameLst>
                                          </p:cBhvr>
                                          <p:to>
                                            <p:strVal val="visible"/>
                                          </p:to>
                                        </p:set>
                                        <p:anim calcmode="lin" valueType="num">
                                          <p:cBhvr additive="base">
                                            <p:cTn id="62" dur="750" fill="hold"/>
                                            <p:tgtEl>
                                              <p:spTgt spid="96"/>
                                            </p:tgtEl>
                                            <p:attrNameLst>
                                              <p:attrName>ppt_x</p:attrName>
                                            </p:attrNameLst>
                                          </p:cBhvr>
                                          <p:tavLst>
                                            <p:tav tm="0">
                                              <p:val>
                                                <p:strVal val="#ppt_x"/>
                                              </p:val>
                                            </p:tav>
                                            <p:tav tm="100000">
                                              <p:val>
                                                <p:strVal val="#ppt_x"/>
                                              </p:val>
                                            </p:tav>
                                          </p:tavLst>
                                        </p:anim>
                                        <p:anim calcmode="lin" valueType="num">
                                          <p:cBhvr additive="base">
                                            <p:cTn id="63" dur="750" fill="hold"/>
                                            <p:tgtEl>
                                              <p:spTgt spid="96"/>
                                            </p:tgtEl>
                                            <p:attrNameLst>
                                              <p:attrName>ppt_y</p:attrName>
                                            </p:attrNameLst>
                                          </p:cBhvr>
                                          <p:tavLst>
                                            <p:tav tm="0">
                                              <p:val>
                                                <p:strVal val="0-#ppt_h/2"/>
                                              </p:val>
                                            </p:tav>
                                            <p:tav tm="100000">
                                              <p:val>
                                                <p:strVal val="#ppt_y"/>
                                              </p:val>
                                            </p:tav>
                                          </p:tavLst>
                                        </p:anim>
                                      </p:childTnLst>
                                    </p:cTn>
                                  </p:par>
                                  <p:par>
                                    <p:cTn id="64" presetID="2" presetClass="entr" presetSubtype="1" fill="hold" nodeType="withEffect">
                                      <p:stCondLst>
                                        <p:cond delay="4250"/>
                                      </p:stCondLst>
                                      <p:childTnLst>
                                        <p:set>
                                          <p:cBhvr>
                                            <p:cTn id="65" dur="1" fill="hold">
                                              <p:stCondLst>
                                                <p:cond delay="0"/>
                                              </p:stCondLst>
                                            </p:cTn>
                                            <p:tgtEl>
                                              <p:spTgt spid="70"/>
                                            </p:tgtEl>
                                            <p:attrNameLst>
                                              <p:attrName>style.visibility</p:attrName>
                                            </p:attrNameLst>
                                          </p:cBhvr>
                                          <p:to>
                                            <p:strVal val="visible"/>
                                          </p:to>
                                        </p:set>
                                        <p:anim calcmode="lin" valueType="num">
                                          <p:cBhvr additive="base">
                                            <p:cTn id="66" dur="750" fill="hold"/>
                                            <p:tgtEl>
                                              <p:spTgt spid="70"/>
                                            </p:tgtEl>
                                            <p:attrNameLst>
                                              <p:attrName>ppt_x</p:attrName>
                                            </p:attrNameLst>
                                          </p:cBhvr>
                                          <p:tavLst>
                                            <p:tav tm="0">
                                              <p:val>
                                                <p:strVal val="#ppt_x"/>
                                              </p:val>
                                            </p:tav>
                                            <p:tav tm="100000">
                                              <p:val>
                                                <p:strVal val="#ppt_x"/>
                                              </p:val>
                                            </p:tav>
                                          </p:tavLst>
                                        </p:anim>
                                        <p:anim calcmode="lin" valueType="num">
                                          <p:cBhvr additive="base">
                                            <p:cTn id="67" dur="750" fill="hold"/>
                                            <p:tgtEl>
                                              <p:spTgt spid="70"/>
                                            </p:tgtEl>
                                            <p:attrNameLst>
                                              <p:attrName>ppt_y</p:attrName>
                                            </p:attrNameLst>
                                          </p:cBhvr>
                                          <p:tavLst>
                                            <p:tav tm="0">
                                              <p:val>
                                                <p:strVal val="0-#ppt_h/2"/>
                                              </p:val>
                                            </p:tav>
                                            <p:tav tm="100000">
                                              <p:val>
                                                <p:strVal val="#ppt_y"/>
                                              </p:val>
                                            </p:tav>
                                          </p:tavLst>
                                        </p:anim>
                                      </p:childTnLst>
                                    </p:cTn>
                                  </p:par>
                                  <p:par>
                                    <p:cTn id="68" presetID="2" presetClass="entr" presetSubtype="1" fill="hold" nodeType="withEffect">
                                      <p:stCondLst>
                                        <p:cond delay="4500"/>
                                      </p:stCondLst>
                                      <p:childTnLst>
                                        <p:set>
                                          <p:cBhvr>
                                            <p:cTn id="69" dur="1" fill="hold">
                                              <p:stCondLst>
                                                <p:cond delay="0"/>
                                              </p:stCondLst>
                                            </p:cTn>
                                            <p:tgtEl>
                                              <p:spTgt spid="99"/>
                                            </p:tgtEl>
                                            <p:attrNameLst>
                                              <p:attrName>style.visibility</p:attrName>
                                            </p:attrNameLst>
                                          </p:cBhvr>
                                          <p:to>
                                            <p:strVal val="visible"/>
                                          </p:to>
                                        </p:set>
                                        <p:anim calcmode="lin" valueType="num">
                                          <p:cBhvr additive="base">
                                            <p:cTn id="70" dur="750" fill="hold"/>
                                            <p:tgtEl>
                                              <p:spTgt spid="99"/>
                                            </p:tgtEl>
                                            <p:attrNameLst>
                                              <p:attrName>ppt_x</p:attrName>
                                            </p:attrNameLst>
                                          </p:cBhvr>
                                          <p:tavLst>
                                            <p:tav tm="0">
                                              <p:val>
                                                <p:strVal val="#ppt_x"/>
                                              </p:val>
                                            </p:tav>
                                            <p:tav tm="100000">
                                              <p:val>
                                                <p:strVal val="#ppt_x"/>
                                              </p:val>
                                            </p:tav>
                                          </p:tavLst>
                                        </p:anim>
                                        <p:anim calcmode="lin" valueType="num">
                                          <p:cBhvr additive="base">
                                            <p:cTn id="71" dur="750" fill="hold"/>
                                            <p:tgtEl>
                                              <p:spTgt spid="99"/>
                                            </p:tgtEl>
                                            <p:attrNameLst>
                                              <p:attrName>ppt_y</p:attrName>
                                            </p:attrNameLst>
                                          </p:cBhvr>
                                          <p:tavLst>
                                            <p:tav tm="0">
                                              <p:val>
                                                <p:strVal val="0-#ppt_h/2"/>
                                              </p:val>
                                            </p:tav>
                                            <p:tav tm="100000">
                                              <p:val>
                                                <p:strVal val="#ppt_y"/>
                                              </p:val>
                                            </p:tav>
                                          </p:tavLst>
                                        </p:anim>
                                      </p:childTnLst>
                                    </p:cTn>
                                  </p:par>
                                  <p:par>
                                    <p:cTn id="72" presetID="2" presetClass="entr" presetSubtype="2" fill="hold" nodeType="withEffect">
                                      <p:stCondLst>
                                        <p:cond delay="475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1+#ppt_w/2"/>
                                              </p:val>
                                            </p:tav>
                                            <p:tav tm="100000">
                                              <p:val>
                                                <p:strVal val="#ppt_x"/>
                                              </p:val>
                                            </p:tav>
                                          </p:tavLst>
                                        </p:anim>
                                        <p:anim calcmode="lin" valueType="num">
                                          <p:cBhvr additive="base">
                                            <p:cTn id="75" dur="750" fill="hold"/>
                                            <p:tgtEl>
                                              <p:spTgt spid="80"/>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5000"/>
                                      </p:stCondLst>
                                      <p:childTnLst>
                                        <p:set>
                                          <p:cBhvr>
                                            <p:cTn id="77" dur="1" fill="hold">
                                              <p:stCondLst>
                                                <p:cond delay="0"/>
                                              </p:stCondLst>
                                            </p:cTn>
                                            <p:tgtEl>
                                              <p:spTgt spid="86"/>
                                            </p:tgtEl>
                                            <p:attrNameLst>
                                              <p:attrName>style.visibility</p:attrName>
                                            </p:attrNameLst>
                                          </p:cBhvr>
                                          <p:to>
                                            <p:strVal val="visible"/>
                                          </p:to>
                                        </p:set>
                                        <p:anim calcmode="lin" valueType="num">
                                          <p:cBhvr additive="base">
                                            <p:cTn id="78" dur="750" fill="hold"/>
                                            <p:tgtEl>
                                              <p:spTgt spid="86"/>
                                            </p:tgtEl>
                                            <p:attrNameLst>
                                              <p:attrName>ppt_x</p:attrName>
                                            </p:attrNameLst>
                                          </p:cBhvr>
                                          <p:tavLst>
                                            <p:tav tm="0">
                                              <p:val>
                                                <p:strVal val="1+#ppt_w/2"/>
                                              </p:val>
                                            </p:tav>
                                            <p:tav tm="100000">
                                              <p:val>
                                                <p:strVal val="#ppt_x"/>
                                              </p:val>
                                            </p:tav>
                                          </p:tavLst>
                                        </p:anim>
                                        <p:anim calcmode="lin" valueType="num">
                                          <p:cBhvr additive="base">
                                            <p:cTn id="79" dur="750" fill="hold"/>
                                            <p:tgtEl>
                                              <p:spTgt spid="86"/>
                                            </p:tgtEl>
                                            <p:attrNameLst>
                                              <p:attrName>ppt_y</p:attrName>
                                            </p:attrNameLst>
                                          </p:cBhvr>
                                          <p:tavLst>
                                            <p:tav tm="0">
                                              <p:val>
                                                <p:strVal val="#ppt_y"/>
                                              </p:val>
                                            </p:tav>
                                            <p:tav tm="100000">
                                              <p:val>
                                                <p:strVal val="#ppt_y"/>
                                              </p:val>
                                            </p:tav>
                                          </p:tavLst>
                                        </p:anim>
                                      </p:childTnLst>
                                    </p:cTn>
                                  </p:par>
                                  <p:par>
                                    <p:cTn id="80" presetID="2" presetClass="entr" presetSubtype="2" fill="hold" nodeType="withEffect">
                                      <p:stCondLst>
                                        <p:cond delay="5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750" fill="hold"/>
                                            <p:tgtEl>
                                              <p:spTgt spid="83"/>
                                            </p:tgtEl>
                                            <p:attrNameLst>
                                              <p:attrName>ppt_x</p:attrName>
                                            </p:attrNameLst>
                                          </p:cBhvr>
                                          <p:tavLst>
                                            <p:tav tm="0">
                                              <p:val>
                                                <p:strVal val="1+#ppt_w/2"/>
                                              </p:val>
                                            </p:tav>
                                            <p:tav tm="100000">
                                              <p:val>
                                                <p:strVal val="#ppt_x"/>
                                              </p:val>
                                            </p:tav>
                                          </p:tavLst>
                                        </p:anim>
                                        <p:anim calcmode="lin" valueType="num">
                                          <p:cBhvr additive="base">
                                            <p:cTn id="83" dur="750" fill="hold"/>
                                            <p:tgtEl>
                                              <p:spTgt spid="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86"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7" name="Group 176"/>
          <p:cNvGrpSpPr/>
          <p:nvPr/>
        </p:nvGrpSpPr>
        <p:grpSpPr>
          <a:xfrm>
            <a:off x="8744295" y="2122763"/>
            <a:ext cx="2562876" cy="2562879"/>
            <a:chOff x="6558221" y="1592072"/>
            <a:chExt cx="1922157" cy="1922159"/>
          </a:xfrm>
          <a:effectLst>
            <a:outerShdw blurRad="50800" dist="38100" dir="5400000" algn="t" rotWithShape="0">
              <a:prstClr val="black">
                <a:alpha val="15000"/>
              </a:prstClr>
            </a:outerShdw>
          </a:effectLst>
        </p:grpSpPr>
        <p:sp>
          <p:nvSpPr>
            <p:cNvPr id="178" name="Oval Callout 19"/>
            <p:cNvSpPr/>
            <p:nvPr/>
          </p:nvSpPr>
          <p:spPr>
            <a:xfrm rot="20451848">
              <a:off x="6558221" y="1592072"/>
              <a:ext cx="1922157" cy="1922159"/>
            </a:xfrm>
            <a:prstGeom prst="wedgeEllipseCallou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400"/>
            </a:p>
          </p:txBody>
        </p:sp>
        <p:sp>
          <p:nvSpPr>
            <p:cNvPr id="179" name="TextBox 178"/>
            <p:cNvSpPr txBox="1"/>
            <p:nvPr/>
          </p:nvSpPr>
          <p:spPr>
            <a:xfrm>
              <a:off x="7159266" y="2773124"/>
              <a:ext cx="675907" cy="300082"/>
            </a:xfrm>
            <a:prstGeom prst="rect">
              <a:avLst/>
            </a:prstGeom>
            <a:noFill/>
          </p:spPr>
          <p:txBody>
            <a:bodyPr wrap="none" rtlCol="0">
              <a:spAutoFit/>
            </a:bodyPr>
            <a:lstStyle/>
            <a:p>
              <a:pPr algn="ctr"/>
              <a:r>
                <a:rPr lang="en-ID" sz="2000" dirty="0" err="1">
                  <a:solidFill>
                    <a:schemeClr val="bg1"/>
                  </a:solidFill>
                </a:rPr>
                <a:t>Thema</a:t>
              </a:r>
              <a:endParaRPr lang="en-ID" sz="2000" dirty="0">
                <a:solidFill>
                  <a:schemeClr val="bg1"/>
                </a:solidFill>
              </a:endParaRPr>
            </a:p>
          </p:txBody>
        </p:sp>
      </p:grpSp>
      <p:grpSp>
        <p:nvGrpSpPr>
          <p:cNvPr id="181" name="Group 180"/>
          <p:cNvGrpSpPr/>
          <p:nvPr/>
        </p:nvGrpSpPr>
        <p:grpSpPr>
          <a:xfrm>
            <a:off x="6425104" y="2758674"/>
            <a:ext cx="2517322" cy="2517321"/>
            <a:chOff x="4818828" y="2069005"/>
            <a:chExt cx="1887992" cy="1887991"/>
          </a:xfrm>
          <a:effectLst>
            <a:outerShdw blurRad="50800" dist="38100" dir="18900000" algn="bl" rotWithShape="0">
              <a:prstClr val="black">
                <a:alpha val="15000"/>
              </a:prstClr>
            </a:outerShdw>
          </a:effectLst>
        </p:grpSpPr>
        <p:sp>
          <p:nvSpPr>
            <p:cNvPr id="182" name="Oval Callout 18"/>
            <p:cNvSpPr/>
            <p:nvPr/>
          </p:nvSpPr>
          <p:spPr>
            <a:xfrm rot="13552474">
              <a:off x="4818828" y="2069005"/>
              <a:ext cx="1887991" cy="1887992"/>
            </a:xfrm>
            <a:prstGeom prst="wedgeEllipseCallo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400"/>
            </a:p>
          </p:txBody>
        </p:sp>
        <p:sp>
          <p:nvSpPr>
            <p:cNvPr id="183" name="TextBox 182"/>
            <p:cNvSpPr txBox="1"/>
            <p:nvPr/>
          </p:nvSpPr>
          <p:spPr>
            <a:xfrm>
              <a:off x="5519490" y="3233233"/>
              <a:ext cx="531635" cy="238575"/>
            </a:xfrm>
            <a:prstGeom prst="rect">
              <a:avLst/>
            </a:prstGeom>
            <a:noFill/>
          </p:spPr>
          <p:txBody>
            <a:bodyPr wrap="none" rtlCol="0">
              <a:spAutoFit/>
            </a:bodyPr>
            <a:lstStyle/>
            <a:p>
              <a:pPr algn="ctr"/>
              <a:r>
                <a:rPr lang="en-ID" sz="1467" dirty="0" err="1">
                  <a:solidFill>
                    <a:schemeClr val="bg1"/>
                  </a:solidFill>
                </a:rPr>
                <a:t>Thema</a:t>
              </a:r>
              <a:endParaRPr lang="en-ID" sz="1467" dirty="0">
                <a:solidFill>
                  <a:schemeClr val="bg1"/>
                </a:solidFill>
              </a:endParaRPr>
            </a:p>
          </p:txBody>
        </p:sp>
      </p:grpSp>
      <p:grpSp>
        <p:nvGrpSpPr>
          <p:cNvPr id="185" name="Group 184"/>
          <p:cNvGrpSpPr/>
          <p:nvPr/>
        </p:nvGrpSpPr>
        <p:grpSpPr>
          <a:xfrm>
            <a:off x="4196541" y="3235787"/>
            <a:ext cx="2385240" cy="2385239"/>
            <a:chOff x="3147406" y="2426840"/>
            <a:chExt cx="1788930" cy="1788929"/>
          </a:xfrm>
          <a:effectLst>
            <a:outerShdw blurRad="50800" dist="38100" algn="l" rotWithShape="0">
              <a:prstClr val="black">
                <a:alpha val="15000"/>
              </a:prstClr>
            </a:outerShdw>
          </a:effectLst>
        </p:grpSpPr>
        <p:sp>
          <p:nvSpPr>
            <p:cNvPr id="186" name="Oval Callout 17"/>
            <p:cNvSpPr/>
            <p:nvPr/>
          </p:nvSpPr>
          <p:spPr>
            <a:xfrm rot="14655783">
              <a:off x="3147406" y="2426840"/>
              <a:ext cx="1788929" cy="1788930"/>
            </a:xfrm>
            <a:prstGeom prst="wedgeEllipseCallou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400"/>
            </a:p>
          </p:txBody>
        </p:sp>
        <p:sp>
          <p:nvSpPr>
            <p:cNvPr id="187" name="TextBox 186"/>
            <p:cNvSpPr txBox="1"/>
            <p:nvPr/>
          </p:nvSpPr>
          <p:spPr>
            <a:xfrm>
              <a:off x="3785959" y="3514567"/>
              <a:ext cx="531635" cy="238575"/>
            </a:xfrm>
            <a:prstGeom prst="rect">
              <a:avLst/>
            </a:prstGeom>
            <a:noFill/>
          </p:spPr>
          <p:txBody>
            <a:bodyPr wrap="none" rtlCol="0">
              <a:spAutoFit/>
            </a:bodyPr>
            <a:lstStyle/>
            <a:p>
              <a:pPr algn="ctr"/>
              <a:r>
                <a:rPr lang="en-ID" sz="1467" dirty="0" err="1">
                  <a:solidFill>
                    <a:schemeClr val="bg1"/>
                  </a:solidFill>
                </a:rPr>
                <a:t>Thema</a:t>
              </a:r>
              <a:endParaRPr lang="en-ID" sz="1467" dirty="0">
                <a:solidFill>
                  <a:schemeClr val="bg1"/>
                </a:solidFill>
              </a:endParaRPr>
            </a:p>
          </p:txBody>
        </p:sp>
      </p:grpSp>
      <p:grpSp>
        <p:nvGrpSpPr>
          <p:cNvPr id="189" name="Group 188"/>
          <p:cNvGrpSpPr/>
          <p:nvPr/>
        </p:nvGrpSpPr>
        <p:grpSpPr>
          <a:xfrm>
            <a:off x="2135702" y="3243287"/>
            <a:ext cx="2135385" cy="2135384"/>
            <a:chOff x="1601776" y="2432465"/>
            <a:chExt cx="1601539" cy="1601538"/>
          </a:xfrm>
          <a:effectLst>
            <a:outerShdw blurRad="50800" dist="38100" algn="l" rotWithShape="0">
              <a:prstClr val="black">
                <a:alpha val="15000"/>
              </a:prstClr>
            </a:outerShdw>
          </a:effectLst>
        </p:grpSpPr>
        <p:sp>
          <p:nvSpPr>
            <p:cNvPr id="190" name="Oval Callout 16"/>
            <p:cNvSpPr/>
            <p:nvPr/>
          </p:nvSpPr>
          <p:spPr>
            <a:xfrm rot="15512811">
              <a:off x="1601777" y="2432464"/>
              <a:ext cx="1601538" cy="1601539"/>
            </a:xfrm>
            <a:prstGeom prst="wedgeEllipseCallo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400"/>
            </a:p>
          </p:txBody>
        </p:sp>
        <p:sp>
          <p:nvSpPr>
            <p:cNvPr id="191" name="TextBox 190"/>
            <p:cNvSpPr txBox="1"/>
            <p:nvPr/>
          </p:nvSpPr>
          <p:spPr>
            <a:xfrm>
              <a:off x="2127325" y="3396289"/>
              <a:ext cx="531636" cy="238575"/>
            </a:xfrm>
            <a:prstGeom prst="rect">
              <a:avLst/>
            </a:prstGeom>
            <a:noFill/>
          </p:spPr>
          <p:txBody>
            <a:bodyPr wrap="none" rtlCol="0">
              <a:spAutoFit/>
            </a:bodyPr>
            <a:lstStyle/>
            <a:p>
              <a:pPr algn="ctr"/>
              <a:r>
                <a:rPr lang="en-ID" sz="1467" dirty="0" err="1">
                  <a:solidFill>
                    <a:schemeClr val="bg1"/>
                  </a:solidFill>
                </a:rPr>
                <a:t>Thema</a:t>
              </a:r>
              <a:endParaRPr lang="en-ID" sz="1467" dirty="0">
                <a:solidFill>
                  <a:schemeClr val="bg1"/>
                </a:solidFill>
              </a:endParaRPr>
            </a:p>
          </p:txBody>
        </p:sp>
      </p:grpSp>
      <p:grpSp>
        <p:nvGrpSpPr>
          <p:cNvPr id="193" name="Group 192"/>
          <p:cNvGrpSpPr/>
          <p:nvPr/>
        </p:nvGrpSpPr>
        <p:grpSpPr>
          <a:xfrm>
            <a:off x="8831957" y="5208357"/>
            <a:ext cx="2460649" cy="954892"/>
            <a:chOff x="3557186" y="1462728"/>
            <a:chExt cx="1845487" cy="716169"/>
          </a:xfrm>
        </p:grpSpPr>
        <p:sp>
          <p:nvSpPr>
            <p:cNvPr id="194" name="Rectangle 193"/>
            <p:cNvSpPr/>
            <p:nvPr/>
          </p:nvSpPr>
          <p:spPr>
            <a:xfrm>
              <a:off x="3557186" y="1786578"/>
              <a:ext cx="1845487" cy="392319"/>
            </a:xfrm>
            <a:prstGeom prst="rect">
              <a:avLst/>
            </a:prstGeom>
          </p:spPr>
          <p:txBody>
            <a:bodyPr wrap="square">
              <a:spAutoFit/>
            </a:bodyPr>
            <a:lstStyle/>
            <a:p>
              <a:pPr algn="ctr">
                <a:lnSpc>
                  <a:spcPct val="150000"/>
                </a:lnSpc>
              </a:pPr>
              <a:r>
                <a:rPr lang="id-ID" sz="933" dirty="0">
                  <a:solidFill>
                    <a:schemeClr val="bg1">
                      <a:lumMod val="65000"/>
                    </a:schemeClr>
                  </a:solidFill>
                </a:rPr>
                <a:t>Powerfull presentation material for all business</a:t>
              </a:r>
            </a:p>
          </p:txBody>
        </p:sp>
        <p:sp>
          <p:nvSpPr>
            <p:cNvPr id="195" name="TextBox 194"/>
            <p:cNvSpPr txBox="1"/>
            <p:nvPr/>
          </p:nvSpPr>
          <p:spPr>
            <a:xfrm>
              <a:off x="4097116" y="1462728"/>
              <a:ext cx="765643" cy="230833"/>
            </a:xfrm>
            <a:prstGeom prst="rect">
              <a:avLst/>
            </a:prstGeom>
            <a:noFill/>
          </p:spPr>
          <p:txBody>
            <a:bodyPr wrap="none" rtlCol="0">
              <a:spAutoFit/>
            </a:bodyPr>
            <a:lstStyle/>
            <a:p>
              <a:pPr algn="ctr"/>
              <a:r>
                <a:rPr lang="en-ID" sz="1400" b="1" dirty="0" err="1">
                  <a:solidFill>
                    <a:schemeClr val="tx1">
                      <a:lumMod val="50000"/>
                      <a:lumOff val="50000"/>
                    </a:schemeClr>
                  </a:solidFill>
                </a:rPr>
                <a:t>Überschrift</a:t>
              </a:r>
              <a:endParaRPr lang="en-US" sz="1400" b="1" dirty="0">
                <a:solidFill>
                  <a:schemeClr val="tx1">
                    <a:lumMod val="50000"/>
                    <a:lumOff val="50000"/>
                  </a:schemeClr>
                </a:solidFill>
              </a:endParaRPr>
            </a:p>
          </p:txBody>
        </p:sp>
        <p:sp>
          <p:nvSpPr>
            <p:cNvPr id="196" name="Rectangle 195"/>
            <p:cNvSpPr/>
            <p:nvPr/>
          </p:nvSpPr>
          <p:spPr>
            <a:xfrm>
              <a:off x="3557186" y="1603159"/>
              <a:ext cx="1845487" cy="254012"/>
            </a:xfrm>
            <a:prstGeom prst="rect">
              <a:avLst/>
            </a:prstGeom>
          </p:spPr>
          <p:txBody>
            <a:bodyPr wrap="square">
              <a:spAutoFit/>
            </a:bodyPr>
            <a:lstStyle/>
            <a:p>
              <a:pPr algn="ctr">
                <a:lnSpc>
                  <a:spcPct val="150000"/>
                </a:lnSpc>
              </a:pPr>
              <a:r>
                <a:rPr lang="en-ID" sz="1067" i="1" dirty="0">
                  <a:solidFill>
                    <a:schemeClr val="tx1">
                      <a:lumMod val="50000"/>
                      <a:lumOff val="50000"/>
                    </a:schemeClr>
                  </a:solidFill>
                </a:rPr>
                <a:t>That Interact candidly and positively</a:t>
              </a:r>
              <a:endParaRPr lang="id-ID" sz="1067" i="1" dirty="0">
                <a:solidFill>
                  <a:schemeClr val="tx1">
                    <a:lumMod val="50000"/>
                    <a:lumOff val="50000"/>
                  </a:schemeClr>
                </a:solidFill>
              </a:endParaRPr>
            </a:p>
          </p:txBody>
        </p:sp>
      </p:grpSp>
      <p:grpSp>
        <p:nvGrpSpPr>
          <p:cNvPr id="197" name="Group 196"/>
          <p:cNvGrpSpPr/>
          <p:nvPr/>
        </p:nvGrpSpPr>
        <p:grpSpPr>
          <a:xfrm>
            <a:off x="877724" y="2264941"/>
            <a:ext cx="1754907" cy="1754905"/>
            <a:chOff x="658293" y="1698705"/>
            <a:chExt cx="1316180" cy="1316179"/>
          </a:xfrm>
          <a:effectLst>
            <a:outerShdw blurRad="50800" dist="38100" dir="2700000" algn="tl" rotWithShape="0">
              <a:prstClr val="black">
                <a:alpha val="15000"/>
              </a:prstClr>
            </a:outerShdw>
          </a:effectLst>
        </p:grpSpPr>
        <p:sp>
          <p:nvSpPr>
            <p:cNvPr id="198" name="Oval Callout 5"/>
            <p:cNvSpPr/>
            <p:nvPr/>
          </p:nvSpPr>
          <p:spPr>
            <a:xfrm rot="17907640">
              <a:off x="658293" y="1698705"/>
              <a:ext cx="1316179" cy="1316180"/>
            </a:xfrm>
            <a:prstGeom prst="wedgeEllipse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400"/>
            </a:p>
          </p:txBody>
        </p:sp>
        <p:sp>
          <p:nvSpPr>
            <p:cNvPr id="200" name="TextBox 199"/>
            <p:cNvSpPr txBox="1"/>
            <p:nvPr/>
          </p:nvSpPr>
          <p:spPr>
            <a:xfrm>
              <a:off x="1050564" y="2461848"/>
              <a:ext cx="531636" cy="238575"/>
            </a:xfrm>
            <a:prstGeom prst="rect">
              <a:avLst/>
            </a:prstGeom>
            <a:noFill/>
          </p:spPr>
          <p:txBody>
            <a:bodyPr wrap="none" rtlCol="0">
              <a:spAutoFit/>
            </a:bodyPr>
            <a:lstStyle/>
            <a:p>
              <a:pPr algn="ctr"/>
              <a:r>
                <a:rPr lang="en-ID" sz="1467" dirty="0" err="1">
                  <a:solidFill>
                    <a:schemeClr val="bg1"/>
                  </a:solidFill>
                </a:rPr>
                <a:t>Thema</a:t>
              </a:r>
              <a:endParaRPr lang="en-ID" sz="1467" dirty="0">
                <a:solidFill>
                  <a:schemeClr val="bg1"/>
                </a:solidFill>
              </a:endParaRPr>
            </a:p>
          </p:txBody>
        </p:sp>
      </p:grpSp>
      <p:pic>
        <p:nvPicPr>
          <p:cNvPr id="34" name="Grafik 33" descr="Ein Bild, das Text, ClipArt enthält.&#10;&#10;Automatisch generierte Beschreibung">
            <a:extLst>
              <a:ext uri="{FF2B5EF4-FFF2-40B4-BE49-F238E27FC236}">
                <a16:creationId xmlns:a16="http://schemas.microsoft.com/office/drawing/2014/main" id="{99EBDF81-5D8A-144B-9568-C777023A09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351" y="2265395"/>
            <a:ext cx="853496" cy="928804"/>
          </a:xfrm>
          <a:prstGeom prst="rect">
            <a:avLst/>
          </a:prstGeom>
        </p:spPr>
      </p:pic>
      <p:pic>
        <p:nvPicPr>
          <p:cNvPr id="35" name="Grafik 34" descr="Ein Bild, das Text, ClipArt enthält.&#10;&#10;Automatisch generierte Beschreibung">
            <a:extLst>
              <a:ext uri="{FF2B5EF4-FFF2-40B4-BE49-F238E27FC236}">
                <a16:creationId xmlns:a16="http://schemas.microsoft.com/office/drawing/2014/main" id="{118812B5-AF28-E14B-B46D-C8BD4AA53B3D}"/>
              </a:ext>
            </a:extLst>
          </p:cNvPr>
          <p:cNvPicPr>
            <a:picLocks noChangeAspect="1"/>
          </p:cNvPicPr>
          <p:nvPr/>
        </p:nvPicPr>
        <p:blipFill>
          <a:blip r:embed="rId3">
            <a:alphaModFix amt="31000"/>
            <a:extLst>
              <a:ext uri="{28A0092B-C50C-407E-A947-70E740481C1C}">
                <a14:useLocalDpi xmlns:a14="http://schemas.microsoft.com/office/drawing/2010/main" val="0"/>
              </a:ext>
            </a:extLst>
          </a:blip>
          <a:stretch>
            <a:fillRect/>
          </a:stretch>
        </p:blipFill>
        <p:spPr>
          <a:xfrm>
            <a:off x="2914786" y="3332763"/>
            <a:ext cx="1008430" cy="1097409"/>
          </a:xfrm>
          <a:prstGeom prst="rect">
            <a:avLst/>
          </a:prstGeom>
        </p:spPr>
      </p:pic>
      <p:pic>
        <p:nvPicPr>
          <p:cNvPr id="36" name="Grafik 35" descr="Ein Bild, das Text, ClipArt enthält.&#10;&#10;Automatisch generierte Beschreibung">
            <a:extLst>
              <a:ext uri="{FF2B5EF4-FFF2-40B4-BE49-F238E27FC236}">
                <a16:creationId xmlns:a16="http://schemas.microsoft.com/office/drawing/2014/main" id="{4162FA0C-A1E6-7C46-ABF1-BD79799740D6}"/>
              </a:ext>
            </a:extLst>
          </p:cNvPr>
          <p:cNvPicPr>
            <a:picLocks noChangeAspect="1"/>
          </p:cNvPicPr>
          <p:nvPr/>
        </p:nvPicPr>
        <p:blipFill>
          <a:blip r:embed="rId3">
            <a:alphaModFix amt="31000"/>
            <a:extLst>
              <a:ext uri="{28A0092B-C50C-407E-A947-70E740481C1C}">
                <a14:useLocalDpi xmlns:a14="http://schemas.microsoft.com/office/drawing/2010/main" val="0"/>
              </a:ext>
            </a:extLst>
          </a:blip>
          <a:stretch>
            <a:fillRect/>
          </a:stretch>
        </p:blipFill>
        <p:spPr>
          <a:xfrm>
            <a:off x="4988120" y="3249395"/>
            <a:ext cx="1191209" cy="1296315"/>
          </a:xfrm>
          <a:prstGeom prst="rect">
            <a:avLst/>
          </a:prstGeom>
        </p:spPr>
      </p:pic>
      <p:pic>
        <p:nvPicPr>
          <p:cNvPr id="37" name="Grafik 36" descr="Ein Bild, das Text, ClipArt enthält.&#10;&#10;Automatisch generierte Beschreibung">
            <a:extLst>
              <a:ext uri="{FF2B5EF4-FFF2-40B4-BE49-F238E27FC236}">
                <a16:creationId xmlns:a16="http://schemas.microsoft.com/office/drawing/2014/main" id="{F559DA7C-05DB-7942-94CB-D019399285F0}"/>
              </a:ext>
            </a:extLst>
          </p:cNvPr>
          <p:cNvPicPr>
            <a:picLocks noChangeAspect="1"/>
          </p:cNvPicPr>
          <p:nvPr/>
        </p:nvPicPr>
        <p:blipFill>
          <a:blip r:embed="rId3">
            <a:alphaModFix amt="31000"/>
            <a:extLst>
              <a:ext uri="{28A0092B-C50C-407E-A947-70E740481C1C}">
                <a14:useLocalDpi xmlns:a14="http://schemas.microsoft.com/office/drawing/2010/main" val="0"/>
              </a:ext>
            </a:extLst>
          </a:blip>
          <a:stretch>
            <a:fillRect/>
          </a:stretch>
        </p:blipFill>
        <p:spPr>
          <a:xfrm>
            <a:off x="7166048" y="2710864"/>
            <a:ext cx="1378193" cy="1499798"/>
          </a:xfrm>
          <a:prstGeom prst="rect">
            <a:avLst/>
          </a:prstGeom>
        </p:spPr>
      </p:pic>
      <p:pic>
        <p:nvPicPr>
          <p:cNvPr id="38" name="Grafik 37" descr="Ein Bild, das Text, ClipArt enthält.&#10;&#10;Automatisch generierte Beschreibung">
            <a:extLst>
              <a:ext uri="{FF2B5EF4-FFF2-40B4-BE49-F238E27FC236}">
                <a16:creationId xmlns:a16="http://schemas.microsoft.com/office/drawing/2014/main" id="{0C776FAD-0FDE-0647-A9EE-E6C8DF1AD0DD}"/>
              </a:ext>
            </a:extLst>
          </p:cNvPr>
          <p:cNvPicPr>
            <a:picLocks noChangeAspect="1"/>
          </p:cNvPicPr>
          <p:nvPr/>
        </p:nvPicPr>
        <p:blipFill>
          <a:blip r:embed="rId3">
            <a:alphaModFix amt="31000"/>
            <a:extLst>
              <a:ext uri="{28A0092B-C50C-407E-A947-70E740481C1C}">
                <a14:useLocalDpi xmlns:a14="http://schemas.microsoft.com/office/drawing/2010/main" val="0"/>
              </a:ext>
            </a:extLst>
          </a:blip>
          <a:stretch>
            <a:fillRect/>
          </a:stretch>
        </p:blipFill>
        <p:spPr>
          <a:xfrm>
            <a:off x="9610737" y="2100767"/>
            <a:ext cx="1378193" cy="1499798"/>
          </a:xfrm>
          <a:prstGeom prst="rect">
            <a:avLst/>
          </a:prstGeom>
        </p:spPr>
      </p:pic>
      <p:sp>
        <p:nvSpPr>
          <p:cNvPr id="39" name="TextBox 65">
            <a:extLst>
              <a:ext uri="{FF2B5EF4-FFF2-40B4-BE49-F238E27FC236}">
                <a16:creationId xmlns:a16="http://schemas.microsoft.com/office/drawing/2014/main" id="{AA9A4DEA-A5BB-784E-935C-29F0E9AAC9B3}"/>
              </a:ext>
            </a:extLst>
          </p:cNvPr>
          <p:cNvSpPr txBox="1"/>
          <p:nvPr/>
        </p:nvSpPr>
        <p:spPr>
          <a:xfrm>
            <a:off x="4098097" y="587093"/>
            <a:ext cx="3995837" cy="523220"/>
          </a:xfrm>
          <a:prstGeom prst="rect">
            <a:avLst/>
          </a:prstGeom>
          <a:noFill/>
        </p:spPr>
        <p:txBody>
          <a:bodyPr wrap="none" rtlCol="0">
            <a:spAutoFit/>
          </a:bodyPr>
          <a:lstStyle/>
          <a:p>
            <a:pPr algn="ctr"/>
            <a:r>
              <a:rPr lang="en-ID" sz="2800" dirty="0" err="1">
                <a:solidFill>
                  <a:schemeClr val="tx1">
                    <a:lumMod val="65000"/>
                    <a:lumOff val="35000"/>
                  </a:schemeClr>
                </a:solidFill>
                <a:latin typeface="+mj-lt"/>
              </a:rPr>
              <a:t>Hier</a:t>
            </a:r>
            <a:r>
              <a:rPr lang="en-ID" sz="2800" dirty="0">
                <a:solidFill>
                  <a:schemeClr val="tx1">
                    <a:lumMod val="65000"/>
                    <a:lumOff val="35000"/>
                  </a:schemeClr>
                </a:solidFill>
                <a:latin typeface="+mj-lt"/>
              </a:rPr>
              <a:t> </a:t>
            </a:r>
            <a:r>
              <a:rPr lang="en-ID" sz="2800" dirty="0" err="1">
                <a:solidFill>
                  <a:schemeClr val="tx1">
                    <a:lumMod val="65000"/>
                    <a:lumOff val="35000"/>
                  </a:schemeClr>
                </a:solidFill>
                <a:latin typeface="+mj-lt"/>
              </a:rPr>
              <a:t>steht</a:t>
            </a:r>
            <a:r>
              <a:rPr lang="en-ID" sz="2800" dirty="0">
                <a:solidFill>
                  <a:schemeClr val="tx1">
                    <a:lumMod val="65000"/>
                    <a:lumOff val="35000"/>
                  </a:schemeClr>
                </a:solidFill>
                <a:latin typeface="+mj-lt"/>
              </a:rPr>
              <a:t> </a:t>
            </a:r>
            <a:r>
              <a:rPr lang="en-ID" sz="2800" dirty="0" err="1">
                <a:solidFill>
                  <a:schemeClr val="tx1">
                    <a:lumMod val="65000"/>
                    <a:lumOff val="35000"/>
                  </a:schemeClr>
                </a:solidFill>
                <a:latin typeface="+mj-lt"/>
              </a:rPr>
              <a:t>eine</a:t>
            </a:r>
            <a:r>
              <a:rPr lang="en-ID" sz="2800" dirty="0">
                <a:solidFill>
                  <a:schemeClr val="tx1">
                    <a:lumMod val="65000"/>
                    <a:lumOff val="35000"/>
                  </a:schemeClr>
                </a:solidFill>
                <a:latin typeface="+mj-lt"/>
              </a:rPr>
              <a:t> </a:t>
            </a:r>
            <a:r>
              <a:rPr lang="en-ID" sz="2800" dirty="0" err="1">
                <a:solidFill>
                  <a:schemeClr val="tx1">
                    <a:lumMod val="65000"/>
                    <a:lumOff val="35000"/>
                  </a:schemeClr>
                </a:solidFill>
                <a:latin typeface="+mj-lt"/>
              </a:rPr>
              <a:t>Überschrift</a:t>
            </a:r>
            <a:endParaRPr lang="en-ID" sz="2800" dirty="0">
              <a:solidFill>
                <a:schemeClr val="tx1">
                  <a:lumMod val="65000"/>
                  <a:lumOff val="35000"/>
                </a:schemeClr>
              </a:solidFill>
              <a:latin typeface="+mj-lt"/>
            </a:endParaRPr>
          </a:p>
        </p:txBody>
      </p:sp>
      <p:sp>
        <p:nvSpPr>
          <p:cNvPr id="40" name="TextBox 66">
            <a:extLst>
              <a:ext uri="{FF2B5EF4-FFF2-40B4-BE49-F238E27FC236}">
                <a16:creationId xmlns:a16="http://schemas.microsoft.com/office/drawing/2014/main" id="{4F5BD1B3-F163-A44F-B157-96BCD8368ED0}"/>
              </a:ext>
            </a:extLst>
          </p:cNvPr>
          <p:cNvSpPr txBox="1"/>
          <p:nvPr/>
        </p:nvSpPr>
        <p:spPr>
          <a:xfrm>
            <a:off x="2980939" y="1110313"/>
            <a:ext cx="6230167" cy="276999"/>
          </a:xfrm>
          <a:prstGeom prst="rect">
            <a:avLst/>
          </a:prstGeom>
          <a:noFill/>
        </p:spPr>
        <p:txBody>
          <a:bodyPr wrap="none" rtlCol="0">
            <a:spAutoFit/>
          </a:bodyPr>
          <a:lstStyle/>
          <a:p>
            <a:pPr algn="ctr"/>
            <a:r>
              <a:rPr lang="id-ID" sz="1200" dirty="0" err="1">
                <a:solidFill>
                  <a:schemeClr val="bg1">
                    <a:lumMod val="65000"/>
                  </a:schemeClr>
                </a:solidFill>
              </a:rPr>
              <a:t>Und</a:t>
            </a:r>
            <a:r>
              <a:rPr lang="id-ID" sz="1200" dirty="0">
                <a:solidFill>
                  <a:schemeClr val="bg1">
                    <a:lumMod val="65000"/>
                  </a:schemeClr>
                </a:solidFill>
              </a:rPr>
              <a:t> </a:t>
            </a:r>
            <a:r>
              <a:rPr lang="id-ID" sz="1200" dirty="0" err="1">
                <a:solidFill>
                  <a:schemeClr val="bg1">
                    <a:lumMod val="65000"/>
                  </a:schemeClr>
                </a:solidFill>
              </a:rPr>
              <a:t>hier</a:t>
            </a:r>
            <a:r>
              <a:rPr lang="id-ID" sz="1200" dirty="0">
                <a:solidFill>
                  <a:schemeClr val="bg1">
                    <a:lumMod val="65000"/>
                  </a:schemeClr>
                </a:solidFill>
              </a:rPr>
              <a:t> </a:t>
            </a:r>
            <a:r>
              <a:rPr lang="id-ID" sz="1200" dirty="0" err="1">
                <a:solidFill>
                  <a:schemeClr val="bg1">
                    <a:lumMod val="65000"/>
                  </a:schemeClr>
                </a:solidFill>
              </a:rPr>
              <a:t>steht</a:t>
            </a:r>
            <a:r>
              <a:rPr lang="id-ID" sz="1200" dirty="0">
                <a:solidFill>
                  <a:schemeClr val="bg1">
                    <a:lumMod val="65000"/>
                  </a:schemeClr>
                </a:solidFill>
              </a:rPr>
              <a:t> zum </a:t>
            </a:r>
            <a:r>
              <a:rPr lang="id-ID" sz="1200" dirty="0" err="1">
                <a:solidFill>
                  <a:schemeClr val="bg1">
                    <a:lumMod val="65000"/>
                  </a:schemeClr>
                </a:solidFill>
              </a:rPr>
              <a:t>Beispiel</a:t>
            </a:r>
            <a:r>
              <a:rPr lang="id-ID" sz="1200" dirty="0">
                <a:solidFill>
                  <a:schemeClr val="bg1">
                    <a:lumMod val="65000"/>
                  </a:schemeClr>
                </a:solidFill>
              </a:rPr>
              <a:t> </a:t>
            </a:r>
            <a:r>
              <a:rPr lang="id-ID" sz="1200" dirty="0" err="1">
                <a:solidFill>
                  <a:schemeClr val="bg1">
                    <a:lumMod val="65000"/>
                  </a:schemeClr>
                </a:solidFill>
              </a:rPr>
              <a:t>eine</a:t>
            </a:r>
            <a:r>
              <a:rPr lang="id-ID" sz="1200" dirty="0">
                <a:solidFill>
                  <a:schemeClr val="bg1">
                    <a:lumMod val="65000"/>
                  </a:schemeClr>
                </a:solidFill>
              </a:rPr>
              <a:t> </a:t>
            </a:r>
            <a:r>
              <a:rPr lang="id-ID" sz="1200" dirty="0" err="1">
                <a:solidFill>
                  <a:schemeClr val="bg1">
                    <a:lumMod val="65000"/>
                  </a:schemeClr>
                </a:solidFill>
              </a:rPr>
              <a:t>längere</a:t>
            </a:r>
            <a:r>
              <a:rPr lang="id-ID" sz="1200" dirty="0">
                <a:solidFill>
                  <a:schemeClr val="bg1">
                    <a:lumMod val="65000"/>
                  </a:schemeClr>
                </a:solidFill>
              </a:rPr>
              <a:t> </a:t>
            </a:r>
            <a:r>
              <a:rPr lang="id-ID" sz="1200" dirty="0" err="1">
                <a:solidFill>
                  <a:schemeClr val="bg1">
                    <a:lumMod val="65000"/>
                  </a:schemeClr>
                </a:solidFill>
              </a:rPr>
              <a:t>Anmerkung</a:t>
            </a:r>
            <a:r>
              <a:rPr lang="id-ID" sz="1200" dirty="0">
                <a:solidFill>
                  <a:schemeClr val="bg1">
                    <a:lumMod val="65000"/>
                  </a:schemeClr>
                </a:solidFill>
              </a:rPr>
              <a:t> </a:t>
            </a:r>
            <a:r>
              <a:rPr lang="id-ID" sz="1200" dirty="0" err="1">
                <a:solidFill>
                  <a:schemeClr val="bg1">
                    <a:lumMod val="65000"/>
                  </a:schemeClr>
                </a:solidFill>
              </a:rPr>
              <a:t>und</a:t>
            </a:r>
            <a:r>
              <a:rPr lang="id-ID" sz="1200" dirty="0">
                <a:solidFill>
                  <a:schemeClr val="bg1">
                    <a:lumMod val="65000"/>
                  </a:schemeClr>
                </a:solidFill>
              </a:rPr>
              <a:t> </a:t>
            </a:r>
            <a:r>
              <a:rPr lang="id-ID" sz="1200" dirty="0" err="1">
                <a:solidFill>
                  <a:schemeClr val="bg1">
                    <a:lumMod val="65000"/>
                  </a:schemeClr>
                </a:solidFill>
              </a:rPr>
              <a:t>dazu</a:t>
            </a:r>
            <a:r>
              <a:rPr lang="id-ID" sz="1200" dirty="0">
                <a:solidFill>
                  <a:schemeClr val="bg1">
                    <a:lumMod val="65000"/>
                  </a:schemeClr>
                </a:solidFill>
              </a:rPr>
              <a:t> </a:t>
            </a:r>
            <a:r>
              <a:rPr lang="id-ID" sz="1200" dirty="0" err="1">
                <a:solidFill>
                  <a:schemeClr val="bg1">
                    <a:lumMod val="65000"/>
                  </a:schemeClr>
                </a:solidFill>
              </a:rPr>
              <a:t>mit</a:t>
            </a:r>
            <a:r>
              <a:rPr lang="id-ID" sz="1200" dirty="0">
                <a:solidFill>
                  <a:schemeClr val="bg1">
                    <a:lumMod val="65000"/>
                  </a:schemeClr>
                </a:solidFill>
              </a:rPr>
              <a:t> </a:t>
            </a:r>
            <a:r>
              <a:rPr lang="id-ID" sz="1200" dirty="0" err="1">
                <a:solidFill>
                  <a:schemeClr val="bg1">
                    <a:lumMod val="65000"/>
                  </a:schemeClr>
                </a:solidFill>
              </a:rPr>
              <a:t>einer</a:t>
            </a:r>
            <a:r>
              <a:rPr lang="id-ID" sz="1200" dirty="0">
                <a:solidFill>
                  <a:schemeClr val="bg1">
                    <a:lumMod val="65000"/>
                  </a:schemeClr>
                </a:solidFill>
              </a:rPr>
              <a:t> </a:t>
            </a:r>
            <a:r>
              <a:rPr lang="id-ID" sz="1200" dirty="0" err="1">
                <a:solidFill>
                  <a:schemeClr val="bg1">
                    <a:lumMod val="65000"/>
                  </a:schemeClr>
                </a:solidFill>
              </a:rPr>
              <a:t>wichtigen</a:t>
            </a:r>
            <a:r>
              <a:rPr lang="id-ID" sz="1200" dirty="0">
                <a:solidFill>
                  <a:schemeClr val="bg1">
                    <a:lumMod val="65000"/>
                  </a:schemeClr>
                </a:solidFill>
              </a:rPr>
              <a:t> </a:t>
            </a:r>
            <a:r>
              <a:rPr lang="id-ID" sz="1200" b="1" dirty="0" err="1">
                <a:solidFill>
                  <a:schemeClr val="accent1"/>
                </a:solidFill>
              </a:rPr>
              <a:t>Information</a:t>
            </a:r>
            <a:endParaRPr lang="en-US" sz="1200" b="1" dirty="0">
              <a:solidFill>
                <a:schemeClr val="bg1">
                  <a:lumMod val="65000"/>
                </a:schemeClr>
              </a:solidFill>
            </a:endParaRPr>
          </a:p>
        </p:txBody>
      </p:sp>
    </p:spTree>
    <p:extLst>
      <p:ext uri="{BB962C8B-B14F-4D97-AF65-F5344CB8AC3E}">
        <p14:creationId xmlns:p14="http://schemas.microsoft.com/office/powerpoint/2010/main" val="2288166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3333">
                                      <p:stCondLst>
                                        <p:cond delay="250"/>
                                      </p:stCondLst>
                                      <p:childTnLst>
                                        <p:set>
                                          <p:cBhvr>
                                            <p:cTn id="6" dur="1" fill="hold">
                                              <p:stCondLst>
                                                <p:cond delay="0"/>
                                              </p:stCondLst>
                                            </p:cTn>
                                            <p:tgtEl>
                                              <p:spTgt spid="197"/>
                                            </p:tgtEl>
                                            <p:attrNameLst>
                                              <p:attrName>style.visibility</p:attrName>
                                            </p:attrNameLst>
                                          </p:cBhvr>
                                          <p:to>
                                            <p:strVal val="visible"/>
                                          </p:to>
                                        </p:set>
                                        <p:anim calcmode="lin" valueType="num" p14:bounceEnd="53333">
                                          <p:cBhvr additive="base">
                                            <p:cTn id="7" dur="750" fill="hold"/>
                                            <p:tgtEl>
                                              <p:spTgt spid="197"/>
                                            </p:tgtEl>
                                            <p:attrNameLst>
                                              <p:attrName>ppt_x</p:attrName>
                                            </p:attrNameLst>
                                          </p:cBhvr>
                                          <p:tavLst>
                                            <p:tav tm="0">
                                              <p:val>
                                                <p:strVal val="0-#ppt_w/2"/>
                                              </p:val>
                                            </p:tav>
                                            <p:tav tm="100000">
                                              <p:val>
                                                <p:strVal val="#ppt_x"/>
                                              </p:val>
                                            </p:tav>
                                          </p:tavLst>
                                        </p:anim>
                                        <p:anim calcmode="lin" valueType="num" p14:bounceEnd="53333">
                                          <p:cBhvr additive="base">
                                            <p:cTn id="8" dur="750" fill="hold"/>
                                            <p:tgtEl>
                                              <p:spTgt spid="19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53333">
                                      <p:stCondLst>
                                        <p:cond delay="500"/>
                                      </p:stCondLst>
                                      <p:childTnLst>
                                        <p:set>
                                          <p:cBhvr>
                                            <p:cTn id="10" dur="1" fill="hold">
                                              <p:stCondLst>
                                                <p:cond delay="0"/>
                                              </p:stCondLst>
                                            </p:cTn>
                                            <p:tgtEl>
                                              <p:spTgt spid="189"/>
                                            </p:tgtEl>
                                            <p:attrNameLst>
                                              <p:attrName>style.visibility</p:attrName>
                                            </p:attrNameLst>
                                          </p:cBhvr>
                                          <p:to>
                                            <p:strVal val="visible"/>
                                          </p:to>
                                        </p:set>
                                        <p:anim calcmode="lin" valueType="num" p14:bounceEnd="53333">
                                          <p:cBhvr additive="base">
                                            <p:cTn id="11" dur="750" fill="hold"/>
                                            <p:tgtEl>
                                              <p:spTgt spid="189"/>
                                            </p:tgtEl>
                                            <p:attrNameLst>
                                              <p:attrName>ppt_x</p:attrName>
                                            </p:attrNameLst>
                                          </p:cBhvr>
                                          <p:tavLst>
                                            <p:tav tm="0">
                                              <p:val>
                                                <p:strVal val="0-#ppt_w/2"/>
                                              </p:val>
                                            </p:tav>
                                            <p:tav tm="100000">
                                              <p:val>
                                                <p:strVal val="#ppt_x"/>
                                              </p:val>
                                            </p:tav>
                                          </p:tavLst>
                                        </p:anim>
                                        <p:anim calcmode="lin" valueType="num" p14:bounceEnd="53333">
                                          <p:cBhvr additive="base">
                                            <p:cTn id="12" dur="750" fill="hold"/>
                                            <p:tgtEl>
                                              <p:spTgt spid="18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14:presetBounceEnd="53333">
                                      <p:stCondLst>
                                        <p:cond delay="750"/>
                                      </p:stCondLst>
                                      <p:childTnLst>
                                        <p:set>
                                          <p:cBhvr>
                                            <p:cTn id="14" dur="1" fill="hold">
                                              <p:stCondLst>
                                                <p:cond delay="0"/>
                                              </p:stCondLst>
                                            </p:cTn>
                                            <p:tgtEl>
                                              <p:spTgt spid="185"/>
                                            </p:tgtEl>
                                            <p:attrNameLst>
                                              <p:attrName>style.visibility</p:attrName>
                                            </p:attrNameLst>
                                          </p:cBhvr>
                                          <p:to>
                                            <p:strVal val="visible"/>
                                          </p:to>
                                        </p:set>
                                        <p:anim calcmode="lin" valueType="num" p14:bounceEnd="53333">
                                          <p:cBhvr additive="base">
                                            <p:cTn id="15" dur="750" fill="hold"/>
                                            <p:tgtEl>
                                              <p:spTgt spid="185"/>
                                            </p:tgtEl>
                                            <p:attrNameLst>
                                              <p:attrName>ppt_x</p:attrName>
                                            </p:attrNameLst>
                                          </p:cBhvr>
                                          <p:tavLst>
                                            <p:tav tm="0">
                                              <p:val>
                                                <p:strVal val="0-#ppt_w/2"/>
                                              </p:val>
                                            </p:tav>
                                            <p:tav tm="100000">
                                              <p:val>
                                                <p:strVal val="#ppt_x"/>
                                              </p:val>
                                            </p:tav>
                                          </p:tavLst>
                                        </p:anim>
                                        <p:anim calcmode="lin" valueType="num" p14:bounceEnd="53333">
                                          <p:cBhvr additive="base">
                                            <p:cTn id="16" dur="750" fill="hold"/>
                                            <p:tgtEl>
                                              <p:spTgt spid="18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14:presetBounceEnd="53333">
                                      <p:stCondLst>
                                        <p:cond delay="1000"/>
                                      </p:stCondLst>
                                      <p:childTnLst>
                                        <p:set>
                                          <p:cBhvr>
                                            <p:cTn id="18" dur="1" fill="hold">
                                              <p:stCondLst>
                                                <p:cond delay="0"/>
                                              </p:stCondLst>
                                            </p:cTn>
                                            <p:tgtEl>
                                              <p:spTgt spid="181"/>
                                            </p:tgtEl>
                                            <p:attrNameLst>
                                              <p:attrName>style.visibility</p:attrName>
                                            </p:attrNameLst>
                                          </p:cBhvr>
                                          <p:to>
                                            <p:strVal val="visible"/>
                                          </p:to>
                                        </p:set>
                                        <p:anim calcmode="lin" valueType="num" p14:bounceEnd="53333">
                                          <p:cBhvr additive="base">
                                            <p:cTn id="19" dur="750" fill="hold"/>
                                            <p:tgtEl>
                                              <p:spTgt spid="181"/>
                                            </p:tgtEl>
                                            <p:attrNameLst>
                                              <p:attrName>ppt_x</p:attrName>
                                            </p:attrNameLst>
                                          </p:cBhvr>
                                          <p:tavLst>
                                            <p:tav tm="0">
                                              <p:val>
                                                <p:strVal val="0-#ppt_w/2"/>
                                              </p:val>
                                            </p:tav>
                                            <p:tav tm="100000">
                                              <p:val>
                                                <p:strVal val="#ppt_x"/>
                                              </p:val>
                                            </p:tav>
                                          </p:tavLst>
                                        </p:anim>
                                        <p:anim calcmode="lin" valueType="num" p14:bounceEnd="53333">
                                          <p:cBhvr additive="base">
                                            <p:cTn id="20" dur="750" fill="hold"/>
                                            <p:tgtEl>
                                              <p:spTgt spid="181"/>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14:presetBounceEnd="53333">
                                      <p:stCondLst>
                                        <p:cond delay="1250"/>
                                      </p:stCondLst>
                                      <p:childTnLst>
                                        <p:set>
                                          <p:cBhvr>
                                            <p:cTn id="22" dur="1" fill="hold">
                                              <p:stCondLst>
                                                <p:cond delay="0"/>
                                              </p:stCondLst>
                                            </p:cTn>
                                            <p:tgtEl>
                                              <p:spTgt spid="177"/>
                                            </p:tgtEl>
                                            <p:attrNameLst>
                                              <p:attrName>style.visibility</p:attrName>
                                            </p:attrNameLst>
                                          </p:cBhvr>
                                          <p:to>
                                            <p:strVal val="visible"/>
                                          </p:to>
                                        </p:set>
                                        <p:anim calcmode="lin" valueType="num" p14:bounceEnd="53333">
                                          <p:cBhvr additive="base">
                                            <p:cTn id="23" dur="750" fill="hold"/>
                                            <p:tgtEl>
                                              <p:spTgt spid="177"/>
                                            </p:tgtEl>
                                            <p:attrNameLst>
                                              <p:attrName>ppt_x</p:attrName>
                                            </p:attrNameLst>
                                          </p:cBhvr>
                                          <p:tavLst>
                                            <p:tav tm="0">
                                              <p:val>
                                                <p:strVal val="1+#ppt_w/2"/>
                                              </p:val>
                                            </p:tav>
                                            <p:tav tm="100000">
                                              <p:val>
                                                <p:strVal val="#ppt_x"/>
                                              </p:val>
                                            </p:tav>
                                          </p:tavLst>
                                        </p:anim>
                                        <p:anim calcmode="lin" valueType="num" p14:bounceEnd="53333">
                                          <p:cBhvr additive="base">
                                            <p:cTn id="24" dur="750" fill="hold"/>
                                            <p:tgtEl>
                                              <p:spTgt spid="177"/>
                                            </p:tgtEl>
                                            <p:attrNameLst>
                                              <p:attrName>ppt_y</p:attrName>
                                            </p:attrNameLst>
                                          </p:cBhvr>
                                          <p:tavLst>
                                            <p:tav tm="0">
                                              <p:val>
                                                <p:strVal val="#ppt_y"/>
                                              </p:val>
                                            </p:tav>
                                            <p:tav tm="100000">
                                              <p:val>
                                                <p:strVal val="#ppt_y"/>
                                              </p:val>
                                            </p:tav>
                                          </p:tavLst>
                                        </p:anim>
                                      </p:childTnLst>
                                    </p:cTn>
                                  </p:par>
                                  <p:par>
                                    <p:cTn id="25" presetID="2" presetClass="entr" presetSubtype="4" fill="hold" nodeType="withEffect" p14:presetBounceEnd="53333">
                                      <p:stCondLst>
                                        <p:cond delay="1500"/>
                                      </p:stCondLst>
                                      <p:childTnLst>
                                        <p:set>
                                          <p:cBhvr>
                                            <p:cTn id="26" dur="1" fill="hold">
                                              <p:stCondLst>
                                                <p:cond delay="0"/>
                                              </p:stCondLst>
                                            </p:cTn>
                                            <p:tgtEl>
                                              <p:spTgt spid="193"/>
                                            </p:tgtEl>
                                            <p:attrNameLst>
                                              <p:attrName>style.visibility</p:attrName>
                                            </p:attrNameLst>
                                          </p:cBhvr>
                                          <p:to>
                                            <p:strVal val="visible"/>
                                          </p:to>
                                        </p:set>
                                        <p:anim calcmode="lin" valueType="num" p14:bounceEnd="53333">
                                          <p:cBhvr additive="base">
                                            <p:cTn id="27" dur="750" fill="hold"/>
                                            <p:tgtEl>
                                              <p:spTgt spid="193"/>
                                            </p:tgtEl>
                                            <p:attrNameLst>
                                              <p:attrName>ppt_x</p:attrName>
                                            </p:attrNameLst>
                                          </p:cBhvr>
                                          <p:tavLst>
                                            <p:tav tm="0">
                                              <p:val>
                                                <p:strVal val="#ppt_x"/>
                                              </p:val>
                                            </p:tav>
                                            <p:tav tm="100000">
                                              <p:val>
                                                <p:strVal val="#ppt_x"/>
                                              </p:val>
                                            </p:tav>
                                          </p:tavLst>
                                        </p:anim>
                                        <p:anim calcmode="lin" valueType="num" p14:bounceEnd="53333">
                                          <p:cBhvr additive="base">
                                            <p:cTn id="28" dur="750" fill="hold"/>
                                            <p:tgtEl>
                                              <p:spTgt spid="1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197"/>
                                            </p:tgtEl>
                                            <p:attrNameLst>
                                              <p:attrName>style.visibility</p:attrName>
                                            </p:attrNameLst>
                                          </p:cBhvr>
                                          <p:to>
                                            <p:strVal val="visible"/>
                                          </p:to>
                                        </p:set>
                                        <p:anim calcmode="lin" valueType="num">
                                          <p:cBhvr additive="base">
                                            <p:cTn id="7" dur="750" fill="hold"/>
                                            <p:tgtEl>
                                              <p:spTgt spid="197"/>
                                            </p:tgtEl>
                                            <p:attrNameLst>
                                              <p:attrName>ppt_x</p:attrName>
                                            </p:attrNameLst>
                                          </p:cBhvr>
                                          <p:tavLst>
                                            <p:tav tm="0">
                                              <p:val>
                                                <p:strVal val="0-#ppt_w/2"/>
                                              </p:val>
                                            </p:tav>
                                            <p:tav tm="100000">
                                              <p:val>
                                                <p:strVal val="#ppt_x"/>
                                              </p:val>
                                            </p:tav>
                                          </p:tavLst>
                                        </p:anim>
                                        <p:anim calcmode="lin" valueType="num">
                                          <p:cBhvr additive="base">
                                            <p:cTn id="8" dur="750" fill="hold"/>
                                            <p:tgtEl>
                                              <p:spTgt spid="19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500"/>
                                      </p:stCondLst>
                                      <p:childTnLst>
                                        <p:set>
                                          <p:cBhvr>
                                            <p:cTn id="10" dur="1" fill="hold">
                                              <p:stCondLst>
                                                <p:cond delay="0"/>
                                              </p:stCondLst>
                                            </p:cTn>
                                            <p:tgtEl>
                                              <p:spTgt spid="189"/>
                                            </p:tgtEl>
                                            <p:attrNameLst>
                                              <p:attrName>style.visibility</p:attrName>
                                            </p:attrNameLst>
                                          </p:cBhvr>
                                          <p:to>
                                            <p:strVal val="visible"/>
                                          </p:to>
                                        </p:set>
                                        <p:anim calcmode="lin" valueType="num">
                                          <p:cBhvr additive="base">
                                            <p:cTn id="11" dur="750" fill="hold"/>
                                            <p:tgtEl>
                                              <p:spTgt spid="189"/>
                                            </p:tgtEl>
                                            <p:attrNameLst>
                                              <p:attrName>ppt_x</p:attrName>
                                            </p:attrNameLst>
                                          </p:cBhvr>
                                          <p:tavLst>
                                            <p:tav tm="0">
                                              <p:val>
                                                <p:strVal val="0-#ppt_w/2"/>
                                              </p:val>
                                            </p:tav>
                                            <p:tav tm="100000">
                                              <p:val>
                                                <p:strVal val="#ppt_x"/>
                                              </p:val>
                                            </p:tav>
                                          </p:tavLst>
                                        </p:anim>
                                        <p:anim calcmode="lin" valueType="num">
                                          <p:cBhvr additive="base">
                                            <p:cTn id="12" dur="750" fill="hold"/>
                                            <p:tgtEl>
                                              <p:spTgt spid="18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750"/>
                                      </p:stCondLst>
                                      <p:childTnLst>
                                        <p:set>
                                          <p:cBhvr>
                                            <p:cTn id="14" dur="1" fill="hold">
                                              <p:stCondLst>
                                                <p:cond delay="0"/>
                                              </p:stCondLst>
                                            </p:cTn>
                                            <p:tgtEl>
                                              <p:spTgt spid="185"/>
                                            </p:tgtEl>
                                            <p:attrNameLst>
                                              <p:attrName>style.visibility</p:attrName>
                                            </p:attrNameLst>
                                          </p:cBhvr>
                                          <p:to>
                                            <p:strVal val="visible"/>
                                          </p:to>
                                        </p:set>
                                        <p:anim calcmode="lin" valueType="num">
                                          <p:cBhvr additive="base">
                                            <p:cTn id="15" dur="750" fill="hold"/>
                                            <p:tgtEl>
                                              <p:spTgt spid="185"/>
                                            </p:tgtEl>
                                            <p:attrNameLst>
                                              <p:attrName>ppt_x</p:attrName>
                                            </p:attrNameLst>
                                          </p:cBhvr>
                                          <p:tavLst>
                                            <p:tav tm="0">
                                              <p:val>
                                                <p:strVal val="0-#ppt_w/2"/>
                                              </p:val>
                                            </p:tav>
                                            <p:tav tm="100000">
                                              <p:val>
                                                <p:strVal val="#ppt_x"/>
                                              </p:val>
                                            </p:tav>
                                          </p:tavLst>
                                        </p:anim>
                                        <p:anim calcmode="lin" valueType="num">
                                          <p:cBhvr additive="base">
                                            <p:cTn id="16" dur="750" fill="hold"/>
                                            <p:tgtEl>
                                              <p:spTgt spid="18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181"/>
                                            </p:tgtEl>
                                            <p:attrNameLst>
                                              <p:attrName>style.visibility</p:attrName>
                                            </p:attrNameLst>
                                          </p:cBhvr>
                                          <p:to>
                                            <p:strVal val="visible"/>
                                          </p:to>
                                        </p:set>
                                        <p:anim calcmode="lin" valueType="num">
                                          <p:cBhvr additive="base">
                                            <p:cTn id="19" dur="750" fill="hold"/>
                                            <p:tgtEl>
                                              <p:spTgt spid="181"/>
                                            </p:tgtEl>
                                            <p:attrNameLst>
                                              <p:attrName>ppt_x</p:attrName>
                                            </p:attrNameLst>
                                          </p:cBhvr>
                                          <p:tavLst>
                                            <p:tav tm="0">
                                              <p:val>
                                                <p:strVal val="0-#ppt_w/2"/>
                                              </p:val>
                                            </p:tav>
                                            <p:tav tm="100000">
                                              <p:val>
                                                <p:strVal val="#ppt_x"/>
                                              </p:val>
                                            </p:tav>
                                          </p:tavLst>
                                        </p:anim>
                                        <p:anim calcmode="lin" valueType="num">
                                          <p:cBhvr additive="base">
                                            <p:cTn id="20" dur="750" fill="hold"/>
                                            <p:tgtEl>
                                              <p:spTgt spid="181"/>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1250"/>
                                      </p:stCondLst>
                                      <p:childTnLst>
                                        <p:set>
                                          <p:cBhvr>
                                            <p:cTn id="22" dur="1" fill="hold">
                                              <p:stCondLst>
                                                <p:cond delay="0"/>
                                              </p:stCondLst>
                                            </p:cTn>
                                            <p:tgtEl>
                                              <p:spTgt spid="177"/>
                                            </p:tgtEl>
                                            <p:attrNameLst>
                                              <p:attrName>style.visibility</p:attrName>
                                            </p:attrNameLst>
                                          </p:cBhvr>
                                          <p:to>
                                            <p:strVal val="visible"/>
                                          </p:to>
                                        </p:set>
                                        <p:anim calcmode="lin" valueType="num">
                                          <p:cBhvr additive="base">
                                            <p:cTn id="23" dur="750" fill="hold"/>
                                            <p:tgtEl>
                                              <p:spTgt spid="177"/>
                                            </p:tgtEl>
                                            <p:attrNameLst>
                                              <p:attrName>ppt_x</p:attrName>
                                            </p:attrNameLst>
                                          </p:cBhvr>
                                          <p:tavLst>
                                            <p:tav tm="0">
                                              <p:val>
                                                <p:strVal val="1+#ppt_w/2"/>
                                              </p:val>
                                            </p:tav>
                                            <p:tav tm="100000">
                                              <p:val>
                                                <p:strVal val="#ppt_x"/>
                                              </p:val>
                                            </p:tav>
                                          </p:tavLst>
                                        </p:anim>
                                        <p:anim calcmode="lin" valueType="num">
                                          <p:cBhvr additive="base">
                                            <p:cTn id="24" dur="750" fill="hold"/>
                                            <p:tgtEl>
                                              <p:spTgt spid="177"/>
                                            </p:tgtEl>
                                            <p:attrNameLst>
                                              <p:attrName>ppt_y</p:attrName>
                                            </p:attrNameLst>
                                          </p:cBhvr>
                                          <p:tavLst>
                                            <p:tav tm="0">
                                              <p:val>
                                                <p:strVal val="#ppt_y"/>
                                              </p:val>
                                            </p:tav>
                                            <p:tav tm="100000">
                                              <p:val>
                                                <p:strVal val="#ppt_y"/>
                                              </p:val>
                                            </p:tav>
                                          </p:tavLst>
                                        </p:anim>
                                      </p:childTnLst>
                                    </p:cTn>
                                  </p:par>
                                  <p:par>
                                    <p:cTn id="25" presetID="2" presetClass="entr" presetSubtype="4" fill="hold" nodeType="withEffect">
                                      <p:stCondLst>
                                        <p:cond delay="1500"/>
                                      </p:stCondLst>
                                      <p:childTnLst>
                                        <p:set>
                                          <p:cBhvr>
                                            <p:cTn id="26" dur="1" fill="hold">
                                              <p:stCondLst>
                                                <p:cond delay="0"/>
                                              </p:stCondLst>
                                            </p:cTn>
                                            <p:tgtEl>
                                              <p:spTgt spid="193"/>
                                            </p:tgtEl>
                                            <p:attrNameLst>
                                              <p:attrName>style.visibility</p:attrName>
                                            </p:attrNameLst>
                                          </p:cBhvr>
                                          <p:to>
                                            <p:strVal val="visible"/>
                                          </p:to>
                                        </p:set>
                                        <p:anim calcmode="lin" valueType="num">
                                          <p:cBhvr additive="base">
                                            <p:cTn id="27" dur="750" fill="hold"/>
                                            <p:tgtEl>
                                              <p:spTgt spid="193"/>
                                            </p:tgtEl>
                                            <p:attrNameLst>
                                              <p:attrName>ppt_x</p:attrName>
                                            </p:attrNameLst>
                                          </p:cBhvr>
                                          <p:tavLst>
                                            <p:tav tm="0">
                                              <p:val>
                                                <p:strVal val="#ppt_x"/>
                                              </p:val>
                                            </p:tav>
                                            <p:tav tm="100000">
                                              <p:val>
                                                <p:strVal val="#ppt_x"/>
                                              </p:val>
                                            </p:tav>
                                          </p:tavLst>
                                        </p:anim>
                                        <p:anim calcmode="lin" valueType="num">
                                          <p:cBhvr additive="base">
                                            <p:cTn id="28" dur="750" fill="hold"/>
                                            <p:tgtEl>
                                              <p:spTgt spid="1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1147500" y="4600565"/>
            <a:ext cx="1675652" cy="318100"/>
          </a:xfrm>
          <a:prstGeom prst="rect">
            <a:avLst/>
          </a:prstGeom>
          <a:noFill/>
        </p:spPr>
        <p:txBody>
          <a:bodyPr wrap="none" rtlCol="0">
            <a:spAutoFit/>
          </a:bodyPr>
          <a:lstStyle/>
          <a:p>
            <a:pPr algn="ctr"/>
            <a:r>
              <a:rPr lang="en-ID" sz="1467" dirty="0">
                <a:solidFill>
                  <a:schemeClr val="tx1">
                    <a:lumMod val="65000"/>
                    <a:lumOff val="35000"/>
                  </a:schemeClr>
                </a:solidFill>
                <a:latin typeface="+mj-lt"/>
              </a:rPr>
              <a:t>Martina </a:t>
            </a:r>
            <a:r>
              <a:rPr lang="en-ID" sz="1467" dirty="0" err="1">
                <a:solidFill>
                  <a:schemeClr val="tx1">
                    <a:lumMod val="65000"/>
                    <a:lumOff val="35000"/>
                  </a:schemeClr>
                </a:solidFill>
                <a:latin typeface="+mj-lt"/>
              </a:rPr>
              <a:t>Musterfrau</a:t>
            </a:r>
            <a:endParaRPr lang="en-US" sz="1467" dirty="0">
              <a:solidFill>
                <a:schemeClr val="tx1">
                  <a:lumMod val="65000"/>
                  <a:lumOff val="35000"/>
                </a:schemeClr>
              </a:solidFill>
              <a:latin typeface="+mj-lt"/>
            </a:endParaRPr>
          </a:p>
        </p:txBody>
      </p:sp>
      <p:sp>
        <p:nvSpPr>
          <p:cNvPr id="46" name="Rectangle 45"/>
          <p:cNvSpPr/>
          <p:nvPr/>
        </p:nvSpPr>
        <p:spPr>
          <a:xfrm>
            <a:off x="903813" y="4952306"/>
            <a:ext cx="2163017" cy="585032"/>
          </a:xfrm>
          <a:prstGeom prst="rect">
            <a:avLst/>
          </a:prstGeom>
        </p:spPr>
        <p:txBody>
          <a:bodyPr wrap="square">
            <a:spAutoFit/>
          </a:bodyPr>
          <a:lstStyle/>
          <a:p>
            <a:pPr algn="ctr">
              <a:lnSpc>
                <a:spcPct val="150000"/>
              </a:lnSpc>
            </a:pPr>
            <a:r>
              <a:rPr lang="id-ID" sz="1067" dirty="0">
                <a:solidFill>
                  <a:schemeClr val="tx1">
                    <a:lumMod val="50000"/>
                    <a:lumOff val="50000"/>
                  </a:schemeClr>
                </a:solidFill>
              </a:rPr>
              <a:t>Powerfull presentation material for all business</a:t>
            </a:r>
          </a:p>
        </p:txBody>
      </p:sp>
      <p:sp>
        <p:nvSpPr>
          <p:cNvPr id="49" name="TextBox 48"/>
          <p:cNvSpPr txBox="1"/>
          <p:nvPr/>
        </p:nvSpPr>
        <p:spPr>
          <a:xfrm>
            <a:off x="3870466" y="4600565"/>
            <a:ext cx="1717778" cy="318100"/>
          </a:xfrm>
          <a:prstGeom prst="rect">
            <a:avLst/>
          </a:prstGeom>
          <a:noFill/>
        </p:spPr>
        <p:txBody>
          <a:bodyPr wrap="none" rtlCol="0">
            <a:spAutoFit/>
          </a:bodyPr>
          <a:lstStyle/>
          <a:p>
            <a:pPr algn="ctr"/>
            <a:r>
              <a:rPr lang="en-ID" sz="1467" dirty="0">
                <a:solidFill>
                  <a:schemeClr val="tx1">
                    <a:lumMod val="65000"/>
                    <a:lumOff val="35000"/>
                  </a:schemeClr>
                </a:solidFill>
                <a:latin typeface="+mj-lt"/>
              </a:rPr>
              <a:t>Martin </a:t>
            </a:r>
            <a:r>
              <a:rPr lang="en-ID" sz="1467" dirty="0" err="1">
                <a:solidFill>
                  <a:schemeClr val="tx1">
                    <a:lumMod val="65000"/>
                    <a:lumOff val="35000"/>
                  </a:schemeClr>
                </a:solidFill>
                <a:latin typeface="+mj-lt"/>
              </a:rPr>
              <a:t>Mustermann</a:t>
            </a:r>
            <a:endParaRPr lang="en-US" sz="1467" dirty="0">
              <a:solidFill>
                <a:schemeClr val="tx1">
                  <a:lumMod val="65000"/>
                  <a:lumOff val="35000"/>
                </a:schemeClr>
              </a:solidFill>
              <a:latin typeface="+mj-lt"/>
            </a:endParaRPr>
          </a:p>
        </p:txBody>
      </p:sp>
      <p:sp>
        <p:nvSpPr>
          <p:cNvPr id="56" name="Rectangle 55"/>
          <p:cNvSpPr/>
          <p:nvPr/>
        </p:nvSpPr>
        <p:spPr>
          <a:xfrm>
            <a:off x="3647842" y="4952306"/>
            <a:ext cx="2163017" cy="585032"/>
          </a:xfrm>
          <a:prstGeom prst="rect">
            <a:avLst/>
          </a:prstGeom>
        </p:spPr>
        <p:txBody>
          <a:bodyPr wrap="square">
            <a:spAutoFit/>
          </a:bodyPr>
          <a:lstStyle/>
          <a:p>
            <a:pPr algn="ctr">
              <a:lnSpc>
                <a:spcPct val="150000"/>
              </a:lnSpc>
            </a:pPr>
            <a:r>
              <a:rPr lang="id-ID" sz="1067" dirty="0">
                <a:solidFill>
                  <a:schemeClr val="tx1">
                    <a:lumMod val="50000"/>
                    <a:lumOff val="50000"/>
                  </a:schemeClr>
                </a:solidFill>
              </a:rPr>
              <a:t>Powerfull presentation material for all business</a:t>
            </a:r>
          </a:p>
        </p:txBody>
      </p:sp>
      <p:sp>
        <p:nvSpPr>
          <p:cNvPr id="57" name="TextBox 56"/>
          <p:cNvSpPr txBox="1"/>
          <p:nvPr/>
        </p:nvSpPr>
        <p:spPr>
          <a:xfrm>
            <a:off x="6628810" y="4600565"/>
            <a:ext cx="1675652" cy="318100"/>
          </a:xfrm>
          <a:prstGeom prst="rect">
            <a:avLst/>
          </a:prstGeom>
          <a:noFill/>
        </p:spPr>
        <p:txBody>
          <a:bodyPr wrap="none" rtlCol="0">
            <a:spAutoFit/>
          </a:bodyPr>
          <a:lstStyle/>
          <a:p>
            <a:pPr algn="ctr"/>
            <a:r>
              <a:rPr lang="en-ID" sz="1467" dirty="0">
                <a:solidFill>
                  <a:schemeClr val="tx1">
                    <a:lumMod val="65000"/>
                    <a:lumOff val="35000"/>
                  </a:schemeClr>
                </a:solidFill>
                <a:latin typeface="+mj-lt"/>
              </a:rPr>
              <a:t>Martina </a:t>
            </a:r>
            <a:r>
              <a:rPr lang="en-ID" sz="1467" dirty="0" err="1">
                <a:solidFill>
                  <a:schemeClr val="tx1">
                    <a:lumMod val="65000"/>
                    <a:lumOff val="35000"/>
                  </a:schemeClr>
                </a:solidFill>
                <a:latin typeface="+mj-lt"/>
              </a:rPr>
              <a:t>Musterfrau</a:t>
            </a:r>
            <a:endParaRPr lang="en-ID" sz="1467" dirty="0">
              <a:solidFill>
                <a:schemeClr val="tx1">
                  <a:lumMod val="65000"/>
                  <a:lumOff val="35000"/>
                </a:schemeClr>
              </a:solidFill>
              <a:latin typeface="+mj-lt"/>
            </a:endParaRPr>
          </a:p>
        </p:txBody>
      </p:sp>
      <p:sp>
        <p:nvSpPr>
          <p:cNvPr id="58" name="Rectangle 57"/>
          <p:cNvSpPr/>
          <p:nvPr/>
        </p:nvSpPr>
        <p:spPr>
          <a:xfrm>
            <a:off x="6385126" y="4952306"/>
            <a:ext cx="2163017" cy="585032"/>
          </a:xfrm>
          <a:prstGeom prst="rect">
            <a:avLst/>
          </a:prstGeom>
        </p:spPr>
        <p:txBody>
          <a:bodyPr wrap="square">
            <a:spAutoFit/>
          </a:bodyPr>
          <a:lstStyle/>
          <a:p>
            <a:pPr algn="ctr">
              <a:lnSpc>
                <a:spcPct val="150000"/>
              </a:lnSpc>
            </a:pPr>
            <a:r>
              <a:rPr lang="id-ID" sz="1067" dirty="0">
                <a:solidFill>
                  <a:schemeClr val="tx1">
                    <a:lumMod val="50000"/>
                    <a:lumOff val="50000"/>
                  </a:schemeClr>
                </a:solidFill>
              </a:rPr>
              <a:t>Powerfull presentation material for all business</a:t>
            </a:r>
          </a:p>
        </p:txBody>
      </p:sp>
      <p:sp>
        <p:nvSpPr>
          <p:cNvPr id="59" name="TextBox 58"/>
          <p:cNvSpPr txBox="1"/>
          <p:nvPr/>
        </p:nvSpPr>
        <p:spPr>
          <a:xfrm>
            <a:off x="9345032" y="4600565"/>
            <a:ext cx="1717778" cy="318100"/>
          </a:xfrm>
          <a:prstGeom prst="rect">
            <a:avLst/>
          </a:prstGeom>
          <a:noFill/>
        </p:spPr>
        <p:txBody>
          <a:bodyPr wrap="none" rtlCol="0">
            <a:spAutoFit/>
          </a:bodyPr>
          <a:lstStyle/>
          <a:p>
            <a:pPr algn="ctr"/>
            <a:r>
              <a:rPr lang="en-ID" sz="1467" dirty="0">
                <a:solidFill>
                  <a:schemeClr val="tx1">
                    <a:lumMod val="65000"/>
                    <a:lumOff val="35000"/>
                  </a:schemeClr>
                </a:solidFill>
                <a:latin typeface="+mj-lt"/>
              </a:rPr>
              <a:t>Martin </a:t>
            </a:r>
            <a:r>
              <a:rPr lang="en-ID" sz="1467" dirty="0" err="1">
                <a:solidFill>
                  <a:schemeClr val="tx1">
                    <a:lumMod val="65000"/>
                    <a:lumOff val="35000"/>
                  </a:schemeClr>
                </a:solidFill>
                <a:latin typeface="+mj-lt"/>
              </a:rPr>
              <a:t>Mustermann</a:t>
            </a:r>
            <a:endParaRPr lang="en-ID" sz="1467" dirty="0">
              <a:solidFill>
                <a:schemeClr val="tx1">
                  <a:lumMod val="65000"/>
                  <a:lumOff val="35000"/>
                </a:schemeClr>
              </a:solidFill>
              <a:latin typeface="+mj-lt"/>
            </a:endParaRPr>
          </a:p>
        </p:txBody>
      </p:sp>
      <p:sp>
        <p:nvSpPr>
          <p:cNvPr id="60" name="Rectangle 59"/>
          <p:cNvSpPr/>
          <p:nvPr/>
        </p:nvSpPr>
        <p:spPr>
          <a:xfrm>
            <a:off x="9122410" y="4952306"/>
            <a:ext cx="2163017" cy="585032"/>
          </a:xfrm>
          <a:prstGeom prst="rect">
            <a:avLst/>
          </a:prstGeom>
        </p:spPr>
        <p:txBody>
          <a:bodyPr wrap="square">
            <a:spAutoFit/>
          </a:bodyPr>
          <a:lstStyle/>
          <a:p>
            <a:pPr algn="ctr">
              <a:lnSpc>
                <a:spcPct val="150000"/>
              </a:lnSpc>
            </a:pPr>
            <a:r>
              <a:rPr lang="id-ID" sz="1067" dirty="0">
                <a:solidFill>
                  <a:schemeClr val="tx1">
                    <a:lumMod val="50000"/>
                    <a:lumOff val="50000"/>
                  </a:schemeClr>
                </a:solidFill>
              </a:rPr>
              <a:t>Powerfull presentation material for all business</a:t>
            </a:r>
          </a:p>
        </p:txBody>
      </p:sp>
      <p:sp>
        <p:nvSpPr>
          <p:cNvPr id="2" name="Picture Placeholder 1"/>
          <p:cNvSpPr>
            <a:spLocks noGrp="1"/>
          </p:cNvSpPr>
          <p:nvPr>
            <p:ph type="pic" sz="quarter" idx="10"/>
          </p:nvPr>
        </p:nvSpPr>
        <p:spPr/>
      </p:sp>
      <p:sp>
        <p:nvSpPr>
          <p:cNvPr id="3" name="Picture Placeholder 2"/>
          <p:cNvSpPr>
            <a:spLocks noGrp="1"/>
          </p:cNvSpPr>
          <p:nvPr>
            <p:ph type="pic" sz="quarter" idx="11"/>
          </p:nvPr>
        </p:nvSpPr>
        <p:spPr/>
      </p:sp>
      <p:sp>
        <p:nvSpPr>
          <p:cNvPr id="4" name="Picture Placeholder 3"/>
          <p:cNvSpPr>
            <a:spLocks noGrp="1"/>
          </p:cNvSpPr>
          <p:nvPr>
            <p:ph type="pic" sz="quarter" idx="12"/>
          </p:nvPr>
        </p:nvSpPr>
        <p:spPr/>
      </p:sp>
      <p:sp>
        <p:nvSpPr>
          <p:cNvPr id="5" name="Picture Placeholder 4"/>
          <p:cNvSpPr>
            <a:spLocks noGrp="1"/>
          </p:cNvSpPr>
          <p:nvPr>
            <p:ph type="pic" sz="quarter" idx="13"/>
          </p:nvPr>
        </p:nvSpPr>
        <p:spPr/>
      </p:sp>
      <p:sp>
        <p:nvSpPr>
          <p:cNvPr id="52" name="TextBox 65">
            <a:extLst>
              <a:ext uri="{FF2B5EF4-FFF2-40B4-BE49-F238E27FC236}">
                <a16:creationId xmlns:a16="http://schemas.microsoft.com/office/drawing/2014/main" id="{F4813E0F-731C-4846-B7E6-14D311C27025}"/>
              </a:ext>
            </a:extLst>
          </p:cNvPr>
          <p:cNvSpPr txBox="1"/>
          <p:nvPr/>
        </p:nvSpPr>
        <p:spPr>
          <a:xfrm>
            <a:off x="4098097" y="587093"/>
            <a:ext cx="3995837" cy="523220"/>
          </a:xfrm>
          <a:prstGeom prst="rect">
            <a:avLst/>
          </a:prstGeom>
          <a:noFill/>
        </p:spPr>
        <p:txBody>
          <a:bodyPr wrap="none" rtlCol="0">
            <a:spAutoFit/>
          </a:bodyPr>
          <a:lstStyle/>
          <a:p>
            <a:pPr algn="ctr"/>
            <a:r>
              <a:rPr lang="en-ID" sz="2800" dirty="0" err="1">
                <a:solidFill>
                  <a:schemeClr val="tx1">
                    <a:lumMod val="65000"/>
                    <a:lumOff val="35000"/>
                  </a:schemeClr>
                </a:solidFill>
                <a:latin typeface="+mj-lt"/>
              </a:rPr>
              <a:t>Hier</a:t>
            </a:r>
            <a:r>
              <a:rPr lang="en-ID" sz="2800" dirty="0">
                <a:solidFill>
                  <a:schemeClr val="tx1">
                    <a:lumMod val="65000"/>
                    <a:lumOff val="35000"/>
                  </a:schemeClr>
                </a:solidFill>
                <a:latin typeface="+mj-lt"/>
              </a:rPr>
              <a:t> </a:t>
            </a:r>
            <a:r>
              <a:rPr lang="en-ID" sz="2800" dirty="0" err="1">
                <a:solidFill>
                  <a:schemeClr val="tx1">
                    <a:lumMod val="65000"/>
                    <a:lumOff val="35000"/>
                  </a:schemeClr>
                </a:solidFill>
                <a:latin typeface="+mj-lt"/>
              </a:rPr>
              <a:t>steht</a:t>
            </a:r>
            <a:r>
              <a:rPr lang="en-ID" sz="2800" dirty="0">
                <a:solidFill>
                  <a:schemeClr val="tx1">
                    <a:lumMod val="65000"/>
                    <a:lumOff val="35000"/>
                  </a:schemeClr>
                </a:solidFill>
                <a:latin typeface="+mj-lt"/>
              </a:rPr>
              <a:t> </a:t>
            </a:r>
            <a:r>
              <a:rPr lang="en-ID" sz="2800" dirty="0" err="1">
                <a:solidFill>
                  <a:schemeClr val="tx1">
                    <a:lumMod val="65000"/>
                    <a:lumOff val="35000"/>
                  </a:schemeClr>
                </a:solidFill>
                <a:latin typeface="+mj-lt"/>
              </a:rPr>
              <a:t>eine</a:t>
            </a:r>
            <a:r>
              <a:rPr lang="en-ID" sz="2800" dirty="0">
                <a:solidFill>
                  <a:schemeClr val="tx1">
                    <a:lumMod val="65000"/>
                    <a:lumOff val="35000"/>
                  </a:schemeClr>
                </a:solidFill>
                <a:latin typeface="+mj-lt"/>
              </a:rPr>
              <a:t> </a:t>
            </a:r>
            <a:r>
              <a:rPr lang="en-ID" sz="2800" dirty="0" err="1">
                <a:solidFill>
                  <a:schemeClr val="tx1">
                    <a:lumMod val="65000"/>
                    <a:lumOff val="35000"/>
                  </a:schemeClr>
                </a:solidFill>
                <a:latin typeface="+mj-lt"/>
              </a:rPr>
              <a:t>Überschrift</a:t>
            </a:r>
            <a:endParaRPr lang="en-ID" sz="2800" dirty="0">
              <a:solidFill>
                <a:schemeClr val="tx1">
                  <a:lumMod val="65000"/>
                  <a:lumOff val="35000"/>
                </a:schemeClr>
              </a:solidFill>
              <a:latin typeface="+mj-lt"/>
            </a:endParaRPr>
          </a:p>
        </p:txBody>
      </p:sp>
      <p:sp>
        <p:nvSpPr>
          <p:cNvPr id="53" name="TextBox 66">
            <a:extLst>
              <a:ext uri="{FF2B5EF4-FFF2-40B4-BE49-F238E27FC236}">
                <a16:creationId xmlns:a16="http://schemas.microsoft.com/office/drawing/2014/main" id="{02BA57F2-E291-864C-9884-538E3FDD452D}"/>
              </a:ext>
            </a:extLst>
          </p:cNvPr>
          <p:cNvSpPr txBox="1"/>
          <p:nvPr/>
        </p:nvSpPr>
        <p:spPr>
          <a:xfrm>
            <a:off x="3254700" y="1110313"/>
            <a:ext cx="5682646" cy="276999"/>
          </a:xfrm>
          <a:prstGeom prst="rect">
            <a:avLst/>
          </a:prstGeom>
          <a:noFill/>
        </p:spPr>
        <p:txBody>
          <a:bodyPr wrap="none" rtlCol="0">
            <a:spAutoFit/>
          </a:bodyPr>
          <a:lstStyle/>
          <a:p>
            <a:pPr algn="ctr"/>
            <a:r>
              <a:rPr lang="id-ID" sz="1200" dirty="0" err="1">
                <a:solidFill>
                  <a:schemeClr val="bg1">
                    <a:lumMod val="65000"/>
                  </a:schemeClr>
                </a:solidFill>
              </a:rPr>
              <a:t>Und</a:t>
            </a:r>
            <a:r>
              <a:rPr lang="id-ID" sz="1200" dirty="0">
                <a:solidFill>
                  <a:schemeClr val="bg1">
                    <a:lumMod val="65000"/>
                  </a:schemeClr>
                </a:solidFill>
              </a:rPr>
              <a:t> </a:t>
            </a:r>
            <a:r>
              <a:rPr lang="id-ID" sz="1200" dirty="0" err="1">
                <a:solidFill>
                  <a:schemeClr val="bg1">
                    <a:lumMod val="65000"/>
                  </a:schemeClr>
                </a:solidFill>
              </a:rPr>
              <a:t>hier</a:t>
            </a:r>
            <a:r>
              <a:rPr lang="id-ID" sz="1200" dirty="0">
                <a:solidFill>
                  <a:schemeClr val="bg1">
                    <a:lumMod val="65000"/>
                  </a:schemeClr>
                </a:solidFill>
              </a:rPr>
              <a:t> </a:t>
            </a:r>
            <a:r>
              <a:rPr lang="id-ID" sz="1200" dirty="0" err="1">
                <a:solidFill>
                  <a:schemeClr val="bg1">
                    <a:lumMod val="65000"/>
                  </a:schemeClr>
                </a:solidFill>
              </a:rPr>
              <a:t>steht</a:t>
            </a:r>
            <a:r>
              <a:rPr lang="id-ID" sz="1200" dirty="0">
                <a:solidFill>
                  <a:schemeClr val="bg1">
                    <a:lumMod val="65000"/>
                  </a:schemeClr>
                </a:solidFill>
              </a:rPr>
              <a:t> zum </a:t>
            </a:r>
            <a:r>
              <a:rPr lang="id-ID" sz="1200" dirty="0" err="1">
                <a:solidFill>
                  <a:schemeClr val="bg1">
                    <a:lumMod val="65000"/>
                  </a:schemeClr>
                </a:solidFill>
              </a:rPr>
              <a:t>Beispiel</a:t>
            </a:r>
            <a:r>
              <a:rPr lang="id-ID" sz="1200" dirty="0">
                <a:solidFill>
                  <a:schemeClr val="bg1">
                    <a:lumMod val="65000"/>
                  </a:schemeClr>
                </a:solidFill>
              </a:rPr>
              <a:t> </a:t>
            </a:r>
            <a:r>
              <a:rPr lang="id-ID" sz="1200" dirty="0" err="1">
                <a:solidFill>
                  <a:schemeClr val="bg1">
                    <a:lumMod val="65000"/>
                  </a:schemeClr>
                </a:solidFill>
              </a:rPr>
              <a:t>eine</a:t>
            </a:r>
            <a:r>
              <a:rPr lang="id-ID" sz="1200" dirty="0">
                <a:solidFill>
                  <a:schemeClr val="bg1">
                    <a:lumMod val="65000"/>
                  </a:schemeClr>
                </a:solidFill>
              </a:rPr>
              <a:t> </a:t>
            </a:r>
            <a:r>
              <a:rPr lang="id-ID" sz="1200" dirty="0" err="1">
                <a:solidFill>
                  <a:schemeClr val="bg1">
                    <a:lumMod val="65000"/>
                  </a:schemeClr>
                </a:solidFill>
              </a:rPr>
              <a:t>längere</a:t>
            </a:r>
            <a:r>
              <a:rPr lang="id-ID" sz="1200" dirty="0">
                <a:solidFill>
                  <a:schemeClr val="bg1">
                    <a:lumMod val="65000"/>
                  </a:schemeClr>
                </a:solidFill>
              </a:rPr>
              <a:t> </a:t>
            </a:r>
            <a:r>
              <a:rPr lang="id-ID" sz="1200" dirty="0" err="1">
                <a:solidFill>
                  <a:schemeClr val="bg1">
                    <a:lumMod val="65000"/>
                  </a:schemeClr>
                </a:solidFill>
              </a:rPr>
              <a:t>Anmerkung</a:t>
            </a:r>
            <a:r>
              <a:rPr lang="id-ID" sz="1200" dirty="0">
                <a:solidFill>
                  <a:schemeClr val="bg1">
                    <a:lumMod val="65000"/>
                  </a:schemeClr>
                </a:solidFill>
              </a:rPr>
              <a:t> </a:t>
            </a:r>
            <a:r>
              <a:rPr lang="id-ID" sz="1200" dirty="0" err="1">
                <a:solidFill>
                  <a:schemeClr val="bg1">
                    <a:lumMod val="65000"/>
                  </a:schemeClr>
                </a:solidFill>
              </a:rPr>
              <a:t>und</a:t>
            </a:r>
            <a:r>
              <a:rPr lang="id-ID" sz="1200" dirty="0">
                <a:solidFill>
                  <a:schemeClr val="bg1">
                    <a:lumMod val="65000"/>
                  </a:schemeClr>
                </a:solidFill>
              </a:rPr>
              <a:t> </a:t>
            </a:r>
            <a:r>
              <a:rPr lang="id-ID" sz="1200" dirty="0" err="1">
                <a:solidFill>
                  <a:schemeClr val="bg1">
                    <a:lumMod val="65000"/>
                  </a:schemeClr>
                </a:solidFill>
              </a:rPr>
              <a:t>dazu</a:t>
            </a:r>
            <a:r>
              <a:rPr lang="id-ID" sz="1200" dirty="0">
                <a:solidFill>
                  <a:schemeClr val="bg1">
                    <a:lumMod val="65000"/>
                  </a:schemeClr>
                </a:solidFill>
              </a:rPr>
              <a:t> </a:t>
            </a:r>
            <a:r>
              <a:rPr lang="id-ID" sz="1200" dirty="0" err="1">
                <a:solidFill>
                  <a:schemeClr val="bg1">
                    <a:lumMod val="65000"/>
                  </a:schemeClr>
                </a:solidFill>
              </a:rPr>
              <a:t>mit</a:t>
            </a:r>
            <a:r>
              <a:rPr lang="id-ID" sz="1200" dirty="0">
                <a:solidFill>
                  <a:schemeClr val="bg1">
                    <a:lumMod val="65000"/>
                  </a:schemeClr>
                </a:solidFill>
              </a:rPr>
              <a:t> </a:t>
            </a:r>
            <a:r>
              <a:rPr lang="id-ID" sz="1200" dirty="0" err="1">
                <a:solidFill>
                  <a:schemeClr val="bg1">
                    <a:lumMod val="65000"/>
                  </a:schemeClr>
                </a:solidFill>
              </a:rPr>
              <a:t>einer</a:t>
            </a:r>
            <a:r>
              <a:rPr lang="id-ID" sz="1200" dirty="0">
                <a:solidFill>
                  <a:schemeClr val="bg1">
                    <a:lumMod val="65000"/>
                  </a:schemeClr>
                </a:solidFill>
              </a:rPr>
              <a:t> </a:t>
            </a:r>
            <a:r>
              <a:rPr lang="id-ID" sz="1200" dirty="0" err="1">
                <a:solidFill>
                  <a:schemeClr val="bg1">
                    <a:lumMod val="65000"/>
                  </a:schemeClr>
                </a:solidFill>
              </a:rPr>
              <a:t>wichtigen</a:t>
            </a:r>
            <a:r>
              <a:rPr lang="id-ID" sz="1200" dirty="0">
                <a:solidFill>
                  <a:schemeClr val="bg1">
                    <a:lumMod val="65000"/>
                  </a:schemeClr>
                </a:solidFill>
              </a:rPr>
              <a:t> </a:t>
            </a:r>
            <a:r>
              <a:rPr lang="id-ID" sz="1200" b="1" dirty="0">
                <a:solidFill>
                  <a:schemeClr val="accent1"/>
                </a:solidFill>
              </a:rPr>
              <a:t>Team</a:t>
            </a:r>
            <a:endParaRPr lang="en-US" sz="1200" b="1" dirty="0">
              <a:solidFill>
                <a:schemeClr val="bg1">
                  <a:lumMod val="65000"/>
                </a:schemeClr>
              </a:solidFill>
            </a:endParaRPr>
          </a:p>
        </p:txBody>
      </p:sp>
    </p:spTree>
    <p:extLst>
      <p:ext uri="{BB962C8B-B14F-4D97-AF65-F5344CB8AC3E}">
        <p14:creationId xmlns:p14="http://schemas.microsoft.com/office/powerpoint/2010/main" val="2655015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1908588" y="2117237"/>
            <a:ext cx="901337" cy="318100"/>
          </a:xfrm>
          <a:prstGeom prst="rect">
            <a:avLst/>
          </a:prstGeom>
          <a:noFill/>
        </p:spPr>
        <p:txBody>
          <a:bodyPr wrap="none" rtlCol="0">
            <a:spAutoFit/>
          </a:bodyPr>
          <a:lstStyle/>
          <a:p>
            <a:r>
              <a:rPr lang="en-US" sz="1467" dirty="0">
                <a:solidFill>
                  <a:schemeClr val="tx1">
                    <a:lumMod val="65000"/>
                    <a:lumOff val="35000"/>
                  </a:schemeClr>
                </a:solidFill>
                <a:latin typeface="+mj-lt"/>
              </a:rPr>
              <a:t>Branding</a:t>
            </a:r>
            <a:endParaRPr lang="id-ID" sz="1467" dirty="0">
              <a:solidFill>
                <a:schemeClr val="tx1">
                  <a:lumMod val="65000"/>
                  <a:lumOff val="35000"/>
                </a:schemeClr>
              </a:solidFill>
              <a:latin typeface="+mj-lt"/>
            </a:endParaRPr>
          </a:p>
        </p:txBody>
      </p:sp>
      <p:sp>
        <p:nvSpPr>
          <p:cNvPr id="42" name="TextBox 41"/>
          <p:cNvSpPr txBox="1"/>
          <p:nvPr/>
        </p:nvSpPr>
        <p:spPr>
          <a:xfrm>
            <a:off x="1908588" y="2353082"/>
            <a:ext cx="3670611" cy="1100429"/>
          </a:xfrm>
          <a:prstGeom prst="rect">
            <a:avLst/>
          </a:prstGeom>
          <a:noFill/>
        </p:spPr>
        <p:txBody>
          <a:bodyPr wrap="square" rtlCol="0">
            <a:spAutoFit/>
          </a:bodyPr>
          <a:lstStyle/>
          <a:p>
            <a:pPr algn="just">
              <a:lnSpc>
                <a:spcPct val="150000"/>
              </a:lnSpc>
            </a:pPr>
            <a:r>
              <a:rPr lang="id-ID" sz="1067" dirty="0">
                <a:solidFill>
                  <a:schemeClr val="tx1">
                    <a:lumMod val="50000"/>
                    <a:lumOff val="50000"/>
                  </a:schemeClr>
                </a:solidFill>
              </a:rPr>
              <a:t>Bring your business to the next Level with Powerfull presentation material for all business</a:t>
            </a:r>
            <a:r>
              <a:rPr lang="en-US" sz="1067" dirty="0">
                <a:solidFill>
                  <a:schemeClr val="tx1">
                    <a:lumMod val="50000"/>
                    <a:lumOff val="50000"/>
                  </a:schemeClr>
                </a:solidFill>
              </a:rPr>
              <a:t> </a:t>
            </a:r>
            <a:r>
              <a:rPr lang="id-ID" sz="1100" dirty="0">
                <a:solidFill>
                  <a:schemeClr val="tx1">
                    <a:lumMod val="50000"/>
                    <a:lumOff val="50000"/>
                  </a:schemeClr>
                </a:solidFill>
              </a:rPr>
              <a:t>Suitable for all categories business and personal presentation </a:t>
            </a:r>
            <a:r>
              <a:rPr lang="en-US" sz="1100" dirty="0">
                <a:solidFill>
                  <a:schemeClr val="tx1">
                    <a:lumMod val="50000"/>
                    <a:lumOff val="50000"/>
                  </a:schemeClr>
                </a:solidFill>
              </a:rPr>
              <a:t>If you are going to use a passage </a:t>
            </a:r>
            <a:endParaRPr lang="id-ID" sz="1067" dirty="0">
              <a:solidFill>
                <a:schemeClr val="tx1">
                  <a:lumMod val="50000"/>
                  <a:lumOff val="50000"/>
                </a:schemeClr>
              </a:solidFill>
            </a:endParaRPr>
          </a:p>
        </p:txBody>
      </p:sp>
      <p:sp>
        <p:nvSpPr>
          <p:cNvPr id="44" name="TextBox 43"/>
          <p:cNvSpPr txBox="1"/>
          <p:nvPr/>
        </p:nvSpPr>
        <p:spPr>
          <a:xfrm>
            <a:off x="1908588" y="4048050"/>
            <a:ext cx="1048685" cy="318100"/>
          </a:xfrm>
          <a:prstGeom prst="rect">
            <a:avLst/>
          </a:prstGeom>
          <a:noFill/>
        </p:spPr>
        <p:txBody>
          <a:bodyPr wrap="none" rtlCol="0">
            <a:spAutoFit/>
          </a:bodyPr>
          <a:lstStyle/>
          <a:p>
            <a:r>
              <a:rPr lang="en-US" sz="1467" dirty="0" err="1">
                <a:solidFill>
                  <a:schemeClr val="tx1">
                    <a:lumMod val="65000"/>
                    <a:lumOff val="35000"/>
                  </a:schemeClr>
                </a:solidFill>
                <a:latin typeface="+mj-lt"/>
              </a:rPr>
              <a:t>Webdesign</a:t>
            </a:r>
            <a:endParaRPr lang="id-ID" sz="1467" dirty="0">
              <a:solidFill>
                <a:schemeClr val="tx1">
                  <a:lumMod val="65000"/>
                  <a:lumOff val="35000"/>
                </a:schemeClr>
              </a:solidFill>
              <a:latin typeface="+mj-lt"/>
            </a:endParaRPr>
          </a:p>
        </p:txBody>
      </p:sp>
      <p:sp>
        <p:nvSpPr>
          <p:cNvPr id="45" name="TextBox 44"/>
          <p:cNvSpPr txBox="1"/>
          <p:nvPr/>
        </p:nvSpPr>
        <p:spPr>
          <a:xfrm>
            <a:off x="1908588" y="4283894"/>
            <a:ext cx="3670611" cy="1100429"/>
          </a:xfrm>
          <a:prstGeom prst="rect">
            <a:avLst/>
          </a:prstGeom>
          <a:noFill/>
        </p:spPr>
        <p:txBody>
          <a:bodyPr wrap="square" rtlCol="0">
            <a:spAutoFit/>
          </a:bodyPr>
          <a:lstStyle/>
          <a:p>
            <a:pPr algn="just">
              <a:lnSpc>
                <a:spcPct val="150000"/>
              </a:lnSpc>
            </a:pPr>
            <a:r>
              <a:rPr lang="id-ID" sz="1067" dirty="0">
                <a:solidFill>
                  <a:schemeClr val="tx1">
                    <a:lumMod val="50000"/>
                    <a:lumOff val="50000"/>
                  </a:schemeClr>
                </a:solidFill>
              </a:rPr>
              <a:t>Bring your business to the next Level with Powerfull presentation material for all business</a:t>
            </a:r>
            <a:r>
              <a:rPr lang="en-US" sz="1067" dirty="0">
                <a:solidFill>
                  <a:schemeClr val="tx1">
                    <a:lumMod val="50000"/>
                    <a:lumOff val="50000"/>
                  </a:schemeClr>
                </a:solidFill>
              </a:rPr>
              <a:t> </a:t>
            </a:r>
            <a:r>
              <a:rPr lang="id-ID" sz="1100" dirty="0">
                <a:solidFill>
                  <a:schemeClr val="tx1">
                    <a:lumMod val="50000"/>
                    <a:lumOff val="50000"/>
                  </a:schemeClr>
                </a:solidFill>
              </a:rPr>
              <a:t>Suitable for all categories business and personal presentation </a:t>
            </a:r>
            <a:r>
              <a:rPr lang="en-US" sz="1100" dirty="0">
                <a:solidFill>
                  <a:schemeClr val="tx1">
                    <a:lumMod val="50000"/>
                    <a:lumOff val="50000"/>
                  </a:schemeClr>
                </a:solidFill>
              </a:rPr>
              <a:t>If you are going to use a passage </a:t>
            </a:r>
            <a:endParaRPr lang="id-ID" sz="1067" dirty="0">
              <a:solidFill>
                <a:schemeClr val="tx1">
                  <a:lumMod val="50000"/>
                  <a:lumOff val="50000"/>
                </a:schemeClr>
              </a:solidFill>
            </a:endParaRPr>
          </a:p>
        </p:txBody>
      </p:sp>
      <p:sp>
        <p:nvSpPr>
          <p:cNvPr id="47" name="TextBox 46"/>
          <p:cNvSpPr txBox="1"/>
          <p:nvPr/>
        </p:nvSpPr>
        <p:spPr>
          <a:xfrm>
            <a:off x="7064229" y="2117237"/>
            <a:ext cx="1295291" cy="318100"/>
          </a:xfrm>
          <a:prstGeom prst="rect">
            <a:avLst/>
          </a:prstGeom>
          <a:noFill/>
        </p:spPr>
        <p:txBody>
          <a:bodyPr wrap="none" rtlCol="0">
            <a:spAutoFit/>
          </a:bodyPr>
          <a:lstStyle/>
          <a:p>
            <a:r>
              <a:rPr lang="en-US" sz="1467" dirty="0">
                <a:solidFill>
                  <a:schemeClr val="tx1">
                    <a:lumMod val="65000"/>
                    <a:lumOff val="35000"/>
                  </a:schemeClr>
                </a:solidFill>
                <a:latin typeface="+mj-lt"/>
              </a:rPr>
              <a:t>Photo &amp; Video</a:t>
            </a:r>
            <a:endParaRPr lang="id-ID" sz="1467" dirty="0">
              <a:solidFill>
                <a:schemeClr val="tx1">
                  <a:lumMod val="65000"/>
                  <a:lumOff val="35000"/>
                </a:schemeClr>
              </a:solidFill>
              <a:latin typeface="+mj-lt"/>
            </a:endParaRPr>
          </a:p>
        </p:txBody>
      </p:sp>
      <p:sp>
        <p:nvSpPr>
          <p:cNvPr id="48" name="TextBox 47"/>
          <p:cNvSpPr txBox="1"/>
          <p:nvPr/>
        </p:nvSpPr>
        <p:spPr>
          <a:xfrm>
            <a:off x="7064229" y="2353081"/>
            <a:ext cx="3670611" cy="1100429"/>
          </a:xfrm>
          <a:prstGeom prst="rect">
            <a:avLst/>
          </a:prstGeom>
          <a:noFill/>
        </p:spPr>
        <p:txBody>
          <a:bodyPr wrap="square" rtlCol="0">
            <a:spAutoFit/>
          </a:bodyPr>
          <a:lstStyle/>
          <a:p>
            <a:pPr algn="just">
              <a:lnSpc>
                <a:spcPct val="150000"/>
              </a:lnSpc>
            </a:pPr>
            <a:r>
              <a:rPr lang="id-ID" sz="1067" dirty="0">
                <a:solidFill>
                  <a:schemeClr val="tx1">
                    <a:lumMod val="50000"/>
                    <a:lumOff val="50000"/>
                  </a:schemeClr>
                </a:solidFill>
              </a:rPr>
              <a:t>Bring your business to the next Level with Powerfull presentation material for all business</a:t>
            </a:r>
            <a:r>
              <a:rPr lang="en-US" sz="1067" dirty="0">
                <a:solidFill>
                  <a:schemeClr val="tx1">
                    <a:lumMod val="50000"/>
                    <a:lumOff val="50000"/>
                  </a:schemeClr>
                </a:solidFill>
              </a:rPr>
              <a:t> </a:t>
            </a:r>
            <a:r>
              <a:rPr lang="id-ID" sz="1100" dirty="0">
                <a:solidFill>
                  <a:schemeClr val="tx1">
                    <a:lumMod val="50000"/>
                    <a:lumOff val="50000"/>
                  </a:schemeClr>
                </a:solidFill>
              </a:rPr>
              <a:t>Suitable for all categories business and personal presentation </a:t>
            </a:r>
            <a:r>
              <a:rPr lang="en-US" sz="1100" dirty="0">
                <a:solidFill>
                  <a:schemeClr val="tx1">
                    <a:lumMod val="50000"/>
                    <a:lumOff val="50000"/>
                  </a:schemeClr>
                </a:solidFill>
              </a:rPr>
              <a:t>If you are going to use a passage </a:t>
            </a:r>
            <a:endParaRPr lang="id-ID" sz="1067" dirty="0">
              <a:solidFill>
                <a:schemeClr val="tx1">
                  <a:lumMod val="50000"/>
                  <a:lumOff val="50000"/>
                </a:schemeClr>
              </a:solidFill>
            </a:endParaRPr>
          </a:p>
        </p:txBody>
      </p:sp>
      <p:sp>
        <p:nvSpPr>
          <p:cNvPr id="50" name="TextBox 49"/>
          <p:cNvSpPr txBox="1"/>
          <p:nvPr/>
        </p:nvSpPr>
        <p:spPr>
          <a:xfrm>
            <a:off x="7064229" y="4048050"/>
            <a:ext cx="970522" cy="318100"/>
          </a:xfrm>
          <a:prstGeom prst="rect">
            <a:avLst/>
          </a:prstGeom>
          <a:noFill/>
        </p:spPr>
        <p:txBody>
          <a:bodyPr wrap="none" rtlCol="0">
            <a:spAutoFit/>
          </a:bodyPr>
          <a:lstStyle/>
          <a:p>
            <a:r>
              <a:rPr lang="en-US" sz="1467" dirty="0">
                <a:solidFill>
                  <a:schemeClr val="tx1">
                    <a:lumMod val="65000"/>
                    <a:lumOff val="35000"/>
                  </a:schemeClr>
                </a:solidFill>
                <a:latin typeface="+mj-lt"/>
              </a:rPr>
              <a:t>Marketing</a:t>
            </a:r>
            <a:endParaRPr lang="id-ID" sz="1467" dirty="0">
              <a:solidFill>
                <a:schemeClr val="tx1">
                  <a:lumMod val="65000"/>
                  <a:lumOff val="35000"/>
                </a:schemeClr>
              </a:solidFill>
              <a:latin typeface="+mj-lt"/>
            </a:endParaRPr>
          </a:p>
        </p:txBody>
      </p:sp>
      <p:sp>
        <p:nvSpPr>
          <p:cNvPr id="51" name="TextBox 50"/>
          <p:cNvSpPr txBox="1"/>
          <p:nvPr/>
        </p:nvSpPr>
        <p:spPr>
          <a:xfrm>
            <a:off x="7064229" y="4283894"/>
            <a:ext cx="3670611" cy="1100429"/>
          </a:xfrm>
          <a:prstGeom prst="rect">
            <a:avLst/>
          </a:prstGeom>
          <a:noFill/>
        </p:spPr>
        <p:txBody>
          <a:bodyPr wrap="square" rtlCol="0">
            <a:spAutoFit/>
          </a:bodyPr>
          <a:lstStyle/>
          <a:p>
            <a:pPr algn="just">
              <a:lnSpc>
                <a:spcPct val="150000"/>
              </a:lnSpc>
            </a:pPr>
            <a:r>
              <a:rPr lang="id-ID" sz="1067" dirty="0">
                <a:solidFill>
                  <a:schemeClr val="tx1">
                    <a:lumMod val="50000"/>
                    <a:lumOff val="50000"/>
                  </a:schemeClr>
                </a:solidFill>
              </a:rPr>
              <a:t>Bring your business to the next Level with Powerfull presentation material for all business</a:t>
            </a:r>
            <a:r>
              <a:rPr lang="en-US" sz="1067" dirty="0">
                <a:solidFill>
                  <a:schemeClr val="tx1">
                    <a:lumMod val="50000"/>
                    <a:lumOff val="50000"/>
                  </a:schemeClr>
                </a:solidFill>
              </a:rPr>
              <a:t> </a:t>
            </a:r>
            <a:r>
              <a:rPr lang="id-ID" sz="1100" dirty="0">
                <a:solidFill>
                  <a:schemeClr val="tx1">
                    <a:lumMod val="50000"/>
                    <a:lumOff val="50000"/>
                  </a:schemeClr>
                </a:solidFill>
              </a:rPr>
              <a:t>Suitable for all categories business and personal presentation </a:t>
            </a:r>
            <a:r>
              <a:rPr lang="en-US" sz="1100" dirty="0">
                <a:solidFill>
                  <a:schemeClr val="tx1">
                    <a:lumMod val="50000"/>
                    <a:lumOff val="50000"/>
                  </a:schemeClr>
                </a:solidFill>
              </a:rPr>
              <a:t>If you are going to use a passage </a:t>
            </a:r>
            <a:endParaRPr lang="id-ID" sz="1067" dirty="0">
              <a:solidFill>
                <a:schemeClr val="tx1">
                  <a:lumMod val="50000"/>
                  <a:lumOff val="50000"/>
                </a:schemeClr>
              </a:solidFill>
            </a:endParaRPr>
          </a:p>
        </p:txBody>
      </p:sp>
      <p:sp>
        <p:nvSpPr>
          <p:cNvPr id="52" name="Freeform 62"/>
          <p:cNvSpPr>
            <a:spLocks noEditPoints="1"/>
          </p:cNvSpPr>
          <p:nvPr/>
        </p:nvSpPr>
        <p:spPr bwMode="auto">
          <a:xfrm>
            <a:off x="6465425" y="2117237"/>
            <a:ext cx="448260" cy="381661"/>
          </a:xfrm>
          <a:custGeom>
            <a:avLst/>
            <a:gdLst>
              <a:gd name="T0" fmla="*/ 68 w 74"/>
              <a:gd name="T1" fmla="*/ 11 h 61"/>
              <a:gd name="T2" fmla="*/ 61 w 74"/>
              <a:gd name="T3" fmla="*/ 7 h 61"/>
              <a:gd name="T4" fmla="*/ 53 w 74"/>
              <a:gd name="T5" fmla="*/ 11 h 61"/>
              <a:gd name="T6" fmla="*/ 44 w 74"/>
              <a:gd name="T7" fmla="*/ 0 h 61"/>
              <a:gd name="T8" fmla="*/ 24 w 74"/>
              <a:gd name="T9" fmla="*/ 4 h 61"/>
              <a:gd name="T10" fmla="*/ 6 w 74"/>
              <a:gd name="T11" fmla="*/ 11 h 61"/>
              <a:gd name="T12" fmla="*/ 0 w 74"/>
              <a:gd name="T13" fmla="*/ 55 h 61"/>
              <a:gd name="T14" fmla="*/ 69 w 74"/>
              <a:gd name="T15" fmla="*/ 61 h 61"/>
              <a:gd name="T16" fmla="*/ 74 w 74"/>
              <a:gd name="T17" fmla="*/ 17 h 61"/>
              <a:gd name="T18" fmla="*/ 61 w 74"/>
              <a:gd name="T19" fmla="*/ 10 h 61"/>
              <a:gd name="T20" fmla="*/ 65 w 74"/>
              <a:gd name="T21" fmla="*/ 11 h 61"/>
              <a:gd name="T22" fmla="*/ 61 w 74"/>
              <a:gd name="T23" fmla="*/ 10 h 61"/>
              <a:gd name="T24" fmla="*/ 31 w 74"/>
              <a:gd name="T25" fmla="*/ 3 h 61"/>
              <a:gd name="T26" fmla="*/ 48 w 74"/>
              <a:gd name="T27" fmla="*/ 5 h 61"/>
              <a:gd name="T28" fmla="*/ 25 w 74"/>
              <a:gd name="T29" fmla="*/ 11 h 61"/>
              <a:gd name="T30" fmla="*/ 71 w 74"/>
              <a:gd name="T31" fmla="*/ 55 h 61"/>
              <a:gd name="T32" fmla="*/ 6 w 74"/>
              <a:gd name="T33" fmla="*/ 58 h 61"/>
              <a:gd name="T34" fmla="*/ 3 w 74"/>
              <a:gd name="T35" fmla="*/ 17 h 61"/>
              <a:gd name="T36" fmla="*/ 69 w 74"/>
              <a:gd name="T37" fmla="*/ 14 h 61"/>
              <a:gd name="T38" fmla="*/ 71 w 74"/>
              <a:gd name="T39" fmla="*/ 55 h 61"/>
              <a:gd name="T40" fmla="*/ 17 w 74"/>
              <a:gd name="T41" fmla="*/ 54 h 61"/>
              <a:gd name="T42" fmla="*/ 7 w 74"/>
              <a:gd name="T43" fmla="*/ 49 h 61"/>
              <a:gd name="T44" fmla="*/ 8 w 74"/>
              <a:gd name="T45" fmla="*/ 34 h 61"/>
              <a:gd name="T46" fmla="*/ 9 w 74"/>
              <a:gd name="T47" fmla="*/ 49 h 61"/>
              <a:gd name="T48" fmla="*/ 17 w 74"/>
              <a:gd name="T49" fmla="*/ 52 h 61"/>
              <a:gd name="T50" fmla="*/ 25 w 74"/>
              <a:gd name="T51" fmla="*/ 53 h 61"/>
              <a:gd name="T52" fmla="*/ 21 w 74"/>
              <a:gd name="T53" fmla="*/ 54 h 61"/>
              <a:gd name="T54" fmla="*/ 21 w 74"/>
              <a:gd name="T55" fmla="*/ 52 h 61"/>
              <a:gd name="T56" fmla="*/ 25 w 74"/>
              <a:gd name="T57" fmla="*/ 53 h 61"/>
              <a:gd name="T58" fmla="*/ 21 w 74"/>
              <a:gd name="T59" fmla="*/ 33 h 61"/>
              <a:gd name="T60" fmla="*/ 53 w 74"/>
              <a:gd name="T61" fmla="*/ 33 h 61"/>
              <a:gd name="T62" fmla="*/ 37 w 74"/>
              <a:gd name="T63" fmla="*/ 45 h 61"/>
              <a:gd name="T64" fmla="*/ 37 w 74"/>
              <a:gd name="T65" fmla="*/ 21 h 61"/>
              <a:gd name="T66" fmla="*/ 37 w 74"/>
              <a:gd name="T67" fmla="*/ 45 h 61"/>
              <a:gd name="T68" fmla="*/ 37 w 74"/>
              <a:gd name="T69" fmla="*/ 24 h 61"/>
              <a:gd name="T70" fmla="*/ 28 w 74"/>
              <a:gd name="T71" fmla="*/ 34 h 61"/>
              <a:gd name="T72" fmla="*/ 37 w 74"/>
              <a:gd name="T73" fmla="*/ 2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4" h="61">
                <a:moveTo>
                  <a:pt x="69" y="11"/>
                </a:moveTo>
                <a:cubicBezTo>
                  <a:pt x="68" y="11"/>
                  <a:pt x="68" y="11"/>
                  <a:pt x="68" y="11"/>
                </a:cubicBezTo>
                <a:cubicBezTo>
                  <a:pt x="68" y="9"/>
                  <a:pt x="66" y="7"/>
                  <a:pt x="63" y="7"/>
                </a:cubicBezTo>
                <a:cubicBezTo>
                  <a:pt x="61" y="7"/>
                  <a:pt x="61" y="7"/>
                  <a:pt x="61" y="7"/>
                </a:cubicBezTo>
                <a:cubicBezTo>
                  <a:pt x="58" y="7"/>
                  <a:pt x="56" y="9"/>
                  <a:pt x="56" y="11"/>
                </a:cubicBezTo>
                <a:cubicBezTo>
                  <a:pt x="53" y="11"/>
                  <a:pt x="53" y="11"/>
                  <a:pt x="53" y="11"/>
                </a:cubicBezTo>
                <a:cubicBezTo>
                  <a:pt x="50" y="4"/>
                  <a:pt x="50" y="4"/>
                  <a:pt x="50" y="4"/>
                </a:cubicBezTo>
                <a:cubicBezTo>
                  <a:pt x="49" y="2"/>
                  <a:pt x="46" y="0"/>
                  <a:pt x="44" y="0"/>
                </a:cubicBezTo>
                <a:cubicBezTo>
                  <a:pt x="31" y="0"/>
                  <a:pt x="31" y="0"/>
                  <a:pt x="31" y="0"/>
                </a:cubicBezTo>
                <a:cubicBezTo>
                  <a:pt x="28" y="0"/>
                  <a:pt x="25" y="2"/>
                  <a:pt x="24" y="4"/>
                </a:cubicBezTo>
                <a:cubicBezTo>
                  <a:pt x="21" y="11"/>
                  <a:pt x="21" y="11"/>
                  <a:pt x="21" y="11"/>
                </a:cubicBezTo>
                <a:cubicBezTo>
                  <a:pt x="6" y="11"/>
                  <a:pt x="6" y="11"/>
                  <a:pt x="6" y="11"/>
                </a:cubicBezTo>
                <a:cubicBezTo>
                  <a:pt x="3" y="11"/>
                  <a:pt x="0" y="13"/>
                  <a:pt x="0" y="17"/>
                </a:cubicBezTo>
                <a:cubicBezTo>
                  <a:pt x="0" y="55"/>
                  <a:pt x="0" y="55"/>
                  <a:pt x="0" y="55"/>
                </a:cubicBezTo>
                <a:cubicBezTo>
                  <a:pt x="0" y="58"/>
                  <a:pt x="3" y="61"/>
                  <a:pt x="6" y="61"/>
                </a:cubicBezTo>
                <a:cubicBezTo>
                  <a:pt x="69" y="61"/>
                  <a:pt x="69" y="61"/>
                  <a:pt x="69" y="61"/>
                </a:cubicBezTo>
                <a:cubicBezTo>
                  <a:pt x="72" y="61"/>
                  <a:pt x="74" y="58"/>
                  <a:pt x="74" y="55"/>
                </a:cubicBezTo>
                <a:cubicBezTo>
                  <a:pt x="74" y="17"/>
                  <a:pt x="74" y="17"/>
                  <a:pt x="74" y="17"/>
                </a:cubicBezTo>
                <a:cubicBezTo>
                  <a:pt x="74" y="13"/>
                  <a:pt x="72" y="11"/>
                  <a:pt x="69" y="11"/>
                </a:cubicBezTo>
                <a:close/>
                <a:moveTo>
                  <a:pt x="61" y="10"/>
                </a:moveTo>
                <a:cubicBezTo>
                  <a:pt x="63" y="10"/>
                  <a:pt x="63" y="10"/>
                  <a:pt x="63" y="10"/>
                </a:cubicBezTo>
                <a:cubicBezTo>
                  <a:pt x="64" y="10"/>
                  <a:pt x="64" y="11"/>
                  <a:pt x="65" y="11"/>
                </a:cubicBezTo>
                <a:cubicBezTo>
                  <a:pt x="59" y="11"/>
                  <a:pt x="59" y="11"/>
                  <a:pt x="59" y="11"/>
                </a:cubicBezTo>
                <a:cubicBezTo>
                  <a:pt x="60" y="11"/>
                  <a:pt x="60" y="10"/>
                  <a:pt x="61" y="10"/>
                </a:cubicBezTo>
                <a:close/>
                <a:moveTo>
                  <a:pt x="27" y="5"/>
                </a:moveTo>
                <a:cubicBezTo>
                  <a:pt x="27" y="4"/>
                  <a:pt x="29" y="3"/>
                  <a:pt x="31" y="3"/>
                </a:cubicBezTo>
                <a:cubicBezTo>
                  <a:pt x="44" y="3"/>
                  <a:pt x="44" y="3"/>
                  <a:pt x="44" y="3"/>
                </a:cubicBezTo>
                <a:cubicBezTo>
                  <a:pt x="45" y="3"/>
                  <a:pt x="47" y="4"/>
                  <a:pt x="48" y="5"/>
                </a:cubicBezTo>
                <a:cubicBezTo>
                  <a:pt x="50" y="11"/>
                  <a:pt x="50" y="11"/>
                  <a:pt x="50" y="11"/>
                </a:cubicBezTo>
                <a:cubicBezTo>
                  <a:pt x="25" y="11"/>
                  <a:pt x="25" y="11"/>
                  <a:pt x="25" y="11"/>
                </a:cubicBezTo>
                <a:lnTo>
                  <a:pt x="27" y="5"/>
                </a:lnTo>
                <a:close/>
                <a:moveTo>
                  <a:pt x="71" y="55"/>
                </a:moveTo>
                <a:cubicBezTo>
                  <a:pt x="71" y="57"/>
                  <a:pt x="70" y="58"/>
                  <a:pt x="69" y="58"/>
                </a:cubicBezTo>
                <a:cubicBezTo>
                  <a:pt x="6" y="58"/>
                  <a:pt x="6" y="58"/>
                  <a:pt x="6" y="58"/>
                </a:cubicBezTo>
                <a:cubicBezTo>
                  <a:pt x="4" y="58"/>
                  <a:pt x="3" y="57"/>
                  <a:pt x="3" y="55"/>
                </a:cubicBezTo>
                <a:cubicBezTo>
                  <a:pt x="3" y="17"/>
                  <a:pt x="3" y="17"/>
                  <a:pt x="3" y="17"/>
                </a:cubicBezTo>
                <a:cubicBezTo>
                  <a:pt x="3" y="15"/>
                  <a:pt x="4" y="14"/>
                  <a:pt x="6" y="14"/>
                </a:cubicBezTo>
                <a:cubicBezTo>
                  <a:pt x="69" y="14"/>
                  <a:pt x="69" y="14"/>
                  <a:pt x="69" y="14"/>
                </a:cubicBezTo>
                <a:cubicBezTo>
                  <a:pt x="70" y="14"/>
                  <a:pt x="71" y="15"/>
                  <a:pt x="71" y="17"/>
                </a:cubicBezTo>
                <a:lnTo>
                  <a:pt x="71" y="55"/>
                </a:lnTo>
                <a:close/>
                <a:moveTo>
                  <a:pt x="18" y="53"/>
                </a:moveTo>
                <a:cubicBezTo>
                  <a:pt x="18" y="53"/>
                  <a:pt x="18" y="54"/>
                  <a:pt x="17" y="54"/>
                </a:cubicBezTo>
                <a:cubicBezTo>
                  <a:pt x="11" y="54"/>
                  <a:pt x="11" y="54"/>
                  <a:pt x="11" y="54"/>
                </a:cubicBezTo>
                <a:cubicBezTo>
                  <a:pt x="9" y="54"/>
                  <a:pt x="7" y="52"/>
                  <a:pt x="7" y="49"/>
                </a:cubicBezTo>
                <a:cubicBezTo>
                  <a:pt x="7" y="35"/>
                  <a:pt x="7" y="35"/>
                  <a:pt x="7" y="35"/>
                </a:cubicBezTo>
                <a:cubicBezTo>
                  <a:pt x="7" y="34"/>
                  <a:pt x="7" y="34"/>
                  <a:pt x="8" y="34"/>
                </a:cubicBezTo>
                <a:cubicBezTo>
                  <a:pt x="8" y="34"/>
                  <a:pt x="9" y="34"/>
                  <a:pt x="9" y="35"/>
                </a:cubicBezTo>
                <a:cubicBezTo>
                  <a:pt x="9" y="49"/>
                  <a:pt x="9" y="49"/>
                  <a:pt x="9" y="49"/>
                </a:cubicBezTo>
                <a:cubicBezTo>
                  <a:pt x="9" y="51"/>
                  <a:pt x="10" y="52"/>
                  <a:pt x="11" y="52"/>
                </a:cubicBezTo>
                <a:cubicBezTo>
                  <a:pt x="17" y="52"/>
                  <a:pt x="17" y="52"/>
                  <a:pt x="17" y="52"/>
                </a:cubicBezTo>
                <a:cubicBezTo>
                  <a:pt x="18" y="52"/>
                  <a:pt x="18" y="52"/>
                  <a:pt x="18" y="53"/>
                </a:cubicBezTo>
                <a:close/>
                <a:moveTo>
                  <a:pt x="25" y="53"/>
                </a:moveTo>
                <a:cubicBezTo>
                  <a:pt x="25" y="53"/>
                  <a:pt x="25" y="54"/>
                  <a:pt x="24" y="54"/>
                </a:cubicBezTo>
                <a:cubicBezTo>
                  <a:pt x="21" y="54"/>
                  <a:pt x="21" y="54"/>
                  <a:pt x="21" y="54"/>
                </a:cubicBezTo>
                <a:cubicBezTo>
                  <a:pt x="21" y="54"/>
                  <a:pt x="20" y="53"/>
                  <a:pt x="20" y="53"/>
                </a:cubicBezTo>
                <a:cubicBezTo>
                  <a:pt x="20" y="52"/>
                  <a:pt x="21" y="52"/>
                  <a:pt x="21" y="52"/>
                </a:cubicBezTo>
                <a:cubicBezTo>
                  <a:pt x="24" y="52"/>
                  <a:pt x="24" y="52"/>
                  <a:pt x="24" y="52"/>
                </a:cubicBezTo>
                <a:cubicBezTo>
                  <a:pt x="25" y="52"/>
                  <a:pt x="25" y="52"/>
                  <a:pt x="25" y="53"/>
                </a:cubicBezTo>
                <a:close/>
                <a:moveTo>
                  <a:pt x="37" y="17"/>
                </a:moveTo>
                <a:cubicBezTo>
                  <a:pt x="28" y="17"/>
                  <a:pt x="21" y="24"/>
                  <a:pt x="21" y="33"/>
                </a:cubicBezTo>
                <a:cubicBezTo>
                  <a:pt x="21" y="42"/>
                  <a:pt x="28" y="49"/>
                  <a:pt x="37" y="49"/>
                </a:cubicBezTo>
                <a:cubicBezTo>
                  <a:pt x="46" y="49"/>
                  <a:pt x="53" y="42"/>
                  <a:pt x="53" y="33"/>
                </a:cubicBezTo>
                <a:cubicBezTo>
                  <a:pt x="53" y="24"/>
                  <a:pt x="46" y="17"/>
                  <a:pt x="37" y="17"/>
                </a:cubicBezTo>
                <a:close/>
                <a:moveTo>
                  <a:pt x="37" y="45"/>
                </a:moveTo>
                <a:cubicBezTo>
                  <a:pt x="31" y="45"/>
                  <a:pt x="25" y="39"/>
                  <a:pt x="25" y="33"/>
                </a:cubicBezTo>
                <a:cubicBezTo>
                  <a:pt x="25" y="26"/>
                  <a:pt x="31" y="21"/>
                  <a:pt x="37" y="21"/>
                </a:cubicBezTo>
                <a:cubicBezTo>
                  <a:pt x="44" y="21"/>
                  <a:pt x="49" y="26"/>
                  <a:pt x="49" y="33"/>
                </a:cubicBezTo>
                <a:cubicBezTo>
                  <a:pt x="49" y="39"/>
                  <a:pt x="44" y="45"/>
                  <a:pt x="37" y="45"/>
                </a:cubicBezTo>
                <a:close/>
                <a:moveTo>
                  <a:pt x="38" y="23"/>
                </a:moveTo>
                <a:cubicBezTo>
                  <a:pt x="38" y="24"/>
                  <a:pt x="38" y="24"/>
                  <a:pt x="37" y="24"/>
                </a:cubicBezTo>
                <a:cubicBezTo>
                  <a:pt x="32" y="24"/>
                  <a:pt x="29" y="28"/>
                  <a:pt x="29" y="33"/>
                </a:cubicBezTo>
                <a:cubicBezTo>
                  <a:pt x="29" y="33"/>
                  <a:pt x="28" y="34"/>
                  <a:pt x="28" y="34"/>
                </a:cubicBezTo>
                <a:cubicBezTo>
                  <a:pt x="27" y="34"/>
                  <a:pt x="27" y="33"/>
                  <a:pt x="27" y="33"/>
                </a:cubicBezTo>
                <a:cubicBezTo>
                  <a:pt x="27" y="27"/>
                  <a:pt x="31" y="22"/>
                  <a:pt x="37" y="22"/>
                </a:cubicBezTo>
                <a:cubicBezTo>
                  <a:pt x="38" y="22"/>
                  <a:pt x="38" y="23"/>
                  <a:pt x="38" y="23"/>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013"/>
          </a:p>
        </p:txBody>
      </p:sp>
      <p:sp>
        <p:nvSpPr>
          <p:cNvPr id="53" name="Freeform 233"/>
          <p:cNvSpPr>
            <a:spLocks noEditPoints="1"/>
          </p:cNvSpPr>
          <p:nvPr/>
        </p:nvSpPr>
        <p:spPr bwMode="auto">
          <a:xfrm>
            <a:off x="1353066" y="4098642"/>
            <a:ext cx="427966" cy="383946"/>
          </a:xfrm>
          <a:custGeom>
            <a:avLst/>
            <a:gdLst>
              <a:gd name="T0" fmla="*/ 13 w 74"/>
              <a:gd name="T1" fmla="*/ 5 h 64"/>
              <a:gd name="T2" fmla="*/ 13 w 74"/>
              <a:gd name="T3" fmla="*/ 9 h 64"/>
              <a:gd name="T4" fmla="*/ 19 w 74"/>
              <a:gd name="T5" fmla="*/ 9 h 64"/>
              <a:gd name="T6" fmla="*/ 19 w 74"/>
              <a:gd name="T7" fmla="*/ 5 h 64"/>
              <a:gd name="T8" fmla="*/ 19 w 74"/>
              <a:gd name="T9" fmla="*/ 9 h 64"/>
              <a:gd name="T10" fmla="*/ 10 w 74"/>
              <a:gd name="T11" fmla="*/ 7 h 64"/>
              <a:gd name="T12" fmla="*/ 6 w 74"/>
              <a:gd name="T13" fmla="*/ 7 h 64"/>
              <a:gd name="T14" fmla="*/ 68 w 74"/>
              <a:gd name="T15" fmla="*/ 12 h 64"/>
              <a:gd name="T16" fmla="*/ 67 w 74"/>
              <a:gd name="T17" fmla="*/ 45 h 64"/>
              <a:gd name="T18" fmla="*/ 6 w 74"/>
              <a:gd name="T19" fmla="*/ 44 h 64"/>
              <a:gd name="T20" fmla="*/ 7 w 74"/>
              <a:gd name="T21" fmla="*/ 11 h 64"/>
              <a:gd name="T22" fmla="*/ 68 w 74"/>
              <a:gd name="T23" fmla="*/ 12 h 64"/>
              <a:gd name="T24" fmla="*/ 8 w 74"/>
              <a:gd name="T25" fmla="*/ 13 h 64"/>
              <a:gd name="T26" fmla="*/ 66 w 74"/>
              <a:gd name="T27" fmla="*/ 43 h 64"/>
              <a:gd name="T28" fmla="*/ 74 w 74"/>
              <a:gd name="T29" fmla="*/ 8 h 64"/>
              <a:gd name="T30" fmla="*/ 66 w 74"/>
              <a:gd name="T31" fmla="*/ 51 h 64"/>
              <a:gd name="T32" fmla="*/ 46 w 74"/>
              <a:gd name="T33" fmla="*/ 53 h 64"/>
              <a:gd name="T34" fmla="*/ 54 w 74"/>
              <a:gd name="T35" fmla="*/ 59 h 64"/>
              <a:gd name="T36" fmla="*/ 52 w 74"/>
              <a:gd name="T37" fmla="*/ 64 h 64"/>
              <a:gd name="T38" fmla="*/ 20 w 74"/>
              <a:gd name="T39" fmla="*/ 62 h 64"/>
              <a:gd name="T40" fmla="*/ 22 w 74"/>
              <a:gd name="T41" fmla="*/ 57 h 64"/>
              <a:gd name="T42" fmla="*/ 28 w 74"/>
              <a:gd name="T43" fmla="*/ 51 h 64"/>
              <a:gd name="T44" fmla="*/ 0 w 74"/>
              <a:gd name="T45" fmla="*/ 43 h 64"/>
              <a:gd name="T46" fmla="*/ 8 w 74"/>
              <a:gd name="T47" fmla="*/ 0 h 64"/>
              <a:gd name="T48" fmla="*/ 74 w 74"/>
              <a:gd name="T49" fmla="*/ 8 h 64"/>
              <a:gd name="T50" fmla="*/ 43 w 74"/>
              <a:gd name="T51" fmla="*/ 51 h 64"/>
              <a:gd name="T52" fmla="*/ 31 w 74"/>
              <a:gd name="T53" fmla="*/ 53 h 64"/>
              <a:gd name="T54" fmla="*/ 23 w 74"/>
              <a:gd name="T55" fmla="*/ 61 h 64"/>
              <a:gd name="T56" fmla="*/ 51 w 74"/>
              <a:gd name="T57" fmla="*/ 60 h 64"/>
              <a:gd name="T58" fmla="*/ 71 w 74"/>
              <a:gd name="T59" fmla="*/ 8 h 64"/>
              <a:gd name="T60" fmla="*/ 8 w 74"/>
              <a:gd name="T61" fmla="*/ 3 h 64"/>
              <a:gd name="T62" fmla="*/ 3 w 74"/>
              <a:gd name="T63" fmla="*/ 43 h 64"/>
              <a:gd name="T64" fmla="*/ 30 w 74"/>
              <a:gd name="T65" fmla="*/ 48 h 64"/>
              <a:gd name="T66" fmla="*/ 66 w 74"/>
              <a:gd name="T67" fmla="*/ 48 h 64"/>
              <a:gd name="T68" fmla="*/ 71 w 74"/>
              <a:gd name="T69" fmla="*/ 8 h 64"/>
              <a:gd name="T70" fmla="*/ 41 w 74"/>
              <a:gd name="T71" fmla="*/ 37 h 64"/>
              <a:gd name="T72" fmla="*/ 50 w 74"/>
              <a:gd name="T73" fmla="*/ 29 h 64"/>
              <a:gd name="T74" fmla="*/ 50 w 74"/>
              <a:gd name="T75" fmla="*/ 27 h 64"/>
              <a:gd name="T76" fmla="*/ 40 w 74"/>
              <a:gd name="T77" fmla="*/ 19 h 64"/>
              <a:gd name="T78" fmla="*/ 48 w 74"/>
              <a:gd name="T79" fmla="*/ 28 h 64"/>
              <a:gd name="T80" fmla="*/ 40 w 74"/>
              <a:gd name="T81" fmla="*/ 37 h 64"/>
              <a:gd name="T82" fmla="*/ 33 w 74"/>
              <a:gd name="T83" fmla="*/ 37 h 64"/>
              <a:gd name="T84" fmla="*/ 34 w 74"/>
              <a:gd name="T85" fmla="*/ 35 h 64"/>
              <a:gd name="T86" fmla="*/ 34 w 74"/>
              <a:gd name="T87" fmla="*/ 20 h 64"/>
              <a:gd name="T88" fmla="*/ 32 w 74"/>
              <a:gd name="T89" fmla="*/ 19 h 64"/>
              <a:gd name="T90" fmla="*/ 24 w 74"/>
              <a:gd name="T91"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4" h="64">
                <a:moveTo>
                  <a:pt x="11" y="7"/>
                </a:moveTo>
                <a:cubicBezTo>
                  <a:pt x="11" y="6"/>
                  <a:pt x="12" y="5"/>
                  <a:pt x="13" y="5"/>
                </a:cubicBezTo>
                <a:cubicBezTo>
                  <a:pt x="14" y="5"/>
                  <a:pt x="15" y="6"/>
                  <a:pt x="15" y="7"/>
                </a:cubicBezTo>
                <a:cubicBezTo>
                  <a:pt x="15" y="8"/>
                  <a:pt x="14" y="9"/>
                  <a:pt x="13" y="9"/>
                </a:cubicBezTo>
                <a:cubicBezTo>
                  <a:pt x="12" y="9"/>
                  <a:pt x="11" y="8"/>
                  <a:pt x="11" y="7"/>
                </a:cubicBezTo>
                <a:close/>
                <a:moveTo>
                  <a:pt x="19" y="9"/>
                </a:moveTo>
                <a:cubicBezTo>
                  <a:pt x="20" y="9"/>
                  <a:pt x="21" y="8"/>
                  <a:pt x="21" y="7"/>
                </a:cubicBezTo>
                <a:cubicBezTo>
                  <a:pt x="21" y="6"/>
                  <a:pt x="20" y="5"/>
                  <a:pt x="19" y="5"/>
                </a:cubicBezTo>
                <a:cubicBezTo>
                  <a:pt x="18" y="5"/>
                  <a:pt x="17" y="6"/>
                  <a:pt x="17" y="7"/>
                </a:cubicBezTo>
                <a:cubicBezTo>
                  <a:pt x="17" y="8"/>
                  <a:pt x="18" y="9"/>
                  <a:pt x="19" y="9"/>
                </a:cubicBezTo>
                <a:close/>
                <a:moveTo>
                  <a:pt x="8" y="9"/>
                </a:moveTo>
                <a:cubicBezTo>
                  <a:pt x="9" y="9"/>
                  <a:pt x="10" y="8"/>
                  <a:pt x="10" y="7"/>
                </a:cubicBezTo>
                <a:cubicBezTo>
                  <a:pt x="10" y="6"/>
                  <a:pt x="9" y="5"/>
                  <a:pt x="8" y="5"/>
                </a:cubicBezTo>
                <a:cubicBezTo>
                  <a:pt x="7" y="5"/>
                  <a:pt x="6" y="6"/>
                  <a:pt x="6" y="7"/>
                </a:cubicBezTo>
                <a:cubicBezTo>
                  <a:pt x="6" y="8"/>
                  <a:pt x="7" y="9"/>
                  <a:pt x="8" y="9"/>
                </a:cubicBezTo>
                <a:close/>
                <a:moveTo>
                  <a:pt x="68" y="12"/>
                </a:moveTo>
                <a:cubicBezTo>
                  <a:pt x="68" y="44"/>
                  <a:pt x="68" y="44"/>
                  <a:pt x="68" y="44"/>
                </a:cubicBezTo>
                <a:cubicBezTo>
                  <a:pt x="68" y="44"/>
                  <a:pt x="68" y="45"/>
                  <a:pt x="67" y="45"/>
                </a:cubicBezTo>
                <a:cubicBezTo>
                  <a:pt x="7" y="45"/>
                  <a:pt x="7" y="45"/>
                  <a:pt x="7" y="45"/>
                </a:cubicBezTo>
                <a:cubicBezTo>
                  <a:pt x="6" y="45"/>
                  <a:pt x="6" y="44"/>
                  <a:pt x="6" y="44"/>
                </a:cubicBezTo>
                <a:cubicBezTo>
                  <a:pt x="6" y="12"/>
                  <a:pt x="6" y="12"/>
                  <a:pt x="6" y="12"/>
                </a:cubicBezTo>
                <a:cubicBezTo>
                  <a:pt x="6" y="11"/>
                  <a:pt x="6" y="11"/>
                  <a:pt x="7" y="11"/>
                </a:cubicBezTo>
                <a:cubicBezTo>
                  <a:pt x="67" y="11"/>
                  <a:pt x="67" y="11"/>
                  <a:pt x="67" y="11"/>
                </a:cubicBezTo>
                <a:cubicBezTo>
                  <a:pt x="68" y="11"/>
                  <a:pt x="68" y="11"/>
                  <a:pt x="68" y="12"/>
                </a:cubicBezTo>
                <a:close/>
                <a:moveTo>
                  <a:pt x="66" y="13"/>
                </a:moveTo>
                <a:cubicBezTo>
                  <a:pt x="8" y="13"/>
                  <a:pt x="8" y="13"/>
                  <a:pt x="8" y="13"/>
                </a:cubicBezTo>
                <a:cubicBezTo>
                  <a:pt x="8" y="43"/>
                  <a:pt x="8" y="43"/>
                  <a:pt x="8" y="43"/>
                </a:cubicBezTo>
                <a:cubicBezTo>
                  <a:pt x="66" y="43"/>
                  <a:pt x="66" y="43"/>
                  <a:pt x="66" y="43"/>
                </a:cubicBezTo>
                <a:lnTo>
                  <a:pt x="66" y="13"/>
                </a:lnTo>
                <a:close/>
                <a:moveTo>
                  <a:pt x="74" y="8"/>
                </a:moveTo>
                <a:cubicBezTo>
                  <a:pt x="74" y="43"/>
                  <a:pt x="74" y="43"/>
                  <a:pt x="74" y="43"/>
                </a:cubicBezTo>
                <a:cubicBezTo>
                  <a:pt x="74" y="47"/>
                  <a:pt x="71" y="51"/>
                  <a:pt x="66" y="51"/>
                </a:cubicBezTo>
                <a:cubicBezTo>
                  <a:pt x="46" y="51"/>
                  <a:pt x="46" y="51"/>
                  <a:pt x="46" y="51"/>
                </a:cubicBezTo>
                <a:cubicBezTo>
                  <a:pt x="46" y="53"/>
                  <a:pt x="46" y="53"/>
                  <a:pt x="46" y="53"/>
                </a:cubicBezTo>
                <a:cubicBezTo>
                  <a:pt x="46" y="57"/>
                  <a:pt x="52" y="57"/>
                  <a:pt x="52" y="57"/>
                </a:cubicBezTo>
                <a:cubicBezTo>
                  <a:pt x="53" y="57"/>
                  <a:pt x="54" y="58"/>
                  <a:pt x="54" y="59"/>
                </a:cubicBezTo>
                <a:cubicBezTo>
                  <a:pt x="54" y="62"/>
                  <a:pt x="54" y="62"/>
                  <a:pt x="54" y="62"/>
                </a:cubicBezTo>
                <a:cubicBezTo>
                  <a:pt x="54" y="63"/>
                  <a:pt x="53" y="64"/>
                  <a:pt x="52" y="64"/>
                </a:cubicBezTo>
                <a:cubicBezTo>
                  <a:pt x="22" y="64"/>
                  <a:pt x="22" y="64"/>
                  <a:pt x="22" y="64"/>
                </a:cubicBezTo>
                <a:cubicBezTo>
                  <a:pt x="21" y="64"/>
                  <a:pt x="20" y="63"/>
                  <a:pt x="20" y="62"/>
                </a:cubicBezTo>
                <a:cubicBezTo>
                  <a:pt x="20" y="59"/>
                  <a:pt x="20" y="59"/>
                  <a:pt x="20" y="59"/>
                </a:cubicBezTo>
                <a:cubicBezTo>
                  <a:pt x="20" y="58"/>
                  <a:pt x="21" y="57"/>
                  <a:pt x="22" y="57"/>
                </a:cubicBezTo>
                <a:cubicBezTo>
                  <a:pt x="22" y="57"/>
                  <a:pt x="28" y="57"/>
                  <a:pt x="28" y="53"/>
                </a:cubicBezTo>
                <a:cubicBezTo>
                  <a:pt x="28" y="51"/>
                  <a:pt x="28" y="51"/>
                  <a:pt x="28" y="51"/>
                </a:cubicBezTo>
                <a:cubicBezTo>
                  <a:pt x="8" y="51"/>
                  <a:pt x="8" y="51"/>
                  <a:pt x="8" y="51"/>
                </a:cubicBezTo>
                <a:cubicBezTo>
                  <a:pt x="3" y="51"/>
                  <a:pt x="0" y="47"/>
                  <a:pt x="0" y="43"/>
                </a:cubicBezTo>
                <a:cubicBezTo>
                  <a:pt x="0" y="8"/>
                  <a:pt x="0" y="8"/>
                  <a:pt x="0" y="8"/>
                </a:cubicBezTo>
                <a:cubicBezTo>
                  <a:pt x="0" y="4"/>
                  <a:pt x="3" y="0"/>
                  <a:pt x="8" y="0"/>
                </a:cubicBezTo>
                <a:cubicBezTo>
                  <a:pt x="66" y="0"/>
                  <a:pt x="66" y="0"/>
                  <a:pt x="66" y="0"/>
                </a:cubicBezTo>
                <a:cubicBezTo>
                  <a:pt x="71" y="0"/>
                  <a:pt x="74" y="4"/>
                  <a:pt x="74" y="8"/>
                </a:cubicBezTo>
                <a:close/>
                <a:moveTo>
                  <a:pt x="43" y="53"/>
                </a:moveTo>
                <a:cubicBezTo>
                  <a:pt x="43" y="51"/>
                  <a:pt x="43" y="51"/>
                  <a:pt x="43" y="51"/>
                </a:cubicBezTo>
                <a:cubicBezTo>
                  <a:pt x="31" y="51"/>
                  <a:pt x="31" y="51"/>
                  <a:pt x="31" y="51"/>
                </a:cubicBezTo>
                <a:cubicBezTo>
                  <a:pt x="31" y="53"/>
                  <a:pt x="31" y="53"/>
                  <a:pt x="31" y="53"/>
                </a:cubicBezTo>
                <a:cubicBezTo>
                  <a:pt x="31" y="58"/>
                  <a:pt x="26" y="60"/>
                  <a:pt x="23" y="60"/>
                </a:cubicBezTo>
                <a:cubicBezTo>
                  <a:pt x="23" y="61"/>
                  <a:pt x="23" y="61"/>
                  <a:pt x="23" y="61"/>
                </a:cubicBezTo>
                <a:cubicBezTo>
                  <a:pt x="51" y="61"/>
                  <a:pt x="51" y="61"/>
                  <a:pt x="51" y="61"/>
                </a:cubicBezTo>
                <a:cubicBezTo>
                  <a:pt x="51" y="60"/>
                  <a:pt x="51" y="60"/>
                  <a:pt x="51" y="60"/>
                </a:cubicBezTo>
                <a:cubicBezTo>
                  <a:pt x="48" y="60"/>
                  <a:pt x="43" y="58"/>
                  <a:pt x="43" y="53"/>
                </a:cubicBezTo>
                <a:close/>
                <a:moveTo>
                  <a:pt x="71" y="8"/>
                </a:moveTo>
                <a:cubicBezTo>
                  <a:pt x="71" y="5"/>
                  <a:pt x="69" y="3"/>
                  <a:pt x="66" y="3"/>
                </a:cubicBezTo>
                <a:cubicBezTo>
                  <a:pt x="8" y="3"/>
                  <a:pt x="8" y="3"/>
                  <a:pt x="8" y="3"/>
                </a:cubicBezTo>
                <a:cubicBezTo>
                  <a:pt x="5" y="3"/>
                  <a:pt x="3" y="5"/>
                  <a:pt x="3" y="8"/>
                </a:cubicBezTo>
                <a:cubicBezTo>
                  <a:pt x="3" y="43"/>
                  <a:pt x="3" y="43"/>
                  <a:pt x="3" y="43"/>
                </a:cubicBezTo>
                <a:cubicBezTo>
                  <a:pt x="3" y="46"/>
                  <a:pt x="5" y="48"/>
                  <a:pt x="8" y="48"/>
                </a:cubicBezTo>
                <a:cubicBezTo>
                  <a:pt x="30" y="48"/>
                  <a:pt x="30" y="48"/>
                  <a:pt x="30" y="48"/>
                </a:cubicBezTo>
                <a:cubicBezTo>
                  <a:pt x="44" y="48"/>
                  <a:pt x="44" y="48"/>
                  <a:pt x="44" y="48"/>
                </a:cubicBezTo>
                <a:cubicBezTo>
                  <a:pt x="66" y="48"/>
                  <a:pt x="66" y="48"/>
                  <a:pt x="66" y="48"/>
                </a:cubicBezTo>
                <a:cubicBezTo>
                  <a:pt x="69" y="48"/>
                  <a:pt x="71" y="46"/>
                  <a:pt x="71" y="43"/>
                </a:cubicBezTo>
                <a:lnTo>
                  <a:pt x="71" y="8"/>
                </a:lnTo>
                <a:close/>
                <a:moveTo>
                  <a:pt x="40" y="37"/>
                </a:moveTo>
                <a:cubicBezTo>
                  <a:pt x="40" y="37"/>
                  <a:pt x="41" y="37"/>
                  <a:pt x="41" y="37"/>
                </a:cubicBezTo>
                <a:cubicBezTo>
                  <a:pt x="41" y="37"/>
                  <a:pt x="41" y="37"/>
                  <a:pt x="42" y="37"/>
                </a:cubicBezTo>
                <a:cubicBezTo>
                  <a:pt x="50" y="29"/>
                  <a:pt x="50" y="29"/>
                  <a:pt x="50" y="29"/>
                </a:cubicBezTo>
                <a:cubicBezTo>
                  <a:pt x="50" y="28"/>
                  <a:pt x="50" y="28"/>
                  <a:pt x="50" y="28"/>
                </a:cubicBezTo>
                <a:cubicBezTo>
                  <a:pt x="50" y="28"/>
                  <a:pt x="50" y="27"/>
                  <a:pt x="50" y="27"/>
                </a:cubicBezTo>
                <a:cubicBezTo>
                  <a:pt x="42" y="19"/>
                  <a:pt x="42" y="19"/>
                  <a:pt x="42" y="19"/>
                </a:cubicBezTo>
                <a:cubicBezTo>
                  <a:pt x="41" y="18"/>
                  <a:pt x="41" y="18"/>
                  <a:pt x="40" y="19"/>
                </a:cubicBezTo>
                <a:cubicBezTo>
                  <a:pt x="40" y="19"/>
                  <a:pt x="40" y="20"/>
                  <a:pt x="40" y="20"/>
                </a:cubicBezTo>
                <a:cubicBezTo>
                  <a:pt x="48" y="28"/>
                  <a:pt x="48" y="28"/>
                  <a:pt x="48" y="28"/>
                </a:cubicBezTo>
                <a:cubicBezTo>
                  <a:pt x="40" y="35"/>
                  <a:pt x="40" y="35"/>
                  <a:pt x="40" y="35"/>
                </a:cubicBezTo>
                <a:cubicBezTo>
                  <a:pt x="40" y="36"/>
                  <a:pt x="40" y="36"/>
                  <a:pt x="40" y="37"/>
                </a:cubicBezTo>
                <a:close/>
                <a:moveTo>
                  <a:pt x="32" y="37"/>
                </a:moveTo>
                <a:cubicBezTo>
                  <a:pt x="32" y="37"/>
                  <a:pt x="33" y="37"/>
                  <a:pt x="33" y="37"/>
                </a:cubicBezTo>
                <a:cubicBezTo>
                  <a:pt x="33" y="37"/>
                  <a:pt x="33" y="37"/>
                  <a:pt x="34" y="37"/>
                </a:cubicBezTo>
                <a:cubicBezTo>
                  <a:pt x="34" y="36"/>
                  <a:pt x="34" y="36"/>
                  <a:pt x="34" y="35"/>
                </a:cubicBezTo>
                <a:cubicBezTo>
                  <a:pt x="26" y="28"/>
                  <a:pt x="26" y="28"/>
                  <a:pt x="26" y="28"/>
                </a:cubicBezTo>
                <a:cubicBezTo>
                  <a:pt x="34" y="20"/>
                  <a:pt x="34" y="20"/>
                  <a:pt x="34" y="20"/>
                </a:cubicBezTo>
                <a:cubicBezTo>
                  <a:pt x="34" y="20"/>
                  <a:pt x="34" y="19"/>
                  <a:pt x="34" y="19"/>
                </a:cubicBezTo>
                <a:cubicBezTo>
                  <a:pt x="33" y="18"/>
                  <a:pt x="33" y="19"/>
                  <a:pt x="32" y="19"/>
                </a:cubicBezTo>
                <a:cubicBezTo>
                  <a:pt x="24" y="27"/>
                  <a:pt x="24" y="27"/>
                  <a:pt x="24" y="27"/>
                </a:cubicBezTo>
                <a:cubicBezTo>
                  <a:pt x="24" y="28"/>
                  <a:pt x="24" y="28"/>
                  <a:pt x="24" y="29"/>
                </a:cubicBezTo>
                <a:lnTo>
                  <a:pt x="32" y="37"/>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013"/>
          </a:p>
        </p:txBody>
      </p:sp>
      <p:sp>
        <p:nvSpPr>
          <p:cNvPr id="54" name="Freeform 267"/>
          <p:cNvSpPr>
            <a:spLocks noEditPoints="1"/>
          </p:cNvSpPr>
          <p:nvPr/>
        </p:nvSpPr>
        <p:spPr bwMode="auto">
          <a:xfrm>
            <a:off x="6485029" y="4098642"/>
            <a:ext cx="409051" cy="454219"/>
          </a:xfrm>
          <a:custGeom>
            <a:avLst/>
            <a:gdLst>
              <a:gd name="T0" fmla="*/ 48 w 69"/>
              <a:gd name="T1" fmla="*/ 43 h 73"/>
              <a:gd name="T2" fmla="*/ 55 w 69"/>
              <a:gd name="T3" fmla="*/ 42 h 73"/>
              <a:gd name="T4" fmla="*/ 46 w 69"/>
              <a:gd name="T5" fmla="*/ 27 h 73"/>
              <a:gd name="T6" fmla="*/ 48 w 69"/>
              <a:gd name="T7" fmla="*/ 20 h 73"/>
              <a:gd name="T8" fmla="*/ 42 w 69"/>
              <a:gd name="T9" fmla="*/ 11 h 73"/>
              <a:gd name="T10" fmla="*/ 27 w 69"/>
              <a:gd name="T11" fmla="*/ 11 h 73"/>
              <a:gd name="T12" fmla="*/ 20 w 69"/>
              <a:gd name="T13" fmla="*/ 20 h 73"/>
              <a:gd name="T14" fmla="*/ 23 w 69"/>
              <a:gd name="T15" fmla="*/ 27 h 73"/>
              <a:gd name="T16" fmla="*/ 13 w 69"/>
              <a:gd name="T17" fmla="*/ 42 h 73"/>
              <a:gd name="T18" fmla="*/ 19 w 69"/>
              <a:gd name="T19" fmla="*/ 43 h 73"/>
              <a:gd name="T20" fmla="*/ 20 w 69"/>
              <a:gd name="T21" fmla="*/ 49 h 73"/>
              <a:gd name="T22" fmla="*/ 47 w 69"/>
              <a:gd name="T23" fmla="*/ 29 h 73"/>
              <a:gd name="T24" fmla="*/ 48 w 69"/>
              <a:gd name="T25" fmla="*/ 41 h 73"/>
              <a:gd name="T26" fmla="*/ 38 w 69"/>
              <a:gd name="T27" fmla="*/ 31 h 73"/>
              <a:gd name="T28" fmla="*/ 44 w 69"/>
              <a:gd name="T29" fmla="*/ 27 h 73"/>
              <a:gd name="T30" fmla="*/ 42 w 69"/>
              <a:gd name="T31" fmla="*/ 13 h 73"/>
              <a:gd name="T32" fmla="*/ 46 w 69"/>
              <a:gd name="T33" fmla="*/ 19 h 73"/>
              <a:gd name="T34" fmla="*/ 45 w 69"/>
              <a:gd name="T35" fmla="*/ 21 h 73"/>
              <a:gd name="T36" fmla="*/ 40 w 69"/>
              <a:gd name="T37" fmla="*/ 21 h 73"/>
              <a:gd name="T38" fmla="*/ 42 w 69"/>
              <a:gd name="T39" fmla="*/ 13 h 73"/>
              <a:gd name="T40" fmla="*/ 38 w 69"/>
              <a:gd name="T41" fmla="*/ 22 h 73"/>
              <a:gd name="T42" fmla="*/ 38 w 69"/>
              <a:gd name="T43" fmla="*/ 24 h 73"/>
              <a:gd name="T44" fmla="*/ 30 w 69"/>
              <a:gd name="T45" fmla="*/ 25 h 73"/>
              <a:gd name="T46" fmla="*/ 29 w 69"/>
              <a:gd name="T47" fmla="*/ 23 h 73"/>
              <a:gd name="T48" fmla="*/ 34 w 69"/>
              <a:gd name="T49" fmla="*/ 16 h 73"/>
              <a:gd name="T50" fmla="*/ 23 w 69"/>
              <a:gd name="T51" fmla="*/ 18 h 73"/>
              <a:gd name="T52" fmla="*/ 30 w 69"/>
              <a:gd name="T53" fmla="*/ 15 h 73"/>
              <a:gd name="T54" fmla="*/ 26 w 69"/>
              <a:gd name="T55" fmla="*/ 24 h 73"/>
              <a:gd name="T56" fmla="*/ 23 w 69"/>
              <a:gd name="T57" fmla="*/ 20 h 73"/>
              <a:gd name="T58" fmla="*/ 16 w 69"/>
              <a:gd name="T59" fmla="*/ 41 h 73"/>
              <a:gd name="T60" fmla="*/ 24 w 69"/>
              <a:gd name="T61" fmla="*/ 28 h 73"/>
              <a:gd name="T62" fmla="*/ 29 w 69"/>
              <a:gd name="T63" fmla="*/ 29 h 73"/>
              <a:gd name="T64" fmla="*/ 27 w 69"/>
              <a:gd name="T65" fmla="*/ 32 h 73"/>
              <a:gd name="T66" fmla="*/ 21 w 69"/>
              <a:gd name="T67" fmla="*/ 47 h 73"/>
              <a:gd name="T68" fmla="*/ 31 w 69"/>
              <a:gd name="T69" fmla="*/ 33 h 73"/>
              <a:gd name="T70" fmla="*/ 37 w 69"/>
              <a:gd name="T71" fmla="*/ 33 h 73"/>
              <a:gd name="T72" fmla="*/ 46 w 69"/>
              <a:gd name="T73" fmla="*/ 47 h 73"/>
              <a:gd name="T74" fmla="*/ 7 w 69"/>
              <a:gd name="T75" fmla="*/ 0 h 73"/>
              <a:gd name="T76" fmla="*/ 7 w 69"/>
              <a:gd name="T77" fmla="*/ 59 h 73"/>
              <a:gd name="T78" fmla="*/ 7 w 69"/>
              <a:gd name="T79" fmla="*/ 73 h 73"/>
              <a:gd name="T80" fmla="*/ 25 w 69"/>
              <a:gd name="T81" fmla="*/ 59 h 73"/>
              <a:gd name="T82" fmla="*/ 69 w 69"/>
              <a:gd name="T83" fmla="*/ 7 h 73"/>
              <a:gd name="T84" fmla="*/ 15 w 69"/>
              <a:gd name="T85" fmla="*/ 56 h 73"/>
              <a:gd name="T86" fmla="*/ 3 w 69"/>
              <a:gd name="T87" fmla="*/ 52 h 73"/>
              <a:gd name="T88" fmla="*/ 62 w 69"/>
              <a:gd name="T89" fmla="*/ 4 h 73"/>
              <a:gd name="T90" fmla="*/ 62 w 69"/>
              <a:gd name="T91" fmla="*/ 56 h 73"/>
              <a:gd name="T92" fmla="*/ 11 w 69"/>
              <a:gd name="T93" fmla="*/ 6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 h="73">
                <a:moveTo>
                  <a:pt x="49" y="49"/>
                </a:moveTo>
                <a:cubicBezTo>
                  <a:pt x="49" y="48"/>
                  <a:pt x="49" y="48"/>
                  <a:pt x="49" y="48"/>
                </a:cubicBezTo>
                <a:cubicBezTo>
                  <a:pt x="49" y="47"/>
                  <a:pt x="49" y="45"/>
                  <a:pt x="48" y="43"/>
                </a:cubicBezTo>
                <a:cubicBezTo>
                  <a:pt x="54" y="43"/>
                  <a:pt x="54" y="43"/>
                  <a:pt x="54" y="43"/>
                </a:cubicBezTo>
                <a:cubicBezTo>
                  <a:pt x="54" y="43"/>
                  <a:pt x="55" y="43"/>
                  <a:pt x="55" y="43"/>
                </a:cubicBezTo>
                <a:cubicBezTo>
                  <a:pt x="55" y="43"/>
                  <a:pt x="55" y="42"/>
                  <a:pt x="55" y="42"/>
                </a:cubicBezTo>
                <a:cubicBezTo>
                  <a:pt x="55" y="39"/>
                  <a:pt x="54" y="31"/>
                  <a:pt x="53" y="30"/>
                </a:cubicBezTo>
                <a:cubicBezTo>
                  <a:pt x="52" y="28"/>
                  <a:pt x="50" y="28"/>
                  <a:pt x="48" y="27"/>
                </a:cubicBezTo>
                <a:cubicBezTo>
                  <a:pt x="47" y="27"/>
                  <a:pt x="46" y="27"/>
                  <a:pt x="46" y="27"/>
                </a:cubicBezTo>
                <a:cubicBezTo>
                  <a:pt x="46" y="26"/>
                  <a:pt x="46" y="26"/>
                  <a:pt x="46" y="25"/>
                </a:cubicBezTo>
                <a:cubicBezTo>
                  <a:pt x="46" y="24"/>
                  <a:pt x="47" y="23"/>
                  <a:pt x="47" y="22"/>
                </a:cubicBezTo>
                <a:cubicBezTo>
                  <a:pt x="48" y="22"/>
                  <a:pt x="48" y="21"/>
                  <a:pt x="48" y="20"/>
                </a:cubicBezTo>
                <a:cubicBezTo>
                  <a:pt x="48" y="19"/>
                  <a:pt x="48" y="18"/>
                  <a:pt x="48" y="18"/>
                </a:cubicBezTo>
                <a:cubicBezTo>
                  <a:pt x="48" y="18"/>
                  <a:pt x="48" y="18"/>
                  <a:pt x="48" y="18"/>
                </a:cubicBezTo>
                <a:cubicBezTo>
                  <a:pt x="48" y="14"/>
                  <a:pt x="45" y="11"/>
                  <a:pt x="42" y="11"/>
                </a:cubicBezTo>
                <a:cubicBezTo>
                  <a:pt x="39" y="11"/>
                  <a:pt x="38" y="12"/>
                  <a:pt x="36" y="14"/>
                </a:cubicBezTo>
                <a:cubicBezTo>
                  <a:pt x="35" y="13"/>
                  <a:pt x="34" y="13"/>
                  <a:pt x="32" y="14"/>
                </a:cubicBezTo>
                <a:cubicBezTo>
                  <a:pt x="31" y="12"/>
                  <a:pt x="29" y="11"/>
                  <a:pt x="27" y="11"/>
                </a:cubicBezTo>
                <a:cubicBezTo>
                  <a:pt x="23" y="11"/>
                  <a:pt x="21" y="14"/>
                  <a:pt x="21" y="18"/>
                </a:cubicBezTo>
                <a:cubicBezTo>
                  <a:pt x="21" y="18"/>
                  <a:pt x="21" y="18"/>
                  <a:pt x="21" y="18"/>
                </a:cubicBezTo>
                <a:cubicBezTo>
                  <a:pt x="21" y="18"/>
                  <a:pt x="20" y="19"/>
                  <a:pt x="20" y="20"/>
                </a:cubicBezTo>
                <a:cubicBezTo>
                  <a:pt x="21" y="21"/>
                  <a:pt x="21" y="22"/>
                  <a:pt x="22" y="22"/>
                </a:cubicBezTo>
                <a:cubicBezTo>
                  <a:pt x="22" y="23"/>
                  <a:pt x="22" y="24"/>
                  <a:pt x="23" y="25"/>
                </a:cubicBezTo>
                <a:cubicBezTo>
                  <a:pt x="23" y="26"/>
                  <a:pt x="23" y="26"/>
                  <a:pt x="23" y="27"/>
                </a:cubicBezTo>
                <a:cubicBezTo>
                  <a:pt x="22" y="27"/>
                  <a:pt x="21" y="27"/>
                  <a:pt x="21" y="27"/>
                </a:cubicBezTo>
                <a:cubicBezTo>
                  <a:pt x="19" y="28"/>
                  <a:pt x="17" y="28"/>
                  <a:pt x="16" y="30"/>
                </a:cubicBezTo>
                <a:cubicBezTo>
                  <a:pt x="14" y="31"/>
                  <a:pt x="14" y="39"/>
                  <a:pt x="13" y="42"/>
                </a:cubicBezTo>
                <a:cubicBezTo>
                  <a:pt x="13" y="42"/>
                  <a:pt x="14" y="43"/>
                  <a:pt x="14" y="43"/>
                </a:cubicBezTo>
                <a:cubicBezTo>
                  <a:pt x="14" y="43"/>
                  <a:pt x="14" y="43"/>
                  <a:pt x="15" y="43"/>
                </a:cubicBezTo>
                <a:cubicBezTo>
                  <a:pt x="19" y="43"/>
                  <a:pt x="19" y="43"/>
                  <a:pt x="19" y="43"/>
                </a:cubicBezTo>
                <a:cubicBezTo>
                  <a:pt x="19" y="45"/>
                  <a:pt x="19" y="47"/>
                  <a:pt x="18" y="48"/>
                </a:cubicBezTo>
                <a:cubicBezTo>
                  <a:pt x="18" y="48"/>
                  <a:pt x="19" y="48"/>
                  <a:pt x="19" y="49"/>
                </a:cubicBezTo>
                <a:cubicBezTo>
                  <a:pt x="19" y="49"/>
                  <a:pt x="19" y="49"/>
                  <a:pt x="20" y="49"/>
                </a:cubicBezTo>
                <a:cubicBezTo>
                  <a:pt x="48" y="49"/>
                  <a:pt x="48" y="49"/>
                  <a:pt x="48" y="49"/>
                </a:cubicBezTo>
                <a:cubicBezTo>
                  <a:pt x="48" y="49"/>
                  <a:pt x="48" y="49"/>
                  <a:pt x="49" y="49"/>
                </a:cubicBezTo>
                <a:close/>
                <a:moveTo>
                  <a:pt x="47" y="29"/>
                </a:moveTo>
                <a:cubicBezTo>
                  <a:pt x="48" y="30"/>
                  <a:pt x="51" y="30"/>
                  <a:pt x="51" y="31"/>
                </a:cubicBezTo>
                <a:cubicBezTo>
                  <a:pt x="52" y="32"/>
                  <a:pt x="52" y="36"/>
                  <a:pt x="53" y="41"/>
                </a:cubicBezTo>
                <a:cubicBezTo>
                  <a:pt x="48" y="41"/>
                  <a:pt x="48" y="41"/>
                  <a:pt x="48" y="41"/>
                </a:cubicBezTo>
                <a:cubicBezTo>
                  <a:pt x="47" y="36"/>
                  <a:pt x="47" y="35"/>
                  <a:pt x="46" y="35"/>
                </a:cubicBezTo>
                <a:cubicBezTo>
                  <a:pt x="45" y="33"/>
                  <a:pt x="43" y="33"/>
                  <a:pt x="41" y="32"/>
                </a:cubicBezTo>
                <a:cubicBezTo>
                  <a:pt x="40" y="32"/>
                  <a:pt x="39" y="31"/>
                  <a:pt x="38" y="31"/>
                </a:cubicBezTo>
                <a:cubicBezTo>
                  <a:pt x="38" y="31"/>
                  <a:pt x="38" y="30"/>
                  <a:pt x="38" y="29"/>
                </a:cubicBezTo>
                <a:cubicBezTo>
                  <a:pt x="39" y="28"/>
                  <a:pt x="39" y="27"/>
                  <a:pt x="39" y="26"/>
                </a:cubicBezTo>
                <a:cubicBezTo>
                  <a:pt x="41" y="27"/>
                  <a:pt x="42" y="27"/>
                  <a:pt x="44" y="27"/>
                </a:cubicBezTo>
                <a:cubicBezTo>
                  <a:pt x="44" y="27"/>
                  <a:pt x="44" y="28"/>
                  <a:pt x="44" y="28"/>
                </a:cubicBezTo>
                <a:cubicBezTo>
                  <a:pt x="45" y="29"/>
                  <a:pt x="46" y="29"/>
                  <a:pt x="47" y="29"/>
                </a:cubicBezTo>
                <a:close/>
                <a:moveTo>
                  <a:pt x="42" y="13"/>
                </a:moveTo>
                <a:cubicBezTo>
                  <a:pt x="44" y="13"/>
                  <a:pt x="46" y="15"/>
                  <a:pt x="46" y="18"/>
                </a:cubicBezTo>
                <a:cubicBezTo>
                  <a:pt x="46" y="18"/>
                  <a:pt x="46" y="18"/>
                  <a:pt x="46" y="18"/>
                </a:cubicBezTo>
                <a:cubicBezTo>
                  <a:pt x="46" y="19"/>
                  <a:pt x="46" y="19"/>
                  <a:pt x="46" y="19"/>
                </a:cubicBezTo>
                <a:cubicBezTo>
                  <a:pt x="46" y="19"/>
                  <a:pt x="46" y="20"/>
                  <a:pt x="46" y="20"/>
                </a:cubicBezTo>
                <a:cubicBezTo>
                  <a:pt x="46" y="20"/>
                  <a:pt x="46" y="20"/>
                  <a:pt x="46" y="20"/>
                </a:cubicBezTo>
                <a:cubicBezTo>
                  <a:pt x="45" y="20"/>
                  <a:pt x="45" y="21"/>
                  <a:pt x="45" y="21"/>
                </a:cubicBezTo>
                <a:cubicBezTo>
                  <a:pt x="44" y="23"/>
                  <a:pt x="43" y="26"/>
                  <a:pt x="41" y="24"/>
                </a:cubicBezTo>
                <a:cubicBezTo>
                  <a:pt x="41" y="24"/>
                  <a:pt x="41" y="24"/>
                  <a:pt x="41" y="24"/>
                </a:cubicBezTo>
                <a:cubicBezTo>
                  <a:pt x="41" y="23"/>
                  <a:pt x="41" y="22"/>
                  <a:pt x="40" y="21"/>
                </a:cubicBezTo>
                <a:cubicBezTo>
                  <a:pt x="40" y="21"/>
                  <a:pt x="41" y="21"/>
                  <a:pt x="41" y="21"/>
                </a:cubicBezTo>
                <a:cubicBezTo>
                  <a:pt x="41" y="19"/>
                  <a:pt x="40" y="17"/>
                  <a:pt x="38" y="15"/>
                </a:cubicBezTo>
                <a:cubicBezTo>
                  <a:pt x="39" y="14"/>
                  <a:pt x="40" y="13"/>
                  <a:pt x="42" y="13"/>
                </a:cubicBezTo>
                <a:close/>
                <a:moveTo>
                  <a:pt x="34" y="16"/>
                </a:moveTo>
                <a:cubicBezTo>
                  <a:pt x="36" y="16"/>
                  <a:pt x="38" y="18"/>
                  <a:pt x="38" y="21"/>
                </a:cubicBezTo>
                <a:cubicBezTo>
                  <a:pt x="38" y="21"/>
                  <a:pt x="38" y="22"/>
                  <a:pt x="38" y="22"/>
                </a:cubicBezTo>
                <a:cubicBezTo>
                  <a:pt x="38" y="22"/>
                  <a:pt x="38" y="23"/>
                  <a:pt x="39" y="23"/>
                </a:cubicBezTo>
                <a:cubicBezTo>
                  <a:pt x="39" y="23"/>
                  <a:pt x="39" y="23"/>
                  <a:pt x="39" y="23"/>
                </a:cubicBezTo>
                <a:cubicBezTo>
                  <a:pt x="39" y="24"/>
                  <a:pt x="38" y="24"/>
                  <a:pt x="38" y="24"/>
                </a:cubicBezTo>
                <a:cubicBezTo>
                  <a:pt x="38" y="24"/>
                  <a:pt x="38" y="25"/>
                  <a:pt x="38" y="25"/>
                </a:cubicBezTo>
                <a:cubicBezTo>
                  <a:pt x="37" y="27"/>
                  <a:pt x="35" y="29"/>
                  <a:pt x="34" y="29"/>
                </a:cubicBezTo>
                <a:cubicBezTo>
                  <a:pt x="32" y="29"/>
                  <a:pt x="30" y="27"/>
                  <a:pt x="30" y="25"/>
                </a:cubicBezTo>
                <a:cubicBezTo>
                  <a:pt x="30" y="25"/>
                  <a:pt x="29" y="24"/>
                  <a:pt x="29" y="24"/>
                </a:cubicBezTo>
                <a:cubicBezTo>
                  <a:pt x="29" y="24"/>
                  <a:pt x="29" y="24"/>
                  <a:pt x="29" y="23"/>
                </a:cubicBezTo>
                <a:cubicBezTo>
                  <a:pt x="29" y="23"/>
                  <a:pt x="29" y="23"/>
                  <a:pt x="29" y="23"/>
                </a:cubicBezTo>
                <a:cubicBezTo>
                  <a:pt x="29" y="23"/>
                  <a:pt x="29" y="22"/>
                  <a:pt x="29" y="22"/>
                </a:cubicBezTo>
                <a:cubicBezTo>
                  <a:pt x="29" y="22"/>
                  <a:pt x="29" y="21"/>
                  <a:pt x="29" y="21"/>
                </a:cubicBezTo>
                <a:cubicBezTo>
                  <a:pt x="29" y="18"/>
                  <a:pt x="31" y="16"/>
                  <a:pt x="34" y="16"/>
                </a:cubicBezTo>
                <a:close/>
                <a:moveTo>
                  <a:pt x="23" y="20"/>
                </a:moveTo>
                <a:cubicBezTo>
                  <a:pt x="23" y="20"/>
                  <a:pt x="23" y="19"/>
                  <a:pt x="23" y="19"/>
                </a:cubicBezTo>
                <a:cubicBezTo>
                  <a:pt x="23" y="19"/>
                  <a:pt x="23" y="19"/>
                  <a:pt x="23" y="18"/>
                </a:cubicBezTo>
                <a:cubicBezTo>
                  <a:pt x="23" y="18"/>
                  <a:pt x="23" y="18"/>
                  <a:pt x="23" y="18"/>
                </a:cubicBezTo>
                <a:cubicBezTo>
                  <a:pt x="23" y="15"/>
                  <a:pt x="25" y="13"/>
                  <a:pt x="27" y="13"/>
                </a:cubicBezTo>
                <a:cubicBezTo>
                  <a:pt x="28" y="13"/>
                  <a:pt x="29" y="14"/>
                  <a:pt x="30" y="15"/>
                </a:cubicBezTo>
                <a:cubicBezTo>
                  <a:pt x="28" y="16"/>
                  <a:pt x="27" y="18"/>
                  <a:pt x="27" y="21"/>
                </a:cubicBezTo>
                <a:cubicBezTo>
                  <a:pt x="27" y="21"/>
                  <a:pt x="27" y="21"/>
                  <a:pt x="27" y="21"/>
                </a:cubicBezTo>
                <a:cubicBezTo>
                  <a:pt x="27" y="22"/>
                  <a:pt x="26" y="23"/>
                  <a:pt x="26" y="24"/>
                </a:cubicBezTo>
                <a:cubicBezTo>
                  <a:pt x="26" y="24"/>
                  <a:pt x="27" y="24"/>
                  <a:pt x="27" y="25"/>
                </a:cubicBezTo>
                <a:cubicBezTo>
                  <a:pt x="25" y="25"/>
                  <a:pt x="24" y="23"/>
                  <a:pt x="24" y="21"/>
                </a:cubicBezTo>
                <a:cubicBezTo>
                  <a:pt x="23" y="21"/>
                  <a:pt x="23" y="20"/>
                  <a:pt x="23" y="20"/>
                </a:cubicBezTo>
                <a:cubicBezTo>
                  <a:pt x="23" y="20"/>
                  <a:pt x="23" y="20"/>
                  <a:pt x="23" y="20"/>
                </a:cubicBezTo>
                <a:close/>
                <a:moveTo>
                  <a:pt x="19" y="41"/>
                </a:moveTo>
                <a:cubicBezTo>
                  <a:pt x="16" y="41"/>
                  <a:pt x="16" y="41"/>
                  <a:pt x="16" y="41"/>
                </a:cubicBezTo>
                <a:cubicBezTo>
                  <a:pt x="16" y="36"/>
                  <a:pt x="17" y="32"/>
                  <a:pt x="17" y="31"/>
                </a:cubicBezTo>
                <a:cubicBezTo>
                  <a:pt x="18" y="30"/>
                  <a:pt x="20" y="30"/>
                  <a:pt x="21" y="29"/>
                </a:cubicBezTo>
                <a:cubicBezTo>
                  <a:pt x="23" y="29"/>
                  <a:pt x="24" y="29"/>
                  <a:pt x="24" y="28"/>
                </a:cubicBezTo>
                <a:cubicBezTo>
                  <a:pt x="25" y="28"/>
                  <a:pt x="25" y="27"/>
                  <a:pt x="25" y="27"/>
                </a:cubicBezTo>
                <a:cubicBezTo>
                  <a:pt x="26" y="27"/>
                  <a:pt x="27" y="27"/>
                  <a:pt x="28" y="27"/>
                </a:cubicBezTo>
                <a:cubicBezTo>
                  <a:pt x="28" y="28"/>
                  <a:pt x="29" y="28"/>
                  <a:pt x="29" y="29"/>
                </a:cubicBezTo>
                <a:cubicBezTo>
                  <a:pt x="29" y="30"/>
                  <a:pt x="29" y="31"/>
                  <a:pt x="29" y="31"/>
                </a:cubicBezTo>
                <a:cubicBezTo>
                  <a:pt x="29" y="31"/>
                  <a:pt x="27" y="32"/>
                  <a:pt x="27" y="32"/>
                </a:cubicBezTo>
                <a:cubicBezTo>
                  <a:pt x="27" y="32"/>
                  <a:pt x="27" y="32"/>
                  <a:pt x="27" y="32"/>
                </a:cubicBezTo>
                <a:cubicBezTo>
                  <a:pt x="24" y="33"/>
                  <a:pt x="22" y="33"/>
                  <a:pt x="21" y="35"/>
                </a:cubicBezTo>
                <a:cubicBezTo>
                  <a:pt x="21" y="35"/>
                  <a:pt x="20" y="36"/>
                  <a:pt x="19" y="41"/>
                </a:cubicBezTo>
                <a:close/>
                <a:moveTo>
                  <a:pt x="21" y="47"/>
                </a:moveTo>
                <a:cubicBezTo>
                  <a:pt x="21" y="41"/>
                  <a:pt x="22" y="37"/>
                  <a:pt x="23" y="36"/>
                </a:cubicBezTo>
                <a:cubicBezTo>
                  <a:pt x="23" y="35"/>
                  <a:pt x="26" y="35"/>
                  <a:pt x="27" y="34"/>
                </a:cubicBezTo>
                <a:cubicBezTo>
                  <a:pt x="29" y="34"/>
                  <a:pt x="30" y="33"/>
                  <a:pt x="31" y="33"/>
                </a:cubicBezTo>
                <a:cubicBezTo>
                  <a:pt x="31" y="32"/>
                  <a:pt x="31" y="32"/>
                  <a:pt x="31" y="31"/>
                </a:cubicBezTo>
                <a:cubicBezTo>
                  <a:pt x="33" y="32"/>
                  <a:pt x="34" y="32"/>
                  <a:pt x="36" y="31"/>
                </a:cubicBezTo>
                <a:cubicBezTo>
                  <a:pt x="36" y="32"/>
                  <a:pt x="36" y="32"/>
                  <a:pt x="37" y="33"/>
                </a:cubicBezTo>
                <a:cubicBezTo>
                  <a:pt x="37" y="33"/>
                  <a:pt x="38" y="34"/>
                  <a:pt x="40" y="34"/>
                </a:cubicBezTo>
                <a:cubicBezTo>
                  <a:pt x="42" y="35"/>
                  <a:pt x="44" y="35"/>
                  <a:pt x="45" y="36"/>
                </a:cubicBezTo>
                <a:cubicBezTo>
                  <a:pt x="45" y="37"/>
                  <a:pt x="46" y="41"/>
                  <a:pt x="46" y="47"/>
                </a:cubicBezTo>
                <a:lnTo>
                  <a:pt x="21" y="47"/>
                </a:lnTo>
                <a:close/>
                <a:moveTo>
                  <a:pt x="62" y="0"/>
                </a:moveTo>
                <a:cubicBezTo>
                  <a:pt x="7" y="0"/>
                  <a:pt x="7" y="0"/>
                  <a:pt x="7" y="0"/>
                </a:cubicBezTo>
                <a:cubicBezTo>
                  <a:pt x="3" y="0"/>
                  <a:pt x="0" y="3"/>
                  <a:pt x="0" y="7"/>
                </a:cubicBezTo>
                <a:cubicBezTo>
                  <a:pt x="0" y="52"/>
                  <a:pt x="0" y="52"/>
                  <a:pt x="0" y="52"/>
                </a:cubicBezTo>
                <a:cubicBezTo>
                  <a:pt x="0" y="56"/>
                  <a:pt x="3" y="59"/>
                  <a:pt x="7" y="59"/>
                </a:cubicBezTo>
                <a:cubicBezTo>
                  <a:pt x="11" y="59"/>
                  <a:pt x="11" y="59"/>
                  <a:pt x="11" y="59"/>
                </a:cubicBezTo>
                <a:cubicBezTo>
                  <a:pt x="6" y="70"/>
                  <a:pt x="6" y="70"/>
                  <a:pt x="6" y="70"/>
                </a:cubicBezTo>
                <a:cubicBezTo>
                  <a:pt x="6" y="71"/>
                  <a:pt x="6" y="72"/>
                  <a:pt x="7" y="73"/>
                </a:cubicBezTo>
                <a:cubicBezTo>
                  <a:pt x="7" y="73"/>
                  <a:pt x="8" y="73"/>
                  <a:pt x="8" y="73"/>
                </a:cubicBezTo>
                <a:cubicBezTo>
                  <a:pt x="9" y="73"/>
                  <a:pt x="9" y="73"/>
                  <a:pt x="10" y="73"/>
                </a:cubicBezTo>
                <a:cubicBezTo>
                  <a:pt x="25" y="59"/>
                  <a:pt x="25" y="59"/>
                  <a:pt x="25" y="59"/>
                </a:cubicBezTo>
                <a:cubicBezTo>
                  <a:pt x="62" y="59"/>
                  <a:pt x="62" y="59"/>
                  <a:pt x="62" y="59"/>
                </a:cubicBezTo>
                <a:cubicBezTo>
                  <a:pt x="65" y="59"/>
                  <a:pt x="69" y="56"/>
                  <a:pt x="69" y="52"/>
                </a:cubicBezTo>
                <a:cubicBezTo>
                  <a:pt x="69" y="7"/>
                  <a:pt x="69" y="7"/>
                  <a:pt x="69" y="7"/>
                </a:cubicBezTo>
                <a:cubicBezTo>
                  <a:pt x="69" y="3"/>
                  <a:pt x="65" y="0"/>
                  <a:pt x="62" y="0"/>
                </a:cubicBezTo>
                <a:close/>
                <a:moveTo>
                  <a:pt x="15" y="57"/>
                </a:moveTo>
                <a:cubicBezTo>
                  <a:pt x="15" y="57"/>
                  <a:pt x="15" y="56"/>
                  <a:pt x="15" y="56"/>
                </a:cubicBezTo>
                <a:cubicBezTo>
                  <a:pt x="15" y="56"/>
                  <a:pt x="14" y="56"/>
                  <a:pt x="14" y="56"/>
                </a:cubicBezTo>
                <a:cubicBezTo>
                  <a:pt x="7" y="56"/>
                  <a:pt x="7" y="56"/>
                  <a:pt x="7" y="56"/>
                </a:cubicBezTo>
                <a:cubicBezTo>
                  <a:pt x="5" y="56"/>
                  <a:pt x="3" y="54"/>
                  <a:pt x="3" y="52"/>
                </a:cubicBezTo>
                <a:cubicBezTo>
                  <a:pt x="3" y="7"/>
                  <a:pt x="3" y="7"/>
                  <a:pt x="3" y="7"/>
                </a:cubicBezTo>
                <a:cubicBezTo>
                  <a:pt x="3" y="5"/>
                  <a:pt x="5" y="4"/>
                  <a:pt x="7" y="4"/>
                </a:cubicBezTo>
                <a:cubicBezTo>
                  <a:pt x="62" y="4"/>
                  <a:pt x="62" y="4"/>
                  <a:pt x="62" y="4"/>
                </a:cubicBezTo>
                <a:cubicBezTo>
                  <a:pt x="64" y="4"/>
                  <a:pt x="65" y="5"/>
                  <a:pt x="65" y="7"/>
                </a:cubicBezTo>
                <a:cubicBezTo>
                  <a:pt x="65" y="52"/>
                  <a:pt x="65" y="52"/>
                  <a:pt x="65" y="52"/>
                </a:cubicBezTo>
                <a:cubicBezTo>
                  <a:pt x="65" y="54"/>
                  <a:pt x="64" y="56"/>
                  <a:pt x="62" y="56"/>
                </a:cubicBezTo>
                <a:cubicBezTo>
                  <a:pt x="24" y="56"/>
                  <a:pt x="24" y="56"/>
                  <a:pt x="24" y="56"/>
                </a:cubicBezTo>
                <a:cubicBezTo>
                  <a:pt x="24" y="56"/>
                  <a:pt x="24" y="56"/>
                  <a:pt x="24" y="56"/>
                </a:cubicBezTo>
                <a:cubicBezTo>
                  <a:pt x="11" y="67"/>
                  <a:pt x="11" y="67"/>
                  <a:pt x="11" y="67"/>
                </a:cubicBezTo>
                <a:lnTo>
                  <a:pt x="15" y="57"/>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013"/>
          </a:p>
        </p:txBody>
      </p:sp>
      <p:sp>
        <p:nvSpPr>
          <p:cNvPr id="55" name="Freeform 166"/>
          <p:cNvSpPr>
            <a:spLocks noEditPoints="1"/>
          </p:cNvSpPr>
          <p:nvPr/>
        </p:nvSpPr>
        <p:spPr bwMode="auto">
          <a:xfrm>
            <a:off x="1393775" y="2134790"/>
            <a:ext cx="346548" cy="342497"/>
          </a:xfrm>
          <a:custGeom>
            <a:avLst/>
            <a:gdLst>
              <a:gd name="T0" fmla="*/ 61 w 72"/>
              <a:gd name="T1" fmla="*/ 52 h 69"/>
              <a:gd name="T2" fmla="*/ 55 w 72"/>
              <a:gd name="T3" fmla="*/ 60 h 69"/>
              <a:gd name="T4" fmla="*/ 54 w 72"/>
              <a:gd name="T5" fmla="*/ 67 h 69"/>
              <a:gd name="T6" fmla="*/ 15 w 72"/>
              <a:gd name="T7" fmla="*/ 66 h 69"/>
              <a:gd name="T8" fmla="*/ 66 w 72"/>
              <a:gd name="T9" fmla="*/ 19 h 69"/>
              <a:gd name="T10" fmla="*/ 66 w 72"/>
              <a:gd name="T11" fmla="*/ 7 h 69"/>
              <a:gd name="T12" fmla="*/ 50 w 72"/>
              <a:gd name="T13" fmla="*/ 3 h 69"/>
              <a:gd name="T14" fmla="*/ 3 w 72"/>
              <a:gd name="T15" fmla="*/ 54 h 69"/>
              <a:gd name="T16" fmla="*/ 1 w 72"/>
              <a:gd name="T17" fmla="*/ 67 h 69"/>
              <a:gd name="T18" fmla="*/ 6 w 72"/>
              <a:gd name="T19" fmla="*/ 69 h 69"/>
              <a:gd name="T20" fmla="*/ 60 w 72"/>
              <a:gd name="T21" fmla="*/ 67 h 69"/>
              <a:gd name="T22" fmla="*/ 55 w 72"/>
              <a:gd name="T23" fmla="*/ 55 h 69"/>
              <a:gd name="T24" fmla="*/ 71 w 72"/>
              <a:gd name="T25" fmla="*/ 54 h 69"/>
              <a:gd name="T26" fmla="*/ 71 w 72"/>
              <a:gd name="T27" fmla="*/ 52 h 69"/>
              <a:gd name="T28" fmla="*/ 23 w 72"/>
              <a:gd name="T29" fmla="*/ 58 h 69"/>
              <a:gd name="T30" fmla="*/ 58 w 72"/>
              <a:gd name="T31" fmla="*/ 18 h 69"/>
              <a:gd name="T32" fmla="*/ 25 w 72"/>
              <a:gd name="T33" fmla="*/ 56 h 69"/>
              <a:gd name="T34" fmla="*/ 53 w 72"/>
              <a:gd name="T35" fmla="*/ 13 h 69"/>
              <a:gd name="T36" fmla="*/ 19 w 72"/>
              <a:gd name="T37" fmla="*/ 54 h 69"/>
              <a:gd name="T38" fmla="*/ 56 w 72"/>
              <a:gd name="T39" fmla="*/ 4 h 69"/>
              <a:gd name="T40" fmla="*/ 64 w 72"/>
              <a:gd name="T41" fmla="*/ 9 h 69"/>
              <a:gd name="T42" fmla="*/ 64 w 72"/>
              <a:gd name="T43" fmla="*/ 17 h 69"/>
              <a:gd name="T44" fmla="*/ 53 w 72"/>
              <a:gd name="T45" fmla="*/ 11 h 69"/>
              <a:gd name="T46" fmla="*/ 53 w 72"/>
              <a:gd name="T47" fmla="*/ 11 h 69"/>
              <a:gd name="T48" fmla="*/ 52 w 72"/>
              <a:gd name="T49" fmla="*/ 5 h 69"/>
              <a:gd name="T50" fmla="*/ 48 w 72"/>
              <a:gd name="T51" fmla="*/ 9 h 69"/>
              <a:gd name="T52" fmla="*/ 14 w 72"/>
              <a:gd name="T53" fmla="*/ 49 h 69"/>
              <a:gd name="T54" fmla="*/ 13 w 72"/>
              <a:gd name="T55" fmla="*/ 44 h 69"/>
              <a:gd name="T56" fmla="*/ 10 w 72"/>
              <a:gd name="T57" fmla="*/ 48 h 69"/>
              <a:gd name="T58" fmla="*/ 18 w 72"/>
              <a:gd name="T59" fmla="*/ 56 h 69"/>
              <a:gd name="T60" fmla="*/ 21 w 72"/>
              <a:gd name="T61" fmla="*/ 59 h 69"/>
              <a:gd name="T62" fmla="*/ 7 w 72"/>
              <a:gd name="T63" fmla="*/ 65 h 69"/>
              <a:gd name="T64" fmla="*/ 6 w 72"/>
              <a:gd name="T65" fmla="*/ 55 h 69"/>
              <a:gd name="T66" fmla="*/ 3 w 72"/>
              <a:gd name="T67" fmla="*/ 64 h 69"/>
              <a:gd name="T68" fmla="*/ 4 w 72"/>
              <a:gd name="T69" fmla="*/ 6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69">
                <a:moveTo>
                  <a:pt x="71" y="52"/>
                </a:moveTo>
                <a:cubicBezTo>
                  <a:pt x="61" y="52"/>
                  <a:pt x="61" y="52"/>
                  <a:pt x="61" y="52"/>
                </a:cubicBezTo>
                <a:cubicBezTo>
                  <a:pt x="57" y="52"/>
                  <a:pt x="54" y="52"/>
                  <a:pt x="53" y="54"/>
                </a:cubicBezTo>
                <a:cubicBezTo>
                  <a:pt x="52" y="56"/>
                  <a:pt x="53" y="57"/>
                  <a:pt x="55" y="60"/>
                </a:cubicBezTo>
                <a:cubicBezTo>
                  <a:pt x="58" y="64"/>
                  <a:pt x="58" y="65"/>
                  <a:pt x="58" y="66"/>
                </a:cubicBezTo>
                <a:cubicBezTo>
                  <a:pt x="58" y="66"/>
                  <a:pt x="56" y="67"/>
                  <a:pt x="54" y="67"/>
                </a:cubicBezTo>
                <a:cubicBezTo>
                  <a:pt x="12" y="67"/>
                  <a:pt x="12" y="67"/>
                  <a:pt x="12" y="67"/>
                </a:cubicBezTo>
                <a:cubicBezTo>
                  <a:pt x="15" y="66"/>
                  <a:pt x="15" y="66"/>
                  <a:pt x="15" y="66"/>
                </a:cubicBezTo>
                <a:cubicBezTo>
                  <a:pt x="19" y="65"/>
                  <a:pt x="24" y="61"/>
                  <a:pt x="27" y="58"/>
                </a:cubicBezTo>
                <a:cubicBezTo>
                  <a:pt x="66" y="19"/>
                  <a:pt x="66" y="19"/>
                  <a:pt x="66" y="19"/>
                </a:cubicBezTo>
                <a:cubicBezTo>
                  <a:pt x="68" y="18"/>
                  <a:pt x="69" y="16"/>
                  <a:pt x="69" y="13"/>
                </a:cubicBezTo>
                <a:cubicBezTo>
                  <a:pt x="69" y="11"/>
                  <a:pt x="68" y="9"/>
                  <a:pt x="66" y="7"/>
                </a:cubicBezTo>
                <a:cubicBezTo>
                  <a:pt x="62" y="3"/>
                  <a:pt x="62" y="3"/>
                  <a:pt x="62" y="3"/>
                </a:cubicBezTo>
                <a:cubicBezTo>
                  <a:pt x="59" y="0"/>
                  <a:pt x="53" y="0"/>
                  <a:pt x="50" y="3"/>
                </a:cubicBezTo>
                <a:cubicBezTo>
                  <a:pt x="11" y="42"/>
                  <a:pt x="11" y="42"/>
                  <a:pt x="11" y="42"/>
                </a:cubicBezTo>
                <a:cubicBezTo>
                  <a:pt x="8" y="45"/>
                  <a:pt x="5" y="50"/>
                  <a:pt x="3" y="54"/>
                </a:cubicBezTo>
                <a:cubicBezTo>
                  <a:pt x="1" y="62"/>
                  <a:pt x="1" y="62"/>
                  <a:pt x="1" y="62"/>
                </a:cubicBezTo>
                <a:cubicBezTo>
                  <a:pt x="0" y="64"/>
                  <a:pt x="0" y="66"/>
                  <a:pt x="1" y="67"/>
                </a:cubicBezTo>
                <a:cubicBezTo>
                  <a:pt x="2" y="68"/>
                  <a:pt x="3" y="69"/>
                  <a:pt x="5" y="69"/>
                </a:cubicBezTo>
                <a:cubicBezTo>
                  <a:pt x="5" y="69"/>
                  <a:pt x="5" y="69"/>
                  <a:pt x="6" y="69"/>
                </a:cubicBezTo>
                <a:cubicBezTo>
                  <a:pt x="54" y="69"/>
                  <a:pt x="54" y="69"/>
                  <a:pt x="54" y="69"/>
                </a:cubicBezTo>
                <a:cubicBezTo>
                  <a:pt x="56" y="69"/>
                  <a:pt x="59" y="69"/>
                  <a:pt x="60" y="67"/>
                </a:cubicBezTo>
                <a:cubicBezTo>
                  <a:pt x="61" y="65"/>
                  <a:pt x="60" y="62"/>
                  <a:pt x="56" y="59"/>
                </a:cubicBezTo>
                <a:cubicBezTo>
                  <a:pt x="55" y="56"/>
                  <a:pt x="55" y="55"/>
                  <a:pt x="55" y="55"/>
                </a:cubicBezTo>
                <a:cubicBezTo>
                  <a:pt x="55" y="54"/>
                  <a:pt x="57" y="54"/>
                  <a:pt x="61" y="54"/>
                </a:cubicBezTo>
                <a:cubicBezTo>
                  <a:pt x="71" y="54"/>
                  <a:pt x="71" y="54"/>
                  <a:pt x="71" y="54"/>
                </a:cubicBezTo>
                <a:cubicBezTo>
                  <a:pt x="71" y="54"/>
                  <a:pt x="72" y="53"/>
                  <a:pt x="72" y="53"/>
                </a:cubicBezTo>
                <a:cubicBezTo>
                  <a:pt x="72" y="52"/>
                  <a:pt x="71" y="52"/>
                  <a:pt x="71" y="52"/>
                </a:cubicBezTo>
                <a:close/>
                <a:moveTo>
                  <a:pt x="25" y="56"/>
                </a:moveTo>
                <a:cubicBezTo>
                  <a:pt x="24" y="57"/>
                  <a:pt x="24" y="58"/>
                  <a:pt x="23" y="58"/>
                </a:cubicBezTo>
                <a:cubicBezTo>
                  <a:pt x="20" y="56"/>
                  <a:pt x="20" y="56"/>
                  <a:pt x="20" y="56"/>
                </a:cubicBezTo>
                <a:cubicBezTo>
                  <a:pt x="58" y="18"/>
                  <a:pt x="58" y="18"/>
                  <a:pt x="58" y="18"/>
                </a:cubicBezTo>
                <a:cubicBezTo>
                  <a:pt x="61" y="21"/>
                  <a:pt x="61" y="21"/>
                  <a:pt x="61" y="21"/>
                </a:cubicBezTo>
                <a:lnTo>
                  <a:pt x="25" y="56"/>
                </a:lnTo>
                <a:close/>
                <a:moveTo>
                  <a:pt x="15" y="51"/>
                </a:moveTo>
                <a:cubicBezTo>
                  <a:pt x="53" y="13"/>
                  <a:pt x="53" y="13"/>
                  <a:pt x="53" y="13"/>
                </a:cubicBezTo>
                <a:cubicBezTo>
                  <a:pt x="56" y="16"/>
                  <a:pt x="56" y="16"/>
                  <a:pt x="56" y="16"/>
                </a:cubicBezTo>
                <a:cubicBezTo>
                  <a:pt x="19" y="54"/>
                  <a:pt x="19" y="54"/>
                  <a:pt x="19" y="54"/>
                </a:cubicBezTo>
                <a:lnTo>
                  <a:pt x="15" y="51"/>
                </a:lnTo>
                <a:close/>
                <a:moveTo>
                  <a:pt x="56" y="4"/>
                </a:moveTo>
                <a:cubicBezTo>
                  <a:pt x="57" y="4"/>
                  <a:pt x="59" y="4"/>
                  <a:pt x="60" y="5"/>
                </a:cubicBezTo>
                <a:cubicBezTo>
                  <a:pt x="64" y="9"/>
                  <a:pt x="64" y="9"/>
                  <a:pt x="64" y="9"/>
                </a:cubicBezTo>
                <a:cubicBezTo>
                  <a:pt x="65" y="10"/>
                  <a:pt x="66" y="12"/>
                  <a:pt x="66" y="13"/>
                </a:cubicBezTo>
                <a:cubicBezTo>
                  <a:pt x="66" y="15"/>
                  <a:pt x="65" y="16"/>
                  <a:pt x="64" y="17"/>
                </a:cubicBezTo>
                <a:cubicBezTo>
                  <a:pt x="62" y="19"/>
                  <a:pt x="62" y="19"/>
                  <a:pt x="62" y="19"/>
                </a:cubicBezTo>
                <a:cubicBezTo>
                  <a:pt x="53" y="11"/>
                  <a:pt x="53" y="11"/>
                  <a:pt x="53" y="11"/>
                </a:cubicBezTo>
                <a:cubicBezTo>
                  <a:pt x="53" y="11"/>
                  <a:pt x="53" y="11"/>
                  <a:pt x="53" y="11"/>
                </a:cubicBezTo>
                <a:cubicBezTo>
                  <a:pt x="53" y="11"/>
                  <a:pt x="53" y="11"/>
                  <a:pt x="53" y="11"/>
                </a:cubicBezTo>
                <a:cubicBezTo>
                  <a:pt x="50" y="7"/>
                  <a:pt x="50" y="7"/>
                  <a:pt x="50" y="7"/>
                </a:cubicBezTo>
                <a:cubicBezTo>
                  <a:pt x="52" y="5"/>
                  <a:pt x="52" y="5"/>
                  <a:pt x="52" y="5"/>
                </a:cubicBezTo>
                <a:cubicBezTo>
                  <a:pt x="53" y="4"/>
                  <a:pt x="54" y="4"/>
                  <a:pt x="56" y="4"/>
                </a:cubicBezTo>
                <a:close/>
                <a:moveTo>
                  <a:pt x="48" y="9"/>
                </a:moveTo>
                <a:cubicBezTo>
                  <a:pt x="51" y="11"/>
                  <a:pt x="51" y="11"/>
                  <a:pt x="51" y="11"/>
                </a:cubicBezTo>
                <a:cubicBezTo>
                  <a:pt x="14" y="49"/>
                  <a:pt x="14" y="49"/>
                  <a:pt x="14" y="49"/>
                </a:cubicBezTo>
                <a:cubicBezTo>
                  <a:pt x="11" y="47"/>
                  <a:pt x="11" y="47"/>
                  <a:pt x="11" y="47"/>
                </a:cubicBezTo>
                <a:cubicBezTo>
                  <a:pt x="12" y="46"/>
                  <a:pt x="12" y="45"/>
                  <a:pt x="13" y="44"/>
                </a:cubicBezTo>
                <a:lnTo>
                  <a:pt x="48" y="9"/>
                </a:lnTo>
                <a:close/>
                <a:moveTo>
                  <a:pt x="10" y="48"/>
                </a:moveTo>
                <a:cubicBezTo>
                  <a:pt x="18" y="56"/>
                  <a:pt x="18" y="56"/>
                  <a:pt x="18" y="56"/>
                </a:cubicBezTo>
                <a:cubicBezTo>
                  <a:pt x="18" y="56"/>
                  <a:pt x="18" y="56"/>
                  <a:pt x="18" y="56"/>
                </a:cubicBezTo>
                <a:cubicBezTo>
                  <a:pt x="18" y="56"/>
                  <a:pt x="18" y="56"/>
                  <a:pt x="18" y="56"/>
                </a:cubicBezTo>
                <a:cubicBezTo>
                  <a:pt x="21" y="59"/>
                  <a:pt x="21" y="59"/>
                  <a:pt x="21" y="59"/>
                </a:cubicBezTo>
                <a:cubicBezTo>
                  <a:pt x="19" y="61"/>
                  <a:pt x="16" y="62"/>
                  <a:pt x="14" y="63"/>
                </a:cubicBezTo>
                <a:cubicBezTo>
                  <a:pt x="7" y="65"/>
                  <a:pt x="7" y="65"/>
                  <a:pt x="7" y="65"/>
                </a:cubicBezTo>
                <a:cubicBezTo>
                  <a:pt x="4" y="62"/>
                  <a:pt x="4" y="62"/>
                  <a:pt x="4" y="62"/>
                </a:cubicBezTo>
                <a:cubicBezTo>
                  <a:pt x="6" y="55"/>
                  <a:pt x="6" y="55"/>
                  <a:pt x="6" y="55"/>
                </a:cubicBezTo>
                <a:cubicBezTo>
                  <a:pt x="7" y="53"/>
                  <a:pt x="8" y="51"/>
                  <a:pt x="10" y="48"/>
                </a:cubicBezTo>
                <a:close/>
                <a:moveTo>
                  <a:pt x="3" y="64"/>
                </a:moveTo>
                <a:cubicBezTo>
                  <a:pt x="5" y="66"/>
                  <a:pt x="5" y="66"/>
                  <a:pt x="5" y="66"/>
                </a:cubicBezTo>
                <a:cubicBezTo>
                  <a:pt x="4" y="66"/>
                  <a:pt x="4" y="66"/>
                  <a:pt x="4" y="65"/>
                </a:cubicBezTo>
                <a:cubicBezTo>
                  <a:pt x="3" y="65"/>
                  <a:pt x="3" y="65"/>
                  <a:pt x="3" y="64"/>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013"/>
          </a:p>
        </p:txBody>
      </p:sp>
      <p:sp>
        <p:nvSpPr>
          <p:cNvPr id="22" name="TextBox 65">
            <a:extLst>
              <a:ext uri="{FF2B5EF4-FFF2-40B4-BE49-F238E27FC236}">
                <a16:creationId xmlns:a16="http://schemas.microsoft.com/office/drawing/2014/main" id="{97769E3A-E34D-144F-B2A8-B6117AD19DC0}"/>
              </a:ext>
            </a:extLst>
          </p:cNvPr>
          <p:cNvSpPr txBox="1"/>
          <p:nvPr/>
        </p:nvSpPr>
        <p:spPr>
          <a:xfrm>
            <a:off x="4098097" y="587093"/>
            <a:ext cx="3995837" cy="523220"/>
          </a:xfrm>
          <a:prstGeom prst="rect">
            <a:avLst/>
          </a:prstGeom>
          <a:noFill/>
        </p:spPr>
        <p:txBody>
          <a:bodyPr wrap="none" rtlCol="0">
            <a:spAutoFit/>
          </a:bodyPr>
          <a:lstStyle/>
          <a:p>
            <a:pPr algn="ctr"/>
            <a:r>
              <a:rPr lang="en-ID" sz="2800" dirty="0" err="1">
                <a:solidFill>
                  <a:schemeClr val="tx1">
                    <a:lumMod val="65000"/>
                    <a:lumOff val="35000"/>
                  </a:schemeClr>
                </a:solidFill>
                <a:latin typeface="+mj-lt"/>
              </a:rPr>
              <a:t>Hier</a:t>
            </a:r>
            <a:r>
              <a:rPr lang="en-ID" sz="2800" dirty="0">
                <a:solidFill>
                  <a:schemeClr val="tx1">
                    <a:lumMod val="65000"/>
                    <a:lumOff val="35000"/>
                  </a:schemeClr>
                </a:solidFill>
                <a:latin typeface="+mj-lt"/>
              </a:rPr>
              <a:t> </a:t>
            </a:r>
            <a:r>
              <a:rPr lang="en-ID" sz="2800" dirty="0" err="1">
                <a:solidFill>
                  <a:schemeClr val="tx1">
                    <a:lumMod val="65000"/>
                    <a:lumOff val="35000"/>
                  </a:schemeClr>
                </a:solidFill>
                <a:latin typeface="+mj-lt"/>
              </a:rPr>
              <a:t>steht</a:t>
            </a:r>
            <a:r>
              <a:rPr lang="en-ID" sz="2800" dirty="0">
                <a:solidFill>
                  <a:schemeClr val="tx1">
                    <a:lumMod val="65000"/>
                    <a:lumOff val="35000"/>
                  </a:schemeClr>
                </a:solidFill>
                <a:latin typeface="+mj-lt"/>
              </a:rPr>
              <a:t> </a:t>
            </a:r>
            <a:r>
              <a:rPr lang="en-ID" sz="2800" dirty="0" err="1">
                <a:solidFill>
                  <a:schemeClr val="tx1">
                    <a:lumMod val="65000"/>
                    <a:lumOff val="35000"/>
                  </a:schemeClr>
                </a:solidFill>
                <a:latin typeface="+mj-lt"/>
              </a:rPr>
              <a:t>eine</a:t>
            </a:r>
            <a:r>
              <a:rPr lang="en-ID" sz="2800" dirty="0">
                <a:solidFill>
                  <a:schemeClr val="tx1">
                    <a:lumMod val="65000"/>
                    <a:lumOff val="35000"/>
                  </a:schemeClr>
                </a:solidFill>
                <a:latin typeface="+mj-lt"/>
              </a:rPr>
              <a:t> </a:t>
            </a:r>
            <a:r>
              <a:rPr lang="en-ID" sz="2800" dirty="0" err="1">
                <a:solidFill>
                  <a:schemeClr val="tx1">
                    <a:lumMod val="65000"/>
                    <a:lumOff val="35000"/>
                  </a:schemeClr>
                </a:solidFill>
                <a:latin typeface="+mj-lt"/>
              </a:rPr>
              <a:t>Überschrift</a:t>
            </a:r>
            <a:endParaRPr lang="en-ID" sz="2800" dirty="0">
              <a:solidFill>
                <a:schemeClr val="tx1">
                  <a:lumMod val="65000"/>
                  <a:lumOff val="35000"/>
                </a:schemeClr>
              </a:solidFill>
              <a:latin typeface="+mj-lt"/>
            </a:endParaRPr>
          </a:p>
        </p:txBody>
      </p:sp>
      <p:sp>
        <p:nvSpPr>
          <p:cNvPr id="23" name="TextBox 66">
            <a:extLst>
              <a:ext uri="{FF2B5EF4-FFF2-40B4-BE49-F238E27FC236}">
                <a16:creationId xmlns:a16="http://schemas.microsoft.com/office/drawing/2014/main" id="{B976C931-17B5-5B40-BA25-B979D7B9AD03}"/>
              </a:ext>
            </a:extLst>
          </p:cNvPr>
          <p:cNvSpPr txBox="1"/>
          <p:nvPr/>
        </p:nvSpPr>
        <p:spPr>
          <a:xfrm>
            <a:off x="2980939" y="1110313"/>
            <a:ext cx="6230167" cy="276999"/>
          </a:xfrm>
          <a:prstGeom prst="rect">
            <a:avLst/>
          </a:prstGeom>
          <a:noFill/>
        </p:spPr>
        <p:txBody>
          <a:bodyPr wrap="none" rtlCol="0">
            <a:spAutoFit/>
          </a:bodyPr>
          <a:lstStyle/>
          <a:p>
            <a:pPr algn="ctr"/>
            <a:r>
              <a:rPr lang="id-ID" sz="1200" dirty="0" err="1">
                <a:solidFill>
                  <a:schemeClr val="bg1">
                    <a:lumMod val="65000"/>
                  </a:schemeClr>
                </a:solidFill>
              </a:rPr>
              <a:t>Und</a:t>
            </a:r>
            <a:r>
              <a:rPr lang="id-ID" sz="1200" dirty="0">
                <a:solidFill>
                  <a:schemeClr val="bg1">
                    <a:lumMod val="65000"/>
                  </a:schemeClr>
                </a:solidFill>
              </a:rPr>
              <a:t> </a:t>
            </a:r>
            <a:r>
              <a:rPr lang="id-ID" sz="1200" dirty="0" err="1">
                <a:solidFill>
                  <a:schemeClr val="bg1">
                    <a:lumMod val="65000"/>
                  </a:schemeClr>
                </a:solidFill>
              </a:rPr>
              <a:t>hier</a:t>
            </a:r>
            <a:r>
              <a:rPr lang="id-ID" sz="1200" dirty="0">
                <a:solidFill>
                  <a:schemeClr val="bg1">
                    <a:lumMod val="65000"/>
                  </a:schemeClr>
                </a:solidFill>
              </a:rPr>
              <a:t> </a:t>
            </a:r>
            <a:r>
              <a:rPr lang="id-ID" sz="1200" dirty="0" err="1">
                <a:solidFill>
                  <a:schemeClr val="bg1">
                    <a:lumMod val="65000"/>
                  </a:schemeClr>
                </a:solidFill>
              </a:rPr>
              <a:t>steht</a:t>
            </a:r>
            <a:r>
              <a:rPr lang="id-ID" sz="1200" dirty="0">
                <a:solidFill>
                  <a:schemeClr val="bg1">
                    <a:lumMod val="65000"/>
                  </a:schemeClr>
                </a:solidFill>
              </a:rPr>
              <a:t> zum </a:t>
            </a:r>
            <a:r>
              <a:rPr lang="id-ID" sz="1200" dirty="0" err="1">
                <a:solidFill>
                  <a:schemeClr val="bg1">
                    <a:lumMod val="65000"/>
                  </a:schemeClr>
                </a:solidFill>
              </a:rPr>
              <a:t>Beispiel</a:t>
            </a:r>
            <a:r>
              <a:rPr lang="id-ID" sz="1200" dirty="0">
                <a:solidFill>
                  <a:schemeClr val="bg1">
                    <a:lumMod val="65000"/>
                  </a:schemeClr>
                </a:solidFill>
              </a:rPr>
              <a:t> </a:t>
            </a:r>
            <a:r>
              <a:rPr lang="id-ID" sz="1200" dirty="0" err="1">
                <a:solidFill>
                  <a:schemeClr val="bg1">
                    <a:lumMod val="65000"/>
                  </a:schemeClr>
                </a:solidFill>
              </a:rPr>
              <a:t>eine</a:t>
            </a:r>
            <a:r>
              <a:rPr lang="id-ID" sz="1200" dirty="0">
                <a:solidFill>
                  <a:schemeClr val="bg1">
                    <a:lumMod val="65000"/>
                  </a:schemeClr>
                </a:solidFill>
              </a:rPr>
              <a:t> </a:t>
            </a:r>
            <a:r>
              <a:rPr lang="id-ID" sz="1200" dirty="0" err="1">
                <a:solidFill>
                  <a:schemeClr val="bg1">
                    <a:lumMod val="65000"/>
                  </a:schemeClr>
                </a:solidFill>
              </a:rPr>
              <a:t>längere</a:t>
            </a:r>
            <a:r>
              <a:rPr lang="id-ID" sz="1200" dirty="0">
                <a:solidFill>
                  <a:schemeClr val="bg1">
                    <a:lumMod val="65000"/>
                  </a:schemeClr>
                </a:solidFill>
              </a:rPr>
              <a:t> </a:t>
            </a:r>
            <a:r>
              <a:rPr lang="id-ID" sz="1200" dirty="0" err="1">
                <a:solidFill>
                  <a:schemeClr val="bg1">
                    <a:lumMod val="65000"/>
                  </a:schemeClr>
                </a:solidFill>
              </a:rPr>
              <a:t>Anmerkung</a:t>
            </a:r>
            <a:r>
              <a:rPr lang="id-ID" sz="1200" dirty="0">
                <a:solidFill>
                  <a:schemeClr val="bg1">
                    <a:lumMod val="65000"/>
                  </a:schemeClr>
                </a:solidFill>
              </a:rPr>
              <a:t> </a:t>
            </a:r>
            <a:r>
              <a:rPr lang="id-ID" sz="1200" dirty="0" err="1">
                <a:solidFill>
                  <a:schemeClr val="bg1">
                    <a:lumMod val="65000"/>
                  </a:schemeClr>
                </a:solidFill>
              </a:rPr>
              <a:t>und</a:t>
            </a:r>
            <a:r>
              <a:rPr lang="id-ID" sz="1200" dirty="0">
                <a:solidFill>
                  <a:schemeClr val="bg1">
                    <a:lumMod val="65000"/>
                  </a:schemeClr>
                </a:solidFill>
              </a:rPr>
              <a:t> </a:t>
            </a:r>
            <a:r>
              <a:rPr lang="id-ID" sz="1200" dirty="0" err="1">
                <a:solidFill>
                  <a:schemeClr val="bg1">
                    <a:lumMod val="65000"/>
                  </a:schemeClr>
                </a:solidFill>
              </a:rPr>
              <a:t>dazu</a:t>
            </a:r>
            <a:r>
              <a:rPr lang="id-ID" sz="1200" dirty="0">
                <a:solidFill>
                  <a:schemeClr val="bg1">
                    <a:lumMod val="65000"/>
                  </a:schemeClr>
                </a:solidFill>
              </a:rPr>
              <a:t> </a:t>
            </a:r>
            <a:r>
              <a:rPr lang="id-ID" sz="1200" dirty="0" err="1">
                <a:solidFill>
                  <a:schemeClr val="bg1">
                    <a:lumMod val="65000"/>
                  </a:schemeClr>
                </a:solidFill>
              </a:rPr>
              <a:t>mit</a:t>
            </a:r>
            <a:r>
              <a:rPr lang="id-ID" sz="1200" dirty="0">
                <a:solidFill>
                  <a:schemeClr val="bg1">
                    <a:lumMod val="65000"/>
                  </a:schemeClr>
                </a:solidFill>
              </a:rPr>
              <a:t> </a:t>
            </a:r>
            <a:r>
              <a:rPr lang="id-ID" sz="1200" dirty="0" err="1">
                <a:solidFill>
                  <a:schemeClr val="bg1">
                    <a:lumMod val="65000"/>
                  </a:schemeClr>
                </a:solidFill>
              </a:rPr>
              <a:t>einer</a:t>
            </a:r>
            <a:r>
              <a:rPr lang="id-ID" sz="1200" dirty="0">
                <a:solidFill>
                  <a:schemeClr val="bg1">
                    <a:lumMod val="65000"/>
                  </a:schemeClr>
                </a:solidFill>
              </a:rPr>
              <a:t> </a:t>
            </a:r>
            <a:r>
              <a:rPr lang="id-ID" sz="1200" dirty="0" err="1">
                <a:solidFill>
                  <a:schemeClr val="bg1">
                    <a:lumMod val="65000"/>
                  </a:schemeClr>
                </a:solidFill>
              </a:rPr>
              <a:t>wichtigen</a:t>
            </a:r>
            <a:r>
              <a:rPr lang="id-ID" sz="1200" dirty="0">
                <a:solidFill>
                  <a:schemeClr val="bg1">
                    <a:lumMod val="65000"/>
                  </a:schemeClr>
                </a:solidFill>
              </a:rPr>
              <a:t> </a:t>
            </a:r>
            <a:r>
              <a:rPr lang="id-ID" sz="1200" b="1" dirty="0" err="1">
                <a:solidFill>
                  <a:schemeClr val="accent1"/>
                </a:solidFill>
              </a:rPr>
              <a:t>Information</a:t>
            </a:r>
            <a:endParaRPr lang="en-US" sz="1200" b="1" dirty="0">
              <a:solidFill>
                <a:schemeClr val="bg1">
                  <a:lumMod val="65000"/>
                </a:schemeClr>
              </a:solidFill>
            </a:endParaRPr>
          </a:p>
        </p:txBody>
      </p:sp>
    </p:spTree>
    <p:extLst>
      <p:ext uri="{BB962C8B-B14F-4D97-AF65-F5344CB8AC3E}">
        <p14:creationId xmlns:p14="http://schemas.microsoft.com/office/powerpoint/2010/main" val="9377585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952796" y="2388783"/>
            <a:ext cx="5180799" cy="2883137"/>
            <a:chOff x="955215" y="2735226"/>
            <a:chExt cx="4574728" cy="3208598"/>
          </a:xfrm>
        </p:grpSpPr>
        <p:cxnSp>
          <p:nvCxnSpPr>
            <p:cNvPr id="15" name="Straight Connector 14"/>
            <p:cNvCxnSpPr/>
            <p:nvPr/>
          </p:nvCxnSpPr>
          <p:spPr>
            <a:xfrm>
              <a:off x="1394034" y="2735226"/>
              <a:ext cx="0" cy="30866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394034" y="5821906"/>
              <a:ext cx="413590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394034" y="5301206"/>
              <a:ext cx="4135909" cy="0"/>
            </a:xfrm>
            <a:prstGeom prst="line">
              <a:avLst/>
            </a:prstGeom>
            <a:ln>
              <a:solidFill>
                <a:schemeClr val="bg1">
                  <a:lumMod val="75000"/>
                </a:schemeClr>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394034" y="4820192"/>
              <a:ext cx="4135909" cy="0"/>
            </a:xfrm>
            <a:prstGeom prst="line">
              <a:avLst/>
            </a:prstGeom>
            <a:ln>
              <a:solidFill>
                <a:schemeClr val="bg1">
                  <a:lumMod val="75000"/>
                </a:schemeClr>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94034" y="4339180"/>
              <a:ext cx="4135909" cy="0"/>
            </a:xfrm>
            <a:prstGeom prst="line">
              <a:avLst/>
            </a:prstGeom>
            <a:ln>
              <a:solidFill>
                <a:schemeClr val="bg1">
                  <a:lumMod val="75000"/>
                </a:schemeClr>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394034" y="3858168"/>
              <a:ext cx="4135909" cy="0"/>
            </a:xfrm>
            <a:prstGeom prst="line">
              <a:avLst/>
            </a:prstGeom>
            <a:ln>
              <a:solidFill>
                <a:schemeClr val="bg1">
                  <a:lumMod val="75000"/>
                </a:schemeClr>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394034" y="3377156"/>
              <a:ext cx="4135909" cy="0"/>
            </a:xfrm>
            <a:prstGeom prst="line">
              <a:avLst/>
            </a:prstGeom>
            <a:ln>
              <a:solidFill>
                <a:schemeClr val="bg1">
                  <a:lumMod val="75000"/>
                </a:schemeClr>
              </a:solidFill>
              <a:prstDash val="dash"/>
              <a:headEnd type="oval" w="sm" len="sm"/>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032368" y="5635556"/>
              <a:ext cx="240915" cy="308268"/>
            </a:xfrm>
            <a:prstGeom prst="rect">
              <a:avLst/>
            </a:prstGeom>
            <a:noFill/>
          </p:spPr>
          <p:txBody>
            <a:bodyPr wrap="none" rtlCol="0" anchor="ctr">
              <a:spAutoFit/>
            </a:bodyPr>
            <a:lstStyle/>
            <a:p>
              <a:pPr algn="r"/>
              <a:r>
                <a:rPr lang="en-US" sz="1200" dirty="0">
                  <a:solidFill>
                    <a:schemeClr val="bg1">
                      <a:lumMod val="50000"/>
                    </a:schemeClr>
                  </a:solidFill>
                </a:rPr>
                <a:t>0</a:t>
              </a:r>
            </a:p>
          </p:txBody>
        </p:sp>
        <p:sp>
          <p:nvSpPr>
            <p:cNvPr id="23" name="TextBox 22"/>
            <p:cNvSpPr txBox="1"/>
            <p:nvPr/>
          </p:nvSpPr>
          <p:spPr>
            <a:xfrm>
              <a:off x="993786" y="5152535"/>
              <a:ext cx="318765" cy="308268"/>
            </a:xfrm>
            <a:prstGeom prst="rect">
              <a:avLst/>
            </a:prstGeom>
            <a:noFill/>
          </p:spPr>
          <p:txBody>
            <a:bodyPr wrap="none" rtlCol="0" anchor="ctr">
              <a:spAutoFit/>
            </a:bodyPr>
            <a:lstStyle/>
            <a:p>
              <a:pPr algn="r"/>
              <a:r>
                <a:rPr lang="en-US" sz="1200" dirty="0">
                  <a:solidFill>
                    <a:schemeClr val="bg1">
                      <a:lumMod val="50000"/>
                    </a:schemeClr>
                  </a:solidFill>
                </a:rPr>
                <a:t>20</a:t>
              </a:r>
            </a:p>
          </p:txBody>
        </p:sp>
        <p:sp>
          <p:nvSpPr>
            <p:cNvPr id="24" name="TextBox 23"/>
            <p:cNvSpPr txBox="1"/>
            <p:nvPr/>
          </p:nvSpPr>
          <p:spPr>
            <a:xfrm>
              <a:off x="993786" y="4669517"/>
              <a:ext cx="318765" cy="308268"/>
            </a:xfrm>
            <a:prstGeom prst="rect">
              <a:avLst/>
            </a:prstGeom>
            <a:noFill/>
          </p:spPr>
          <p:txBody>
            <a:bodyPr wrap="none" rtlCol="0" anchor="ctr">
              <a:spAutoFit/>
            </a:bodyPr>
            <a:lstStyle/>
            <a:p>
              <a:pPr algn="r"/>
              <a:r>
                <a:rPr lang="en-US" sz="1200" dirty="0">
                  <a:solidFill>
                    <a:schemeClr val="bg1">
                      <a:lumMod val="50000"/>
                    </a:schemeClr>
                  </a:solidFill>
                </a:rPr>
                <a:t>40</a:t>
              </a:r>
            </a:p>
          </p:txBody>
        </p:sp>
        <p:sp>
          <p:nvSpPr>
            <p:cNvPr id="25" name="TextBox 24"/>
            <p:cNvSpPr txBox="1"/>
            <p:nvPr/>
          </p:nvSpPr>
          <p:spPr>
            <a:xfrm>
              <a:off x="993786" y="4186497"/>
              <a:ext cx="318765" cy="308268"/>
            </a:xfrm>
            <a:prstGeom prst="rect">
              <a:avLst/>
            </a:prstGeom>
            <a:noFill/>
          </p:spPr>
          <p:txBody>
            <a:bodyPr wrap="none" rtlCol="0" anchor="ctr">
              <a:spAutoFit/>
            </a:bodyPr>
            <a:lstStyle/>
            <a:p>
              <a:pPr algn="r"/>
              <a:r>
                <a:rPr lang="en-US" sz="1200" dirty="0">
                  <a:solidFill>
                    <a:schemeClr val="bg1">
                      <a:lumMod val="50000"/>
                    </a:schemeClr>
                  </a:solidFill>
                </a:rPr>
                <a:t>60</a:t>
              </a:r>
            </a:p>
          </p:txBody>
        </p:sp>
        <p:sp>
          <p:nvSpPr>
            <p:cNvPr id="26" name="TextBox 25"/>
            <p:cNvSpPr txBox="1"/>
            <p:nvPr/>
          </p:nvSpPr>
          <p:spPr>
            <a:xfrm>
              <a:off x="993786" y="3703477"/>
              <a:ext cx="318765" cy="308268"/>
            </a:xfrm>
            <a:prstGeom prst="rect">
              <a:avLst/>
            </a:prstGeom>
            <a:noFill/>
          </p:spPr>
          <p:txBody>
            <a:bodyPr wrap="none" rtlCol="0" anchor="ctr">
              <a:spAutoFit/>
            </a:bodyPr>
            <a:lstStyle/>
            <a:p>
              <a:pPr algn="r"/>
              <a:r>
                <a:rPr lang="en-US" sz="1200" dirty="0">
                  <a:solidFill>
                    <a:schemeClr val="bg1">
                      <a:lumMod val="50000"/>
                    </a:schemeClr>
                  </a:solidFill>
                </a:rPr>
                <a:t>80</a:t>
              </a:r>
            </a:p>
          </p:txBody>
        </p:sp>
        <p:sp>
          <p:nvSpPr>
            <p:cNvPr id="27" name="TextBox 26"/>
            <p:cNvSpPr txBox="1"/>
            <p:nvPr/>
          </p:nvSpPr>
          <p:spPr>
            <a:xfrm>
              <a:off x="955215" y="3220457"/>
              <a:ext cx="396616" cy="308268"/>
            </a:xfrm>
            <a:prstGeom prst="rect">
              <a:avLst/>
            </a:prstGeom>
            <a:noFill/>
          </p:spPr>
          <p:txBody>
            <a:bodyPr wrap="none" rtlCol="0" anchor="ctr">
              <a:spAutoFit/>
            </a:bodyPr>
            <a:lstStyle/>
            <a:p>
              <a:pPr algn="r"/>
              <a:r>
                <a:rPr lang="en-US" sz="1200" dirty="0">
                  <a:solidFill>
                    <a:schemeClr val="bg1">
                      <a:lumMod val="50000"/>
                    </a:schemeClr>
                  </a:solidFill>
                </a:rPr>
                <a:t>100</a:t>
              </a:r>
            </a:p>
          </p:txBody>
        </p:sp>
      </p:grpSp>
      <p:grpSp>
        <p:nvGrpSpPr>
          <p:cNvPr id="28" name="Group 27"/>
          <p:cNvGrpSpPr/>
          <p:nvPr/>
        </p:nvGrpSpPr>
        <p:grpSpPr>
          <a:xfrm>
            <a:off x="1729321" y="3737978"/>
            <a:ext cx="501907" cy="1424396"/>
            <a:chOff x="1296990" y="2803483"/>
            <a:chExt cx="376430" cy="1068297"/>
          </a:xfrm>
        </p:grpSpPr>
        <p:grpSp>
          <p:nvGrpSpPr>
            <p:cNvPr id="29" name="Group 28"/>
            <p:cNvGrpSpPr/>
            <p:nvPr/>
          </p:nvGrpSpPr>
          <p:grpSpPr>
            <a:xfrm>
              <a:off x="1296990" y="2803483"/>
              <a:ext cx="376430" cy="1068297"/>
              <a:chOff x="1645854" y="3252743"/>
              <a:chExt cx="362057" cy="1294988"/>
            </a:xfrm>
          </p:grpSpPr>
          <p:grpSp>
            <p:nvGrpSpPr>
              <p:cNvPr id="31" name="Group 30"/>
              <p:cNvGrpSpPr/>
              <p:nvPr/>
            </p:nvGrpSpPr>
            <p:grpSpPr>
              <a:xfrm>
                <a:off x="1682063" y="3792142"/>
                <a:ext cx="289643" cy="755589"/>
                <a:chOff x="1796916" y="3491985"/>
                <a:chExt cx="404701" cy="1055742"/>
              </a:xfrm>
            </p:grpSpPr>
            <p:grpSp>
              <p:nvGrpSpPr>
                <p:cNvPr id="37" name="Group 36"/>
                <p:cNvGrpSpPr/>
                <p:nvPr/>
              </p:nvGrpSpPr>
              <p:grpSpPr>
                <a:xfrm>
                  <a:off x="1796916" y="4242001"/>
                  <a:ext cx="404701" cy="305726"/>
                  <a:chOff x="1597026" y="5084763"/>
                  <a:chExt cx="876300" cy="661988"/>
                </a:xfrm>
              </p:grpSpPr>
              <p:grpSp>
                <p:nvGrpSpPr>
                  <p:cNvPr id="40" name="Group 39"/>
                  <p:cNvGrpSpPr/>
                  <p:nvPr/>
                </p:nvGrpSpPr>
                <p:grpSpPr>
                  <a:xfrm>
                    <a:off x="1597026" y="5084763"/>
                    <a:ext cx="876300" cy="661988"/>
                    <a:chOff x="1597026" y="5084763"/>
                    <a:chExt cx="876300" cy="661988"/>
                  </a:xfrm>
                </p:grpSpPr>
                <p:sp>
                  <p:nvSpPr>
                    <p:cNvPr id="45" name="Freeform 29"/>
                    <p:cNvSpPr>
                      <a:spLocks/>
                    </p:cNvSpPr>
                    <p:nvPr/>
                  </p:nvSpPr>
                  <p:spPr bwMode="auto">
                    <a:xfrm>
                      <a:off x="1597026" y="5084763"/>
                      <a:ext cx="876300" cy="661988"/>
                    </a:xfrm>
                    <a:custGeom>
                      <a:avLst/>
                      <a:gdLst>
                        <a:gd name="T0" fmla="*/ 0 w 552"/>
                        <a:gd name="T1" fmla="*/ 0 h 417"/>
                        <a:gd name="T2" fmla="*/ 277 w 552"/>
                        <a:gd name="T3" fmla="*/ 417 h 417"/>
                        <a:gd name="T4" fmla="*/ 552 w 552"/>
                        <a:gd name="T5" fmla="*/ 0 h 417"/>
                        <a:gd name="T6" fmla="*/ 0 w 552"/>
                        <a:gd name="T7" fmla="*/ 0 h 417"/>
                      </a:gdLst>
                      <a:ahLst/>
                      <a:cxnLst>
                        <a:cxn ang="0">
                          <a:pos x="T0" y="T1"/>
                        </a:cxn>
                        <a:cxn ang="0">
                          <a:pos x="T2" y="T3"/>
                        </a:cxn>
                        <a:cxn ang="0">
                          <a:pos x="T4" y="T5"/>
                        </a:cxn>
                        <a:cxn ang="0">
                          <a:pos x="T6" y="T7"/>
                        </a:cxn>
                      </a:cxnLst>
                      <a:rect l="0" t="0" r="r" b="b"/>
                      <a:pathLst>
                        <a:path w="552" h="417">
                          <a:moveTo>
                            <a:pt x="0" y="0"/>
                          </a:moveTo>
                          <a:lnTo>
                            <a:pt x="277" y="417"/>
                          </a:lnTo>
                          <a:lnTo>
                            <a:pt x="552" y="0"/>
                          </a:lnTo>
                          <a:lnTo>
                            <a:pt x="0" y="0"/>
                          </a:ln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46" name="Freeform 30"/>
                    <p:cNvSpPr>
                      <a:spLocks/>
                    </p:cNvSpPr>
                    <p:nvPr/>
                  </p:nvSpPr>
                  <p:spPr bwMode="auto">
                    <a:xfrm>
                      <a:off x="1793876" y="5084763"/>
                      <a:ext cx="242888" cy="661988"/>
                    </a:xfrm>
                    <a:custGeom>
                      <a:avLst/>
                      <a:gdLst>
                        <a:gd name="T0" fmla="*/ 0 w 153"/>
                        <a:gd name="T1" fmla="*/ 0 h 417"/>
                        <a:gd name="T2" fmla="*/ 153 w 153"/>
                        <a:gd name="T3" fmla="*/ 417 h 417"/>
                        <a:gd name="T4" fmla="*/ 153 w 153"/>
                        <a:gd name="T5" fmla="*/ 417 h 417"/>
                        <a:gd name="T6" fmla="*/ 153 w 153"/>
                        <a:gd name="T7" fmla="*/ 0 h 417"/>
                        <a:gd name="T8" fmla="*/ 0 w 153"/>
                        <a:gd name="T9" fmla="*/ 0 h 417"/>
                      </a:gdLst>
                      <a:ahLst/>
                      <a:cxnLst>
                        <a:cxn ang="0">
                          <a:pos x="T0" y="T1"/>
                        </a:cxn>
                        <a:cxn ang="0">
                          <a:pos x="T2" y="T3"/>
                        </a:cxn>
                        <a:cxn ang="0">
                          <a:pos x="T4" y="T5"/>
                        </a:cxn>
                        <a:cxn ang="0">
                          <a:pos x="T6" y="T7"/>
                        </a:cxn>
                        <a:cxn ang="0">
                          <a:pos x="T8" y="T9"/>
                        </a:cxn>
                      </a:cxnLst>
                      <a:rect l="0" t="0" r="r" b="b"/>
                      <a:pathLst>
                        <a:path w="153" h="417">
                          <a:moveTo>
                            <a:pt x="0" y="0"/>
                          </a:moveTo>
                          <a:lnTo>
                            <a:pt x="153" y="417"/>
                          </a:lnTo>
                          <a:lnTo>
                            <a:pt x="153" y="417"/>
                          </a:lnTo>
                          <a:lnTo>
                            <a:pt x="153" y="0"/>
                          </a:lnTo>
                          <a:lnTo>
                            <a:pt x="0" y="0"/>
                          </a:lnTo>
                          <a:close/>
                        </a:path>
                      </a:pathLst>
                    </a:custGeom>
                    <a:solidFill>
                      <a:schemeClr val="bg1">
                        <a:lumMod val="85000"/>
                      </a:schemeClr>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47" name="Freeform 31"/>
                    <p:cNvSpPr>
                      <a:spLocks/>
                    </p:cNvSpPr>
                    <p:nvPr/>
                  </p:nvSpPr>
                  <p:spPr bwMode="auto">
                    <a:xfrm>
                      <a:off x="2036763" y="5084763"/>
                      <a:ext cx="239713" cy="661988"/>
                    </a:xfrm>
                    <a:custGeom>
                      <a:avLst/>
                      <a:gdLst>
                        <a:gd name="T0" fmla="*/ 0 w 151"/>
                        <a:gd name="T1" fmla="*/ 0 h 417"/>
                        <a:gd name="T2" fmla="*/ 0 w 151"/>
                        <a:gd name="T3" fmla="*/ 417 h 417"/>
                        <a:gd name="T4" fmla="*/ 0 w 151"/>
                        <a:gd name="T5" fmla="*/ 417 h 417"/>
                        <a:gd name="T6" fmla="*/ 151 w 151"/>
                        <a:gd name="T7" fmla="*/ 0 h 417"/>
                        <a:gd name="T8" fmla="*/ 0 w 151"/>
                        <a:gd name="T9" fmla="*/ 0 h 417"/>
                      </a:gdLst>
                      <a:ahLst/>
                      <a:cxnLst>
                        <a:cxn ang="0">
                          <a:pos x="T0" y="T1"/>
                        </a:cxn>
                        <a:cxn ang="0">
                          <a:pos x="T2" y="T3"/>
                        </a:cxn>
                        <a:cxn ang="0">
                          <a:pos x="T4" y="T5"/>
                        </a:cxn>
                        <a:cxn ang="0">
                          <a:pos x="T6" y="T7"/>
                        </a:cxn>
                        <a:cxn ang="0">
                          <a:pos x="T8" y="T9"/>
                        </a:cxn>
                      </a:cxnLst>
                      <a:rect l="0" t="0" r="r" b="b"/>
                      <a:pathLst>
                        <a:path w="151" h="417">
                          <a:moveTo>
                            <a:pt x="0" y="0"/>
                          </a:moveTo>
                          <a:lnTo>
                            <a:pt x="0" y="417"/>
                          </a:lnTo>
                          <a:lnTo>
                            <a:pt x="0" y="417"/>
                          </a:lnTo>
                          <a:lnTo>
                            <a:pt x="151" y="0"/>
                          </a:lnTo>
                          <a:lnTo>
                            <a:pt x="0" y="0"/>
                          </a:lnTo>
                          <a:close/>
                        </a:path>
                      </a:pathLst>
                    </a:custGeom>
                    <a:solidFill>
                      <a:schemeClr val="bg1">
                        <a:lumMod val="95000"/>
                      </a:schemeClr>
                    </a:solidFill>
                    <a:ln>
                      <a:noFill/>
                    </a:ln>
                  </p:spPr>
                  <p:txBody>
                    <a:bodyPr vert="horz" wrap="square" lIns="91440" tIns="45721" rIns="91440" bIns="45721" numCol="1" anchor="t" anchorCtr="0" compatLnSpc="1">
                      <a:prstTxWarp prst="textNoShape">
                        <a:avLst/>
                      </a:prstTxWarp>
                    </a:bodyPr>
                    <a:lstStyle/>
                    <a:p>
                      <a:endParaRPr lang="en-US" sz="1801"/>
                    </a:p>
                  </p:txBody>
                </p:sp>
              </p:grpSp>
              <p:grpSp>
                <p:nvGrpSpPr>
                  <p:cNvPr id="41" name="Group 40"/>
                  <p:cNvGrpSpPr/>
                  <p:nvPr/>
                </p:nvGrpSpPr>
                <p:grpSpPr>
                  <a:xfrm>
                    <a:off x="1911351" y="5559425"/>
                    <a:ext cx="247650" cy="187325"/>
                    <a:chOff x="1911351" y="5559425"/>
                    <a:chExt cx="247650" cy="187325"/>
                  </a:xfrm>
                </p:grpSpPr>
                <p:sp>
                  <p:nvSpPr>
                    <p:cNvPr id="42" name="Freeform 32"/>
                    <p:cNvSpPr>
                      <a:spLocks/>
                    </p:cNvSpPr>
                    <p:nvPr/>
                  </p:nvSpPr>
                  <p:spPr bwMode="auto">
                    <a:xfrm>
                      <a:off x="1911351" y="5559425"/>
                      <a:ext cx="247650" cy="187325"/>
                    </a:xfrm>
                    <a:custGeom>
                      <a:avLst/>
                      <a:gdLst>
                        <a:gd name="T0" fmla="*/ 156 w 156"/>
                        <a:gd name="T1" fmla="*/ 0 h 118"/>
                        <a:gd name="T2" fmla="*/ 79 w 156"/>
                        <a:gd name="T3" fmla="*/ 118 h 118"/>
                        <a:gd name="T4" fmla="*/ 0 w 156"/>
                        <a:gd name="T5" fmla="*/ 0 h 118"/>
                        <a:gd name="T6" fmla="*/ 156 w 156"/>
                        <a:gd name="T7" fmla="*/ 0 h 118"/>
                      </a:gdLst>
                      <a:ahLst/>
                      <a:cxnLst>
                        <a:cxn ang="0">
                          <a:pos x="T0" y="T1"/>
                        </a:cxn>
                        <a:cxn ang="0">
                          <a:pos x="T2" y="T3"/>
                        </a:cxn>
                        <a:cxn ang="0">
                          <a:pos x="T4" y="T5"/>
                        </a:cxn>
                        <a:cxn ang="0">
                          <a:pos x="T6" y="T7"/>
                        </a:cxn>
                      </a:cxnLst>
                      <a:rect l="0" t="0" r="r" b="b"/>
                      <a:pathLst>
                        <a:path w="156" h="118">
                          <a:moveTo>
                            <a:pt x="156" y="0"/>
                          </a:moveTo>
                          <a:lnTo>
                            <a:pt x="79" y="118"/>
                          </a:lnTo>
                          <a:lnTo>
                            <a:pt x="0" y="0"/>
                          </a:lnTo>
                          <a:lnTo>
                            <a:pt x="156" y="0"/>
                          </a:lnTo>
                          <a:close/>
                        </a:path>
                      </a:pathLst>
                    </a:custGeom>
                    <a:solidFill>
                      <a:schemeClr val="tx1"/>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43" name="Freeform 33"/>
                    <p:cNvSpPr>
                      <a:spLocks/>
                    </p:cNvSpPr>
                    <p:nvPr/>
                  </p:nvSpPr>
                  <p:spPr bwMode="auto">
                    <a:xfrm>
                      <a:off x="1968501" y="5559425"/>
                      <a:ext cx="136525" cy="187325"/>
                    </a:xfrm>
                    <a:custGeom>
                      <a:avLst/>
                      <a:gdLst>
                        <a:gd name="T0" fmla="*/ 0 w 86"/>
                        <a:gd name="T1" fmla="*/ 0 h 118"/>
                        <a:gd name="T2" fmla="*/ 86 w 86"/>
                        <a:gd name="T3" fmla="*/ 0 h 118"/>
                        <a:gd name="T4" fmla="*/ 43 w 86"/>
                        <a:gd name="T5" fmla="*/ 118 h 118"/>
                        <a:gd name="T6" fmla="*/ 43 w 86"/>
                        <a:gd name="T7" fmla="*/ 118 h 118"/>
                        <a:gd name="T8" fmla="*/ 43 w 86"/>
                        <a:gd name="T9" fmla="*/ 118 h 118"/>
                        <a:gd name="T10" fmla="*/ 0 w 86"/>
                        <a:gd name="T11" fmla="*/ 0 h 118"/>
                      </a:gdLst>
                      <a:ahLst/>
                      <a:cxnLst>
                        <a:cxn ang="0">
                          <a:pos x="T0" y="T1"/>
                        </a:cxn>
                        <a:cxn ang="0">
                          <a:pos x="T2" y="T3"/>
                        </a:cxn>
                        <a:cxn ang="0">
                          <a:pos x="T4" y="T5"/>
                        </a:cxn>
                        <a:cxn ang="0">
                          <a:pos x="T6" y="T7"/>
                        </a:cxn>
                        <a:cxn ang="0">
                          <a:pos x="T8" y="T9"/>
                        </a:cxn>
                        <a:cxn ang="0">
                          <a:pos x="T10" y="T11"/>
                        </a:cxn>
                      </a:cxnLst>
                      <a:rect l="0" t="0" r="r" b="b"/>
                      <a:pathLst>
                        <a:path w="86" h="118">
                          <a:moveTo>
                            <a:pt x="0" y="0"/>
                          </a:moveTo>
                          <a:lnTo>
                            <a:pt x="86" y="0"/>
                          </a:lnTo>
                          <a:lnTo>
                            <a:pt x="43" y="118"/>
                          </a:lnTo>
                          <a:lnTo>
                            <a:pt x="43" y="118"/>
                          </a:lnTo>
                          <a:lnTo>
                            <a:pt x="43" y="118"/>
                          </a:lnTo>
                          <a:lnTo>
                            <a:pt x="0" y="0"/>
                          </a:lnTo>
                          <a:close/>
                        </a:path>
                      </a:pathLst>
                    </a:custGeom>
                    <a:solidFill>
                      <a:schemeClr val="tx1">
                        <a:lumMod val="75000"/>
                        <a:lumOff val="25000"/>
                      </a:schemeClr>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44" name="Freeform 34"/>
                    <p:cNvSpPr>
                      <a:spLocks/>
                    </p:cNvSpPr>
                    <p:nvPr/>
                  </p:nvSpPr>
                  <p:spPr bwMode="auto">
                    <a:xfrm>
                      <a:off x="2036763" y="5559425"/>
                      <a:ext cx="68263" cy="187325"/>
                    </a:xfrm>
                    <a:custGeom>
                      <a:avLst/>
                      <a:gdLst>
                        <a:gd name="T0" fmla="*/ 0 w 43"/>
                        <a:gd name="T1" fmla="*/ 0 h 118"/>
                        <a:gd name="T2" fmla="*/ 43 w 43"/>
                        <a:gd name="T3" fmla="*/ 0 h 118"/>
                        <a:gd name="T4" fmla="*/ 0 w 43"/>
                        <a:gd name="T5" fmla="*/ 118 h 118"/>
                        <a:gd name="T6" fmla="*/ 0 w 43"/>
                        <a:gd name="T7" fmla="*/ 118 h 118"/>
                        <a:gd name="T8" fmla="*/ 0 w 43"/>
                        <a:gd name="T9" fmla="*/ 118 h 118"/>
                        <a:gd name="T10" fmla="*/ 0 w 43"/>
                        <a:gd name="T11" fmla="*/ 0 h 118"/>
                      </a:gdLst>
                      <a:ahLst/>
                      <a:cxnLst>
                        <a:cxn ang="0">
                          <a:pos x="T0" y="T1"/>
                        </a:cxn>
                        <a:cxn ang="0">
                          <a:pos x="T2" y="T3"/>
                        </a:cxn>
                        <a:cxn ang="0">
                          <a:pos x="T4" y="T5"/>
                        </a:cxn>
                        <a:cxn ang="0">
                          <a:pos x="T6" y="T7"/>
                        </a:cxn>
                        <a:cxn ang="0">
                          <a:pos x="T8" y="T9"/>
                        </a:cxn>
                        <a:cxn ang="0">
                          <a:pos x="T10" y="T11"/>
                        </a:cxn>
                      </a:cxnLst>
                      <a:rect l="0" t="0" r="r" b="b"/>
                      <a:pathLst>
                        <a:path w="43" h="118">
                          <a:moveTo>
                            <a:pt x="0" y="0"/>
                          </a:moveTo>
                          <a:lnTo>
                            <a:pt x="43" y="0"/>
                          </a:lnTo>
                          <a:lnTo>
                            <a:pt x="0" y="118"/>
                          </a:lnTo>
                          <a:lnTo>
                            <a:pt x="0" y="118"/>
                          </a:lnTo>
                          <a:lnTo>
                            <a:pt x="0" y="118"/>
                          </a:lnTo>
                          <a:lnTo>
                            <a:pt x="0" y="0"/>
                          </a:lnTo>
                          <a:close/>
                        </a:path>
                      </a:pathLst>
                    </a:custGeom>
                    <a:solidFill>
                      <a:schemeClr val="tx1">
                        <a:lumMod val="50000"/>
                        <a:lumOff val="50000"/>
                      </a:schemeClr>
                    </a:solidFill>
                    <a:ln>
                      <a:noFill/>
                    </a:ln>
                  </p:spPr>
                  <p:txBody>
                    <a:bodyPr vert="horz" wrap="square" lIns="91440" tIns="45721" rIns="91440" bIns="45721" numCol="1" anchor="t" anchorCtr="0" compatLnSpc="1">
                      <a:prstTxWarp prst="textNoShape">
                        <a:avLst/>
                      </a:prstTxWarp>
                    </a:bodyPr>
                    <a:lstStyle/>
                    <a:p>
                      <a:endParaRPr lang="en-US" sz="1801"/>
                    </a:p>
                  </p:txBody>
                </p:sp>
              </p:grpSp>
            </p:grpSp>
            <p:sp>
              <p:nvSpPr>
                <p:cNvPr id="38" name="Freeform 37"/>
                <p:cNvSpPr>
                  <a:spLocks/>
                </p:cNvSpPr>
                <p:nvPr/>
              </p:nvSpPr>
              <p:spPr bwMode="auto">
                <a:xfrm>
                  <a:off x="2171558" y="3491985"/>
                  <a:ext cx="28593" cy="751483"/>
                </a:xfrm>
                <a:custGeom>
                  <a:avLst/>
                  <a:gdLst>
                    <a:gd name="T0" fmla="*/ 0 w 16"/>
                    <a:gd name="T1" fmla="*/ 0 h 433"/>
                    <a:gd name="T2" fmla="*/ 0 w 16"/>
                    <a:gd name="T3" fmla="*/ 433 h 433"/>
                    <a:gd name="T4" fmla="*/ 16 w 16"/>
                    <a:gd name="T5" fmla="*/ 433 h 433"/>
                    <a:gd name="T6" fmla="*/ 16 w 16"/>
                    <a:gd name="T7" fmla="*/ 0 h 433"/>
                    <a:gd name="T8" fmla="*/ 0 w 16"/>
                    <a:gd name="T9" fmla="*/ 0 h 433"/>
                  </a:gdLst>
                  <a:ahLst/>
                  <a:cxnLst>
                    <a:cxn ang="0">
                      <a:pos x="T0" y="T1"/>
                    </a:cxn>
                    <a:cxn ang="0">
                      <a:pos x="T2" y="T3"/>
                    </a:cxn>
                    <a:cxn ang="0">
                      <a:pos x="T4" y="T5"/>
                    </a:cxn>
                    <a:cxn ang="0">
                      <a:pos x="T6" y="T7"/>
                    </a:cxn>
                    <a:cxn ang="0">
                      <a:pos x="T8" y="T9"/>
                    </a:cxn>
                  </a:cxnLst>
                  <a:rect l="0" t="0" r="r" b="b"/>
                  <a:pathLst>
                    <a:path w="16" h="433">
                      <a:moveTo>
                        <a:pt x="0" y="0"/>
                      </a:moveTo>
                      <a:cubicBezTo>
                        <a:pt x="0" y="48"/>
                        <a:pt x="0" y="297"/>
                        <a:pt x="0" y="433"/>
                      </a:cubicBezTo>
                      <a:cubicBezTo>
                        <a:pt x="16" y="433"/>
                        <a:pt x="16" y="433"/>
                        <a:pt x="16" y="433"/>
                      </a:cubicBezTo>
                      <a:cubicBezTo>
                        <a:pt x="16" y="317"/>
                        <a:pt x="16" y="116"/>
                        <a:pt x="16" y="0"/>
                      </a:cubicBezTo>
                      <a:lnTo>
                        <a:pt x="0" y="0"/>
                      </a:lnTo>
                      <a:close/>
                    </a:path>
                  </a:pathLst>
                </a:custGeom>
                <a:solidFill>
                  <a:schemeClr val="accent1">
                    <a:lumMod val="75000"/>
                  </a:schemeClr>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39" name="Freeform 38"/>
                <p:cNvSpPr>
                  <a:spLocks/>
                </p:cNvSpPr>
                <p:nvPr/>
              </p:nvSpPr>
              <p:spPr bwMode="auto">
                <a:xfrm>
                  <a:off x="1799115" y="3491985"/>
                  <a:ext cx="372442" cy="751483"/>
                </a:xfrm>
                <a:custGeom>
                  <a:avLst/>
                  <a:gdLst>
                    <a:gd name="T0" fmla="*/ 213 w 213"/>
                    <a:gd name="T1" fmla="*/ 0 h 433"/>
                    <a:gd name="T2" fmla="*/ 0 w 213"/>
                    <a:gd name="T3" fmla="*/ 0 h 433"/>
                    <a:gd name="T4" fmla="*/ 0 w 213"/>
                    <a:gd name="T5" fmla="*/ 433 h 433"/>
                    <a:gd name="T6" fmla="*/ 213 w 213"/>
                    <a:gd name="T7" fmla="*/ 433 h 433"/>
                    <a:gd name="T8" fmla="*/ 213 w 213"/>
                    <a:gd name="T9" fmla="*/ 0 h 433"/>
                  </a:gdLst>
                  <a:ahLst/>
                  <a:cxnLst>
                    <a:cxn ang="0">
                      <a:pos x="T0" y="T1"/>
                    </a:cxn>
                    <a:cxn ang="0">
                      <a:pos x="T2" y="T3"/>
                    </a:cxn>
                    <a:cxn ang="0">
                      <a:pos x="T4" y="T5"/>
                    </a:cxn>
                    <a:cxn ang="0">
                      <a:pos x="T6" y="T7"/>
                    </a:cxn>
                    <a:cxn ang="0">
                      <a:pos x="T8" y="T9"/>
                    </a:cxn>
                  </a:cxnLst>
                  <a:rect l="0" t="0" r="r" b="b"/>
                  <a:pathLst>
                    <a:path w="213" h="433">
                      <a:moveTo>
                        <a:pt x="213" y="0"/>
                      </a:moveTo>
                      <a:cubicBezTo>
                        <a:pt x="0" y="0"/>
                        <a:pt x="0" y="0"/>
                        <a:pt x="0" y="0"/>
                      </a:cubicBezTo>
                      <a:cubicBezTo>
                        <a:pt x="0" y="117"/>
                        <a:pt x="0" y="317"/>
                        <a:pt x="0" y="433"/>
                      </a:cubicBezTo>
                      <a:cubicBezTo>
                        <a:pt x="213" y="433"/>
                        <a:pt x="213" y="433"/>
                        <a:pt x="213" y="433"/>
                      </a:cubicBezTo>
                      <a:cubicBezTo>
                        <a:pt x="213" y="297"/>
                        <a:pt x="213" y="48"/>
                        <a:pt x="213" y="0"/>
                      </a:cubicBezTo>
                      <a:close/>
                    </a:path>
                  </a:pathLst>
                </a:custGeom>
                <a:solidFill>
                  <a:schemeClr val="accent1"/>
                </a:solidFill>
                <a:ln>
                  <a:noFill/>
                </a:ln>
              </p:spPr>
              <p:txBody>
                <a:bodyPr vert="horz" wrap="square" lIns="91440" tIns="45721" rIns="91440" bIns="45721" numCol="1" anchor="t" anchorCtr="0" compatLnSpc="1">
                  <a:prstTxWarp prst="textNoShape">
                    <a:avLst/>
                  </a:prstTxWarp>
                </a:bodyPr>
                <a:lstStyle/>
                <a:p>
                  <a:endParaRPr lang="en-US" sz="1801"/>
                </a:p>
              </p:txBody>
            </p:sp>
          </p:grpSp>
          <p:grpSp>
            <p:nvGrpSpPr>
              <p:cNvPr id="32" name="Group 31"/>
              <p:cNvGrpSpPr/>
              <p:nvPr/>
            </p:nvGrpSpPr>
            <p:grpSpPr>
              <a:xfrm>
                <a:off x="1645854" y="3252743"/>
                <a:ext cx="362057" cy="539407"/>
                <a:chOff x="1746328" y="2738302"/>
                <a:chExt cx="505877" cy="753683"/>
              </a:xfrm>
            </p:grpSpPr>
            <p:sp>
              <p:nvSpPr>
                <p:cNvPr id="33" name="Freeform 27"/>
                <p:cNvSpPr>
                  <a:spLocks/>
                </p:cNvSpPr>
                <p:nvPr/>
              </p:nvSpPr>
              <p:spPr bwMode="auto">
                <a:xfrm>
                  <a:off x="1746328" y="2738302"/>
                  <a:ext cx="505877" cy="475817"/>
                </a:xfrm>
                <a:custGeom>
                  <a:avLst/>
                  <a:gdLst>
                    <a:gd name="T0" fmla="*/ 289 w 289"/>
                    <a:gd name="T1" fmla="*/ 0 h 274"/>
                    <a:gd name="T2" fmla="*/ 289 w 289"/>
                    <a:gd name="T3" fmla="*/ 200 h 274"/>
                    <a:gd name="T4" fmla="*/ 170 w 289"/>
                    <a:gd name="T5" fmla="*/ 274 h 274"/>
                    <a:gd name="T6" fmla="*/ 38 w 289"/>
                    <a:gd name="T7" fmla="*/ 227 h 274"/>
                    <a:gd name="T8" fmla="*/ 1 w 289"/>
                    <a:gd name="T9" fmla="*/ 200 h 274"/>
                    <a:gd name="T10" fmla="*/ 0 w 289"/>
                    <a:gd name="T11" fmla="*/ 200 h 274"/>
                    <a:gd name="T12" fmla="*/ 0 w 289"/>
                    <a:gd name="T13" fmla="*/ 0 h 274"/>
                    <a:gd name="T14" fmla="*/ 289 w 289"/>
                    <a:gd name="T15" fmla="*/ 0 h 2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274">
                      <a:moveTo>
                        <a:pt x="289" y="0"/>
                      </a:moveTo>
                      <a:cubicBezTo>
                        <a:pt x="289" y="32"/>
                        <a:pt x="289" y="184"/>
                        <a:pt x="289" y="200"/>
                      </a:cubicBezTo>
                      <a:cubicBezTo>
                        <a:pt x="289" y="215"/>
                        <a:pt x="211" y="254"/>
                        <a:pt x="170" y="274"/>
                      </a:cubicBezTo>
                      <a:cubicBezTo>
                        <a:pt x="114" y="262"/>
                        <a:pt x="80" y="250"/>
                        <a:pt x="38" y="227"/>
                      </a:cubicBezTo>
                      <a:cubicBezTo>
                        <a:pt x="30" y="223"/>
                        <a:pt x="2" y="201"/>
                        <a:pt x="1" y="200"/>
                      </a:cubicBezTo>
                      <a:cubicBezTo>
                        <a:pt x="0" y="200"/>
                        <a:pt x="0" y="200"/>
                        <a:pt x="0" y="200"/>
                      </a:cubicBezTo>
                      <a:cubicBezTo>
                        <a:pt x="0" y="0"/>
                        <a:pt x="0" y="0"/>
                        <a:pt x="0" y="0"/>
                      </a:cubicBezTo>
                      <a:lnTo>
                        <a:pt x="289"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34" name="Freeform 28"/>
                <p:cNvSpPr>
                  <a:spLocks/>
                </p:cNvSpPr>
                <p:nvPr/>
              </p:nvSpPr>
              <p:spPr bwMode="auto">
                <a:xfrm>
                  <a:off x="2005132" y="2738302"/>
                  <a:ext cx="247073" cy="475817"/>
                </a:xfrm>
                <a:custGeom>
                  <a:avLst/>
                  <a:gdLst>
                    <a:gd name="T0" fmla="*/ 129 w 141"/>
                    <a:gd name="T1" fmla="*/ 190 h 274"/>
                    <a:gd name="T2" fmla="*/ 129 w 141"/>
                    <a:gd name="T3" fmla="*/ 0 h 274"/>
                    <a:gd name="T4" fmla="*/ 141 w 141"/>
                    <a:gd name="T5" fmla="*/ 0 h 274"/>
                    <a:gd name="T6" fmla="*/ 141 w 141"/>
                    <a:gd name="T7" fmla="*/ 200 h 274"/>
                    <a:gd name="T8" fmla="*/ 22 w 141"/>
                    <a:gd name="T9" fmla="*/ 274 h 274"/>
                    <a:gd name="T10" fmla="*/ 0 w 141"/>
                    <a:gd name="T11" fmla="*/ 266 h 274"/>
                    <a:gd name="T12" fmla="*/ 129 w 141"/>
                    <a:gd name="T13" fmla="*/ 190 h 274"/>
                  </a:gdLst>
                  <a:ahLst/>
                  <a:cxnLst>
                    <a:cxn ang="0">
                      <a:pos x="T0" y="T1"/>
                    </a:cxn>
                    <a:cxn ang="0">
                      <a:pos x="T2" y="T3"/>
                    </a:cxn>
                    <a:cxn ang="0">
                      <a:pos x="T4" y="T5"/>
                    </a:cxn>
                    <a:cxn ang="0">
                      <a:pos x="T6" y="T7"/>
                    </a:cxn>
                    <a:cxn ang="0">
                      <a:pos x="T8" y="T9"/>
                    </a:cxn>
                    <a:cxn ang="0">
                      <a:pos x="T10" y="T11"/>
                    </a:cxn>
                    <a:cxn ang="0">
                      <a:pos x="T12" y="T13"/>
                    </a:cxn>
                  </a:cxnLst>
                  <a:rect l="0" t="0" r="r" b="b"/>
                  <a:pathLst>
                    <a:path w="141" h="274">
                      <a:moveTo>
                        <a:pt x="129" y="190"/>
                      </a:moveTo>
                      <a:cubicBezTo>
                        <a:pt x="129" y="182"/>
                        <a:pt x="129" y="41"/>
                        <a:pt x="129" y="0"/>
                      </a:cubicBezTo>
                      <a:cubicBezTo>
                        <a:pt x="141" y="0"/>
                        <a:pt x="141" y="0"/>
                        <a:pt x="141" y="0"/>
                      </a:cubicBezTo>
                      <a:cubicBezTo>
                        <a:pt x="141" y="32"/>
                        <a:pt x="141" y="184"/>
                        <a:pt x="141" y="200"/>
                      </a:cubicBezTo>
                      <a:cubicBezTo>
                        <a:pt x="141" y="215"/>
                        <a:pt x="63" y="254"/>
                        <a:pt x="22" y="274"/>
                      </a:cubicBezTo>
                      <a:cubicBezTo>
                        <a:pt x="14" y="271"/>
                        <a:pt x="7" y="268"/>
                        <a:pt x="0" y="266"/>
                      </a:cubicBezTo>
                      <a:cubicBezTo>
                        <a:pt x="0" y="266"/>
                        <a:pt x="129" y="210"/>
                        <a:pt x="129" y="190"/>
                      </a:cubicBezTo>
                      <a:close/>
                    </a:path>
                  </a:pathLst>
                </a:custGeom>
                <a:solidFill>
                  <a:schemeClr val="accent1"/>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35" name="Freeform 35"/>
                <p:cNvSpPr>
                  <a:spLocks/>
                </p:cNvSpPr>
                <p:nvPr/>
              </p:nvSpPr>
              <p:spPr bwMode="auto">
                <a:xfrm>
                  <a:off x="1746328" y="2738302"/>
                  <a:ext cx="453823" cy="753683"/>
                </a:xfrm>
                <a:custGeom>
                  <a:avLst/>
                  <a:gdLst>
                    <a:gd name="T0" fmla="*/ 243 w 259"/>
                    <a:gd name="T1" fmla="*/ 433 h 434"/>
                    <a:gd name="T2" fmla="*/ 243 w 259"/>
                    <a:gd name="T3" fmla="*/ 434 h 434"/>
                    <a:gd name="T4" fmla="*/ 259 w 259"/>
                    <a:gd name="T5" fmla="*/ 434 h 434"/>
                    <a:gd name="T6" fmla="*/ 259 w 259"/>
                    <a:gd name="T7" fmla="*/ 344 h 434"/>
                    <a:gd name="T8" fmla="*/ 179 w 259"/>
                    <a:gd name="T9" fmla="*/ 277 h 434"/>
                    <a:gd name="T10" fmla="*/ 28 w 259"/>
                    <a:gd name="T11" fmla="*/ 215 h 434"/>
                    <a:gd name="T12" fmla="*/ 14 w 259"/>
                    <a:gd name="T13" fmla="*/ 184 h 434"/>
                    <a:gd name="T14" fmla="*/ 14 w 259"/>
                    <a:gd name="T15" fmla="*/ 0 h 434"/>
                    <a:gd name="T16" fmla="*/ 0 w 259"/>
                    <a:gd name="T17" fmla="*/ 0 h 434"/>
                    <a:gd name="T18" fmla="*/ 0 w 259"/>
                    <a:gd name="T19" fmla="*/ 200 h 434"/>
                    <a:gd name="T20" fmla="*/ 122 w 259"/>
                    <a:gd name="T21" fmla="*/ 281 h 434"/>
                    <a:gd name="T22" fmla="*/ 243 w 259"/>
                    <a:gd name="T23" fmla="*/ 43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34">
                      <a:moveTo>
                        <a:pt x="243" y="433"/>
                      </a:moveTo>
                      <a:cubicBezTo>
                        <a:pt x="243" y="433"/>
                        <a:pt x="243" y="434"/>
                        <a:pt x="243" y="434"/>
                      </a:cubicBezTo>
                      <a:cubicBezTo>
                        <a:pt x="259" y="434"/>
                        <a:pt x="259" y="434"/>
                        <a:pt x="259" y="434"/>
                      </a:cubicBezTo>
                      <a:cubicBezTo>
                        <a:pt x="259" y="380"/>
                        <a:pt x="259" y="345"/>
                        <a:pt x="259" y="344"/>
                      </a:cubicBezTo>
                      <a:cubicBezTo>
                        <a:pt x="259" y="332"/>
                        <a:pt x="236" y="297"/>
                        <a:pt x="179" y="277"/>
                      </a:cubicBezTo>
                      <a:cubicBezTo>
                        <a:pt x="101" y="249"/>
                        <a:pt x="40" y="222"/>
                        <a:pt x="28" y="215"/>
                      </a:cubicBezTo>
                      <a:cubicBezTo>
                        <a:pt x="9" y="205"/>
                        <a:pt x="14" y="184"/>
                        <a:pt x="14" y="184"/>
                      </a:cubicBezTo>
                      <a:cubicBezTo>
                        <a:pt x="14" y="0"/>
                        <a:pt x="14" y="0"/>
                        <a:pt x="14" y="0"/>
                      </a:cubicBezTo>
                      <a:cubicBezTo>
                        <a:pt x="0" y="0"/>
                        <a:pt x="0" y="0"/>
                        <a:pt x="0" y="0"/>
                      </a:cubicBezTo>
                      <a:cubicBezTo>
                        <a:pt x="0" y="48"/>
                        <a:pt x="0" y="194"/>
                        <a:pt x="0" y="200"/>
                      </a:cubicBezTo>
                      <a:cubicBezTo>
                        <a:pt x="0" y="209"/>
                        <a:pt x="17" y="225"/>
                        <a:pt x="122" y="281"/>
                      </a:cubicBezTo>
                      <a:cubicBezTo>
                        <a:pt x="205" y="338"/>
                        <a:pt x="243" y="368"/>
                        <a:pt x="243" y="433"/>
                      </a:cubicBezTo>
                      <a:close/>
                    </a:path>
                  </a:pathLst>
                </a:custGeom>
                <a:solidFill>
                  <a:schemeClr val="accent1">
                    <a:lumMod val="75000"/>
                  </a:schemeClr>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36" name="Freeform 36"/>
                <p:cNvSpPr>
                  <a:spLocks/>
                </p:cNvSpPr>
                <p:nvPr/>
              </p:nvSpPr>
              <p:spPr bwMode="auto">
                <a:xfrm>
                  <a:off x="1799115" y="3225850"/>
                  <a:ext cx="372442" cy="266135"/>
                </a:xfrm>
                <a:custGeom>
                  <a:avLst/>
                  <a:gdLst>
                    <a:gd name="T0" fmla="*/ 213 w 213"/>
                    <a:gd name="T1" fmla="*/ 152 h 153"/>
                    <a:gd name="T2" fmla="*/ 92 w 213"/>
                    <a:gd name="T3" fmla="*/ 0 h 153"/>
                    <a:gd name="T4" fmla="*/ 0 w 213"/>
                    <a:gd name="T5" fmla="*/ 58 h 153"/>
                    <a:gd name="T6" fmla="*/ 0 w 213"/>
                    <a:gd name="T7" fmla="*/ 153 h 153"/>
                    <a:gd name="T8" fmla="*/ 213 w 213"/>
                    <a:gd name="T9" fmla="*/ 153 h 153"/>
                    <a:gd name="T10" fmla="*/ 213 w 213"/>
                    <a:gd name="T11" fmla="*/ 152 h 153"/>
                  </a:gdLst>
                  <a:ahLst/>
                  <a:cxnLst>
                    <a:cxn ang="0">
                      <a:pos x="T0" y="T1"/>
                    </a:cxn>
                    <a:cxn ang="0">
                      <a:pos x="T2" y="T3"/>
                    </a:cxn>
                    <a:cxn ang="0">
                      <a:pos x="T4" y="T5"/>
                    </a:cxn>
                    <a:cxn ang="0">
                      <a:pos x="T6" y="T7"/>
                    </a:cxn>
                    <a:cxn ang="0">
                      <a:pos x="T8" y="T9"/>
                    </a:cxn>
                    <a:cxn ang="0">
                      <a:pos x="T10" y="T11"/>
                    </a:cxn>
                  </a:cxnLst>
                  <a:rect l="0" t="0" r="r" b="b"/>
                  <a:pathLst>
                    <a:path w="213" h="153">
                      <a:moveTo>
                        <a:pt x="213" y="152"/>
                      </a:moveTo>
                      <a:cubicBezTo>
                        <a:pt x="213" y="87"/>
                        <a:pt x="175" y="57"/>
                        <a:pt x="92" y="0"/>
                      </a:cubicBezTo>
                      <a:cubicBezTo>
                        <a:pt x="46" y="18"/>
                        <a:pt x="0" y="47"/>
                        <a:pt x="0" y="58"/>
                      </a:cubicBezTo>
                      <a:cubicBezTo>
                        <a:pt x="0" y="58"/>
                        <a:pt x="0" y="96"/>
                        <a:pt x="0" y="153"/>
                      </a:cubicBezTo>
                      <a:cubicBezTo>
                        <a:pt x="213" y="153"/>
                        <a:pt x="213" y="153"/>
                        <a:pt x="213" y="153"/>
                      </a:cubicBezTo>
                      <a:cubicBezTo>
                        <a:pt x="213" y="153"/>
                        <a:pt x="213" y="152"/>
                        <a:pt x="213" y="152"/>
                      </a:cubicBezTo>
                      <a:close/>
                    </a:path>
                  </a:pathLst>
                </a:custGeom>
                <a:solidFill>
                  <a:schemeClr val="accent1"/>
                </a:solidFill>
                <a:ln>
                  <a:noFill/>
                </a:ln>
              </p:spPr>
              <p:txBody>
                <a:bodyPr vert="horz" wrap="square" lIns="91440" tIns="45721" rIns="91440" bIns="45721" numCol="1" anchor="t" anchorCtr="0" compatLnSpc="1">
                  <a:prstTxWarp prst="textNoShape">
                    <a:avLst/>
                  </a:prstTxWarp>
                </a:bodyPr>
                <a:lstStyle/>
                <a:p>
                  <a:endParaRPr lang="en-US" sz="1801"/>
                </a:p>
              </p:txBody>
            </p:sp>
          </p:grpSp>
        </p:grpSp>
        <p:sp>
          <p:nvSpPr>
            <p:cNvPr id="30" name="TextBox 29"/>
            <p:cNvSpPr txBox="1"/>
            <p:nvPr/>
          </p:nvSpPr>
          <p:spPr>
            <a:xfrm>
              <a:off x="1298131" y="2817774"/>
              <a:ext cx="374141" cy="207749"/>
            </a:xfrm>
            <a:prstGeom prst="rect">
              <a:avLst/>
            </a:prstGeom>
            <a:noFill/>
          </p:spPr>
          <p:txBody>
            <a:bodyPr wrap="none" rtlCol="0" anchor="ctr">
              <a:spAutoFit/>
            </a:bodyPr>
            <a:lstStyle/>
            <a:p>
              <a:pPr algn="ctr"/>
              <a:r>
                <a:rPr lang="id-ID" sz="1200" b="1" dirty="0">
                  <a:solidFill>
                    <a:schemeClr val="bg1">
                      <a:lumMod val="50000"/>
                    </a:schemeClr>
                  </a:solidFill>
                </a:rPr>
                <a:t>50</a:t>
              </a:r>
              <a:r>
                <a:rPr lang="en-US" sz="1200" b="1" dirty="0">
                  <a:solidFill>
                    <a:schemeClr val="bg1">
                      <a:lumMod val="50000"/>
                    </a:schemeClr>
                  </a:solidFill>
                </a:rPr>
                <a:t>%</a:t>
              </a:r>
            </a:p>
          </p:txBody>
        </p:sp>
      </p:grpSp>
      <p:grpSp>
        <p:nvGrpSpPr>
          <p:cNvPr id="48" name="Group 47"/>
          <p:cNvGrpSpPr/>
          <p:nvPr/>
        </p:nvGrpSpPr>
        <p:grpSpPr>
          <a:xfrm>
            <a:off x="2481049" y="4021309"/>
            <a:ext cx="514459" cy="1141056"/>
            <a:chOff x="1860785" y="3015982"/>
            <a:chExt cx="385844" cy="855792"/>
          </a:xfrm>
        </p:grpSpPr>
        <p:grpSp>
          <p:nvGrpSpPr>
            <p:cNvPr id="49" name="Group 48"/>
            <p:cNvGrpSpPr/>
            <p:nvPr/>
          </p:nvGrpSpPr>
          <p:grpSpPr>
            <a:xfrm>
              <a:off x="1870200" y="3015982"/>
              <a:ext cx="376429" cy="855792"/>
              <a:chOff x="2197179" y="3510335"/>
              <a:chExt cx="362056" cy="1037390"/>
            </a:xfrm>
          </p:grpSpPr>
          <p:grpSp>
            <p:nvGrpSpPr>
              <p:cNvPr id="51" name="Group 50"/>
              <p:cNvGrpSpPr/>
              <p:nvPr/>
            </p:nvGrpSpPr>
            <p:grpSpPr>
              <a:xfrm>
                <a:off x="2233390" y="4048805"/>
                <a:ext cx="289643" cy="498920"/>
                <a:chOff x="2567251" y="3850611"/>
                <a:chExt cx="404701" cy="697113"/>
              </a:xfrm>
            </p:grpSpPr>
            <p:grpSp>
              <p:nvGrpSpPr>
                <p:cNvPr id="57" name="Group 56"/>
                <p:cNvGrpSpPr/>
                <p:nvPr/>
              </p:nvGrpSpPr>
              <p:grpSpPr>
                <a:xfrm>
                  <a:off x="2567251" y="4241999"/>
                  <a:ext cx="404701" cy="305725"/>
                  <a:chOff x="1597026" y="5084763"/>
                  <a:chExt cx="876300" cy="661988"/>
                </a:xfrm>
              </p:grpSpPr>
              <p:grpSp>
                <p:nvGrpSpPr>
                  <p:cNvPr id="60" name="Group 59"/>
                  <p:cNvGrpSpPr/>
                  <p:nvPr/>
                </p:nvGrpSpPr>
                <p:grpSpPr>
                  <a:xfrm>
                    <a:off x="1597026" y="5084763"/>
                    <a:ext cx="876300" cy="661988"/>
                    <a:chOff x="1597026" y="5084763"/>
                    <a:chExt cx="876300" cy="661988"/>
                  </a:xfrm>
                </p:grpSpPr>
                <p:sp>
                  <p:nvSpPr>
                    <p:cNvPr id="65" name="Freeform 29"/>
                    <p:cNvSpPr>
                      <a:spLocks/>
                    </p:cNvSpPr>
                    <p:nvPr/>
                  </p:nvSpPr>
                  <p:spPr bwMode="auto">
                    <a:xfrm>
                      <a:off x="1597026" y="5084763"/>
                      <a:ext cx="876300" cy="661988"/>
                    </a:xfrm>
                    <a:custGeom>
                      <a:avLst/>
                      <a:gdLst>
                        <a:gd name="T0" fmla="*/ 0 w 552"/>
                        <a:gd name="T1" fmla="*/ 0 h 417"/>
                        <a:gd name="T2" fmla="*/ 277 w 552"/>
                        <a:gd name="T3" fmla="*/ 417 h 417"/>
                        <a:gd name="T4" fmla="*/ 552 w 552"/>
                        <a:gd name="T5" fmla="*/ 0 h 417"/>
                        <a:gd name="T6" fmla="*/ 0 w 552"/>
                        <a:gd name="T7" fmla="*/ 0 h 417"/>
                      </a:gdLst>
                      <a:ahLst/>
                      <a:cxnLst>
                        <a:cxn ang="0">
                          <a:pos x="T0" y="T1"/>
                        </a:cxn>
                        <a:cxn ang="0">
                          <a:pos x="T2" y="T3"/>
                        </a:cxn>
                        <a:cxn ang="0">
                          <a:pos x="T4" y="T5"/>
                        </a:cxn>
                        <a:cxn ang="0">
                          <a:pos x="T6" y="T7"/>
                        </a:cxn>
                      </a:cxnLst>
                      <a:rect l="0" t="0" r="r" b="b"/>
                      <a:pathLst>
                        <a:path w="552" h="417">
                          <a:moveTo>
                            <a:pt x="0" y="0"/>
                          </a:moveTo>
                          <a:lnTo>
                            <a:pt x="277" y="417"/>
                          </a:lnTo>
                          <a:lnTo>
                            <a:pt x="552" y="0"/>
                          </a:lnTo>
                          <a:lnTo>
                            <a:pt x="0" y="0"/>
                          </a:ln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66" name="Freeform 30"/>
                    <p:cNvSpPr>
                      <a:spLocks/>
                    </p:cNvSpPr>
                    <p:nvPr/>
                  </p:nvSpPr>
                  <p:spPr bwMode="auto">
                    <a:xfrm>
                      <a:off x="1793876" y="5084763"/>
                      <a:ext cx="242888" cy="661988"/>
                    </a:xfrm>
                    <a:custGeom>
                      <a:avLst/>
                      <a:gdLst>
                        <a:gd name="T0" fmla="*/ 0 w 153"/>
                        <a:gd name="T1" fmla="*/ 0 h 417"/>
                        <a:gd name="T2" fmla="*/ 153 w 153"/>
                        <a:gd name="T3" fmla="*/ 417 h 417"/>
                        <a:gd name="T4" fmla="*/ 153 w 153"/>
                        <a:gd name="T5" fmla="*/ 417 h 417"/>
                        <a:gd name="T6" fmla="*/ 153 w 153"/>
                        <a:gd name="T7" fmla="*/ 0 h 417"/>
                        <a:gd name="T8" fmla="*/ 0 w 153"/>
                        <a:gd name="T9" fmla="*/ 0 h 417"/>
                      </a:gdLst>
                      <a:ahLst/>
                      <a:cxnLst>
                        <a:cxn ang="0">
                          <a:pos x="T0" y="T1"/>
                        </a:cxn>
                        <a:cxn ang="0">
                          <a:pos x="T2" y="T3"/>
                        </a:cxn>
                        <a:cxn ang="0">
                          <a:pos x="T4" y="T5"/>
                        </a:cxn>
                        <a:cxn ang="0">
                          <a:pos x="T6" y="T7"/>
                        </a:cxn>
                        <a:cxn ang="0">
                          <a:pos x="T8" y="T9"/>
                        </a:cxn>
                      </a:cxnLst>
                      <a:rect l="0" t="0" r="r" b="b"/>
                      <a:pathLst>
                        <a:path w="153" h="417">
                          <a:moveTo>
                            <a:pt x="0" y="0"/>
                          </a:moveTo>
                          <a:lnTo>
                            <a:pt x="153" y="417"/>
                          </a:lnTo>
                          <a:lnTo>
                            <a:pt x="153" y="417"/>
                          </a:lnTo>
                          <a:lnTo>
                            <a:pt x="153" y="0"/>
                          </a:lnTo>
                          <a:lnTo>
                            <a:pt x="0" y="0"/>
                          </a:lnTo>
                          <a:close/>
                        </a:path>
                      </a:pathLst>
                    </a:custGeom>
                    <a:solidFill>
                      <a:schemeClr val="bg1">
                        <a:lumMod val="85000"/>
                      </a:schemeClr>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67" name="Freeform 31"/>
                    <p:cNvSpPr>
                      <a:spLocks/>
                    </p:cNvSpPr>
                    <p:nvPr/>
                  </p:nvSpPr>
                  <p:spPr bwMode="auto">
                    <a:xfrm>
                      <a:off x="2036763" y="5084763"/>
                      <a:ext cx="239713" cy="661988"/>
                    </a:xfrm>
                    <a:custGeom>
                      <a:avLst/>
                      <a:gdLst>
                        <a:gd name="T0" fmla="*/ 0 w 151"/>
                        <a:gd name="T1" fmla="*/ 0 h 417"/>
                        <a:gd name="T2" fmla="*/ 0 w 151"/>
                        <a:gd name="T3" fmla="*/ 417 h 417"/>
                        <a:gd name="T4" fmla="*/ 0 w 151"/>
                        <a:gd name="T5" fmla="*/ 417 h 417"/>
                        <a:gd name="T6" fmla="*/ 151 w 151"/>
                        <a:gd name="T7" fmla="*/ 0 h 417"/>
                        <a:gd name="T8" fmla="*/ 0 w 151"/>
                        <a:gd name="T9" fmla="*/ 0 h 417"/>
                      </a:gdLst>
                      <a:ahLst/>
                      <a:cxnLst>
                        <a:cxn ang="0">
                          <a:pos x="T0" y="T1"/>
                        </a:cxn>
                        <a:cxn ang="0">
                          <a:pos x="T2" y="T3"/>
                        </a:cxn>
                        <a:cxn ang="0">
                          <a:pos x="T4" y="T5"/>
                        </a:cxn>
                        <a:cxn ang="0">
                          <a:pos x="T6" y="T7"/>
                        </a:cxn>
                        <a:cxn ang="0">
                          <a:pos x="T8" y="T9"/>
                        </a:cxn>
                      </a:cxnLst>
                      <a:rect l="0" t="0" r="r" b="b"/>
                      <a:pathLst>
                        <a:path w="151" h="417">
                          <a:moveTo>
                            <a:pt x="0" y="0"/>
                          </a:moveTo>
                          <a:lnTo>
                            <a:pt x="0" y="417"/>
                          </a:lnTo>
                          <a:lnTo>
                            <a:pt x="0" y="417"/>
                          </a:lnTo>
                          <a:lnTo>
                            <a:pt x="151" y="0"/>
                          </a:lnTo>
                          <a:lnTo>
                            <a:pt x="0" y="0"/>
                          </a:lnTo>
                          <a:close/>
                        </a:path>
                      </a:pathLst>
                    </a:custGeom>
                    <a:solidFill>
                      <a:schemeClr val="bg1">
                        <a:lumMod val="95000"/>
                      </a:schemeClr>
                    </a:solidFill>
                    <a:ln>
                      <a:noFill/>
                    </a:ln>
                  </p:spPr>
                  <p:txBody>
                    <a:bodyPr vert="horz" wrap="square" lIns="91440" tIns="45721" rIns="91440" bIns="45721" numCol="1" anchor="t" anchorCtr="0" compatLnSpc="1">
                      <a:prstTxWarp prst="textNoShape">
                        <a:avLst/>
                      </a:prstTxWarp>
                    </a:bodyPr>
                    <a:lstStyle/>
                    <a:p>
                      <a:endParaRPr lang="en-US" sz="1801"/>
                    </a:p>
                  </p:txBody>
                </p:sp>
              </p:grpSp>
              <p:grpSp>
                <p:nvGrpSpPr>
                  <p:cNvPr id="61" name="Group 60"/>
                  <p:cNvGrpSpPr/>
                  <p:nvPr/>
                </p:nvGrpSpPr>
                <p:grpSpPr>
                  <a:xfrm>
                    <a:off x="1911351" y="5559425"/>
                    <a:ext cx="247650" cy="187325"/>
                    <a:chOff x="1911351" y="5559425"/>
                    <a:chExt cx="247650" cy="187325"/>
                  </a:xfrm>
                </p:grpSpPr>
                <p:sp>
                  <p:nvSpPr>
                    <p:cNvPr id="62" name="Freeform 32"/>
                    <p:cNvSpPr>
                      <a:spLocks/>
                    </p:cNvSpPr>
                    <p:nvPr/>
                  </p:nvSpPr>
                  <p:spPr bwMode="auto">
                    <a:xfrm>
                      <a:off x="1911351" y="5559425"/>
                      <a:ext cx="247650" cy="187325"/>
                    </a:xfrm>
                    <a:custGeom>
                      <a:avLst/>
                      <a:gdLst>
                        <a:gd name="T0" fmla="*/ 156 w 156"/>
                        <a:gd name="T1" fmla="*/ 0 h 118"/>
                        <a:gd name="T2" fmla="*/ 79 w 156"/>
                        <a:gd name="T3" fmla="*/ 118 h 118"/>
                        <a:gd name="T4" fmla="*/ 0 w 156"/>
                        <a:gd name="T5" fmla="*/ 0 h 118"/>
                        <a:gd name="T6" fmla="*/ 156 w 156"/>
                        <a:gd name="T7" fmla="*/ 0 h 118"/>
                      </a:gdLst>
                      <a:ahLst/>
                      <a:cxnLst>
                        <a:cxn ang="0">
                          <a:pos x="T0" y="T1"/>
                        </a:cxn>
                        <a:cxn ang="0">
                          <a:pos x="T2" y="T3"/>
                        </a:cxn>
                        <a:cxn ang="0">
                          <a:pos x="T4" y="T5"/>
                        </a:cxn>
                        <a:cxn ang="0">
                          <a:pos x="T6" y="T7"/>
                        </a:cxn>
                      </a:cxnLst>
                      <a:rect l="0" t="0" r="r" b="b"/>
                      <a:pathLst>
                        <a:path w="156" h="118">
                          <a:moveTo>
                            <a:pt x="156" y="0"/>
                          </a:moveTo>
                          <a:lnTo>
                            <a:pt x="79" y="118"/>
                          </a:lnTo>
                          <a:lnTo>
                            <a:pt x="0" y="0"/>
                          </a:lnTo>
                          <a:lnTo>
                            <a:pt x="156" y="0"/>
                          </a:lnTo>
                          <a:close/>
                        </a:path>
                      </a:pathLst>
                    </a:custGeom>
                    <a:solidFill>
                      <a:schemeClr val="tx1"/>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63" name="Freeform 33"/>
                    <p:cNvSpPr>
                      <a:spLocks/>
                    </p:cNvSpPr>
                    <p:nvPr/>
                  </p:nvSpPr>
                  <p:spPr bwMode="auto">
                    <a:xfrm>
                      <a:off x="1968501" y="5559425"/>
                      <a:ext cx="136525" cy="187325"/>
                    </a:xfrm>
                    <a:custGeom>
                      <a:avLst/>
                      <a:gdLst>
                        <a:gd name="T0" fmla="*/ 0 w 86"/>
                        <a:gd name="T1" fmla="*/ 0 h 118"/>
                        <a:gd name="T2" fmla="*/ 86 w 86"/>
                        <a:gd name="T3" fmla="*/ 0 h 118"/>
                        <a:gd name="T4" fmla="*/ 43 w 86"/>
                        <a:gd name="T5" fmla="*/ 118 h 118"/>
                        <a:gd name="T6" fmla="*/ 43 w 86"/>
                        <a:gd name="T7" fmla="*/ 118 h 118"/>
                        <a:gd name="T8" fmla="*/ 43 w 86"/>
                        <a:gd name="T9" fmla="*/ 118 h 118"/>
                        <a:gd name="T10" fmla="*/ 0 w 86"/>
                        <a:gd name="T11" fmla="*/ 0 h 118"/>
                      </a:gdLst>
                      <a:ahLst/>
                      <a:cxnLst>
                        <a:cxn ang="0">
                          <a:pos x="T0" y="T1"/>
                        </a:cxn>
                        <a:cxn ang="0">
                          <a:pos x="T2" y="T3"/>
                        </a:cxn>
                        <a:cxn ang="0">
                          <a:pos x="T4" y="T5"/>
                        </a:cxn>
                        <a:cxn ang="0">
                          <a:pos x="T6" y="T7"/>
                        </a:cxn>
                        <a:cxn ang="0">
                          <a:pos x="T8" y="T9"/>
                        </a:cxn>
                        <a:cxn ang="0">
                          <a:pos x="T10" y="T11"/>
                        </a:cxn>
                      </a:cxnLst>
                      <a:rect l="0" t="0" r="r" b="b"/>
                      <a:pathLst>
                        <a:path w="86" h="118">
                          <a:moveTo>
                            <a:pt x="0" y="0"/>
                          </a:moveTo>
                          <a:lnTo>
                            <a:pt x="86" y="0"/>
                          </a:lnTo>
                          <a:lnTo>
                            <a:pt x="43" y="118"/>
                          </a:lnTo>
                          <a:lnTo>
                            <a:pt x="43" y="118"/>
                          </a:lnTo>
                          <a:lnTo>
                            <a:pt x="43" y="118"/>
                          </a:lnTo>
                          <a:lnTo>
                            <a:pt x="0" y="0"/>
                          </a:lnTo>
                          <a:close/>
                        </a:path>
                      </a:pathLst>
                    </a:custGeom>
                    <a:solidFill>
                      <a:schemeClr val="tx1">
                        <a:lumMod val="75000"/>
                        <a:lumOff val="25000"/>
                      </a:schemeClr>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64" name="Freeform 34"/>
                    <p:cNvSpPr>
                      <a:spLocks/>
                    </p:cNvSpPr>
                    <p:nvPr/>
                  </p:nvSpPr>
                  <p:spPr bwMode="auto">
                    <a:xfrm>
                      <a:off x="2036763" y="5559425"/>
                      <a:ext cx="68263" cy="187325"/>
                    </a:xfrm>
                    <a:custGeom>
                      <a:avLst/>
                      <a:gdLst>
                        <a:gd name="T0" fmla="*/ 0 w 43"/>
                        <a:gd name="T1" fmla="*/ 0 h 118"/>
                        <a:gd name="T2" fmla="*/ 43 w 43"/>
                        <a:gd name="T3" fmla="*/ 0 h 118"/>
                        <a:gd name="T4" fmla="*/ 0 w 43"/>
                        <a:gd name="T5" fmla="*/ 118 h 118"/>
                        <a:gd name="T6" fmla="*/ 0 w 43"/>
                        <a:gd name="T7" fmla="*/ 118 h 118"/>
                        <a:gd name="T8" fmla="*/ 0 w 43"/>
                        <a:gd name="T9" fmla="*/ 118 h 118"/>
                        <a:gd name="T10" fmla="*/ 0 w 43"/>
                        <a:gd name="T11" fmla="*/ 0 h 118"/>
                      </a:gdLst>
                      <a:ahLst/>
                      <a:cxnLst>
                        <a:cxn ang="0">
                          <a:pos x="T0" y="T1"/>
                        </a:cxn>
                        <a:cxn ang="0">
                          <a:pos x="T2" y="T3"/>
                        </a:cxn>
                        <a:cxn ang="0">
                          <a:pos x="T4" y="T5"/>
                        </a:cxn>
                        <a:cxn ang="0">
                          <a:pos x="T6" y="T7"/>
                        </a:cxn>
                        <a:cxn ang="0">
                          <a:pos x="T8" y="T9"/>
                        </a:cxn>
                        <a:cxn ang="0">
                          <a:pos x="T10" y="T11"/>
                        </a:cxn>
                      </a:cxnLst>
                      <a:rect l="0" t="0" r="r" b="b"/>
                      <a:pathLst>
                        <a:path w="43" h="118">
                          <a:moveTo>
                            <a:pt x="0" y="0"/>
                          </a:moveTo>
                          <a:lnTo>
                            <a:pt x="43" y="0"/>
                          </a:lnTo>
                          <a:lnTo>
                            <a:pt x="0" y="118"/>
                          </a:lnTo>
                          <a:lnTo>
                            <a:pt x="0" y="118"/>
                          </a:lnTo>
                          <a:lnTo>
                            <a:pt x="0" y="118"/>
                          </a:lnTo>
                          <a:lnTo>
                            <a:pt x="0" y="0"/>
                          </a:lnTo>
                          <a:close/>
                        </a:path>
                      </a:pathLst>
                    </a:custGeom>
                    <a:solidFill>
                      <a:schemeClr val="tx1">
                        <a:lumMod val="50000"/>
                        <a:lumOff val="50000"/>
                      </a:schemeClr>
                    </a:solidFill>
                    <a:ln>
                      <a:noFill/>
                    </a:ln>
                  </p:spPr>
                  <p:txBody>
                    <a:bodyPr vert="horz" wrap="square" lIns="91440" tIns="45721" rIns="91440" bIns="45721" numCol="1" anchor="t" anchorCtr="0" compatLnSpc="1">
                      <a:prstTxWarp prst="textNoShape">
                        <a:avLst/>
                      </a:prstTxWarp>
                    </a:bodyPr>
                    <a:lstStyle/>
                    <a:p>
                      <a:endParaRPr lang="en-US" sz="1801"/>
                    </a:p>
                  </p:txBody>
                </p:sp>
              </p:grpSp>
            </p:grpSp>
            <p:sp>
              <p:nvSpPr>
                <p:cNvPr id="58" name="Freeform 37"/>
                <p:cNvSpPr>
                  <a:spLocks/>
                </p:cNvSpPr>
                <p:nvPr/>
              </p:nvSpPr>
              <p:spPr bwMode="auto">
                <a:xfrm>
                  <a:off x="2941893" y="3850611"/>
                  <a:ext cx="28594" cy="392854"/>
                </a:xfrm>
                <a:custGeom>
                  <a:avLst/>
                  <a:gdLst>
                    <a:gd name="T0" fmla="*/ 0 w 16"/>
                    <a:gd name="T1" fmla="*/ 0 h 433"/>
                    <a:gd name="T2" fmla="*/ 0 w 16"/>
                    <a:gd name="T3" fmla="*/ 433 h 433"/>
                    <a:gd name="T4" fmla="*/ 16 w 16"/>
                    <a:gd name="T5" fmla="*/ 433 h 433"/>
                    <a:gd name="T6" fmla="*/ 16 w 16"/>
                    <a:gd name="T7" fmla="*/ 0 h 433"/>
                    <a:gd name="T8" fmla="*/ 0 w 16"/>
                    <a:gd name="T9" fmla="*/ 0 h 433"/>
                  </a:gdLst>
                  <a:ahLst/>
                  <a:cxnLst>
                    <a:cxn ang="0">
                      <a:pos x="T0" y="T1"/>
                    </a:cxn>
                    <a:cxn ang="0">
                      <a:pos x="T2" y="T3"/>
                    </a:cxn>
                    <a:cxn ang="0">
                      <a:pos x="T4" y="T5"/>
                    </a:cxn>
                    <a:cxn ang="0">
                      <a:pos x="T6" y="T7"/>
                    </a:cxn>
                    <a:cxn ang="0">
                      <a:pos x="T8" y="T9"/>
                    </a:cxn>
                  </a:cxnLst>
                  <a:rect l="0" t="0" r="r" b="b"/>
                  <a:pathLst>
                    <a:path w="16" h="433">
                      <a:moveTo>
                        <a:pt x="0" y="0"/>
                      </a:moveTo>
                      <a:cubicBezTo>
                        <a:pt x="0" y="48"/>
                        <a:pt x="0" y="297"/>
                        <a:pt x="0" y="433"/>
                      </a:cubicBezTo>
                      <a:cubicBezTo>
                        <a:pt x="16" y="433"/>
                        <a:pt x="16" y="433"/>
                        <a:pt x="16" y="433"/>
                      </a:cubicBezTo>
                      <a:cubicBezTo>
                        <a:pt x="16" y="317"/>
                        <a:pt x="16" y="116"/>
                        <a:pt x="16" y="0"/>
                      </a:cubicBezTo>
                      <a:lnTo>
                        <a:pt x="0" y="0"/>
                      </a:lnTo>
                      <a:close/>
                    </a:path>
                  </a:pathLst>
                </a:custGeom>
                <a:solidFill>
                  <a:schemeClr val="accent2">
                    <a:lumMod val="75000"/>
                  </a:schemeClr>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59" name="Freeform 38"/>
                <p:cNvSpPr>
                  <a:spLocks/>
                </p:cNvSpPr>
                <p:nvPr/>
              </p:nvSpPr>
              <p:spPr bwMode="auto">
                <a:xfrm>
                  <a:off x="2569450" y="3850611"/>
                  <a:ext cx="372443" cy="392854"/>
                </a:xfrm>
                <a:custGeom>
                  <a:avLst/>
                  <a:gdLst>
                    <a:gd name="T0" fmla="*/ 213 w 213"/>
                    <a:gd name="T1" fmla="*/ 0 h 433"/>
                    <a:gd name="T2" fmla="*/ 0 w 213"/>
                    <a:gd name="T3" fmla="*/ 0 h 433"/>
                    <a:gd name="T4" fmla="*/ 0 w 213"/>
                    <a:gd name="T5" fmla="*/ 433 h 433"/>
                    <a:gd name="T6" fmla="*/ 213 w 213"/>
                    <a:gd name="T7" fmla="*/ 433 h 433"/>
                    <a:gd name="T8" fmla="*/ 213 w 213"/>
                    <a:gd name="T9" fmla="*/ 0 h 433"/>
                  </a:gdLst>
                  <a:ahLst/>
                  <a:cxnLst>
                    <a:cxn ang="0">
                      <a:pos x="T0" y="T1"/>
                    </a:cxn>
                    <a:cxn ang="0">
                      <a:pos x="T2" y="T3"/>
                    </a:cxn>
                    <a:cxn ang="0">
                      <a:pos x="T4" y="T5"/>
                    </a:cxn>
                    <a:cxn ang="0">
                      <a:pos x="T6" y="T7"/>
                    </a:cxn>
                    <a:cxn ang="0">
                      <a:pos x="T8" y="T9"/>
                    </a:cxn>
                  </a:cxnLst>
                  <a:rect l="0" t="0" r="r" b="b"/>
                  <a:pathLst>
                    <a:path w="213" h="433">
                      <a:moveTo>
                        <a:pt x="213" y="0"/>
                      </a:moveTo>
                      <a:cubicBezTo>
                        <a:pt x="0" y="0"/>
                        <a:pt x="0" y="0"/>
                        <a:pt x="0" y="0"/>
                      </a:cubicBezTo>
                      <a:cubicBezTo>
                        <a:pt x="0" y="117"/>
                        <a:pt x="0" y="317"/>
                        <a:pt x="0" y="433"/>
                      </a:cubicBezTo>
                      <a:cubicBezTo>
                        <a:pt x="213" y="433"/>
                        <a:pt x="213" y="433"/>
                        <a:pt x="213" y="433"/>
                      </a:cubicBezTo>
                      <a:cubicBezTo>
                        <a:pt x="213" y="297"/>
                        <a:pt x="213" y="48"/>
                        <a:pt x="213" y="0"/>
                      </a:cubicBezTo>
                      <a:close/>
                    </a:path>
                  </a:pathLst>
                </a:custGeom>
                <a:solidFill>
                  <a:schemeClr val="accent2"/>
                </a:solidFill>
                <a:ln>
                  <a:noFill/>
                </a:ln>
              </p:spPr>
              <p:txBody>
                <a:bodyPr vert="horz" wrap="square" lIns="91440" tIns="45721" rIns="91440" bIns="45721" numCol="1" anchor="t" anchorCtr="0" compatLnSpc="1">
                  <a:prstTxWarp prst="textNoShape">
                    <a:avLst/>
                  </a:prstTxWarp>
                </a:bodyPr>
                <a:lstStyle/>
                <a:p>
                  <a:endParaRPr lang="en-US" sz="1801"/>
                </a:p>
              </p:txBody>
            </p:sp>
          </p:grpSp>
          <p:grpSp>
            <p:nvGrpSpPr>
              <p:cNvPr id="52" name="Group 51"/>
              <p:cNvGrpSpPr/>
              <p:nvPr/>
            </p:nvGrpSpPr>
            <p:grpSpPr>
              <a:xfrm>
                <a:off x="2197179" y="3510335"/>
                <a:ext cx="362056" cy="539408"/>
                <a:chOff x="2516663" y="3098238"/>
                <a:chExt cx="505877" cy="753684"/>
              </a:xfrm>
            </p:grpSpPr>
            <p:sp>
              <p:nvSpPr>
                <p:cNvPr id="53" name="Freeform 27"/>
                <p:cNvSpPr>
                  <a:spLocks/>
                </p:cNvSpPr>
                <p:nvPr/>
              </p:nvSpPr>
              <p:spPr bwMode="auto">
                <a:xfrm>
                  <a:off x="2516663" y="3098238"/>
                  <a:ext cx="505877" cy="475817"/>
                </a:xfrm>
                <a:custGeom>
                  <a:avLst/>
                  <a:gdLst>
                    <a:gd name="T0" fmla="*/ 289 w 289"/>
                    <a:gd name="T1" fmla="*/ 0 h 274"/>
                    <a:gd name="T2" fmla="*/ 289 w 289"/>
                    <a:gd name="T3" fmla="*/ 200 h 274"/>
                    <a:gd name="T4" fmla="*/ 170 w 289"/>
                    <a:gd name="T5" fmla="*/ 274 h 274"/>
                    <a:gd name="T6" fmla="*/ 38 w 289"/>
                    <a:gd name="T7" fmla="*/ 227 h 274"/>
                    <a:gd name="T8" fmla="*/ 1 w 289"/>
                    <a:gd name="T9" fmla="*/ 200 h 274"/>
                    <a:gd name="T10" fmla="*/ 0 w 289"/>
                    <a:gd name="T11" fmla="*/ 200 h 274"/>
                    <a:gd name="T12" fmla="*/ 0 w 289"/>
                    <a:gd name="T13" fmla="*/ 0 h 274"/>
                    <a:gd name="T14" fmla="*/ 289 w 289"/>
                    <a:gd name="T15" fmla="*/ 0 h 2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274">
                      <a:moveTo>
                        <a:pt x="289" y="0"/>
                      </a:moveTo>
                      <a:cubicBezTo>
                        <a:pt x="289" y="32"/>
                        <a:pt x="289" y="184"/>
                        <a:pt x="289" y="200"/>
                      </a:cubicBezTo>
                      <a:cubicBezTo>
                        <a:pt x="289" y="215"/>
                        <a:pt x="211" y="254"/>
                        <a:pt x="170" y="274"/>
                      </a:cubicBezTo>
                      <a:cubicBezTo>
                        <a:pt x="114" y="262"/>
                        <a:pt x="80" y="250"/>
                        <a:pt x="38" y="227"/>
                      </a:cubicBezTo>
                      <a:cubicBezTo>
                        <a:pt x="30" y="223"/>
                        <a:pt x="2" y="201"/>
                        <a:pt x="1" y="200"/>
                      </a:cubicBezTo>
                      <a:cubicBezTo>
                        <a:pt x="0" y="200"/>
                        <a:pt x="0" y="200"/>
                        <a:pt x="0" y="200"/>
                      </a:cubicBezTo>
                      <a:cubicBezTo>
                        <a:pt x="0" y="0"/>
                        <a:pt x="0" y="0"/>
                        <a:pt x="0" y="0"/>
                      </a:cubicBezTo>
                      <a:lnTo>
                        <a:pt x="289"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54" name="Freeform 28"/>
                <p:cNvSpPr>
                  <a:spLocks/>
                </p:cNvSpPr>
                <p:nvPr/>
              </p:nvSpPr>
              <p:spPr bwMode="auto">
                <a:xfrm>
                  <a:off x="2775467" y="3098238"/>
                  <a:ext cx="247073" cy="475817"/>
                </a:xfrm>
                <a:custGeom>
                  <a:avLst/>
                  <a:gdLst>
                    <a:gd name="T0" fmla="*/ 129 w 141"/>
                    <a:gd name="T1" fmla="*/ 190 h 274"/>
                    <a:gd name="T2" fmla="*/ 129 w 141"/>
                    <a:gd name="T3" fmla="*/ 0 h 274"/>
                    <a:gd name="T4" fmla="*/ 141 w 141"/>
                    <a:gd name="T5" fmla="*/ 0 h 274"/>
                    <a:gd name="T6" fmla="*/ 141 w 141"/>
                    <a:gd name="T7" fmla="*/ 200 h 274"/>
                    <a:gd name="T8" fmla="*/ 22 w 141"/>
                    <a:gd name="T9" fmla="*/ 274 h 274"/>
                    <a:gd name="T10" fmla="*/ 0 w 141"/>
                    <a:gd name="T11" fmla="*/ 266 h 274"/>
                    <a:gd name="T12" fmla="*/ 129 w 141"/>
                    <a:gd name="T13" fmla="*/ 190 h 274"/>
                  </a:gdLst>
                  <a:ahLst/>
                  <a:cxnLst>
                    <a:cxn ang="0">
                      <a:pos x="T0" y="T1"/>
                    </a:cxn>
                    <a:cxn ang="0">
                      <a:pos x="T2" y="T3"/>
                    </a:cxn>
                    <a:cxn ang="0">
                      <a:pos x="T4" y="T5"/>
                    </a:cxn>
                    <a:cxn ang="0">
                      <a:pos x="T6" y="T7"/>
                    </a:cxn>
                    <a:cxn ang="0">
                      <a:pos x="T8" y="T9"/>
                    </a:cxn>
                    <a:cxn ang="0">
                      <a:pos x="T10" y="T11"/>
                    </a:cxn>
                    <a:cxn ang="0">
                      <a:pos x="T12" y="T13"/>
                    </a:cxn>
                  </a:cxnLst>
                  <a:rect l="0" t="0" r="r" b="b"/>
                  <a:pathLst>
                    <a:path w="141" h="274">
                      <a:moveTo>
                        <a:pt x="129" y="190"/>
                      </a:moveTo>
                      <a:cubicBezTo>
                        <a:pt x="129" y="182"/>
                        <a:pt x="129" y="41"/>
                        <a:pt x="129" y="0"/>
                      </a:cubicBezTo>
                      <a:cubicBezTo>
                        <a:pt x="141" y="0"/>
                        <a:pt x="141" y="0"/>
                        <a:pt x="141" y="0"/>
                      </a:cubicBezTo>
                      <a:cubicBezTo>
                        <a:pt x="141" y="32"/>
                        <a:pt x="141" y="184"/>
                        <a:pt x="141" y="200"/>
                      </a:cubicBezTo>
                      <a:cubicBezTo>
                        <a:pt x="141" y="215"/>
                        <a:pt x="63" y="254"/>
                        <a:pt x="22" y="274"/>
                      </a:cubicBezTo>
                      <a:cubicBezTo>
                        <a:pt x="14" y="271"/>
                        <a:pt x="7" y="268"/>
                        <a:pt x="0" y="266"/>
                      </a:cubicBezTo>
                      <a:cubicBezTo>
                        <a:pt x="0" y="266"/>
                        <a:pt x="129" y="210"/>
                        <a:pt x="129" y="190"/>
                      </a:cubicBezTo>
                      <a:close/>
                    </a:path>
                  </a:pathLst>
                </a:custGeom>
                <a:solidFill>
                  <a:schemeClr val="accent2"/>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55" name="Freeform 35"/>
                <p:cNvSpPr>
                  <a:spLocks/>
                </p:cNvSpPr>
                <p:nvPr/>
              </p:nvSpPr>
              <p:spPr bwMode="auto">
                <a:xfrm>
                  <a:off x="2516663" y="3098238"/>
                  <a:ext cx="453823" cy="753682"/>
                </a:xfrm>
                <a:custGeom>
                  <a:avLst/>
                  <a:gdLst>
                    <a:gd name="T0" fmla="*/ 243 w 259"/>
                    <a:gd name="T1" fmla="*/ 433 h 434"/>
                    <a:gd name="T2" fmla="*/ 243 w 259"/>
                    <a:gd name="T3" fmla="*/ 434 h 434"/>
                    <a:gd name="T4" fmla="*/ 259 w 259"/>
                    <a:gd name="T5" fmla="*/ 434 h 434"/>
                    <a:gd name="T6" fmla="*/ 259 w 259"/>
                    <a:gd name="T7" fmla="*/ 344 h 434"/>
                    <a:gd name="T8" fmla="*/ 179 w 259"/>
                    <a:gd name="T9" fmla="*/ 277 h 434"/>
                    <a:gd name="T10" fmla="*/ 28 w 259"/>
                    <a:gd name="T11" fmla="*/ 215 h 434"/>
                    <a:gd name="T12" fmla="*/ 14 w 259"/>
                    <a:gd name="T13" fmla="*/ 184 h 434"/>
                    <a:gd name="T14" fmla="*/ 14 w 259"/>
                    <a:gd name="T15" fmla="*/ 0 h 434"/>
                    <a:gd name="T16" fmla="*/ 0 w 259"/>
                    <a:gd name="T17" fmla="*/ 0 h 434"/>
                    <a:gd name="T18" fmla="*/ 0 w 259"/>
                    <a:gd name="T19" fmla="*/ 200 h 434"/>
                    <a:gd name="T20" fmla="*/ 122 w 259"/>
                    <a:gd name="T21" fmla="*/ 281 h 434"/>
                    <a:gd name="T22" fmla="*/ 243 w 259"/>
                    <a:gd name="T23" fmla="*/ 43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34">
                      <a:moveTo>
                        <a:pt x="243" y="433"/>
                      </a:moveTo>
                      <a:cubicBezTo>
                        <a:pt x="243" y="433"/>
                        <a:pt x="243" y="434"/>
                        <a:pt x="243" y="434"/>
                      </a:cubicBezTo>
                      <a:cubicBezTo>
                        <a:pt x="259" y="434"/>
                        <a:pt x="259" y="434"/>
                        <a:pt x="259" y="434"/>
                      </a:cubicBezTo>
                      <a:cubicBezTo>
                        <a:pt x="259" y="380"/>
                        <a:pt x="259" y="345"/>
                        <a:pt x="259" y="344"/>
                      </a:cubicBezTo>
                      <a:cubicBezTo>
                        <a:pt x="259" y="332"/>
                        <a:pt x="236" y="297"/>
                        <a:pt x="179" y="277"/>
                      </a:cubicBezTo>
                      <a:cubicBezTo>
                        <a:pt x="101" y="249"/>
                        <a:pt x="40" y="222"/>
                        <a:pt x="28" y="215"/>
                      </a:cubicBezTo>
                      <a:cubicBezTo>
                        <a:pt x="9" y="205"/>
                        <a:pt x="14" y="184"/>
                        <a:pt x="14" y="184"/>
                      </a:cubicBezTo>
                      <a:cubicBezTo>
                        <a:pt x="14" y="0"/>
                        <a:pt x="14" y="0"/>
                        <a:pt x="14" y="0"/>
                      </a:cubicBezTo>
                      <a:cubicBezTo>
                        <a:pt x="0" y="0"/>
                        <a:pt x="0" y="0"/>
                        <a:pt x="0" y="0"/>
                      </a:cubicBezTo>
                      <a:cubicBezTo>
                        <a:pt x="0" y="48"/>
                        <a:pt x="0" y="194"/>
                        <a:pt x="0" y="200"/>
                      </a:cubicBezTo>
                      <a:cubicBezTo>
                        <a:pt x="0" y="209"/>
                        <a:pt x="17" y="225"/>
                        <a:pt x="122" y="281"/>
                      </a:cubicBezTo>
                      <a:cubicBezTo>
                        <a:pt x="205" y="338"/>
                        <a:pt x="243" y="368"/>
                        <a:pt x="243" y="433"/>
                      </a:cubicBezTo>
                      <a:close/>
                    </a:path>
                  </a:pathLst>
                </a:custGeom>
                <a:solidFill>
                  <a:schemeClr val="accent2">
                    <a:lumMod val="75000"/>
                  </a:schemeClr>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56" name="Freeform 36"/>
                <p:cNvSpPr>
                  <a:spLocks/>
                </p:cNvSpPr>
                <p:nvPr/>
              </p:nvSpPr>
              <p:spPr bwMode="auto">
                <a:xfrm>
                  <a:off x="2569450" y="3585786"/>
                  <a:ext cx="372443" cy="266136"/>
                </a:xfrm>
                <a:custGeom>
                  <a:avLst/>
                  <a:gdLst>
                    <a:gd name="T0" fmla="*/ 213 w 213"/>
                    <a:gd name="T1" fmla="*/ 152 h 153"/>
                    <a:gd name="T2" fmla="*/ 92 w 213"/>
                    <a:gd name="T3" fmla="*/ 0 h 153"/>
                    <a:gd name="T4" fmla="*/ 0 w 213"/>
                    <a:gd name="T5" fmla="*/ 58 h 153"/>
                    <a:gd name="T6" fmla="*/ 0 w 213"/>
                    <a:gd name="T7" fmla="*/ 153 h 153"/>
                    <a:gd name="T8" fmla="*/ 213 w 213"/>
                    <a:gd name="T9" fmla="*/ 153 h 153"/>
                    <a:gd name="T10" fmla="*/ 213 w 213"/>
                    <a:gd name="T11" fmla="*/ 152 h 153"/>
                  </a:gdLst>
                  <a:ahLst/>
                  <a:cxnLst>
                    <a:cxn ang="0">
                      <a:pos x="T0" y="T1"/>
                    </a:cxn>
                    <a:cxn ang="0">
                      <a:pos x="T2" y="T3"/>
                    </a:cxn>
                    <a:cxn ang="0">
                      <a:pos x="T4" y="T5"/>
                    </a:cxn>
                    <a:cxn ang="0">
                      <a:pos x="T6" y="T7"/>
                    </a:cxn>
                    <a:cxn ang="0">
                      <a:pos x="T8" y="T9"/>
                    </a:cxn>
                    <a:cxn ang="0">
                      <a:pos x="T10" y="T11"/>
                    </a:cxn>
                  </a:cxnLst>
                  <a:rect l="0" t="0" r="r" b="b"/>
                  <a:pathLst>
                    <a:path w="213" h="153">
                      <a:moveTo>
                        <a:pt x="213" y="152"/>
                      </a:moveTo>
                      <a:cubicBezTo>
                        <a:pt x="213" y="87"/>
                        <a:pt x="175" y="57"/>
                        <a:pt x="92" y="0"/>
                      </a:cubicBezTo>
                      <a:cubicBezTo>
                        <a:pt x="46" y="18"/>
                        <a:pt x="0" y="47"/>
                        <a:pt x="0" y="58"/>
                      </a:cubicBezTo>
                      <a:cubicBezTo>
                        <a:pt x="0" y="58"/>
                        <a:pt x="0" y="96"/>
                        <a:pt x="0" y="153"/>
                      </a:cubicBezTo>
                      <a:cubicBezTo>
                        <a:pt x="213" y="153"/>
                        <a:pt x="213" y="153"/>
                        <a:pt x="213" y="153"/>
                      </a:cubicBezTo>
                      <a:cubicBezTo>
                        <a:pt x="213" y="153"/>
                        <a:pt x="213" y="152"/>
                        <a:pt x="213" y="152"/>
                      </a:cubicBezTo>
                      <a:close/>
                    </a:path>
                  </a:pathLst>
                </a:custGeom>
                <a:solidFill>
                  <a:schemeClr val="accent2"/>
                </a:solidFill>
                <a:ln>
                  <a:noFill/>
                </a:ln>
              </p:spPr>
              <p:txBody>
                <a:bodyPr vert="horz" wrap="square" lIns="91440" tIns="45721" rIns="91440" bIns="45721" numCol="1" anchor="t" anchorCtr="0" compatLnSpc="1">
                  <a:prstTxWarp prst="textNoShape">
                    <a:avLst/>
                  </a:prstTxWarp>
                </a:bodyPr>
                <a:lstStyle/>
                <a:p>
                  <a:endParaRPr lang="en-US" sz="1801"/>
                </a:p>
              </p:txBody>
            </p:sp>
          </p:grpSp>
        </p:grpSp>
        <p:sp>
          <p:nvSpPr>
            <p:cNvPr id="50" name="TextBox 49"/>
            <p:cNvSpPr txBox="1"/>
            <p:nvPr/>
          </p:nvSpPr>
          <p:spPr>
            <a:xfrm>
              <a:off x="1860785" y="3042189"/>
              <a:ext cx="374141" cy="207749"/>
            </a:xfrm>
            <a:prstGeom prst="rect">
              <a:avLst/>
            </a:prstGeom>
            <a:noFill/>
          </p:spPr>
          <p:txBody>
            <a:bodyPr wrap="none" rtlCol="0" anchor="ctr">
              <a:spAutoFit/>
            </a:bodyPr>
            <a:lstStyle/>
            <a:p>
              <a:pPr algn="ctr"/>
              <a:r>
                <a:rPr lang="en-US" sz="1200" b="1" dirty="0">
                  <a:solidFill>
                    <a:schemeClr val="bg1">
                      <a:lumMod val="50000"/>
                    </a:schemeClr>
                  </a:solidFill>
                </a:rPr>
                <a:t>30%</a:t>
              </a:r>
            </a:p>
          </p:txBody>
        </p:sp>
      </p:grpSp>
      <p:grpSp>
        <p:nvGrpSpPr>
          <p:cNvPr id="68" name="Group 67"/>
          <p:cNvGrpSpPr/>
          <p:nvPr/>
        </p:nvGrpSpPr>
        <p:grpSpPr>
          <a:xfrm>
            <a:off x="3344051" y="3010151"/>
            <a:ext cx="528539" cy="2152221"/>
            <a:chOff x="2508036" y="2257614"/>
            <a:chExt cx="396404" cy="1614166"/>
          </a:xfrm>
        </p:grpSpPr>
        <p:grpSp>
          <p:nvGrpSpPr>
            <p:cNvPr id="69" name="Group 3"/>
            <p:cNvGrpSpPr/>
            <p:nvPr/>
          </p:nvGrpSpPr>
          <p:grpSpPr>
            <a:xfrm>
              <a:off x="2528012" y="2257614"/>
              <a:ext cx="376428" cy="1614166"/>
              <a:chOff x="2829873" y="2591040"/>
              <a:chExt cx="362055" cy="1956691"/>
            </a:xfrm>
          </p:grpSpPr>
          <p:grpSp>
            <p:nvGrpSpPr>
              <p:cNvPr id="71" name="Group 70"/>
              <p:cNvGrpSpPr/>
              <p:nvPr/>
            </p:nvGrpSpPr>
            <p:grpSpPr>
              <a:xfrm>
                <a:off x="2866083" y="3130447"/>
                <a:ext cx="289643" cy="1417284"/>
                <a:chOff x="3337586" y="2567437"/>
                <a:chExt cx="404701" cy="1980291"/>
              </a:xfrm>
            </p:grpSpPr>
            <p:grpSp>
              <p:nvGrpSpPr>
                <p:cNvPr id="77" name="Group 76"/>
                <p:cNvGrpSpPr/>
                <p:nvPr/>
              </p:nvGrpSpPr>
              <p:grpSpPr>
                <a:xfrm>
                  <a:off x="3337586" y="4242003"/>
                  <a:ext cx="404701" cy="305725"/>
                  <a:chOff x="1597026" y="5084763"/>
                  <a:chExt cx="876300" cy="661988"/>
                </a:xfrm>
              </p:grpSpPr>
              <p:grpSp>
                <p:nvGrpSpPr>
                  <p:cNvPr id="80" name="Group 79"/>
                  <p:cNvGrpSpPr/>
                  <p:nvPr/>
                </p:nvGrpSpPr>
                <p:grpSpPr>
                  <a:xfrm>
                    <a:off x="1597026" y="5084763"/>
                    <a:ext cx="876300" cy="661988"/>
                    <a:chOff x="1597026" y="5084763"/>
                    <a:chExt cx="876300" cy="661988"/>
                  </a:xfrm>
                </p:grpSpPr>
                <p:sp>
                  <p:nvSpPr>
                    <p:cNvPr id="85" name="Freeform 29"/>
                    <p:cNvSpPr>
                      <a:spLocks/>
                    </p:cNvSpPr>
                    <p:nvPr/>
                  </p:nvSpPr>
                  <p:spPr bwMode="auto">
                    <a:xfrm>
                      <a:off x="1597026" y="5084763"/>
                      <a:ext cx="876300" cy="661988"/>
                    </a:xfrm>
                    <a:custGeom>
                      <a:avLst/>
                      <a:gdLst>
                        <a:gd name="T0" fmla="*/ 0 w 552"/>
                        <a:gd name="T1" fmla="*/ 0 h 417"/>
                        <a:gd name="T2" fmla="*/ 277 w 552"/>
                        <a:gd name="T3" fmla="*/ 417 h 417"/>
                        <a:gd name="T4" fmla="*/ 552 w 552"/>
                        <a:gd name="T5" fmla="*/ 0 h 417"/>
                        <a:gd name="T6" fmla="*/ 0 w 552"/>
                        <a:gd name="T7" fmla="*/ 0 h 417"/>
                      </a:gdLst>
                      <a:ahLst/>
                      <a:cxnLst>
                        <a:cxn ang="0">
                          <a:pos x="T0" y="T1"/>
                        </a:cxn>
                        <a:cxn ang="0">
                          <a:pos x="T2" y="T3"/>
                        </a:cxn>
                        <a:cxn ang="0">
                          <a:pos x="T4" y="T5"/>
                        </a:cxn>
                        <a:cxn ang="0">
                          <a:pos x="T6" y="T7"/>
                        </a:cxn>
                      </a:cxnLst>
                      <a:rect l="0" t="0" r="r" b="b"/>
                      <a:pathLst>
                        <a:path w="552" h="417">
                          <a:moveTo>
                            <a:pt x="0" y="0"/>
                          </a:moveTo>
                          <a:lnTo>
                            <a:pt x="277" y="417"/>
                          </a:lnTo>
                          <a:lnTo>
                            <a:pt x="552" y="0"/>
                          </a:lnTo>
                          <a:lnTo>
                            <a:pt x="0" y="0"/>
                          </a:ln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86" name="Freeform 30"/>
                    <p:cNvSpPr>
                      <a:spLocks/>
                    </p:cNvSpPr>
                    <p:nvPr/>
                  </p:nvSpPr>
                  <p:spPr bwMode="auto">
                    <a:xfrm>
                      <a:off x="1793876" y="5084763"/>
                      <a:ext cx="242888" cy="661988"/>
                    </a:xfrm>
                    <a:custGeom>
                      <a:avLst/>
                      <a:gdLst>
                        <a:gd name="T0" fmla="*/ 0 w 153"/>
                        <a:gd name="T1" fmla="*/ 0 h 417"/>
                        <a:gd name="T2" fmla="*/ 153 w 153"/>
                        <a:gd name="T3" fmla="*/ 417 h 417"/>
                        <a:gd name="T4" fmla="*/ 153 w 153"/>
                        <a:gd name="T5" fmla="*/ 417 h 417"/>
                        <a:gd name="T6" fmla="*/ 153 w 153"/>
                        <a:gd name="T7" fmla="*/ 0 h 417"/>
                        <a:gd name="T8" fmla="*/ 0 w 153"/>
                        <a:gd name="T9" fmla="*/ 0 h 417"/>
                      </a:gdLst>
                      <a:ahLst/>
                      <a:cxnLst>
                        <a:cxn ang="0">
                          <a:pos x="T0" y="T1"/>
                        </a:cxn>
                        <a:cxn ang="0">
                          <a:pos x="T2" y="T3"/>
                        </a:cxn>
                        <a:cxn ang="0">
                          <a:pos x="T4" y="T5"/>
                        </a:cxn>
                        <a:cxn ang="0">
                          <a:pos x="T6" y="T7"/>
                        </a:cxn>
                        <a:cxn ang="0">
                          <a:pos x="T8" y="T9"/>
                        </a:cxn>
                      </a:cxnLst>
                      <a:rect l="0" t="0" r="r" b="b"/>
                      <a:pathLst>
                        <a:path w="153" h="417">
                          <a:moveTo>
                            <a:pt x="0" y="0"/>
                          </a:moveTo>
                          <a:lnTo>
                            <a:pt x="153" y="417"/>
                          </a:lnTo>
                          <a:lnTo>
                            <a:pt x="153" y="417"/>
                          </a:lnTo>
                          <a:lnTo>
                            <a:pt x="153" y="0"/>
                          </a:lnTo>
                          <a:lnTo>
                            <a:pt x="0" y="0"/>
                          </a:lnTo>
                          <a:close/>
                        </a:path>
                      </a:pathLst>
                    </a:custGeom>
                    <a:solidFill>
                      <a:schemeClr val="bg1">
                        <a:lumMod val="85000"/>
                      </a:schemeClr>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87" name="Freeform 31"/>
                    <p:cNvSpPr>
                      <a:spLocks/>
                    </p:cNvSpPr>
                    <p:nvPr/>
                  </p:nvSpPr>
                  <p:spPr bwMode="auto">
                    <a:xfrm>
                      <a:off x="2036763" y="5084763"/>
                      <a:ext cx="239713" cy="661988"/>
                    </a:xfrm>
                    <a:custGeom>
                      <a:avLst/>
                      <a:gdLst>
                        <a:gd name="T0" fmla="*/ 0 w 151"/>
                        <a:gd name="T1" fmla="*/ 0 h 417"/>
                        <a:gd name="T2" fmla="*/ 0 w 151"/>
                        <a:gd name="T3" fmla="*/ 417 h 417"/>
                        <a:gd name="T4" fmla="*/ 0 w 151"/>
                        <a:gd name="T5" fmla="*/ 417 h 417"/>
                        <a:gd name="T6" fmla="*/ 151 w 151"/>
                        <a:gd name="T7" fmla="*/ 0 h 417"/>
                        <a:gd name="T8" fmla="*/ 0 w 151"/>
                        <a:gd name="T9" fmla="*/ 0 h 417"/>
                      </a:gdLst>
                      <a:ahLst/>
                      <a:cxnLst>
                        <a:cxn ang="0">
                          <a:pos x="T0" y="T1"/>
                        </a:cxn>
                        <a:cxn ang="0">
                          <a:pos x="T2" y="T3"/>
                        </a:cxn>
                        <a:cxn ang="0">
                          <a:pos x="T4" y="T5"/>
                        </a:cxn>
                        <a:cxn ang="0">
                          <a:pos x="T6" y="T7"/>
                        </a:cxn>
                        <a:cxn ang="0">
                          <a:pos x="T8" y="T9"/>
                        </a:cxn>
                      </a:cxnLst>
                      <a:rect l="0" t="0" r="r" b="b"/>
                      <a:pathLst>
                        <a:path w="151" h="417">
                          <a:moveTo>
                            <a:pt x="0" y="0"/>
                          </a:moveTo>
                          <a:lnTo>
                            <a:pt x="0" y="417"/>
                          </a:lnTo>
                          <a:lnTo>
                            <a:pt x="0" y="417"/>
                          </a:lnTo>
                          <a:lnTo>
                            <a:pt x="151" y="0"/>
                          </a:lnTo>
                          <a:lnTo>
                            <a:pt x="0" y="0"/>
                          </a:lnTo>
                          <a:close/>
                        </a:path>
                      </a:pathLst>
                    </a:custGeom>
                    <a:solidFill>
                      <a:schemeClr val="bg1">
                        <a:lumMod val="95000"/>
                      </a:schemeClr>
                    </a:solidFill>
                    <a:ln>
                      <a:noFill/>
                    </a:ln>
                  </p:spPr>
                  <p:txBody>
                    <a:bodyPr vert="horz" wrap="square" lIns="91440" tIns="45721" rIns="91440" bIns="45721" numCol="1" anchor="t" anchorCtr="0" compatLnSpc="1">
                      <a:prstTxWarp prst="textNoShape">
                        <a:avLst/>
                      </a:prstTxWarp>
                    </a:bodyPr>
                    <a:lstStyle/>
                    <a:p>
                      <a:endParaRPr lang="en-US" sz="1801"/>
                    </a:p>
                  </p:txBody>
                </p:sp>
              </p:grpSp>
              <p:grpSp>
                <p:nvGrpSpPr>
                  <p:cNvPr id="81" name="Group 80"/>
                  <p:cNvGrpSpPr/>
                  <p:nvPr/>
                </p:nvGrpSpPr>
                <p:grpSpPr>
                  <a:xfrm>
                    <a:off x="1911351" y="5559425"/>
                    <a:ext cx="247650" cy="187325"/>
                    <a:chOff x="1911351" y="5559425"/>
                    <a:chExt cx="247650" cy="187325"/>
                  </a:xfrm>
                </p:grpSpPr>
                <p:sp>
                  <p:nvSpPr>
                    <p:cNvPr id="82" name="Freeform 32"/>
                    <p:cNvSpPr>
                      <a:spLocks/>
                    </p:cNvSpPr>
                    <p:nvPr/>
                  </p:nvSpPr>
                  <p:spPr bwMode="auto">
                    <a:xfrm>
                      <a:off x="1911351" y="5559425"/>
                      <a:ext cx="247650" cy="187325"/>
                    </a:xfrm>
                    <a:custGeom>
                      <a:avLst/>
                      <a:gdLst>
                        <a:gd name="T0" fmla="*/ 156 w 156"/>
                        <a:gd name="T1" fmla="*/ 0 h 118"/>
                        <a:gd name="T2" fmla="*/ 79 w 156"/>
                        <a:gd name="T3" fmla="*/ 118 h 118"/>
                        <a:gd name="T4" fmla="*/ 0 w 156"/>
                        <a:gd name="T5" fmla="*/ 0 h 118"/>
                        <a:gd name="T6" fmla="*/ 156 w 156"/>
                        <a:gd name="T7" fmla="*/ 0 h 118"/>
                      </a:gdLst>
                      <a:ahLst/>
                      <a:cxnLst>
                        <a:cxn ang="0">
                          <a:pos x="T0" y="T1"/>
                        </a:cxn>
                        <a:cxn ang="0">
                          <a:pos x="T2" y="T3"/>
                        </a:cxn>
                        <a:cxn ang="0">
                          <a:pos x="T4" y="T5"/>
                        </a:cxn>
                        <a:cxn ang="0">
                          <a:pos x="T6" y="T7"/>
                        </a:cxn>
                      </a:cxnLst>
                      <a:rect l="0" t="0" r="r" b="b"/>
                      <a:pathLst>
                        <a:path w="156" h="118">
                          <a:moveTo>
                            <a:pt x="156" y="0"/>
                          </a:moveTo>
                          <a:lnTo>
                            <a:pt x="79" y="118"/>
                          </a:lnTo>
                          <a:lnTo>
                            <a:pt x="0" y="0"/>
                          </a:lnTo>
                          <a:lnTo>
                            <a:pt x="156" y="0"/>
                          </a:lnTo>
                          <a:close/>
                        </a:path>
                      </a:pathLst>
                    </a:custGeom>
                    <a:solidFill>
                      <a:schemeClr val="tx1"/>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83" name="Freeform 33"/>
                    <p:cNvSpPr>
                      <a:spLocks/>
                    </p:cNvSpPr>
                    <p:nvPr/>
                  </p:nvSpPr>
                  <p:spPr bwMode="auto">
                    <a:xfrm>
                      <a:off x="1968501" y="5559425"/>
                      <a:ext cx="136525" cy="187325"/>
                    </a:xfrm>
                    <a:custGeom>
                      <a:avLst/>
                      <a:gdLst>
                        <a:gd name="T0" fmla="*/ 0 w 86"/>
                        <a:gd name="T1" fmla="*/ 0 h 118"/>
                        <a:gd name="T2" fmla="*/ 86 w 86"/>
                        <a:gd name="T3" fmla="*/ 0 h 118"/>
                        <a:gd name="T4" fmla="*/ 43 w 86"/>
                        <a:gd name="T5" fmla="*/ 118 h 118"/>
                        <a:gd name="T6" fmla="*/ 43 w 86"/>
                        <a:gd name="T7" fmla="*/ 118 h 118"/>
                        <a:gd name="T8" fmla="*/ 43 w 86"/>
                        <a:gd name="T9" fmla="*/ 118 h 118"/>
                        <a:gd name="T10" fmla="*/ 0 w 86"/>
                        <a:gd name="T11" fmla="*/ 0 h 118"/>
                      </a:gdLst>
                      <a:ahLst/>
                      <a:cxnLst>
                        <a:cxn ang="0">
                          <a:pos x="T0" y="T1"/>
                        </a:cxn>
                        <a:cxn ang="0">
                          <a:pos x="T2" y="T3"/>
                        </a:cxn>
                        <a:cxn ang="0">
                          <a:pos x="T4" y="T5"/>
                        </a:cxn>
                        <a:cxn ang="0">
                          <a:pos x="T6" y="T7"/>
                        </a:cxn>
                        <a:cxn ang="0">
                          <a:pos x="T8" y="T9"/>
                        </a:cxn>
                        <a:cxn ang="0">
                          <a:pos x="T10" y="T11"/>
                        </a:cxn>
                      </a:cxnLst>
                      <a:rect l="0" t="0" r="r" b="b"/>
                      <a:pathLst>
                        <a:path w="86" h="118">
                          <a:moveTo>
                            <a:pt x="0" y="0"/>
                          </a:moveTo>
                          <a:lnTo>
                            <a:pt x="86" y="0"/>
                          </a:lnTo>
                          <a:lnTo>
                            <a:pt x="43" y="118"/>
                          </a:lnTo>
                          <a:lnTo>
                            <a:pt x="43" y="118"/>
                          </a:lnTo>
                          <a:lnTo>
                            <a:pt x="43" y="118"/>
                          </a:lnTo>
                          <a:lnTo>
                            <a:pt x="0" y="0"/>
                          </a:lnTo>
                          <a:close/>
                        </a:path>
                      </a:pathLst>
                    </a:custGeom>
                    <a:solidFill>
                      <a:schemeClr val="tx1">
                        <a:lumMod val="75000"/>
                        <a:lumOff val="25000"/>
                      </a:schemeClr>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84" name="Freeform 34"/>
                    <p:cNvSpPr>
                      <a:spLocks/>
                    </p:cNvSpPr>
                    <p:nvPr/>
                  </p:nvSpPr>
                  <p:spPr bwMode="auto">
                    <a:xfrm>
                      <a:off x="2036763" y="5559425"/>
                      <a:ext cx="68263" cy="187325"/>
                    </a:xfrm>
                    <a:custGeom>
                      <a:avLst/>
                      <a:gdLst>
                        <a:gd name="T0" fmla="*/ 0 w 43"/>
                        <a:gd name="T1" fmla="*/ 0 h 118"/>
                        <a:gd name="T2" fmla="*/ 43 w 43"/>
                        <a:gd name="T3" fmla="*/ 0 h 118"/>
                        <a:gd name="T4" fmla="*/ 0 w 43"/>
                        <a:gd name="T5" fmla="*/ 118 h 118"/>
                        <a:gd name="T6" fmla="*/ 0 w 43"/>
                        <a:gd name="T7" fmla="*/ 118 h 118"/>
                        <a:gd name="T8" fmla="*/ 0 w 43"/>
                        <a:gd name="T9" fmla="*/ 118 h 118"/>
                        <a:gd name="T10" fmla="*/ 0 w 43"/>
                        <a:gd name="T11" fmla="*/ 0 h 118"/>
                      </a:gdLst>
                      <a:ahLst/>
                      <a:cxnLst>
                        <a:cxn ang="0">
                          <a:pos x="T0" y="T1"/>
                        </a:cxn>
                        <a:cxn ang="0">
                          <a:pos x="T2" y="T3"/>
                        </a:cxn>
                        <a:cxn ang="0">
                          <a:pos x="T4" y="T5"/>
                        </a:cxn>
                        <a:cxn ang="0">
                          <a:pos x="T6" y="T7"/>
                        </a:cxn>
                        <a:cxn ang="0">
                          <a:pos x="T8" y="T9"/>
                        </a:cxn>
                        <a:cxn ang="0">
                          <a:pos x="T10" y="T11"/>
                        </a:cxn>
                      </a:cxnLst>
                      <a:rect l="0" t="0" r="r" b="b"/>
                      <a:pathLst>
                        <a:path w="43" h="118">
                          <a:moveTo>
                            <a:pt x="0" y="0"/>
                          </a:moveTo>
                          <a:lnTo>
                            <a:pt x="43" y="0"/>
                          </a:lnTo>
                          <a:lnTo>
                            <a:pt x="0" y="118"/>
                          </a:lnTo>
                          <a:lnTo>
                            <a:pt x="0" y="118"/>
                          </a:lnTo>
                          <a:lnTo>
                            <a:pt x="0" y="118"/>
                          </a:lnTo>
                          <a:lnTo>
                            <a:pt x="0" y="0"/>
                          </a:lnTo>
                          <a:close/>
                        </a:path>
                      </a:pathLst>
                    </a:custGeom>
                    <a:solidFill>
                      <a:schemeClr val="tx1">
                        <a:lumMod val="50000"/>
                        <a:lumOff val="50000"/>
                      </a:schemeClr>
                    </a:solidFill>
                    <a:ln>
                      <a:noFill/>
                    </a:ln>
                  </p:spPr>
                  <p:txBody>
                    <a:bodyPr vert="horz" wrap="square" lIns="91440" tIns="45721" rIns="91440" bIns="45721" numCol="1" anchor="t" anchorCtr="0" compatLnSpc="1">
                      <a:prstTxWarp prst="textNoShape">
                        <a:avLst/>
                      </a:prstTxWarp>
                    </a:bodyPr>
                    <a:lstStyle/>
                    <a:p>
                      <a:endParaRPr lang="en-US" sz="1801"/>
                    </a:p>
                  </p:txBody>
                </p:sp>
              </p:grpSp>
            </p:grpSp>
            <p:sp>
              <p:nvSpPr>
                <p:cNvPr id="78" name="Freeform 37"/>
                <p:cNvSpPr>
                  <a:spLocks/>
                </p:cNvSpPr>
                <p:nvPr/>
              </p:nvSpPr>
              <p:spPr bwMode="auto">
                <a:xfrm>
                  <a:off x="3712228" y="2567437"/>
                  <a:ext cx="28595" cy="1676033"/>
                </a:xfrm>
                <a:custGeom>
                  <a:avLst/>
                  <a:gdLst>
                    <a:gd name="T0" fmla="*/ 0 w 16"/>
                    <a:gd name="T1" fmla="*/ 0 h 433"/>
                    <a:gd name="T2" fmla="*/ 0 w 16"/>
                    <a:gd name="T3" fmla="*/ 433 h 433"/>
                    <a:gd name="T4" fmla="*/ 16 w 16"/>
                    <a:gd name="T5" fmla="*/ 433 h 433"/>
                    <a:gd name="T6" fmla="*/ 16 w 16"/>
                    <a:gd name="T7" fmla="*/ 0 h 433"/>
                    <a:gd name="T8" fmla="*/ 0 w 16"/>
                    <a:gd name="T9" fmla="*/ 0 h 433"/>
                  </a:gdLst>
                  <a:ahLst/>
                  <a:cxnLst>
                    <a:cxn ang="0">
                      <a:pos x="T0" y="T1"/>
                    </a:cxn>
                    <a:cxn ang="0">
                      <a:pos x="T2" y="T3"/>
                    </a:cxn>
                    <a:cxn ang="0">
                      <a:pos x="T4" y="T5"/>
                    </a:cxn>
                    <a:cxn ang="0">
                      <a:pos x="T6" y="T7"/>
                    </a:cxn>
                    <a:cxn ang="0">
                      <a:pos x="T8" y="T9"/>
                    </a:cxn>
                  </a:cxnLst>
                  <a:rect l="0" t="0" r="r" b="b"/>
                  <a:pathLst>
                    <a:path w="16" h="433">
                      <a:moveTo>
                        <a:pt x="0" y="0"/>
                      </a:moveTo>
                      <a:cubicBezTo>
                        <a:pt x="0" y="48"/>
                        <a:pt x="0" y="297"/>
                        <a:pt x="0" y="433"/>
                      </a:cubicBezTo>
                      <a:cubicBezTo>
                        <a:pt x="16" y="433"/>
                        <a:pt x="16" y="433"/>
                        <a:pt x="16" y="433"/>
                      </a:cubicBezTo>
                      <a:cubicBezTo>
                        <a:pt x="16" y="317"/>
                        <a:pt x="16" y="116"/>
                        <a:pt x="16" y="0"/>
                      </a:cubicBezTo>
                      <a:lnTo>
                        <a:pt x="0" y="0"/>
                      </a:lnTo>
                      <a:close/>
                    </a:path>
                  </a:pathLst>
                </a:custGeom>
                <a:solidFill>
                  <a:schemeClr val="accent3">
                    <a:lumMod val="75000"/>
                  </a:schemeClr>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79" name="Freeform 38"/>
                <p:cNvSpPr>
                  <a:spLocks/>
                </p:cNvSpPr>
                <p:nvPr/>
              </p:nvSpPr>
              <p:spPr bwMode="auto">
                <a:xfrm>
                  <a:off x="3339785" y="2567437"/>
                  <a:ext cx="372443" cy="1676033"/>
                </a:xfrm>
                <a:custGeom>
                  <a:avLst/>
                  <a:gdLst>
                    <a:gd name="T0" fmla="*/ 213 w 213"/>
                    <a:gd name="T1" fmla="*/ 0 h 433"/>
                    <a:gd name="T2" fmla="*/ 0 w 213"/>
                    <a:gd name="T3" fmla="*/ 0 h 433"/>
                    <a:gd name="T4" fmla="*/ 0 w 213"/>
                    <a:gd name="T5" fmla="*/ 433 h 433"/>
                    <a:gd name="T6" fmla="*/ 213 w 213"/>
                    <a:gd name="T7" fmla="*/ 433 h 433"/>
                    <a:gd name="T8" fmla="*/ 213 w 213"/>
                    <a:gd name="T9" fmla="*/ 0 h 433"/>
                  </a:gdLst>
                  <a:ahLst/>
                  <a:cxnLst>
                    <a:cxn ang="0">
                      <a:pos x="T0" y="T1"/>
                    </a:cxn>
                    <a:cxn ang="0">
                      <a:pos x="T2" y="T3"/>
                    </a:cxn>
                    <a:cxn ang="0">
                      <a:pos x="T4" y="T5"/>
                    </a:cxn>
                    <a:cxn ang="0">
                      <a:pos x="T6" y="T7"/>
                    </a:cxn>
                    <a:cxn ang="0">
                      <a:pos x="T8" y="T9"/>
                    </a:cxn>
                  </a:cxnLst>
                  <a:rect l="0" t="0" r="r" b="b"/>
                  <a:pathLst>
                    <a:path w="213" h="433">
                      <a:moveTo>
                        <a:pt x="213" y="0"/>
                      </a:moveTo>
                      <a:cubicBezTo>
                        <a:pt x="0" y="0"/>
                        <a:pt x="0" y="0"/>
                        <a:pt x="0" y="0"/>
                      </a:cubicBezTo>
                      <a:cubicBezTo>
                        <a:pt x="0" y="117"/>
                        <a:pt x="0" y="317"/>
                        <a:pt x="0" y="433"/>
                      </a:cubicBezTo>
                      <a:cubicBezTo>
                        <a:pt x="213" y="433"/>
                        <a:pt x="213" y="433"/>
                        <a:pt x="213" y="433"/>
                      </a:cubicBezTo>
                      <a:cubicBezTo>
                        <a:pt x="213" y="297"/>
                        <a:pt x="213" y="48"/>
                        <a:pt x="213" y="0"/>
                      </a:cubicBezTo>
                      <a:close/>
                    </a:path>
                  </a:pathLst>
                </a:custGeom>
                <a:solidFill>
                  <a:schemeClr val="accent3"/>
                </a:solidFill>
                <a:ln>
                  <a:noFill/>
                </a:ln>
              </p:spPr>
              <p:txBody>
                <a:bodyPr vert="horz" wrap="square" lIns="91440" tIns="45721" rIns="91440" bIns="45721" numCol="1" anchor="t" anchorCtr="0" compatLnSpc="1">
                  <a:prstTxWarp prst="textNoShape">
                    <a:avLst/>
                  </a:prstTxWarp>
                </a:bodyPr>
                <a:lstStyle/>
                <a:p>
                  <a:endParaRPr lang="en-US" sz="1801"/>
                </a:p>
              </p:txBody>
            </p:sp>
          </p:grpSp>
          <p:grpSp>
            <p:nvGrpSpPr>
              <p:cNvPr id="72" name="Group 71"/>
              <p:cNvGrpSpPr/>
              <p:nvPr/>
            </p:nvGrpSpPr>
            <p:grpSpPr>
              <a:xfrm>
                <a:off x="2829873" y="2591040"/>
                <a:ext cx="362055" cy="539409"/>
                <a:chOff x="3286998" y="2355930"/>
                <a:chExt cx="505877" cy="753684"/>
              </a:xfrm>
            </p:grpSpPr>
            <p:sp>
              <p:nvSpPr>
                <p:cNvPr id="73" name="Freeform 27"/>
                <p:cNvSpPr>
                  <a:spLocks/>
                </p:cNvSpPr>
                <p:nvPr/>
              </p:nvSpPr>
              <p:spPr bwMode="auto">
                <a:xfrm>
                  <a:off x="3286998" y="2355930"/>
                  <a:ext cx="505877" cy="475817"/>
                </a:xfrm>
                <a:custGeom>
                  <a:avLst/>
                  <a:gdLst>
                    <a:gd name="T0" fmla="*/ 289 w 289"/>
                    <a:gd name="T1" fmla="*/ 0 h 274"/>
                    <a:gd name="T2" fmla="*/ 289 w 289"/>
                    <a:gd name="T3" fmla="*/ 200 h 274"/>
                    <a:gd name="T4" fmla="*/ 170 w 289"/>
                    <a:gd name="T5" fmla="*/ 274 h 274"/>
                    <a:gd name="T6" fmla="*/ 38 w 289"/>
                    <a:gd name="T7" fmla="*/ 227 h 274"/>
                    <a:gd name="T8" fmla="*/ 1 w 289"/>
                    <a:gd name="T9" fmla="*/ 200 h 274"/>
                    <a:gd name="T10" fmla="*/ 0 w 289"/>
                    <a:gd name="T11" fmla="*/ 200 h 274"/>
                    <a:gd name="T12" fmla="*/ 0 w 289"/>
                    <a:gd name="T13" fmla="*/ 0 h 274"/>
                    <a:gd name="T14" fmla="*/ 289 w 289"/>
                    <a:gd name="T15" fmla="*/ 0 h 2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274">
                      <a:moveTo>
                        <a:pt x="289" y="0"/>
                      </a:moveTo>
                      <a:cubicBezTo>
                        <a:pt x="289" y="32"/>
                        <a:pt x="289" y="184"/>
                        <a:pt x="289" y="200"/>
                      </a:cubicBezTo>
                      <a:cubicBezTo>
                        <a:pt x="289" y="215"/>
                        <a:pt x="211" y="254"/>
                        <a:pt x="170" y="274"/>
                      </a:cubicBezTo>
                      <a:cubicBezTo>
                        <a:pt x="114" y="262"/>
                        <a:pt x="80" y="250"/>
                        <a:pt x="38" y="227"/>
                      </a:cubicBezTo>
                      <a:cubicBezTo>
                        <a:pt x="30" y="223"/>
                        <a:pt x="2" y="201"/>
                        <a:pt x="1" y="200"/>
                      </a:cubicBezTo>
                      <a:cubicBezTo>
                        <a:pt x="0" y="200"/>
                        <a:pt x="0" y="200"/>
                        <a:pt x="0" y="200"/>
                      </a:cubicBezTo>
                      <a:cubicBezTo>
                        <a:pt x="0" y="0"/>
                        <a:pt x="0" y="0"/>
                        <a:pt x="0" y="0"/>
                      </a:cubicBezTo>
                      <a:lnTo>
                        <a:pt x="289"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74" name="Freeform 28"/>
                <p:cNvSpPr>
                  <a:spLocks/>
                </p:cNvSpPr>
                <p:nvPr/>
              </p:nvSpPr>
              <p:spPr bwMode="auto">
                <a:xfrm>
                  <a:off x="3545802" y="2355930"/>
                  <a:ext cx="247073" cy="475817"/>
                </a:xfrm>
                <a:custGeom>
                  <a:avLst/>
                  <a:gdLst>
                    <a:gd name="T0" fmla="*/ 129 w 141"/>
                    <a:gd name="T1" fmla="*/ 190 h 274"/>
                    <a:gd name="T2" fmla="*/ 129 w 141"/>
                    <a:gd name="T3" fmla="*/ 0 h 274"/>
                    <a:gd name="T4" fmla="*/ 141 w 141"/>
                    <a:gd name="T5" fmla="*/ 0 h 274"/>
                    <a:gd name="T6" fmla="*/ 141 w 141"/>
                    <a:gd name="T7" fmla="*/ 200 h 274"/>
                    <a:gd name="T8" fmla="*/ 22 w 141"/>
                    <a:gd name="T9" fmla="*/ 274 h 274"/>
                    <a:gd name="T10" fmla="*/ 0 w 141"/>
                    <a:gd name="T11" fmla="*/ 266 h 274"/>
                    <a:gd name="T12" fmla="*/ 129 w 141"/>
                    <a:gd name="T13" fmla="*/ 190 h 274"/>
                  </a:gdLst>
                  <a:ahLst/>
                  <a:cxnLst>
                    <a:cxn ang="0">
                      <a:pos x="T0" y="T1"/>
                    </a:cxn>
                    <a:cxn ang="0">
                      <a:pos x="T2" y="T3"/>
                    </a:cxn>
                    <a:cxn ang="0">
                      <a:pos x="T4" y="T5"/>
                    </a:cxn>
                    <a:cxn ang="0">
                      <a:pos x="T6" y="T7"/>
                    </a:cxn>
                    <a:cxn ang="0">
                      <a:pos x="T8" y="T9"/>
                    </a:cxn>
                    <a:cxn ang="0">
                      <a:pos x="T10" y="T11"/>
                    </a:cxn>
                    <a:cxn ang="0">
                      <a:pos x="T12" y="T13"/>
                    </a:cxn>
                  </a:cxnLst>
                  <a:rect l="0" t="0" r="r" b="b"/>
                  <a:pathLst>
                    <a:path w="141" h="274">
                      <a:moveTo>
                        <a:pt x="129" y="190"/>
                      </a:moveTo>
                      <a:cubicBezTo>
                        <a:pt x="129" y="182"/>
                        <a:pt x="129" y="41"/>
                        <a:pt x="129" y="0"/>
                      </a:cubicBezTo>
                      <a:cubicBezTo>
                        <a:pt x="141" y="0"/>
                        <a:pt x="141" y="0"/>
                        <a:pt x="141" y="0"/>
                      </a:cubicBezTo>
                      <a:cubicBezTo>
                        <a:pt x="141" y="32"/>
                        <a:pt x="141" y="184"/>
                        <a:pt x="141" y="200"/>
                      </a:cubicBezTo>
                      <a:cubicBezTo>
                        <a:pt x="141" y="215"/>
                        <a:pt x="63" y="254"/>
                        <a:pt x="22" y="274"/>
                      </a:cubicBezTo>
                      <a:cubicBezTo>
                        <a:pt x="14" y="271"/>
                        <a:pt x="7" y="268"/>
                        <a:pt x="0" y="266"/>
                      </a:cubicBezTo>
                      <a:cubicBezTo>
                        <a:pt x="0" y="266"/>
                        <a:pt x="129" y="210"/>
                        <a:pt x="129" y="190"/>
                      </a:cubicBezTo>
                      <a:close/>
                    </a:path>
                  </a:pathLst>
                </a:custGeom>
                <a:solidFill>
                  <a:schemeClr val="accent3"/>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75" name="Freeform 35"/>
                <p:cNvSpPr>
                  <a:spLocks/>
                </p:cNvSpPr>
                <p:nvPr/>
              </p:nvSpPr>
              <p:spPr bwMode="auto">
                <a:xfrm>
                  <a:off x="3286998" y="2355930"/>
                  <a:ext cx="453823" cy="753682"/>
                </a:xfrm>
                <a:custGeom>
                  <a:avLst/>
                  <a:gdLst>
                    <a:gd name="T0" fmla="*/ 243 w 259"/>
                    <a:gd name="T1" fmla="*/ 433 h 434"/>
                    <a:gd name="T2" fmla="*/ 243 w 259"/>
                    <a:gd name="T3" fmla="*/ 434 h 434"/>
                    <a:gd name="T4" fmla="*/ 259 w 259"/>
                    <a:gd name="T5" fmla="*/ 434 h 434"/>
                    <a:gd name="T6" fmla="*/ 259 w 259"/>
                    <a:gd name="T7" fmla="*/ 344 h 434"/>
                    <a:gd name="T8" fmla="*/ 179 w 259"/>
                    <a:gd name="T9" fmla="*/ 277 h 434"/>
                    <a:gd name="T10" fmla="*/ 28 w 259"/>
                    <a:gd name="T11" fmla="*/ 215 h 434"/>
                    <a:gd name="T12" fmla="*/ 14 w 259"/>
                    <a:gd name="T13" fmla="*/ 184 h 434"/>
                    <a:gd name="T14" fmla="*/ 14 w 259"/>
                    <a:gd name="T15" fmla="*/ 0 h 434"/>
                    <a:gd name="T16" fmla="*/ 0 w 259"/>
                    <a:gd name="T17" fmla="*/ 0 h 434"/>
                    <a:gd name="T18" fmla="*/ 0 w 259"/>
                    <a:gd name="T19" fmla="*/ 200 h 434"/>
                    <a:gd name="T20" fmla="*/ 122 w 259"/>
                    <a:gd name="T21" fmla="*/ 281 h 434"/>
                    <a:gd name="T22" fmla="*/ 243 w 259"/>
                    <a:gd name="T23" fmla="*/ 43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34">
                      <a:moveTo>
                        <a:pt x="243" y="433"/>
                      </a:moveTo>
                      <a:cubicBezTo>
                        <a:pt x="243" y="433"/>
                        <a:pt x="243" y="434"/>
                        <a:pt x="243" y="434"/>
                      </a:cubicBezTo>
                      <a:cubicBezTo>
                        <a:pt x="259" y="434"/>
                        <a:pt x="259" y="434"/>
                        <a:pt x="259" y="434"/>
                      </a:cubicBezTo>
                      <a:cubicBezTo>
                        <a:pt x="259" y="380"/>
                        <a:pt x="259" y="345"/>
                        <a:pt x="259" y="344"/>
                      </a:cubicBezTo>
                      <a:cubicBezTo>
                        <a:pt x="259" y="332"/>
                        <a:pt x="236" y="297"/>
                        <a:pt x="179" y="277"/>
                      </a:cubicBezTo>
                      <a:cubicBezTo>
                        <a:pt x="101" y="249"/>
                        <a:pt x="40" y="222"/>
                        <a:pt x="28" y="215"/>
                      </a:cubicBezTo>
                      <a:cubicBezTo>
                        <a:pt x="9" y="205"/>
                        <a:pt x="14" y="184"/>
                        <a:pt x="14" y="184"/>
                      </a:cubicBezTo>
                      <a:cubicBezTo>
                        <a:pt x="14" y="0"/>
                        <a:pt x="14" y="0"/>
                        <a:pt x="14" y="0"/>
                      </a:cubicBezTo>
                      <a:cubicBezTo>
                        <a:pt x="0" y="0"/>
                        <a:pt x="0" y="0"/>
                        <a:pt x="0" y="0"/>
                      </a:cubicBezTo>
                      <a:cubicBezTo>
                        <a:pt x="0" y="48"/>
                        <a:pt x="0" y="194"/>
                        <a:pt x="0" y="200"/>
                      </a:cubicBezTo>
                      <a:cubicBezTo>
                        <a:pt x="0" y="209"/>
                        <a:pt x="17" y="225"/>
                        <a:pt x="122" y="281"/>
                      </a:cubicBezTo>
                      <a:cubicBezTo>
                        <a:pt x="205" y="338"/>
                        <a:pt x="243" y="368"/>
                        <a:pt x="243" y="433"/>
                      </a:cubicBezTo>
                      <a:close/>
                    </a:path>
                  </a:pathLst>
                </a:custGeom>
                <a:solidFill>
                  <a:schemeClr val="accent3">
                    <a:lumMod val="75000"/>
                  </a:schemeClr>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76" name="Freeform 36"/>
                <p:cNvSpPr>
                  <a:spLocks/>
                </p:cNvSpPr>
                <p:nvPr/>
              </p:nvSpPr>
              <p:spPr bwMode="auto">
                <a:xfrm>
                  <a:off x="3339785" y="2843478"/>
                  <a:ext cx="372443" cy="266136"/>
                </a:xfrm>
                <a:custGeom>
                  <a:avLst/>
                  <a:gdLst>
                    <a:gd name="T0" fmla="*/ 213 w 213"/>
                    <a:gd name="T1" fmla="*/ 152 h 153"/>
                    <a:gd name="T2" fmla="*/ 92 w 213"/>
                    <a:gd name="T3" fmla="*/ 0 h 153"/>
                    <a:gd name="T4" fmla="*/ 0 w 213"/>
                    <a:gd name="T5" fmla="*/ 58 h 153"/>
                    <a:gd name="T6" fmla="*/ 0 w 213"/>
                    <a:gd name="T7" fmla="*/ 153 h 153"/>
                    <a:gd name="T8" fmla="*/ 213 w 213"/>
                    <a:gd name="T9" fmla="*/ 153 h 153"/>
                    <a:gd name="T10" fmla="*/ 213 w 213"/>
                    <a:gd name="T11" fmla="*/ 152 h 153"/>
                  </a:gdLst>
                  <a:ahLst/>
                  <a:cxnLst>
                    <a:cxn ang="0">
                      <a:pos x="T0" y="T1"/>
                    </a:cxn>
                    <a:cxn ang="0">
                      <a:pos x="T2" y="T3"/>
                    </a:cxn>
                    <a:cxn ang="0">
                      <a:pos x="T4" y="T5"/>
                    </a:cxn>
                    <a:cxn ang="0">
                      <a:pos x="T6" y="T7"/>
                    </a:cxn>
                    <a:cxn ang="0">
                      <a:pos x="T8" y="T9"/>
                    </a:cxn>
                    <a:cxn ang="0">
                      <a:pos x="T10" y="T11"/>
                    </a:cxn>
                  </a:cxnLst>
                  <a:rect l="0" t="0" r="r" b="b"/>
                  <a:pathLst>
                    <a:path w="213" h="153">
                      <a:moveTo>
                        <a:pt x="213" y="152"/>
                      </a:moveTo>
                      <a:cubicBezTo>
                        <a:pt x="213" y="87"/>
                        <a:pt x="175" y="57"/>
                        <a:pt x="92" y="0"/>
                      </a:cubicBezTo>
                      <a:cubicBezTo>
                        <a:pt x="46" y="18"/>
                        <a:pt x="0" y="47"/>
                        <a:pt x="0" y="58"/>
                      </a:cubicBezTo>
                      <a:cubicBezTo>
                        <a:pt x="0" y="58"/>
                        <a:pt x="0" y="96"/>
                        <a:pt x="0" y="153"/>
                      </a:cubicBezTo>
                      <a:cubicBezTo>
                        <a:pt x="213" y="153"/>
                        <a:pt x="213" y="153"/>
                        <a:pt x="213" y="153"/>
                      </a:cubicBezTo>
                      <a:cubicBezTo>
                        <a:pt x="213" y="153"/>
                        <a:pt x="213" y="152"/>
                        <a:pt x="213" y="152"/>
                      </a:cubicBezTo>
                      <a:close/>
                    </a:path>
                  </a:pathLst>
                </a:custGeom>
                <a:solidFill>
                  <a:schemeClr val="accent3"/>
                </a:solidFill>
                <a:ln>
                  <a:noFill/>
                </a:ln>
              </p:spPr>
              <p:txBody>
                <a:bodyPr vert="horz" wrap="square" lIns="91440" tIns="45721" rIns="91440" bIns="45721" numCol="1" anchor="t" anchorCtr="0" compatLnSpc="1">
                  <a:prstTxWarp prst="textNoShape">
                    <a:avLst/>
                  </a:prstTxWarp>
                </a:bodyPr>
                <a:lstStyle/>
                <a:p>
                  <a:endParaRPr lang="en-US" sz="1801"/>
                </a:p>
              </p:txBody>
            </p:sp>
          </p:grpSp>
        </p:grpSp>
        <p:sp>
          <p:nvSpPr>
            <p:cNvPr id="70" name="TextBox 69"/>
            <p:cNvSpPr txBox="1"/>
            <p:nvPr/>
          </p:nvSpPr>
          <p:spPr>
            <a:xfrm>
              <a:off x="2508036" y="2273061"/>
              <a:ext cx="374141" cy="207749"/>
            </a:xfrm>
            <a:prstGeom prst="rect">
              <a:avLst/>
            </a:prstGeom>
            <a:noFill/>
          </p:spPr>
          <p:txBody>
            <a:bodyPr wrap="none" rtlCol="0" anchor="ctr">
              <a:spAutoFit/>
            </a:bodyPr>
            <a:lstStyle/>
            <a:p>
              <a:pPr algn="ctr"/>
              <a:r>
                <a:rPr lang="id-ID" sz="1200" b="1" dirty="0">
                  <a:solidFill>
                    <a:schemeClr val="bg1">
                      <a:lumMod val="50000"/>
                    </a:schemeClr>
                  </a:solidFill>
                </a:rPr>
                <a:t>75</a:t>
              </a:r>
              <a:r>
                <a:rPr lang="en-US" sz="1200" b="1" dirty="0">
                  <a:solidFill>
                    <a:schemeClr val="bg1">
                      <a:lumMod val="50000"/>
                    </a:schemeClr>
                  </a:solidFill>
                </a:rPr>
                <a:t>%</a:t>
              </a:r>
            </a:p>
          </p:txBody>
        </p:sp>
      </p:grpSp>
      <p:grpSp>
        <p:nvGrpSpPr>
          <p:cNvPr id="88" name="Group 87"/>
          <p:cNvGrpSpPr/>
          <p:nvPr/>
        </p:nvGrpSpPr>
        <p:grpSpPr>
          <a:xfrm>
            <a:off x="4144821" y="3676735"/>
            <a:ext cx="514461" cy="1485635"/>
            <a:chOff x="3108617" y="2757551"/>
            <a:chExt cx="385846" cy="1114226"/>
          </a:xfrm>
        </p:grpSpPr>
        <p:grpSp>
          <p:nvGrpSpPr>
            <p:cNvPr id="89" name="Group 4"/>
            <p:cNvGrpSpPr/>
            <p:nvPr/>
          </p:nvGrpSpPr>
          <p:grpSpPr>
            <a:xfrm>
              <a:off x="3118034" y="2757551"/>
              <a:ext cx="376429" cy="1114226"/>
              <a:chOff x="3397367" y="3197064"/>
              <a:chExt cx="362056" cy="1350664"/>
            </a:xfrm>
          </p:grpSpPr>
          <p:grpSp>
            <p:nvGrpSpPr>
              <p:cNvPr id="91" name="Group 90"/>
              <p:cNvGrpSpPr/>
              <p:nvPr/>
            </p:nvGrpSpPr>
            <p:grpSpPr>
              <a:xfrm>
                <a:off x="3433579" y="3729395"/>
                <a:ext cx="289643" cy="818333"/>
                <a:chOff x="2567251" y="3404313"/>
                <a:chExt cx="404701" cy="1143411"/>
              </a:xfrm>
            </p:grpSpPr>
            <p:grpSp>
              <p:nvGrpSpPr>
                <p:cNvPr id="97" name="Group 96"/>
                <p:cNvGrpSpPr/>
                <p:nvPr/>
              </p:nvGrpSpPr>
              <p:grpSpPr>
                <a:xfrm>
                  <a:off x="2567251" y="4241999"/>
                  <a:ext cx="404701" cy="305725"/>
                  <a:chOff x="1597026" y="5084763"/>
                  <a:chExt cx="876300" cy="661988"/>
                </a:xfrm>
              </p:grpSpPr>
              <p:grpSp>
                <p:nvGrpSpPr>
                  <p:cNvPr id="100" name="Group 99"/>
                  <p:cNvGrpSpPr/>
                  <p:nvPr/>
                </p:nvGrpSpPr>
                <p:grpSpPr>
                  <a:xfrm>
                    <a:off x="1597026" y="5084763"/>
                    <a:ext cx="876300" cy="661988"/>
                    <a:chOff x="1597026" y="5084763"/>
                    <a:chExt cx="876300" cy="661988"/>
                  </a:xfrm>
                </p:grpSpPr>
                <p:sp>
                  <p:nvSpPr>
                    <p:cNvPr id="105" name="Freeform 29"/>
                    <p:cNvSpPr>
                      <a:spLocks/>
                    </p:cNvSpPr>
                    <p:nvPr/>
                  </p:nvSpPr>
                  <p:spPr bwMode="auto">
                    <a:xfrm>
                      <a:off x="1597026" y="5084763"/>
                      <a:ext cx="876300" cy="661988"/>
                    </a:xfrm>
                    <a:custGeom>
                      <a:avLst/>
                      <a:gdLst>
                        <a:gd name="T0" fmla="*/ 0 w 552"/>
                        <a:gd name="T1" fmla="*/ 0 h 417"/>
                        <a:gd name="T2" fmla="*/ 277 w 552"/>
                        <a:gd name="T3" fmla="*/ 417 h 417"/>
                        <a:gd name="T4" fmla="*/ 552 w 552"/>
                        <a:gd name="T5" fmla="*/ 0 h 417"/>
                        <a:gd name="T6" fmla="*/ 0 w 552"/>
                        <a:gd name="T7" fmla="*/ 0 h 417"/>
                      </a:gdLst>
                      <a:ahLst/>
                      <a:cxnLst>
                        <a:cxn ang="0">
                          <a:pos x="T0" y="T1"/>
                        </a:cxn>
                        <a:cxn ang="0">
                          <a:pos x="T2" y="T3"/>
                        </a:cxn>
                        <a:cxn ang="0">
                          <a:pos x="T4" y="T5"/>
                        </a:cxn>
                        <a:cxn ang="0">
                          <a:pos x="T6" y="T7"/>
                        </a:cxn>
                      </a:cxnLst>
                      <a:rect l="0" t="0" r="r" b="b"/>
                      <a:pathLst>
                        <a:path w="552" h="417">
                          <a:moveTo>
                            <a:pt x="0" y="0"/>
                          </a:moveTo>
                          <a:lnTo>
                            <a:pt x="277" y="417"/>
                          </a:lnTo>
                          <a:lnTo>
                            <a:pt x="552" y="0"/>
                          </a:lnTo>
                          <a:lnTo>
                            <a:pt x="0" y="0"/>
                          </a:ln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106" name="Freeform 30"/>
                    <p:cNvSpPr>
                      <a:spLocks/>
                    </p:cNvSpPr>
                    <p:nvPr/>
                  </p:nvSpPr>
                  <p:spPr bwMode="auto">
                    <a:xfrm>
                      <a:off x="1793876" y="5084763"/>
                      <a:ext cx="242888" cy="661988"/>
                    </a:xfrm>
                    <a:custGeom>
                      <a:avLst/>
                      <a:gdLst>
                        <a:gd name="T0" fmla="*/ 0 w 153"/>
                        <a:gd name="T1" fmla="*/ 0 h 417"/>
                        <a:gd name="T2" fmla="*/ 153 w 153"/>
                        <a:gd name="T3" fmla="*/ 417 h 417"/>
                        <a:gd name="T4" fmla="*/ 153 w 153"/>
                        <a:gd name="T5" fmla="*/ 417 h 417"/>
                        <a:gd name="T6" fmla="*/ 153 w 153"/>
                        <a:gd name="T7" fmla="*/ 0 h 417"/>
                        <a:gd name="T8" fmla="*/ 0 w 153"/>
                        <a:gd name="T9" fmla="*/ 0 h 417"/>
                      </a:gdLst>
                      <a:ahLst/>
                      <a:cxnLst>
                        <a:cxn ang="0">
                          <a:pos x="T0" y="T1"/>
                        </a:cxn>
                        <a:cxn ang="0">
                          <a:pos x="T2" y="T3"/>
                        </a:cxn>
                        <a:cxn ang="0">
                          <a:pos x="T4" y="T5"/>
                        </a:cxn>
                        <a:cxn ang="0">
                          <a:pos x="T6" y="T7"/>
                        </a:cxn>
                        <a:cxn ang="0">
                          <a:pos x="T8" y="T9"/>
                        </a:cxn>
                      </a:cxnLst>
                      <a:rect l="0" t="0" r="r" b="b"/>
                      <a:pathLst>
                        <a:path w="153" h="417">
                          <a:moveTo>
                            <a:pt x="0" y="0"/>
                          </a:moveTo>
                          <a:lnTo>
                            <a:pt x="153" y="417"/>
                          </a:lnTo>
                          <a:lnTo>
                            <a:pt x="153" y="417"/>
                          </a:lnTo>
                          <a:lnTo>
                            <a:pt x="153" y="0"/>
                          </a:lnTo>
                          <a:lnTo>
                            <a:pt x="0" y="0"/>
                          </a:lnTo>
                          <a:close/>
                        </a:path>
                      </a:pathLst>
                    </a:custGeom>
                    <a:solidFill>
                      <a:schemeClr val="bg1">
                        <a:lumMod val="85000"/>
                      </a:schemeClr>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107" name="Freeform 31"/>
                    <p:cNvSpPr>
                      <a:spLocks/>
                    </p:cNvSpPr>
                    <p:nvPr/>
                  </p:nvSpPr>
                  <p:spPr bwMode="auto">
                    <a:xfrm>
                      <a:off x="2036763" y="5084763"/>
                      <a:ext cx="239713" cy="661988"/>
                    </a:xfrm>
                    <a:custGeom>
                      <a:avLst/>
                      <a:gdLst>
                        <a:gd name="T0" fmla="*/ 0 w 151"/>
                        <a:gd name="T1" fmla="*/ 0 h 417"/>
                        <a:gd name="T2" fmla="*/ 0 w 151"/>
                        <a:gd name="T3" fmla="*/ 417 h 417"/>
                        <a:gd name="T4" fmla="*/ 0 w 151"/>
                        <a:gd name="T5" fmla="*/ 417 h 417"/>
                        <a:gd name="T6" fmla="*/ 151 w 151"/>
                        <a:gd name="T7" fmla="*/ 0 h 417"/>
                        <a:gd name="T8" fmla="*/ 0 w 151"/>
                        <a:gd name="T9" fmla="*/ 0 h 417"/>
                      </a:gdLst>
                      <a:ahLst/>
                      <a:cxnLst>
                        <a:cxn ang="0">
                          <a:pos x="T0" y="T1"/>
                        </a:cxn>
                        <a:cxn ang="0">
                          <a:pos x="T2" y="T3"/>
                        </a:cxn>
                        <a:cxn ang="0">
                          <a:pos x="T4" y="T5"/>
                        </a:cxn>
                        <a:cxn ang="0">
                          <a:pos x="T6" y="T7"/>
                        </a:cxn>
                        <a:cxn ang="0">
                          <a:pos x="T8" y="T9"/>
                        </a:cxn>
                      </a:cxnLst>
                      <a:rect l="0" t="0" r="r" b="b"/>
                      <a:pathLst>
                        <a:path w="151" h="417">
                          <a:moveTo>
                            <a:pt x="0" y="0"/>
                          </a:moveTo>
                          <a:lnTo>
                            <a:pt x="0" y="417"/>
                          </a:lnTo>
                          <a:lnTo>
                            <a:pt x="0" y="417"/>
                          </a:lnTo>
                          <a:lnTo>
                            <a:pt x="151" y="0"/>
                          </a:lnTo>
                          <a:lnTo>
                            <a:pt x="0" y="0"/>
                          </a:lnTo>
                          <a:close/>
                        </a:path>
                      </a:pathLst>
                    </a:custGeom>
                    <a:solidFill>
                      <a:schemeClr val="bg1">
                        <a:lumMod val="95000"/>
                      </a:schemeClr>
                    </a:solidFill>
                    <a:ln>
                      <a:noFill/>
                    </a:ln>
                  </p:spPr>
                  <p:txBody>
                    <a:bodyPr vert="horz" wrap="square" lIns="91440" tIns="45721" rIns="91440" bIns="45721" numCol="1" anchor="t" anchorCtr="0" compatLnSpc="1">
                      <a:prstTxWarp prst="textNoShape">
                        <a:avLst/>
                      </a:prstTxWarp>
                    </a:bodyPr>
                    <a:lstStyle/>
                    <a:p>
                      <a:endParaRPr lang="en-US" sz="1801"/>
                    </a:p>
                  </p:txBody>
                </p:sp>
              </p:grpSp>
              <p:grpSp>
                <p:nvGrpSpPr>
                  <p:cNvPr id="101" name="Group 100"/>
                  <p:cNvGrpSpPr/>
                  <p:nvPr/>
                </p:nvGrpSpPr>
                <p:grpSpPr>
                  <a:xfrm>
                    <a:off x="1911351" y="5559425"/>
                    <a:ext cx="247650" cy="187325"/>
                    <a:chOff x="1911351" y="5559425"/>
                    <a:chExt cx="247650" cy="187325"/>
                  </a:xfrm>
                </p:grpSpPr>
                <p:sp>
                  <p:nvSpPr>
                    <p:cNvPr id="102" name="Freeform 32"/>
                    <p:cNvSpPr>
                      <a:spLocks/>
                    </p:cNvSpPr>
                    <p:nvPr/>
                  </p:nvSpPr>
                  <p:spPr bwMode="auto">
                    <a:xfrm>
                      <a:off x="1911351" y="5559425"/>
                      <a:ext cx="247650" cy="187325"/>
                    </a:xfrm>
                    <a:custGeom>
                      <a:avLst/>
                      <a:gdLst>
                        <a:gd name="T0" fmla="*/ 156 w 156"/>
                        <a:gd name="T1" fmla="*/ 0 h 118"/>
                        <a:gd name="T2" fmla="*/ 79 w 156"/>
                        <a:gd name="T3" fmla="*/ 118 h 118"/>
                        <a:gd name="T4" fmla="*/ 0 w 156"/>
                        <a:gd name="T5" fmla="*/ 0 h 118"/>
                        <a:gd name="T6" fmla="*/ 156 w 156"/>
                        <a:gd name="T7" fmla="*/ 0 h 118"/>
                      </a:gdLst>
                      <a:ahLst/>
                      <a:cxnLst>
                        <a:cxn ang="0">
                          <a:pos x="T0" y="T1"/>
                        </a:cxn>
                        <a:cxn ang="0">
                          <a:pos x="T2" y="T3"/>
                        </a:cxn>
                        <a:cxn ang="0">
                          <a:pos x="T4" y="T5"/>
                        </a:cxn>
                        <a:cxn ang="0">
                          <a:pos x="T6" y="T7"/>
                        </a:cxn>
                      </a:cxnLst>
                      <a:rect l="0" t="0" r="r" b="b"/>
                      <a:pathLst>
                        <a:path w="156" h="118">
                          <a:moveTo>
                            <a:pt x="156" y="0"/>
                          </a:moveTo>
                          <a:lnTo>
                            <a:pt x="79" y="118"/>
                          </a:lnTo>
                          <a:lnTo>
                            <a:pt x="0" y="0"/>
                          </a:lnTo>
                          <a:lnTo>
                            <a:pt x="156" y="0"/>
                          </a:lnTo>
                          <a:close/>
                        </a:path>
                      </a:pathLst>
                    </a:custGeom>
                    <a:solidFill>
                      <a:schemeClr val="tx1"/>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103" name="Freeform 33"/>
                    <p:cNvSpPr>
                      <a:spLocks/>
                    </p:cNvSpPr>
                    <p:nvPr/>
                  </p:nvSpPr>
                  <p:spPr bwMode="auto">
                    <a:xfrm>
                      <a:off x="1968501" y="5559425"/>
                      <a:ext cx="136525" cy="187325"/>
                    </a:xfrm>
                    <a:custGeom>
                      <a:avLst/>
                      <a:gdLst>
                        <a:gd name="T0" fmla="*/ 0 w 86"/>
                        <a:gd name="T1" fmla="*/ 0 h 118"/>
                        <a:gd name="T2" fmla="*/ 86 w 86"/>
                        <a:gd name="T3" fmla="*/ 0 h 118"/>
                        <a:gd name="T4" fmla="*/ 43 w 86"/>
                        <a:gd name="T5" fmla="*/ 118 h 118"/>
                        <a:gd name="T6" fmla="*/ 43 w 86"/>
                        <a:gd name="T7" fmla="*/ 118 h 118"/>
                        <a:gd name="T8" fmla="*/ 43 w 86"/>
                        <a:gd name="T9" fmla="*/ 118 h 118"/>
                        <a:gd name="T10" fmla="*/ 0 w 86"/>
                        <a:gd name="T11" fmla="*/ 0 h 118"/>
                      </a:gdLst>
                      <a:ahLst/>
                      <a:cxnLst>
                        <a:cxn ang="0">
                          <a:pos x="T0" y="T1"/>
                        </a:cxn>
                        <a:cxn ang="0">
                          <a:pos x="T2" y="T3"/>
                        </a:cxn>
                        <a:cxn ang="0">
                          <a:pos x="T4" y="T5"/>
                        </a:cxn>
                        <a:cxn ang="0">
                          <a:pos x="T6" y="T7"/>
                        </a:cxn>
                        <a:cxn ang="0">
                          <a:pos x="T8" y="T9"/>
                        </a:cxn>
                        <a:cxn ang="0">
                          <a:pos x="T10" y="T11"/>
                        </a:cxn>
                      </a:cxnLst>
                      <a:rect l="0" t="0" r="r" b="b"/>
                      <a:pathLst>
                        <a:path w="86" h="118">
                          <a:moveTo>
                            <a:pt x="0" y="0"/>
                          </a:moveTo>
                          <a:lnTo>
                            <a:pt x="86" y="0"/>
                          </a:lnTo>
                          <a:lnTo>
                            <a:pt x="43" y="118"/>
                          </a:lnTo>
                          <a:lnTo>
                            <a:pt x="43" y="118"/>
                          </a:lnTo>
                          <a:lnTo>
                            <a:pt x="43" y="118"/>
                          </a:lnTo>
                          <a:lnTo>
                            <a:pt x="0" y="0"/>
                          </a:lnTo>
                          <a:close/>
                        </a:path>
                      </a:pathLst>
                    </a:custGeom>
                    <a:solidFill>
                      <a:schemeClr val="tx1">
                        <a:lumMod val="75000"/>
                        <a:lumOff val="25000"/>
                      </a:schemeClr>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104" name="Freeform 34"/>
                    <p:cNvSpPr>
                      <a:spLocks/>
                    </p:cNvSpPr>
                    <p:nvPr/>
                  </p:nvSpPr>
                  <p:spPr bwMode="auto">
                    <a:xfrm>
                      <a:off x="2036763" y="5559425"/>
                      <a:ext cx="68263" cy="187325"/>
                    </a:xfrm>
                    <a:custGeom>
                      <a:avLst/>
                      <a:gdLst>
                        <a:gd name="T0" fmla="*/ 0 w 43"/>
                        <a:gd name="T1" fmla="*/ 0 h 118"/>
                        <a:gd name="T2" fmla="*/ 43 w 43"/>
                        <a:gd name="T3" fmla="*/ 0 h 118"/>
                        <a:gd name="T4" fmla="*/ 0 w 43"/>
                        <a:gd name="T5" fmla="*/ 118 h 118"/>
                        <a:gd name="T6" fmla="*/ 0 w 43"/>
                        <a:gd name="T7" fmla="*/ 118 h 118"/>
                        <a:gd name="T8" fmla="*/ 0 w 43"/>
                        <a:gd name="T9" fmla="*/ 118 h 118"/>
                        <a:gd name="T10" fmla="*/ 0 w 43"/>
                        <a:gd name="T11" fmla="*/ 0 h 118"/>
                      </a:gdLst>
                      <a:ahLst/>
                      <a:cxnLst>
                        <a:cxn ang="0">
                          <a:pos x="T0" y="T1"/>
                        </a:cxn>
                        <a:cxn ang="0">
                          <a:pos x="T2" y="T3"/>
                        </a:cxn>
                        <a:cxn ang="0">
                          <a:pos x="T4" y="T5"/>
                        </a:cxn>
                        <a:cxn ang="0">
                          <a:pos x="T6" y="T7"/>
                        </a:cxn>
                        <a:cxn ang="0">
                          <a:pos x="T8" y="T9"/>
                        </a:cxn>
                        <a:cxn ang="0">
                          <a:pos x="T10" y="T11"/>
                        </a:cxn>
                      </a:cxnLst>
                      <a:rect l="0" t="0" r="r" b="b"/>
                      <a:pathLst>
                        <a:path w="43" h="118">
                          <a:moveTo>
                            <a:pt x="0" y="0"/>
                          </a:moveTo>
                          <a:lnTo>
                            <a:pt x="43" y="0"/>
                          </a:lnTo>
                          <a:lnTo>
                            <a:pt x="0" y="118"/>
                          </a:lnTo>
                          <a:lnTo>
                            <a:pt x="0" y="118"/>
                          </a:lnTo>
                          <a:lnTo>
                            <a:pt x="0" y="118"/>
                          </a:lnTo>
                          <a:lnTo>
                            <a:pt x="0" y="0"/>
                          </a:lnTo>
                          <a:close/>
                        </a:path>
                      </a:pathLst>
                    </a:custGeom>
                    <a:solidFill>
                      <a:schemeClr val="tx1">
                        <a:lumMod val="50000"/>
                        <a:lumOff val="50000"/>
                      </a:schemeClr>
                    </a:solidFill>
                    <a:ln>
                      <a:noFill/>
                    </a:ln>
                  </p:spPr>
                  <p:txBody>
                    <a:bodyPr vert="horz" wrap="square" lIns="91440" tIns="45721" rIns="91440" bIns="45721" numCol="1" anchor="t" anchorCtr="0" compatLnSpc="1">
                      <a:prstTxWarp prst="textNoShape">
                        <a:avLst/>
                      </a:prstTxWarp>
                    </a:bodyPr>
                    <a:lstStyle/>
                    <a:p>
                      <a:endParaRPr lang="en-US" sz="1801"/>
                    </a:p>
                  </p:txBody>
                </p:sp>
              </p:grpSp>
            </p:grpSp>
            <p:sp>
              <p:nvSpPr>
                <p:cNvPr id="98" name="Freeform 37"/>
                <p:cNvSpPr>
                  <a:spLocks/>
                </p:cNvSpPr>
                <p:nvPr/>
              </p:nvSpPr>
              <p:spPr bwMode="auto">
                <a:xfrm>
                  <a:off x="2941893" y="3404313"/>
                  <a:ext cx="28595" cy="839151"/>
                </a:xfrm>
                <a:custGeom>
                  <a:avLst/>
                  <a:gdLst>
                    <a:gd name="T0" fmla="*/ 0 w 16"/>
                    <a:gd name="T1" fmla="*/ 0 h 433"/>
                    <a:gd name="T2" fmla="*/ 0 w 16"/>
                    <a:gd name="T3" fmla="*/ 433 h 433"/>
                    <a:gd name="T4" fmla="*/ 16 w 16"/>
                    <a:gd name="T5" fmla="*/ 433 h 433"/>
                    <a:gd name="T6" fmla="*/ 16 w 16"/>
                    <a:gd name="T7" fmla="*/ 0 h 433"/>
                    <a:gd name="T8" fmla="*/ 0 w 16"/>
                    <a:gd name="T9" fmla="*/ 0 h 433"/>
                  </a:gdLst>
                  <a:ahLst/>
                  <a:cxnLst>
                    <a:cxn ang="0">
                      <a:pos x="T0" y="T1"/>
                    </a:cxn>
                    <a:cxn ang="0">
                      <a:pos x="T2" y="T3"/>
                    </a:cxn>
                    <a:cxn ang="0">
                      <a:pos x="T4" y="T5"/>
                    </a:cxn>
                    <a:cxn ang="0">
                      <a:pos x="T6" y="T7"/>
                    </a:cxn>
                    <a:cxn ang="0">
                      <a:pos x="T8" y="T9"/>
                    </a:cxn>
                  </a:cxnLst>
                  <a:rect l="0" t="0" r="r" b="b"/>
                  <a:pathLst>
                    <a:path w="16" h="433">
                      <a:moveTo>
                        <a:pt x="0" y="0"/>
                      </a:moveTo>
                      <a:cubicBezTo>
                        <a:pt x="0" y="48"/>
                        <a:pt x="0" y="297"/>
                        <a:pt x="0" y="433"/>
                      </a:cubicBezTo>
                      <a:cubicBezTo>
                        <a:pt x="16" y="433"/>
                        <a:pt x="16" y="433"/>
                        <a:pt x="16" y="433"/>
                      </a:cubicBezTo>
                      <a:cubicBezTo>
                        <a:pt x="16" y="317"/>
                        <a:pt x="16" y="116"/>
                        <a:pt x="16" y="0"/>
                      </a:cubicBezTo>
                      <a:lnTo>
                        <a:pt x="0" y="0"/>
                      </a:lnTo>
                      <a:close/>
                    </a:path>
                  </a:pathLst>
                </a:custGeom>
                <a:solidFill>
                  <a:schemeClr val="accent4">
                    <a:lumMod val="75000"/>
                  </a:schemeClr>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99" name="Freeform 38"/>
                <p:cNvSpPr>
                  <a:spLocks/>
                </p:cNvSpPr>
                <p:nvPr/>
              </p:nvSpPr>
              <p:spPr bwMode="auto">
                <a:xfrm>
                  <a:off x="2569450" y="3404313"/>
                  <a:ext cx="372443" cy="839151"/>
                </a:xfrm>
                <a:custGeom>
                  <a:avLst/>
                  <a:gdLst>
                    <a:gd name="T0" fmla="*/ 213 w 213"/>
                    <a:gd name="T1" fmla="*/ 0 h 433"/>
                    <a:gd name="T2" fmla="*/ 0 w 213"/>
                    <a:gd name="T3" fmla="*/ 0 h 433"/>
                    <a:gd name="T4" fmla="*/ 0 w 213"/>
                    <a:gd name="T5" fmla="*/ 433 h 433"/>
                    <a:gd name="T6" fmla="*/ 213 w 213"/>
                    <a:gd name="T7" fmla="*/ 433 h 433"/>
                    <a:gd name="T8" fmla="*/ 213 w 213"/>
                    <a:gd name="T9" fmla="*/ 0 h 433"/>
                  </a:gdLst>
                  <a:ahLst/>
                  <a:cxnLst>
                    <a:cxn ang="0">
                      <a:pos x="T0" y="T1"/>
                    </a:cxn>
                    <a:cxn ang="0">
                      <a:pos x="T2" y="T3"/>
                    </a:cxn>
                    <a:cxn ang="0">
                      <a:pos x="T4" y="T5"/>
                    </a:cxn>
                    <a:cxn ang="0">
                      <a:pos x="T6" y="T7"/>
                    </a:cxn>
                    <a:cxn ang="0">
                      <a:pos x="T8" y="T9"/>
                    </a:cxn>
                  </a:cxnLst>
                  <a:rect l="0" t="0" r="r" b="b"/>
                  <a:pathLst>
                    <a:path w="213" h="433">
                      <a:moveTo>
                        <a:pt x="213" y="0"/>
                      </a:moveTo>
                      <a:cubicBezTo>
                        <a:pt x="0" y="0"/>
                        <a:pt x="0" y="0"/>
                        <a:pt x="0" y="0"/>
                      </a:cubicBezTo>
                      <a:cubicBezTo>
                        <a:pt x="0" y="117"/>
                        <a:pt x="0" y="317"/>
                        <a:pt x="0" y="433"/>
                      </a:cubicBezTo>
                      <a:cubicBezTo>
                        <a:pt x="213" y="433"/>
                        <a:pt x="213" y="433"/>
                        <a:pt x="213" y="433"/>
                      </a:cubicBezTo>
                      <a:cubicBezTo>
                        <a:pt x="213" y="297"/>
                        <a:pt x="213" y="48"/>
                        <a:pt x="213" y="0"/>
                      </a:cubicBezTo>
                      <a:close/>
                    </a:path>
                  </a:pathLst>
                </a:custGeom>
                <a:solidFill>
                  <a:schemeClr val="accent4"/>
                </a:solidFill>
                <a:ln>
                  <a:noFill/>
                </a:ln>
              </p:spPr>
              <p:txBody>
                <a:bodyPr vert="horz" wrap="square" lIns="91440" tIns="45721" rIns="91440" bIns="45721" numCol="1" anchor="t" anchorCtr="0" compatLnSpc="1">
                  <a:prstTxWarp prst="textNoShape">
                    <a:avLst/>
                  </a:prstTxWarp>
                </a:bodyPr>
                <a:lstStyle/>
                <a:p>
                  <a:endParaRPr lang="en-US" sz="1801"/>
                </a:p>
              </p:txBody>
            </p:sp>
          </p:grpSp>
          <p:grpSp>
            <p:nvGrpSpPr>
              <p:cNvPr id="92" name="Group 91"/>
              <p:cNvGrpSpPr/>
              <p:nvPr/>
            </p:nvGrpSpPr>
            <p:grpSpPr>
              <a:xfrm>
                <a:off x="3397367" y="3197064"/>
                <a:ext cx="362056" cy="539408"/>
                <a:chOff x="2516663" y="3098238"/>
                <a:chExt cx="505877" cy="753684"/>
              </a:xfrm>
            </p:grpSpPr>
            <p:sp>
              <p:nvSpPr>
                <p:cNvPr id="93" name="Freeform 27"/>
                <p:cNvSpPr>
                  <a:spLocks/>
                </p:cNvSpPr>
                <p:nvPr/>
              </p:nvSpPr>
              <p:spPr bwMode="auto">
                <a:xfrm>
                  <a:off x="2516663" y="3098238"/>
                  <a:ext cx="505877" cy="475817"/>
                </a:xfrm>
                <a:custGeom>
                  <a:avLst/>
                  <a:gdLst>
                    <a:gd name="T0" fmla="*/ 289 w 289"/>
                    <a:gd name="T1" fmla="*/ 0 h 274"/>
                    <a:gd name="T2" fmla="*/ 289 w 289"/>
                    <a:gd name="T3" fmla="*/ 200 h 274"/>
                    <a:gd name="T4" fmla="*/ 170 w 289"/>
                    <a:gd name="T5" fmla="*/ 274 h 274"/>
                    <a:gd name="T6" fmla="*/ 38 w 289"/>
                    <a:gd name="T7" fmla="*/ 227 h 274"/>
                    <a:gd name="T8" fmla="*/ 1 w 289"/>
                    <a:gd name="T9" fmla="*/ 200 h 274"/>
                    <a:gd name="T10" fmla="*/ 0 w 289"/>
                    <a:gd name="T11" fmla="*/ 200 h 274"/>
                    <a:gd name="T12" fmla="*/ 0 w 289"/>
                    <a:gd name="T13" fmla="*/ 0 h 274"/>
                    <a:gd name="T14" fmla="*/ 289 w 289"/>
                    <a:gd name="T15" fmla="*/ 0 h 2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274">
                      <a:moveTo>
                        <a:pt x="289" y="0"/>
                      </a:moveTo>
                      <a:cubicBezTo>
                        <a:pt x="289" y="32"/>
                        <a:pt x="289" y="184"/>
                        <a:pt x="289" y="200"/>
                      </a:cubicBezTo>
                      <a:cubicBezTo>
                        <a:pt x="289" y="215"/>
                        <a:pt x="211" y="254"/>
                        <a:pt x="170" y="274"/>
                      </a:cubicBezTo>
                      <a:cubicBezTo>
                        <a:pt x="114" y="262"/>
                        <a:pt x="80" y="250"/>
                        <a:pt x="38" y="227"/>
                      </a:cubicBezTo>
                      <a:cubicBezTo>
                        <a:pt x="30" y="223"/>
                        <a:pt x="2" y="201"/>
                        <a:pt x="1" y="200"/>
                      </a:cubicBezTo>
                      <a:cubicBezTo>
                        <a:pt x="0" y="200"/>
                        <a:pt x="0" y="200"/>
                        <a:pt x="0" y="200"/>
                      </a:cubicBezTo>
                      <a:cubicBezTo>
                        <a:pt x="0" y="0"/>
                        <a:pt x="0" y="0"/>
                        <a:pt x="0" y="0"/>
                      </a:cubicBezTo>
                      <a:lnTo>
                        <a:pt x="289"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94" name="Freeform 28"/>
                <p:cNvSpPr>
                  <a:spLocks/>
                </p:cNvSpPr>
                <p:nvPr/>
              </p:nvSpPr>
              <p:spPr bwMode="auto">
                <a:xfrm>
                  <a:off x="2775467" y="3098238"/>
                  <a:ext cx="247073" cy="475817"/>
                </a:xfrm>
                <a:custGeom>
                  <a:avLst/>
                  <a:gdLst>
                    <a:gd name="T0" fmla="*/ 129 w 141"/>
                    <a:gd name="T1" fmla="*/ 190 h 274"/>
                    <a:gd name="T2" fmla="*/ 129 w 141"/>
                    <a:gd name="T3" fmla="*/ 0 h 274"/>
                    <a:gd name="T4" fmla="*/ 141 w 141"/>
                    <a:gd name="T5" fmla="*/ 0 h 274"/>
                    <a:gd name="T6" fmla="*/ 141 w 141"/>
                    <a:gd name="T7" fmla="*/ 200 h 274"/>
                    <a:gd name="T8" fmla="*/ 22 w 141"/>
                    <a:gd name="T9" fmla="*/ 274 h 274"/>
                    <a:gd name="T10" fmla="*/ 0 w 141"/>
                    <a:gd name="T11" fmla="*/ 266 h 274"/>
                    <a:gd name="T12" fmla="*/ 129 w 141"/>
                    <a:gd name="T13" fmla="*/ 190 h 274"/>
                  </a:gdLst>
                  <a:ahLst/>
                  <a:cxnLst>
                    <a:cxn ang="0">
                      <a:pos x="T0" y="T1"/>
                    </a:cxn>
                    <a:cxn ang="0">
                      <a:pos x="T2" y="T3"/>
                    </a:cxn>
                    <a:cxn ang="0">
                      <a:pos x="T4" y="T5"/>
                    </a:cxn>
                    <a:cxn ang="0">
                      <a:pos x="T6" y="T7"/>
                    </a:cxn>
                    <a:cxn ang="0">
                      <a:pos x="T8" y="T9"/>
                    </a:cxn>
                    <a:cxn ang="0">
                      <a:pos x="T10" y="T11"/>
                    </a:cxn>
                    <a:cxn ang="0">
                      <a:pos x="T12" y="T13"/>
                    </a:cxn>
                  </a:cxnLst>
                  <a:rect l="0" t="0" r="r" b="b"/>
                  <a:pathLst>
                    <a:path w="141" h="274">
                      <a:moveTo>
                        <a:pt x="129" y="190"/>
                      </a:moveTo>
                      <a:cubicBezTo>
                        <a:pt x="129" y="182"/>
                        <a:pt x="129" y="41"/>
                        <a:pt x="129" y="0"/>
                      </a:cubicBezTo>
                      <a:cubicBezTo>
                        <a:pt x="141" y="0"/>
                        <a:pt x="141" y="0"/>
                        <a:pt x="141" y="0"/>
                      </a:cubicBezTo>
                      <a:cubicBezTo>
                        <a:pt x="141" y="32"/>
                        <a:pt x="141" y="184"/>
                        <a:pt x="141" y="200"/>
                      </a:cubicBezTo>
                      <a:cubicBezTo>
                        <a:pt x="141" y="215"/>
                        <a:pt x="63" y="254"/>
                        <a:pt x="22" y="274"/>
                      </a:cubicBezTo>
                      <a:cubicBezTo>
                        <a:pt x="14" y="271"/>
                        <a:pt x="7" y="268"/>
                        <a:pt x="0" y="266"/>
                      </a:cubicBezTo>
                      <a:cubicBezTo>
                        <a:pt x="0" y="266"/>
                        <a:pt x="129" y="210"/>
                        <a:pt x="129" y="190"/>
                      </a:cubicBezTo>
                      <a:close/>
                    </a:path>
                  </a:pathLst>
                </a:custGeom>
                <a:solidFill>
                  <a:schemeClr val="accent4"/>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95" name="Freeform 35"/>
                <p:cNvSpPr>
                  <a:spLocks/>
                </p:cNvSpPr>
                <p:nvPr/>
              </p:nvSpPr>
              <p:spPr bwMode="auto">
                <a:xfrm>
                  <a:off x="2516663" y="3098238"/>
                  <a:ext cx="453823" cy="753682"/>
                </a:xfrm>
                <a:custGeom>
                  <a:avLst/>
                  <a:gdLst>
                    <a:gd name="T0" fmla="*/ 243 w 259"/>
                    <a:gd name="T1" fmla="*/ 433 h 434"/>
                    <a:gd name="T2" fmla="*/ 243 w 259"/>
                    <a:gd name="T3" fmla="*/ 434 h 434"/>
                    <a:gd name="T4" fmla="*/ 259 w 259"/>
                    <a:gd name="T5" fmla="*/ 434 h 434"/>
                    <a:gd name="T6" fmla="*/ 259 w 259"/>
                    <a:gd name="T7" fmla="*/ 344 h 434"/>
                    <a:gd name="T8" fmla="*/ 179 w 259"/>
                    <a:gd name="T9" fmla="*/ 277 h 434"/>
                    <a:gd name="T10" fmla="*/ 28 w 259"/>
                    <a:gd name="T11" fmla="*/ 215 h 434"/>
                    <a:gd name="T12" fmla="*/ 14 w 259"/>
                    <a:gd name="T13" fmla="*/ 184 h 434"/>
                    <a:gd name="T14" fmla="*/ 14 w 259"/>
                    <a:gd name="T15" fmla="*/ 0 h 434"/>
                    <a:gd name="T16" fmla="*/ 0 w 259"/>
                    <a:gd name="T17" fmla="*/ 0 h 434"/>
                    <a:gd name="T18" fmla="*/ 0 w 259"/>
                    <a:gd name="T19" fmla="*/ 200 h 434"/>
                    <a:gd name="T20" fmla="*/ 122 w 259"/>
                    <a:gd name="T21" fmla="*/ 281 h 434"/>
                    <a:gd name="T22" fmla="*/ 243 w 259"/>
                    <a:gd name="T23" fmla="*/ 43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34">
                      <a:moveTo>
                        <a:pt x="243" y="433"/>
                      </a:moveTo>
                      <a:cubicBezTo>
                        <a:pt x="243" y="433"/>
                        <a:pt x="243" y="434"/>
                        <a:pt x="243" y="434"/>
                      </a:cubicBezTo>
                      <a:cubicBezTo>
                        <a:pt x="259" y="434"/>
                        <a:pt x="259" y="434"/>
                        <a:pt x="259" y="434"/>
                      </a:cubicBezTo>
                      <a:cubicBezTo>
                        <a:pt x="259" y="380"/>
                        <a:pt x="259" y="345"/>
                        <a:pt x="259" y="344"/>
                      </a:cubicBezTo>
                      <a:cubicBezTo>
                        <a:pt x="259" y="332"/>
                        <a:pt x="236" y="297"/>
                        <a:pt x="179" y="277"/>
                      </a:cubicBezTo>
                      <a:cubicBezTo>
                        <a:pt x="101" y="249"/>
                        <a:pt x="40" y="222"/>
                        <a:pt x="28" y="215"/>
                      </a:cubicBezTo>
                      <a:cubicBezTo>
                        <a:pt x="9" y="205"/>
                        <a:pt x="14" y="184"/>
                        <a:pt x="14" y="184"/>
                      </a:cubicBezTo>
                      <a:cubicBezTo>
                        <a:pt x="14" y="0"/>
                        <a:pt x="14" y="0"/>
                        <a:pt x="14" y="0"/>
                      </a:cubicBezTo>
                      <a:cubicBezTo>
                        <a:pt x="0" y="0"/>
                        <a:pt x="0" y="0"/>
                        <a:pt x="0" y="0"/>
                      </a:cubicBezTo>
                      <a:cubicBezTo>
                        <a:pt x="0" y="48"/>
                        <a:pt x="0" y="194"/>
                        <a:pt x="0" y="200"/>
                      </a:cubicBezTo>
                      <a:cubicBezTo>
                        <a:pt x="0" y="209"/>
                        <a:pt x="17" y="225"/>
                        <a:pt x="122" y="281"/>
                      </a:cubicBezTo>
                      <a:cubicBezTo>
                        <a:pt x="205" y="338"/>
                        <a:pt x="243" y="368"/>
                        <a:pt x="243" y="433"/>
                      </a:cubicBezTo>
                      <a:close/>
                    </a:path>
                  </a:pathLst>
                </a:custGeom>
                <a:solidFill>
                  <a:schemeClr val="accent4">
                    <a:lumMod val="75000"/>
                  </a:schemeClr>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96" name="Freeform 36"/>
                <p:cNvSpPr>
                  <a:spLocks/>
                </p:cNvSpPr>
                <p:nvPr/>
              </p:nvSpPr>
              <p:spPr bwMode="auto">
                <a:xfrm>
                  <a:off x="2569450" y="3585786"/>
                  <a:ext cx="372443" cy="266136"/>
                </a:xfrm>
                <a:custGeom>
                  <a:avLst/>
                  <a:gdLst>
                    <a:gd name="T0" fmla="*/ 213 w 213"/>
                    <a:gd name="T1" fmla="*/ 152 h 153"/>
                    <a:gd name="T2" fmla="*/ 92 w 213"/>
                    <a:gd name="T3" fmla="*/ 0 h 153"/>
                    <a:gd name="T4" fmla="*/ 0 w 213"/>
                    <a:gd name="T5" fmla="*/ 58 h 153"/>
                    <a:gd name="T6" fmla="*/ 0 w 213"/>
                    <a:gd name="T7" fmla="*/ 153 h 153"/>
                    <a:gd name="T8" fmla="*/ 213 w 213"/>
                    <a:gd name="T9" fmla="*/ 153 h 153"/>
                    <a:gd name="T10" fmla="*/ 213 w 213"/>
                    <a:gd name="T11" fmla="*/ 152 h 153"/>
                  </a:gdLst>
                  <a:ahLst/>
                  <a:cxnLst>
                    <a:cxn ang="0">
                      <a:pos x="T0" y="T1"/>
                    </a:cxn>
                    <a:cxn ang="0">
                      <a:pos x="T2" y="T3"/>
                    </a:cxn>
                    <a:cxn ang="0">
                      <a:pos x="T4" y="T5"/>
                    </a:cxn>
                    <a:cxn ang="0">
                      <a:pos x="T6" y="T7"/>
                    </a:cxn>
                    <a:cxn ang="0">
                      <a:pos x="T8" y="T9"/>
                    </a:cxn>
                    <a:cxn ang="0">
                      <a:pos x="T10" y="T11"/>
                    </a:cxn>
                  </a:cxnLst>
                  <a:rect l="0" t="0" r="r" b="b"/>
                  <a:pathLst>
                    <a:path w="213" h="153">
                      <a:moveTo>
                        <a:pt x="213" y="152"/>
                      </a:moveTo>
                      <a:cubicBezTo>
                        <a:pt x="213" y="87"/>
                        <a:pt x="175" y="57"/>
                        <a:pt x="92" y="0"/>
                      </a:cubicBezTo>
                      <a:cubicBezTo>
                        <a:pt x="46" y="18"/>
                        <a:pt x="0" y="47"/>
                        <a:pt x="0" y="58"/>
                      </a:cubicBezTo>
                      <a:cubicBezTo>
                        <a:pt x="0" y="58"/>
                        <a:pt x="0" y="96"/>
                        <a:pt x="0" y="153"/>
                      </a:cubicBezTo>
                      <a:cubicBezTo>
                        <a:pt x="213" y="153"/>
                        <a:pt x="213" y="153"/>
                        <a:pt x="213" y="153"/>
                      </a:cubicBezTo>
                      <a:cubicBezTo>
                        <a:pt x="213" y="153"/>
                        <a:pt x="213" y="152"/>
                        <a:pt x="213" y="152"/>
                      </a:cubicBezTo>
                      <a:close/>
                    </a:path>
                  </a:pathLst>
                </a:custGeom>
                <a:solidFill>
                  <a:schemeClr val="accent4"/>
                </a:solidFill>
                <a:ln>
                  <a:noFill/>
                </a:ln>
              </p:spPr>
              <p:txBody>
                <a:bodyPr vert="horz" wrap="square" lIns="91440" tIns="45721" rIns="91440" bIns="45721" numCol="1" anchor="t" anchorCtr="0" compatLnSpc="1">
                  <a:prstTxWarp prst="textNoShape">
                    <a:avLst/>
                  </a:prstTxWarp>
                </a:bodyPr>
                <a:lstStyle/>
                <a:p>
                  <a:endParaRPr lang="en-US" sz="1801"/>
                </a:p>
              </p:txBody>
            </p:sp>
          </p:grpSp>
        </p:grpSp>
        <p:sp>
          <p:nvSpPr>
            <p:cNvPr id="90" name="TextBox 89"/>
            <p:cNvSpPr txBox="1"/>
            <p:nvPr/>
          </p:nvSpPr>
          <p:spPr>
            <a:xfrm>
              <a:off x="3108617" y="2783757"/>
              <a:ext cx="374141" cy="207749"/>
            </a:xfrm>
            <a:prstGeom prst="rect">
              <a:avLst/>
            </a:prstGeom>
            <a:noFill/>
          </p:spPr>
          <p:txBody>
            <a:bodyPr wrap="none" rtlCol="0" anchor="ctr">
              <a:spAutoFit/>
            </a:bodyPr>
            <a:lstStyle/>
            <a:p>
              <a:pPr algn="ctr"/>
              <a:r>
                <a:rPr lang="en-US" sz="1200" b="1" dirty="0">
                  <a:solidFill>
                    <a:schemeClr val="bg1">
                      <a:lumMod val="50000"/>
                    </a:schemeClr>
                  </a:solidFill>
                </a:rPr>
                <a:t>40%</a:t>
              </a:r>
            </a:p>
          </p:txBody>
        </p:sp>
      </p:grpSp>
      <p:grpSp>
        <p:nvGrpSpPr>
          <p:cNvPr id="108" name="Group 107"/>
          <p:cNvGrpSpPr/>
          <p:nvPr/>
        </p:nvGrpSpPr>
        <p:grpSpPr>
          <a:xfrm>
            <a:off x="4963481" y="2817608"/>
            <a:ext cx="514461" cy="2344760"/>
            <a:chOff x="3722613" y="2113206"/>
            <a:chExt cx="385846" cy="1758570"/>
          </a:xfrm>
        </p:grpSpPr>
        <p:grpSp>
          <p:nvGrpSpPr>
            <p:cNvPr id="109" name="Group 5"/>
            <p:cNvGrpSpPr/>
            <p:nvPr/>
          </p:nvGrpSpPr>
          <p:grpSpPr>
            <a:xfrm>
              <a:off x="3732030" y="2113206"/>
              <a:ext cx="376429" cy="1758570"/>
              <a:chOff x="3987919" y="2415991"/>
              <a:chExt cx="362056" cy="2131736"/>
            </a:xfrm>
          </p:grpSpPr>
          <p:grpSp>
            <p:nvGrpSpPr>
              <p:cNvPr id="111" name="Group 110"/>
              <p:cNvGrpSpPr/>
              <p:nvPr/>
            </p:nvGrpSpPr>
            <p:grpSpPr>
              <a:xfrm>
                <a:off x="4024127" y="2955404"/>
                <a:ext cx="289643" cy="1592323"/>
                <a:chOff x="2567251" y="2322860"/>
                <a:chExt cx="404701" cy="2224864"/>
              </a:xfrm>
            </p:grpSpPr>
            <p:grpSp>
              <p:nvGrpSpPr>
                <p:cNvPr id="117" name="Group 116"/>
                <p:cNvGrpSpPr/>
                <p:nvPr/>
              </p:nvGrpSpPr>
              <p:grpSpPr>
                <a:xfrm>
                  <a:off x="2567251" y="4241999"/>
                  <a:ext cx="404701" cy="305725"/>
                  <a:chOff x="1597026" y="5084763"/>
                  <a:chExt cx="876300" cy="661988"/>
                </a:xfrm>
              </p:grpSpPr>
              <p:grpSp>
                <p:nvGrpSpPr>
                  <p:cNvPr id="120" name="Group 119"/>
                  <p:cNvGrpSpPr/>
                  <p:nvPr/>
                </p:nvGrpSpPr>
                <p:grpSpPr>
                  <a:xfrm>
                    <a:off x="1597026" y="5084763"/>
                    <a:ext cx="876300" cy="661988"/>
                    <a:chOff x="1597026" y="5084763"/>
                    <a:chExt cx="876300" cy="661988"/>
                  </a:xfrm>
                </p:grpSpPr>
                <p:sp>
                  <p:nvSpPr>
                    <p:cNvPr id="125" name="Freeform 29"/>
                    <p:cNvSpPr>
                      <a:spLocks/>
                    </p:cNvSpPr>
                    <p:nvPr/>
                  </p:nvSpPr>
                  <p:spPr bwMode="auto">
                    <a:xfrm>
                      <a:off x="1597026" y="5084763"/>
                      <a:ext cx="876300" cy="661988"/>
                    </a:xfrm>
                    <a:custGeom>
                      <a:avLst/>
                      <a:gdLst>
                        <a:gd name="T0" fmla="*/ 0 w 552"/>
                        <a:gd name="T1" fmla="*/ 0 h 417"/>
                        <a:gd name="T2" fmla="*/ 277 w 552"/>
                        <a:gd name="T3" fmla="*/ 417 h 417"/>
                        <a:gd name="T4" fmla="*/ 552 w 552"/>
                        <a:gd name="T5" fmla="*/ 0 h 417"/>
                        <a:gd name="T6" fmla="*/ 0 w 552"/>
                        <a:gd name="T7" fmla="*/ 0 h 417"/>
                      </a:gdLst>
                      <a:ahLst/>
                      <a:cxnLst>
                        <a:cxn ang="0">
                          <a:pos x="T0" y="T1"/>
                        </a:cxn>
                        <a:cxn ang="0">
                          <a:pos x="T2" y="T3"/>
                        </a:cxn>
                        <a:cxn ang="0">
                          <a:pos x="T4" y="T5"/>
                        </a:cxn>
                        <a:cxn ang="0">
                          <a:pos x="T6" y="T7"/>
                        </a:cxn>
                      </a:cxnLst>
                      <a:rect l="0" t="0" r="r" b="b"/>
                      <a:pathLst>
                        <a:path w="552" h="417">
                          <a:moveTo>
                            <a:pt x="0" y="0"/>
                          </a:moveTo>
                          <a:lnTo>
                            <a:pt x="277" y="417"/>
                          </a:lnTo>
                          <a:lnTo>
                            <a:pt x="552" y="0"/>
                          </a:lnTo>
                          <a:lnTo>
                            <a:pt x="0" y="0"/>
                          </a:ln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126" name="Freeform 30"/>
                    <p:cNvSpPr>
                      <a:spLocks/>
                    </p:cNvSpPr>
                    <p:nvPr/>
                  </p:nvSpPr>
                  <p:spPr bwMode="auto">
                    <a:xfrm>
                      <a:off x="1793876" y="5084763"/>
                      <a:ext cx="242888" cy="661988"/>
                    </a:xfrm>
                    <a:custGeom>
                      <a:avLst/>
                      <a:gdLst>
                        <a:gd name="T0" fmla="*/ 0 w 153"/>
                        <a:gd name="T1" fmla="*/ 0 h 417"/>
                        <a:gd name="T2" fmla="*/ 153 w 153"/>
                        <a:gd name="T3" fmla="*/ 417 h 417"/>
                        <a:gd name="T4" fmla="*/ 153 w 153"/>
                        <a:gd name="T5" fmla="*/ 417 h 417"/>
                        <a:gd name="T6" fmla="*/ 153 w 153"/>
                        <a:gd name="T7" fmla="*/ 0 h 417"/>
                        <a:gd name="T8" fmla="*/ 0 w 153"/>
                        <a:gd name="T9" fmla="*/ 0 h 417"/>
                      </a:gdLst>
                      <a:ahLst/>
                      <a:cxnLst>
                        <a:cxn ang="0">
                          <a:pos x="T0" y="T1"/>
                        </a:cxn>
                        <a:cxn ang="0">
                          <a:pos x="T2" y="T3"/>
                        </a:cxn>
                        <a:cxn ang="0">
                          <a:pos x="T4" y="T5"/>
                        </a:cxn>
                        <a:cxn ang="0">
                          <a:pos x="T6" y="T7"/>
                        </a:cxn>
                        <a:cxn ang="0">
                          <a:pos x="T8" y="T9"/>
                        </a:cxn>
                      </a:cxnLst>
                      <a:rect l="0" t="0" r="r" b="b"/>
                      <a:pathLst>
                        <a:path w="153" h="417">
                          <a:moveTo>
                            <a:pt x="0" y="0"/>
                          </a:moveTo>
                          <a:lnTo>
                            <a:pt x="153" y="417"/>
                          </a:lnTo>
                          <a:lnTo>
                            <a:pt x="153" y="417"/>
                          </a:lnTo>
                          <a:lnTo>
                            <a:pt x="153" y="0"/>
                          </a:lnTo>
                          <a:lnTo>
                            <a:pt x="0" y="0"/>
                          </a:lnTo>
                          <a:close/>
                        </a:path>
                      </a:pathLst>
                    </a:custGeom>
                    <a:solidFill>
                      <a:schemeClr val="bg1">
                        <a:lumMod val="85000"/>
                      </a:schemeClr>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127" name="Freeform 31"/>
                    <p:cNvSpPr>
                      <a:spLocks/>
                    </p:cNvSpPr>
                    <p:nvPr/>
                  </p:nvSpPr>
                  <p:spPr bwMode="auto">
                    <a:xfrm>
                      <a:off x="2036763" y="5084763"/>
                      <a:ext cx="239713" cy="661988"/>
                    </a:xfrm>
                    <a:custGeom>
                      <a:avLst/>
                      <a:gdLst>
                        <a:gd name="T0" fmla="*/ 0 w 151"/>
                        <a:gd name="T1" fmla="*/ 0 h 417"/>
                        <a:gd name="T2" fmla="*/ 0 w 151"/>
                        <a:gd name="T3" fmla="*/ 417 h 417"/>
                        <a:gd name="T4" fmla="*/ 0 w 151"/>
                        <a:gd name="T5" fmla="*/ 417 h 417"/>
                        <a:gd name="T6" fmla="*/ 151 w 151"/>
                        <a:gd name="T7" fmla="*/ 0 h 417"/>
                        <a:gd name="T8" fmla="*/ 0 w 151"/>
                        <a:gd name="T9" fmla="*/ 0 h 417"/>
                      </a:gdLst>
                      <a:ahLst/>
                      <a:cxnLst>
                        <a:cxn ang="0">
                          <a:pos x="T0" y="T1"/>
                        </a:cxn>
                        <a:cxn ang="0">
                          <a:pos x="T2" y="T3"/>
                        </a:cxn>
                        <a:cxn ang="0">
                          <a:pos x="T4" y="T5"/>
                        </a:cxn>
                        <a:cxn ang="0">
                          <a:pos x="T6" y="T7"/>
                        </a:cxn>
                        <a:cxn ang="0">
                          <a:pos x="T8" y="T9"/>
                        </a:cxn>
                      </a:cxnLst>
                      <a:rect l="0" t="0" r="r" b="b"/>
                      <a:pathLst>
                        <a:path w="151" h="417">
                          <a:moveTo>
                            <a:pt x="0" y="0"/>
                          </a:moveTo>
                          <a:lnTo>
                            <a:pt x="0" y="417"/>
                          </a:lnTo>
                          <a:lnTo>
                            <a:pt x="0" y="417"/>
                          </a:lnTo>
                          <a:lnTo>
                            <a:pt x="151" y="0"/>
                          </a:lnTo>
                          <a:lnTo>
                            <a:pt x="0" y="0"/>
                          </a:lnTo>
                          <a:close/>
                        </a:path>
                      </a:pathLst>
                    </a:custGeom>
                    <a:solidFill>
                      <a:schemeClr val="bg1">
                        <a:lumMod val="95000"/>
                      </a:schemeClr>
                    </a:solidFill>
                    <a:ln>
                      <a:noFill/>
                    </a:ln>
                  </p:spPr>
                  <p:txBody>
                    <a:bodyPr vert="horz" wrap="square" lIns="91440" tIns="45721" rIns="91440" bIns="45721" numCol="1" anchor="t" anchorCtr="0" compatLnSpc="1">
                      <a:prstTxWarp prst="textNoShape">
                        <a:avLst/>
                      </a:prstTxWarp>
                    </a:bodyPr>
                    <a:lstStyle/>
                    <a:p>
                      <a:endParaRPr lang="en-US" sz="1801"/>
                    </a:p>
                  </p:txBody>
                </p:sp>
              </p:grpSp>
              <p:grpSp>
                <p:nvGrpSpPr>
                  <p:cNvPr id="121" name="Group 120"/>
                  <p:cNvGrpSpPr/>
                  <p:nvPr/>
                </p:nvGrpSpPr>
                <p:grpSpPr>
                  <a:xfrm>
                    <a:off x="1911351" y="5559425"/>
                    <a:ext cx="247650" cy="187325"/>
                    <a:chOff x="1911351" y="5559425"/>
                    <a:chExt cx="247650" cy="187325"/>
                  </a:xfrm>
                </p:grpSpPr>
                <p:sp>
                  <p:nvSpPr>
                    <p:cNvPr id="122" name="Freeform 32"/>
                    <p:cNvSpPr>
                      <a:spLocks/>
                    </p:cNvSpPr>
                    <p:nvPr/>
                  </p:nvSpPr>
                  <p:spPr bwMode="auto">
                    <a:xfrm>
                      <a:off x="1911351" y="5559425"/>
                      <a:ext cx="247650" cy="187325"/>
                    </a:xfrm>
                    <a:custGeom>
                      <a:avLst/>
                      <a:gdLst>
                        <a:gd name="T0" fmla="*/ 156 w 156"/>
                        <a:gd name="T1" fmla="*/ 0 h 118"/>
                        <a:gd name="T2" fmla="*/ 79 w 156"/>
                        <a:gd name="T3" fmla="*/ 118 h 118"/>
                        <a:gd name="T4" fmla="*/ 0 w 156"/>
                        <a:gd name="T5" fmla="*/ 0 h 118"/>
                        <a:gd name="T6" fmla="*/ 156 w 156"/>
                        <a:gd name="T7" fmla="*/ 0 h 118"/>
                      </a:gdLst>
                      <a:ahLst/>
                      <a:cxnLst>
                        <a:cxn ang="0">
                          <a:pos x="T0" y="T1"/>
                        </a:cxn>
                        <a:cxn ang="0">
                          <a:pos x="T2" y="T3"/>
                        </a:cxn>
                        <a:cxn ang="0">
                          <a:pos x="T4" y="T5"/>
                        </a:cxn>
                        <a:cxn ang="0">
                          <a:pos x="T6" y="T7"/>
                        </a:cxn>
                      </a:cxnLst>
                      <a:rect l="0" t="0" r="r" b="b"/>
                      <a:pathLst>
                        <a:path w="156" h="118">
                          <a:moveTo>
                            <a:pt x="156" y="0"/>
                          </a:moveTo>
                          <a:lnTo>
                            <a:pt x="79" y="118"/>
                          </a:lnTo>
                          <a:lnTo>
                            <a:pt x="0" y="0"/>
                          </a:lnTo>
                          <a:lnTo>
                            <a:pt x="156" y="0"/>
                          </a:lnTo>
                          <a:close/>
                        </a:path>
                      </a:pathLst>
                    </a:custGeom>
                    <a:solidFill>
                      <a:schemeClr val="tx1"/>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123" name="Freeform 33"/>
                    <p:cNvSpPr>
                      <a:spLocks/>
                    </p:cNvSpPr>
                    <p:nvPr/>
                  </p:nvSpPr>
                  <p:spPr bwMode="auto">
                    <a:xfrm>
                      <a:off x="1968501" y="5559425"/>
                      <a:ext cx="136525" cy="187325"/>
                    </a:xfrm>
                    <a:custGeom>
                      <a:avLst/>
                      <a:gdLst>
                        <a:gd name="T0" fmla="*/ 0 w 86"/>
                        <a:gd name="T1" fmla="*/ 0 h 118"/>
                        <a:gd name="T2" fmla="*/ 86 w 86"/>
                        <a:gd name="T3" fmla="*/ 0 h 118"/>
                        <a:gd name="T4" fmla="*/ 43 w 86"/>
                        <a:gd name="T5" fmla="*/ 118 h 118"/>
                        <a:gd name="T6" fmla="*/ 43 w 86"/>
                        <a:gd name="T7" fmla="*/ 118 h 118"/>
                        <a:gd name="T8" fmla="*/ 43 w 86"/>
                        <a:gd name="T9" fmla="*/ 118 h 118"/>
                        <a:gd name="T10" fmla="*/ 0 w 86"/>
                        <a:gd name="T11" fmla="*/ 0 h 118"/>
                      </a:gdLst>
                      <a:ahLst/>
                      <a:cxnLst>
                        <a:cxn ang="0">
                          <a:pos x="T0" y="T1"/>
                        </a:cxn>
                        <a:cxn ang="0">
                          <a:pos x="T2" y="T3"/>
                        </a:cxn>
                        <a:cxn ang="0">
                          <a:pos x="T4" y="T5"/>
                        </a:cxn>
                        <a:cxn ang="0">
                          <a:pos x="T6" y="T7"/>
                        </a:cxn>
                        <a:cxn ang="0">
                          <a:pos x="T8" y="T9"/>
                        </a:cxn>
                        <a:cxn ang="0">
                          <a:pos x="T10" y="T11"/>
                        </a:cxn>
                      </a:cxnLst>
                      <a:rect l="0" t="0" r="r" b="b"/>
                      <a:pathLst>
                        <a:path w="86" h="118">
                          <a:moveTo>
                            <a:pt x="0" y="0"/>
                          </a:moveTo>
                          <a:lnTo>
                            <a:pt x="86" y="0"/>
                          </a:lnTo>
                          <a:lnTo>
                            <a:pt x="43" y="118"/>
                          </a:lnTo>
                          <a:lnTo>
                            <a:pt x="43" y="118"/>
                          </a:lnTo>
                          <a:lnTo>
                            <a:pt x="43" y="118"/>
                          </a:lnTo>
                          <a:lnTo>
                            <a:pt x="0" y="0"/>
                          </a:lnTo>
                          <a:close/>
                        </a:path>
                      </a:pathLst>
                    </a:custGeom>
                    <a:solidFill>
                      <a:schemeClr val="tx1">
                        <a:lumMod val="75000"/>
                        <a:lumOff val="25000"/>
                      </a:schemeClr>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124" name="Freeform 34"/>
                    <p:cNvSpPr>
                      <a:spLocks/>
                    </p:cNvSpPr>
                    <p:nvPr/>
                  </p:nvSpPr>
                  <p:spPr bwMode="auto">
                    <a:xfrm>
                      <a:off x="2036763" y="5559425"/>
                      <a:ext cx="68263" cy="187325"/>
                    </a:xfrm>
                    <a:custGeom>
                      <a:avLst/>
                      <a:gdLst>
                        <a:gd name="T0" fmla="*/ 0 w 43"/>
                        <a:gd name="T1" fmla="*/ 0 h 118"/>
                        <a:gd name="T2" fmla="*/ 43 w 43"/>
                        <a:gd name="T3" fmla="*/ 0 h 118"/>
                        <a:gd name="T4" fmla="*/ 0 w 43"/>
                        <a:gd name="T5" fmla="*/ 118 h 118"/>
                        <a:gd name="T6" fmla="*/ 0 w 43"/>
                        <a:gd name="T7" fmla="*/ 118 h 118"/>
                        <a:gd name="T8" fmla="*/ 0 w 43"/>
                        <a:gd name="T9" fmla="*/ 118 h 118"/>
                        <a:gd name="T10" fmla="*/ 0 w 43"/>
                        <a:gd name="T11" fmla="*/ 0 h 118"/>
                      </a:gdLst>
                      <a:ahLst/>
                      <a:cxnLst>
                        <a:cxn ang="0">
                          <a:pos x="T0" y="T1"/>
                        </a:cxn>
                        <a:cxn ang="0">
                          <a:pos x="T2" y="T3"/>
                        </a:cxn>
                        <a:cxn ang="0">
                          <a:pos x="T4" y="T5"/>
                        </a:cxn>
                        <a:cxn ang="0">
                          <a:pos x="T6" y="T7"/>
                        </a:cxn>
                        <a:cxn ang="0">
                          <a:pos x="T8" y="T9"/>
                        </a:cxn>
                        <a:cxn ang="0">
                          <a:pos x="T10" y="T11"/>
                        </a:cxn>
                      </a:cxnLst>
                      <a:rect l="0" t="0" r="r" b="b"/>
                      <a:pathLst>
                        <a:path w="43" h="118">
                          <a:moveTo>
                            <a:pt x="0" y="0"/>
                          </a:moveTo>
                          <a:lnTo>
                            <a:pt x="43" y="0"/>
                          </a:lnTo>
                          <a:lnTo>
                            <a:pt x="0" y="118"/>
                          </a:lnTo>
                          <a:lnTo>
                            <a:pt x="0" y="118"/>
                          </a:lnTo>
                          <a:lnTo>
                            <a:pt x="0" y="118"/>
                          </a:lnTo>
                          <a:lnTo>
                            <a:pt x="0" y="0"/>
                          </a:lnTo>
                          <a:close/>
                        </a:path>
                      </a:pathLst>
                    </a:custGeom>
                    <a:solidFill>
                      <a:schemeClr val="tx1">
                        <a:lumMod val="50000"/>
                        <a:lumOff val="50000"/>
                      </a:schemeClr>
                    </a:solidFill>
                    <a:ln>
                      <a:noFill/>
                    </a:ln>
                  </p:spPr>
                  <p:txBody>
                    <a:bodyPr vert="horz" wrap="square" lIns="91440" tIns="45721" rIns="91440" bIns="45721" numCol="1" anchor="t" anchorCtr="0" compatLnSpc="1">
                      <a:prstTxWarp prst="textNoShape">
                        <a:avLst/>
                      </a:prstTxWarp>
                    </a:bodyPr>
                    <a:lstStyle/>
                    <a:p>
                      <a:endParaRPr lang="en-US" sz="1801"/>
                    </a:p>
                  </p:txBody>
                </p:sp>
              </p:grpSp>
            </p:grpSp>
            <p:sp>
              <p:nvSpPr>
                <p:cNvPr id="118" name="Freeform 37"/>
                <p:cNvSpPr>
                  <a:spLocks/>
                </p:cNvSpPr>
                <p:nvPr/>
              </p:nvSpPr>
              <p:spPr bwMode="auto">
                <a:xfrm>
                  <a:off x="2941893" y="2322860"/>
                  <a:ext cx="28595" cy="1920604"/>
                </a:xfrm>
                <a:custGeom>
                  <a:avLst/>
                  <a:gdLst>
                    <a:gd name="T0" fmla="*/ 0 w 16"/>
                    <a:gd name="T1" fmla="*/ 0 h 433"/>
                    <a:gd name="T2" fmla="*/ 0 w 16"/>
                    <a:gd name="T3" fmla="*/ 433 h 433"/>
                    <a:gd name="T4" fmla="*/ 16 w 16"/>
                    <a:gd name="T5" fmla="*/ 433 h 433"/>
                    <a:gd name="T6" fmla="*/ 16 w 16"/>
                    <a:gd name="T7" fmla="*/ 0 h 433"/>
                    <a:gd name="T8" fmla="*/ 0 w 16"/>
                    <a:gd name="T9" fmla="*/ 0 h 433"/>
                  </a:gdLst>
                  <a:ahLst/>
                  <a:cxnLst>
                    <a:cxn ang="0">
                      <a:pos x="T0" y="T1"/>
                    </a:cxn>
                    <a:cxn ang="0">
                      <a:pos x="T2" y="T3"/>
                    </a:cxn>
                    <a:cxn ang="0">
                      <a:pos x="T4" y="T5"/>
                    </a:cxn>
                    <a:cxn ang="0">
                      <a:pos x="T6" y="T7"/>
                    </a:cxn>
                    <a:cxn ang="0">
                      <a:pos x="T8" y="T9"/>
                    </a:cxn>
                  </a:cxnLst>
                  <a:rect l="0" t="0" r="r" b="b"/>
                  <a:pathLst>
                    <a:path w="16" h="433">
                      <a:moveTo>
                        <a:pt x="0" y="0"/>
                      </a:moveTo>
                      <a:cubicBezTo>
                        <a:pt x="0" y="48"/>
                        <a:pt x="0" y="297"/>
                        <a:pt x="0" y="433"/>
                      </a:cubicBezTo>
                      <a:cubicBezTo>
                        <a:pt x="16" y="433"/>
                        <a:pt x="16" y="433"/>
                        <a:pt x="16" y="433"/>
                      </a:cubicBezTo>
                      <a:cubicBezTo>
                        <a:pt x="16" y="317"/>
                        <a:pt x="16" y="116"/>
                        <a:pt x="16" y="0"/>
                      </a:cubicBezTo>
                      <a:lnTo>
                        <a:pt x="0" y="0"/>
                      </a:lnTo>
                      <a:close/>
                    </a:path>
                  </a:pathLst>
                </a:custGeom>
                <a:solidFill>
                  <a:schemeClr val="accent5">
                    <a:lumMod val="75000"/>
                  </a:schemeClr>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119" name="Freeform 38"/>
                <p:cNvSpPr>
                  <a:spLocks/>
                </p:cNvSpPr>
                <p:nvPr/>
              </p:nvSpPr>
              <p:spPr bwMode="auto">
                <a:xfrm>
                  <a:off x="2569450" y="2322860"/>
                  <a:ext cx="372443" cy="1920604"/>
                </a:xfrm>
                <a:custGeom>
                  <a:avLst/>
                  <a:gdLst>
                    <a:gd name="T0" fmla="*/ 213 w 213"/>
                    <a:gd name="T1" fmla="*/ 0 h 433"/>
                    <a:gd name="T2" fmla="*/ 0 w 213"/>
                    <a:gd name="T3" fmla="*/ 0 h 433"/>
                    <a:gd name="T4" fmla="*/ 0 w 213"/>
                    <a:gd name="T5" fmla="*/ 433 h 433"/>
                    <a:gd name="T6" fmla="*/ 213 w 213"/>
                    <a:gd name="T7" fmla="*/ 433 h 433"/>
                    <a:gd name="T8" fmla="*/ 213 w 213"/>
                    <a:gd name="T9" fmla="*/ 0 h 433"/>
                  </a:gdLst>
                  <a:ahLst/>
                  <a:cxnLst>
                    <a:cxn ang="0">
                      <a:pos x="T0" y="T1"/>
                    </a:cxn>
                    <a:cxn ang="0">
                      <a:pos x="T2" y="T3"/>
                    </a:cxn>
                    <a:cxn ang="0">
                      <a:pos x="T4" y="T5"/>
                    </a:cxn>
                    <a:cxn ang="0">
                      <a:pos x="T6" y="T7"/>
                    </a:cxn>
                    <a:cxn ang="0">
                      <a:pos x="T8" y="T9"/>
                    </a:cxn>
                  </a:cxnLst>
                  <a:rect l="0" t="0" r="r" b="b"/>
                  <a:pathLst>
                    <a:path w="213" h="433">
                      <a:moveTo>
                        <a:pt x="213" y="0"/>
                      </a:moveTo>
                      <a:cubicBezTo>
                        <a:pt x="0" y="0"/>
                        <a:pt x="0" y="0"/>
                        <a:pt x="0" y="0"/>
                      </a:cubicBezTo>
                      <a:cubicBezTo>
                        <a:pt x="0" y="117"/>
                        <a:pt x="0" y="317"/>
                        <a:pt x="0" y="433"/>
                      </a:cubicBezTo>
                      <a:cubicBezTo>
                        <a:pt x="213" y="433"/>
                        <a:pt x="213" y="433"/>
                        <a:pt x="213" y="433"/>
                      </a:cubicBezTo>
                      <a:cubicBezTo>
                        <a:pt x="213" y="297"/>
                        <a:pt x="213" y="48"/>
                        <a:pt x="213" y="0"/>
                      </a:cubicBezTo>
                      <a:close/>
                    </a:path>
                  </a:pathLst>
                </a:custGeom>
                <a:solidFill>
                  <a:schemeClr val="accent5"/>
                </a:solidFill>
                <a:ln>
                  <a:noFill/>
                </a:ln>
              </p:spPr>
              <p:txBody>
                <a:bodyPr vert="horz" wrap="square" lIns="91440" tIns="45721" rIns="91440" bIns="45721" numCol="1" anchor="t" anchorCtr="0" compatLnSpc="1">
                  <a:prstTxWarp prst="textNoShape">
                    <a:avLst/>
                  </a:prstTxWarp>
                </a:bodyPr>
                <a:lstStyle/>
                <a:p>
                  <a:endParaRPr lang="en-US" sz="1801"/>
                </a:p>
              </p:txBody>
            </p:sp>
          </p:grpSp>
          <p:grpSp>
            <p:nvGrpSpPr>
              <p:cNvPr id="112" name="Group 111"/>
              <p:cNvGrpSpPr/>
              <p:nvPr/>
            </p:nvGrpSpPr>
            <p:grpSpPr>
              <a:xfrm>
                <a:off x="3987919" y="2415991"/>
                <a:ext cx="362056" cy="539408"/>
                <a:chOff x="2516663" y="3098238"/>
                <a:chExt cx="505877" cy="753684"/>
              </a:xfrm>
            </p:grpSpPr>
            <p:sp>
              <p:nvSpPr>
                <p:cNvPr id="113" name="Freeform 27"/>
                <p:cNvSpPr>
                  <a:spLocks/>
                </p:cNvSpPr>
                <p:nvPr/>
              </p:nvSpPr>
              <p:spPr bwMode="auto">
                <a:xfrm>
                  <a:off x="2516663" y="3098238"/>
                  <a:ext cx="505877" cy="475817"/>
                </a:xfrm>
                <a:custGeom>
                  <a:avLst/>
                  <a:gdLst>
                    <a:gd name="T0" fmla="*/ 289 w 289"/>
                    <a:gd name="T1" fmla="*/ 0 h 274"/>
                    <a:gd name="T2" fmla="*/ 289 w 289"/>
                    <a:gd name="T3" fmla="*/ 200 h 274"/>
                    <a:gd name="T4" fmla="*/ 170 w 289"/>
                    <a:gd name="T5" fmla="*/ 274 h 274"/>
                    <a:gd name="T6" fmla="*/ 38 w 289"/>
                    <a:gd name="T7" fmla="*/ 227 h 274"/>
                    <a:gd name="T8" fmla="*/ 1 w 289"/>
                    <a:gd name="T9" fmla="*/ 200 h 274"/>
                    <a:gd name="T10" fmla="*/ 0 w 289"/>
                    <a:gd name="T11" fmla="*/ 200 h 274"/>
                    <a:gd name="T12" fmla="*/ 0 w 289"/>
                    <a:gd name="T13" fmla="*/ 0 h 274"/>
                    <a:gd name="T14" fmla="*/ 289 w 289"/>
                    <a:gd name="T15" fmla="*/ 0 h 2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274">
                      <a:moveTo>
                        <a:pt x="289" y="0"/>
                      </a:moveTo>
                      <a:cubicBezTo>
                        <a:pt x="289" y="32"/>
                        <a:pt x="289" y="184"/>
                        <a:pt x="289" y="200"/>
                      </a:cubicBezTo>
                      <a:cubicBezTo>
                        <a:pt x="289" y="215"/>
                        <a:pt x="211" y="254"/>
                        <a:pt x="170" y="274"/>
                      </a:cubicBezTo>
                      <a:cubicBezTo>
                        <a:pt x="114" y="262"/>
                        <a:pt x="80" y="250"/>
                        <a:pt x="38" y="227"/>
                      </a:cubicBezTo>
                      <a:cubicBezTo>
                        <a:pt x="30" y="223"/>
                        <a:pt x="2" y="201"/>
                        <a:pt x="1" y="200"/>
                      </a:cubicBezTo>
                      <a:cubicBezTo>
                        <a:pt x="0" y="200"/>
                        <a:pt x="0" y="200"/>
                        <a:pt x="0" y="200"/>
                      </a:cubicBezTo>
                      <a:cubicBezTo>
                        <a:pt x="0" y="0"/>
                        <a:pt x="0" y="0"/>
                        <a:pt x="0" y="0"/>
                      </a:cubicBezTo>
                      <a:lnTo>
                        <a:pt x="289"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114" name="Freeform 28"/>
                <p:cNvSpPr>
                  <a:spLocks/>
                </p:cNvSpPr>
                <p:nvPr/>
              </p:nvSpPr>
              <p:spPr bwMode="auto">
                <a:xfrm>
                  <a:off x="2775467" y="3098238"/>
                  <a:ext cx="247073" cy="475817"/>
                </a:xfrm>
                <a:custGeom>
                  <a:avLst/>
                  <a:gdLst>
                    <a:gd name="T0" fmla="*/ 129 w 141"/>
                    <a:gd name="T1" fmla="*/ 190 h 274"/>
                    <a:gd name="T2" fmla="*/ 129 w 141"/>
                    <a:gd name="T3" fmla="*/ 0 h 274"/>
                    <a:gd name="T4" fmla="*/ 141 w 141"/>
                    <a:gd name="T5" fmla="*/ 0 h 274"/>
                    <a:gd name="T6" fmla="*/ 141 w 141"/>
                    <a:gd name="T7" fmla="*/ 200 h 274"/>
                    <a:gd name="T8" fmla="*/ 22 w 141"/>
                    <a:gd name="T9" fmla="*/ 274 h 274"/>
                    <a:gd name="T10" fmla="*/ 0 w 141"/>
                    <a:gd name="T11" fmla="*/ 266 h 274"/>
                    <a:gd name="T12" fmla="*/ 129 w 141"/>
                    <a:gd name="T13" fmla="*/ 190 h 274"/>
                  </a:gdLst>
                  <a:ahLst/>
                  <a:cxnLst>
                    <a:cxn ang="0">
                      <a:pos x="T0" y="T1"/>
                    </a:cxn>
                    <a:cxn ang="0">
                      <a:pos x="T2" y="T3"/>
                    </a:cxn>
                    <a:cxn ang="0">
                      <a:pos x="T4" y="T5"/>
                    </a:cxn>
                    <a:cxn ang="0">
                      <a:pos x="T6" y="T7"/>
                    </a:cxn>
                    <a:cxn ang="0">
                      <a:pos x="T8" y="T9"/>
                    </a:cxn>
                    <a:cxn ang="0">
                      <a:pos x="T10" y="T11"/>
                    </a:cxn>
                    <a:cxn ang="0">
                      <a:pos x="T12" y="T13"/>
                    </a:cxn>
                  </a:cxnLst>
                  <a:rect l="0" t="0" r="r" b="b"/>
                  <a:pathLst>
                    <a:path w="141" h="274">
                      <a:moveTo>
                        <a:pt x="129" y="190"/>
                      </a:moveTo>
                      <a:cubicBezTo>
                        <a:pt x="129" y="182"/>
                        <a:pt x="129" y="41"/>
                        <a:pt x="129" y="0"/>
                      </a:cubicBezTo>
                      <a:cubicBezTo>
                        <a:pt x="141" y="0"/>
                        <a:pt x="141" y="0"/>
                        <a:pt x="141" y="0"/>
                      </a:cubicBezTo>
                      <a:cubicBezTo>
                        <a:pt x="141" y="32"/>
                        <a:pt x="141" y="184"/>
                        <a:pt x="141" y="200"/>
                      </a:cubicBezTo>
                      <a:cubicBezTo>
                        <a:pt x="141" y="215"/>
                        <a:pt x="63" y="254"/>
                        <a:pt x="22" y="274"/>
                      </a:cubicBezTo>
                      <a:cubicBezTo>
                        <a:pt x="14" y="271"/>
                        <a:pt x="7" y="268"/>
                        <a:pt x="0" y="266"/>
                      </a:cubicBezTo>
                      <a:cubicBezTo>
                        <a:pt x="0" y="266"/>
                        <a:pt x="129" y="210"/>
                        <a:pt x="129" y="190"/>
                      </a:cubicBezTo>
                      <a:close/>
                    </a:path>
                  </a:pathLst>
                </a:custGeom>
                <a:solidFill>
                  <a:schemeClr val="accent5"/>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115" name="Freeform 35"/>
                <p:cNvSpPr>
                  <a:spLocks/>
                </p:cNvSpPr>
                <p:nvPr/>
              </p:nvSpPr>
              <p:spPr bwMode="auto">
                <a:xfrm>
                  <a:off x="2516663" y="3098238"/>
                  <a:ext cx="453823" cy="753682"/>
                </a:xfrm>
                <a:custGeom>
                  <a:avLst/>
                  <a:gdLst>
                    <a:gd name="T0" fmla="*/ 243 w 259"/>
                    <a:gd name="T1" fmla="*/ 433 h 434"/>
                    <a:gd name="T2" fmla="*/ 243 w 259"/>
                    <a:gd name="T3" fmla="*/ 434 h 434"/>
                    <a:gd name="T4" fmla="*/ 259 w 259"/>
                    <a:gd name="T5" fmla="*/ 434 h 434"/>
                    <a:gd name="T6" fmla="*/ 259 w 259"/>
                    <a:gd name="T7" fmla="*/ 344 h 434"/>
                    <a:gd name="T8" fmla="*/ 179 w 259"/>
                    <a:gd name="T9" fmla="*/ 277 h 434"/>
                    <a:gd name="T10" fmla="*/ 28 w 259"/>
                    <a:gd name="T11" fmla="*/ 215 h 434"/>
                    <a:gd name="T12" fmla="*/ 14 w 259"/>
                    <a:gd name="T13" fmla="*/ 184 h 434"/>
                    <a:gd name="T14" fmla="*/ 14 w 259"/>
                    <a:gd name="T15" fmla="*/ 0 h 434"/>
                    <a:gd name="T16" fmla="*/ 0 w 259"/>
                    <a:gd name="T17" fmla="*/ 0 h 434"/>
                    <a:gd name="T18" fmla="*/ 0 w 259"/>
                    <a:gd name="T19" fmla="*/ 200 h 434"/>
                    <a:gd name="T20" fmla="*/ 122 w 259"/>
                    <a:gd name="T21" fmla="*/ 281 h 434"/>
                    <a:gd name="T22" fmla="*/ 243 w 259"/>
                    <a:gd name="T23" fmla="*/ 43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34">
                      <a:moveTo>
                        <a:pt x="243" y="433"/>
                      </a:moveTo>
                      <a:cubicBezTo>
                        <a:pt x="243" y="433"/>
                        <a:pt x="243" y="434"/>
                        <a:pt x="243" y="434"/>
                      </a:cubicBezTo>
                      <a:cubicBezTo>
                        <a:pt x="259" y="434"/>
                        <a:pt x="259" y="434"/>
                        <a:pt x="259" y="434"/>
                      </a:cubicBezTo>
                      <a:cubicBezTo>
                        <a:pt x="259" y="380"/>
                        <a:pt x="259" y="345"/>
                        <a:pt x="259" y="344"/>
                      </a:cubicBezTo>
                      <a:cubicBezTo>
                        <a:pt x="259" y="332"/>
                        <a:pt x="236" y="297"/>
                        <a:pt x="179" y="277"/>
                      </a:cubicBezTo>
                      <a:cubicBezTo>
                        <a:pt x="101" y="249"/>
                        <a:pt x="40" y="222"/>
                        <a:pt x="28" y="215"/>
                      </a:cubicBezTo>
                      <a:cubicBezTo>
                        <a:pt x="9" y="205"/>
                        <a:pt x="14" y="184"/>
                        <a:pt x="14" y="184"/>
                      </a:cubicBezTo>
                      <a:cubicBezTo>
                        <a:pt x="14" y="0"/>
                        <a:pt x="14" y="0"/>
                        <a:pt x="14" y="0"/>
                      </a:cubicBezTo>
                      <a:cubicBezTo>
                        <a:pt x="0" y="0"/>
                        <a:pt x="0" y="0"/>
                        <a:pt x="0" y="0"/>
                      </a:cubicBezTo>
                      <a:cubicBezTo>
                        <a:pt x="0" y="48"/>
                        <a:pt x="0" y="194"/>
                        <a:pt x="0" y="200"/>
                      </a:cubicBezTo>
                      <a:cubicBezTo>
                        <a:pt x="0" y="209"/>
                        <a:pt x="17" y="225"/>
                        <a:pt x="122" y="281"/>
                      </a:cubicBezTo>
                      <a:cubicBezTo>
                        <a:pt x="205" y="338"/>
                        <a:pt x="243" y="368"/>
                        <a:pt x="243" y="433"/>
                      </a:cubicBezTo>
                      <a:close/>
                    </a:path>
                  </a:pathLst>
                </a:custGeom>
                <a:solidFill>
                  <a:schemeClr val="accent5">
                    <a:lumMod val="75000"/>
                  </a:schemeClr>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116" name="Freeform 36"/>
                <p:cNvSpPr>
                  <a:spLocks/>
                </p:cNvSpPr>
                <p:nvPr/>
              </p:nvSpPr>
              <p:spPr bwMode="auto">
                <a:xfrm>
                  <a:off x="2569450" y="3585786"/>
                  <a:ext cx="372443" cy="266136"/>
                </a:xfrm>
                <a:custGeom>
                  <a:avLst/>
                  <a:gdLst>
                    <a:gd name="T0" fmla="*/ 213 w 213"/>
                    <a:gd name="T1" fmla="*/ 152 h 153"/>
                    <a:gd name="T2" fmla="*/ 92 w 213"/>
                    <a:gd name="T3" fmla="*/ 0 h 153"/>
                    <a:gd name="T4" fmla="*/ 0 w 213"/>
                    <a:gd name="T5" fmla="*/ 58 h 153"/>
                    <a:gd name="T6" fmla="*/ 0 w 213"/>
                    <a:gd name="T7" fmla="*/ 153 h 153"/>
                    <a:gd name="T8" fmla="*/ 213 w 213"/>
                    <a:gd name="T9" fmla="*/ 153 h 153"/>
                    <a:gd name="T10" fmla="*/ 213 w 213"/>
                    <a:gd name="T11" fmla="*/ 152 h 153"/>
                  </a:gdLst>
                  <a:ahLst/>
                  <a:cxnLst>
                    <a:cxn ang="0">
                      <a:pos x="T0" y="T1"/>
                    </a:cxn>
                    <a:cxn ang="0">
                      <a:pos x="T2" y="T3"/>
                    </a:cxn>
                    <a:cxn ang="0">
                      <a:pos x="T4" y="T5"/>
                    </a:cxn>
                    <a:cxn ang="0">
                      <a:pos x="T6" y="T7"/>
                    </a:cxn>
                    <a:cxn ang="0">
                      <a:pos x="T8" y="T9"/>
                    </a:cxn>
                    <a:cxn ang="0">
                      <a:pos x="T10" y="T11"/>
                    </a:cxn>
                  </a:cxnLst>
                  <a:rect l="0" t="0" r="r" b="b"/>
                  <a:pathLst>
                    <a:path w="213" h="153">
                      <a:moveTo>
                        <a:pt x="213" y="152"/>
                      </a:moveTo>
                      <a:cubicBezTo>
                        <a:pt x="213" y="87"/>
                        <a:pt x="175" y="57"/>
                        <a:pt x="92" y="0"/>
                      </a:cubicBezTo>
                      <a:cubicBezTo>
                        <a:pt x="46" y="18"/>
                        <a:pt x="0" y="47"/>
                        <a:pt x="0" y="58"/>
                      </a:cubicBezTo>
                      <a:cubicBezTo>
                        <a:pt x="0" y="58"/>
                        <a:pt x="0" y="96"/>
                        <a:pt x="0" y="153"/>
                      </a:cubicBezTo>
                      <a:cubicBezTo>
                        <a:pt x="213" y="153"/>
                        <a:pt x="213" y="153"/>
                        <a:pt x="213" y="153"/>
                      </a:cubicBezTo>
                      <a:cubicBezTo>
                        <a:pt x="213" y="153"/>
                        <a:pt x="213" y="152"/>
                        <a:pt x="213" y="152"/>
                      </a:cubicBezTo>
                      <a:close/>
                    </a:path>
                  </a:pathLst>
                </a:custGeom>
                <a:solidFill>
                  <a:schemeClr val="accent5"/>
                </a:solidFill>
                <a:ln>
                  <a:noFill/>
                </a:ln>
              </p:spPr>
              <p:txBody>
                <a:bodyPr vert="horz" wrap="square" lIns="91440" tIns="45721" rIns="91440" bIns="45721" numCol="1" anchor="t" anchorCtr="0" compatLnSpc="1">
                  <a:prstTxWarp prst="textNoShape">
                    <a:avLst/>
                  </a:prstTxWarp>
                </a:bodyPr>
                <a:lstStyle/>
                <a:p>
                  <a:endParaRPr lang="en-US" sz="1801"/>
                </a:p>
              </p:txBody>
            </p:sp>
          </p:grpSp>
        </p:grpSp>
        <p:sp>
          <p:nvSpPr>
            <p:cNvPr id="110" name="TextBox 109"/>
            <p:cNvSpPr txBox="1"/>
            <p:nvPr/>
          </p:nvSpPr>
          <p:spPr>
            <a:xfrm>
              <a:off x="3722613" y="2139413"/>
              <a:ext cx="374141" cy="207749"/>
            </a:xfrm>
            <a:prstGeom prst="rect">
              <a:avLst/>
            </a:prstGeom>
            <a:noFill/>
          </p:spPr>
          <p:txBody>
            <a:bodyPr wrap="none" rtlCol="0" anchor="ctr">
              <a:spAutoFit/>
            </a:bodyPr>
            <a:lstStyle/>
            <a:p>
              <a:pPr algn="ctr"/>
              <a:r>
                <a:rPr lang="en-US" sz="1200" b="1" dirty="0">
                  <a:solidFill>
                    <a:schemeClr val="bg1">
                      <a:lumMod val="50000"/>
                    </a:schemeClr>
                  </a:solidFill>
                </a:rPr>
                <a:t>80%</a:t>
              </a:r>
            </a:p>
          </p:txBody>
        </p:sp>
      </p:grpSp>
      <p:grpSp>
        <p:nvGrpSpPr>
          <p:cNvPr id="128" name="Group 127"/>
          <p:cNvGrpSpPr/>
          <p:nvPr/>
        </p:nvGrpSpPr>
        <p:grpSpPr>
          <a:xfrm>
            <a:off x="5760928" y="2394242"/>
            <a:ext cx="551754" cy="2768135"/>
            <a:chOff x="4320692" y="1795681"/>
            <a:chExt cx="413815" cy="2076101"/>
          </a:xfrm>
        </p:grpSpPr>
        <p:grpSp>
          <p:nvGrpSpPr>
            <p:cNvPr id="129" name="Group 6"/>
            <p:cNvGrpSpPr/>
            <p:nvPr/>
          </p:nvGrpSpPr>
          <p:grpSpPr>
            <a:xfrm>
              <a:off x="4339390" y="1795681"/>
              <a:ext cx="376428" cy="2076101"/>
              <a:chOff x="4572088" y="2031087"/>
              <a:chExt cx="362054" cy="2516646"/>
            </a:xfrm>
          </p:grpSpPr>
          <p:grpSp>
            <p:nvGrpSpPr>
              <p:cNvPr id="131" name="Group 130"/>
              <p:cNvGrpSpPr/>
              <p:nvPr/>
            </p:nvGrpSpPr>
            <p:grpSpPr>
              <a:xfrm>
                <a:off x="4608295" y="2565406"/>
                <a:ext cx="289643" cy="1982327"/>
                <a:chOff x="4107920" y="1777934"/>
                <a:chExt cx="404701" cy="2769793"/>
              </a:xfrm>
            </p:grpSpPr>
            <p:grpSp>
              <p:nvGrpSpPr>
                <p:cNvPr id="137" name="Group 136"/>
                <p:cNvGrpSpPr/>
                <p:nvPr/>
              </p:nvGrpSpPr>
              <p:grpSpPr>
                <a:xfrm>
                  <a:off x="4107920" y="4242002"/>
                  <a:ext cx="404701" cy="305725"/>
                  <a:chOff x="1597026" y="5084763"/>
                  <a:chExt cx="876300" cy="661988"/>
                </a:xfrm>
              </p:grpSpPr>
              <p:grpSp>
                <p:nvGrpSpPr>
                  <p:cNvPr id="140" name="Group 139"/>
                  <p:cNvGrpSpPr/>
                  <p:nvPr/>
                </p:nvGrpSpPr>
                <p:grpSpPr>
                  <a:xfrm>
                    <a:off x="1597026" y="5084763"/>
                    <a:ext cx="876300" cy="661988"/>
                    <a:chOff x="1597026" y="5084763"/>
                    <a:chExt cx="876300" cy="661988"/>
                  </a:xfrm>
                </p:grpSpPr>
                <p:sp>
                  <p:nvSpPr>
                    <p:cNvPr id="145" name="Freeform 29"/>
                    <p:cNvSpPr>
                      <a:spLocks/>
                    </p:cNvSpPr>
                    <p:nvPr/>
                  </p:nvSpPr>
                  <p:spPr bwMode="auto">
                    <a:xfrm>
                      <a:off x="1597026" y="5084763"/>
                      <a:ext cx="876300" cy="661988"/>
                    </a:xfrm>
                    <a:custGeom>
                      <a:avLst/>
                      <a:gdLst>
                        <a:gd name="T0" fmla="*/ 0 w 552"/>
                        <a:gd name="T1" fmla="*/ 0 h 417"/>
                        <a:gd name="T2" fmla="*/ 277 w 552"/>
                        <a:gd name="T3" fmla="*/ 417 h 417"/>
                        <a:gd name="T4" fmla="*/ 552 w 552"/>
                        <a:gd name="T5" fmla="*/ 0 h 417"/>
                        <a:gd name="T6" fmla="*/ 0 w 552"/>
                        <a:gd name="T7" fmla="*/ 0 h 417"/>
                      </a:gdLst>
                      <a:ahLst/>
                      <a:cxnLst>
                        <a:cxn ang="0">
                          <a:pos x="T0" y="T1"/>
                        </a:cxn>
                        <a:cxn ang="0">
                          <a:pos x="T2" y="T3"/>
                        </a:cxn>
                        <a:cxn ang="0">
                          <a:pos x="T4" y="T5"/>
                        </a:cxn>
                        <a:cxn ang="0">
                          <a:pos x="T6" y="T7"/>
                        </a:cxn>
                      </a:cxnLst>
                      <a:rect l="0" t="0" r="r" b="b"/>
                      <a:pathLst>
                        <a:path w="552" h="417">
                          <a:moveTo>
                            <a:pt x="0" y="0"/>
                          </a:moveTo>
                          <a:lnTo>
                            <a:pt x="277" y="417"/>
                          </a:lnTo>
                          <a:lnTo>
                            <a:pt x="552" y="0"/>
                          </a:lnTo>
                          <a:lnTo>
                            <a:pt x="0" y="0"/>
                          </a:ln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146" name="Freeform 30"/>
                    <p:cNvSpPr>
                      <a:spLocks/>
                    </p:cNvSpPr>
                    <p:nvPr/>
                  </p:nvSpPr>
                  <p:spPr bwMode="auto">
                    <a:xfrm>
                      <a:off x="1793876" y="5084763"/>
                      <a:ext cx="242888" cy="661988"/>
                    </a:xfrm>
                    <a:custGeom>
                      <a:avLst/>
                      <a:gdLst>
                        <a:gd name="T0" fmla="*/ 0 w 153"/>
                        <a:gd name="T1" fmla="*/ 0 h 417"/>
                        <a:gd name="T2" fmla="*/ 153 w 153"/>
                        <a:gd name="T3" fmla="*/ 417 h 417"/>
                        <a:gd name="T4" fmla="*/ 153 w 153"/>
                        <a:gd name="T5" fmla="*/ 417 h 417"/>
                        <a:gd name="T6" fmla="*/ 153 w 153"/>
                        <a:gd name="T7" fmla="*/ 0 h 417"/>
                        <a:gd name="T8" fmla="*/ 0 w 153"/>
                        <a:gd name="T9" fmla="*/ 0 h 417"/>
                      </a:gdLst>
                      <a:ahLst/>
                      <a:cxnLst>
                        <a:cxn ang="0">
                          <a:pos x="T0" y="T1"/>
                        </a:cxn>
                        <a:cxn ang="0">
                          <a:pos x="T2" y="T3"/>
                        </a:cxn>
                        <a:cxn ang="0">
                          <a:pos x="T4" y="T5"/>
                        </a:cxn>
                        <a:cxn ang="0">
                          <a:pos x="T6" y="T7"/>
                        </a:cxn>
                        <a:cxn ang="0">
                          <a:pos x="T8" y="T9"/>
                        </a:cxn>
                      </a:cxnLst>
                      <a:rect l="0" t="0" r="r" b="b"/>
                      <a:pathLst>
                        <a:path w="153" h="417">
                          <a:moveTo>
                            <a:pt x="0" y="0"/>
                          </a:moveTo>
                          <a:lnTo>
                            <a:pt x="153" y="417"/>
                          </a:lnTo>
                          <a:lnTo>
                            <a:pt x="153" y="417"/>
                          </a:lnTo>
                          <a:lnTo>
                            <a:pt x="153" y="0"/>
                          </a:lnTo>
                          <a:lnTo>
                            <a:pt x="0" y="0"/>
                          </a:lnTo>
                          <a:close/>
                        </a:path>
                      </a:pathLst>
                    </a:custGeom>
                    <a:solidFill>
                      <a:schemeClr val="bg1">
                        <a:lumMod val="85000"/>
                      </a:schemeClr>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147" name="Freeform 31"/>
                    <p:cNvSpPr>
                      <a:spLocks/>
                    </p:cNvSpPr>
                    <p:nvPr/>
                  </p:nvSpPr>
                  <p:spPr bwMode="auto">
                    <a:xfrm>
                      <a:off x="2036763" y="5084763"/>
                      <a:ext cx="239713" cy="661988"/>
                    </a:xfrm>
                    <a:custGeom>
                      <a:avLst/>
                      <a:gdLst>
                        <a:gd name="T0" fmla="*/ 0 w 151"/>
                        <a:gd name="T1" fmla="*/ 0 h 417"/>
                        <a:gd name="T2" fmla="*/ 0 w 151"/>
                        <a:gd name="T3" fmla="*/ 417 h 417"/>
                        <a:gd name="T4" fmla="*/ 0 w 151"/>
                        <a:gd name="T5" fmla="*/ 417 h 417"/>
                        <a:gd name="T6" fmla="*/ 151 w 151"/>
                        <a:gd name="T7" fmla="*/ 0 h 417"/>
                        <a:gd name="T8" fmla="*/ 0 w 151"/>
                        <a:gd name="T9" fmla="*/ 0 h 417"/>
                      </a:gdLst>
                      <a:ahLst/>
                      <a:cxnLst>
                        <a:cxn ang="0">
                          <a:pos x="T0" y="T1"/>
                        </a:cxn>
                        <a:cxn ang="0">
                          <a:pos x="T2" y="T3"/>
                        </a:cxn>
                        <a:cxn ang="0">
                          <a:pos x="T4" y="T5"/>
                        </a:cxn>
                        <a:cxn ang="0">
                          <a:pos x="T6" y="T7"/>
                        </a:cxn>
                        <a:cxn ang="0">
                          <a:pos x="T8" y="T9"/>
                        </a:cxn>
                      </a:cxnLst>
                      <a:rect l="0" t="0" r="r" b="b"/>
                      <a:pathLst>
                        <a:path w="151" h="417">
                          <a:moveTo>
                            <a:pt x="0" y="0"/>
                          </a:moveTo>
                          <a:lnTo>
                            <a:pt x="0" y="417"/>
                          </a:lnTo>
                          <a:lnTo>
                            <a:pt x="0" y="417"/>
                          </a:lnTo>
                          <a:lnTo>
                            <a:pt x="151" y="0"/>
                          </a:lnTo>
                          <a:lnTo>
                            <a:pt x="0" y="0"/>
                          </a:lnTo>
                          <a:close/>
                        </a:path>
                      </a:pathLst>
                    </a:custGeom>
                    <a:solidFill>
                      <a:schemeClr val="bg1">
                        <a:lumMod val="95000"/>
                      </a:schemeClr>
                    </a:solidFill>
                    <a:ln>
                      <a:noFill/>
                    </a:ln>
                  </p:spPr>
                  <p:txBody>
                    <a:bodyPr vert="horz" wrap="square" lIns="91440" tIns="45721" rIns="91440" bIns="45721" numCol="1" anchor="t" anchorCtr="0" compatLnSpc="1">
                      <a:prstTxWarp prst="textNoShape">
                        <a:avLst/>
                      </a:prstTxWarp>
                    </a:bodyPr>
                    <a:lstStyle/>
                    <a:p>
                      <a:endParaRPr lang="en-US" sz="1801"/>
                    </a:p>
                  </p:txBody>
                </p:sp>
              </p:grpSp>
              <p:grpSp>
                <p:nvGrpSpPr>
                  <p:cNvPr id="141" name="Group 140"/>
                  <p:cNvGrpSpPr/>
                  <p:nvPr/>
                </p:nvGrpSpPr>
                <p:grpSpPr>
                  <a:xfrm>
                    <a:off x="1911351" y="5559425"/>
                    <a:ext cx="247650" cy="187325"/>
                    <a:chOff x="1911351" y="5559425"/>
                    <a:chExt cx="247650" cy="187325"/>
                  </a:xfrm>
                </p:grpSpPr>
                <p:sp>
                  <p:nvSpPr>
                    <p:cNvPr id="142" name="Freeform 32"/>
                    <p:cNvSpPr>
                      <a:spLocks/>
                    </p:cNvSpPr>
                    <p:nvPr/>
                  </p:nvSpPr>
                  <p:spPr bwMode="auto">
                    <a:xfrm>
                      <a:off x="1911351" y="5559425"/>
                      <a:ext cx="247650" cy="187325"/>
                    </a:xfrm>
                    <a:custGeom>
                      <a:avLst/>
                      <a:gdLst>
                        <a:gd name="T0" fmla="*/ 156 w 156"/>
                        <a:gd name="T1" fmla="*/ 0 h 118"/>
                        <a:gd name="T2" fmla="*/ 79 w 156"/>
                        <a:gd name="T3" fmla="*/ 118 h 118"/>
                        <a:gd name="T4" fmla="*/ 0 w 156"/>
                        <a:gd name="T5" fmla="*/ 0 h 118"/>
                        <a:gd name="T6" fmla="*/ 156 w 156"/>
                        <a:gd name="T7" fmla="*/ 0 h 118"/>
                      </a:gdLst>
                      <a:ahLst/>
                      <a:cxnLst>
                        <a:cxn ang="0">
                          <a:pos x="T0" y="T1"/>
                        </a:cxn>
                        <a:cxn ang="0">
                          <a:pos x="T2" y="T3"/>
                        </a:cxn>
                        <a:cxn ang="0">
                          <a:pos x="T4" y="T5"/>
                        </a:cxn>
                        <a:cxn ang="0">
                          <a:pos x="T6" y="T7"/>
                        </a:cxn>
                      </a:cxnLst>
                      <a:rect l="0" t="0" r="r" b="b"/>
                      <a:pathLst>
                        <a:path w="156" h="118">
                          <a:moveTo>
                            <a:pt x="156" y="0"/>
                          </a:moveTo>
                          <a:lnTo>
                            <a:pt x="79" y="118"/>
                          </a:lnTo>
                          <a:lnTo>
                            <a:pt x="0" y="0"/>
                          </a:lnTo>
                          <a:lnTo>
                            <a:pt x="156" y="0"/>
                          </a:lnTo>
                          <a:close/>
                        </a:path>
                      </a:pathLst>
                    </a:custGeom>
                    <a:solidFill>
                      <a:schemeClr val="tx1"/>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143" name="Freeform 33"/>
                    <p:cNvSpPr>
                      <a:spLocks/>
                    </p:cNvSpPr>
                    <p:nvPr/>
                  </p:nvSpPr>
                  <p:spPr bwMode="auto">
                    <a:xfrm>
                      <a:off x="1968501" y="5559425"/>
                      <a:ext cx="136525" cy="187325"/>
                    </a:xfrm>
                    <a:custGeom>
                      <a:avLst/>
                      <a:gdLst>
                        <a:gd name="T0" fmla="*/ 0 w 86"/>
                        <a:gd name="T1" fmla="*/ 0 h 118"/>
                        <a:gd name="T2" fmla="*/ 86 w 86"/>
                        <a:gd name="T3" fmla="*/ 0 h 118"/>
                        <a:gd name="T4" fmla="*/ 43 w 86"/>
                        <a:gd name="T5" fmla="*/ 118 h 118"/>
                        <a:gd name="T6" fmla="*/ 43 w 86"/>
                        <a:gd name="T7" fmla="*/ 118 h 118"/>
                        <a:gd name="T8" fmla="*/ 43 w 86"/>
                        <a:gd name="T9" fmla="*/ 118 h 118"/>
                        <a:gd name="T10" fmla="*/ 0 w 86"/>
                        <a:gd name="T11" fmla="*/ 0 h 118"/>
                      </a:gdLst>
                      <a:ahLst/>
                      <a:cxnLst>
                        <a:cxn ang="0">
                          <a:pos x="T0" y="T1"/>
                        </a:cxn>
                        <a:cxn ang="0">
                          <a:pos x="T2" y="T3"/>
                        </a:cxn>
                        <a:cxn ang="0">
                          <a:pos x="T4" y="T5"/>
                        </a:cxn>
                        <a:cxn ang="0">
                          <a:pos x="T6" y="T7"/>
                        </a:cxn>
                        <a:cxn ang="0">
                          <a:pos x="T8" y="T9"/>
                        </a:cxn>
                        <a:cxn ang="0">
                          <a:pos x="T10" y="T11"/>
                        </a:cxn>
                      </a:cxnLst>
                      <a:rect l="0" t="0" r="r" b="b"/>
                      <a:pathLst>
                        <a:path w="86" h="118">
                          <a:moveTo>
                            <a:pt x="0" y="0"/>
                          </a:moveTo>
                          <a:lnTo>
                            <a:pt x="86" y="0"/>
                          </a:lnTo>
                          <a:lnTo>
                            <a:pt x="43" y="118"/>
                          </a:lnTo>
                          <a:lnTo>
                            <a:pt x="43" y="118"/>
                          </a:lnTo>
                          <a:lnTo>
                            <a:pt x="43" y="118"/>
                          </a:lnTo>
                          <a:lnTo>
                            <a:pt x="0" y="0"/>
                          </a:lnTo>
                          <a:close/>
                        </a:path>
                      </a:pathLst>
                    </a:custGeom>
                    <a:solidFill>
                      <a:schemeClr val="tx1">
                        <a:lumMod val="75000"/>
                        <a:lumOff val="25000"/>
                      </a:schemeClr>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144" name="Freeform 34"/>
                    <p:cNvSpPr>
                      <a:spLocks/>
                    </p:cNvSpPr>
                    <p:nvPr/>
                  </p:nvSpPr>
                  <p:spPr bwMode="auto">
                    <a:xfrm>
                      <a:off x="2036763" y="5559425"/>
                      <a:ext cx="68263" cy="187325"/>
                    </a:xfrm>
                    <a:custGeom>
                      <a:avLst/>
                      <a:gdLst>
                        <a:gd name="T0" fmla="*/ 0 w 43"/>
                        <a:gd name="T1" fmla="*/ 0 h 118"/>
                        <a:gd name="T2" fmla="*/ 43 w 43"/>
                        <a:gd name="T3" fmla="*/ 0 h 118"/>
                        <a:gd name="T4" fmla="*/ 0 w 43"/>
                        <a:gd name="T5" fmla="*/ 118 h 118"/>
                        <a:gd name="T6" fmla="*/ 0 w 43"/>
                        <a:gd name="T7" fmla="*/ 118 h 118"/>
                        <a:gd name="T8" fmla="*/ 0 w 43"/>
                        <a:gd name="T9" fmla="*/ 118 h 118"/>
                        <a:gd name="T10" fmla="*/ 0 w 43"/>
                        <a:gd name="T11" fmla="*/ 0 h 118"/>
                      </a:gdLst>
                      <a:ahLst/>
                      <a:cxnLst>
                        <a:cxn ang="0">
                          <a:pos x="T0" y="T1"/>
                        </a:cxn>
                        <a:cxn ang="0">
                          <a:pos x="T2" y="T3"/>
                        </a:cxn>
                        <a:cxn ang="0">
                          <a:pos x="T4" y="T5"/>
                        </a:cxn>
                        <a:cxn ang="0">
                          <a:pos x="T6" y="T7"/>
                        </a:cxn>
                        <a:cxn ang="0">
                          <a:pos x="T8" y="T9"/>
                        </a:cxn>
                        <a:cxn ang="0">
                          <a:pos x="T10" y="T11"/>
                        </a:cxn>
                      </a:cxnLst>
                      <a:rect l="0" t="0" r="r" b="b"/>
                      <a:pathLst>
                        <a:path w="43" h="118">
                          <a:moveTo>
                            <a:pt x="0" y="0"/>
                          </a:moveTo>
                          <a:lnTo>
                            <a:pt x="43" y="0"/>
                          </a:lnTo>
                          <a:lnTo>
                            <a:pt x="0" y="118"/>
                          </a:lnTo>
                          <a:lnTo>
                            <a:pt x="0" y="118"/>
                          </a:lnTo>
                          <a:lnTo>
                            <a:pt x="0" y="118"/>
                          </a:lnTo>
                          <a:lnTo>
                            <a:pt x="0" y="0"/>
                          </a:lnTo>
                          <a:close/>
                        </a:path>
                      </a:pathLst>
                    </a:custGeom>
                    <a:solidFill>
                      <a:schemeClr val="tx1">
                        <a:lumMod val="50000"/>
                        <a:lumOff val="50000"/>
                      </a:schemeClr>
                    </a:solidFill>
                    <a:ln>
                      <a:noFill/>
                    </a:ln>
                  </p:spPr>
                  <p:txBody>
                    <a:bodyPr vert="horz" wrap="square" lIns="91440" tIns="45721" rIns="91440" bIns="45721" numCol="1" anchor="t" anchorCtr="0" compatLnSpc="1">
                      <a:prstTxWarp prst="textNoShape">
                        <a:avLst/>
                      </a:prstTxWarp>
                    </a:bodyPr>
                    <a:lstStyle/>
                    <a:p>
                      <a:endParaRPr lang="en-US" sz="1801"/>
                    </a:p>
                  </p:txBody>
                </p:sp>
              </p:grpSp>
            </p:grpSp>
            <p:sp>
              <p:nvSpPr>
                <p:cNvPr id="138" name="Freeform 37"/>
                <p:cNvSpPr>
                  <a:spLocks/>
                </p:cNvSpPr>
                <p:nvPr/>
              </p:nvSpPr>
              <p:spPr bwMode="auto">
                <a:xfrm>
                  <a:off x="4482562" y="1777934"/>
                  <a:ext cx="28595" cy="2465533"/>
                </a:xfrm>
                <a:custGeom>
                  <a:avLst/>
                  <a:gdLst>
                    <a:gd name="T0" fmla="*/ 0 w 16"/>
                    <a:gd name="T1" fmla="*/ 0 h 433"/>
                    <a:gd name="T2" fmla="*/ 0 w 16"/>
                    <a:gd name="T3" fmla="*/ 433 h 433"/>
                    <a:gd name="T4" fmla="*/ 16 w 16"/>
                    <a:gd name="T5" fmla="*/ 433 h 433"/>
                    <a:gd name="T6" fmla="*/ 16 w 16"/>
                    <a:gd name="T7" fmla="*/ 0 h 433"/>
                    <a:gd name="T8" fmla="*/ 0 w 16"/>
                    <a:gd name="T9" fmla="*/ 0 h 433"/>
                  </a:gdLst>
                  <a:ahLst/>
                  <a:cxnLst>
                    <a:cxn ang="0">
                      <a:pos x="T0" y="T1"/>
                    </a:cxn>
                    <a:cxn ang="0">
                      <a:pos x="T2" y="T3"/>
                    </a:cxn>
                    <a:cxn ang="0">
                      <a:pos x="T4" y="T5"/>
                    </a:cxn>
                    <a:cxn ang="0">
                      <a:pos x="T6" y="T7"/>
                    </a:cxn>
                    <a:cxn ang="0">
                      <a:pos x="T8" y="T9"/>
                    </a:cxn>
                  </a:cxnLst>
                  <a:rect l="0" t="0" r="r" b="b"/>
                  <a:pathLst>
                    <a:path w="16" h="433">
                      <a:moveTo>
                        <a:pt x="0" y="0"/>
                      </a:moveTo>
                      <a:cubicBezTo>
                        <a:pt x="0" y="48"/>
                        <a:pt x="0" y="297"/>
                        <a:pt x="0" y="433"/>
                      </a:cubicBezTo>
                      <a:cubicBezTo>
                        <a:pt x="16" y="433"/>
                        <a:pt x="16" y="433"/>
                        <a:pt x="16" y="433"/>
                      </a:cubicBezTo>
                      <a:cubicBezTo>
                        <a:pt x="16" y="317"/>
                        <a:pt x="16" y="116"/>
                        <a:pt x="16" y="0"/>
                      </a:cubicBezTo>
                      <a:lnTo>
                        <a:pt x="0" y="0"/>
                      </a:lnTo>
                      <a:close/>
                    </a:path>
                  </a:pathLst>
                </a:custGeom>
                <a:solidFill>
                  <a:schemeClr val="accent6">
                    <a:lumMod val="75000"/>
                  </a:schemeClr>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139" name="Freeform 38"/>
                <p:cNvSpPr>
                  <a:spLocks/>
                </p:cNvSpPr>
                <p:nvPr/>
              </p:nvSpPr>
              <p:spPr bwMode="auto">
                <a:xfrm>
                  <a:off x="4110119" y="1777935"/>
                  <a:ext cx="372443" cy="2465533"/>
                </a:xfrm>
                <a:custGeom>
                  <a:avLst/>
                  <a:gdLst>
                    <a:gd name="T0" fmla="*/ 213 w 213"/>
                    <a:gd name="T1" fmla="*/ 0 h 433"/>
                    <a:gd name="T2" fmla="*/ 0 w 213"/>
                    <a:gd name="T3" fmla="*/ 0 h 433"/>
                    <a:gd name="T4" fmla="*/ 0 w 213"/>
                    <a:gd name="T5" fmla="*/ 433 h 433"/>
                    <a:gd name="T6" fmla="*/ 213 w 213"/>
                    <a:gd name="T7" fmla="*/ 433 h 433"/>
                    <a:gd name="T8" fmla="*/ 213 w 213"/>
                    <a:gd name="T9" fmla="*/ 0 h 433"/>
                  </a:gdLst>
                  <a:ahLst/>
                  <a:cxnLst>
                    <a:cxn ang="0">
                      <a:pos x="T0" y="T1"/>
                    </a:cxn>
                    <a:cxn ang="0">
                      <a:pos x="T2" y="T3"/>
                    </a:cxn>
                    <a:cxn ang="0">
                      <a:pos x="T4" y="T5"/>
                    </a:cxn>
                    <a:cxn ang="0">
                      <a:pos x="T6" y="T7"/>
                    </a:cxn>
                    <a:cxn ang="0">
                      <a:pos x="T8" y="T9"/>
                    </a:cxn>
                  </a:cxnLst>
                  <a:rect l="0" t="0" r="r" b="b"/>
                  <a:pathLst>
                    <a:path w="213" h="433">
                      <a:moveTo>
                        <a:pt x="213" y="0"/>
                      </a:moveTo>
                      <a:cubicBezTo>
                        <a:pt x="0" y="0"/>
                        <a:pt x="0" y="0"/>
                        <a:pt x="0" y="0"/>
                      </a:cubicBezTo>
                      <a:cubicBezTo>
                        <a:pt x="0" y="117"/>
                        <a:pt x="0" y="317"/>
                        <a:pt x="0" y="433"/>
                      </a:cubicBezTo>
                      <a:cubicBezTo>
                        <a:pt x="213" y="433"/>
                        <a:pt x="213" y="433"/>
                        <a:pt x="213" y="433"/>
                      </a:cubicBezTo>
                      <a:cubicBezTo>
                        <a:pt x="213" y="297"/>
                        <a:pt x="213" y="48"/>
                        <a:pt x="213" y="0"/>
                      </a:cubicBezTo>
                      <a:close/>
                    </a:path>
                  </a:pathLst>
                </a:custGeom>
                <a:solidFill>
                  <a:schemeClr val="accent6"/>
                </a:solidFill>
                <a:ln>
                  <a:noFill/>
                </a:ln>
              </p:spPr>
              <p:txBody>
                <a:bodyPr vert="horz" wrap="square" lIns="91440" tIns="45721" rIns="91440" bIns="45721" numCol="1" anchor="t" anchorCtr="0" compatLnSpc="1">
                  <a:prstTxWarp prst="textNoShape">
                    <a:avLst/>
                  </a:prstTxWarp>
                </a:bodyPr>
                <a:lstStyle/>
                <a:p>
                  <a:endParaRPr lang="en-US" sz="1801"/>
                </a:p>
              </p:txBody>
            </p:sp>
          </p:grpSp>
          <p:grpSp>
            <p:nvGrpSpPr>
              <p:cNvPr id="132" name="Group 131"/>
              <p:cNvGrpSpPr/>
              <p:nvPr/>
            </p:nvGrpSpPr>
            <p:grpSpPr>
              <a:xfrm>
                <a:off x="4572088" y="2031087"/>
                <a:ext cx="362054" cy="539406"/>
                <a:chOff x="4057332" y="1959478"/>
                <a:chExt cx="505877" cy="753683"/>
              </a:xfrm>
            </p:grpSpPr>
            <p:sp>
              <p:nvSpPr>
                <p:cNvPr id="133" name="Freeform 27"/>
                <p:cNvSpPr>
                  <a:spLocks/>
                </p:cNvSpPr>
                <p:nvPr/>
              </p:nvSpPr>
              <p:spPr bwMode="auto">
                <a:xfrm>
                  <a:off x="4057332" y="1959478"/>
                  <a:ext cx="505877" cy="475817"/>
                </a:xfrm>
                <a:custGeom>
                  <a:avLst/>
                  <a:gdLst>
                    <a:gd name="T0" fmla="*/ 289 w 289"/>
                    <a:gd name="T1" fmla="*/ 0 h 274"/>
                    <a:gd name="T2" fmla="*/ 289 w 289"/>
                    <a:gd name="T3" fmla="*/ 200 h 274"/>
                    <a:gd name="T4" fmla="*/ 170 w 289"/>
                    <a:gd name="T5" fmla="*/ 274 h 274"/>
                    <a:gd name="T6" fmla="*/ 38 w 289"/>
                    <a:gd name="T7" fmla="*/ 227 h 274"/>
                    <a:gd name="T8" fmla="*/ 1 w 289"/>
                    <a:gd name="T9" fmla="*/ 200 h 274"/>
                    <a:gd name="T10" fmla="*/ 0 w 289"/>
                    <a:gd name="T11" fmla="*/ 200 h 274"/>
                    <a:gd name="T12" fmla="*/ 0 w 289"/>
                    <a:gd name="T13" fmla="*/ 0 h 274"/>
                    <a:gd name="T14" fmla="*/ 289 w 289"/>
                    <a:gd name="T15" fmla="*/ 0 h 2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274">
                      <a:moveTo>
                        <a:pt x="289" y="0"/>
                      </a:moveTo>
                      <a:cubicBezTo>
                        <a:pt x="289" y="32"/>
                        <a:pt x="289" y="184"/>
                        <a:pt x="289" y="200"/>
                      </a:cubicBezTo>
                      <a:cubicBezTo>
                        <a:pt x="289" y="215"/>
                        <a:pt x="211" y="254"/>
                        <a:pt x="170" y="274"/>
                      </a:cubicBezTo>
                      <a:cubicBezTo>
                        <a:pt x="114" y="262"/>
                        <a:pt x="80" y="250"/>
                        <a:pt x="38" y="227"/>
                      </a:cubicBezTo>
                      <a:cubicBezTo>
                        <a:pt x="30" y="223"/>
                        <a:pt x="2" y="201"/>
                        <a:pt x="1" y="200"/>
                      </a:cubicBezTo>
                      <a:cubicBezTo>
                        <a:pt x="0" y="200"/>
                        <a:pt x="0" y="200"/>
                        <a:pt x="0" y="200"/>
                      </a:cubicBezTo>
                      <a:cubicBezTo>
                        <a:pt x="0" y="0"/>
                        <a:pt x="0" y="0"/>
                        <a:pt x="0" y="0"/>
                      </a:cubicBezTo>
                      <a:lnTo>
                        <a:pt x="289"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134" name="Freeform 28"/>
                <p:cNvSpPr>
                  <a:spLocks/>
                </p:cNvSpPr>
                <p:nvPr/>
              </p:nvSpPr>
              <p:spPr bwMode="auto">
                <a:xfrm>
                  <a:off x="4316136" y="1959478"/>
                  <a:ext cx="247073" cy="475817"/>
                </a:xfrm>
                <a:custGeom>
                  <a:avLst/>
                  <a:gdLst>
                    <a:gd name="T0" fmla="*/ 129 w 141"/>
                    <a:gd name="T1" fmla="*/ 190 h 274"/>
                    <a:gd name="T2" fmla="*/ 129 w 141"/>
                    <a:gd name="T3" fmla="*/ 0 h 274"/>
                    <a:gd name="T4" fmla="*/ 141 w 141"/>
                    <a:gd name="T5" fmla="*/ 0 h 274"/>
                    <a:gd name="T6" fmla="*/ 141 w 141"/>
                    <a:gd name="T7" fmla="*/ 200 h 274"/>
                    <a:gd name="T8" fmla="*/ 22 w 141"/>
                    <a:gd name="T9" fmla="*/ 274 h 274"/>
                    <a:gd name="T10" fmla="*/ 0 w 141"/>
                    <a:gd name="T11" fmla="*/ 266 h 274"/>
                    <a:gd name="T12" fmla="*/ 129 w 141"/>
                    <a:gd name="T13" fmla="*/ 190 h 274"/>
                  </a:gdLst>
                  <a:ahLst/>
                  <a:cxnLst>
                    <a:cxn ang="0">
                      <a:pos x="T0" y="T1"/>
                    </a:cxn>
                    <a:cxn ang="0">
                      <a:pos x="T2" y="T3"/>
                    </a:cxn>
                    <a:cxn ang="0">
                      <a:pos x="T4" y="T5"/>
                    </a:cxn>
                    <a:cxn ang="0">
                      <a:pos x="T6" y="T7"/>
                    </a:cxn>
                    <a:cxn ang="0">
                      <a:pos x="T8" y="T9"/>
                    </a:cxn>
                    <a:cxn ang="0">
                      <a:pos x="T10" y="T11"/>
                    </a:cxn>
                    <a:cxn ang="0">
                      <a:pos x="T12" y="T13"/>
                    </a:cxn>
                  </a:cxnLst>
                  <a:rect l="0" t="0" r="r" b="b"/>
                  <a:pathLst>
                    <a:path w="141" h="274">
                      <a:moveTo>
                        <a:pt x="129" y="190"/>
                      </a:moveTo>
                      <a:cubicBezTo>
                        <a:pt x="129" y="182"/>
                        <a:pt x="129" y="41"/>
                        <a:pt x="129" y="0"/>
                      </a:cubicBezTo>
                      <a:cubicBezTo>
                        <a:pt x="141" y="0"/>
                        <a:pt x="141" y="0"/>
                        <a:pt x="141" y="0"/>
                      </a:cubicBezTo>
                      <a:cubicBezTo>
                        <a:pt x="141" y="32"/>
                        <a:pt x="141" y="184"/>
                        <a:pt x="141" y="200"/>
                      </a:cubicBezTo>
                      <a:cubicBezTo>
                        <a:pt x="141" y="215"/>
                        <a:pt x="63" y="254"/>
                        <a:pt x="22" y="274"/>
                      </a:cubicBezTo>
                      <a:cubicBezTo>
                        <a:pt x="14" y="271"/>
                        <a:pt x="7" y="268"/>
                        <a:pt x="0" y="266"/>
                      </a:cubicBezTo>
                      <a:cubicBezTo>
                        <a:pt x="0" y="266"/>
                        <a:pt x="129" y="210"/>
                        <a:pt x="129" y="190"/>
                      </a:cubicBezTo>
                      <a:close/>
                    </a:path>
                  </a:pathLst>
                </a:custGeom>
                <a:solidFill>
                  <a:schemeClr val="accent6"/>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135" name="Freeform 35"/>
                <p:cNvSpPr>
                  <a:spLocks/>
                </p:cNvSpPr>
                <p:nvPr/>
              </p:nvSpPr>
              <p:spPr bwMode="auto">
                <a:xfrm>
                  <a:off x="4057332" y="1959478"/>
                  <a:ext cx="453823" cy="753682"/>
                </a:xfrm>
                <a:custGeom>
                  <a:avLst/>
                  <a:gdLst>
                    <a:gd name="T0" fmla="*/ 243 w 259"/>
                    <a:gd name="T1" fmla="*/ 433 h 434"/>
                    <a:gd name="T2" fmla="*/ 243 w 259"/>
                    <a:gd name="T3" fmla="*/ 434 h 434"/>
                    <a:gd name="T4" fmla="*/ 259 w 259"/>
                    <a:gd name="T5" fmla="*/ 434 h 434"/>
                    <a:gd name="T6" fmla="*/ 259 w 259"/>
                    <a:gd name="T7" fmla="*/ 344 h 434"/>
                    <a:gd name="T8" fmla="*/ 179 w 259"/>
                    <a:gd name="T9" fmla="*/ 277 h 434"/>
                    <a:gd name="T10" fmla="*/ 28 w 259"/>
                    <a:gd name="T11" fmla="*/ 215 h 434"/>
                    <a:gd name="T12" fmla="*/ 14 w 259"/>
                    <a:gd name="T13" fmla="*/ 184 h 434"/>
                    <a:gd name="T14" fmla="*/ 14 w 259"/>
                    <a:gd name="T15" fmla="*/ 0 h 434"/>
                    <a:gd name="T16" fmla="*/ 0 w 259"/>
                    <a:gd name="T17" fmla="*/ 0 h 434"/>
                    <a:gd name="T18" fmla="*/ 0 w 259"/>
                    <a:gd name="T19" fmla="*/ 200 h 434"/>
                    <a:gd name="T20" fmla="*/ 122 w 259"/>
                    <a:gd name="T21" fmla="*/ 281 h 434"/>
                    <a:gd name="T22" fmla="*/ 243 w 259"/>
                    <a:gd name="T23" fmla="*/ 43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34">
                      <a:moveTo>
                        <a:pt x="243" y="433"/>
                      </a:moveTo>
                      <a:cubicBezTo>
                        <a:pt x="243" y="433"/>
                        <a:pt x="243" y="434"/>
                        <a:pt x="243" y="434"/>
                      </a:cubicBezTo>
                      <a:cubicBezTo>
                        <a:pt x="259" y="434"/>
                        <a:pt x="259" y="434"/>
                        <a:pt x="259" y="434"/>
                      </a:cubicBezTo>
                      <a:cubicBezTo>
                        <a:pt x="259" y="380"/>
                        <a:pt x="259" y="345"/>
                        <a:pt x="259" y="344"/>
                      </a:cubicBezTo>
                      <a:cubicBezTo>
                        <a:pt x="259" y="332"/>
                        <a:pt x="236" y="297"/>
                        <a:pt x="179" y="277"/>
                      </a:cubicBezTo>
                      <a:cubicBezTo>
                        <a:pt x="101" y="249"/>
                        <a:pt x="40" y="222"/>
                        <a:pt x="28" y="215"/>
                      </a:cubicBezTo>
                      <a:cubicBezTo>
                        <a:pt x="9" y="205"/>
                        <a:pt x="14" y="184"/>
                        <a:pt x="14" y="184"/>
                      </a:cubicBezTo>
                      <a:cubicBezTo>
                        <a:pt x="14" y="0"/>
                        <a:pt x="14" y="0"/>
                        <a:pt x="14" y="0"/>
                      </a:cubicBezTo>
                      <a:cubicBezTo>
                        <a:pt x="0" y="0"/>
                        <a:pt x="0" y="0"/>
                        <a:pt x="0" y="0"/>
                      </a:cubicBezTo>
                      <a:cubicBezTo>
                        <a:pt x="0" y="48"/>
                        <a:pt x="0" y="194"/>
                        <a:pt x="0" y="200"/>
                      </a:cubicBezTo>
                      <a:cubicBezTo>
                        <a:pt x="0" y="209"/>
                        <a:pt x="17" y="225"/>
                        <a:pt x="122" y="281"/>
                      </a:cubicBezTo>
                      <a:cubicBezTo>
                        <a:pt x="205" y="338"/>
                        <a:pt x="243" y="368"/>
                        <a:pt x="243" y="433"/>
                      </a:cubicBezTo>
                      <a:close/>
                    </a:path>
                  </a:pathLst>
                </a:custGeom>
                <a:solidFill>
                  <a:schemeClr val="accent6">
                    <a:lumMod val="75000"/>
                  </a:schemeClr>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136" name="Freeform 36"/>
                <p:cNvSpPr>
                  <a:spLocks/>
                </p:cNvSpPr>
                <p:nvPr/>
              </p:nvSpPr>
              <p:spPr bwMode="auto">
                <a:xfrm>
                  <a:off x="4110119" y="2447026"/>
                  <a:ext cx="372443" cy="266135"/>
                </a:xfrm>
                <a:custGeom>
                  <a:avLst/>
                  <a:gdLst>
                    <a:gd name="T0" fmla="*/ 213 w 213"/>
                    <a:gd name="T1" fmla="*/ 152 h 153"/>
                    <a:gd name="T2" fmla="*/ 92 w 213"/>
                    <a:gd name="T3" fmla="*/ 0 h 153"/>
                    <a:gd name="T4" fmla="*/ 0 w 213"/>
                    <a:gd name="T5" fmla="*/ 58 h 153"/>
                    <a:gd name="T6" fmla="*/ 0 w 213"/>
                    <a:gd name="T7" fmla="*/ 153 h 153"/>
                    <a:gd name="T8" fmla="*/ 213 w 213"/>
                    <a:gd name="T9" fmla="*/ 153 h 153"/>
                    <a:gd name="T10" fmla="*/ 213 w 213"/>
                    <a:gd name="T11" fmla="*/ 152 h 153"/>
                  </a:gdLst>
                  <a:ahLst/>
                  <a:cxnLst>
                    <a:cxn ang="0">
                      <a:pos x="T0" y="T1"/>
                    </a:cxn>
                    <a:cxn ang="0">
                      <a:pos x="T2" y="T3"/>
                    </a:cxn>
                    <a:cxn ang="0">
                      <a:pos x="T4" y="T5"/>
                    </a:cxn>
                    <a:cxn ang="0">
                      <a:pos x="T6" y="T7"/>
                    </a:cxn>
                    <a:cxn ang="0">
                      <a:pos x="T8" y="T9"/>
                    </a:cxn>
                    <a:cxn ang="0">
                      <a:pos x="T10" y="T11"/>
                    </a:cxn>
                  </a:cxnLst>
                  <a:rect l="0" t="0" r="r" b="b"/>
                  <a:pathLst>
                    <a:path w="213" h="153">
                      <a:moveTo>
                        <a:pt x="213" y="152"/>
                      </a:moveTo>
                      <a:cubicBezTo>
                        <a:pt x="213" y="87"/>
                        <a:pt x="175" y="57"/>
                        <a:pt x="92" y="0"/>
                      </a:cubicBezTo>
                      <a:cubicBezTo>
                        <a:pt x="46" y="18"/>
                        <a:pt x="0" y="47"/>
                        <a:pt x="0" y="58"/>
                      </a:cubicBezTo>
                      <a:cubicBezTo>
                        <a:pt x="0" y="58"/>
                        <a:pt x="0" y="96"/>
                        <a:pt x="0" y="153"/>
                      </a:cubicBezTo>
                      <a:cubicBezTo>
                        <a:pt x="213" y="153"/>
                        <a:pt x="213" y="153"/>
                        <a:pt x="213" y="153"/>
                      </a:cubicBezTo>
                      <a:cubicBezTo>
                        <a:pt x="213" y="153"/>
                        <a:pt x="213" y="152"/>
                        <a:pt x="213" y="152"/>
                      </a:cubicBezTo>
                      <a:close/>
                    </a:path>
                  </a:pathLst>
                </a:custGeom>
                <a:solidFill>
                  <a:schemeClr val="accent6"/>
                </a:solidFill>
                <a:ln>
                  <a:noFill/>
                </a:ln>
              </p:spPr>
              <p:txBody>
                <a:bodyPr vert="horz" wrap="square" lIns="91440" tIns="45721" rIns="91440" bIns="45721" numCol="1" anchor="t" anchorCtr="0" compatLnSpc="1">
                  <a:prstTxWarp prst="textNoShape">
                    <a:avLst/>
                  </a:prstTxWarp>
                </a:bodyPr>
                <a:lstStyle/>
                <a:p>
                  <a:endParaRPr lang="en-US" sz="1801"/>
                </a:p>
              </p:txBody>
            </p:sp>
          </p:grpSp>
        </p:grpSp>
        <p:sp>
          <p:nvSpPr>
            <p:cNvPr id="130" name="TextBox 129"/>
            <p:cNvSpPr txBox="1"/>
            <p:nvPr/>
          </p:nvSpPr>
          <p:spPr>
            <a:xfrm>
              <a:off x="4320692" y="1818572"/>
              <a:ext cx="413815" cy="196207"/>
            </a:xfrm>
            <a:prstGeom prst="rect">
              <a:avLst/>
            </a:prstGeom>
            <a:noFill/>
          </p:spPr>
          <p:txBody>
            <a:bodyPr wrap="none" rtlCol="0" anchor="ctr">
              <a:spAutoFit/>
            </a:bodyPr>
            <a:lstStyle/>
            <a:p>
              <a:pPr algn="ctr"/>
              <a:r>
                <a:rPr lang="id-ID" sz="1100" b="1" dirty="0">
                  <a:solidFill>
                    <a:schemeClr val="bg1">
                      <a:lumMod val="50000"/>
                    </a:schemeClr>
                  </a:solidFill>
                </a:rPr>
                <a:t>100</a:t>
              </a:r>
              <a:r>
                <a:rPr lang="en-US" sz="1100" b="1" dirty="0">
                  <a:solidFill>
                    <a:schemeClr val="bg1">
                      <a:lumMod val="50000"/>
                    </a:schemeClr>
                  </a:solidFill>
                </a:rPr>
                <a:t>%</a:t>
              </a:r>
            </a:p>
          </p:txBody>
        </p:sp>
      </p:grpSp>
      <p:sp>
        <p:nvSpPr>
          <p:cNvPr id="148" name="Rectangle 147"/>
          <p:cNvSpPr/>
          <p:nvPr/>
        </p:nvSpPr>
        <p:spPr>
          <a:xfrm>
            <a:off x="927850" y="5402975"/>
            <a:ext cx="5497389" cy="369332"/>
          </a:xfrm>
          <a:prstGeom prst="rect">
            <a:avLst/>
          </a:prstGeom>
        </p:spPr>
        <p:txBody>
          <a:bodyPr wrap="square">
            <a:spAutoFit/>
          </a:bodyPr>
          <a:lstStyle/>
          <a:p>
            <a:pPr>
              <a:lnSpc>
                <a:spcPct val="150000"/>
              </a:lnSpc>
            </a:pPr>
            <a:r>
              <a:rPr lang="id-ID" sz="1200" dirty="0">
                <a:solidFill>
                  <a:schemeClr val="bg1">
                    <a:lumMod val="65000"/>
                  </a:schemeClr>
                </a:solidFill>
              </a:rPr>
              <a:t>Powerfull presentation material </a:t>
            </a:r>
            <a:r>
              <a:rPr lang="id-ID" sz="933" dirty="0">
                <a:solidFill>
                  <a:schemeClr val="bg1">
                    <a:lumMod val="65000"/>
                  </a:schemeClr>
                </a:solidFill>
              </a:rPr>
              <a:t>for all business</a:t>
            </a:r>
            <a:r>
              <a:rPr lang="en-ID" sz="933" dirty="0">
                <a:solidFill>
                  <a:schemeClr val="bg1">
                    <a:lumMod val="65000"/>
                  </a:schemeClr>
                </a:solidFill>
              </a:rPr>
              <a:t> b</a:t>
            </a:r>
            <a:r>
              <a:rPr lang="id-ID" sz="933" dirty="0">
                <a:solidFill>
                  <a:schemeClr val="bg1">
                    <a:lumMod val="65000"/>
                  </a:schemeClr>
                </a:solidFill>
              </a:rPr>
              <a:t>ring your business to the next Level</a:t>
            </a:r>
          </a:p>
        </p:txBody>
      </p:sp>
      <p:grpSp>
        <p:nvGrpSpPr>
          <p:cNvPr id="149" name="Group 148"/>
          <p:cNvGrpSpPr/>
          <p:nvPr/>
        </p:nvGrpSpPr>
        <p:grpSpPr>
          <a:xfrm>
            <a:off x="7790638" y="4419696"/>
            <a:ext cx="3508228" cy="758936"/>
            <a:chOff x="5842978" y="3875266"/>
            <a:chExt cx="2631171" cy="569202"/>
          </a:xfrm>
        </p:grpSpPr>
        <p:sp>
          <p:nvSpPr>
            <p:cNvPr id="150" name="TextBox 149"/>
            <p:cNvSpPr txBox="1"/>
            <p:nvPr/>
          </p:nvSpPr>
          <p:spPr>
            <a:xfrm>
              <a:off x="5842978" y="3875266"/>
              <a:ext cx="1084673" cy="238575"/>
            </a:xfrm>
            <a:prstGeom prst="rect">
              <a:avLst/>
            </a:prstGeom>
            <a:noFill/>
          </p:spPr>
          <p:txBody>
            <a:bodyPr wrap="none" rtlCol="0">
              <a:spAutoFit/>
            </a:bodyPr>
            <a:lstStyle/>
            <a:p>
              <a:r>
                <a:rPr lang="id-ID" sz="1467" b="1" dirty="0">
                  <a:solidFill>
                    <a:schemeClr val="tx1">
                      <a:lumMod val="50000"/>
                      <a:lumOff val="50000"/>
                    </a:schemeClr>
                  </a:solidFill>
                </a:rPr>
                <a:t>Fully Editable</a:t>
              </a:r>
            </a:p>
          </p:txBody>
        </p:sp>
        <p:sp>
          <p:nvSpPr>
            <p:cNvPr id="151" name="TextBox 150"/>
            <p:cNvSpPr txBox="1"/>
            <p:nvPr/>
          </p:nvSpPr>
          <p:spPr>
            <a:xfrm>
              <a:off x="5842978" y="4052149"/>
              <a:ext cx="2631171" cy="392319"/>
            </a:xfrm>
            <a:prstGeom prst="rect">
              <a:avLst/>
            </a:prstGeom>
            <a:noFill/>
          </p:spPr>
          <p:txBody>
            <a:bodyPr wrap="square" rtlCol="0">
              <a:spAutoFit/>
            </a:bodyPr>
            <a:lstStyle/>
            <a:p>
              <a:pPr algn="just">
                <a:lnSpc>
                  <a:spcPct val="150000"/>
                </a:lnSpc>
              </a:pPr>
              <a:r>
                <a:rPr lang="id-ID" sz="933" dirty="0">
                  <a:solidFill>
                    <a:schemeClr val="bg1">
                      <a:lumMod val="65000"/>
                    </a:schemeClr>
                  </a:solidFill>
                </a:rPr>
                <a:t>Bring your business to the next Level with Powerfull presentation material for all business</a:t>
              </a:r>
            </a:p>
          </p:txBody>
        </p:sp>
      </p:grpSp>
      <p:sp>
        <p:nvSpPr>
          <p:cNvPr id="152" name="Rectangle 151"/>
          <p:cNvSpPr/>
          <p:nvPr/>
        </p:nvSpPr>
        <p:spPr>
          <a:xfrm>
            <a:off x="6626665" y="2990444"/>
            <a:ext cx="4759793" cy="953851"/>
          </a:xfrm>
          <a:prstGeom prst="rect">
            <a:avLst/>
          </a:prstGeom>
        </p:spPr>
        <p:txBody>
          <a:bodyPr wrap="square">
            <a:spAutoFit/>
          </a:bodyPr>
          <a:lstStyle/>
          <a:p>
            <a:pPr algn="just">
              <a:lnSpc>
                <a:spcPct val="150000"/>
              </a:lnSpc>
            </a:pPr>
            <a:r>
              <a:rPr lang="id-ID" sz="933" dirty="0">
                <a:solidFill>
                  <a:schemeClr val="bg1">
                    <a:lumMod val="65000"/>
                  </a:schemeClr>
                </a:solidFill>
              </a:rPr>
              <a:t>Bring your business to the next Level with Powerfull presentation material for all business and personal presentation, Suitable for all categories business and personal presentation </a:t>
            </a:r>
            <a:r>
              <a:rPr lang="en-US" sz="933" dirty="0">
                <a:solidFill>
                  <a:schemeClr val="bg1">
                    <a:lumMod val="65000"/>
                  </a:schemeClr>
                </a:solidFill>
              </a:rPr>
              <a:t>If you are going to use a passage of </a:t>
            </a:r>
            <a:r>
              <a:rPr lang="en-US" sz="933" dirty="0" err="1">
                <a:solidFill>
                  <a:schemeClr val="bg1">
                    <a:lumMod val="65000"/>
                  </a:schemeClr>
                </a:solidFill>
              </a:rPr>
              <a:t>Lorem</a:t>
            </a:r>
            <a:r>
              <a:rPr lang="en-US" sz="933" dirty="0">
                <a:solidFill>
                  <a:schemeClr val="bg1">
                    <a:lumMod val="65000"/>
                  </a:schemeClr>
                </a:solidFill>
              </a:rPr>
              <a:t> </a:t>
            </a:r>
            <a:r>
              <a:rPr lang="en-US" sz="933" dirty="0" err="1">
                <a:solidFill>
                  <a:schemeClr val="bg1">
                    <a:lumMod val="65000"/>
                  </a:schemeClr>
                </a:solidFill>
              </a:rPr>
              <a:t>Ipsum</a:t>
            </a:r>
            <a:r>
              <a:rPr lang="id-ID" sz="933" dirty="0">
                <a:solidFill>
                  <a:schemeClr val="bg1">
                    <a:lumMod val="65000"/>
                  </a:schemeClr>
                </a:solidFill>
              </a:rPr>
              <a:t> Soufflé liquorice bonbon tart cookie chocolate cake gummies. </a:t>
            </a:r>
          </a:p>
        </p:txBody>
      </p:sp>
      <p:sp>
        <p:nvSpPr>
          <p:cNvPr id="153" name="Oval 152"/>
          <p:cNvSpPr/>
          <p:nvPr/>
        </p:nvSpPr>
        <p:spPr>
          <a:xfrm>
            <a:off x="6744678" y="4376185"/>
            <a:ext cx="876863" cy="87686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400"/>
          </a:p>
        </p:txBody>
      </p:sp>
      <p:sp>
        <p:nvSpPr>
          <p:cNvPr id="154" name="Rectangle 153"/>
          <p:cNvSpPr/>
          <p:nvPr/>
        </p:nvSpPr>
        <p:spPr>
          <a:xfrm>
            <a:off x="6603218" y="2493542"/>
            <a:ext cx="1883464" cy="359009"/>
          </a:xfrm>
          <a:prstGeom prst="rect">
            <a:avLst/>
          </a:prstGeom>
        </p:spPr>
        <p:txBody>
          <a:bodyPr wrap="none">
            <a:spAutoFit/>
          </a:bodyPr>
          <a:lstStyle/>
          <a:p>
            <a:pPr>
              <a:lnSpc>
                <a:spcPct val="130000"/>
              </a:lnSpc>
            </a:pPr>
            <a:r>
              <a:rPr lang="en-US" sz="1333" b="1" dirty="0">
                <a:solidFill>
                  <a:schemeClr val="tx1">
                    <a:lumMod val="50000"/>
                    <a:lumOff val="50000"/>
                  </a:schemeClr>
                </a:solidFill>
                <a:ea typeface="Roboto" panose="02000000000000000000" pitchFamily="2" charset="0"/>
              </a:rPr>
              <a:t>Think Creative Hard</a:t>
            </a:r>
          </a:p>
        </p:txBody>
      </p:sp>
      <p:sp>
        <p:nvSpPr>
          <p:cNvPr id="155" name="Freeform 175"/>
          <p:cNvSpPr>
            <a:spLocks noEditPoints="1"/>
          </p:cNvSpPr>
          <p:nvPr/>
        </p:nvSpPr>
        <p:spPr bwMode="auto">
          <a:xfrm>
            <a:off x="7033150" y="4673168"/>
            <a:ext cx="299916" cy="310500"/>
          </a:xfrm>
          <a:custGeom>
            <a:avLst/>
            <a:gdLst>
              <a:gd name="T0" fmla="*/ 66 w 72"/>
              <a:gd name="T1" fmla="*/ 7 h 72"/>
              <a:gd name="T2" fmla="*/ 51 w 72"/>
              <a:gd name="T3" fmla="*/ 5 h 72"/>
              <a:gd name="T4" fmla="*/ 47 w 72"/>
              <a:gd name="T5" fmla="*/ 9 h 72"/>
              <a:gd name="T6" fmla="*/ 36 w 72"/>
              <a:gd name="T7" fmla="*/ 9 h 72"/>
              <a:gd name="T8" fmla="*/ 29 w 72"/>
              <a:gd name="T9" fmla="*/ 11 h 72"/>
              <a:gd name="T10" fmla="*/ 26 w 72"/>
              <a:gd name="T11" fmla="*/ 14 h 72"/>
              <a:gd name="T12" fmla="*/ 2 w 72"/>
              <a:gd name="T13" fmla="*/ 1 h 72"/>
              <a:gd name="T14" fmla="*/ 15 w 72"/>
              <a:gd name="T15" fmla="*/ 25 h 72"/>
              <a:gd name="T16" fmla="*/ 11 w 72"/>
              <a:gd name="T17" fmla="*/ 28 h 72"/>
              <a:gd name="T18" fmla="*/ 10 w 72"/>
              <a:gd name="T19" fmla="*/ 35 h 72"/>
              <a:gd name="T20" fmla="*/ 10 w 72"/>
              <a:gd name="T21" fmla="*/ 46 h 72"/>
              <a:gd name="T22" fmla="*/ 6 w 72"/>
              <a:gd name="T23" fmla="*/ 51 h 72"/>
              <a:gd name="T24" fmla="*/ 7 w 72"/>
              <a:gd name="T25" fmla="*/ 65 h 72"/>
              <a:gd name="T26" fmla="*/ 13 w 72"/>
              <a:gd name="T27" fmla="*/ 72 h 72"/>
              <a:gd name="T28" fmla="*/ 32 w 72"/>
              <a:gd name="T29" fmla="*/ 40 h 72"/>
              <a:gd name="T30" fmla="*/ 41 w 72"/>
              <a:gd name="T31" fmla="*/ 60 h 72"/>
              <a:gd name="T32" fmla="*/ 48 w 72"/>
              <a:gd name="T33" fmla="*/ 63 h 72"/>
              <a:gd name="T34" fmla="*/ 56 w 72"/>
              <a:gd name="T35" fmla="*/ 52 h 72"/>
              <a:gd name="T36" fmla="*/ 65 w 72"/>
              <a:gd name="T37" fmla="*/ 46 h 72"/>
              <a:gd name="T38" fmla="*/ 59 w 72"/>
              <a:gd name="T39" fmla="*/ 40 h 72"/>
              <a:gd name="T40" fmla="*/ 72 w 72"/>
              <a:gd name="T41" fmla="*/ 14 h 72"/>
              <a:gd name="T42" fmla="*/ 38 w 72"/>
              <a:gd name="T43" fmla="*/ 30 h 72"/>
              <a:gd name="T44" fmla="*/ 48 w 72"/>
              <a:gd name="T45" fmla="*/ 45 h 72"/>
              <a:gd name="T46" fmla="*/ 61 w 72"/>
              <a:gd name="T47" fmla="*/ 45 h 72"/>
              <a:gd name="T48" fmla="*/ 53 w 72"/>
              <a:gd name="T49" fmla="*/ 50 h 72"/>
              <a:gd name="T50" fmla="*/ 51 w 72"/>
              <a:gd name="T51" fmla="*/ 52 h 72"/>
              <a:gd name="T52" fmla="*/ 46 w 72"/>
              <a:gd name="T53" fmla="*/ 60 h 72"/>
              <a:gd name="T54" fmla="*/ 46 w 72"/>
              <a:gd name="T55" fmla="*/ 47 h 72"/>
              <a:gd name="T56" fmla="*/ 31 w 72"/>
              <a:gd name="T57" fmla="*/ 37 h 72"/>
              <a:gd name="T58" fmla="*/ 12 w 72"/>
              <a:gd name="T59" fmla="*/ 54 h 72"/>
              <a:gd name="T60" fmla="*/ 9 w 72"/>
              <a:gd name="T61" fmla="*/ 51 h 72"/>
              <a:gd name="T62" fmla="*/ 12 w 72"/>
              <a:gd name="T63" fmla="*/ 50 h 72"/>
              <a:gd name="T64" fmla="*/ 15 w 72"/>
              <a:gd name="T65" fmla="*/ 35 h 72"/>
              <a:gd name="T66" fmla="*/ 11 w 72"/>
              <a:gd name="T67" fmla="*/ 33 h 72"/>
              <a:gd name="T68" fmla="*/ 14 w 72"/>
              <a:gd name="T69" fmla="*/ 32 h 72"/>
              <a:gd name="T70" fmla="*/ 18 w 72"/>
              <a:gd name="T71" fmla="*/ 25 h 72"/>
              <a:gd name="T72" fmla="*/ 4 w 72"/>
              <a:gd name="T73" fmla="*/ 3 h 72"/>
              <a:gd name="T74" fmla="*/ 24 w 72"/>
              <a:gd name="T75" fmla="*/ 17 h 72"/>
              <a:gd name="T76" fmla="*/ 33 w 72"/>
              <a:gd name="T77" fmla="*/ 15 h 72"/>
              <a:gd name="T78" fmla="*/ 32 w 72"/>
              <a:gd name="T79" fmla="*/ 12 h 72"/>
              <a:gd name="T80" fmla="*/ 35 w 72"/>
              <a:gd name="T81" fmla="*/ 14 h 72"/>
              <a:gd name="T82" fmla="*/ 50 w 72"/>
              <a:gd name="T83" fmla="*/ 13 h 72"/>
              <a:gd name="T84" fmla="*/ 50 w 72"/>
              <a:gd name="T85" fmla="*/ 10 h 72"/>
              <a:gd name="T86" fmla="*/ 53 w 72"/>
              <a:gd name="T87" fmla="*/ 11 h 72"/>
              <a:gd name="T88" fmla="*/ 68 w 72"/>
              <a:gd name="T89"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72">
                <a:moveTo>
                  <a:pt x="72" y="11"/>
                </a:moveTo>
                <a:cubicBezTo>
                  <a:pt x="67" y="7"/>
                  <a:pt x="67" y="7"/>
                  <a:pt x="67" y="7"/>
                </a:cubicBezTo>
                <a:cubicBezTo>
                  <a:pt x="67" y="7"/>
                  <a:pt x="67" y="7"/>
                  <a:pt x="66" y="7"/>
                </a:cubicBezTo>
                <a:cubicBezTo>
                  <a:pt x="56" y="9"/>
                  <a:pt x="56" y="9"/>
                  <a:pt x="56" y="9"/>
                </a:cubicBezTo>
                <a:cubicBezTo>
                  <a:pt x="55" y="8"/>
                  <a:pt x="55" y="7"/>
                  <a:pt x="54" y="6"/>
                </a:cubicBezTo>
                <a:cubicBezTo>
                  <a:pt x="53" y="6"/>
                  <a:pt x="52" y="5"/>
                  <a:pt x="51" y="5"/>
                </a:cubicBezTo>
                <a:cubicBezTo>
                  <a:pt x="51" y="5"/>
                  <a:pt x="50" y="5"/>
                  <a:pt x="50" y="5"/>
                </a:cubicBezTo>
                <a:cubicBezTo>
                  <a:pt x="47" y="8"/>
                  <a:pt x="47" y="8"/>
                  <a:pt x="47" y="8"/>
                </a:cubicBezTo>
                <a:cubicBezTo>
                  <a:pt x="47" y="8"/>
                  <a:pt x="47" y="9"/>
                  <a:pt x="47" y="9"/>
                </a:cubicBezTo>
                <a:cubicBezTo>
                  <a:pt x="47" y="10"/>
                  <a:pt x="47" y="10"/>
                  <a:pt x="47" y="10"/>
                </a:cubicBezTo>
                <a:cubicBezTo>
                  <a:pt x="38" y="12"/>
                  <a:pt x="38" y="12"/>
                  <a:pt x="38" y="12"/>
                </a:cubicBezTo>
                <a:cubicBezTo>
                  <a:pt x="37" y="11"/>
                  <a:pt x="37" y="10"/>
                  <a:pt x="36" y="9"/>
                </a:cubicBezTo>
                <a:cubicBezTo>
                  <a:pt x="35" y="8"/>
                  <a:pt x="34" y="8"/>
                  <a:pt x="33" y="7"/>
                </a:cubicBezTo>
                <a:cubicBezTo>
                  <a:pt x="33" y="7"/>
                  <a:pt x="32" y="7"/>
                  <a:pt x="32" y="8"/>
                </a:cubicBezTo>
                <a:cubicBezTo>
                  <a:pt x="29" y="11"/>
                  <a:pt x="29" y="11"/>
                  <a:pt x="29" y="11"/>
                </a:cubicBezTo>
                <a:cubicBezTo>
                  <a:pt x="29" y="11"/>
                  <a:pt x="28" y="12"/>
                  <a:pt x="29" y="12"/>
                </a:cubicBezTo>
                <a:cubicBezTo>
                  <a:pt x="29" y="13"/>
                  <a:pt x="29" y="13"/>
                  <a:pt x="29" y="13"/>
                </a:cubicBezTo>
                <a:cubicBezTo>
                  <a:pt x="26" y="14"/>
                  <a:pt x="26" y="14"/>
                  <a:pt x="26" y="14"/>
                </a:cubicBezTo>
                <a:cubicBezTo>
                  <a:pt x="23" y="12"/>
                  <a:pt x="21" y="10"/>
                  <a:pt x="20" y="8"/>
                </a:cubicBezTo>
                <a:cubicBezTo>
                  <a:pt x="16" y="4"/>
                  <a:pt x="8" y="0"/>
                  <a:pt x="4" y="0"/>
                </a:cubicBezTo>
                <a:cubicBezTo>
                  <a:pt x="3" y="0"/>
                  <a:pt x="2" y="0"/>
                  <a:pt x="2" y="1"/>
                </a:cubicBezTo>
                <a:cubicBezTo>
                  <a:pt x="0" y="3"/>
                  <a:pt x="1" y="5"/>
                  <a:pt x="2" y="10"/>
                </a:cubicBezTo>
                <a:cubicBezTo>
                  <a:pt x="4" y="13"/>
                  <a:pt x="6" y="17"/>
                  <a:pt x="9" y="19"/>
                </a:cubicBezTo>
                <a:cubicBezTo>
                  <a:pt x="10" y="21"/>
                  <a:pt x="12" y="23"/>
                  <a:pt x="15" y="25"/>
                </a:cubicBezTo>
                <a:cubicBezTo>
                  <a:pt x="14" y="28"/>
                  <a:pt x="14" y="28"/>
                  <a:pt x="14" y="28"/>
                </a:cubicBezTo>
                <a:cubicBezTo>
                  <a:pt x="14" y="28"/>
                  <a:pt x="13" y="28"/>
                  <a:pt x="13" y="28"/>
                </a:cubicBezTo>
                <a:cubicBezTo>
                  <a:pt x="12" y="28"/>
                  <a:pt x="12" y="28"/>
                  <a:pt x="11" y="28"/>
                </a:cubicBezTo>
                <a:cubicBezTo>
                  <a:pt x="8" y="31"/>
                  <a:pt x="8" y="31"/>
                  <a:pt x="8" y="31"/>
                </a:cubicBezTo>
                <a:cubicBezTo>
                  <a:pt x="8" y="31"/>
                  <a:pt x="8" y="32"/>
                  <a:pt x="8" y="32"/>
                </a:cubicBezTo>
                <a:cubicBezTo>
                  <a:pt x="8" y="34"/>
                  <a:pt x="9" y="34"/>
                  <a:pt x="10" y="35"/>
                </a:cubicBezTo>
                <a:cubicBezTo>
                  <a:pt x="10" y="36"/>
                  <a:pt x="11" y="37"/>
                  <a:pt x="13" y="37"/>
                </a:cubicBezTo>
                <a:cubicBezTo>
                  <a:pt x="11" y="46"/>
                  <a:pt x="11" y="46"/>
                  <a:pt x="11" y="46"/>
                </a:cubicBezTo>
                <a:cubicBezTo>
                  <a:pt x="11" y="46"/>
                  <a:pt x="10" y="46"/>
                  <a:pt x="10" y="46"/>
                </a:cubicBezTo>
                <a:cubicBezTo>
                  <a:pt x="10" y="46"/>
                  <a:pt x="9" y="46"/>
                  <a:pt x="9" y="46"/>
                </a:cubicBezTo>
                <a:cubicBezTo>
                  <a:pt x="6" y="49"/>
                  <a:pt x="6" y="49"/>
                  <a:pt x="6" y="49"/>
                </a:cubicBezTo>
                <a:cubicBezTo>
                  <a:pt x="6" y="50"/>
                  <a:pt x="5" y="50"/>
                  <a:pt x="6" y="51"/>
                </a:cubicBezTo>
                <a:cubicBezTo>
                  <a:pt x="6" y="52"/>
                  <a:pt x="6" y="53"/>
                  <a:pt x="7" y="53"/>
                </a:cubicBezTo>
                <a:cubicBezTo>
                  <a:pt x="8" y="54"/>
                  <a:pt x="8" y="54"/>
                  <a:pt x="9" y="55"/>
                </a:cubicBezTo>
                <a:cubicBezTo>
                  <a:pt x="7" y="65"/>
                  <a:pt x="7" y="65"/>
                  <a:pt x="7" y="65"/>
                </a:cubicBezTo>
                <a:cubicBezTo>
                  <a:pt x="7" y="66"/>
                  <a:pt x="7" y="66"/>
                  <a:pt x="8" y="67"/>
                </a:cubicBezTo>
                <a:cubicBezTo>
                  <a:pt x="12" y="71"/>
                  <a:pt x="12" y="71"/>
                  <a:pt x="12" y="71"/>
                </a:cubicBezTo>
                <a:cubicBezTo>
                  <a:pt x="12" y="71"/>
                  <a:pt x="13" y="72"/>
                  <a:pt x="13" y="72"/>
                </a:cubicBezTo>
                <a:cubicBezTo>
                  <a:pt x="13" y="72"/>
                  <a:pt x="13" y="72"/>
                  <a:pt x="13" y="72"/>
                </a:cubicBezTo>
                <a:cubicBezTo>
                  <a:pt x="14" y="72"/>
                  <a:pt x="14" y="71"/>
                  <a:pt x="15" y="71"/>
                </a:cubicBezTo>
                <a:cubicBezTo>
                  <a:pt x="32" y="40"/>
                  <a:pt x="32" y="40"/>
                  <a:pt x="32" y="40"/>
                </a:cubicBezTo>
                <a:cubicBezTo>
                  <a:pt x="36" y="43"/>
                  <a:pt x="40" y="47"/>
                  <a:pt x="43" y="49"/>
                </a:cubicBezTo>
                <a:cubicBezTo>
                  <a:pt x="41" y="58"/>
                  <a:pt x="41" y="58"/>
                  <a:pt x="41" y="58"/>
                </a:cubicBezTo>
                <a:cubicBezTo>
                  <a:pt x="41" y="59"/>
                  <a:pt x="41" y="59"/>
                  <a:pt x="41" y="60"/>
                </a:cubicBezTo>
                <a:cubicBezTo>
                  <a:pt x="45" y="64"/>
                  <a:pt x="45" y="64"/>
                  <a:pt x="45" y="64"/>
                </a:cubicBezTo>
                <a:cubicBezTo>
                  <a:pt x="46" y="64"/>
                  <a:pt x="46" y="64"/>
                  <a:pt x="47" y="64"/>
                </a:cubicBezTo>
                <a:cubicBezTo>
                  <a:pt x="47" y="64"/>
                  <a:pt x="48" y="64"/>
                  <a:pt x="48" y="63"/>
                </a:cubicBezTo>
                <a:cubicBezTo>
                  <a:pt x="51" y="56"/>
                  <a:pt x="51" y="56"/>
                  <a:pt x="51" y="56"/>
                </a:cubicBezTo>
                <a:cubicBezTo>
                  <a:pt x="51" y="56"/>
                  <a:pt x="52" y="56"/>
                  <a:pt x="53" y="55"/>
                </a:cubicBezTo>
                <a:cubicBezTo>
                  <a:pt x="56" y="52"/>
                  <a:pt x="56" y="52"/>
                  <a:pt x="56" y="52"/>
                </a:cubicBezTo>
                <a:cubicBezTo>
                  <a:pt x="57" y="52"/>
                  <a:pt x="57" y="51"/>
                  <a:pt x="56" y="50"/>
                </a:cubicBezTo>
                <a:cubicBezTo>
                  <a:pt x="64" y="47"/>
                  <a:pt x="64" y="47"/>
                  <a:pt x="64" y="47"/>
                </a:cubicBezTo>
                <a:cubicBezTo>
                  <a:pt x="64" y="47"/>
                  <a:pt x="65" y="47"/>
                  <a:pt x="65" y="46"/>
                </a:cubicBezTo>
                <a:cubicBezTo>
                  <a:pt x="65" y="46"/>
                  <a:pt x="65" y="45"/>
                  <a:pt x="64" y="45"/>
                </a:cubicBezTo>
                <a:cubicBezTo>
                  <a:pt x="60" y="41"/>
                  <a:pt x="60" y="41"/>
                  <a:pt x="60" y="41"/>
                </a:cubicBezTo>
                <a:cubicBezTo>
                  <a:pt x="60" y="40"/>
                  <a:pt x="60" y="40"/>
                  <a:pt x="59" y="40"/>
                </a:cubicBezTo>
                <a:cubicBezTo>
                  <a:pt x="50" y="42"/>
                  <a:pt x="50" y="42"/>
                  <a:pt x="50" y="42"/>
                </a:cubicBezTo>
                <a:cubicBezTo>
                  <a:pt x="47" y="39"/>
                  <a:pt x="44" y="35"/>
                  <a:pt x="41" y="32"/>
                </a:cubicBezTo>
                <a:cubicBezTo>
                  <a:pt x="72" y="14"/>
                  <a:pt x="72" y="14"/>
                  <a:pt x="72" y="14"/>
                </a:cubicBezTo>
                <a:cubicBezTo>
                  <a:pt x="72" y="14"/>
                  <a:pt x="72" y="13"/>
                  <a:pt x="72" y="13"/>
                </a:cubicBezTo>
                <a:cubicBezTo>
                  <a:pt x="72" y="12"/>
                  <a:pt x="72" y="12"/>
                  <a:pt x="72" y="11"/>
                </a:cubicBezTo>
                <a:close/>
                <a:moveTo>
                  <a:pt x="38" y="30"/>
                </a:moveTo>
                <a:cubicBezTo>
                  <a:pt x="37" y="30"/>
                  <a:pt x="37" y="30"/>
                  <a:pt x="37" y="31"/>
                </a:cubicBezTo>
                <a:cubicBezTo>
                  <a:pt x="37" y="31"/>
                  <a:pt x="37" y="32"/>
                  <a:pt x="37" y="32"/>
                </a:cubicBezTo>
                <a:cubicBezTo>
                  <a:pt x="41" y="37"/>
                  <a:pt x="45" y="41"/>
                  <a:pt x="48" y="45"/>
                </a:cubicBezTo>
                <a:cubicBezTo>
                  <a:pt x="48" y="45"/>
                  <a:pt x="49" y="45"/>
                  <a:pt x="49" y="45"/>
                </a:cubicBezTo>
                <a:cubicBezTo>
                  <a:pt x="59" y="43"/>
                  <a:pt x="59" y="43"/>
                  <a:pt x="59" y="43"/>
                </a:cubicBezTo>
                <a:cubicBezTo>
                  <a:pt x="61" y="45"/>
                  <a:pt x="61" y="45"/>
                  <a:pt x="61" y="45"/>
                </a:cubicBezTo>
                <a:cubicBezTo>
                  <a:pt x="53" y="48"/>
                  <a:pt x="53" y="48"/>
                  <a:pt x="53" y="48"/>
                </a:cubicBezTo>
                <a:cubicBezTo>
                  <a:pt x="53" y="48"/>
                  <a:pt x="52" y="49"/>
                  <a:pt x="52" y="49"/>
                </a:cubicBezTo>
                <a:cubicBezTo>
                  <a:pt x="52" y="50"/>
                  <a:pt x="52" y="50"/>
                  <a:pt x="53" y="50"/>
                </a:cubicBezTo>
                <a:cubicBezTo>
                  <a:pt x="53" y="51"/>
                  <a:pt x="53" y="51"/>
                  <a:pt x="53" y="51"/>
                </a:cubicBezTo>
                <a:cubicBezTo>
                  <a:pt x="52" y="52"/>
                  <a:pt x="52" y="52"/>
                  <a:pt x="52" y="52"/>
                </a:cubicBezTo>
                <a:cubicBezTo>
                  <a:pt x="51" y="52"/>
                  <a:pt x="51" y="52"/>
                  <a:pt x="51" y="52"/>
                </a:cubicBezTo>
                <a:cubicBezTo>
                  <a:pt x="51" y="52"/>
                  <a:pt x="50" y="52"/>
                  <a:pt x="50" y="52"/>
                </a:cubicBezTo>
                <a:cubicBezTo>
                  <a:pt x="49" y="52"/>
                  <a:pt x="49" y="52"/>
                  <a:pt x="49" y="53"/>
                </a:cubicBezTo>
                <a:cubicBezTo>
                  <a:pt x="46" y="60"/>
                  <a:pt x="46" y="60"/>
                  <a:pt x="46" y="60"/>
                </a:cubicBezTo>
                <a:cubicBezTo>
                  <a:pt x="44" y="58"/>
                  <a:pt x="44" y="58"/>
                  <a:pt x="44" y="58"/>
                </a:cubicBezTo>
                <a:cubicBezTo>
                  <a:pt x="46" y="49"/>
                  <a:pt x="46" y="49"/>
                  <a:pt x="46" y="49"/>
                </a:cubicBezTo>
                <a:cubicBezTo>
                  <a:pt x="46" y="48"/>
                  <a:pt x="46" y="48"/>
                  <a:pt x="46" y="47"/>
                </a:cubicBezTo>
                <a:cubicBezTo>
                  <a:pt x="42" y="44"/>
                  <a:pt x="38" y="41"/>
                  <a:pt x="33" y="37"/>
                </a:cubicBezTo>
                <a:cubicBezTo>
                  <a:pt x="32" y="36"/>
                  <a:pt x="32" y="36"/>
                  <a:pt x="32" y="36"/>
                </a:cubicBezTo>
                <a:cubicBezTo>
                  <a:pt x="31" y="36"/>
                  <a:pt x="31" y="37"/>
                  <a:pt x="31" y="37"/>
                </a:cubicBezTo>
                <a:cubicBezTo>
                  <a:pt x="13" y="68"/>
                  <a:pt x="13" y="68"/>
                  <a:pt x="13" y="68"/>
                </a:cubicBezTo>
                <a:cubicBezTo>
                  <a:pt x="10" y="65"/>
                  <a:pt x="10" y="65"/>
                  <a:pt x="10" y="65"/>
                </a:cubicBezTo>
                <a:cubicBezTo>
                  <a:pt x="12" y="54"/>
                  <a:pt x="12" y="54"/>
                  <a:pt x="12" y="54"/>
                </a:cubicBezTo>
                <a:cubicBezTo>
                  <a:pt x="13" y="54"/>
                  <a:pt x="12" y="53"/>
                  <a:pt x="11" y="53"/>
                </a:cubicBezTo>
                <a:cubicBezTo>
                  <a:pt x="11" y="52"/>
                  <a:pt x="10" y="52"/>
                  <a:pt x="9" y="51"/>
                </a:cubicBezTo>
                <a:cubicBezTo>
                  <a:pt x="9" y="51"/>
                  <a:pt x="9" y="51"/>
                  <a:pt x="9" y="51"/>
                </a:cubicBezTo>
                <a:cubicBezTo>
                  <a:pt x="10" y="49"/>
                  <a:pt x="10" y="49"/>
                  <a:pt x="10" y="49"/>
                </a:cubicBezTo>
                <a:cubicBezTo>
                  <a:pt x="10" y="49"/>
                  <a:pt x="11" y="49"/>
                  <a:pt x="11" y="50"/>
                </a:cubicBezTo>
                <a:cubicBezTo>
                  <a:pt x="11" y="50"/>
                  <a:pt x="12" y="50"/>
                  <a:pt x="12" y="50"/>
                </a:cubicBezTo>
                <a:cubicBezTo>
                  <a:pt x="13" y="50"/>
                  <a:pt x="13" y="49"/>
                  <a:pt x="13" y="49"/>
                </a:cubicBezTo>
                <a:cubicBezTo>
                  <a:pt x="16" y="36"/>
                  <a:pt x="16" y="36"/>
                  <a:pt x="16" y="36"/>
                </a:cubicBezTo>
                <a:cubicBezTo>
                  <a:pt x="16" y="36"/>
                  <a:pt x="16" y="36"/>
                  <a:pt x="15" y="35"/>
                </a:cubicBezTo>
                <a:cubicBezTo>
                  <a:pt x="15" y="35"/>
                  <a:pt x="15" y="35"/>
                  <a:pt x="14" y="35"/>
                </a:cubicBezTo>
                <a:cubicBezTo>
                  <a:pt x="14" y="34"/>
                  <a:pt x="12" y="34"/>
                  <a:pt x="12" y="33"/>
                </a:cubicBezTo>
                <a:cubicBezTo>
                  <a:pt x="12" y="33"/>
                  <a:pt x="11" y="33"/>
                  <a:pt x="11" y="33"/>
                </a:cubicBezTo>
                <a:cubicBezTo>
                  <a:pt x="13" y="31"/>
                  <a:pt x="13" y="31"/>
                  <a:pt x="13" y="31"/>
                </a:cubicBezTo>
                <a:cubicBezTo>
                  <a:pt x="13" y="31"/>
                  <a:pt x="13" y="31"/>
                  <a:pt x="13" y="32"/>
                </a:cubicBezTo>
                <a:cubicBezTo>
                  <a:pt x="14" y="32"/>
                  <a:pt x="14" y="32"/>
                  <a:pt x="14" y="32"/>
                </a:cubicBezTo>
                <a:cubicBezTo>
                  <a:pt x="14" y="33"/>
                  <a:pt x="15" y="33"/>
                  <a:pt x="15" y="33"/>
                </a:cubicBezTo>
                <a:cubicBezTo>
                  <a:pt x="16" y="33"/>
                  <a:pt x="16" y="32"/>
                  <a:pt x="17" y="32"/>
                </a:cubicBezTo>
                <a:cubicBezTo>
                  <a:pt x="18" y="25"/>
                  <a:pt x="18" y="25"/>
                  <a:pt x="18" y="25"/>
                </a:cubicBezTo>
                <a:cubicBezTo>
                  <a:pt x="18" y="24"/>
                  <a:pt x="18" y="24"/>
                  <a:pt x="17" y="23"/>
                </a:cubicBezTo>
                <a:cubicBezTo>
                  <a:pt x="15" y="21"/>
                  <a:pt x="12" y="19"/>
                  <a:pt x="11" y="17"/>
                </a:cubicBezTo>
                <a:cubicBezTo>
                  <a:pt x="6" y="13"/>
                  <a:pt x="3" y="4"/>
                  <a:pt x="4" y="3"/>
                </a:cubicBezTo>
                <a:cubicBezTo>
                  <a:pt x="4" y="3"/>
                  <a:pt x="4" y="3"/>
                  <a:pt x="4" y="3"/>
                </a:cubicBezTo>
                <a:cubicBezTo>
                  <a:pt x="7" y="3"/>
                  <a:pt x="14" y="6"/>
                  <a:pt x="18" y="10"/>
                </a:cubicBezTo>
                <a:cubicBezTo>
                  <a:pt x="19" y="12"/>
                  <a:pt x="22" y="14"/>
                  <a:pt x="24" y="17"/>
                </a:cubicBezTo>
                <a:cubicBezTo>
                  <a:pt x="24" y="17"/>
                  <a:pt x="25" y="17"/>
                  <a:pt x="25" y="17"/>
                </a:cubicBezTo>
                <a:cubicBezTo>
                  <a:pt x="32" y="16"/>
                  <a:pt x="32" y="16"/>
                  <a:pt x="32" y="16"/>
                </a:cubicBezTo>
                <a:cubicBezTo>
                  <a:pt x="33" y="16"/>
                  <a:pt x="33" y="15"/>
                  <a:pt x="33" y="15"/>
                </a:cubicBezTo>
                <a:cubicBezTo>
                  <a:pt x="34" y="14"/>
                  <a:pt x="33" y="14"/>
                  <a:pt x="33" y="13"/>
                </a:cubicBezTo>
                <a:cubicBezTo>
                  <a:pt x="33" y="13"/>
                  <a:pt x="32" y="13"/>
                  <a:pt x="32" y="13"/>
                </a:cubicBezTo>
                <a:cubicBezTo>
                  <a:pt x="32" y="13"/>
                  <a:pt x="32" y="12"/>
                  <a:pt x="32" y="12"/>
                </a:cubicBezTo>
                <a:cubicBezTo>
                  <a:pt x="33" y="11"/>
                  <a:pt x="33" y="11"/>
                  <a:pt x="33" y="11"/>
                </a:cubicBezTo>
                <a:cubicBezTo>
                  <a:pt x="33" y="11"/>
                  <a:pt x="34" y="11"/>
                  <a:pt x="34" y="11"/>
                </a:cubicBezTo>
                <a:cubicBezTo>
                  <a:pt x="35" y="12"/>
                  <a:pt x="35" y="13"/>
                  <a:pt x="35" y="14"/>
                </a:cubicBezTo>
                <a:cubicBezTo>
                  <a:pt x="35" y="14"/>
                  <a:pt x="36" y="15"/>
                  <a:pt x="36" y="15"/>
                </a:cubicBezTo>
                <a:cubicBezTo>
                  <a:pt x="36" y="15"/>
                  <a:pt x="37" y="15"/>
                  <a:pt x="37" y="15"/>
                </a:cubicBezTo>
                <a:cubicBezTo>
                  <a:pt x="50" y="13"/>
                  <a:pt x="50" y="13"/>
                  <a:pt x="50" y="13"/>
                </a:cubicBezTo>
                <a:cubicBezTo>
                  <a:pt x="50" y="13"/>
                  <a:pt x="50" y="12"/>
                  <a:pt x="51" y="12"/>
                </a:cubicBezTo>
                <a:cubicBezTo>
                  <a:pt x="51" y="11"/>
                  <a:pt x="51" y="11"/>
                  <a:pt x="50" y="10"/>
                </a:cubicBezTo>
                <a:cubicBezTo>
                  <a:pt x="50" y="10"/>
                  <a:pt x="50" y="10"/>
                  <a:pt x="50" y="10"/>
                </a:cubicBezTo>
                <a:cubicBezTo>
                  <a:pt x="51" y="8"/>
                  <a:pt x="51" y="8"/>
                  <a:pt x="51" y="8"/>
                </a:cubicBezTo>
                <a:cubicBezTo>
                  <a:pt x="52" y="8"/>
                  <a:pt x="52" y="8"/>
                  <a:pt x="52" y="9"/>
                </a:cubicBezTo>
                <a:cubicBezTo>
                  <a:pt x="52" y="9"/>
                  <a:pt x="53" y="10"/>
                  <a:pt x="53" y="11"/>
                </a:cubicBezTo>
                <a:cubicBezTo>
                  <a:pt x="53" y="11"/>
                  <a:pt x="54" y="12"/>
                  <a:pt x="55" y="12"/>
                </a:cubicBezTo>
                <a:cubicBezTo>
                  <a:pt x="66" y="10"/>
                  <a:pt x="66" y="10"/>
                  <a:pt x="66" y="10"/>
                </a:cubicBezTo>
                <a:cubicBezTo>
                  <a:pt x="68" y="12"/>
                  <a:pt x="68" y="12"/>
                  <a:pt x="68" y="12"/>
                </a:cubicBezTo>
                <a:lnTo>
                  <a:pt x="38" y="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1"/>
          </a:p>
        </p:txBody>
      </p:sp>
      <p:sp>
        <p:nvSpPr>
          <p:cNvPr id="156" name="TextBox 65">
            <a:extLst>
              <a:ext uri="{FF2B5EF4-FFF2-40B4-BE49-F238E27FC236}">
                <a16:creationId xmlns:a16="http://schemas.microsoft.com/office/drawing/2014/main" id="{84BFFB02-13A7-8044-B836-2073BD8469B4}"/>
              </a:ext>
            </a:extLst>
          </p:cNvPr>
          <p:cNvSpPr txBox="1"/>
          <p:nvPr/>
        </p:nvSpPr>
        <p:spPr>
          <a:xfrm>
            <a:off x="4098097" y="587093"/>
            <a:ext cx="3995837" cy="523220"/>
          </a:xfrm>
          <a:prstGeom prst="rect">
            <a:avLst/>
          </a:prstGeom>
          <a:noFill/>
        </p:spPr>
        <p:txBody>
          <a:bodyPr wrap="none" rtlCol="0">
            <a:spAutoFit/>
          </a:bodyPr>
          <a:lstStyle/>
          <a:p>
            <a:pPr algn="ctr"/>
            <a:r>
              <a:rPr lang="en-ID" sz="2800" dirty="0" err="1">
                <a:solidFill>
                  <a:schemeClr val="tx1">
                    <a:lumMod val="65000"/>
                    <a:lumOff val="35000"/>
                  </a:schemeClr>
                </a:solidFill>
                <a:latin typeface="+mj-lt"/>
              </a:rPr>
              <a:t>Hier</a:t>
            </a:r>
            <a:r>
              <a:rPr lang="en-ID" sz="2800" dirty="0">
                <a:solidFill>
                  <a:schemeClr val="tx1">
                    <a:lumMod val="65000"/>
                    <a:lumOff val="35000"/>
                  </a:schemeClr>
                </a:solidFill>
                <a:latin typeface="+mj-lt"/>
              </a:rPr>
              <a:t> </a:t>
            </a:r>
            <a:r>
              <a:rPr lang="en-ID" sz="2800" dirty="0" err="1">
                <a:solidFill>
                  <a:schemeClr val="tx1">
                    <a:lumMod val="65000"/>
                    <a:lumOff val="35000"/>
                  </a:schemeClr>
                </a:solidFill>
                <a:latin typeface="+mj-lt"/>
              </a:rPr>
              <a:t>steht</a:t>
            </a:r>
            <a:r>
              <a:rPr lang="en-ID" sz="2800" dirty="0">
                <a:solidFill>
                  <a:schemeClr val="tx1">
                    <a:lumMod val="65000"/>
                    <a:lumOff val="35000"/>
                  </a:schemeClr>
                </a:solidFill>
                <a:latin typeface="+mj-lt"/>
              </a:rPr>
              <a:t> </a:t>
            </a:r>
            <a:r>
              <a:rPr lang="en-ID" sz="2800" dirty="0" err="1">
                <a:solidFill>
                  <a:schemeClr val="tx1">
                    <a:lumMod val="65000"/>
                    <a:lumOff val="35000"/>
                  </a:schemeClr>
                </a:solidFill>
                <a:latin typeface="+mj-lt"/>
              </a:rPr>
              <a:t>eine</a:t>
            </a:r>
            <a:r>
              <a:rPr lang="en-ID" sz="2800" dirty="0">
                <a:solidFill>
                  <a:schemeClr val="tx1">
                    <a:lumMod val="65000"/>
                    <a:lumOff val="35000"/>
                  </a:schemeClr>
                </a:solidFill>
                <a:latin typeface="+mj-lt"/>
              </a:rPr>
              <a:t> </a:t>
            </a:r>
            <a:r>
              <a:rPr lang="en-ID" sz="2800" dirty="0" err="1">
                <a:solidFill>
                  <a:schemeClr val="tx1">
                    <a:lumMod val="65000"/>
                    <a:lumOff val="35000"/>
                  </a:schemeClr>
                </a:solidFill>
                <a:latin typeface="+mj-lt"/>
              </a:rPr>
              <a:t>Überschrift</a:t>
            </a:r>
            <a:endParaRPr lang="en-ID" sz="2800" dirty="0">
              <a:solidFill>
                <a:schemeClr val="tx1">
                  <a:lumMod val="65000"/>
                  <a:lumOff val="35000"/>
                </a:schemeClr>
              </a:solidFill>
              <a:latin typeface="+mj-lt"/>
            </a:endParaRPr>
          </a:p>
        </p:txBody>
      </p:sp>
      <p:sp>
        <p:nvSpPr>
          <p:cNvPr id="157" name="TextBox 66">
            <a:extLst>
              <a:ext uri="{FF2B5EF4-FFF2-40B4-BE49-F238E27FC236}">
                <a16:creationId xmlns:a16="http://schemas.microsoft.com/office/drawing/2014/main" id="{0DEE1FCA-7212-B846-A549-CE9D1896F32E}"/>
              </a:ext>
            </a:extLst>
          </p:cNvPr>
          <p:cNvSpPr txBox="1"/>
          <p:nvPr/>
        </p:nvSpPr>
        <p:spPr>
          <a:xfrm>
            <a:off x="2980939" y="1110313"/>
            <a:ext cx="6230167" cy="276999"/>
          </a:xfrm>
          <a:prstGeom prst="rect">
            <a:avLst/>
          </a:prstGeom>
          <a:noFill/>
        </p:spPr>
        <p:txBody>
          <a:bodyPr wrap="none" rtlCol="0">
            <a:spAutoFit/>
          </a:bodyPr>
          <a:lstStyle/>
          <a:p>
            <a:pPr algn="ctr"/>
            <a:r>
              <a:rPr lang="id-ID" sz="1200" dirty="0" err="1">
                <a:solidFill>
                  <a:schemeClr val="bg1">
                    <a:lumMod val="65000"/>
                  </a:schemeClr>
                </a:solidFill>
              </a:rPr>
              <a:t>Und</a:t>
            </a:r>
            <a:r>
              <a:rPr lang="id-ID" sz="1200" dirty="0">
                <a:solidFill>
                  <a:schemeClr val="bg1">
                    <a:lumMod val="65000"/>
                  </a:schemeClr>
                </a:solidFill>
              </a:rPr>
              <a:t> </a:t>
            </a:r>
            <a:r>
              <a:rPr lang="id-ID" sz="1200" dirty="0" err="1">
                <a:solidFill>
                  <a:schemeClr val="bg1">
                    <a:lumMod val="65000"/>
                  </a:schemeClr>
                </a:solidFill>
              </a:rPr>
              <a:t>hier</a:t>
            </a:r>
            <a:r>
              <a:rPr lang="id-ID" sz="1200" dirty="0">
                <a:solidFill>
                  <a:schemeClr val="bg1">
                    <a:lumMod val="65000"/>
                  </a:schemeClr>
                </a:solidFill>
              </a:rPr>
              <a:t> </a:t>
            </a:r>
            <a:r>
              <a:rPr lang="id-ID" sz="1200" dirty="0" err="1">
                <a:solidFill>
                  <a:schemeClr val="bg1">
                    <a:lumMod val="65000"/>
                  </a:schemeClr>
                </a:solidFill>
              </a:rPr>
              <a:t>steht</a:t>
            </a:r>
            <a:r>
              <a:rPr lang="id-ID" sz="1200" dirty="0">
                <a:solidFill>
                  <a:schemeClr val="bg1">
                    <a:lumMod val="65000"/>
                  </a:schemeClr>
                </a:solidFill>
              </a:rPr>
              <a:t> zum </a:t>
            </a:r>
            <a:r>
              <a:rPr lang="id-ID" sz="1200" dirty="0" err="1">
                <a:solidFill>
                  <a:schemeClr val="bg1">
                    <a:lumMod val="65000"/>
                  </a:schemeClr>
                </a:solidFill>
              </a:rPr>
              <a:t>Beispiel</a:t>
            </a:r>
            <a:r>
              <a:rPr lang="id-ID" sz="1200" dirty="0">
                <a:solidFill>
                  <a:schemeClr val="bg1">
                    <a:lumMod val="65000"/>
                  </a:schemeClr>
                </a:solidFill>
              </a:rPr>
              <a:t> </a:t>
            </a:r>
            <a:r>
              <a:rPr lang="id-ID" sz="1200" dirty="0" err="1">
                <a:solidFill>
                  <a:schemeClr val="bg1">
                    <a:lumMod val="65000"/>
                  </a:schemeClr>
                </a:solidFill>
              </a:rPr>
              <a:t>eine</a:t>
            </a:r>
            <a:r>
              <a:rPr lang="id-ID" sz="1200" dirty="0">
                <a:solidFill>
                  <a:schemeClr val="bg1">
                    <a:lumMod val="65000"/>
                  </a:schemeClr>
                </a:solidFill>
              </a:rPr>
              <a:t> </a:t>
            </a:r>
            <a:r>
              <a:rPr lang="id-ID" sz="1200" dirty="0" err="1">
                <a:solidFill>
                  <a:schemeClr val="bg1">
                    <a:lumMod val="65000"/>
                  </a:schemeClr>
                </a:solidFill>
              </a:rPr>
              <a:t>längere</a:t>
            </a:r>
            <a:r>
              <a:rPr lang="id-ID" sz="1200" dirty="0">
                <a:solidFill>
                  <a:schemeClr val="bg1">
                    <a:lumMod val="65000"/>
                  </a:schemeClr>
                </a:solidFill>
              </a:rPr>
              <a:t> </a:t>
            </a:r>
            <a:r>
              <a:rPr lang="id-ID" sz="1200" dirty="0" err="1">
                <a:solidFill>
                  <a:schemeClr val="bg1">
                    <a:lumMod val="65000"/>
                  </a:schemeClr>
                </a:solidFill>
              </a:rPr>
              <a:t>Anmerkung</a:t>
            </a:r>
            <a:r>
              <a:rPr lang="id-ID" sz="1200" dirty="0">
                <a:solidFill>
                  <a:schemeClr val="bg1">
                    <a:lumMod val="65000"/>
                  </a:schemeClr>
                </a:solidFill>
              </a:rPr>
              <a:t> </a:t>
            </a:r>
            <a:r>
              <a:rPr lang="id-ID" sz="1200" dirty="0" err="1">
                <a:solidFill>
                  <a:schemeClr val="bg1">
                    <a:lumMod val="65000"/>
                  </a:schemeClr>
                </a:solidFill>
              </a:rPr>
              <a:t>und</a:t>
            </a:r>
            <a:r>
              <a:rPr lang="id-ID" sz="1200" dirty="0">
                <a:solidFill>
                  <a:schemeClr val="bg1">
                    <a:lumMod val="65000"/>
                  </a:schemeClr>
                </a:solidFill>
              </a:rPr>
              <a:t> </a:t>
            </a:r>
            <a:r>
              <a:rPr lang="id-ID" sz="1200" dirty="0" err="1">
                <a:solidFill>
                  <a:schemeClr val="bg1">
                    <a:lumMod val="65000"/>
                  </a:schemeClr>
                </a:solidFill>
              </a:rPr>
              <a:t>dazu</a:t>
            </a:r>
            <a:r>
              <a:rPr lang="id-ID" sz="1200" dirty="0">
                <a:solidFill>
                  <a:schemeClr val="bg1">
                    <a:lumMod val="65000"/>
                  </a:schemeClr>
                </a:solidFill>
              </a:rPr>
              <a:t> </a:t>
            </a:r>
            <a:r>
              <a:rPr lang="id-ID" sz="1200" dirty="0" err="1">
                <a:solidFill>
                  <a:schemeClr val="bg1">
                    <a:lumMod val="65000"/>
                  </a:schemeClr>
                </a:solidFill>
              </a:rPr>
              <a:t>mit</a:t>
            </a:r>
            <a:r>
              <a:rPr lang="id-ID" sz="1200" dirty="0">
                <a:solidFill>
                  <a:schemeClr val="bg1">
                    <a:lumMod val="65000"/>
                  </a:schemeClr>
                </a:solidFill>
              </a:rPr>
              <a:t> </a:t>
            </a:r>
            <a:r>
              <a:rPr lang="id-ID" sz="1200" dirty="0" err="1">
                <a:solidFill>
                  <a:schemeClr val="bg1">
                    <a:lumMod val="65000"/>
                  </a:schemeClr>
                </a:solidFill>
              </a:rPr>
              <a:t>einer</a:t>
            </a:r>
            <a:r>
              <a:rPr lang="id-ID" sz="1200" dirty="0">
                <a:solidFill>
                  <a:schemeClr val="bg1">
                    <a:lumMod val="65000"/>
                  </a:schemeClr>
                </a:solidFill>
              </a:rPr>
              <a:t> </a:t>
            </a:r>
            <a:r>
              <a:rPr lang="id-ID" sz="1200" dirty="0" err="1">
                <a:solidFill>
                  <a:schemeClr val="bg1">
                    <a:lumMod val="65000"/>
                  </a:schemeClr>
                </a:solidFill>
              </a:rPr>
              <a:t>wichtigen</a:t>
            </a:r>
            <a:r>
              <a:rPr lang="id-ID" sz="1200" dirty="0">
                <a:solidFill>
                  <a:schemeClr val="bg1">
                    <a:lumMod val="65000"/>
                  </a:schemeClr>
                </a:solidFill>
              </a:rPr>
              <a:t> </a:t>
            </a:r>
            <a:r>
              <a:rPr lang="id-ID" sz="1200" b="1" dirty="0" err="1">
                <a:solidFill>
                  <a:schemeClr val="accent1"/>
                </a:solidFill>
              </a:rPr>
              <a:t>Information</a:t>
            </a:r>
            <a:endParaRPr lang="en-US" sz="1200" b="1" dirty="0">
              <a:solidFill>
                <a:schemeClr val="bg1">
                  <a:lumMod val="65000"/>
                </a:schemeClr>
              </a:solidFill>
            </a:endParaRPr>
          </a:p>
        </p:txBody>
      </p:sp>
    </p:spTree>
    <p:extLst>
      <p:ext uri="{BB962C8B-B14F-4D97-AF65-F5344CB8AC3E}">
        <p14:creationId xmlns:p14="http://schemas.microsoft.com/office/powerpoint/2010/main" val="620040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80000">
                                      <p:stCondLst>
                                        <p:cond delay="500"/>
                                      </p:stCondLst>
                                      <p:childTnLst>
                                        <p:set>
                                          <p:cBhvr>
                                            <p:cTn id="6" dur="1" fill="hold">
                                              <p:stCondLst>
                                                <p:cond delay="0"/>
                                              </p:stCondLst>
                                            </p:cTn>
                                            <p:tgtEl>
                                              <p:spTgt spid="14"/>
                                            </p:tgtEl>
                                            <p:attrNameLst>
                                              <p:attrName>style.visibility</p:attrName>
                                            </p:attrNameLst>
                                          </p:cBhvr>
                                          <p:to>
                                            <p:strVal val="visible"/>
                                          </p:to>
                                        </p:set>
                                        <p:anim calcmode="lin" valueType="num" p14:bounceEnd="80000">
                                          <p:cBhvr additive="base">
                                            <p:cTn id="7" dur="750" fill="hold"/>
                                            <p:tgtEl>
                                              <p:spTgt spid="14"/>
                                            </p:tgtEl>
                                            <p:attrNameLst>
                                              <p:attrName>ppt_x</p:attrName>
                                            </p:attrNameLst>
                                          </p:cBhvr>
                                          <p:tavLst>
                                            <p:tav tm="0">
                                              <p:val>
                                                <p:strVal val="#ppt_x"/>
                                              </p:val>
                                            </p:tav>
                                            <p:tav tm="100000">
                                              <p:val>
                                                <p:strVal val="#ppt_x"/>
                                              </p:val>
                                            </p:tav>
                                          </p:tavLst>
                                        </p:anim>
                                        <p:anim calcmode="lin" valueType="num" p14:bounceEnd="80000">
                                          <p:cBhvr additive="base">
                                            <p:cTn id="8" dur="75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14:presetBounceEnd="80000">
                                      <p:stCondLst>
                                        <p:cond delay="750"/>
                                      </p:stCondLst>
                                      <p:childTnLst>
                                        <p:set>
                                          <p:cBhvr>
                                            <p:cTn id="10" dur="1" fill="hold">
                                              <p:stCondLst>
                                                <p:cond delay="0"/>
                                              </p:stCondLst>
                                            </p:cTn>
                                            <p:tgtEl>
                                              <p:spTgt spid="28"/>
                                            </p:tgtEl>
                                            <p:attrNameLst>
                                              <p:attrName>style.visibility</p:attrName>
                                            </p:attrNameLst>
                                          </p:cBhvr>
                                          <p:to>
                                            <p:strVal val="visible"/>
                                          </p:to>
                                        </p:set>
                                        <p:anim calcmode="lin" valueType="num" p14:bounceEnd="80000">
                                          <p:cBhvr additive="base">
                                            <p:cTn id="11" dur="750" fill="hold"/>
                                            <p:tgtEl>
                                              <p:spTgt spid="28"/>
                                            </p:tgtEl>
                                            <p:attrNameLst>
                                              <p:attrName>ppt_x</p:attrName>
                                            </p:attrNameLst>
                                          </p:cBhvr>
                                          <p:tavLst>
                                            <p:tav tm="0">
                                              <p:val>
                                                <p:strVal val="#ppt_x"/>
                                              </p:val>
                                            </p:tav>
                                            <p:tav tm="100000">
                                              <p:val>
                                                <p:strVal val="#ppt_x"/>
                                              </p:val>
                                            </p:tav>
                                          </p:tavLst>
                                        </p:anim>
                                        <p:anim calcmode="lin" valueType="num" p14:bounceEnd="80000">
                                          <p:cBhvr additive="base">
                                            <p:cTn id="12" dur="75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80000">
                                      <p:stCondLst>
                                        <p:cond delay="1000"/>
                                      </p:stCondLst>
                                      <p:childTnLst>
                                        <p:set>
                                          <p:cBhvr>
                                            <p:cTn id="14" dur="1" fill="hold">
                                              <p:stCondLst>
                                                <p:cond delay="0"/>
                                              </p:stCondLst>
                                            </p:cTn>
                                            <p:tgtEl>
                                              <p:spTgt spid="48"/>
                                            </p:tgtEl>
                                            <p:attrNameLst>
                                              <p:attrName>style.visibility</p:attrName>
                                            </p:attrNameLst>
                                          </p:cBhvr>
                                          <p:to>
                                            <p:strVal val="visible"/>
                                          </p:to>
                                        </p:set>
                                        <p:anim calcmode="lin" valueType="num" p14:bounceEnd="80000">
                                          <p:cBhvr additive="base">
                                            <p:cTn id="15" dur="750" fill="hold"/>
                                            <p:tgtEl>
                                              <p:spTgt spid="48"/>
                                            </p:tgtEl>
                                            <p:attrNameLst>
                                              <p:attrName>ppt_x</p:attrName>
                                            </p:attrNameLst>
                                          </p:cBhvr>
                                          <p:tavLst>
                                            <p:tav tm="0">
                                              <p:val>
                                                <p:strVal val="#ppt_x"/>
                                              </p:val>
                                            </p:tav>
                                            <p:tav tm="100000">
                                              <p:val>
                                                <p:strVal val="#ppt_x"/>
                                              </p:val>
                                            </p:tav>
                                          </p:tavLst>
                                        </p:anim>
                                        <p:anim calcmode="lin" valueType="num" p14:bounceEnd="80000">
                                          <p:cBhvr additive="base">
                                            <p:cTn id="16" dur="750" fill="hold"/>
                                            <p:tgtEl>
                                              <p:spTgt spid="48"/>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14:presetBounceEnd="80000">
                                      <p:stCondLst>
                                        <p:cond delay="1250"/>
                                      </p:stCondLst>
                                      <p:childTnLst>
                                        <p:set>
                                          <p:cBhvr>
                                            <p:cTn id="18" dur="1" fill="hold">
                                              <p:stCondLst>
                                                <p:cond delay="0"/>
                                              </p:stCondLst>
                                            </p:cTn>
                                            <p:tgtEl>
                                              <p:spTgt spid="68"/>
                                            </p:tgtEl>
                                            <p:attrNameLst>
                                              <p:attrName>style.visibility</p:attrName>
                                            </p:attrNameLst>
                                          </p:cBhvr>
                                          <p:to>
                                            <p:strVal val="visible"/>
                                          </p:to>
                                        </p:set>
                                        <p:anim calcmode="lin" valueType="num" p14:bounceEnd="80000">
                                          <p:cBhvr additive="base">
                                            <p:cTn id="19" dur="750" fill="hold"/>
                                            <p:tgtEl>
                                              <p:spTgt spid="68"/>
                                            </p:tgtEl>
                                            <p:attrNameLst>
                                              <p:attrName>ppt_x</p:attrName>
                                            </p:attrNameLst>
                                          </p:cBhvr>
                                          <p:tavLst>
                                            <p:tav tm="0">
                                              <p:val>
                                                <p:strVal val="#ppt_x"/>
                                              </p:val>
                                            </p:tav>
                                            <p:tav tm="100000">
                                              <p:val>
                                                <p:strVal val="#ppt_x"/>
                                              </p:val>
                                            </p:tav>
                                          </p:tavLst>
                                        </p:anim>
                                        <p:anim calcmode="lin" valueType="num" p14:bounceEnd="80000">
                                          <p:cBhvr additive="base">
                                            <p:cTn id="20" dur="750" fill="hold"/>
                                            <p:tgtEl>
                                              <p:spTgt spid="68"/>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14:presetBounceEnd="80000">
                                      <p:stCondLst>
                                        <p:cond delay="1500"/>
                                      </p:stCondLst>
                                      <p:childTnLst>
                                        <p:set>
                                          <p:cBhvr>
                                            <p:cTn id="22" dur="1" fill="hold">
                                              <p:stCondLst>
                                                <p:cond delay="0"/>
                                              </p:stCondLst>
                                            </p:cTn>
                                            <p:tgtEl>
                                              <p:spTgt spid="88"/>
                                            </p:tgtEl>
                                            <p:attrNameLst>
                                              <p:attrName>style.visibility</p:attrName>
                                            </p:attrNameLst>
                                          </p:cBhvr>
                                          <p:to>
                                            <p:strVal val="visible"/>
                                          </p:to>
                                        </p:set>
                                        <p:anim calcmode="lin" valueType="num" p14:bounceEnd="80000">
                                          <p:cBhvr additive="base">
                                            <p:cTn id="23" dur="750" fill="hold"/>
                                            <p:tgtEl>
                                              <p:spTgt spid="88"/>
                                            </p:tgtEl>
                                            <p:attrNameLst>
                                              <p:attrName>ppt_x</p:attrName>
                                            </p:attrNameLst>
                                          </p:cBhvr>
                                          <p:tavLst>
                                            <p:tav tm="0">
                                              <p:val>
                                                <p:strVal val="#ppt_x"/>
                                              </p:val>
                                            </p:tav>
                                            <p:tav tm="100000">
                                              <p:val>
                                                <p:strVal val="#ppt_x"/>
                                              </p:val>
                                            </p:tav>
                                          </p:tavLst>
                                        </p:anim>
                                        <p:anim calcmode="lin" valueType="num" p14:bounceEnd="80000">
                                          <p:cBhvr additive="base">
                                            <p:cTn id="24" dur="750" fill="hold"/>
                                            <p:tgtEl>
                                              <p:spTgt spid="88"/>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14:presetBounceEnd="80000">
                                      <p:stCondLst>
                                        <p:cond delay="1750"/>
                                      </p:stCondLst>
                                      <p:childTnLst>
                                        <p:set>
                                          <p:cBhvr>
                                            <p:cTn id="26" dur="1" fill="hold">
                                              <p:stCondLst>
                                                <p:cond delay="0"/>
                                              </p:stCondLst>
                                            </p:cTn>
                                            <p:tgtEl>
                                              <p:spTgt spid="108"/>
                                            </p:tgtEl>
                                            <p:attrNameLst>
                                              <p:attrName>style.visibility</p:attrName>
                                            </p:attrNameLst>
                                          </p:cBhvr>
                                          <p:to>
                                            <p:strVal val="visible"/>
                                          </p:to>
                                        </p:set>
                                        <p:anim calcmode="lin" valueType="num" p14:bounceEnd="80000">
                                          <p:cBhvr additive="base">
                                            <p:cTn id="27" dur="750" fill="hold"/>
                                            <p:tgtEl>
                                              <p:spTgt spid="108"/>
                                            </p:tgtEl>
                                            <p:attrNameLst>
                                              <p:attrName>ppt_x</p:attrName>
                                            </p:attrNameLst>
                                          </p:cBhvr>
                                          <p:tavLst>
                                            <p:tav tm="0">
                                              <p:val>
                                                <p:strVal val="#ppt_x"/>
                                              </p:val>
                                            </p:tav>
                                            <p:tav tm="100000">
                                              <p:val>
                                                <p:strVal val="#ppt_x"/>
                                              </p:val>
                                            </p:tav>
                                          </p:tavLst>
                                        </p:anim>
                                        <p:anim calcmode="lin" valueType="num" p14:bounceEnd="80000">
                                          <p:cBhvr additive="base">
                                            <p:cTn id="28" dur="750" fill="hold"/>
                                            <p:tgtEl>
                                              <p:spTgt spid="108"/>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14:presetBounceEnd="80000">
                                      <p:stCondLst>
                                        <p:cond delay="2000"/>
                                      </p:stCondLst>
                                      <p:childTnLst>
                                        <p:set>
                                          <p:cBhvr>
                                            <p:cTn id="30" dur="1" fill="hold">
                                              <p:stCondLst>
                                                <p:cond delay="0"/>
                                              </p:stCondLst>
                                            </p:cTn>
                                            <p:tgtEl>
                                              <p:spTgt spid="128"/>
                                            </p:tgtEl>
                                            <p:attrNameLst>
                                              <p:attrName>style.visibility</p:attrName>
                                            </p:attrNameLst>
                                          </p:cBhvr>
                                          <p:to>
                                            <p:strVal val="visible"/>
                                          </p:to>
                                        </p:set>
                                        <p:anim calcmode="lin" valueType="num" p14:bounceEnd="80000">
                                          <p:cBhvr additive="base">
                                            <p:cTn id="31" dur="750" fill="hold"/>
                                            <p:tgtEl>
                                              <p:spTgt spid="128"/>
                                            </p:tgtEl>
                                            <p:attrNameLst>
                                              <p:attrName>ppt_x</p:attrName>
                                            </p:attrNameLst>
                                          </p:cBhvr>
                                          <p:tavLst>
                                            <p:tav tm="0">
                                              <p:val>
                                                <p:strVal val="#ppt_x"/>
                                              </p:val>
                                            </p:tav>
                                            <p:tav tm="100000">
                                              <p:val>
                                                <p:strVal val="#ppt_x"/>
                                              </p:val>
                                            </p:tav>
                                          </p:tavLst>
                                        </p:anim>
                                        <p:anim calcmode="lin" valueType="num" p14:bounceEnd="80000">
                                          <p:cBhvr additive="base">
                                            <p:cTn id="32" dur="750" fill="hold"/>
                                            <p:tgtEl>
                                              <p:spTgt spid="128"/>
                                            </p:tgtEl>
                                            <p:attrNameLst>
                                              <p:attrName>ppt_y</p:attrName>
                                            </p:attrNameLst>
                                          </p:cBhvr>
                                          <p:tavLst>
                                            <p:tav tm="0">
                                              <p:val>
                                                <p:strVal val="0-#ppt_h/2"/>
                                              </p:val>
                                            </p:tav>
                                            <p:tav tm="100000">
                                              <p:val>
                                                <p:strVal val="#ppt_y"/>
                                              </p:val>
                                            </p:tav>
                                          </p:tavLst>
                                        </p:anim>
                                      </p:childTnLst>
                                    </p:cTn>
                                  </p:par>
                                  <p:par>
                                    <p:cTn id="33" presetID="2" presetClass="entr" presetSubtype="4" fill="hold" grpId="0" nodeType="withEffect" p14:presetBounceEnd="80000">
                                      <p:stCondLst>
                                        <p:cond delay="2250"/>
                                      </p:stCondLst>
                                      <p:childTnLst>
                                        <p:set>
                                          <p:cBhvr>
                                            <p:cTn id="34" dur="1" fill="hold">
                                              <p:stCondLst>
                                                <p:cond delay="0"/>
                                              </p:stCondLst>
                                            </p:cTn>
                                            <p:tgtEl>
                                              <p:spTgt spid="148"/>
                                            </p:tgtEl>
                                            <p:attrNameLst>
                                              <p:attrName>style.visibility</p:attrName>
                                            </p:attrNameLst>
                                          </p:cBhvr>
                                          <p:to>
                                            <p:strVal val="visible"/>
                                          </p:to>
                                        </p:set>
                                        <p:anim calcmode="lin" valueType="num" p14:bounceEnd="80000">
                                          <p:cBhvr additive="base">
                                            <p:cTn id="35" dur="750" fill="hold"/>
                                            <p:tgtEl>
                                              <p:spTgt spid="148"/>
                                            </p:tgtEl>
                                            <p:attrNameLst>
                                              <p:attrName>ppt_x</p:attrName>
                                            </p:attrNameLst>
                                          </p:cBhvr>
                                          <p:tavLst>
                                            <p:tav tm="0">
                                              <p:val>
                                                <p:strVal val="#ppt_x"/>
                                              </p:val>
                                            </p:tav>
                                            <p:tav tm="100000">
                                              <p:val>
                                                <p:strVal val="#ppt_x"/>
                                              </p:val>
                                            </p:tav>
                                          </p:tavLst>
                                        </p:anim>
                                        <p:anim calcmode="lin" valueType="num" p14:bounceEnd="80000">
                                          <p:cBhvr additive="base">
                                            <p:cTn id="36" dur="750" fill="hold"/>
                                            <p:tgtEl>
                                              <p:spTgt spid="148"/>
                                            </p:tgtEl>
                                            <p:attrNameLst>
                                              <p:attrName>ppt_y</p:attrName>
                                            </p:attrNameLst>
                                          </p:cBhvr>
                                          <p:tavLst>
                                            <p:tav tm="0">
                                              <p:val>
                                                <p:strVal val="1+#ppt_h/2"/>
                                              </p:val>
                                            </p:tav>
                                            <p:tav tm="100000">
                                              <p:val>
                                                <p:strVal val="#ppt_y"/>
                                              </p:val>
                                            </p:tav>
                                          </p:tavLst>
                                        </p:anim>
                                      </p:childTnLst>
                                    </p:cTn>
                                  </p:par>
                                  <p:par>
                                    <p:cTn id="37" presetID="2" presetClass="entr" presetSubtype="2" fill="hold" grpId="0" nodeType="withEffect" p14:presetBounceEnd="80000">
                                      <p:stCondLst>
                                        <p:cond delay="2500"/>
                                      </p:stCondLst>
                                      <p:childTnLst>
                                        <p:set>
                                          <p:cBhvr>
                                            <p:cTn id="38" dur="1" fill="hold">
                                              <p:stCondLst>
                                                <p:cond delay="0"/>
                                              </p:stCondLst>
                                            </p:cTn>
                                            <p:tgtEl>
                                              <p:spTgt spid="154"/>
                                            </p:tgtEl>
                                            <p:attrNameLst>
                                              <p:attrName>style.visibility</p:attrName>
                                            </p:attrNameLst>
                                          </p:cBhvr>
                                          <p:to>
                                            <p:strVal val="visible"/>
                                          </p:to>
                                        </p:set>
                                        <p:anim calcmode="lin" valueType="num" p14:bounceEnd="80000">
                                          <p:cBhvr additive="base">
                                            <p:cTn id="39" dur="750" fill="hold"/>
                                            <p:tgtEl>
                                              <p:spTgt spid="154"/>
                                            </p:tgtEl>
                                            <p:attrNameLst>
                                              <p:attrName>ppt_x</p:attrName>
                                            </p:attrNameLst>
                                          </p:cBhvr>
                                          <p:tavLst>
                                            <p:tav tm="0">
                                              <p:val>
                                                <p:strVal val="1+#ppt_w/2"/>
                                              </p:val>
                                            </p:tav>
                                            <p:tav tm="100000">
                                              <p:val>
                                                <p:strVal val="#ppt_x"/>
                                              </p:val>
                                            </p:tav>
                                          </p:tavLst>
                                        </p:anim>
                                        <p:anim calcmode="lin" valueType="num" p14:bounceEnd="80000">
                                          <p:cBhvr additive="base">
                                            <p:cTn id="40" dur="750" fill="hold"/>
                                            <p:tgtEl>
                                              <p:spTgt spid="15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14:presetBounceEnd="80000">
                                      <p:stCondLst>
                                        <p:cond delay="2500"/>
                                      </p:stCondLst>
                                      <p:childTnLst>
                                        <p:set>
                                          <p:cBhvr>
                                            <p:cTn id="42" dur="1" fill="hold">
                                              <p:stCondLst>
                                                <p:cond delay="0"/>
                                              </p:stCondLst>
                                            </p:cTn>
                                            <p:tgtEl>
                                              <p:spTgt spid="152"/>
                                            </p:tgtEl>
                                            <p:attrNameLst>
                                              <p:attrName>style.visibility</p:attrName>
                                            </p:attrNameLst>
                                          </p:cBhvr>
                                          <p:to>
                                            <p:strVal val="visible"/>
                                          </p:to>
                                        </p:set>
                                        <p:anim calcmode="lin" valueType="num" p14:bounceEnd="80000">
                                          <p:cBhvr additive="base">
                                            <p:cTn id="43" dur="750" fill="hold"/>
                                            <p:tgtEl>
                                              <p:spTgt spid="152"/>
                                            </p:tgtEl>
                                            <p:attrNameLst>
                                              <p:attrName>ppt_x</p:attrName>
                                            </p:attrNameLst>
                                          </p:cBhvr>
                                          <p:tavLst>
                                            <p:tav tm="0">
                                              <p:val>
                                                <p:strVal val="1+#ppt_w/2"/>
                                              </p:val>
                                            </p:tav>
                                            <p:tav tm="100000">
                                              <p:val>
                                                <p:strVal val="#ppt_x"/>
                                              </p:val>
                                            </p:tav>
                                          </p:tavLst>
                                        </p:anim>
                                        <p:anim calcmode="lin" valueType="num" p14:bounceEnd="80000">
                                          <p:cBhvr additive="base">
                                            <p:cTn id="44" dur="750" fill="hold"/>
                                            <p:tgtEl>
                                              <p:spTgt spid="152"/>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14:presetBounceEnd="80000">
                                      <p:stCondLst>
                                        <p:cond delay="2750"/>
                                      </p:stCondLst>
                                      <p:childTnLst>
                                        <p:set>
                                          <p:cBhvr>
                                            <p:cTn id="46" dur="1" fill="hold">
                                              <p:stCondLst>
                                                <p:cond delay="0"/>
                                              </p:stCondLst>
                                            </p:cTn>
                                            <p:tgtEl>
                                              <p:spTgt spid="153"/>
                                            </p:tgtEl>
                                            <p:attrNameLst>
                                              <p:attrName>style.visibility</p:attrName>
                                            </p:attrNameLst>
                                          </p:cBhvr>
                                          <p:to>
                                            <p:strVal val="visible"/>
                                          </p:to>
                                        </p:set>
                                        <p:anim calcmode="lin" valueType="num" p14:bounceEnd="80000">
                                          <p:cBhvr additive="base">
                                            <p:cTn id="47" dur="750" fill="hold"/>
                                            <p:tgtEl>
                                              <p:spTgt spid="153"/>
                                            </p:tgtEl>
                                            <p:attrNameLst>
                                              <p:attrName>ppt_x</p:attrName>
                                            </p:attrNameLst>
                                          </p:cBhvr>
                                          <p:tavLst>
                                            <p:tav tm="0">
                                              <p:val>
                                                <p:strVal val="1+#ppt_w/2"/>
                                              </p:val>
                                            </p:tav>
                                            <p:tav tm="100000">
                                              <p:val>
                                                <p:strVal val="#ppt_x"/>
                                              </p:val>
                                            </p:tav>
                                          </p:tavLst>
                                        </p:anim>
                                        <p:anim calcmode="lin" valueType="num" p14:bounceEnd="80000">
                                          <p:cBhvr additive="base">
                                            <p:cTn id="48" dur="750" fill="hold"/>
                                            <p:tgtEl>
                                              <p:spTgt spid="153"/>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14:presetBounceEnd="80000">
                                      <p:stCondLst>
                                        <p:cond delay="2750"/>
                                      </p:stCondLst>
                                      <p:childTnLst>
                                        <p:set>
                                          <p:cBhvr>
                                            <p:cTn id="50" dur="1" fill="hold">
                                              <p:stCondLst>
                                                <p:cond delay="0"/>
                                              </p:stCondLst>
                                            </p:cTn>
                                            <p:tgtEl>
                                              <p:spTgt spid="149"/>
                                            </p:tgtEl>
                                            <p:attrNameLst>
                                              <p:attrName>style.visibility</p:attrName>
                                            </p:attrNameLst>
                                          </p:cBhvr>
                                          <p:to>
                                            <p:strVal val="visible"/>
                                          </p:to>
                                        </p:set>
                                        <p:anim calcmode="lin" valueType="num" p14:bounceEnd="80000">
                                          <p:cBhvr additive="base">
                                            <p:cTn id="51" dur="750" fill="hold"/>
                                            <p:tgtEl>
                                              <p:spTgt spid="149"/>
                                            </p:tgtEl>
                                            <p:attrNameLst>
                                              <p:attrName>ppt_x</p:attrName>
                                            </p:attrNameLst>
                                          </p:cBhvr>
                                          <p:tavLst>
                                            <p:tav tm="0">
                                              <p:val>
                                                <p:strVal val="1+#ppt_w/2"/>
                                              </p:val>
                                            </p:tav>
                                            <p:tav tm="100000">
                                              <p:val>
                                                <p:strVal val="#ppt_x"/>
                                              </p:val>
                                            </p:tav>
                                          </p:tavLst>
                                        </p:anim>
                                        <p:anim calcmode="lin" valueType="num" p14:bounceEnd="80000">
                                          <p:cBhvr additive="base">
                                            <p:cTn id="52" dur="750" fill="hold"/>
                                            <p:tgtEl>
                                              <p:spTgt spid="1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p:bldP spid="152" grpId="0"/>
          <p:bldP spid="153" grpId="0" animBg="1"/>
          <p:bldP spid="15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50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75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750" fill="hold"/>
                                            <p:tgtEl>
                                              <p:spTgt spid="28"/>
                                            </p:tgtEl>
                                            <p:attrNameLst>
                                              <p:attrName>ppt_x</p:attrName>
                                            </p:attrNameLst>
                                          </p:cBhvr>
                                          <p:tavLst>
                                            <p:tav tm="0">
                                              <p:val>
                                                <p:strVal val="#ppt_x"/>
                                              </p:val>
                                            </p:tav>
                                            <p:tav tm="100000">
                                              <p:val>
                                                <p:strVal val="#ppt_x"/>
                                              </p:val>
                                            </p:tav>
                                          </p:tavLst>
                                        </p:anim>
                                        <p:anim calcmode="lin" valueType="num">
                                          <p:cBhvr additive="base">
                                            <p:cTn id="12" dur="75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100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750" fill="hold"/>
                                            <p:tgtEl>
                                              <p:spTgt spid="48"/>
                                            </p:tgtEl>
                                            <p:attrNameLst>
                                              <p:attrName>ppt_x</p:attrName>
                                            </p:attrNameLst>
                                          </p:cBhvr>
                                          <p:tavLst>
                                            <p:tav tm="0">
                                              <p:val>
                                                <p:strVal val="#ppt_x"/>
                                              </p:val>
                                            </p:tav>
                                            <p:tav tm="100000">
                                              <p:val>
                                                <p:strVal val="#ppt_x"/>
                                              </p:val>
                                            </p:tav>
                                          </p:tavLst>
                                        </p:anim>
                                        <p:anim calcmode="lin" valueType="num">
                                          <p:cBhvr additive="base">
                                            <p:cTn id="16" dur="750" fill="hold"/>
                                            <p:tgtEl>
                                              <p:spTgt spid="48"/>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1250"/>
                                      </p:stCondLst>
                                      <p:childTnLst>
                                        <p:set>
                                          <p:cBhvr>
                                            <p:cTn id="18" dur="1" fill="hold">
                                              <p:stCondLst>
                                                <p:cond delay="0"/>
                                              </p:stCondLst>
                                            </p:cTn>
                                            <p:tgtEl>
                                              <p:spTgt spid="68"/>
                                            </p:tgtEl>
                                            <p:attrNameLst>
                                              <p:attrName>style.visibility</p:attrName>
                                            </p:attrNameLst>
                                          </p:cBhvr>
                                          <p:to>
                                            <p:strVal val="visible"/>
                                          </p:to>
                                        </p:set>
                                        <p:anim calcmode="lin" valueType="num">
                                          <p:cBhvr additive="base">
                                            <p:cTn id="19" dur="750" fill="hold"/>
                                            <p:tgtEl>
                                              <p:spTgt spid="68"/>
                                            </p:tgtEl>
                                            <p:attrNameLst>
                                              <p:attrName>ppt_x</p:attrName>
                                            </p:attrNameLst>
                                          </p:cBhvr>
                                          <p:tavLst>
                                            <p:tav tm="0">
                                              <p:val>
                                                <p:strVal val="#ppt_x"/>
                                              </p:val>
                                            </p:tav>
                                            <p:tav tm="100000">
                                              <p:val>
                                                <p:strVal val="#ppt_x"/>
                                              </p:val>
                                            </p:tav>
                                          </p:tavLst>
                                        </p:anim>
                                        <p:anim calcmode="lin" valueType="num">
                                          <p:cBhvr additive="base">
                                            <p:cTn id="20" dur="750" fill="hold"/>
                                            <p:tgtEl>
                                              <p:spTgt spid="68"/>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1500"/>
                                      </p:stCondLst>
                                      <p:childTnLst>
                                        <p:set>
                                          <p:cBhvr>
                                            <p:cTn id="22" dur="1" fill="hold">
                                              <p:stCondLst>
                                                <p:cond delay="0"/>
                                              </p:stCondLst>
                                            </p:cTn>
                                            <p:tgtEl>
                                              <p:spTgt spid="88"/>
                                            </p:tgtEl>
                                            <p:attrNameLst>
                                              <p:attrName>style.visibility</p:attrName>
                                            </p:attrNameLst>
                                          </p:cBhvr>
                                          <p:to>
                                            <p:strVal val="visible"/>
                                          </p:to>
                                        </p:set>
                                        <p:anim calcmode="lin" valueType="num">
                                          <p:cBhvr additive="base">
                                            <p:cTn id="23" dur="750" fill="hold"/>
                                            <p:tgtEl>
                                              <p:spTgt spid="88"/>
                                            </p:tgtEl>
                                            <p:attrNameLst>
                                              <p:attrName>ppt_x</p:attrName>
                                            </p:attrNameLst>
                                          </p:cBhvr>
                                          <p:tavLst>
                                            <p:tav tm="0">
                                              <p:val>
                                                <p:strVal val="#ppt_x"/>
                                              </p:val>
                                            </p:tav>
                                            <p:tav tm="100000">
                                              <p:val>
                                                <p:strVal val="#ppt_x"/>
                                              </p:val>
                                            </p:tav>
                                          </p:tavLst>
                                        </p:anim>
                                        <p:anim calcmode="lin" valueType="num">
                                          <p:cBhvr additive="base">
                                            <p:cTn id="24" dur="750" fill="hold"/>
                                            <p:tgtEl>
                                              <p:spTgt spid="88"/>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1750"/>
                                      </p:stCondLst>
                                      <p:childTnLst>
                                        <p:set>
                                          <p:cBhvr>
                                            <p:cTn id="26" dur="1" fill="hold">
                                              <p:stCondLst>
                                                <p:cond delay="0"/>
                                              </p:stCondLst>
                                            </p:cTn>
                                            <p:tgtEl>
                                              <p:spTgt spid="108"/>
                                            </p:tgtEl>
                                            <p:attrNameLst>
                                              <p:attrName>style.visibility</p:attrName>
                                            </p:attrNameLst>
                                          </p:cBhvr>
                                          <p:to>
                                            <p:strVal val="visible"/>
                                          </p:to>
                                        </p:set>
                                        <p:anim calcmode="lin" valueType="num">
                                          <p:cBhvr additive="base">
                                            <p:cTn id="27" dur="750" fill="hold"/>
                                            <p:tgtEl>
                                              <p:spTgt spid="108"/>
                                            </p:tgtEl>
                                            <p:attrNameLst>
                                              <p:attrName>ppt_x</p:attrName>
                                            </p:attrNameLst>
                                          </p:cBhvr>
                                          <p:tavLst>
                                            <p:tav tm="0">
                                              <p:val>
                                                <p:strVal val="#ppt_x"/>
                                              </p:val>
                                            </p:tav>
                                            <p:tav tm="100000">
                                              <p:val>
                                                <p:strVal val="#ppt_x"/>
                                              </p:val>
                                            </p:tav>
                                          </p:tavLst>
                                        </p:anim>
                                        <p:anim calcmode="lin" valueType="num">
                                          <p:cBhvr additive="base">
                                            <p:cTn id="28" dur="750" fill="hold"/>
                                            <p:tgtEl>
                                              <p:spTgt spid="108"/>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2000"/>
                                      </p:stCondLst>
                                      <p:childTnLst>
                                        <p:set>
                                          <p:cBhvr>
                                            <p:cTn id="30" dur="1" fill="hold">
                                              <p:stCondLst>
                                                <p:cond delay="0"/>
                                              </p:stCondLst>
                                            </p:cTn>
                                            <p:tgtEl>
                                              <p:spTgt spid="128"/>
                                            </p:tgtEl>
                                            <p:attrNameLst>
                                              <p:attrName>style.visibility</p:attrName>
                                            </p:attrNameLst>
                                          </p:cBhvr>
                                          <p:to>
                                            <p:strVal val="visible"/>
                                          </p:to>
                                        </p:set>
                                        <p:anim calcmode="lin" valueType="num">
                                          <p:cBhvr additive="base">
                                            <p:cTn id="31" dur="750" fill="hold"/>
                                            <p:tgtEl>
                                              <p:spTgt spid="128"/>
                                            </p:tgtEl>
                                            <p:attrNameLst>
                                              <p:attrName>ppt_x</p:attrName>
                                            </p:attrNameLst>
                                          </p:cBhvr>
                                          <p:tavLst>
                                            <p:tav tm="0">
                                              <p:val>
                                                <p:strVal val="#ppt_x"/>
                                              </p:val>
                                            </p:tav>
                                            <p:tav tm="100000">
                                              <p:val>
                                                <p:strVal val="#ppt_x"/>
                                              </p:val>
                                            </p:tav>
                                          </p:tavLst>
                                        </p:anim>
                                        <p:anim calcmode="lin" valueType="num">
                                          <p:cBhvr additive="base">
                                            <p:cTn id="32" dur="750" fill="hold"/>
                                            <p:tgtEl>
                                              <p:spTgt spid="128"/>
                                            </p:tgtEl>
                                            <p:attrNameLst>
                                              <p:attrName>ppt_y</p:attrName>
                                            </p:attrNameLst>
                                          </p:cBhvr>
                                          <p:tavLst>
                                            <p:tav tm="0">
                                              <p:val>
                                                <p:strVal val="0-#ppt_h/2"/>
                                              </p:val>
                                            </p:tav>
                                            <p:tav tm="100000">
                                              <p:val>
                                                <p:strVal val="#ppt_y"/>
                                              </p:val>
                                            </p:tav>
                                          </p:tavLst>
                                        </p:anim>
                                      </p:childTnLst>
                                    </p:cTn>
                                  </p:par>
                                  <p:par>
                                    <p:cTn id="33" presetID="2" presetClass="entr" presetSubtype="4" fill="hold" grpId="0" nodeType="withEffect">
                                      <p:stCondLst>
                                        <p:cond delay="2250"/>
                                      </p:stCondLst>
                                      <p:childTnLst>
                                        <p:set>
                                          <p:cBhvr>
                                            <p:cTn id="34" dur="1" fill="hold">
                                              <p:stCondLst>
                                                <p:cond delay="0"/>
                                              </p:stCondLst>
                                            </p:cTn>
                                            <p:tgtEl>
                                              <p:spTgt spid="148"/>
                                            </p:tgtEl>
                                            <p:attrNameLst>
                                              <p:attrName>style.visibility</p:attrName>
                                            </p:attrNameLst>
                                          </p:cBhvr>
                                          <p:to>
                                            <p:strVal val="visible"/>
                                          </p:to>
                                        </p:set>
                                        <p:anim calcmode="lin" valueType="num">
                                          <p:cBhvr additive="base">
                                            <p:cTn id="35" dur="750" fill="hold"/>
                                            <p:tgtEl>
                                              <p:spTgt spid="148"/>
                                            </p:tgtEl>
                                            <p:attrNameLst>
                                              <p:attrName>ppt_x</p:attrName>
                                            </p:attrNameLst>
                                          </p:cBhvr>
                                          <p:tavLst>
                                            <p:tav tm="0">
                                              <p:val>
                                                <p:strVal val="#ppt_x"/>
                                              </p:val>
                                            </p:tav>
                                            <p:tav tm="100000">
                                              <p:val>
                                                <p:strVal val="#ppt_x"/>
                                              </p:val>
                                            </p:tav>
                                          </p:tavLst>
                                        </p:anim>
                                        <p:anim calcmode="lin" valueType="num">
                                          <p:cBhvr additive="base">
                                            <p:cTn id="36" dur="750" fill="hold"/>
                                            <p:tgtEl>
                                              <p:spTgt spid="148"/>
                                            </p:tgtEl>
                                            <p:attrNameLst>
                                              <p:attrName>ppt_y</p:attrName>
                                            </p:attrNameLst>
                                          </p:cBhvr>
                                          <p:tavLst>
                                            <p:tav tm="0">
                                              <p:val>
                                                <p:strVal val="1+#ppt_h/2"/>
                                              </p:val>
                                            </p:tav>
                                            <p:tav tm="100000">
                                              <p:val>
                                                <p:strVal val="#ppt_y"/>
                                              </p:val>
                                            </p:tav>
                                          </p:tavLst>
                                        </p:anim>
                                      </p:childTnLst>
                                    </p:cTn>
                                  </p:par>
                                  <p:par>
                                    <p:cTn id="37" presetID="2" presetClass="entr" presetSubtype="2" fill="hold" grpId="0" nodeType="withEffect">
                                      <p:stCondLst>
                                        <p:cond delay="2500"/>
                                      </p:stCondLst>
                                      <p:childTnLst>
                                        <p:set>
                                          <p:cBhvr>
                                            <p:cTn id="38" dur="1" fill="hold">
                                              <p:stCondLst>
                                                <p:cond delay="0"/>
                                              </p:stCondLst>
                                            </p:cTn>
                                            <p:tgtEl>
                                              <p:spTgt spid="154"/>
                                            </p:tgtEl>
                                            <p:attrNameLst>
                                              <p:attrName>style.visibility</p:attrName>
                                            </p:attrNameLst>
                                          </p:cBhvr>
                                          <p:to>
                                            <p:strVal val="visible"/>
                                          </p:to>
                                        </p:set>
                                        <p:anim calcmode="lin" valueType="num">
                                          <p:cBhvr additive="base">
                                            <p:cTn id="39" dur="750" fill="hold"/>
                                            <p:tgtEl>
                                              <p:spTgt spid="154"/>
                                            </p:tgtEl>
                                            <p:attrNameLst>
                                              <p:attrName>ppt_x</p:attrName>
                                            </p:attrNameLst>
                                          </p:cBhvr>
                                          <p:tavLst>
                                            <p:tav tm="0">
                                              <p:val>
                                                <p:strVal val="1+#ppt_w/2"/>
                                              </p:val>
                                            </p:tav>
                                            <p:tav tm="100000">
                                              <p:val>
                                                <p:strVal val="#ppt_x"/>
                                              </p:val>
                                            </p:tav>
                                          </p:tavLst>
                                        </p:anim>
                                        <p:anim calcmode="lin" valueType="num">
                                          <p:cBhvr additive="base">
                                            <p:cTn id="40" dur="750" fill="hold"/>
                                            <p:tgtEl>
                                              <p:spTgt spid="15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2500"/>
                                      </p:stCondLst>
                                      <p:childTnLst>
                                        <p:set>
                                          <p:cBhvr>
                                            <p:cTn id="42" dur="1" fill="hold">
                                              <p:stCondLst>
                                                <p:cond delay="0"/>
                                              </p:stCondLst>
                                            </p:cTn>
                                            <p:tgtEl>
                                              <p:spTgt spid="152"/>
                                            </p:tgtEl>
                                            <p:attrNameLst>
                                              <p:attrName>style.visibility</p:attrName>
                                            </p:attrNameLst>
                                          </p:cBhvr>
                                          <p:to>
                                            <p:strVal val="visible"/>
                                          </p:to>
                                        </p:set>
                                        <p:anim calcmode="lin" valueType="num">
                                          <p:cBhvr additive="base">
                                            <p:cTn id="43" dur="750" fill="hold"/>
                                            <p:tgtEl>
                                              <p:spTgt spid="152"/>
                                            </p:tgtEl>
                                            <p:attrNameLst>
                                              <p:attrName>ppt_x</p:attrName>
                                            </p:attrNameLst>
                                          </p:cBhvr>
                                          <p:tavLst>
                                            <p:tav tm="0">
                                              <p:val>
                                                <p:strVal val="1+#ppt_w/2"/>
                                              </p:val>
                                            </p:tav>
                                            <p:tav tm="100000">
                                              <p:val>
                                                <p:strVal val="#ppt_x"/>
                                              </p:val>
                                            </p:tav>
                                          </p:tavLst>
                                        </p:anim>
                                        <p:anim calcmode="lin" valueType="num">
                                          <p:cBhvr additive="base">
                                            <p:cTn id="44" dur="750" fill="hold"/>
                                            <p:tgtEl>
                                              <p:spTgt spid="152"/>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2750"/>
                                      </p:stCondLst>
                                      <p:childTnLst>
                                        <p:set>
                                          <p:cBhvr>
                                            <p:cTn id="46" dur="1" fill="hold">
                                              <p:stCondLst>
                                                <p:cond delay="0"/>
                                              </p:stCondLst>
                                            </p:cTn>
                                            <p:tgtEl>
                                              <p:spTgt spid="153"/>
                                            </p:tgtEl>
                                            <p:attrNameLst>
                                              <p:attrName>style.visibility</p:attrName>
                                            </p:attrNameLst>
                                          </p:cBhvr>
                                          <p:to>
                                            <p:strVal val="visible"/>
                                          </p:to>
                                        </p:set>
                                        <p:anim calcmode="lin" valueType="num">
                                          <p:cBhvr additive="base">
                                            <p:cTn id="47" dur="750" fill="hold"/>
                                            <p:tgtEl>
                                              <p:spTgt spid="153"/>
                                            </p:tgtEl>
                                            <p:attrNameLst>
                                              <p:attrName>ppt_x</p:attrName>
                                            </p:attrNameLst>
                                          </p:cBhvr>
                                          <p:tavLst>
                                            <p:tav tm="0">
                                              <p:val>
                                                <p:strVal val="1+#ppt_w/2"/>
                                              </p:val>
                                            </p:tav>
                                            <p:tav tm="100000">
                                              <p:val>
                                                <p:strVal val="#ppt_x"/>
                                              </p:val>
                                            </p:tav>
                                          </p:tavLst>
                                        </p:anim>
                                        <p:anim calcmode="lin" valueType="num">
                                          <p:cBhvr additive="base">
                                            <p:cTn id="48" dur="750" fill="hold"/>
                                            <p:tgtEl>
                                              <p:spTgt spid="153"/>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2750"/>
                                      </p:stCondLst>
                                      <p:childTnLst>
                                        <p:set>
                                          <p:cBhvr>
                                            <p:cTn id="50" dur="1" fill="hold">
                                              <p:stCondLst>
                                                <p:cond delay="0"/>
                                              </p:stCondLst>
                                            </p:cTn>
                                            <p:tgtEl>
                                              <p:spTgt spid="149"/>
                                            </p:tgtEl>
                                            <p:attrNameLst>
                                              <p:attrName>style.visibility</p:attrName>
                                            </p:attrNameLst>
                                          </p:cBhvr>
                                          <p:to>
                                            <p:strVal val="visible"/>
                                          </p:to>
                                        </p:set>
                                        <p:anim calcmode="lin" valueType="num">
                                          <p:cBhvr additive="base">
                                            <p:cTn id="51" dur="750" fill="hold"/>
                                            <p:tgtEl>
                                              <p:spTgt spid="149"/>
                                            </p:tgtEl>
                                            <p:attrNameLst>
                                              <p:attrName>ppt_x</p:attrName>
                                            </p:attrNameLst>
                                          </p:cBhvr>
                                          <p:tavLst>
                                            <p:tav tm="0">
                                              <p:val>
                                                <p:strVal val="1+#ppt_w/2"/>
                                              </p:val>
                                            </p:tav>
                                            <p:tav tm="100000">
                                              <p:val>
                                                <p:strVal val="#ppt_x"/>
                                              </p:val>
                                            </p:tav>
                                          </p:tavLst>
                                        </p:anim>
                                        <p:anim calcmode="lin" valueType="num">
                                          <p:cBhvr additive="base">
                                            <p:cTn id="52" dur="750" fill="hold"/>
                                            <p:tgtEl>
                                              <p:spTgt spid="1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p:bldP spid="152" grpId="0"/>
          <p:bldP spid="153" grpId="0" animBg="1"/>
          <p:bldP spid="154"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p:cNvCxnSpPr/>
          <p:nvPr/>
        </p:nvCxnSpPr>
        <p:spPr>
          <a:xfrm>
            <a:off x="4516581" y="3345872"/>
            <a:ext cx="1177637"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483927" y="3345872"/>
            <a:ext cx="1177637"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a:off x="2519011" y="4954098"/>
            <a:ext cx="2460649" cy="835424"/>
            <a:chOff x="710430" y="3519798"/>
            <a:chExt cx="1845487" cy="626568"/>
          </a:xfrm>
        </p:grpSpPr>
        <p:sp>
          <p:nvSpPr>
            <p:cNvPr id="61" name="TextBox 60"/>
            <p:cNvSpPr txBox="1"/>
            <p:nvPr/>
          </p:nvSpPr>
          <p:spPr>
            <a:xfrm>
              <a:off x="1119699" y="3519798"/>
              <a:ext cx="1026965" cy="238575"/>
            </a:xfrm>
            <a:prstGeom prst="rect">
              <a:avLst/>
            </a:prstGeom>
            <a:noFill/>
          </p:spPr>
          <p:txBody>
            <a:bodyPr wrap="none" rtlCol="0">
              <a:spAutoFit/>
            </a:bodyPr>
            <a:lstStyle/>
            <a:p>
              <a:pPr algn="ctr"/>
              <a:r>
                <a:rPr lang="en-ID" sz="1467" dirty="0" err="1">
                  <a:solidFill>
                    <a:schemeClr val="tx1">
                      <a:lumMod val="65000"/>
                      <a:lumOff val="35000"/>
                    </a:schemeClr>
                  </a:solidFill>
                  <a:latin typeface="+mj-lt"/>
                </a:rPr>
                <a:t>Asep</a:t>
              </a:r>
              <a:r>
                <a:rPr lang="en-ID" sz="1467" dirty="0">
                  <a:solidFill>
                    <a:schemeClr val="tx1">
                      <a:lumMod val="65000"/>
                      <a:lumOff val="35000"/>
                    </a:schemeClr>
                  </a:solidFill>
                  <a:latin typeface="+mj-lt"/>
                </a:rPr>
                <a:t> </a:t>
              </a:r>
              <a:r>
                <a:rPr lang="en-ID" sz="1467" dirty="0" err="1">
                  <a:solidFill>
                    <a:schemeClr val="tx1">
                      <a:lumMod val="65000"/>
                      <a:lumOff val="35000"/>
                    </a:schemeClr>
                  </a:solidFill>
                  <a:latin typeface="+mj-lt"/>
                </a:rPr>
                <a:t>Sunandar</a:t>
              </a:r>
              <a:endParaRPr lang="en-US" sz="1467" dirty="0">
                <a:solidFill>
                  <a:schemeClr val="tx1">
                    <a:lumMod val="65000"/>
                    <a:lumOff val="35000"/>
                  </a:schemeClr>
                </a:solidFill>
                <a:latin typeface="+mj-lt"/>
              </a:endParaRPr>
            </a:p>
          </p:txBody>
        </p:sp>
        <p:sp>
          <p:nvSpPr>
            <p:cNvPr id="62" name="Rectangle 61"/>
            <p:cNvSpPr/>
            <p:nvPr/>
          </p:nvSpPr>
          <p:spPr>
            <a:xfrm>
              <a:off x="710430" y="3707592"/>
              <a:ext cx="1845487" cy="438774"/>
            </a:xfrm>
            <a:prstGeom prst="rect">
              <a:avLst/>
            </a:prstGeom>
          </p:spPr>
          <p:txBody>
            <a:bodyPr wrap="square">
              <a:spAutoFit/>
            </a:bodyPr>
            <a:lstStyle/>
            <a:p>
              <a:pPr algn="ctr">
                <a:lnSpc>
                  <a:spcPct val="150000"/>
                </a:lnSpc>
              </a:pPr>
              <a:r>
                <a:rPr lang="id-ID" sz="1067" dirty="0">
                  <a:solidFill>
                    <a:schemeClr val="tx1">
                      <a:lumMod val="50000"/>
                      <a:lumOff val="50000"/>
                    </a:schemeClr>
                  </a:solidFill>
                </a:rPr>
                <a:t>Powerfull presentation material for all business</a:t>
              </a:r>
            </a:p>
          </p:txBody>
        </p:sp>
      </p:grpSp>
      <p:grpSp>
        <p:nvGrpSpPr>
          <p:cNvPr id="63" name="Group 62"/>
          <p:cNvGrpSpPr/>
          <p:nvPr/>
        </p:nvGrpSpPr>
        <p:grpSpPr>
          <a:xfrm>
            <a:off x="7197597" y="4954098"/>
            <a:ext cx="2460649" cy="835424"/>
            <a:chOff x="710430" y="3519798"/>
            <a:chExt cx="1845487" cy="626568"/>
          </a:xfrm>
        </p:grpSpPr>
        <p:sp>
          <p:nvSpPr>
            <p:cNvPr id="64" name="TextBox 63"/>
            <p:cNvSpPr txBox="1"/>
            <p:nvPr/>
          </p:nvSpPr>
          <p:spPr>
            <a:xfrm>
              <a:off x="1161374" y="3519798"/>
              <a:ext cx="943625" cy="238575"/>
            </a:xfrm>
            <a:prstGeom prst="rect">
              <a:avLst/>
            </a:prstGeom>
            <a:noFill/>
          </p:spPr>
          <p:txBody>
            <a:bodyPr wrap="none" rtlCol="0">
              <a:spAutoFit/>
            </a:bodyPr>
            <a:lstStyle/>
            <a:p>
              <a:pPr algn="ctr"/>
              <a:r>
                <a:rPr lang="en-ID" sz="1467" dirty="0">
                  <a:solidFill>
                    <a:schemeClr val="tx1">
                      <a:lumMod val="65000"/>
                      <a:lumOff val="35000"/>
                    </a:schemeClr>
                  </a:solidFill>
                  <a:latin typeface="+mj-lt"/>
                </a:rPr>
                <a:t>Matthew </a:t>
              </a:r>
              <a:r>
                <a:rPr lang="en-ID" sz="1467" dirty="0" err="1">
                  <a:solidFill>
                    <a:schemeClr val="tx1">
                      <a:lumMod val="65000"/>
                      <a:lumOff val="35000"/>
                    </a:schemeClr>
                  </a:solidFill>
                  <a:latin typeface="+mj-lt"/>
                </a:rPr>
                <a:t>Pras</a:t>
              </a:r>
              <a:endParaRPr lang="en-US" sz="1467" dirty="0">
                <a:solidFill>
                  <a:schemeClr val="tx1">
                    <a:lumMod val="65000"/>
                    <a:lumOff val="35000"/>
                  </a:schemeClr>
                </a:solidFill>
                <a:latin typeface="+mj-lt"/>
              </a:endParaRPr>
            </a:p>
          </p:txBody>
        </p:sp>
        <p:sp>
          <p:nvSpPr>
            <p:cNvPr id="65" name="Rectangle 64"/>
            <p:cNvSpPr/>
            <p:nvPr/>
          </p:nvSpPr>
          <p:spPr>
            <a:xfrm>
              <a:off x="710430" y="3707592"/>
              <a:ext cx="1845487" cy="438774"/>
            </a:xfrm>
            <a:prstGeom prst="rect">
              <a:avLst/>
            </a:prstGeom>
          </p:spPr>
          <p:txBody>
            <a:bodyPr wrap="square">
              <a:spAutoFit/>
            </a:bodyPr>
            <a:lstStyle/>
            <a:p>
              <a:pPr algn="ctr">
                <a:lnSpc>
                  <a:spcPct val="150000"/>
                </a:lnSpc>
              </a:pPr>
              <a:r>
                <a:rPr lang="id-ID" sz="1067" dirty="0">
                  <a:solidFill>
                    <a:schemeClr val="tx1">
                      <a:lumMod val="50000"/>
                      <a:lumOff val="50000"/>
                    </a:schemeClr>
                  </a:solidFill>
                </a:rPr>
                <a:t>Powerfull presentation material for all business</a:t>
              </a:r>
            </a:p>
          </p:txBody>
        </p:sp>
      </p:grpSp>
      <p:sp>
        <p:nvSpPr>
          <p:cNvPr id="2" name="Picture Placeholder 1"/>
          <p:cNvSpPr>
            <a:spLocks noGrp="1"/>
          </p:cNvSpPr>
          <p:nvPr>
            <p:ph type="pic" sz="quarter" idx="10"/>
          </p:nvPr>
        </p:nvSpPr>
        <p:spPr/>
      </p:sp>
      <p:sp>
        <p:nvSpPr>
          <p:cNvPr id="3" name="Picture Placeholder 2"/>
          <p:cNvSpPr>
            <a:spLocks noGrp="1"/>
          </p:cNvSpPr>
          <p:nvPr>
            <p:ph type="pic" sz="quarter" idx="11"/>
          </p:nvPr>
        </p:nvSpPr>
        <p:spPr/>
      </p:sp>
      <p:sp>
        <p:nvSpPr>
          <p:cNvPr id="41" name="TextBox 65">
            <a:extLst>
              <a:ext uri="{FF2B5EF4-FFF2-40B4-BE49-F238E27FC236}">
                <a16:creationId xmlns:a16="http://schemas.microsoft.com/office/drawing/2014/main" id="{0D054DF8-9EB8-504E-B67F-B329A2B36AD8}"/>
              </a:ext>
            </a:extLst>
          </p:cNvPr>
          <p:cNvSpPr txBox="1"/>
          <p:nvPr/>
        </p:nvSpPr>
        <p:spPr>
          <a:xfrm>
            <a:off x="4098097" y="587093"/>
            <a:ext cx="3995837" cy="523220"/>
          </a:xfrm>
          <a:prstGeom prst="rect">
            <a:avLst/>
          </a:prstGeom>
          <a:noFill/>
        </p:spPr>
        <p:txBody>
          <a:bodyPr wrap="none" rtlCol="0">
            <a:spAutoFit/>
          </a:bodyPr>
          <a:lstStyle/>
          <a:p>
            <a:pPr algn="ctr"/>
            <a:r>
              <a:rPr lang="en-ID" sz="2800" dirty="0" err="1">
                <a:solidFill>
                  <a:schemeClr val="tx1">
                    <a:lumMod val="65000"/>
                    <a:lumOff val="35000"/>
                  </a:schemeClr>
                </a:solidFill>
                <a:latin typeface="+mj-lt"/>
              </a:rPr>
              <a:t>Hier</a:t>
            </a:r>
            <a:r>
              <a:rPr lang="en-ID" sz="2800" dirty="0">
                <a:solidFill>
                  <a:schemeClr val="tx1">
                    <a:lumMod val="65000"/>
                    <a:lumOff val="35000"/>
                  </a:schemeClr>
                </a:solidFill>
                <a:latin typeface="+mj-lt"/>
              </a:rPr>
              <a:t> </a:t>
            </a:r>
            <a:r>
              <a:rPr lang="en-ID" sz="2800" dirty="0" err="1">
                <a:solidFill>
                  <a:schemeClr val="tx1">
                    <a:lumMod val="65000"/>
                    <a:lumOff val="35000"/>
                  </a:schemeClr>
                </a:solidFill>
                <a:latin typeface="+mj-lt"/>
              </a:rPr>
              <a:t>steht</a:t>
            </a:r>
            <a:r>
              <a:rPr lang="en-ID" sz="2800" dirty="0">
                <a:solidFill>
                  <a:schemeClr val="tx1">
                    <a:lumMod val="65000"/>
                    <a:lumOff val="35000"/>
                  </a:schemeClr>
                </a:solidFill>
                <a:latin typeface="+mj-lt"/>
              </a:rPr>
              <a:t> </a:t>
            </a:r>
            <a:r>
              <a:rPr lang="en-ID" sz="2800" dirty="0" err="1">
                <a:solidFill>
                  <a:schemeClr val="tx1">
                    <a:lumMod val="65000"/>
                    <a:lumOff val="35000"/>
                  </a:schemeClr>
                </a:solidFill>
                <a:latin typeface="+mj-lt"/>
              </a:rPr>
              <a:t>eine</a:t>
            </a:r>
            <a:r>
              <a:rPr lang="en-ID" sz="2800" dirty="0">
                <a:solidFill>
                  <a:schemeClr val="tx1">
                    <a:lumMod val="65000"/>
                    <a:lumOff val="35000"/>
                  </a:schemeClr>
                </a:solidFill>
                <a:latin typeface="+mj-lt"/>
              </a:rPr>
              <a:t> </a:t>
            </a:r>
            <a:r>
              <a:rPr lang="en-ID" sz="2800" dirty="0" err="1">
                <a:solidFill>
                  <a:schemeClr val="tx1">
                    <a:lumMod val="65000"/>
                    <a:lumOff val="35000"/>
                  </a:schemeClr>
                </a:solidFill>
                <a:latin typeface="+mj-lt"/>
              </a:rPr>
              <a:t>Überschrift</a:t>
            </a:r>
            <a:endParaRPr lang="en-ID" sz="2800" dirty="0">
              <a:solidFill>
                <a:schemeClr val="tx1">
                  <a:lumMod val="65000"/>
                  <a:lumOff val="35000"/>
                </a:schemeClr>
              </a:solidFill>
              <a:latin typeface="+mj-lt"/>
            </a:endParaRPr>
          </a:p>
        </p:txBody>
      </p:sp>
      <p:sp>
        <p:nvSpPr>
          <p:cNvPr id="42" name="TextBox 66">
            <a:extLst>
              <a:ext uri="{FF2B5EF4-FFF2-40B4-BE49-F238E27FC236}">
                <a16:creationId xmlns:a16="http://schemas.microsoft.com/office/drawing/2014/main" id="{D4C8D56F-66DF-2F4E-B3D7-32BB79FA43EB}"/>
              </a:ext>
            </a:extLst>
          </p:cNvPr>
          <p:cNvSpPr txBox="1"/>
          <p:nvPr/>
        </p:nvSpPr>
        <p:spPr>
          <a:xfrm>
            <a:off x="2980939" y="1110313"/>
            <a:ext cx="6230167" cy="276999"/>
          </a:xfrm>
          <a:prstGeom prst="rect">
            <a:avLst/>
          </a:prstGeom>
          <a:noFill/>
        </p:spPr>
        <p:txBody>
          <a:bodyPr wrap="none" rtlCol="0">
            <a:spAutoFit/>
          </a:bodyPr>
          <a:lstStyle/>
          <a:p>
            <a:pPr algn="ctr"/>
            <a:r>
              <a:rPr lang="id-ID" sz="1200" dirty="0" err="1">
                <a:solidFill>
                  <a:schemeClr val="bg1">
                    <a:lumMod val="65000"/>
                  </a:schemeClr>
                </a:solidFill>
              </a:rPr>
              <a:t>Und</a:t>
            </a:r>
            <a:r>
              <a:rPr lang="id-ID" sz="1200" dirty="0">
                <a:solidFill>
                  <a:schemeClr val="bg1">
                    <a:lumMod val="65000"/>
                  </a:schemeClr>
                </a:solidFill>
              </a:rPr>
              <a:t> </a:t>
            </a:r>
            <a:r>
              <a:rPr lang="id-ID" sz="1200" dirty="0" err="1">
                <a:solidFill>
                  <a:schemeClr val="bg1">
                    <a:lumMod val="65000"/>
                  </a:schemeClr>
                </a:solidFill>
              </a:rPr>
              <a:t>hier</a:t>
            </a:r>
            <a:r>
              <a:rPr lang="id-ID" sz="1200" dirty="0">
                <a:solidFill>
                  <a:schemeClr val="bg1">
                    <a:lumMod val="65000"/>
                  </a:schemeClr>
                </a:solidFill>
              </a:rPr>
              <a:t> </a:t>
            </a:r>
            <a:r>
              <a:rPr lang="id-ID" sz="1200" dirty="0" err="1">
                <a:solidFill>
                  <a:schemeClr val="bg1">
                    <a:lumMod val="65000"/>
                  </a:schemeClr>
                </a:solidFill>
              </a:rPr>
              <a:t>steht</a:t>
            </a:r>
            <a:r>
              <a:rPr lang="id-ID" sz="1200" dirty="0">
                <a:solidFill>
                  <a:schemeClr val="bg1">
                    <a:lumMod val="65000"/>
                  </a:schemeClr>
                </a:solidFill>
              </a:rPr>
              <a:t> zum </a:t>
            </a:r>
            <a:r>
              <a:rPr lang="id-ID" sz="1200" dirty="0" err="1">
                <a:solidFill>
                  <a:schemeClr val="bg1">
                    <a:lumMod val="65000"/>
                  </a:schemeClr>
                </a:solidFill>
              </a:rPr>
              <a:t>Beispiel</a:t>
            </a:r>
            <a:r>
              <a:rPr lang="id-ID" sz="1200" dirty="0">
                <a:solidFill>
                  <a:schemeClr val="bg1">
                    <a:lumMod val="65000"/>
                  </a:schemeClr>
                </a:solidFill>
              </a:rPr>
              <a:t> </a:t>
            </a:r>
            <a:r>
              <a:rPr lang="id-ID" sz="1200" dirty="0" err="1">
                <a:solidFill>
                  <a:schemeClr val="bg1">
                    <a:lumMod val="65000"/>
                  </a:schemeClr>
                </a:solidFill>
              </a:rPr>
              <a:t>eine</a:t>
            </a:r>
            <a:r>
              <a:rPr lang="id-ID" sz="1200" dirty="0">
                <a:solidFill>
                  <a:schemeClr val="bg1">
                    <a:lumMod val="65000"/>
                  </a:schemeClr>
                </a:solidFill>
              </a:rPr>
              <a:t> </a:t>
            </a:r>
            <a:r>
              <a:rPr lang="id-ID" sz="1200" dirty="0" err="1">
                <a:solidFill>
                  <a:schemeClr val="bg1">
                    <a:lumMod val="65000"/>
                  </a:schemeClr>
                </a:solidFill>
              </a:rPr>
              <a:t>längere</a:t>
            </a:r>
            <a:r>
              <a:rPr lang="id-ID" sz="1200" dirty="0">
                <a:solidFill>
                  <a:schemeClr val="bg1">
                    <a:lumMod val="65000"/>
                  </a:schemeClr>
                </a:solidFill>
              </a:rPr>
              <a:t> </a:t>
            </a:r>
            <a:r>
              <a:rPr lang="id-ID" sz="1200" dirty="0" err="1">
                <a:solidFill>
                  <a:schemeClr val="bg1">
                    <a:lumMod val="65000"/>
                  </a:schemeClr>
                </a:solidFill>
              </a:rPr>
              <a:t>Anmerkung</a:t>
            </a:r>
            <a:r>
              <a:rPr lang="id-ID" sz="1200" dirty="0">
                <a:solidFill>
                  <a:schemeClr val="bg1">
                    <a:lumMod val="65000"/>
                  </a:schemeClr>
                </a:solidFill>
              </a:rPr>
              <a:t> </a:t>
            </a:r>
            <a:r>
              <a:rPr lang="id-ID" sz="1200" dirty="0" err="1">
                <a:solidFill>
                  <a:schemeClr val="bg1">
                    <a:lumMod val="65000"/>
                  </a:schemeClr>
                </a:solidFill>
              </a:rPr>
              <a:t>und</a:t>
            </a:r>
            <a:r>
              <a:rPr lang="id-ID" sz="1200" dirty="0">
                <a:solidFill>
                  <a:schemeClr val="bg1">
                    <a:lumMod val="65000"/>
                  </a:schemeClr>
                </a:solidFill>
              </a:rPr>
              <a:t> </a:t>
            </a:r>
            <a:r>
              <a:rPr lang="id-ID" sz="1200" dirty="0" err="1">
                <a:solidFill>
                  <a:schemeClr val="bg1">
                    <a:lumMod val="65000"/>
                  </a:schemeClr>
                </a:solidFill>
              </a:rPr>
              <a:t>dazu</a:t>
            </a:r>
            <a:r>
              <a:rPr lang="id-ID" sz="1200" dirty="0">
                <a:solidFill>
                  <a:schemeClr val="bg1">
                    <a:lumMod val="65000"/>
                  </a:schemeClr>
                </a:solidFill>
              </a:rPr>
              <a:t> </a:t>
            </a:r>
            <a:r>
              <a:rPr lang="id-ID" sz="1200" dirty="0" err="1">
                <a:solidFill>
                  <a:schemeClr val="bg1">
                    <a:lumMod val="65000"/>
                  </a:schemeClr>
                </a:solidFill>
              </a:rPr>
              <a:t>mit</a:t>
            </a:r>
            <a:r>
              <a:rPr lang="id-ID" sz="1200" dirty="0">
                <a:solidFill>
                  <a:schemeClr val="bg1">
                    <a:lumMod val="65000"/>
                  </a:schemeClr>
                </a:solidFill>
              </a:rPr>
              <a:t> </a:t>
            </a:r>
            <a:r>
              <a:rPr lang="id-ID" sz="1200" dirty="0" err="1">
                <a:solidFill>
                  <a:schemeClr val="bg1">
                    <a:lumMod val="65000"/>
                  </a:schemeClr>
                </a:solidFill>
              </a:rPr>
              <a:t>einer</a:t>
            </a:r>
            <a:r>
              <a:rPr lang="id-ID" sz="1200" dirty="0">
                <a:solidFill>
                  <a:schemeClr val="bg1">
                    <a:lumMod val="65000"/>
                  </a:schemeClr>
                </a:solidFill>
              </a:rPr>
              <a:t> </a:t>
            </a:r>
            <a:r>
              <a:rPr lang="id-ID" sz="1200" dirty="0" err="1">
                <a:solidFill>
                  <a:schemeClr val="bg1">
                    <a:lumMod val="65000"/>
                  </a:schemeClr>
                </a:solidFill>
              </a:rPr>
              <a:t>wichtigen</a:t>
            </a:r>
            <a:r>
              <a:rPr lang="id-ID" sz="1200" dirty="0">
                <a:solidFill>
                  <a:schemeClr val="bg1">
                    <a:lumMod val="65000"/>
                  </a:schemeClr>
                </a:solidFill>
              </a:rPr>
              <a:t> </a:t>
            </a:r>
            <a:r>
              <a:rPr lang="id-ID" sz="1200" b="1" dirty="0" err="1">
                <a:solidFill>
                  <a:schemeClr val="accent1"/>
                </a:solidFill>
              </a:rPr>
              <a:t>Information</a:t>
            </a:r>
            <a:endParaRPr lang="en-US" sz="1200" b="1" dirty="0">
              <a:solidFill>
                <a:schemeClr val="bg1">
                  <a:lumMod val="65000"/>
                </a:schemeClr>
              </a:solidFill>
            </a:endParaRPr>
          </a:p>
        </p:txBody>
      </p:sp>
    </p:spTree>
    <p:extLst>
      <p:ext uri="{BB962C8B-B14F-4D97-AF65-F5344CB8AC3E}">
        <p14:creationId xmlns:p14="http://schemas.microsoft.com/office/powerpoint/2010/main" val="7175353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p:sp>
      <p:sp>
        <p:nvSpPr>
          <p:cNvPr id="95" name="TextBox 94"/>
          <p:cNvSpPr txBox="1"/>
          <p:nvPr/>
        </p:nvSpPr>
        <p:spPr>
          <a:xfrm>
            <a:off x="928963" y="1919498"/>
            <a:ext cx="10715782" cy="894156"/>
          </a:xfrm>
          <a:prstGeom prst="rect">
            <a:avLst/>
          </a:prstGeom>
          <a:noFill/>
        </p:spPr>
        <p:txBody>
          <a:bodyPr wrap="square" rtlCol="0">
            <a:spAutoFit/>
          </a:bodyPr>
          <a:lstStyle/>
          <a:p>
            <a:pPr algn="just">
              <a:lnSpc>
                <a:spcPct val="150000"/>
              </a:lnSpc>
            </a:pPr>
            <a:r>
              <a:rPr lang="en-ID" sz="1200" dirty="0">
                <a:solidFill>
                  <a:schemeClr val="tx1">
                    <a:lumMod val="50000"/>
                    <a:lumOff val="50000"/>
                  </a:schemeClr>
                </a:solidFill>
              </a:rPr>
              <a:t>We love clean design and advanced digital solutions, a clear plan for a new project or just an idea, </a:t>
            </a:r>
            <a:r>
              <a:rPr lang="en-ID" sz="1200" dirty="0">
                <a:solidFill>
                  <a:schemeClr val="accent1"/>
                </a:solidFill>
              </a:rPr>
              <a:t>bring your business to the next level, </a:t>
            </a:r>
            <a:r>
              <a:rPr lang="id-ID" sz="1200" dirty="0">
                <a:solidFill>
                  <a:schemeClr val="tx1">
                    <a:lumMod val="50000"/>
                    <a:lumOff val="50000"/>
                  </a:schemeClr>
                </a:solidFill>
              </a:rPr>
              <a:t>Bring your business to the next Level with Powerfull presentation</a:t>
            </a:r>
            <a:r>
              <a:rPr lang="en-ID" sz="1200" dirty="0">
                <a:solidFill>
                  <a:schemeClr val="tx1">
                    <a:lumMod val="50000"/>
                    <a:lumOff val="50000"/>
                  </a:schemeClr>
                </a:solidFill>
              </a:rPr>
              <a:t> Appropriately synthesize interactive opportunities through go forward relationships. Competently procrastinate client </a:t>
            </a:r>
            <a:r>
              <a:rPr lang="en-ID" sz="1200" dirty="0" err="1">
                <a:solidFill>
                  <a:schemeClr val="tx1">
                    <a:lumMod val="50000"/>
                    <a:lumOff val="50000"/>
                  </a:schemeClr>
                </a:solidFill>
              </a:rPr>
              <a:t>centered</a:t>
            </a:r>
            <a:r>
              <a:rPr lang="en-ID" sz="1200" dirty="0">
                <a:solidFill>
                  <a:schemeClr val="tx1">
                    <a:lumMod val="50000"/>
                    <a:lumOff val="50000"/>
                  </a:schemeClr>
                </a:solidFill>
              </a:rPr>
              <a:t> services whereas cooperative portals and parallel task infrastructures</a:t>
            </a:r>
          </a:p>
        </p:txBody>
      </p:sp>
      <p:sp>
        <p:nvSpPr>
          <p:cNvPr id="99" name="TextBox 98"/>
          <p:cNvSpPr txBox="1"/>
          <p:nvPr/>
        </p:nvSpPr>
        <p:spPr>
          <a:xfrm>
            <a:off x="8198426" y="5492754"/>
            <a:ext cx="3446319" cy="658001"/>
          </a:xfrm>
          <a:prstGeom prst="rect">
            <a:avLst/>
          </a:prstGeom>
          <a:noFill/>
        </p:spPr>
        <p:txBody>
          <a:bodyPr wrap="square" rtlCol="0">
            <a:spAutoFit/>
          </a:bodyPr>
          <a:lstStyle/>
          <a:p>
            <a:pPr algn="r">
              <a:lnSpc>
                <a:spcPct val="150000"/>
              </a:lnSpc>
            </a:pPr>
            <a:r>
              <a:rPr lang="en-US" sz="1300" dirty="0">
                <a:solidFill>
                  <a:schemeClr val="bg1"/>
                </a:solidFill>
                <a:latin typeface="Droid Serif" panose="02020600060500020200" pitchFamily="18" charset="0"/>
                <a:ea typeface="Droid Serif" panose="02020600060500020200" pitchFamily="18" charset="0"/>
                <a:cs typeface="Droid Serif" panose="02020600060500020200" pitchFamily="18" charset="0"/>
              </a:rPr>
              <a:t>What you </a:t>
            </a:r>
            <a:r>
              <a:rPr lang="en-US" sz="1300" i="1" dirty="0">
                <a:solidFill>
                  <a:schemeClr val="bg1"/>
                </a:solidFill>
                <a:latin typeface="Droid Serif" panose="02020600060500020200" pitchFamily="18" charset="0"/>
                <a:ea typeface="Droid Serif" panose="02020600060500020200" pitchFamily="18" charset="0"/>
                <a:cs typeface="Droid Serif" panose="02020600060500020200" pitchFamily="18" charset="0"/>
              </a:rPr>
              <a:t>dream</a:t>
            </a:r>
            <a:r>
              <a:rPr lang="en-US" sz="1300" dirty="0">
                <a:solidFill>
                  <a:schemeClr val="bg1"/>
                </a:solidFill>
                <a:latin typeface="Droid Serif" panose="02020600060500020200" pitchFamily="18" charset="0"/>
                <a:ea typeface="Droid Serif" panose="02020600060500020200" pitchFamily="18" charset="0"/>
                <a:cs typeface="Droid Serif" panose="02020600060500020200" pitchFamily="18" charset="0"/>
              </a:rPr>
              <a:t> is what you get, so we make your dream come true.</a:t>
            </a:r>
          </a:p>
        </p:txBody>
      </p:sp>
      <p:sp>
        <p:nvSpPr>
          <p:cNvPr id="2" name="Rechteck 1">
            <a:extLst>
              <a:ext uri="{FF2B5EF4-FFF2-40B4-BE49-F238E27FC236}">
                <a16:creationId xmlns:a16="http://schemas.microsoft.com/office/drawing/2014/main" id="{844DA17C-DC26-D149-BDCC-ABC3894AED06}"/>
              </a:ext>
            </a:extLst>
          </p:cNvPr>
          <p:cNvSpPr/>
          <p:nvPr/>
        </p:nvSpPr>
        <p:spPr>
          <a:xfrm>
            <a:off x="5399335" y="3244334"/>
            <a:ext cx="1274708" cy="369332"/>
          </a:xfrm>
          <a:prstGeom prst="rect">
            <a:avLst/>
          </a:prstGeom>
        </p:spPr>
        <p:txBody>
          <a:bodyPr wrap="none">
            <a:spAutoFit/>
          </a:bodyPr>
          <a:lstStyle/>
          <a:p>
            <a:r>
              <a:rPr lang="id-ID" i="1" dirty="0" err="1">
                <a:solidFill>
                  <a:schemeClr val="tx1">
                    <a:lumMod val="50000"/>
                    <a:lumOff val="50000"/>
                  </a:schemeClr>
                </a:solidFill>
              </a:rPr>
              <a:t>Anmerunge</a:t>
            </a:r>
            <a:endParaRPr lang="id-ID" i="1" dirty="0">
              <a:solidFill>
                <a:schemeClr val="tx1">
                  <a:lumMod val="50000"/>
                  <a:lumOff val="50000"/>
                </a:schemeClr>
              </a:solidFill>
            </a:endParaRPr>
          </a:p>
        </p:txBody>
      </p:sp>
      <p:sp>
        <p:nvSpPr>
          <p:cNvPr id="14" name="TextBox 65">
            <a:extLst>
              <a:ext uri="{FF2B5EF4-FFF2-40B4-BE49-F238E27FC236}">
                <a16:creationId xmlns:a16="http://schemas.microsoft.com/office/drawing/2014/main" id="{3953EA50-010B-7A40-8A28-A8714365F649}"/>
              </a:ext>
            </a:extLst>
          </p:cNvPr>
          <p:cNvSpPr txBox="1"/>
          <p:nvPr/>
        </p:nvSpPr>
        <p:spPr>
          <a:xfrm>
            <a:off x="4098097" y="587093"/>
            <a:ext cx="3995837" cy="523220"/>
          </a:xfrm>
          <a:prstGeom prst="rect">
            <a:avLst/>
          </a:prstGeom>
          <a:noFill/>
        </p:spPr>
        <p:txBody>
          <a:bodyPr wrap="none" rtlCol="0">
            <a:spAutoFit/>
          </a:bodyPr>
          <a:lstStyle/>
          <a:p>
            <a:pPr algn="ctr"/>
            <a:r>
              <a:rPr lang="en-ID" sz="2800" dirty="0" err="1">
                <a:solidFill>
                  <a:schemeClr val="tx1">
                    <a:lumMod val="65000"/>
                    <a:lumOff val="35000"/>
                  </a:schemeClr>
                </a:solidFill>
                <a:latin typeface="+mj-lt"/>
              </a:rPr>
              <a:t>Hier</a:t>
            </a:r>
            <a:r>
              <a:rPr lang="en-ID" sz="2800" dirty="0">
                <a:solidFill>
                  <a:schemeClr val="tx1">
                    <a:lumMod val="65000"/>
                    <a:lumOff val="35000"/>
                  </a:schemeClr>
                </a:solidFill>
                <a:latin typeface="+mj-lt"/>
              </a:rPr>
              <a:t> </a:t>
            </a:r>
            <a:r>
              <a:rPr lang="en-ID" sz="2800" dirty="0" err="1">
                <a:solidFill>
                  <a:schemeClr val="tx1">
                    <a:lumMod val="65000"/>
                    <a:lumOff val="35000"/>
                  </a:schemeClr>
                </a:solidFill>
                <a:latin typeface="+mj-lt"/>
              </a:rPr>
              <a:t>steht</a:t>
            </a:r>
            <a:r>
              <a:rPr lang="en-ID" sz="2800" dirty="0">
                <a:solidFill>
                  <a:schemeClr val="tx1">
                    <a:lumMod val="65000"/>
                    <a:lumOff val="35000"/>
                  </a:schemeClr>
                </a:solidFill>
                <a:latin typeface="+mj-lt"/>
              </a:rPr>
              <a:t> </a:t>
            </a:r>
            <a:r>
              <a:rPr lang="en-ID" sz="2800" dirty="0" err="1">
                <a:solidFill>
                  <a:schemeClr val="tx1">
                    <a:lumMod val="65000"/>
                    <a:lumOff val="35000"/>
                  </a:schemeClr>
                </a:solidFill>
                <a:latin typeface="+mj-lt"/>
              </a:rPr>
              <a:t>eine</a:t>
            </a:r>
            <a:r>
              <a:rPr lang="en-ID" sz="2800" dirty="0">
                <a:solidFill>
                  <a:schemeClr val="tx1">
                    <a:lumMod val="65000"/>
                    <a:lumOff val="35000"/>
                  </a:schemeClr>
                </a:solidFill>
                <a:latin typeface="+mj-lt"/>
              </a:rPr>
              <a:t> </a:t>
            </a:r>
            <a:r>
              <a:rPr lang="en-ID" sz="2800" dirty="0" err="1">
                <a:solidFill>
                  <a:schemeClr val="tx1">
                    <a:lumMod val="65000"/>
                    <a:lumOff val="35000"/>
                  </a:schemeClr>
                </a:solidFill>
                <a:latin typeface="+mj-lt"/>
              </a:rPr>
              <a:t>Überschrift</a:t>
            </a:r>
            <a:endParaRPr lang="en-ID" sz="2800" dirty="0">
              <a:solidFill>
                <a:schemeClr val="tx1">
                  <a:lumMod val="65000"/>
                  <a:lumOff val="35000"/>
                </a:schemeClr>
              </a:solidFill>
              <a:latin typeface="+mj-lt"/>
            </a:endParaRPr>
          </a:p>
        </p:txBody>
      </p:sp>
      <p:sp>
        <p:nvSpPr>
          <p:cNvPr id="15" name="TextBox 66">
            <a:extLst>
              <a:ext uri="{FF2B5EF4-FFF2-40B4-BE49-F238E27FC236}">
                <a16:creationId xmlns:a16="http://schemas.microsoft.com/office/drawing/2014/main" id="{56CEDA63-7BC7-7345-9754-A5CC41238EB9}"/>
              </a:ext>
            </a:extLst>
          </p:cNvPr>
          <p:cNvSpPr txBox="1"/>
          <p:nvPr/>
        </p:nvSpPr>
        <p:spPr>
          <a:xfrm>
            <a:off x="2980939" y="1110313"/>
            <a:ext cx="6230167" cy="276999"/>
          </a:xfrm>
          <a:prstGeom prst="rect">
            <a:avLst/>
          </a:prstGeom>
          <a:noFill/>
        </p:spPr>
        <p:txBody>
          <a:bodyPr wrap="none" rtlCol="0">
            <a:spAutoFit/>
          </a:bodyPr>
          <a:lstStyle/>
          <a:p>
            <a:pPr algn="ctr"/>
            <a:r>
              <a:rPr lang="id-ID" sz="1200" dirty="0" err="1">
                <a:solidFill>
                  <a:schemeClr val="bg1">
                    <a:lumMod val="65000"/>
                  </a:schemeClr>
                </a:solidFill>
              </a:rPr>
              <a:t>Und</a:t>
            </a:r>
            <a:r>
              <a:rPr lang="id-ID" sz="1200" dirty="0">
                <a:solidFill>
                  <a:schemeClr val="bg1">
                    <a:lumMod val="65000"/>
                  </a:schemeClr>
                </a:solidFill>
              </a:rPr>
              <a:t> </a:t>
            </a:r>
            <a:r>
              <a:rPr lang="id-ID" sz="1200" dirty="0" err="1">
                <a:solidFill>
                  <a:schemeClr val="bg1">
                    <a:lumMod val="65000"/>
                  </a:schemeClr>
                </a:solidFill>
              </a:rPr>
              <a:t>hier</a:t>
            </a:r>
            <a:r>
              <a:rPr lang="id-ID" sz="1200" dirty="0">
                <a:solidFill>
                  <a:schemeClr val="bg1">
                    <a:lumMod val="65000"/>
                  </a:schemeClr>
                </a:solidFill>
              </a:rPr>
              <a:t> </a:t>
            </a:r>
            <a:r>
              <a:rPr lang="id-ID" sz="1200" dirty="0" err="1">
                <a:solidFill>
                  <a:schemeClr val="bg1">
                    <a:lumMod val="65000"/>
                  </a:schemeClr>
                </a:solidFill>
              </a:rPr>
              <a:t>steht</a:t>
            </a:r>
            <a:r>
              <a:rPr lang="id-ID" sz="1200" dirty="0">
                <a:solidFill>
                  <a:schemeClr val="bg1">
                    <a:lumMod val="65000"/>
                  </a:schemeClr>
                </a:solidFill>
              </a:rPr>
              <a:t> zum </a:t>
            </a:r>
            <a:r>
              <a:rPr lang="id-ID" sz="1200" dirty="0" err="1">
                <a:solidFill>
                  <a:schemeClr val="bg1">
                    <a:lumMod val="65000"/>
                  </a:schemeClr>
                </a:solidFill>
              </a:rPr>
              <a:t>Beispiel</a:t>
            </a:r>
            <a:r>
              <a:rPr lang="id-ID" sz="1200" dirty="0">
                <a:solidFill>
                  <a:schemeClr val="bg1">
                    <a:lumMod val="65000"/>
                  </a:schemeClr>
                </a:solidFill>
              </a:rPr>
              <a:t> </a:t>
            </a:r>
            <a:r>
              <a:rPr lang="id-ID" sz="1200" dirty="0" err="1">
                <a:solidFill>
                  <a:schemeClr val="bg1">
                    <a:lumMod val="65000"/>
                  </a:schemeClr>
                </a:solidFill>
              </a:rPr>
              <a:t>eine</a:t>
            </a:r>
            <a:r>
              <a:rPr lang="id-ID" sz="1200" dirty="0">
                <a:solidFill>
                  <a:schemeClr val="bg1">
                    <a:lumMod val="65000"/>
                  </a:schemeClr>
                </a:solidFill>
              </a:rPr>
              <a:t> </a:t>
            </a:r>
            <a:r>
              <a:rPr lang="id-ID" sz="1200" dirty="0" err="1">
                <a:solidFill>
                  <a:schemeClr val="bg1">
                    <a:lumMod val="65000"/>
                  </a:schemeClr>
                </a:solidFill>
              </a:rPr>
              <a:t>längere</a:t>
            </a:r>
            <a:r>
              <a:rPr lang="id-ID" sz="1200" dirty="0">
                <a:solidFill>
                  <a:schemeClr val="bg1">
                    <a:lumMod val="65000"/>
                  </a:schemeClr>
                </a:solidFill>
              </a:rPr>
              <a:t> </a:t>
            </a:r>
            <a:r>
              <a:rPr lang="id-ID" sz="1200" dirty="0" err="1">
                <a:solidFill>
                  <a:schemeClr val="bg1">
                    <a:lumMod val="65000"/>
                  </a:schemeClr>
                </a:solidFill>
              </a:rPr>
              <a:t>Anmerkung</a:t>
            </a:r>
            <a:r>
              <a:rPr lang="id-ID" sz="1200" dirty="0">
                <a:solidFill>
                  <a:schemeClr val="bg1">
                    <a:lumMod val="65000"/>
                  </a:schemeClr>
                </a:solidFill>
              </a:rPr>
              <a:t> </a:t>
            </a:r>
            <a:r>
              <a:rPr lang="id-ID" sz="1200" dirty="0" err="1">
                <a:solidFill>
                  <a:schemeClr val="bg1">
                    <a:lumMod val="65000"/>
                  </a:schemeClr>
                </a:solidFill>
              </a:rPr>
              <a:t>und</a:t>
            </a:r>
            <a:r>
              <a:rPr lang="id-ID" sz="1200" dirty="0">
                <a:solidFill>
                  <a:schemeClr val="bg1">
                    <a:lumMod val="65000"/>
                  </a:schemeClr>
                </a:solidFill>
              </a:rPr>
              <a:t> </a:t>
            </a:r>
            <a:r>
              <a:rPr lang="id-ID" sz="1200" dirty="0" err="1">
                <a:solidFill>
                  <a:schemeClr val="bg1">
                    <a:lumMod val="65000"/>
                  </a:schemeClr>
                </a:solidFill>
              </a:rPr>
              <a:t>dazu</a:t>
            </a:r>
            <a:r>
              <a:rPr lang="id-ID" sz="1200" dirty="0">
                <a:solidFill>
                  <a:schemeClr val="bg1">
                    <a:lumMod val="65000"/>
                  </a:schemeClr>
                </a:solidFill>
              </a:rPr>
              <a:t> </a:t>
            </a:r>
            <a:r>
              <a:rPr lang="id-ID" sz="1200" dirty="0" err="1">
                <a:solidFill>
                  <a:schemeClr val="bg1">
                    <a:lumMod val="65000"/>
                  </a:schemeClr>
                </a:solidFill>
              </a:rPr>
              <a:t>mit</a:t>
            </a:r>
            <a:r>
              <a:rPr lang="id-ID" sz="1200" dirty="0">
                <a:solidFill>
                  <a:schemeClr val="bg1">
                    <a:lumMod val="65000"/>
                  </a:schemeClr>
                </a:solidFill>
              </a:rPr>
              <a:t> </a:t>
            </a:r>
            <a:r>
              <a:rPr lang="id-ID" sz="1200" dirty="0" err="1">
                <a:solidFill>
                  <a:schemeClr val="bg1">
                    <a:lumMod val="65000"/>
                  </a:schemeClr>
                </a:solidFill>
              </a:rPr>
              <a:t>einer</a:t>
            </a:r>
            <a:r>
              <a:rPr lang="id-ID" sz="1200" dirty="0">
                <a:solidFill>
                  <a:schemeClr val="bg1">
                    <a:lumMod val="65000"/>
                  </a:schemeClr>
                </a:solidFill>
              </a:rPr>
              <a:t> </a:t>
            </a:r>
            <a:r>
              <a:rPr lang="id-ID" sz="1200" dirty="0" err="1">
                <a:solidFill>
                  <a:schemeClr val="bg1">
                    <a:lumMod val="65000"/>
                  </a:schemeClr>
                </a:solidFill>
              </a:rPr>
              <a:t>wichtigen</a:t>
            </a:r>
            <a:r>
              <a:rPr lang="id-ID" sz="1200" dirty="0">
                <a:solidFill>
                  <a:schemeClr val="bg1">
                    <a:lumMod val="65000"/>
                  </a:schemeClr>
                </a:solidFill>
              </a:rPr>
              <a:t> </a:t>
            </a:r>
            <a:r>
              <a:rPr lang="id-ID" sz="1200" b="1" dirty="0" err="1">
                <a:solidFill>
                  <a:schemeClr val="accent1"/>
                </a:solidFill>
              </a:rPr>
              <a:t>Information</a:t>
            </a:r>
            <a:endParaRPr lang="en-US" sz="1200" b="1" dirty="0">
              <a:solidFill>
                <a:schemeClr val="bg1">
                  <a:lumMod val="65000"/>
                </a:schemeClr>
              </a:solidFill>
            </a:endParaRPr>
          </a:p>
        </p:txBody>
      </p:sp>
    </p:spTree>
    <p:extLst>
      <p:ext uri="{BB962C8B-B14F-4D97-AF65-F5344CB8AC3E}">
        <p14:creationId xmlns:p14="http://schemas.microsoft.com/office/powerpoint/2010/main" val="30145906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a:extLst>
              <a:ext uri="{FF2B5EF4-FFF2-40B4-BE49-F238E27FC236}">
                <a16:creationId xmlns:a16="http://schemas.microsoft.com/office/drawing/2014/main" id="{51AA1BD8-24F3-1340-A1E0-71FF767B6613}"/>
              </a:ext>
            </a:extLst>
          </p:cNvPr>
          <p:cNvSpPr>
            <a:spLocks noGrp="1"/>
          </p:cNvSpPr>
          <p:nvPr>
            <p:ph type="pic" sz="quarter" idx="10"/>
          </p:nvPr>
        </p:nvSpPr>
        <p:spPr/>
      </p:sp>
    </p:spTree>
    <p:extLst>
      <p:ext uri="{BB962C8B-B14F-4D97-AF65-F5344CB8AC3E}">
        <p14:creationId xmlns:p14="http://schemas.microsoft.com/office/powerpoint/2010/main" val="4264630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extBox 78"/>
          <p:cNvSpPr txBox="1"/>
          <p:nvPr/>
        </p:nvSpPr>
        <p:spPr>
          <a:xfrm>
            <a:off x="5955003" y="2029616"/>
            <a:ext cx="4895876" cy="954107"/>
          </a:xfrm>
          <a:prstGeom prst="rect">
            <a:avLst/>
          </a:prstGeom>
          <a:noFill/>
        </p:spPr>
        <p:txBody>
          <a:bodyPr wrap="square" rtlCol="0">
            <a:spAutoFit/>
          </a:bodyPr>
          <a:lstStyle/>
          <a:p>
            <a:r>
              <a:rPr lang="en-ID" sz="2800" dirty="0" err="1">
                <a:solidFill>
                  <a:schemeClr val="bg1"/>
                </a:solidFill>
                <a:latin typeface="+mj-lt"/>
              </a:rPr>
              <a:t>Hier</a:t>
            </a:r>
            <a:r>
              <a:rPr lang="en-ID" sz="2800" dirty="0">
                <a:solidFill>
                  <a:schemeClr val="bg1"/>
                </a:solidFill>
                <a:latin typeface="+mj-lt"/>
              </a:rPr>
              <a:t> </a:t>
            </a:r>
            <a:r>
              <a:rPr lang="en-ID" sz="2800" dirty="0" err="1">
                <a:solidFill>
                  <a:schemeClr val="bg1"/>
                </a:solidFill>
                <a:latin typeface="+mj-lt"/>
              </a:rPr>
              <a:t>könnte</a:t>
            </a:r>
            <a:r>
              <a:rPr lang="en-ID" sz="2800" dirty="0">
                <a:solidFill>
                  <a:schemeClr val="bg1"/>
                </a:solidFill>
                <a:latin typeface="+mj-lt"/>
              </a:rPr>
              <a:t> </a:t>
            </a:r>
            <a:r>
              <a:rPr lang="en-ID" sz="2800" dirty="0" err="1">
                <a:solidFill>
                  <a:schemeClr val="bg1"/>
                </a:solidFill>
                <a:latin typeface="+mj-lt"/>
              </a:rPr>
              <a:t>eine</a:t>
            </a:r>
            <a:r>
              <a:rPr lang="en-ID" sz="2800" dirty="0">
                <a:solidFill>
                  <a:schemeClr val="bg1"/>
                </a:solidFill>
                <a:latin typeface="+mj-lt"/>
              </a:rPr>
              <a:t> </a:t>
            </a:r>
            <a:r>
              <a:rPr lang="en-ID" sz="2800" dirty="0" err="1">
                <a:solidFill>
                  <a:schemeClr val="bg1"/>
                </a:solidFill>
                <a:latin typeface="+mj-lt"/>
              </a:rPr>
              <a:t>Zwischenfolie</a:t>
            </a:r>
            <a:endParaRPr lang="en-ID" sz="2800" dirty="0">
              <a:solidFill>
                <a:schemeClr val="bg1"/>
              </a:solidFill>
              <a:latin typeface="+mj-lt"/>
            </a:endParaRPr>
          </a:p>
          <a:p>
            <a:r>
              <a:rPr lang="en-ID" sz="2800" dirty="0" err="1">
                <a:solidFill>
                  <a:schemeClr val="bg1"/>
                </a:solidFill>
                <a:latin typeface="+mj-lt"/>
              </a:rPr>
              <a:t>erscheinen</a:t>
            </a:r>
            <a:r>
              <a:rPr lang="en-ID" sz="2800" dirty="0">
                <a:solidFill>
                  <a:schemeClr val="bg1"/>
                </a:solidFill>
                <a:latin typeface="+mj-lt"/>
              </a:rPr>
              <a:t> </a:t>
            </a:r>
            <a:r>
              <a:rPr lang="en-ID" sz="2800" dirty="0" err="1">
                <a:solidFill>
                  <a:schemeClr val="bg1"/>
                </a:solidFill>
                <a:latin typeface="+mj-lt"/>
              </a:rPr>
              <a:t>mit</a:t>
            </a:r>
            <a:r>
              <a:rPr lang="en-ID" sz="2800" dirty="0">
                <a:solidFill>
                  <a:schemeClr val="bg1"/>
                </a:solidFill>
                <a:latin typeface="+mj-lt"/>
              </a:rPr>
              <a:t> </a:t>
            </a:r>
            <a:r>
              <a:rPr lang="en-ID" sz="2800" b="1" dirty="0" err="1">
                <a:solidFill>
                  <a:schemeClr val="bg1"/>
                </a:solidFill>
                <a:latin typeface="+mj-lt"/>
              </a:rPr>
              <a:t>nächstem</a:t>
            </a:r>
            <a:r>
              <a:rPr lang="en-ID" sz="2800" b="1" dirty="0">
                <a:solidFill>
                  <a:schemeClr val="bg1"/>
                </a:solidFill>
                <a:latin typeface="+mj-lt"/>
              </a:rPr>
              <a:t> </a:t>
            </a:r>
            <a:r>
              <a:rPr lang="en-ID" sz="2800" b="1" dirty="0" err="1">
                <a:solidFill>
                  <a:schemeClr val="bg1"/>
                </a:solidFill>
                <a:latin typeface="+mj-lt"/>
              </a:rPr>
              <a:t>Titel</a:t>
            </a:r>
            <a:endParaRPr lang="en-ID" sz="2800" b="1" dirty="0">
              <a:solidFill>
                <a:schemeClr val="bg1"/>
              </a:solidFill>
              <a:latin typeface="+mj-lt"/>
            </a:endParaRPr>
          </a:p>
        </p:txBody>
      </p:sp>
      <p:sp>
        <p:nvSpPr>
          <p:cNvPr id="80" name="TextBox 79"/>
          <p:cNvSpPr txBox="1"/>
          <p:nvPr/>
        </p:nvSpPr>
        <p:spPr>
          <a:xfrm>
            <a:off x="5981917" y="3137141"/>
            <a:ext cx="4599613" cy="1028358"/>
          </a:xfrm>
          <a:prstGeom prst="rect">
            <a:avLst/>
          </a:prstGeom>
          <a:noFill/>
        </p:spPr>
        <p:txBody>
          <a:bodyPr wrap="square" rtlCol="0">
            <a:spAutoFit/>
          </a:bodyPr>
          <a:lstStyle/>
          <a:p>
            <a:pPr>
              <a:lnSpc>
                <a:spcPct val="150000"/>
              </a:lnSpc>
            </a:pPr>
            <a:r>
              <a:rPr lang="en-ID" sz="1400" dirty="0">
                <a:solidFill>
                  <a:schemeClr val="bg1"/>
                </a:solidFill>
              </a:rPr>
              <a:t>Solo is as </a:t>
            </a:r>
            <a:r>
              <a:rPr lang="en-ID" sz="1400" dirty="0" err="1">
                <a:solidFill>
                  <a:schemeClr val="bg1"/>
                </a:solidFill>
              </a:rPr>
              <a:t>dendis</a:t>
            </a:r>
            <a:r>
              <a:rPr lang="en-ID" sz="1400" dirty="0">
                <a:solidFill>
                  <a:schemeClr val="bg1"/>
                </a:solidFill>
              </a:rPr>
              <a:t> es </a:t>
            </a:r>
            <a:r>
              <a:rPr lang="en-ID" sz="1400" dirty="0" err="1">
                <a:solidFill>
                  <a:schemeClr val="bg1"/>
                </a:solidFill>
              </a:rPr>
              <a:t>alicae</a:t>
            </a:r>
            <a:r>
              <a:rPr lang="en-ID" sz="1400" dirty="0">
                <a:solidFill>
                  <a:schemeClr val="bg1"/>
                </a:solidFill>
              </a:rPr>
              <a:t> </a:t>
            </a:r>
            <a:r>
              <a:rPr lang="en-ID" sz="1400" dirty="0" err="1">
                <a:solidFill>
                  <a:schemeClr val="bg1"/>
                </a:solidFill>
              </a:rPr>
              <a:t>ium</a:t>
            </a:r>
            <a:r>
              <a:rPr lang="en-ID" sz="1400" dirty="0">
                <a:solidFill>
                  <a:schemeClr val="bg1"/>
                </a:solidFill>
              </a:rPr>
              <a:t> fugit re </a:t>
            </a:r>
            <a:r>
              <a:rPr lang="en-ID" sz="1400" dirty="0" err="1">
                <a:solidFill>
                  <a:schemeClr val="bg1"/>
                </a:solidFill>
              </a:rPr>
              <a:t>dem</a:t>
            </a:r>
            <a:r>
              <a:rPr lang="en-ID" sz="1400" dirty="0">
                <a:solidFill>
                  <a:schemeClr val="bg1"/>
                </a:solidFill>
              </a:rPr>
              <a:t> que es </a:t>
            </a:r>
            <a:r>
              <a:rPr lang="en-ID" sz="1400" dirty="0" err="1">
                <a:solidFill>
                  <a:schemeClr val="bg1"/>
                </a:solidFill>
              </a:rPr>
              <a:t>pra</a:t>
            </a:r>
            <a:r>
              <a:rPr lang="en-ID" sz="1400" dirty="0">
                <a:solidFill>
                  <a:schemeClr val="bg1"/>
                </a:solidFill>
              </a:rPr>
              <a:t> </a:t>
            </a:r>
            <a:r>
              <a:rPr lang="en-ID" sz="1400" dirty="0" err="1">
                <a:solidFill>
                  <a:schemeClr val="bg1"/>
                </a:solidFill>
              </a:rPr>
              <a:t>autat</a:t>
            </a:r>
            <a:r>
              <a:rPr lang="en-ID" sz="1400" dirty="0">
                <a:solidFill>
                  <a:schemeClr val="bg1"/>
                </a:solidFill>
              </a:rPr>
              <a:t> </a:t>
            </a:r>
            <a:r>
              <a:rPr lang="en-ID" sz="1400" dirty="0" err="1">
                <a:solidFill>
                  <a:schemeClr val="bg1"/>
                </a:solidFill>
              </a:rPr>
              <a:t>hillabores</a:t>
            </a:r>
            <a:r>
              <a:rPr lang="en-ID" sz="1400" dirty="0">
                <a:solidFill>
                  <a:schemeClr val="bg1"/>
                </a:solidFill>
              </a:rPr>
              <a:t> </a:t>
            </a:r>
            <a:r>
              <a:rPr lang="en-ID" sz="1400" dirty="0" err="1">
                <a:solidFill>
                  <a:schemeClr val="bg1"/>
                </a:solidFill>
              </a:rPr>
              <a:t>vollectate</a:t>
            </a:r>
            <a:r>
              <a:rPr lang="en-ID" sz="1400" dirty="0">
                <a:solidFill>
                  <a:schemeClr val="bg1"/>
                </a:solidFill>
              </a:rPr>
              <a:t> </a:t>
            </a:r>
            <a:r>
              <a:rPr lang="en-ID" sz="1400" dirty="0" err="1">
                <a:solidFill>
                  <a:schemeClr val="bg1"/>
                </a:solidFill>
              </a:rPr>
              <a:t>omnist</a:t>
            </a:r>
            <a:r>
              <a:rPr lang="en-ID" sz="1400" dirty="0">
                <a:solidFill>
                  <a:schemeClr val="bg1"/>
                </a:solidFill>
              </a:rPr>
              <a:t>, </a:t>
            </a:r>
            <a:r>
              <a:rPr lang="en-ID" sz="1400" dirty="0" err="1">
                <a:solidFill>
                  <a:schemeClr val="bg1"/>
                </a:solidFill>
              </a:rPr>
              <a:t>sequam</a:t>
            </a:r>
            <a:r>
              <a:rPr lang="en-ID" sz="1400" dirty="0">
                <a:solidFill>
                  <a:schemeClr val="bg1"/>
                </a:solidFill>
              </a:rPr>
              <a:t> </a:t>
            </a:r>
            <a:r>
              <a:rPr lang="en-ID" sz="1400" dirty="0" err="1">
                <a:solidFill>
                  <a:schemeClr val="bg1"/>
                </a:solidFill>
              </a:rPr>
              <a:t>doluptas</a:t>
            </a:r>
            <a:r>
              <a:rPr lang="en-ID" sz="1400" dirty="0">
                <a:solidFill>
                  <a:schemeClr val="bg1"/>
                </a:solidFill>
              </a:rPr>
              <a:t> </a:t>
            </a:r>
            <a:r>
              <a:rPr lang="en-ID" sz="1400" dirty="0" err="1">
                <a:solidFill>
                  <a:schemeClr val="bg1"/>
                </a:solidFill>
              </a:rPr>
              <a:t>doluptatus</a:t>
            </a:r>
            <a:r>
              <a:rPr lang="en-ID" sz="1400" dirty="0">
                <a:solidFill>
                  <a:schemeClr val="bg1"/>
                </a:solidFill>
              </a:rPr>
              <a:t>, </a:t>
            </a:r>
            <a:r>
              <a:rPr lang="en-ID" sz="1400" dirty="0" err="1">
                <a:solidFill>
                  <a:schemeClr val="bg1"/>
                </a:solidFill>
              </a:rPr>
              <a:t>aborrum</a:t>
            </a:r>
            <a:r>
              <a:rPr lang="en-ID" sz="1400" dirty="0">
                <a:solidFill>
                  <a:schemeClr val="bg1"/>
                </a:solidFill>
              </a:rPr>
              <a:t> </a:t>
            </a:r>
            <a:r>
              <a:rPr lang="en-ID" sz="1400" dirty="0" err="1">
                <a:solidFill>
                  <a:schemeClr val="bg1"/>
                </a:solidFill>
              </a:rPr>
              <a:t>volorit</a:t>
            </a:r>
            <a:r>
              <a:rPr lang="en-ID" sz="1400" dirty="0">
                <a:solidFill>
                  <a:schemeClr val="bg1"/>
                </a:solidFill>
              </a:rPr>
              <a:t>, </a:t>
            </a:r>
            <a:r>
              <a:rPr lang="en-ID" sz="1400" dirty="0" err="1">
                <a:solidFill>
                  <a:schemeClr val="bg1"/>
                </a:solidFill>
              </a:rPr>
              <a:t>inimaio</a:t>
            </a:r>
            <a:endParaRPr lang="en-ID" sz="1400" dirty="0">
              <a:solidFill>
                <a:schemeClr val="bg1"/>
              </a:solidFill>
            </a:endParaRPr>
          </a:p>
        </p:txBody>
      </p:sp>
      <p:sp>
        <p:nvSpPr>
          <p:cNvPr id="26" name="Freeform: Shape 25"/>
          <p:cNvSpPr>
            <a:spLocks noChangeArrowheads="1"/>
          </p:cNvSpPr>
          <p:nvPr/>
        </p:nvSpPr>
        <p:spPr bwMode="auto">
          <a:xfrm rot="1108503">
            <a:off x="302616" y="4987515"/>
            <a:ext cx="2124476" cy="2481435"/>
          </a:xfrm>
          <a:custGeom>
            <a:avLst/>
            <a:gdLst>
              <a:gd name="connsiteX0" fmla="*/ 878681 w 1757362"/>
              <a:gd name="connsiteY0" fmla="*/ 0 h 2052638"/>
              <a:gd name="connsiteX1" fmla="*/ 1757362 w 1757362"/>
              <a:gd name="connsiteY1" fmla="*/ 877094 h 2052638"/>
              <a:gd name="connsiteX2" fmla="*/ 878681 w 1757362"/>
              <a:gd name="connsiteY2" fmla="*/ 1754188 h 2052638"/>
              <a:gd name="connsiteX3" fmla="*/ 839249 w 1757362"/>
              <a:gd name="connsiteY3" fmla="*/ 1752201 h 2052638"/>
              <a:gd name="connsiteX4" fmla="*/ 484187 w 1757362"/>
              <a:gd name="connsiteY4" fmla="*/ 2052638 h 2052638"/>
              <a:gd name="connsiteX5" fmla="*/ 446491 w 1757362"/>
              <a:gd name="connsiteY5" fmla="*/ 1636409 h 2052638"/>
              <a:gd name="connsiteX6" fmla="*/ 387402 w 1757362"/>
              <a:gd name="connsiteY6" fmla="*/ 1604394 h 2052638"/>
              <a:gd name="connsiteX7" fmla="*/ 0 w 1757362"/>
              <a:gd name="connsiteY7" fmla="*/ 877094 h 2052638"/>
              <a:gd name="connsiteX8" fmla="*/ 878681 w 1757362"/>
              <a:gd name="connsiteY8" fmla="*/ 0 h 205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7362" h="2052638">
                <a:moveTo>
                  <a:pt x="878681" y="0"/>
                </a:moveTo>
                <a:cubicBezTo>
                  <a:pt x="1363963" y="0"/>
                  <a:pt x="1757362" y="392688"/>
                  <a:pt x="1757362" y="877094"/>
                </a:cubicBezTo>
                <a:cubicBezTo>
                  <a:pt x="1757362" y="1361500"/>
                  <a:pt x="1363963" y="1754188"/>
                  <a:pt x="878681" y="1754188"/>
                </a:cubicBezTo>
                <a:lnTo>
                  <a:pt x="839249" y="1752201"/>
                </a:lnTo>
                <a:lnTo>
                  <a:pt x="484187" y="2052638"/>
                </a:lnTo>
                <a:lnTo>
                  <a:pt x="446491" y="1636409"/>
                </a:lnTo>
                <a:lnTo>
                  <a:pt x="387402" y="1604394"/>
                </a:lnTo>
                <a:cubicBezTo>
                  <a:pt x="153672" y="1446774"/>
                  <a:pt x="0" y="1179848"/>
                  <a:pt x="0" y="877094"/>
                </a:cubicBezTo>
                <a:cubicBezTo>
                  <a:pt x="0" y="392688"/>
                  <a:pt x="393399" y="0"/>
                  <a:pt x="878681" y="0"/>
                </a:cubicBezTo>
                <a:close/>
              </a:path>
            </a:pathLst>
          </a:custGeom>
          <a:solidFill>
            <a:schemeClr val="accent1">
              <a:lumMod val="50000"/>
              <a:alpha val="20000"/>
            </a:schemeClr>
          </a:solidFill>
          <a:ln w="9525">
            <a:noFill/>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7" name="Freeform: Shape 26"/>
          <p:cNvSpPr>
            <a:spLocks noChangeArrowheads="1"/>
          </p:cNvSpPr>
          <p:nvPr/>
        </p:nvSpPr>
        <p:spPr bwMode="auto">
          <a:xfrm rot="1108503">
            <a:off x="2470818" y="4122059"/>
            <a:ext cx="2819362" cy="3293078"/>
          </a:xfrm>
          <a:custGeom>
            <a:avLst/>
            <a:gdLst>
              <a:gd name="connsiteX0" fmla="*/ 878681 w 1757362"/>
              <a:gd name="connsiteY0" fmla="*/ 0 h 2052638"/>
              <a:gd name="connsiteX1" fmla="*/ 1757362 w 1757362"/>
              <a:gd name="connsiteY1" fmla="*/ 877094 h 2052638"/>
              <a:gd name="connsiteX2" fmla="*/ 878681 w 1757362"/>
              <a:gd name="connsiteY2" fmla="*/ 1754188 h 2052638"/>
              <a:gd name="connsiteX3" fmla="*/ 839249 w 1757362"/>
              <a:gd name="connsiteY3" fmla="*/ 1752201 h 2052638"/>
              <a:gd name="connsiteX4" fmla="*/ 484187 w 1757362"/>
              <a:gd name="connsiteY4" fmla="*/ 2052638 h 2052638"/>
              <a:gd name="connsiteX5" fmla="*/ 446491 w 1757362"/>
              <a:gd name="connsiteY5" fmla="*/ 1636409 h 2052638"/>
              <a:gd name="connsiteX6" fmla="*/ 387402 w 1757362"/>
              <a:gd name="connsiteY6" fmla="*/ 1604394 h 2052638"/>
              <a:gd name="connsiteX7" fmla="*/ 0 w 1757362"/>
              <a:gd name="connsiteY7" fmla="*/ 877094 h 2052638"/>
              <a:gd name="connsiteX8" fmla="*/ 878681 w 1757362"/>
              <a:gd name="connsiteY8" fmla="*/ 0 h 205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7362" h="2052638">
                <a:moveTo>
                  <a:pt x="878681" y="0"/>
                </a:moveTo>
                <a:cubicBezTo>
                  <a:pt x="1363963" y="0"/>
                  <a:pt x="1757362" y="392688"/>
                  <a:pt x="1757362" y="877094"/>
                </a:cubicBezTo>
                <a:cubicBezTo>
                  <a:pt x="1757362" y="1361500"/>
                  <a:pt x="1363963" y="1754188"/>
                  <a:pt x="878681" y="1754188"/>
                </a:cubicBezTo>
                <a:lnTo>
                  <a:pt x="839249" y="1752201"/>
                </a:lnTo>
                <a:lnTo>
                  <a:pt x="484187" y="2052638"/>
                </a:lnTo>
                <a:lnTo>
                  <a:pt x="446491" y="1636409"/>
                </a:lnTo>
                <a:lnTo>
                  <a:pt x="387402" y="1604394"/>
                </a:lnTo>
                <a:cubicBezTo>
                  <a:pt x="153672" y="1446774"/>
                  <a:pt x="0" y="1179848"/>
                  <a:pt x="0" y="877094"/>
                </a:cubicBezTo>
                <a:cubicBezTo>
                  <a:pt x="0" y="392688"/>
                  <a:pt x="393399" y="0"/>
                  <a:pt x="878681" y="0"/>
                </a:cubicBezTo>
                <a:close/>
              </a:path>
            </a:pathLst>
          </a:custGeom>
          <a:solidFill>
            <a:schemeClr val="accent1">
              <a:lumMod val="50000"/>
              <a:alpha val="20000"/>
            </a:schemeClr>
          </a:solidFill>
          <a:ln w="9525">
            <a:noFill/>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8" name="Freeform: Shape 27"/>
          <p:cNvSpPr>
            <a:spLocks noChangeArrowheads="1"/>
          </p:cNvSpPr>
          <p:nvPr/>
        </p:nvSpPr>
        <p:spPr bwMode="auto">
          <a:xfrm rot="1108503">
            <a:off x="374888" y="2832842"/>
            <a:ext cx="1936836" cy="2262268"/>
          </a:xfrm>
          <a:custGeom>
            <a:avLst/>
            <a:gdLst>
              <a:gd name="connsiteX0" fmla="*/ 878681 w 1757362"/>
              <a:gd name="connsiteY0" fmla="*/ 0 h 2052638"/>
              <a:gd name="connsiteX1" fmla="*/ 1757362 w 1757362"/>
              <a:gd name="connsiteY1" fmla="*/ 877094 h 2052638"/>
              <a:gd name="connsiteX2" fmla="*/ 878681 w 1757362"/>
              <a:gd name="connsiteY2" fmla="*/ 1754188 h 2052638"/>
              <a:gd name="connsiteX3" fmla="*/ 839249 w 1757362"/>
              <a:gd name="connsiteY3" fmla="*/ 1752201 h 2052638"/>
              <a:gd name="connsiteX4" fmla="*/ 484187 w 1757362"/>
              <a:gd name="connsiteY4" fmla="*/ 2052638 h 2052638"/>
              <a:gd name="connsiteX5" fmla="*/ 446491 w 1757362"/>
              <a:gd name="connsiteY5" fmla="*/ 1636409 h 2052638"/>
              <a:gd name="connsiteX6" fmla="*/ 387402 w 1757362"/>
              <a:gd name="connsiteY6" fmla="*/ 1604394 h 2052638"/>
              <a:gd name="connsiteX7" fmla="*/ 0 w 1757362"/>
              <a:gd name="connsiteY7" fmla="*/ 877094 h 2052638"/>
              <a:gd name="connsiteX8" fmla="*/ 878681 w 1757362"/>
              <a:gd name="connsiteY8" fmla="*/ 0 h 205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7362" h="2052638">
                <a:moveTo>
                  <a:pt x="878681" y="0"/>
                </a:moveTo>
                <a:cubicBezTo>
                  <a:pt x="1363963" y="0"/>
                  <a:pt x="1757362" y="392688"/>
                  <a:pt x="1757362" y="877094"/>
                </a:cubicBezTo>
                <a:cubicBezTo>
                  <a:pt x="1757362" y="1361500"/>
                  <a:pt x="1363963" y="1754188"/>
                  <a:pt x="878681" y="1754188"/>
                </a:cubicBezTo>
                <a:lnTo>
                  <a:pt x="839249" y="1752201"/>
                </a:lnTo>
                <a:lnTo>
                  <a:pt x="484187" y="2052638"/>
                </a:lnTo>
                <a:lnTo>
                  <a:pt x="446491" y="1636409"/>
                </a:lnTo>
                <a:lnTo>
                  <a:pt x="387402" y="1604394"/>
                </a:lnTo>
                <a:cubicBezTo>
                  <a:pt x="153672" y="1446774"/>
                  <a:pt x="0" y="1179848"/>
                  <a:pt x="0" y="877094"/>
                </a:cubicBezTo>
                <a:cubicBezTo>
                  <a:pt x="0" y="392688"/>
                  <a:pt x="393399" y="0"/>
                  <a:pt x="878681" y="0"/>
                </a:cubicBezTo>
                <a:close/>
              </a:path>
            </a:pathLst>
          </a:custGeom>
          <a:solidFill>
            <a:schemeClr val="accent1">
              <a:lumMod val="50000"/>
              <a:alpha val="20000"/>
            </a:schemeClr>
          </a:solidFill>
          <a:ln w="9525">
            <a:noFill/>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9" name="Freeform: Shape 28"/>
          <p:cNvSpPr>
            <a:spLocks noChangeArrowheads="1"/>
          </p:cNvSpPr>
          <p:nvPr/>
        </p:nvSpPr>
        <p:spPr bwMode="auto">
          <a:xfrm rot="1108503">
            <a:off x="2369697" y="1654419"/>
            <a:ext cx="2276163" cy="2658608"/>
          </a:xfrm>
          <a:custGeom>
            <a:avLst/>
            <a:gdLst>
              <a:gd name="connsiteX0" fmla="*/ 878681 w 1757362"/>
              <a:gd name="connsiteY0" fmla="*/ 0 h 2052638"/>
              <a:gd name="connsiteX1" fmla="*/ 1757362 w 1757362"/>
              <a:gd name="connsiteY1" fmla="*/ 877094 h 2052638"/>
              <a:gd name="connsiteX2" fmla="*/ 878681 w 1757362"/>
              <a:gd name="connsiteY2" fmla="*/ 1754188 h 2052638"/>
              <a:gd name="connsiteX3" fmla="*/ 839249 w 1757362"/>
              <a:gd name="connsiteY3" fmla="*/ 1752201 h 2052638"/>
              <a:gd name="connsiteX4" fmla="*/ 484187 w 1757362"/>
              <a:gd name="connsiteY4" fmla="*/ 2052638 h 2052638"/>
              <a:gd name="connsiteX5" fmla="*/ 446491 w 1757362"/>
              <a:gd name="connsiteY5" fmla="*/ 1636409 h 2052638"/>
              <a:gd name="connsiteX6" fmla="*/ 387402 w 1757362"/>
              <a:gd name="connsiteY6" fmla="*/ 1604394 h 2052638"/>
              <a:gd name="connsiteX7" fmla="*/ 0 w 1757362"/>
              <a:gd name="connsiteY7" fmla="*/ 877094 h 2052638"/>
              <a:gd name="connsiteX8" fmla="*/ 878681 w 1757362"/>
              <a:gd name="connsiteY8" fmla="*/ 0 h 205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7362" h="2052638">
                <a:moveTo>
                  <a:pt x="878681" y="0"/>
                </a:moveTo>
                <a:cubicBezTo>
                  <a:pt x="1363963" y="0"/>
                  <a:pt x="1757362" y="392688"/>
                  <a:pt x="1757362" y="877094"/>
                </a:cubicBezTo>
                <a:cubicBezTo>
                  <a:pt x="1757362" y="1361500"/>
                  <a:pt x="1363963" y="1754188"/>
                  <a:pt x="878681" y="1754188"/>
                </a:cubicBezTo>
                <a:lnTo>
                  <a:pt x="839249" y="1752201"/>
                </a:lnTo>
                <a:lnTo>
                  <a:pt x="484187" y="2052638"/>
                </a:lnTo>
                <a:lnTo>
                  <a:pt x="446491" y="1636409"/>
                </a:lnTo>
                <a:lnTo>
                  <a:pt x="387402" y="1604394"/>
                </a:lnTo>
                <a:cubicBezTo>
                  <a:pt x="153672" y="1446774"/>
                  <a:pt x="0" y="1179848"/>
                  <a:pt x="0" y="877094"/>
                </a:cubicBezTo>
                <a:cubicBezTo>
                  <a:pt x="0" y="392688"/>
                  <a:pt x="393399" y="0"/>
                  <a:pt x="878681"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40" name="Freeform: Shape 39"/>
          <p:cNvSpPr>
            <a:spLocks/>
          </p:cNvSpPr>
          <p:nvPr/>
        </p:nvSpPr>
        <p:spPr bwMode="auto">
          <a:xfrm>
            <a:off x="2964886" y="2380106"/>
            <a:ext cx="1257682" cy="949325"/>
          </a:xfrm>
          <a:custGeom>
            <a:avLst/>
            <a:gdLst>
              <a:gd name="connsiteX0" fmla="*/ 242887 w 1257682"/>
              <a:gd name="connsiteY0" fmla="*/ 436563 h 949325"/>
              <a:gd name="connsiteX1" fmla="*/ 596196 w 1257682"/>
              <a:gd name="connsiteY1" fmla="*/ 604732 h 949325"/>
              <a:gd name="connsiteX2" fmla="*/ 952499 w 1257682"/>
              <a:gd name="connsiteY2" fmla="*/ 436563 h 949325"/>
              <a:gd name="connsiteX3" fmla="*/ 952499 w 1257682"/>
              <a:gd name="connsiteY3" fmla="*/ 673802 h 949325"/>
              <a:gd name="connsiteX4" fmla="*/ 605178 w 1257682"/>
              <a:gd name="connsiteY4" fmla="*/ 796926 h 949325"/>
              <a:gd name="connsiteX5" fmla="*/ 596196 w 1257682"/>
              <a:gd name="connsiteY5" fmla="*/ 796926 h 949325"/>
              <a:gd name="connsiteX6" fmla="*/ 587214 w 1257682"/>
              <a:gd name="connsiteY6" fmla="*/ 796926 h 949325"/>
              <a:gd name="connsiteX7" fmla="*/ 242887 w 1257682"/>
              <a:gd name="connsiteY7" fmla="*/ 673802 h 949325"/>
              <a:gd name="connsiteX8" fmla="*/ 242887 w 1257682"/>
              <a:gd name="connsiteY8" fmla="*/ 436563 h 949325"/>
              <a:gd name="connsiteX9" fmla="*/ 623888 w 1257682"/>
              <a:gd name="connsiteY9" fmla="*/ 0 h 949325"/>
              <a:gd name="connsiteX10" fmla="*/ 1201000 w 1257682"/>
              <a:gd name="connsiteY10" fmla="*/ 257175 h 949325"/>
              <a:gd name="connsiteX11" fmla="*/ 1211262 w 1257682"/>
              <a:gd name="connsiteY11" fmla="*/ 257175 h 949325"/>
              <a:gd name="connsiteX12" fmla="*/ 1211262 w 1257682"/>
              <a:gd name="connsiteY12" fmla="*/ 261748 h 949325"/>
              <a:gd name="connsiteX13" fmla="*/ 1222375 w 1257682"/>
              <a:gd name="connsiteY13" fmla="*/ 266700 h 949325"/>
              <a:gd name="connsiteX14" fmla="*/ 1211262 w 1257682"/>
              <a:gd name="connsiteY14" fmla="*/ 271757 h 949325"/>
              <a:gd name="connsiteX15" fmla="*/ 1211262 w 1257682"/>
              <a:gd name="connsiteY15" fmla="*/ 618369 h 949325"/>
              <a:gd name="connsiteX16" fmla="*/ 1215209 w 1257682"/>
              <a:gd name="connsiteY16" fmla="*/ 619166 h 949325"/>
              <a:gd name="connsiteX17" fmla="*/ 1252538 w 1257682"/>
              <a:gd name="connsiteY17" fmla="*/ 675482 h 949325"/>
              <a:gd name="connsiteX18" fmla="*/ 1242100 w 1257682"/>
              <a:gd name="connsiteY18" fmla="*/ 709654 h 949325"/>
              <a:gd name="connsiteX19" fmla="*/ 1234081 w 1257682"/>
              <a:gd name="connsiteY19" fmla="*/ 716257 h 949325"/>
              <a:gd name="connsiteX20" fmla="*/ 1239670 w 1257682"/>
              <a:gd name="connsiteY20" fmla="*/ 733976 h 949325"/>
              <a:gd name="connsiteX21" fmla="*/ 1252432 w 1257682"/>
              <a:gd name="connsiteY21" fmla="*/ 949325 h 949325"/>
              <a:gd name="connsiteX22" fmla="*/ 1213029 w 1257682"/>
              <a:gd name="connsiteY22" fmla="*/ 949325 h 949325"/>
              <a:gd name="connsiteX23" fmla="*/ 1204912 w 1257682"/>
              <a:gd name="connsiteY23" fmla="*/ 949325 h 949325"/>
              <a:gd name="connsiteX24" fmla="*/ 1196240 w 1257682"/>
              <a:gd name="connsiteY24" fmla="*/ 949325 h 949325"/>
              <a:gd name="connsiteX25" fmla="*/ 1192795 w 1257682"/>
              <a:gd name="connsiteY25" fmla="*/ 949325 h 949325"/>
              <a:gd name="connsiteX26" fmla="*/ 1185340 w 1257682"/>
              <a:gd name="connsiteY26" fmla="*/ 949325 h 949325"/>
              <a:gd name="connsiteX27" fmla="*/ 1184275 w 1257682"/>
              <a:gd name="connsiteY27" fmla="*/ 949325 h 949325"/>
              <a:gd name="connsiteX28" fmla="*/ 1175645 w 1257682"/>
              <a:gd name="connsiteY28" fmla="*/ 949325 h 949325"/>
              <a:gd name="connsiteX29" fmla="*/ 1135539 w 1257682"/>
              <a:gd name="connsiteY29" fmla="*/ 949325 h 949325"/>
              <a:gd name="connsiteX30" fmla="*/ 1150590 w 1257682"/>
              <a:gd name="connsiteY30" fmla="*/ 733976 h 949325"/>
              <a:gd name="connsiteX31" fmla="*/ 1154401 w 1257682"/>
              <a:gd name="connsiteY31" fmla="*/ 722879 h 949325"/>
              <a:gd name="connsiteX32" fmla="*/ 1148201 w 1257682"/>
              <a:gd name="connsiteY32" fmla="*/ 718700 h 949325"/>
              <a:gd name="connsiteX33" fmla="*/ 1130300 w 1257682"/>
              <a:gd name="connsiteY33" fmla="*/ 675482 h 949325"/>
              <a:gd name="connsiteX34" fmla="*/ 1167629 w 1257682"/>
              <a:gd name="connsiteY34" fmla="*/ 619166 h 949325"/>
              <a:gd name="connsiteX35" fmla="*/ 1171575 w 1257682"/>
              <a:gd name="connsiteY35" fmla="*/ 618369 h 949325"/>
              <a:gd name="connsiteX36" fmla="*/ 1171575 w 1257682"/>
              <a:gd name="connsiteY36" fmla="*/ 289815 h 949325"/>
              <a:gd name="connsiteX37" fmla="*/ 604838 w 1257682"/>
              <a:gd name="connsiteY37" fmla="*/ 547688 h 949325"/>
              <a:gd name="connsiteX38" fmla="*/ 0 w 1257682"/>
              <a:gd name="connsiteY38" fmla="*/ 276225 h 94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57682" h="949325">
                <a:moveTo>
                  <a:pt x="242887" y="436563"/>
                </a:moveTo>
                <a:cubicBezTo>
                  <a:pt x="242887" y="439566"/>
                  <a:pt x="539307" y="577705"/>
                  <a:pt x="596196" y="604732"/>
                </a:cubicBezTo>
                <a:cubicBezTo>
                  <a:pt x="653085" y="577705"/>
                  <a:pt x="952499" y="439566"/>
                  <a:pt x="952499" y="436563"/>
                </a:cubicBezTo>
                <a:lnTo>
                  <a:pt x="952499" y="673802"/>
                </a:lnTo>
                <a:cubicBezTo>
                  <a:pt x="856686" y="775905"/>
                  <a:pt x="665061" y="793923"/>
                  <a:pt x="605178" y="796926"/>
                </a:cubicBezTo>
                <a:cubicBezTo>
                  <a:pt x="605178" y="796926"/>
                  <a:pt x="602184" y="796926"/>
                  <a:pt x="596196" y="796926"/>
                </a:cubicBezTo>
                <a:cubicBezTo>
                  <a:pt x="590208" y="796926"/>
                  <a:pt x="587214" y="796926"/>
                  <a:pt x="587214" y="796926"/>
                </a:cubicBezTo>
                <a:cubicBezTo>
                  <a:pt x="527331" y="793923"/>
                  <a:pt x="338700" y="775905"/>
                  <a:pt x="242887" y="673802"/>
                </a:cubicBezTo>
                <a:cubicBezTo>
                  <a:pt x="242887" y="673802"/>
                  <a:pt x="242887" y="673802"/>
                  <a:pt x="242887" y="436563"/>
                </a:cubicBezTo>
                <a:close/>
                <a:moveTo>
                  <a:pt x="623888" y="0"/>
                </a:moveTo>
                <a:lnTo>
                  <a:pt x="1201000" y="257175"/>
                </a:lnTo>
                <a:lnTo>
                  <a:pt x="1211262" y="257175"/>
                </a:lnTo>
                <a:lnTo>
                  <a:pt x="1211262" y="261748"/>
                </a:lnTo>
                <a:lnTo>
                  <a:pt x="1222375" y="266700"/>
                </a:lnTo>
                <a:lnTo>
                  <a:pt x="1211262" y="271757"/>
                </a:lnTo>
                <a:lnTo>
                  <a:pt x="1211262" y="618369"/>
                </a:lnTo>
                <a:lnTo>
                  <a:pt x="1215209" y="619166"/>
                </a:lnTo>
                <a:cubicBezTo>
                  <a:pt x="1237146" y="628444"/>
                  <a:pt x="1252538" y="650166"/>
                  <a:pt x="1252538" y="675482"/>
                </a:cubicBezTo>
                <a:cubicBezTo>
                  <a:pt x="1252538" y="688140"/>
                  <a:pt x="1248690" y="699900"/>
                  <a:pt x="1242100" y="709654"/>
                </a:cubicBezTo>
                <a:lnTo>
                  <a:pt x="1234081" y="716257"/>
                </a:lnTo>
                <a:lnTo>
                  <a:pt x="1239670" y="733976"/>
                </a:lnTo>
                <a:cubicBezTo>
                  <a:pt x="1251737" y="776671"/>
                  <a:pt x="1265396" y="851870"/>
                  <a:pt x="1252432" y="949325"/>
                </a:cubicBezTo>
                <a:cubicBezTo>
                  <a:pt x="1235393" y="949325"/>
                  <a:pt x="1222613" y="949325"/>
                  <a:pt x="1213029" y="949325"/>
                </a:cubicBezTo>
                <a:lnTo>
                  <a:pt x="1204912" y="949325"/>
                </a:lnTo>
                <a:cubicBezTo>
                  <a:pt x="1204912" y="949325"/>
                  <a:pt x="1204912" y="949325"/>
                  <a:pt x="1196240" y="949325"/>
                </a:cubicBezTo>
                <a:lnTo>
                  <a:pt x="1192795" y="949325"/>
                </a:lnTo>
                <a:lnTo>
                  <a:pt x="1185340" y="949325"/>
                </a:lnTo>
                <a:lnTo>
                  <a:pt x="1184275" y="949325"/>
                </a:lnTo>
                <a:lnTo>
                  <a:pt x="1175645" y="949325"/>
                </a:lnTo>
                <a:cubicBezTo>
                  <a:pt x="1165890" y="949325"/>
                  <a:pt x="1152882" y="949325"/>
                  <a:pt x="1135539" y="949325"/>
                </a:cubicBezTo>
                <a:cubicBezTo>
                  <a:pt x="1122343" y="851870"/>
                  <a:pt x="1137424" y="776671"/>
                  <a:pt x="1150590" y="733976"/>
                </a:cubicBezTo>
                <a:lnTo>
                  <a:pt x="1154401" y="722879"/>
                </a:lnTo>
                <a:lnTo>
                  <a:pt x="1148201" y="718700"/>
                </a:lnTo>
                <a:cubicBezTo>
                  <a:pt x="1137141" y="707639"/>
                  <a:pt x="1130300" y="692360"/>
                  <a:pt x="1130300" y="675482"/>
                </a:cubicBezTo>
                <a:cubicBezTo>
                  <a:pt x="1130300" y="650166"/>
                  <a:pt x="1145692" y="628444"/>
                  <a:pt x="1167629" y="619166"/>
                </a:cubicBezTo>
                <a:lnTo>
                  <a:pt x="1171575" y="618369"/>
                </a:lnTo>
                <a:lnTo>
                  <a:pt x="1171575" y="289815"/>
                </a:lnTo>
                <a:lnTo>
                  <a:pt x="604838" y="547688"/>
                </a:lnTo>
                <a:lnTo>
                  <a:pt x="0" y="276225"/>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9850009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86721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36" name="Freeform 16"/>
          <p:cNvSpPr>
            <a:spLocks noEditPoints="1"/>
          </p:cNvSpPr>
          <p:nvPr/>
        </p:nvSpPr>
        <p:spPr bwMode="auto">
          <a:xfrm>
            <a:off x="11215396" y="238412"/>
            <a:ext cx="753415" cy="701443"/>
          </a:xfrm>
          <a:custGeom>
            <a:avLst/>
            <a:gdLst>
              <a:gd name="T0" fmla="*/ 1059 w 1103"/>
              <a:gd name="T1" fmla="*/ 511 h 1030"/>
              <a:gd name="T2" fmla="*/ 1090 w 1103"/>
              <a:gd name="T3" fmla="*/ 198 h 1030"/>
              <a:gd name="T4" fmla="*/ 1103 w 1103"/>
              <a:gd name="T5" fmla="*/ 145 h 1030"/>
              <a:gd name="T6" fmla="*/ 901 w 1103"/>
              <a:gd name="T7" fmla="*/ 145 h 1030"/>
              <a:gd name="T8" fmla="*/ 543 w 1103"/>
              <a:gd name="T9" fmla="*/ 0 h 1030"/>
              <a:gd name="T10" fmla="*/ 28 w 1103"/>
              <a:gd name="T11" fmla="*/ 515 h 1030"/>
              <a:gd name="T12" fmla="*/ 31 w 1103"/>
              <a:gd name="T13" fmla="*/ 565 h 1030"/>
              <a:gd name="T14" fmla="*/ 31 w 1103"/>
              <a:gd name="T15" fmla="*/ 565 h 1030"/>
              <a:gd name="T16" fmla="*/ 31 w 1103"/>
              <a:gd name="T17" fmla="*/ 568 h 1030"/>
              <a:gd name="T18" fmla="*/ 31 w 1103"/>
              <a:gd name="T19" fmla="*/ 574 h 1030"/>
              <a:gd name="T20" fmla="*/ 7 w 1103"/>
              <a:gd name="T21" fmla="*/ 891 h 1030"/>
              <a:gd name="T22" fmla="*/ 7 w 1103"/>
              <a:gd name="T23" fmla="*/ 891 h 1030"/>
              <a:gd name="T24" fmla="*/ 4 w 1103"/>
              <a:gd name="T25" fmla="*/ 905 h 1030"/>
              <a:gd name="T26" fmla="*/ 12 w 1103"/>
              <a:gd name="T27" fmla="*/ 947 h 1030"/>
              <a:gd name="T28" fmla="*/ 50 w 1103"/>
              <a:gd name="T29" fmla="*/ 965 h 1030"/>
              <a:gd name="T30" fmla="*/ 84 w 1103"/>
              <a:gd name="T31" fmla="*/ 951 h 1030"/>
              <a:gd name="T32" fmla="*/ 181 w 1103"/>
              <a:gd name="T33" fmla="*/ 881 h 1030"/>
              <a:gd name="T34" fmla="*/ 543 w 1103"/>
              <a:gd name="T35" fmla="*/ 1030 h 1030"/>
              <a:gd name="T36" fmla="*/ 1059 w 1103"/>
              <a:gd name="T37" fmla="*/ 515 h 1030"/>
              <a:gd name="T38" fmla="*/ 1058 w 1103"/>
              <a:gd name="T39" fmla="*/ 511 h 1030"/>
              <a:gd name="T40" fmla="*/ 1059 w 1103"/>
              <a:gd name="T41" fmla="*/ 511 h 1030"/>
              <a:gd name="T42" fmla="*/ 891 w 1103"/>
              <a:gd name="T43" fmla="*/ 626 h 1030"/>
              <a:gd name="T44" fmla="*/ 657 w 1103"/>
              <a:gd name="T45" fmla="*/ 809 h 1030"/>
              <a:gd name="T46" fmla="*/ 311 w 1103"/>
              <a:gd name="T47" fmla="*/ 809 h 1030"/>
              <a:gd name="T48" fmla="*/ 56 w 1103"/>
              <a:gd name="T49" fmla="*/ 923 h 1030"/>
              <a:gd name="T50" fmla="*/ 42 w 1103"/>
              <a:gd name="T51" fmla="*/ 915 h 1030"/>
              <a:gd name="T52" fmla="*/ 80 w 1103"/>
              <a:gd name="T53" fmla="*/ 765 h 1030"/>
              <a:gd name="T54" fmla="*/ 328 w 1103"/>
              <a:gd name="T55" fmla="*/ 529 h 1030"/>
              <a:gd name="T56" fmla="*/ 305 w 1103"/>
              <a:gd name="T57" fmla="*/ 582 h 1030"/>
              <a:gd name="T58" fmla="*/ 326 w 1103"/>
              <a:gd name="T59" fmla="*/ 610 h 1030"/>
              <a:gd name="T60" fmla="*/ 916 w 1103"/>
              <a:gd name="T61" fmla="*/ 525 h 1030"/>
              <a:gd name="T62" fmla="*/ 891 w 1103"/>
              <a:gd name="T63" fmla="*/ 626 h 1030"/>
              <a:gd name="T64" fmla="*/ 792 w 1103"/>
              <a:gd name="T65" fmla="*/ 470 h 1030"/>
              <a:gd name="T66" fmla="*/ 394 w 1103"/>
              <a:gd name="T67" fmla="*/ 470 h 1030"/>
              <a:gd name="T68" fmla="*/ 118 w 1103"/>
              <a:gd name="T69" fmla="*/ 607 h 1030"/>
              <a:gd name="T70" fmla="*/ 163 w 1103"/>
              <a:gd name="T71" fmla="*/ 426 h 1030"/>
              <a:gd name="T72" fmla="*/ 465 w 1103"/>
              <a:gd name="T73" fmla="*/ 185 h 1030"/>
              <a:gd name="T74" fmla="*/ 1052 w 1103"/>
              <a:gd name="T75" fmla="*/ 185 h 1030"/>
              <a:gd name="T76" fmla="*/ 1026 w 1103"/>
              <a:gd name="T77" fmla="*/ 287 h 1030"/>
              <a:gd name="T78" fmla="*/ 792 w 1103"/>
              <a:gd name="T79" fmla="*/ 470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3" h="1030">
                <a:moveTo>
                  <a:pt x="1059" y="511"/>
                </a:moveTo>
                <a:cubicBezTo>
                  <a:pt x="1056" y="337"/>
                  <a:pt x="1087" y="208"/>
                  <a:pt x="1090" y="198"/>
                </a:cubicBezTo>
                <a:cubicBezTo>
                  <a:pt x="1103" y="145"/>
                  <a:pt x="1103" y="145"/>
                  <a:pt x="1103" y="145"/>
                </a:cubicBezTo>
                <a:cubicBezTo>
                  <a:pt x="901" y="145"/>
                  <a:pt x="901" y="145"/>
                  <a:pt x="901" y="145"/>
                </a:cubicBezTo>
                <a:cubicBezTo>
                  <a:pt x="809" y="55"/>
                  <a:pt x="682" y="0"/>
                  <a:pt x="543" y="0"/>
                </a:cubicBezTo>
                <a:cubicBezTo>
                  <a:pt x="259" y="0"/>
                  <a:pt x="28" y="231"/>
                  <a:pt x="28" y="515"/>
                </a:cubicBezTo>
                <a:cubicBezTo>
                  <a:pt x="28" y="532"/>
                  <a:pt x="29" y="549"/>
                  <a:pt x="31" y="565"/>
                </a:cubicBezTo>
                <a:cubicBezTo>
                  <a:pt x="31" y="565"/>
                  <a:pt x="31" y="565"/>
                  <a:pt x="31" y="565"/>
                </a:cubicBezTo>
                <a:cubicBezTo>
                  <a:pt x="31" y="566"/>
                  <a:pt x="31" y="567"/>
                  <a:pt x="31" y="568"/>
                </a:cubicBezTo>
                <a:cubicBezTo>
                  <a:pt x="31" y="570"/>
                  <a:pt x="31" y="572"/>
                  <a:pt x="31" y="574"/>
                </a:cubicBezTo>
                <a:cubicBezTo>
                  <a:pt x="44" y="700"/>
                  <a:pt x="7" y="891"/>
                  <a:pt x="7" y="891"/>
                </a:cubicBezTo>
                <a:cubicBezTo>
                  <a:pt x="7" y="891"/>
                  <a:pt x="7" y="891"/>
                  <a:pt x="7" y="891"/>
                </a:cubicBezTo>
                <a:cubicBezTo>
                  <a:pt x="4" y="905"/>
                  <a:pt x="4" y="905"/>
                  <a:pt x="4" y="905"/>
                </a:cubicBezTo>
                <a:cubicBezTo>
                  <a:pt x="0" y="920"/>
                  <a:pt x="3" y="935"/>
                  <a:pt x="12" y="947"/>
                </a:cubicBezTo>
                <a:cubicBezTo>
                  <a:pt x="21" y="958"/>
                  <a:pt x="36" y="965"/>
                  <a:pt x="50" y="965"/>
                </a:cubicBezTo>
                <a:cubicBezTo>
                  <a:pt x="63" y="965"/>
                  <a:pt x="75" y="960"/>
                  <a:pt x="84" y="951"/>
                </a:cubicBezTo>
                <a:cubicBezTo>
                  <a:pt x="113" y="922"/>
                  <a:pt x="146" y="899"/>
                  <a:pt x="181" y="881"/>
                </a:cubicBezTo>
                <a:cubicBezTo>
                  <a:pt x="274" y="973"/>
                  <a:pt x="402" y="1030"/>
                  <a:pt x="543" y="1030"/>
                </a:cubicBezTo>
                <a:cubicBezTo>
                  <a:pt x="828" y="1030"/>
                  <a:pt x="1059" y="800"/>
                  <a:pt x="1059" y="515"/>
                </a:cubicBezTo>
                <a:cubicBezTo>
                  <a:pt x="1059" y="514"/>
                  <a:pt x="1058" y="512"/>
                  <a:pt x="1058" y="511"/>
                </a:cubicBezTo>
                <a:cubicBezTo>
                  <a:pt x="1058" y="511"/>
                  <a:pt x="1059" y="511"/>
                  <a:pt x="1059" y="511"/>
                </a:cubicBezTo>
                <a:close/>
                <a:moveTo>
                  <a:pt x="891" y="626"/>
                </a:moveTo>
                <a:cubicBezTo>
                  <a:pt x="864" y="735"/>
                  <a:pt x="769" y="809"/>
                  <a:pt x="657" y="809"/>
                </a:cubicBezTo>
                <a:cubicBezTo>
                  <a:pt x="311" y="809"/>
                  <a:pt x="311" y="809"/>
                  <a:pt x="311" y="809"/>
                </a:cubicBezTo>
                <a:cubicBezTo>
                  <a:pt x="218" y="809"/>
                  <a:pt x="125" y="854"/>
                  <a:pt x="56" y="923"/>
                </a:cubicBezTo>
                <a:cubicBezTo>
                  <a:pt x="50" y="929"/>
                  <a:pt x="41" y="923"/>
                  <a:pt x="42" y="915"/>
                </a:cubicBezTo>
                <a:cubicBezTo>
                  <a:pt x="80" y="765"/>
                  <a:pt x="80" y="765"/>
                  <a:pt x="80" y="765"/>
                </a:cubicBezTo>
                <a:cubicBezTo>
                  <a:pt x="109" y="650"/>
                  <a:pt x="214" y="553"/>
                  <a:pt x="328" y="529"/>
                </a:cubicBezTo>
                <a:cubicBezTo>
                  <a:pt x="305" y="582"/>
                  <a:pt x="305" y="582"/>
                  <a:pt x="305" y="582"/>
                </a:cubicBezTo>
                <a:cubicBezTo>
                  <a:pt x="298" y="596"/>
                  <a:pt x="310" y="612"/>
                  <a:pt x="326" y="610"/>
                </a:cubicBezTo>
                <a:cubicBezTo>
                  <a:pt x="916" y="525"/>
                  <a:pt x="916" y="525"/>
                  <a:pt x="916" y="525"/>
                </a:cubicBezTo>
                <a:lnTo>
                  <a:pt x="891" y="626"/>
                </a:lnTo>
                <a:close/>
                <a:moveTo>
                  <a:pt x="792" y="470"/>
                </a:moveTo>
                <a:cubicBezTo>
                  <a:pt x="394" y="470"/>
                  <a:pt x="394" y="470"/>
                  <a:pt x="394" y="470"/>
                </a:cubicBezTo>
                <a:cubicBezTo>
                  <a:pt x="291" y="470"/>
                  <a:pt x="188" y="525"/>
                  <a:pt x="118" y="607"/>
                </a:cubicBezTo>
                <a:cubicBezTo>
                  <a:pt x="163" y="426"/>
                  <a:pt x="163" y="426"/>
                  <a:pt x="163" y="426"/>
                </a:cubicBezTo>
                <a:cubicBezTo>
                  <a:pt x="197" y="293"/>
                  <a:pt x="332" y="185"/>
                  <a:pt x="465" y="185"/>
                </a:cubicBezTo>
                <a:cubicBezTo>
                  <a:pt x="1052" y="185"/>
                  <a:pt x="1052" y="185"/>
                  <a:pt x="1052" y="185"/>
                </a:cubicBezTo>
                <a:cubicBezTo>
                  <a:pt x="1026" y="287"/>
                  <a:pt x="1026" y="287"/>
                  <a:pt x="1026" y="287"/>
                </a:cubicBezTo>
                <a:cubicBezTo>
                  <a:pt x="999" y="396"/>
                  <a:pt x="904" y="470"/>
                  <a:pt x="792" y="470"/>
                </a:cubicBezTo>
                <a:close/>
              </a:path>
            </a:pathLst>
          </a:custGeom>
          <a:solidFill>
            <a:schemeClr val="tx1">
              <a:lumMod val="85000"/>
              <a:lumOff val="15000"/>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4057934" y="2659170"/>
            <a:ext cx="4076180" cy="1323439"/>
          </a:xfrm>
          <a:prstGeom prst="rect">
            <a:avLst/>
          </a:prstGeom>
          <a:noFill/>
        </p:spPr>
        <p:txBody>
          <a:bodyPr wrap="none" rtlCol="0">
            <a:spAutoFit/>
          </a:bodyPr>
          <a:lstStyle/>
          <a:p>
            <a:pPr algn="ctr"/>
            <a:r>
              <a:rPr lang="en-ID" sz="4000" b="1" dirty="0">
                <a:solidFill>
                  <a:schemeClr val="bg1"/>
                </a:solidFill>
                <a:latin typeface="+mj-lt"/>
              </a:rPr>
              <a:t>DANKE FÜR IHRE</a:t>
            </a:r>
          </a:p>
          <a:p>
            <a:pPr algn="ctr"/>
            <a:r>
              <a:rPr lang="en-ID" sz="4000" b="1" dirty="0">
                <a:solidFill>
                  <a:schemeClr val="bg1"/>
                </a:solidFill>
                <a:latin typeface="+mj-lt"/>
              </a:rPr>
              <a:t>AUFMERKSAMKEIT</a:t>
            </a:r>
          </a:p>
        </p:txBody>
      </p:sp>
    </p:spTree>
    <p:extLst>
      <p:ext uri="{BB962C8B-B14F-4D97-AF65-F5344CB8AC3E}">
        <p14:creationId xmlns:p14="http://schemas.microsoft.com/office/powerpoint/2010/main" val="34121512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 name="TextBox 823"/>
          <p:cNvSpPr txBox="1"/>
          <p:nvPr/>
        </p:nvSpPr>
        <p:spPr>
          <a:xfrm>
            <a:off x="4098086" y="587093"/>
            <a:ext cx="3995837" cy="523220"/>
          </a:xfrm>
          <a:prstGeom prst="rect">
            <a:avLst/>
          </a:prstGeom>
          <a:noFill/>
        </p:spPr>
        <p:txBody>
          <a:bodyPr wrap="none" rtlCol="0">
            <a:spAutoFit/>
          </a:bodyPr>
          <a:lstStyle/>
          <a:p>
            <a:pPr algn="ctr"/>
            <a:r>
              <a:rPr lang="en-ID" sz="2800" dirty="0" err="1">
                <a:solidFill>
                  <a:schemeClr val="tx1">
                    <a:lumMod val="65000"/>
                    <a:lumOff val="35000"/>
                  </a:schemeClr>
                </a:solidFill>
                <a:latin typeface="+mj-lt"/>
              </a:rPr>
              <a:t>Hier</a:t>
            </a:r>
            <a:r>
              <a:rPr lang="en-ID" sz="2800" dirty="0">
                <a:solidFill>
                  <a:schemeClr val="tx1">
                    <a:lumMod val="65000"/>
                    <a:lumOff val="35000"/>
                  </a:schemeClr>
                </a:solidFill>
                <a:latin typeface="+mj-lt"/>
              </a:rPr>
              <a:t> </a:t>
            </a:r>
            <a:r>
              <a:rPr lang="en-ID" sz="2800" dirty="0" err="1">
                <a:solidFill>
                  <a:schemeClr val="tx1">
                    <a:lumMod val="65000"/>
                    <a:lumOff val="35000"/>
                  </a:schemeClr>
                </a:solidFill>
                <a:latin typeface="+mj-lt"/>
              </a:rPr>
              <a:t>steht</a:t>
            </a:r>
            <a:r>
              <a:rPr lang="en-ID" sz="2800" dirty="0">
                <a:solidFill>
                  <a:schemeClr val="tx1">
                    <a:lumMod val="65000"/>
                    <a:lumOff val="35000"/>
                  </a:schemeClr>
                </a:solidFill>
                <a:latin typeface="+mj-lt"/>
              </a:rPr>
              <a:t> </a:t>
            </a:r>
            <a:r>
              <a:rPr lang="en-ID" sz="2800" dirty="0" err="1">
                <a:solidFill>
                  <a:schemeClr val="tx1">
                    <a:lumMod val="65000"/>
                    <a:lumOff val="35000"/>
                  </a:schemeClr>
                </a:solidFill>
                <a:latin typeface="+mj-lt"/>
              </a:rPr>
              <a:t>eine</a:t>
            </a:r>
            <a:r>
              <a:rPr lang="en-ID" sz="2800" dirty="0">
                <a:solidFill>
                  <a:schemeClr val="tx1">
                    <a:lumMod val="65000"/>
                    <a:lumOff val="35000"/>
                  </a:schemeClr>
                </a:solidFill>
                <a:latin typeface="+mj-lt"/>
              </a:rPr>
              <a:t> </a:t>
            </a:r>
            <a:r>
              <a:rPr lang="en-ID" sz="2800" dirty="0" err="1">
                <a:solidFill>
                  <a:schemeClr val="tx1">
                    <a:lumMod val="65000"/>
                    <a:lumOff val="35000"/>
                  </a:schemeClr>
                </a:solidFill>
                <a:latin typeface="+mj-lt"/>
              </a:rPr>
              <a:t>Überschrift</a:t>
            </a:r>
            <a:endParaRPr lang="en-ID" sz="2800" dirty="0">
              <a:solidFill>
                <a:schemeClr val="tx1">
                  <a:lumMod val="65000"/>
                  <a:lumOff val="35000"/>
                </a:schemeClr>
              </a:solidFill>
              <a:latin typeface="+mj-lt"/>
            </a:endParaRPr>
          </a:p>
        </p:txBody>
      </p:sp>
      <p:sp>
        <p:nvSpPr>
          <p:cNvPr id="7" name="TextBox 6"/>
          <p:cNvSpPr txBox="1"/>
          <p:nvPr/>
        </p:nvSpPr>
        <p:spPr>
          <a:xfrm>
            <a:off x="3042728" y="1110313"/>
            <a:ext cx="6106543" cy="276999"/>
          </a:xfrm>
          <a:prstGeom prst="rect">
            <a:avLst/>
          </a:prstGeom>
          <a:noFill/>
        </p:spPr>
        <p:txBody>
          <a:bodyPr wrap="none" rtlCol="0">
            <a:spAutoFit/>
          </a:bodyPr>
          <a:lstStyle/>
          <a:p>
            <a:pPr algn="ctr"/>
            <a:r>
              <a:rPr lang="id-ID" sz="1200" dirty="0" err="1">
                <a:solidFill>
                  <a:schemeClr val="bg1">
                    <a:lumMod val="65000"/>
                  </a:schemeClr>
                </a:solidFill>
              </a:rPr>
              <a:t>Und</a:t>
            </a:r>
            <a:r>
              <a:rPr lang="id-ID" sz="1200" dirty="0">
                <a:solidFill>
                  <a:schemeClr val="bg1">
                    <a:lumMod val="65000"/>
                  </a:schemeClr>
                </a:solidFill>
              </a:rPr>
              <a:t> </a:t>
            </a:r>
            <a:r>
              <a:rPr lang="id-ID" sz="1200" dirty="0" err="1">
                <a:solidFill>
                  <a:schemeClr val="bg1">
                    <a:lumMod val="65000"/>
                  </a:schemeClr>
                </a:solidFill>
              </a:rPr>
              <a:t>hier</a:t>
            </a:r>
            <a:r>
              <a:rPr lang="id-ID" sz="1200" dirty="0">
                <a:solidFill>
                  <a:schemeClr val="bg1">
                    <a:lumMod val="65000"/>
                  </a:schemeClr>
                </a:solidFill>
              </a:rPr>
              <a:t> </a:t>
            </a:r>
            <a:r>
              <a:rPr lang="id-ID" sz="1200" dirty="0" err="1">
                <a:solidFill>
                  <a:schemeClr val="bg1">
                    <a:lumMod val="65000"/>
                  </a:schemeClr>
                </a:solidFill>
              </a:rPr>
              <a:t>steht</a:t>
            </a:r>
            <a:r>
              <a:rPr lang="id-ID" sz="1200" dirty="0">
                <a:solidFill>
                  <a:schemeClr val="bg1">
                    <a:lumMod val="65000"/>
                  </a:schemeClr>
                </a:solidFill>
              </a:rPr>
              <a:t> zum </a:t>
            </a:r>
            <a:r>
              <a:rPr lang="id-ID" sz="1200" dirty="0" err="1">
                <a:solidFill>
                  <a:schemeClr val="bg1">
                    <a:lumMod val="65000"/>
                  </a:schemeClr>
                </a:solidFill>
              </a:rPr>
              <a:t>Beispiel</a:t>
            </a:r>
            <a:r>
              <a:rPr lang="id-ID" sz="1200" dirty="0">
                <a:solidFill>
                  <a:schemeClr val="bg1">
                    <a:lumMod val="65000"/>
                  </a:schemeClr>
                </a:solidFill>
              </a:rPr>
              <a:t> </a:t>
            </a:r>
            <a:r>
              <a:rPr lang="id-ID" sz="1200" dirty="0" err="1">
                <a:solidFill>
                  <a:schemeClr val="bg1">
                    <a:lumMod val="65000"/>
                  </a:schemeClr>
                </a:solidFill>
              </a:rPr>
              <a:t>eine</a:t>
            </a:r>
            <a:r>
              <a:rPr lang="id-ID" sz="1200" dirty="0">
                <a:solidFill>
                  <a:schemeClr val="bg1">
                    <a:lumMod val="65000"/>
                  </a:schemeClr>
                </a:solidFill>
              </a:rPr>
              <a:t> </a:t>
            </a:r>
            <a:r>
              <a:rPr lang="id-ID" sz="1200" dirty="0" err="1">
                <a:solidFill>
                  <a:schemeClr val="bg1">
                    <a:lumMod val="65000"/>
                  </a:schemeClr>
                </a:solidFill>
              </a:rPr>
              <a:t>längere</a:t>
            </a:r>
            <a:r>
              <a:rPr lang="id-ID" sz="1200" dirty="0">
                <a:solidFill>
                  <a:schemeClr val="bg1">
                    <a:lumMod val="65000"/>
                  </a:schemeClr>
                </a:solidFill>
              </a:rPr>
              <a:t> </a:t>
            </a:r>
            <a:r>
              <a:rPr lang="id-ID" sz="1200" dirty="0" err="1">
                <a:solidFill>
                  <a:schemeClr val="bg1">
                    <a:lumMod val="65000"/>
                  </a:schemeClr>
                </a:solidFill>
              </a:rPr>
              <a:t>Anmerkung</a:t>
            </a:r>
            <a:r>
              <a:rPr lang="id-ID" sz="1200" dirty="0">
                <a:solidFill>
                  <a:schemeClr val="bg1">
                    <a:lumMod val="65000"/>
                  </a:schemeClr>
                </a:solidFill>
              </a:rPr>
              <a:t> </a:t>
            </a:r>
            <a:r>
              <a:rPr lang="id-ID" sz="1200" dirty="0" err="1">
                <a:solidFill>
                  <a:schemeClr val="bg1">
                    <a:lumMod val="65000"/>
                  </a:schemeClr>
                </a:solidFill>
              </a:rPr>
              <a:t>und</a:t>
            </a:r>
            <a:r>
              <a:rPr lang="id-ID" sz="1200" dirty="0">
                <a:solidFill>
                  <a:schemeClr val="bg1">
                    <a:lumMod val="65000"/>
                  </a:schemeClr>
                </a:solidFill>
              </a:rPr>
              <a:t> </a:t>
            </a:r>
            <a:r>
              <a:rPr lang="id-ID" sz="1200" dirty="0" err="1">
                <a:solidFill>
                  <a:schemeClr val="bg1">
                    <a:lumMod val="65000"/>
                  </a:schemeClr>
                </a:solidFill>
              </a:rPr>
              <a:t>dazu</a:t>
            </a:r>
            <a:r>
              <a:rPr lang="id-ID" sz="1200" dirty="0">
                <a:solidFill>
                  <a:schemeClr val="bg1">
                    <a:lumMod val="65000"/>
                  </a:schemeClr>
                </a:solidFill>
              </a:rPr>
              <a:t> </a:t>
            </a:r>
            <a:r>
              <a:rPr lang="id-ID" sz="1200" dirty="0" err="1">
                <a:solidFill>
                  <a:schemeClr val="bg1">
                    <a:lumMod val="65000"/>
                  </a:schemeClr>
                </a:solidFill>
              </a:rPr>
              <a:t>mit</a:t>
            </a:r>
            <a:r>
              <a:rPr lang="id-ID" sz="1200" dirty="0">
                <a:solidFill>
                  <a:schemeClr val="bg1">
                    <a:lumMod val="65000"/>
                  </a:schemeClr>
                </a:solidFill>
              </a:rPr>
              <a:t> </a:t>
            </a:r>
            <a:r>
              <a:rPr lang="id-ID" sz="1200" dirty="0" err="1">
                <a:solidFill>
                  <a:schemeClr val="bg1">
                    <a:lumMod val="65000"/>
                  </a:schemeClr>
                </a:solidFill>
              </a:rPr>
              <a:t>einer</a:t>
            </a:r>
            <a:r>
              <a:rPr lang="id-ID" sz="1200" dirty="0">
                <a:solidFill>
                  <a:schemeClr val="bg1">
                    <a:lumMod val="65000"/>
                  </a:schemeClr>
                </a:solidFill>
              </a:rPr>
              <a:t> </a:t>
            </a:r>
            <a:r>
              <a:rPr lang="id-ID" sz="1200" dirty="0" err="1">
                <a:solidFill>
                  <a:schemeClr val="bg1">
                    <a:lumMod val="65000"/>
                  </a:schemeClr>
                </a:solidFill>
              </a:rPr>
              <a:t>wichtigen</a:t>
            </a:r>
            <a:r>
              <a:rPr lang="id-ID" sz="1200" dirty="0">
                <a:solidFill>
                  <a:schemeClr val="bg1">
                    <a:lumMod val="65000"/>
                  </a:schemeClr>
                </a:solidFill>
              </a:rPr>
              <a:t> </a:t>
            </a:r>
            <a:r>
              <a:rPr lang="id-ID" sz="1200" b="1" dirty="0" err="1">
                <a:solidFill>
                  <a:schemeClr val="accent1"/>
                </a:solidFill>
              </a:rPr>
              <a:t>Information</a:t>
            </a:r>
            <a:endParaRPr lang="en-US" sz="1200" b="1" dirty="0">
              <a:solidFill>
                <a:schemeClr val="bg1">
                  <a:lumMod val="65000"/>
                </a:schemeClr>
              </a:solidFill>
            </a:endParaRPr>
          </a:p>
        </p:txBody>
      </p:sp>
      <p:sp>
        <p:nvSpPr>
          <p:cNvPr id="150" name="TextBox 149"/>
          <p:cNvSpPr txBox="1"/>
          <p:nvPr/>
        </p:nvSpPr>
        <p:spPr>
          <a:xfrm>
            <a:off x="2584824" y="2518068"/>
            <a:ext cx="747320" cy="318100"/>
          </a:xfrm>
          <a:prstGeom prst="rect">
            <a:avLst/>
          </a:prstGeom>
          <a:noFill/>
        </p:spPr>
        <p:txBody>
          <a:bodyPr wrap="none" rtlCol="0">
            <a:spAutoFit/>
          </a:bodyPr>
          <a:lstStyle/>
          <a:p>
            <a:r>
              <a:rPr lang="id-ID" sz="1467" dirty="0">
                <a:solidFill>
                  <a:schemeClr val="tx1">
                    <a:lumMod val="65000"/>
                    <a:lumOff val="35000"/>
                  </a:schemeClr>
                </a:solidFill>
                <a:latin typeface="+mj-lt"/>
              </a:rPr>
              <a:t>Thema </a:t>
            </a:r>
          </a:p>
        </p:txBody>
      </p:sp>
      <p:sp>
        <p:nvSpPr>
          <p:cNvPr id="151" name="TextBox 150"/>
          <p:cNvSpPr txBox="1"/>
          <p:nvPr/>
        </p:nvSpPr>
        <p:spPr>
          <a:xfrm>
            <a:off x="2584824" y="2753912"/>
            <a:ext cx="3165621" cy="646331"/>
          </a:xfrm>
          <a:prstGeom prst="rect">
            <a:avLst/>
          </a:prstGeom>
          <a:noFill/>
        </p:spPr>
        <p:txBody>
          <a:bodyPr wrap="square" rtlCol="0">
            <a:spAutoFit/>
          </a:bodyPr>
          <a:lstStyle/>
          <a:p>
            <a:pPr algn="just">
              <a:lnSpc>
                <a:spcPct val="150000"/>
              </a:lnSpc>
            </a:pPr>
            <a:r>
              <a:rPr lang="id-ID" sz="1200" dirty="0">
                <a:solidFill>
                  <a:schemeClr val="tx1">
                    <a:lumMod val="50000"/>
                    <a:lumOff val="50000"/>
                  </a:schemeClr>
                </a:solidFill>
              </a:rPr>
              <a:t>Bring your business to the next Level with Powerfull presentation material for all business</a:t>
            </a:r>
          </a:p>
        </p:txBody>
      </p:sp>
      <p:sp>
        <p:nvSpPr>
          <p:cNvPr id="153" name="TextBox 152"/>
          <p:cNvSpPr txBox="1"/>
          <p:nvPr/>
        </p:nvSpPr>
        <p:spPr>
          <a:xfrm>
            <a:off x="2584824" y="4400743"/>
            <a:ext cx="704039" cy="318100"/>
          </a:xfrm>
          <a:prstGeom prst="rect">
            <a:avLst/>
          </a:prstGeom>
          <a:noFill/>
        </p:spPr>
        <p:txBody>
          <a:bodyPr wrap="none" rtlCol="0">
            <a:spAutoFit/>
          </a:bodyPr>
          <a:lstStyle/>
          <a:p>
            <a:r>
              <a:rPr lang="id-ID" sz="1467" dirty="0">
                <a:solidFill>
                  <a:schemeClr val="tx1">
                    <a:lumMod val="65000"/>
                    <a:lumOff val="35000"/>
                  </a:schemeClr>
                </a:solidFill>
                <a:latin typeface="+mj-lt"/>
              </a:rPr>
              <a:t>Thema</a:t>
            </a:r>
          </a:p>
        </p:txBody>
      </p:sp>
      <p:sp>
        <p:nvSpPr>
          <p:cNvPr id="154" name="TextBox 153"/>
          <p:cNvSpPr txBox="1"/>
          <p:nvPr/>
        </p:nvSpPr>
        <p:spPr>
          <a:xfrm>
            <a:off x="2584824" y="4636587"/>
            <a:ext cx="3165621" cy="646331"/>
          </a:xfrm>
          <a:prstGeom prst="rect">
            <a:avLst/>
          </a:prstGeom>
          <a:noFill/>
        </p:spPr>
        <p:txBody>
          <a:bodyPr wrap="square" rtlCol="0">
            <a:spAutoFit/>
          </a:bodyPr>
          <a:lstStyle/>
          <a:p>
            <a:pPr algn="just">
              <a:lnSpc>
                <a:spcPct val="150000"/>
              </a:lnSpc>
            </a:pPr>
            <a:r>
              <a:rPr lang="id-ID" sz="1200" dirty="0">
                <a:solidFill>
                  <a:schemeClr val="tx1">
                    <a:lumMod val="50000"/>
                    <a:lumOff val="50000"/>
                  </a:schemeClr>
                </a:solidFill>
              </a:rPr>
              <a:t>Bring your business to the next Level with Powerfull presentation material for all business</a:t>
            </a:r>
          </a:p>
        </p:txBody>
      </p:sp>
      <p:sp>
        <p:nvSpPr>
          <p:cNvPr id="159" name="TextBox 158"/>
          <p:cNvSpPr txBox="1"/>
          <p:nvPr/>
        </p:nvSpPr>
        <p:spPr>
          <a:xfrm>
            <a:off x="7511386" y="2518068"/>
            <a:ext cx="704039" cy="318100"/>
          </a:xfrm>
          <a:prstGeom prst="rect">
            <a:avLst/>
          </a:prstGeom>
          <a:noFill/>
        </p:spPr>
        <p:txBody>
          <a:bodyPr wrap="none" rtlCol="0">
            <a:spAutoFit/>
          </a:bodyPr>
          <a:lstStyle/>
          <a:p>
            <a:r>
              <a:rPr lang="id-ID" sz="1467" dirty="0">
                <a:solidFill>
                  <a:schemeClr val="tx1">
                    <a:lumMod val="65000"/>
                    <a:lumOff val="35000"/>
                  </a:schemeClr>
                </a:solidFill>
                <a:latin typeface="+mj-lt"/>
              </a:rPr>
              <a:t>Thema</a:t>
            </a:r>
          </a:p>
        </p:txBody>
      </p:sp>
      <p:sp>
        <p:nvSpPr>
          <p:cNvPr id="160" name="TextBox 159"/>
          <p:cNvSpPr txBox="1"/>
          <p:nvPr/>
        </p:nvSpPr>
        <p:spPr>
          <a:xfrm>
            <a:off x="7511386" y="2753912"/>
            <a:ext cx="3165621" cy="646331"/>
          </a:xfrm>
          <a:prstGeom prst="rect">
            <a:avLst/>
          </a:prstGeom>
          <a:noFill/>
        </p:spPr>
        <p:txBody>
          <a:bodyPr wrap="square" rtlCol="0">
            <a:spAutoFit/>
          </a:bodyPr>
          <a:lstStyle/>
          <a:p>
            <a:pPr algn="just">
              <a:lnSpc>
                <a:spcPct val="150000"/>
              </a:lnSpc>
            </a:pPr>
            <a:r>
              <a:rPr lang="id-ID" sz="1200" dirty="0">
                <a:solidFill>
                  <a:schemeClr val="tx1">
                    <a:lumMod val="50000"/>
                    <a:lumOff val="50000"/>
                  </a:schemeClr>
                </a:solidFill>
              </a:rPr>
              <a:t>Bring your business to the next Level with Powerfull presentation material for all business</a:t>
            </a:r>
          </a:p>
        </p:txBody>
      </p:sp>
      <p:sp>
        <p:nvSpPr>
          <p:cNvPr id="162" name="TextBox 161"/>
          <p:cNvSpPr txBox="1"/>
          <p:nvPr/>
        </p:nvSpPr>
        <p:spPr>
          <a:xfrm>
            <a:off x="7511386" y="4400743"/>
            <a:ext cx="704039" cy="318100"/>
          </a:xfrm>
          <a:prstGeom prst="rect">
            <a:avLst/>
          </a:prstGeom>
          <a:noFill/>
        </p:spPr>
        <p:txBody>
          <a:bodyPr wrap="none" rtlCol="0">
            <a:spAutoFit/>
          </a:bodyPr>
          <a:lstStyle/>
          <a:p>
            <a:r>
              <a:rPr lang="id-ID" sz="1467" dirty="0">
                <a:solidFill>
                  <a:schemeClr val="tx1">
                    <a:lumMod val="65000"/>
                    <a:lumOff val="35000"/>
                  </a:schemeClr>
                </a:solidFill>
              </a:rPr>
              <a:t>Thema</a:t>
            </a:r>
          </a:p>
        </p:txBody>
      </p:sp>
      <p:sp>
        <p:nvSpPr>
          <p:cNvPr id="163" name="TextBox 162"/>
          <p:cNvSpPr txBox="1"/>
          <p:nvPr/>
        </p:nvSpPr>
        <p:spPr>
          <a:xfrm>
            <a:off x="7511386" y="4636587"/>
            <a:ext cx="3165621" cy="646331"/>
          </a:xfrm>
          <a:prstGeom prst="rect">
            <a:avLst/>
          </a:prstGeom>
          <a:noFill/>
        </p:spPr>
        <p:txBody>
          <a:bodyPr wrap="square" rtlCol="0">
            <a:spAutoFit/>
          </a:bodyPr>
          <a:lstStyle/>
          <a:p>
            <a:pPr algn="just">
              <a:lnSpc>
                <a:spcPct val="150000"/>
              </a:lnSpc>
            </a:pPr>
            <a:r>
              <a:rPr lang="id-ID" sz="1200" dirty="0">
                <a:solidFill>
                  <a:schemeClr val="tx1">
                    <a:lumMod val="50000"/>
                    <a:lumOff val="50000"/>
                  </a:schemeClr>
                </a:solidFill>
              </a:rPr>
              <a:t>Bring your business to the next Level with Powerfull presentation material for all business</a:t>
            </a:r>
          </a:p>
        </p:txBody>
      </p:sp>
      <p:sp>
        <p:nvSpPr>
          <p:cNvPr id="168" name="Oval 167"/>
          <p:cNvSpPr/>
          <p:nvPr/>
        </p:nvSpPr>
        <p:spPr>
          <a:xfrm rot="5400000">
            <a:off x="1550755" y="2521213"/>
            <a:ext cx="875073" cy="8778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grpSp>
        <p:nvGrpSpPr>
          <p:cNvPr id="169" name="Group 168"/>
          <p:cNvGrpSpPr/>
          <p:nvPr/>
        </p:nvGrpSpPr>
        <p:grpSpPr>
          <a:xfrm>
            <a:off x="1832328" y="2782290"/>
            <a:ext cx="317704" cy="355669"/>
            <a:chOff x="6243638" y="498475"/>
            <a:chExt cx="757237" cy="847725"/>
          </a:xfrm>
          <a:solidFill>
            <a:schemeClr val="bg1"/>
          </a:solidFill>
        </p:grpSpPr>
        <p:sp>
          <p:nvSpPr>
            <p:cNvPr id="170" name="Freeform 5"/>
            <p:cNvSpPr>
              <a:spLocks noEditPoints="1"/>
            </p:cNvSpPr>
            <p:nvPr/>
          </p:nvSpPr>
          <p:spPr bwMode="auto">
            <a:xfrm>
              <a:off x="6450013" y="717550"/>
              <a:ext cx="339725" cy="409575"/>
            </a:xfrm>
            <a:custGeom>
              <a:avLst/>
              <a:gdLst>
                <a:gd name="T0" fmla="*/ 593 w 627"/>
                <a:gd name="T1" fmla="*/ 320 h 756"/>
                <a:gd name="T2" fmla="*/ 119 w 627"/>
                <a:gd name="T3" fmla="*/ 17 h 756"/>
                <a:gd name="T4" fmla="*/ 32 w 627"/>
                <a:gd name="T5" fmla="*/ 23 h 756"/>
                <a:gd name="T6" fmla="*/ 13 w 627"/>
                <a:gd name="T7" fmla="*/ 108 h 756"/>
                <a:gd name="T8" fmla="*/ 123 w 627"/>
                <a:gd name="T9" fmla="*/ 352 h 756"/>
                <a:gd name="T10" fmla="*/ 130 w 627"/>
                <a:gd name="T11" fmla="*/ 378 h 756"/>
                <a:gd name="T12" fmla="*/ 123 w 627"/>
                <a:gd name="T13" fmla="*/ 404 h 756"/>
                <a:gd name="T14" fmla="*/ 13 w 627"/>
                <a:gd name="T15" fmla="*/ 647 h 756"/>
                <a:gd name="T16" fmla="*/ 32 w 627"/>
                <a:gd name="T17" fmla="*/ 732 h 756"/>
                <a:gd name="T18" fmla="*/ 119 w 627"/>
                <a:gd name="T19" fmla="*/ 739 h 756"/>
                <a:gd name="T20" fmla="*/ 593 w 627"/>
                <a:gd name="T21" fmla="*/ 435 h 756"/>
                <a:gd name="T22" fmla="*/ 627 w 627"/>
                <a:gd name="T23" fmla="*/ 378 h 756"/>
                <a:gd name="T24" fmla="*/ 593 w 627"/>
                <a:gd name="T25" fmla="*/ 320 h 756"/>
                <a:gd name="T26" fmla="*/ 593 w 627"/>
                <a:gd name="T27" fmla="*/ 320 h 756"/>
                <a:gd name="T28" fmla="*/ 593 w 627"/>
                <a:gd name="T29" fmla="*/ 32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7" h="756">
                  <a:moveTo>
                    <a:pt x="593" y="320"/>
                  </a:moveTo>
                  <a:cubicBezTo>
                    <a:pt x="119" y="17"/>
                    <a:pt x="119" y="17"/>
                    <a:pt x="119" y="17"/>
                  </a:cubicBezTo>
                  <a:cubicBezTo>
                    <a:pt x="91" y="0"/>
                    <a:pt x="56" y="2"/>
                    <a:pt x="32" y="23"/>
                  </a:cubicBezTo>
                  <a:cubicBezTo>
                    <a:pt x="7" y="44"/>
                    <a:pt x="0" y="79"/>
                    <a:pt x="13" y="108"/>
                  </a:cubicBezTo>
                  <a:cubicBezTo>
                    <a:pt x="123" y="352"/>
                    <a:pt x="123" y="352"/>
                    <a:pt x="123" y="352"/>
                  </a:cubicBezTo>
                  <a:cubicBezTo>
                    <a:pt x="127" y="360"/>
                    <a:pt x="130" y="369"/>
                    <a:pt x="130" y="378"/>
                  </a:cubicBezTo>
                  <a:cubicBezTo>
                    <a:pt x="130" y="387"/>
                    <a:pt x="127" y="396"/>
                    <a:pt x="123" y="404"/>
                  </a:cubicBezTo>
                  <a:cubicBezTo>
                    <a:pt x="13" y="647"/>
                    <a:pt x="13" y="647"/>
                    <a:pt x="13" y="647"/>
                  </a:cubicBezTo>
                  <a:cubicBezTo>
                    <a:pt x="0" y="676"/>
                    <a:pt x="7" y="711"/>
                    <a:pt x="32" y="732"/>
                  </a:cubicBezTo>
                  <a:cubicBezTo>
                    <a:pt x="56" y="753"/>
                    <a:pt x="91" y="756"/>
                    <a:pt x="119" y="739"/>
                  </a:cubicBezTo>
                  <a:cubicBezTo>
                    <a:pt x="593" y="435"/>
                    <a:pt x="593" y="435"/>
                    <a:pt x="593" y="435"/>
                  </a:cubicBezTo>
                  <a:cubicBezTo>
                    <a:pt x="613" y="423"/>
                    <a:pt x="627" y="401"/>
                    <a:pt x="627" y="378"/>
                  </a:cubicBezTo>
                  <a:cubicBezTo>
                    <a:pt x="627" y="354"/>
                    <a:pt x="613" y="333"/>
                    <a:pt x="593" y="320"/>
                  </a:cubicBezTo>
                  <a:close/>
                  <a:moveTo>
                    <a:pt x="593" y="320"/>
                  </a:moveTo>
                  <a:cubicBezTo>
                    <a:pt x="593" y="320"/>
                    <a:pt x="593" y="320"/>
                    <a:pt x="593" y="3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171" name="Freeform 6"/>
            <p:cNvSpPr>
              <a:spLocks noEditPoints="1"/>
            </p:cNvSpPr>
            <p:nvPr/>
          </p:nvSpPr>
          <p:spPr bwMode="auto">
            <a:xfrm>
              <a:off x="6243638" y="498475"/>
              <a:ext cx="757237" cy="847725"/>
            </a:xfrm>
            <a:custGeom>
              <a:avLst/>
              <a:gdLst>
                <a:gd name="T0" fmla="*/ 1055 w 1397"/>
                <a:gd name="T1" fmla="*/ 0 h 1567"/>
                <a:gd name="T2" fmla="*/ 191 w 1397"/>
                <a:gd name="T3" fmla="*/ 0 h 1567"/>
                <a:gd name="T4" fmla="*/ 0 w 1397"/>
                <a:gd name="T5" fmla="*/ 192 h 1567"/>
                <a:gd name="T6" fmla="*/ 0 w 1397"/>
                <a:gd name="T7" fmla="*/ 1377 h 1567"/>
                <a:gd name="T8" fmla="*/ 191 w 1397"/>
                <a:gd name="T9" fmla="*/ 1567 h 1567"/>
                <a:gd name="T10" fmla="*/ 1206 w 1397"/>
                <a:gd name="T11" fmla="*/ 1567 h 1567"/>
                <a:gd name="T12" fmla="*/ 1397 w 1397"/>
                <a:gd name="T13" fmla="*/ 1377 h 1567"/>
                <a:gd name="T14" fmla="*/ 1397 w 1397"/>
                <a:gd name="T15" fmla="*/ 350 h 1567"/>
                <a:gd name="T16" fmla="*/ 1055 w 1397"/>
                <a:gd name="T17" fmla="*/ 0 h 1567"/>
                <a:gd name="T18" fmla="*/ 1261 w 1397"/>
                <a:gd name="T19" fmla="*/ 1377 h 1567"/>
                <a:gd name="T20" fmla="*/ 1206 w 1397"/>
                <a:gd name="T21" fmla="*/ 1433 h 1567"/>
                <a:gd name="T22" fmla="*/ 191 w 1397"/>
                <a:gd name="T23" fmla="*/ 1433 h 1567"/>
                <a:gd name="T24" fmla="*/ 137 w 1397"/>
                <a:gd name="T25" fmla="*/ 1377 h 1567"/>
                <a:gd name="T26" fmla="*/ 137 w 1397"/>
                <a:gd name="T27" fmla="*/ 192 h 1567"/>
                <a:gd name="T28" fmla="*/ 191 w 1397"/>
                <a:gd name="T29" fmla="*/ 137 h 1567"/>
                <a:gd name="T30" fmla="*/ 989 w 1397"/>
                <a:gd name="T31" fmla="*/ 137 h 1567"/>
                <a:gd name="T32" fmla="*/ 989 w 1397"/>
                <a:gd name="T33" fmla="*/ 289 h 1567"/>
                <a:gd name="T34" fmla="*/ 1111 w 1397"/>
                <a:gd name="T35" fmla="*/ 412 h 1567"/>
                <a:gd name="T36" fmla="*/ 1261 w 1397"/>
                <a:gd name="T37" fmla="*/ 414 h 1567"/>
                <a:gd name="T38" fmla="*/ 1261 w 1397"/>
                <a:gd name="T39" fmla="*/ 1377 h 1567"/>
                <a:gd name="T40" fmla="*/ 1261 w 1397"/>
                <a:gd name="T41" fmla="*/ 1377 h 1567"/>
                <a:gd name="T42" fmla="*/ 1261 w 1397"/>
                <a:gd name="T43" fmla="*/ 1377 h 1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7" h="1567">
                  <a:moveTo>
                    <a:pt x="1055" y="0"/>
                  </a:moveTo>
                  <a:cubicBezTo>
                    <a:pt x="191" y="0"/>
                    <a:pt x="191" y="0"/>
                    <a:pt x="191" y="0"/>
                  </a:cubicBezTo>
                  <a:cubicBezTo>
                    <a:pt x="86" y="0"/>
                    <a:pt x="0" y="86"/>
                    <a:pt x="0" y="192"/>
                  </a:cubicBezTo>
                  <a:cubicBezTo>
                    <a:pt x="0" y="1377"/>
                    <a:pt x="0" y="1377"/>
                    <a:pt x="0" y="1377"/>
                  </a:cubicBezTo>
                  <a:cubicBezTo>
                    <a:pt x="0" y="1482"/>
                    <a:pt x="86" y="1567"/>
                    <a:pt x="191" y="1567"/>
                  </a:cubicBezTo>
                  <a:cubicBezTo>
                    <a:pt x="1206" y="1567"/>
                    <a:pt x="1206" y="1567"/>
                    <a:pt x="1206" y="1567"/>
                  </a:cubicBezTo>
                  <a:cubicBezTo>
                    <a:pt x="1312" y="1567"/>
                    <a:pt x="1397" y="1482"/>
                    <a:pt x="1397" y="1377"/>
                  </a:cubicBezTo>
                  <a:cubicBezTo>
                    <a:pt x="1397" y="350"/>
                    <a:pt x="1397" y="350"/>
                    <a:pt x="1397" y="350"/>
                  </a:cubicBezTo>
                  <a:lnTo>
                    <a:pt x="1055" y="0"/>
                  </a:lnTo>
                  <a:close/>
                  <a:moveTo>
                    <a:pt x="1261" y="1377"/>
                  </a:moveTo>
                  <a:cubicBezTo>
                    <a:pt x="1261" y="1407"/>
                    <a:pt x="1236" y="1433"/>
                    <a:pt x="1206" y="1433"/>
                  </a:cubicBezTo>
                  <a:cubicBezTo>
                    <a:pt x="191" y="1433"/>
                    <a:pt x="191" y="1433"/>
                    <a:pt x="191" y="1433"/>
                  </a:cubicBezTo>
                  <a:cubicBezTo>
                    <a:pt x="161" y="1433"/>
                    <a:pt x="137" y="1407"/>
                    <a:pt x="137" y="1377"/>
                  </a:cubicBezTo>
                  <a:cubicBezTo>
                    <a:pt x="137" y="192"/>
                    <a:pt x="137" y="192"/>
                    <a:pt x="137" y="192"/>
                  </a:cubicBezTo>
                  <a:cubicBezTo>
                    <a:pt x="137" y="161"/>
                    <a:pt x="161" y="137"/>
                    <a:pt x="191" y="137"/>
                  </a:cubicBezTo>
                  <a:cubicBezTo>
                    <a:pt x="989" y="137"/>
                    <a:pt x="989" y="137"/>
                    <a:pt x="989" y="137"/>
                  </a:cubicBezTo>
                  <a:cubicBezTo>
                    <a:pt x="989" y="289"/>
                    <a:pt x="989" y="289"/>
                    <a:pt x="989" y="289"/>
                  </a:cubicBezTo>
                  <a:cubicBezTo>
                    <a:pt x="989" y="357"/>
                    <a:pt x="1043" y="412"/>
                    <a:pt x="1111" y="412"/>
                  </a:cubicBezTo>
                  <a:cubicBezTo>
                    <a:pt x="1261" y="414"/>
                    <a:pt x="1261" y="414"/>
                    <a:pt x="1261" y="414"/>
                  </a:cubicBezTo>
                  <a:lnTo>
                    <a:pt x="1261" y="1377"/>
                  </a:lnTo>
                  <a:close/>
                  <a:moveTo>
                    <a:pt x="1261" y="1377"/>
                  </a:moveTo>
                  <a:cubicBezTo>
                    <a:pt x="1261" y="1377"/>
                    <a:pt x="1261" y="1377"/>
                    <a:pt x="1261" y="13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grpSp>
      <p:sp>
        <p:nvSpPr>
          <p:cNvPr id="173" name="Oval 172"/>
          <p:cNvSpPr/>
          <p:nvPr/>
        </p:nvSpPr>
        <p:spPr>
          <a:xfrm rot="5400000">
            <a:off x="6479464" y="4418537"/>
            <a:ext cx="875073" cy="8778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sp>
        <p:nvSpPr>
          <p:cNvPr id="174" name="Freeform 15"/>
          <p:cNvSpPr>
            <a:spLocks noEditPoints="1"/>
          </p:cNvSpPr>
          <p:nvPr/>
        </p:nvSpPr>
        <p:spPr bwMode="auto">
          <a:xfrm>
            <a:off x="6744243" y="4683853"/>
            <a:ext cx="346997" cy="347193"/>
          </a:xfrm>
          <a:custGeom>
            <a:avLst/>
            <a:gdLst>
              <a:gd name="T0" fmla="*/ 750 w 750"/>
              <a:gd name="T1" fmla="*/ 277 h 750"/>
              <a:gd name="T2" fmla="*/ 558 w 750"/>
              <a:gd name="T3" fmla="*/ 10 h 750"/>
              <a:gd name="T4" fmla="*/ 552 w 750"/>
              <a:gd name="T5" fmla="*/ 4 h 750"/>
              <a:gd name="T6" fmla="*/ 544 w 750"/>
              <a:gd name="T7" fmla="*/ 1 h 750"/>
              <a:gd name="T8" fmla="*/ 539 w 750"/>
              <a:gd name="T9" fmla="*/ 0 h 750"/>
              <a:gd name="T10" fmla="*/ 206 w 750"/>
              <a:gd name="T11" fmla="*/ 1 h 750"/>
              <a:gd name="T12" fmla="*/ 205 w 750"/>
              <a:gd name="T13" fmla="*/ 1 h 750"/>
              <a:gd name="T14" fmla="*/ 197 w 750"/>
              <a:gd name="T15" fmla="*/ 5 h 750"/>
              <a:gd name="T16" fmla="*/ 4 w 750"/>
              <a:gd name="T17" fmla="*/ 267 h 750"/>
              <a:gd name="T18" fmla="*/ 2 w 750"/>
              <a:gd name="T19" fmla="*/ 271 h 750"/>
              <a:gd name="T20" fmla="*/ 1 w 750"/>
              <a:gd name="T21" fmla="*/ 275 h 750"/>
              <a:gd name="T22" fmla="*/ 0 w 750"/>
              <a:gd name="T23" fmla="*/ 282 h 750"/>
              <a:gd name="T24" fmla="*/ 1 w 750"/>
              <a:gd name="T25" fmla="*/ 288 h 750"/>
              <a:gd name="T26" fmla="*/ 2 w 750"/>
              <a:gd name="T27" fmla="*/ 292 h 750"/>
              <a:gd name="T28" fmla="*/ 5 w 750"/>
              <a:gd name="T29" fmla="*/ 296 h 750"/>
              <a:gd name="T30" fmla="*/ 358 w 750"/>
              <a:gd name="T31" fmla="*/ 742 h 750"/>
              <a:gd name="T32" fmla="*/ 363 w 750"/>
              <a:gd name="T33" fmla="*/ 746 h 750"/>
              <a:gd name="T34" fmla="*/ 366 w 750"/>
              <a:gd name="T35" fmla="*/ 748 h 750"/>
              <a:gd name="T36" fmla="*/ 370 w 750"/>
              <a:gd name="T37" fmla="*/ 750 h 750"/>
              <a:gd name="T38" fmla="*/ 375 w 750"/>
              <a:gd name="T39" fmla="*/ 750 h 750"/>
              <a:gd name="T40" fmla="*/ 375 w 750"/>
              <a:gd name="T41" fmla="*/ 750 h 750"/>
              <a:gd name="T42" fmla="*/ 381 w 750"/>
              <a:gd name="T43" fmla="*/ 749 h 750"/>
              <a:gd name="T44" fmla="*/ 386 w 750"/>
              <a:gd name="T45" fmla="*/ 747 h 750"/>
              <a:gd name="T46" fmla="*/ 389 w 750"/>
              <a:gd name="T47" fmla="*/ 745 h 750"/>
              <a:gd name="T48" fmla="*/ 393 w 750"/>
              <a:gd name="T49" fmla="*/ 741 h 750"/>
              <a:gd name="T50" fmla="*/ 750 w 750"/>
              <a:gd name="T51" fmla="*/ 281 h 750"/>
              <a:gd name="T52" fmla="*/ 509 w 750"/>
              <a:gd name="T53" fmla="*/ 47 h 750"/>
              <a:gd name="T54" fmla="*/ 290 w 750"/>
              <a:gd name="T55" fmla="*/ 258 h 750"/>
              <a:gd name="T56" fmla="*/ 509 w 750"/>
              <a:gd name="T57" fmla="*/ 47 h 750"/>
              <a:gd name="T58" fmla="*/ 241 w 750"/>
              <a:gd name="T59" fmla="*/ 258 h 750"/>
              <a:gd name="T60" fmla="*/ 200 w 750"/>
              <a:gd name="T61" fmla="*/ 79 h 750"/>
              <a:gd name="T62" fmla="*/ 252 w 750"/>
              <a:gd name="T63" fmla="*/ 305 h 750"/>
              <a:gd name="T64" fmla="*/ 72 w 750"/>
              <a:gd name="T65" fmla="*/ 305 h 750"/>
              <a:gd name="T66" fmla="*/ 300 w 750"/>
              <a:gd name="T67" fmla="*/ 305 h 750"/>
              <a:gd name="T68" fmla="*/ 375 w 750"/>
              <a:gd name="T69" fmla="*/ 624 h 750"/>
              <a:gd name="T70" fmla="*/ 497 w 750"/>
              <a:gd name="T71" fmla="*/ 305 h 750"/>
              <a:gd name="T72" fmla="*/ 422 w 750"/>
              <a:gd name="T73" fmla="*/ 630 h 750"/>
              <a:gd name="T74" fmla="*/ 550 w 750"/>
              <a:gd name="T75" fmla="*/ 79 h 750"/>
              <a:gd name="T76" fmla="*/ 508 w 750"/>
              <a:gd name="T77" fmla="*/ 258 h 750"/>
              <a:gd name="T78" fmla="*/ 508 w 750"/>
              <a:gd name="T79" fmla="*/ 258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50" h="750">
                <a:moveTo>
                  <a:pt x="750" y="277"/>
                </a:moveTo>
                <a:cubicBezTo>
                  <a:pt x="750" y="277"/>
                  <a:pt x="750" y="277"/>
                  <a:pt x="750" y="277"/>
                </a:cubicBezTo>
                <a:cubicBezTo>
                  <a:pt x="749" y="272"/>
                  <a:pt x="747" y="268"/>
                  <a:pt x="743" y="264"/>
                </a:cubicBezTo>
                <a:cubicBezTo>
                  <a:pt x="558" y="10"/>
                  <a:pt x="558" y="10"/>
                  <a:pt x="558" y="10"/>
                </a:cubicBezTo>
                <a:cubicBezTo>
                  <a:pt x="557" y="8"/>
                  <a:pt x="555" y="6"/>
                  <a:pt x="553" y="5"/>
                </a:cubicBezTo>
                <a:cubicBezTo>
                  <a:pt x="553" y="5"/>
                  <a:pt x="552" y="4"/>
                  <a:pt x="552" y="4"/>
                </a:cubicBezTo>
                <a:cubicBezTo>
                  <a:pt x="549" y="3"/>
                  <a:pt x="547" y="1"/>
                  <a:pt x="544" y="1"/>
                </a:cubicBezTo>
                <a:cubicBezTo>
                  <a:pt x="544" y="1"/>
                  <a:pt x="544" y="1"/>
                  <a:pt x="544" y="1"/>
                </a:cubicBezTo>
                <a:cubicBezTo>
                  <a:pt x="544" y="1"/>
                  <a:pt x="544" y="1"/>
                  <a:pt x="544" y="1"/>
                </a:cubicBezTo>
                <a:cubicBezTo>
                  <a:pt x="542" y="0"/>
                  <a:pt x="541" y="0"/>
                  <a:pt x="539" y="0"/>
                </a:cubicBezTo>
                <a:cubicBezTo>
                  <a:pt x="211" y="0"/>
                  <a:pt x="211" y="0"/>
                  <a:pt x="211" y="0"/>
                </a:cubicBezTo>
                <a:cubicBezTo>
                  <a:pt x="209" y="0"/>
                  <a:pt x="207" y="0"/>
                  <a:pt x="206" y="1"/>
                </a:cubicBezTo>
                <a:cubicBezTo>
                  <a:pt x="205" y="1"/>
                  <a:pt x="205" y="1"/>
                  <a:pt x="205" y="1"/>
                </a:cubicBezTo>
                <a:cubicBezTo>
                  <a:pt x="205" y="1"/>
                  <a:pt x="205" y="1"/>
                  <a:pt x="205" y="1"/>
                </a:cubicBezTo>
                <a:cubicBezTo>
                  <a:pt x="203" y="1"/>
                  <a:pt x="200" y="3"/>
                  <a:pt x="198" y="4"/>
                </a:cubicBezTo>
                <a:cubicBezTo>
                  <a:pt x="197" y="4"/>
                  <a:pt x="197" y="5"/>
                  <a:pt x="197" y="5"/>
                </a:cubicBezTo>
                <a:cubicBezTo>
                  <a:pt x="195" y="6"/>
                  <a:pt x="193" y="8"/>
                  <a:pt x="192" y="10"/>
                </a:cubicBezTo>
                <a:cubicBezTo>
                  <a:pt x="4" y="267"/>
                  <a:pt x="4" y="267"/>
                  <a:pt x="4" y="267"/>
                </a:cubicBezTo>
                <a:cubicBezTo>
                  <a:pt x="4" y="268"/>
                  <a:pt x="4" y="269"/>
                  <a:pt x="3" y="269"/>
                </a:cubicBezTo>
                <a:cubicBezTo>
                  <a:pt x="3" y="270"/>
                  <a:pt x="3" y="270"/>
                  <a:pt x="2" y="271"/>
                </a:cubicBezTo>
                <a:cubicBezTo>
                  <a:pt x="2" y="271"/>
                  <a:pt x="2" y="272"/>
                  <a:pt x="2" y="272"/>
                </a:cubicBezTo>
                <a:cubicBezTo>
                  <a:pt x="1" y="273"/>
                  <a:pt x="1" y="274"/>
                  <a:pt x="1" y="275"/>
                </a:cubicBezTo>
                <a:cubicBezTo>
                  <a:pt x="0" y="276"/>
                  <a:pt x="0" y="277"/>
                  <a:pt x="0" y="278"/>
                </a:cubicBezTo>
                <a:cubicBezTo>
                  <a:pt x="0" y="279"/>
                  <a:pt x="0" y="281"/>
                  <a:pt x="0" y="282"/>
                </a:cubicBezTo>
                <a:cubicBezTo>
                  <a:pt x="0" y="283"/>
                  <a:pt x="0" y="284"/>
                  <a:pt x="0" y="285"/>
                </a:cubicBezTo>
                <a:cubicBezTo>
                  <a:pt x="0" y="286"/>
                  <a:pt x="1" y="287"/>
                  <a:pt x="1" y="288"/>
                </a:cubicBezTo>
                <a:cubicBezTo>
                  <a:pt x="1" y="289"/>
                  <a:pt x="2" y="290"/>
                  <a:pt x="2" y="291"/>
                </a:cubicBezTo>
                <a:cubicBezTo>
                  <a:pt x="2" y="291"/>
                  <a:pt x="2" y="292"/>
                  <a:pt x="2" y="292"/>
                </a:cubicBezTo>
                <a:cubicBezTo>
                  <a:pt x="3" y="293"/>
                  <a:pt x="3" y="293"/>
                  <a:pt x="4" y="294"/>
                </a:cubicBezTo>
                <a:cubicBezTo>
                  <a:pt x="4" y="294"/>
                  <a:pt x="4" y="295"/>
                  <a:pt x="5" y="296"/>
                </a:cubicBezTo>
                <a:cubicBezTo>
                  <a:pt x="357" y="741"/>
                  <a:pt x="357" y="741"/>
                  <a:pt x="357" y="741"/>
                </a:cubicBezTo>
                <a:cubicBezTo>
                  <a:pt x="357" y="742"/>
                  <a:pt x="357" y="742"/>
                  <a:pt x="358" y="742"/>
                </a:cubicBezTo>
                <a:cubicBezTo>
                  <a:pt x="359" y="743"/>
                  <a:pt x="360" y="744"/>
                  <a:pt x="361" y="745"/>
                </a:cubicBezTo>
                <a:cubicBezTo>
                  <a:pt x="361" y="746"/>
                  <a:pt x="362" y="746"/>
                  <a:pt x="363" y="746"/>
                </a:cubicBezTo>
                <a:cubicBezTo>
                  <a:pt x="363" y="746"/>
                  <a:pt x="363" y="747"/>
                  <a:pt x="363" y="747"/>
                </a:cubicBezTo>
                <a:cubicBezTo>
                  <a:pt x="364" y="747"/>
                  <a:pt x="365" y="748"/>
                  <a:pt x="366" y="748"/>
                </a:cubicBezTo>
                <a:cubicBezTo>
                  <a:pt x="367" y="748"/>
                  <a:pt x="368" y="749"/>
                  <a:pt x="369" y="749"/>
                </a:cubicBezTo>
                <a:cubicBezTo>
                  <a:pt x="369" y="749"/>
                  <a:pt x="369" y="749"/>
                  <a:pt x="370" y="750"/>
                </a:cubicBezTo>
                <a:cubicBezTo>
                  <a:pt x="371" y="750"/>
                  <a:pt x="373" y="750"/>
                  <a:pt x="375" y="750"/>
                </a:cubicBezTo>
                <a:cubicBezTo>
                  <a:pt x="375" y="750"/>
                  <a:pt x="375" y="750"/>
                  <a:pt x="375" y="750"/>
                </a:cubicBezTo>
                <a:cubicBezTo>
                  <a:pt x="375" y="750"/>
                  <a:pt x="375" y="750"/>
                  <a:pt x="375" y="750"/>
                </a:cubicBezTo>
                <a:cubicBezTo>
                  <a:pt x="375" y="750"/>
                  <a:pt x="375" y="750"/>
                  <a:pt x="375" y="750"/>
                </a:cubicBezTo>
                <a:cubicBezTo>
                  <a:pt x="377" y="750"/>
                  <a:pt x="378" y="750"/>
                  <a:pt x="380" y="750"/>
                </a:cubicBezTo>
                <a:cubicBezTo>
                  <a:pt x="381" y="749"/>
                  <a:pt x="381" y="749"/>
                  <a:pt x="381" y="749"/>
                </a:cubicBezTo>
                <a:cubicBezTo>
                  <a:pt x="382" y="749"/>
                  <a:pt x="383" y="748"/>
                  <a:pt x="384" y="748"/>
                </a:cubicBezTo>
                <a:cubicBezTo>
                  <a:pt x="385" y="748"/>
                  <a:pt x="386" y="747"/>
                  <a:pt x="386" y="747"/>
                </a:cubicBezTo>
                <a:cubicBezTo>
                  <a:pt x="387" y="747"/>
                  <a:pt x="387" y="746"/>
                  <a:pt x="387" y="746"/>
                </a:cubicBezTo>
                <a:cubicBezTo>
                  <a:pt x="388" y="746"/>
                  <a:pt x="388" y="746"/>
                  <a:pt x="389" y="745"/>
                </a:cubicBezTo>
                <a:cubicBezTo>
                  <a:pt x="390" y="744"/>
                  <a:pt x="391" y="743"/>
                  <a:pt x="392" y="742"/>
                </a:cubicBezTo>
                <a:cubicBezTo>
                  <a:pt x="392" y="742"/>
                  <a:pt x="393" y="742"/>
                  <a:pt x="393" y="741"/>
                </a:cubicBezTo>
                <a:cubicBezTo>
                  <a:pt x="743" y="298"/>
                  <a:pt x="743" y="298"/>
                  <a:pt x="743" y="298"/>
                </a:cubicBezTo>
                <a:cubicBezTo>
                  <a:pt x="748" y="294"/>
                  <a:pt x="750" y="288"/>
                  <a:pt x="750" y="281"/>
                </a:cubicBezTo>
                <a:cubicBezTo>
                  <a:pt x="750" y="280"/>
                  <a:pt x="750" y="279"/>
                  <a:pt x="750" y="277"/>
                </a:cubicBezTo>
                <a:close/>
                <a:moveTo>
                  <a:pt x="509" y="47"/>
                </a:moveTo>
                <a:cubicBezTo>
                  <a:pt x="460" y="258"/>
                  <a:pt x="460" y="258"/>
                  <a:pt x="460" y="258"/>
                </a:cubicBezTo>
                <a:cubicBezTo>
                  <a:pt x="290" y="258"/>
                  <a:pt x="290" y="258"/>
                  <a:pt x="290" y="258"/>
                </a:cubicBezTo>
                <a:cubicBezTo>
                  <a:pt x="240" y="47"/>
                  <a:pt x="240" y="47"/>
                  <a:pt x="240" y="47"/>
                </a:cubicBezTo>
                <a:lnTo>
                  <a:pt x="509" y="47"/>
                </a:lnTo>
                <a:close/>
                <a:moveTo>
                  <a:pt x="200" y="79"/>
                </a:moveTo>
                <a:cubicBezTo>
                  <a:pt x="241" y="258"/>
                  <a:pt x="241" y="258"/>
                  <a:pt x="241" y="258"/>
                </a:cubicBezTo>
                <a:cubicBezTo>
                  <a:pt x="69" y="258"/>
                  <a:pt x="69" y="258"/>
                  <a:pt x="69" y="258"/>
                </a:cubicBezTo>
                <a:lnTo>
                  <a:pt x="200" y="79"/>
                </a:lnTo>
                <a:close/>
                <a:moveTo>
                  <a:pt x="72" y="305"/>
                </a:moveTo>
                <a:cubicBezTo>
                  <a:pt x="252" y="305"/>
                  <a:pt x="252" y="305"/>
                  <a:pt x="252" y="305"/>
                </a:cubicBezTo>
                <a:cubicBezTo>
                  <a:pt x="328" y="630"/>
                  <a:pt x="328" y="630"/>
                  <a:pt x="328" y="630"/>
                </a:cubicBezTo>
                <a:lnTo>
                  <a:pt x="72" y="305"/>
                </a:lnTo>
                <a:close/>
                <a:moveTo>
                  <a:pt x="375" y="624"/>
                </a:moveTo>
                <a:cubicBezTo>
                  <a:pt x="300" y="305"/>
                  <a:pt x="300" y="305"/>
                  <a:pt x="300" y="305"/>
                </a:cubicBezTo>
                <a:cubicBezTo>
                  <a:pt x="449" y="305"/>
                  <a:pt x="449" y="305"/>
                  <a:pt x="449" y="305"/>
                </a:cubicBezTo>
                <a:lnTo>
                  <a:pt x="375" y="624"/>
                </a:lnTo>
                <a:close/>
                <a:moveTo>
                  <a:pt x="422" y="630"/>
                </a:moveTo>
                <a:cubicBezTo>
                  <a:pt x="497" y="305"/>
                  <a:pt x="497" y="305"/>
                  <a:pt x="497" y="305"/>
                </a:cubicBezTo>
                <a:cubicBezTo>
                  <a:pt x="678" y="305"/>
                  <a:pt x="678" y="305"/>
                  <a:pt x="678" y="305"/>
                </a:cubicBezTo>
                <a:lnTo>
                  <a:pt x="422" y="630"/>
                </a:lnTo>
                <a:close/>
                <a:moveTo>
                  <a:pt x="508" y="258"/>
                </a:moveTo>
                <a:cubicBezTo>
                  <a:pt x="550" y="79"/>
                  <a:pt x="550" y="79"/>
                  <a:pt x="550" y="79"/>
                </a:cubicBezTo>
                <a:cubicBezTo>
                  <a:pt x="680" y="258"/>
                  <a:pt x="680" y="258"/>
                  <a:pt x="680" y="258"/>
                </a:cubicBezTo>
                <a:lnTo>
                  <a:pt x="508" y="258"/>
                </a:lnTo>
                <a:close/>
                <a:moveTo>
                  <a:pt x="508" y="258"/>
                </a:moveTo>
                <a:cubicBezTo>
                  <a:pt x="508" y="258"/>
                  <a:pt x="508" y="258"/>
                  <a:pt x="508" y="258"/>
                </a:cubicBezTo>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id-ID" sz="2400" dirty="0"/>
          </a:p>
        </p:txBody>
      </p:sp>
      <p:sp>
        <p:nvSpPr>
          <p:cNvPr id="176" name="Oval 175"/>
          <p:cNvSpPr/>
          <p:nvPr/>
        </p:nvSpPr>
        <p:spPr>
          <a:xfrm rot="5400000">
            <a:off x="1550755" y="4418537"/>
            <a:ext cx="875073" cy="8778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grpSp>
        <p:nvGrpSpPr>
          <p:cNvPr id="177" name="Group 176"/>
          <p:cNvGrpSpPr/>
          <p:nvPr/>
        </p:nvGrpSpPr>
        <p:grpSpPr>
          <a:xfrm>
            <a:off x="1800097" y="4666366"/>
            <a:ext cx="382165" cy="382165"/>
            <a:chOff x="6634163" y="50800"/>
            <a:chExt cx="1135063" cy="1135063"/>
          </a:xfrm>
          <a:solidFill>
            <a:schemeClr val="bg1"/>
          </a:solidFill>
        </p:grpSpPr>
        <p:sp>
          <p:nvSpPr>
            <p:cNvPr id="178" name="Freeform 19"/>
            <p:cNvSpPr>
              <a:spLocks noEditPoints="1"/>
            </p:cNvSpPr>
            <p:nvPr/>
          </p:nvSpPr>
          <p:spPr bwMode="auto">
            <a:xfrm>
              <a:off x="7269163" y="50800"/>
              <a:ext cx="500063" cy="498475"/>
            </a:xfrm>
            <a:custGeom>
              <a:avLst/>
              <a:gdLst>
                <a:gd name="T0" fmla="*/ 439 w 549"/>
                <a:gd name="T1" fmla="*/ 549 h 549"/>
                <a:gd name="T2" fmla="*/ 549 w 549"/>
                <a:gd name="T3" fmla="*/ 549 h 549"/>
                <a:gd name="T4" fmla="*/ 369 w 549"/>
                <a:gd name="T5" fmla="*/ 180 h 549"/>
                <a:gd name="T6" fmla="*/ 0 w 549"/>
                <a:gd name="T7" fmla="*/ 0 h 549"/>
                <a:gd name="T8" fmla="*/ 0 w 549"/>
                <a:gd name="T9" fmla="*/ 111 h 549"/>
                <a:gd name="T10" fmla="*/ 439 w 549"/>
                <a:gd name="T11" fmla="*/ 549 h 549"/>
                <a:gd name="T12" fmla="*/ 439 w 549"/>
                <a:gd name="T13" fmla="*/ 549 h 549"/>
                <a:gd name="T14" fmla="*/ 439 w 549"/>
                <a:gd name="T15" fmla="*/ 549 h 5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9" h="549">
                  <a:moveTo>
                    <a:pt x="439" y="549"/>
                  </a:moveTo>
                  <a:cubicBezTo>
                    <a:pt x="549" y="549"/>
                    <a:pt x="549" y="549"/>
                    <a:pt x="549" y="549"/>
                  </a:cubicBezTo>
                  <a:cubicBezTo>
                    <a:pt x="532" y="410"/>
                    <a:pt x="470" y="281"/>
                    <a:pt x="369" y="180"/>
                  </a:cubicBezTo>
                  <a:cubicBezTo>
                    <a:pt x="269" y="79"/>
                    <a:pt x="140" y="17"/>
                    <a:pt x="0" y="0"/>
                  </a:cubicBezTo>
                  <a:cubicBezTo>
                    <a:pt x="0" y="111"/>
                    <a:pt x="0" y="111"/>
                    <a:pt x="0" y="111"/>
                  </a:cubicBezTo>
                  <a:cubicBezTo>
                    <a:pt x="226" y="144"/>
                    <a:pt x="406" y="323"/>
                    <a:pt x="439" y="549"/>
                  </a:cubicBezTo>
                  <a:close/>
                  <a:moveTo>
                    <a:pt x="439" y="549"/>
                  </a:moveTo>
                  <a:cubicBezTo>
                    <a:pt x="439" y="549"/>
                    <a:pt x="439" y="549"/>
                    <a:pt x="439" y="5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179" name="Freeform 20"/>
            <p:cNvSpPr>
              <a:spLocks noEditPoints="1"/>
            </p:cNvSpPr>
            <p:nvPr/>
          </p:nvSpPr>
          <p:spPr bwMode="auto">
            <a:xfrm>
              <a:off x="6634163" y="50800"/>
              <a:ext cx="498475" cy="498475"/>
            </a:xfrm>
            <a:custGeom>
              <a:avLst/>
              <a:gdLst>
                <a:gd name="T0" fmla="*/ 549 w 549"/>
                <a:gd name="T1" fmla="*/ 111 h 549"/>
                <a:gd name="T2" fmla="*/ 549 w 549"/>
                <a:gd name="T3" fmla="*/ 0 h 549"/>
                <a:gd name="T4" fmla="*/ 180 w 549"/>
                <a:gd name="T5" fmla="*/ 180 h 549"/>
                <a:gd name="T6" fmla="*/ 0 w 549"/>
                <a:gd name="T7" fmla="*/ 549 h 549"/>
                <a:gd name="T8" fmla="*/ 110 w 549"/>
                <a:gd name="T9" fmla="*/ 549 h 549"/>
                <a:gd name="T10" fmla="*/ 549 w 549"/>
                <a:gd name="T11" fmla="*/ 111 h 549"/>
                <a:gd name="T12" fmla="*/ 549 w 549"/>
                <a:gd name="T13" fmla="*/ 111 h 549"/>
                <a:gd name="T14" fmla="*/ 549 w 549"/>
                <a:gd name="T15" fmla="*/ 111 h 5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9" h="549">
                  <a:moveTo>
                    <a:pt x="549" y="111"/>
                  </a:moveTo>
                  <a:cubicBezTo>
                    <a:pt x="549" y="0"/>
                    <a:pt x="549" y="0"/>
                    <a:pt x="549" y="0"/>
                  </a:cubicBezTo>
                  <a:cubicBezTo>
                    <a:pt x="409" y="17"/>
                    <a:pt x="280" y="79"/>
                    <a:pt x="180" y="180"/>
                  </a:cubicBezTo>
                  <a:cubicBezTo>
                    <a:pt x="79" y="281"/>
                    <a:pt x="17" y="410"/>
                    <a:pt x="0" y="549"/>
                  </a:cubicBezTo>
                  <a:cubicBezTo>
                    <a:pt x="110" y="549"/>
                    <a:pt x="110" y="549"/>
                    <a:pt x="110" y="549"/>
                  </a:cubicBezTo>
                  <a:cubicBezTo>
                    <a:pt x="143" y="323"/>
                    <a:pt x="323" y="144"/>
                    <a:pt x="549" y="111"/>
                  </a:cubicBezTo>
                  <a:close/>
                  <a:moveTo>
                    <a:pt x="549" y="111"/>
                  </a:moveTo>
                  <a:cubicBezTo>
                    <a:pt x="549" y="111"/>
                    <a:pt x="549" y="111"/>
                    <a:pt x="549" y="1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180" name="Freeform 21"/>
            <p:cNvSpPr>
              <a:spLocks noEditPoints="1"/>
            </p:cNvSpPr>
            <p:nvPr/>
          </p:nvSpPr>
          <p:spPr bwMode="auto">
            <a:xfrm>
              <a:off x="7269163" y="687388"/>
              <a:ext cx="500063" cy="498475"/>
            </a:xfrm>
            <a:custGeom>
              <a:avLst/>
              <a:gdLst>
                <a:gd name="T0" fmla="*/ 0 w 549"/>
                <a:gd name="T1" fmla="*/ 438 h 548"/>
                <a:gd name="T2" fmla="*/ 0 w 549"/>
                <a:gd name="T3" fmla="*/ 548 h 548"/>
                <a:gd name="T4" fmla="*/ 369 w 549"/>
                <a:gd name="T5" fmla="*/ 369 h 548"/>
                <a:gd name="T6" fmla="*/ 549 w 549"/>
                <a:gd name="T7" fmla="*/ 0 h 548"/>
                <a:gd name="T8" fmla="*/ 439 w 549"/>
                <a:gd name="T9" fmla="*/ 0 h 548"/>
                <a:gd name="T10" fmla="*/ 0 w 549"/>
                <a:gd name="T11" fmla="*/ 438 h 548"/>
                <a:gd name="T12" fmla="*/ 0 w 549"/>
                <a:gd name="T13" fmla="*/ 438 h 548"/>
                <a:gd name="T14" fmla="*/ 0 w 549"/>
                <a:gd name="T15" fmla="*/ 438 h 5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9" h="548">
                  <a:moveTo>
                    <a:pt x="0" y="438"/>
                  </a:moveTo>
                  <a:cubicBezTo>
                    <a:pt x="0" y="548"/>
                    <a:pt x="0" y="548"/>
                    <a:pt x="0" y="548"/>
                  </a:cubicBezTo>
                  <a:cubicBezTo>
                    <a:pt x="140" y="532"/>
                    <a:pt x="269" y="470"/>
                    <a:pt x="369" y="369"/>
                  </a:cubicBezTo>
                  <a:cubicBezTo>
                    <a:pt x="470" y="268"/>
                    <a:pt x="532" y="139"/>
                    <a:pt x="549" y="0"/>
                  </a:cubicBezTo>
                  <a:cubicBezTo>
                    <a:pt x="439" y="0"/>
                    <a:pt x="439" y="0"/>
                    <a:pt x="439" y="0"/>
                  </a:cubicBezTo>
                  <a:cubicBezTo>
                    <a:pt x="406" y="226"/>
                    <a:pt x="226" y="405"/>
                    <a:pt x="0" y="438"/>
                  </a:cubicBezTo>
                  <a:close/>
                  <a:moveTo>
                    <a:pt x="0" y="438"/>
                  </a:moveTo>
                  <a:cubicBezTo>
                    <a:pt x="0" y="438"/>
                    <a:pt x="0" y="438"/>
                    <a:pt x="0" y="4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181" name="Freeform 22"/>
            <p:cNvSpPr>
              <a:spLocks noEditPoints="1"/>
            </p:cNvSpPr>
            <p:nvPr/>
          </p:nvSpPr>
          <p:spPr bwMode="auto">
            <a:xfrm>
              <a:off x="6634163" y="687388"/>
              <a:ext cx="498475" cy="498475"/>
            </a:xfrm>
            <a:custGeom>
              <a:avLst/>
              <a:gdLst>
                <a:gd name="T0" fmla="*/ 110 w 549"/>
                <a:gd name="T1" fmla="*/ 0 h 548"/>
                <a:gd name="T2" fmla="*/ 0 w 549"/>
                <a:gd name="T3" fmla="*/ 0 h 548"/>
                <a:gd name="T4" fmla="*/ 180 w 549"/>
                <a:gd name="T5" fmla="*/ 369 h 548"/>
                <a:gd name="T6" fmla="*/ 549 w 549"/>
                <a:gd name="T7" fmla="*/ 548 h 548"/>
                <a:gd name="T8" fmla="*/ 549 w 549"/>
                <a:gd name="T9" fmla="*/ 438 h 548"/>
                <a:gd name="T10" fmla="*/ 110 w 549"/>
                <a:gd name="T11" fmla="*/ 0 h 548"/>
                <a:gd name="T12" fmla="*/ 110 w 549"/>
                <a:gd name="T13" fmla="*/ 0 h 548"/>
                <a:gd name="T14" fmla="*/ 110 w 549"/>
                <a:gd name="T15" fmla="*/ 0 h 5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9" h="548">
                  <a:moveTo>
                    <a:pt x="110" y="0"/>
                  </a:moveTo>
                  <a:cubicBezTo>
                    <a:pt x="0" y="0"/>
                    <a:pt x="0" y="0"/>
                    <a:pt x="0" y="0"/>
                  </a:cubicBezTo>
                  <a:cubicBezTo>
                    <a:pt x="17" y="139"/>
                    <a:pt x="79" y="268"/>
                    <a:pt x="180" y="369"/>
                  </a:cubicBezTo>
                  <a:cubicBezTo>
                    <a:pt x="280" y="470"/>
                    <a:pt x="409" y="532"/>
                    <a:pt x="549" y="548"/>
                  </a:cubicBezTo>
                  <a:cubicBezTo>
                    <a:pt x="549" y="438"/>
                    <a:pt x="549" y="438"/>
                    <a:pt x="549" y="438"/>
                  </a:cubicBezTo>
                  <a:cubicBezTo>
                    <a:pt x="323" y="405"/>
                    <a:pt x="143" y="226"/>
                    <a:pt x="110" y="0"/>
                  </a:cubicBezTo>
                  <a:close/>
                  <a:moveTo>
                    <a:pt x="110" y="0"/>
                  </a:moveTo>
                  <a:cubicBezTo>
                    <a:pt x="110" y="0"/>
                    <a:pt x="110" y="0"/>
                    <a:pt x="1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182" name="Freeform 23"/>
            <p:cNvSpPr>
              <a:spLocks noEditPoints="1"/>
            </p:cNvSpPr>
            <p:nvPr/>
          </p:nvSpPr>
          <p:spPr bwMode="auto">
            <a:xfrm>
              <a:off x="6846888" y="265113"/>
              <a:ext cx="285750" cy="284163"/>
            </a:xfrm>
            <a:custGeom>
              <a:avLst/>
              <a:gdLst>
                <a:gd name="T0" fmla="*/ 112 w 314"/>
                <a:gd name="T1" fmla="*/ 314 h 314"/>
                <a:gd name="T2" fmla="*/ 314 w 314"/>
                <a:gd name="T3" fmla="*/ 113 h 314"/>
                <a:gd name="T4" fmla="*/ 314 w 314"/>
                <a:gd name="T5" fmla="*/ 0 h 314"/>
                <a:gd name="T6" fmla="*/ 0 w 314"/>
                <a:gd name="T7" fmla="*/ 314 h 314"/>
                <a:gd name="T8" fmla="*/ 112 w 314"/>
                <a:gd name="T9" fmla="*/ 314 h 314"/>
                <a:gd name="T10" fmla="*/ 112 w 314"/>
                <a:gd name="T11" fmla="*/ 314 h 314"/>
                <a:gd name="T12" fmla="*/ 112 w 314"/>
                <a:gd name="T13" fmla="*/ 314 h 314"/>
              </a:gdLst>
              <a:ahLst/>
              <a:cxnLst>
                <a:cxn ang="0">
                  <a:pos x="T0" y="T1"/>
                </a:cxn>
                <a:cxn ang="0">
                  <a:pos x="T2" y="T3"/>
                </a:cxn>
                <a:cxn ang="0">
                  <a:pos x="T4" y="T5"/>
                </a:cxn>
                <a:cxn ang="0">
                  <a:pos x="T6" y="T7"/>
                </a:cxn>
                <a:cxn ang="0">
                  <a:pos x="T8" y="T9"/>
                </a:cxn>
                <a:cxn ang="0">
                  <a:pos x="T10" y="T11"/>
                </a:cxn>
                <a:cxn ang="0">
                  <a:pos x="T12" y="T13"/>
                </a:cxn>
              </a:cxnLst>
              <a:rect l="0" t="0" r="r" b="b"/>
              <a:pathLst>
                <a:path w="314" h="314">
                  <a:moveTo>
                    <a:pt x="112" y="314"/>
                  </a:moveTo>
                  <a:cubicBezTo>
                    <a:pt x="139" y="216"/>
                    <a:pt x="216" y="139"/>
                    <a:pt x="314" y="113"/>
                  </a:cubicBezTo>
                  <a:cubicBezTo>
                    <a:pt x="314" y="0"/>
                    <a:pt x="314" y="0"/>
                    <a:pt x="314" y="0"/>
                  </a:cubicBezTo>
                  <a:cubicBezTo>
                    <a:pt x="156" y="31"/>
                    <a:pt x="31" y="156"/>
                    <a:pt x="0" y="314"/>
                  </a:cubicBezTo>
                  <a:lnTo>
                    <a:pt x="112" y="314"/>
                  </a:lnTo>
                  <a:close/>
                  <a:moveTo>
                    <a:pt x="112" y="314"/>
                  </a:moveTo>
                  <a:cubicBezTo>
                    <a:pt x="112" y="314"/>
                    <a:pt x="112" y="314"/>
                    <a:pt x="112" y="3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183" name="Freeform 24"/>
            <p:cNvSpPr>
              <a:spLocks noEditPoints="1"/>
            </p:cNvSpPr>
            <p:nvPr/>
          </p:nvSpPr>
          <p:spPr bwMode="auto">
            <a:xfrm>
              <a:off x="6846888" y="687388"/>
              <a:ext cx="285750" cy="284163"/>
            </a:xfrm>
            <a:custGeom>
              <a:avLst/>
              <a:gdLst>
                <a:gd name="T0" fmla="*/ 112 w 314"/>
                <a:gd name="T1" fmla="*/ 0 h 313"/>
                <a:gd name="T2" fmla="*/ 0 w 314"/>
                <a:gd name="T3" fmla="*/ 0 h 313"/>
                <a:gd name="T4" fmla="*/ 314 w 314"/>
                <a:gd name="T5" fmla="*/ 313 h 313"/>
                <a:gd name="T6" fmla="*/ 314 w 314"/>
                <a:gd name="T7" fmla="*/ 201 h 313"/>
                <a:gd name="T8" fmla="*/ 112 w 314"/>
                <a:gd name="T9" fmla="*/ 0 h 313"/>
                <a:gd name="T10" fmla="*/ 112 w 314"/>
                <a:gd name="T11" fmla="*/ 0 h 313"/>
                <a:gd name="T12" fmla="*/ 112 w 314"/>
                <a:gd name="T13" fmla="*/ 0 h 313"/>
              </a:gdLst>
              <a:ahLst/>
              <a:cxnLst>
                <a:cxn ang="0">
                  <a:pos x="T0" y="T1"/>
                </a:cxn>
                <a:cxn ang="0">
                  <a:pos x="T2" y="T3"/>
                </a:cxn>
                <a:cxn ang="0">
                  <a:pos x="T4" y="T5"/>
                </a:cxn>
                <a:cxn ang="0">
                  <a:pos x="T6" y="T7"/>
                </a:cxn>
                <a:cxn ang="0">
                  <a:pos x="T8" y="T9"/>
                </a:cxn>
                <a:cxn ang="0">
                  <a:pos x="T10" y="T11"/>
                </a:cxn>
                <a:cxn ang="0">
                  <a:pos x="T12" y="T13"/>
                </a:cxn>
              </a:cxnLst>
              <a:rect l="0" t="0" r="r" b="b"/>
              <a:pathLst>
                <a:path w="314" h="313">
                  <a:moveTo>
                    <a:pt x="112" y="0"/>
                  </a:moveTo>
                  <a:cubicBezTo>
                    <a:pt x="0" y="0"/>
                    <a:pt x="0" y="0"/>
                    <a:pt x="0" y="0"/>
                  </a:cubicBezTo>
                  <a:cubicBezTo>
                    <a:pt x="31" y="158"/>
                    <a:pt x="156" y="283"/>
                    <a:pt x="314" y="313"/>
                  </a:cubicBezTo>
                  <a:cubicBezTo>
                    <a:pt x="314" y="201"/>
                    <a:pt x="314" y="201"/>
                    <a:pt x="314" y="201"/>
                  </a:cubicBezTo>
                  <a:cubicBezTo>
                    <a:pt x="216" y="175"/>
                    <a:pt x="139" y="98"/>
                    <a:pt x="112" y="0"/>
                  </a:cubicBezTo>
                  <a:close/>
                  <a:moveTo>
                    <a:pt x="112" y="0"/>
                  </a:moveTo>
                  <a:cubicBezTo>
                    <a:pt x="112" y="0"/>
                    <a:pt x="112" y="0"/>
                    <a:pt x="1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184" name="Freeform 25"/>
            <p:cNvSpPr>
              <a:spLocks noEditPoints="1"/>
            </p:cNvSpPr>
            <p:nvPr/>
          </p:nvSpPr>
          <p:spPr bwMode="auto">
            <a:xfrm>
              <a:off x="7269163" y="687388"/>
              <a:ext cx="285750" cy="284163"/>
            </a:xfrm>
            <a:custGeom>
              <a:avLst/>
              <a:gdLst>
                <a:gd name="T0" fmla="*/ 202 w 314"/>
                <a:gd name="T1" fmla="*/ 0 h 313"/>
                <a:gd name="T2" fmla="*/ 0 w 314"/>
                <a:gd name="T3" fmla="*/ 201 h 313"/>
                <a:gd name="T4" fmla="*/ 0 w 314"/>
                <a:gd name="T5" fmla="*/ 313 h 313"/>
                <a:gd name="T6" fmla="*/ 314 w 314"/>
                <a:gd name="T7" fmla="*/ 0 h 313"/>
                <a:gd name="T8" fmla="*/ 202 w 314"/>
                <a:gd name="T9" fmla="*/ 0 h 313"/>
                <a:gd name="T10" fmla="*/ 202 w 314"/>
                <a:gd name="T11" fmla="*/ 0 h 313"/>
                <a:gd name="T12" fmla="*/ 202 w 314"/>
                <a:gd name="T13" fmla="*/ 0 h 313"/>
              </a:gdLst>
              <a:ahLst/>
              <a:cxnLst>
                <a:cxn ang="0">
                  <a:pos x="T0" y="T1"/>
                </a:cxn>
                <a:cxn ang="0">
                  <a:pos x="T2" y="T3"/>
                </a:cxn>
                <a:cxn ang="0">
                  <a:pos x="T4" y="T5"/>
                </a:cxn>
                <a:cxn ang="0">
                  <a:pos x="T6" y="T7"/>
                </a:cxn>
                <a:cxn ang="0">
                  <a:pos x="T8" y="T9"/>
                </a:cxn>
                <a:cxn ang="0">
                  <a:pos x="T10" y="T11"/>
                </a:cxn>
                <a:cxn ang="0">
                  <a:pos x="T12" y="T13"/>
                </a:cxn>
              </a:cxnLst>
              <a:rect l="0" t="0" r="r" b="b"/>
              <a:pathLst>
                <a:path w="314" h="313">
                  <a:moveTo>
                    <a:pt x="202" y="0"/>
                  </a:moveTo>
                  <a:cubicBezTo>
                    <a:pt x="175" y="98"/>
                    <a:pt x="98" y="175"/>
                    <a:pt x="0" y="201"/>
                  </a:cubicBezTo>
                  <a:cubicBezTo>
                    <a:pt x="0" y="313"/>
                    <a:pt x="0" y="313"/>
                    <a:pt x="0" y="313"/>
                  </a:cubicBezTo>
                  <a:cubicBezTo>
                    <a:pt x="158" y="283"/>
                    <a:pt x="284" y="158"/>
                    <a:pt x="314" y="0"/>
                  </a:cubicBezTo>
                  <a:lnTo>
                    <a:pt x="202" y="0"/>
                  </a:lnTo>
                  <a:close/>
                  <a:moveTo>
                    <a:pt x="202" y="0"/>
                  </a:moveTo>
                  <a:cubicBezTo>
                    <a:pt x="202" y="0"/>
                    <a:pt x="202" y="0"/>
                    <a:pt x="20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185" name="Freeform 26"/>
            <p:cNvSpPr>
              <a:spLocks noEditPoints="1"/>
            </p:cNvSpPr>
            <p:nvPr/>
          </p:nvSpPr>
          <p:spPr bwMode="auto">
            <a:xfrm>
              <a:off x="7269163" y="265113"/>
              <a:ext cx="285750" cy="284163"/>
            </a:xfrm>
            <a:custGeom>
              <a:avLst/>
              <a:gdLst>
                <a:gd name="T0" fmla="*/ 202 w 314"/>
                <a:gd name="T1" fmla="*/ 314 h 314"/>
                <a:gd name="T2" fmla="*/ 314 w 314"/>
                <a:gd name="T3" fmla="*/ 314 h 314"/>
                <a:gd name="T4" fmla="*/ 0 w 314"/>
                <a:gd name="T5" fmla="*/ 0 h 314"/>
                <a:gd name="T6" fmla="*/ 0 w 314"/>
                <a:gd name="T7" fmla="*/ 113 h 314"/>
                <a:gd name="T8" fmla="*/ 202 w 314"/>
                <a:gd name="T9" fmla="*/ 314 h 314"/>
                <a:gd name="T10" fmla="*/ 202 w 314"/>
                <a:gd name="T11" fmla="*/ 314 h 314"/>
                <a:gd name="T12" fmla="*/ 202 w 314"/>
                <a:gd name="T13" fmla="*/ 314 h 314"/>
              </a:gdLst>
              <a:ahLst/>
              <a:cxnLst>
                <a:cxn ang="0">
                  <a:pos x="T0" y="T1"/>
                </a:cxn>
                <a:cxn ang="0">
                  <a:pos x="T2" y="T3"/>
                </a:cxn>
                <a:cxn ang="0">
                  <a:pos x="T4" y="T5"/>
                </a:cxn>
                <a:cxn ang="0">
                  <a:pos x="T6" y="T7"/>
                </a:cxn>
                <a:cxn ang="0">
                  <a:pos x="T8" y="T9"/>
                </a:cxn>
                <a:cxn ang="0">
                  <a:pos x="T10" y="T11"/>
                </a:cxn>
                <a:cxn ang="0">
                  <a:pos x="T12" y="T13"/>
                </a:cxn>
              </a:cxnLst>
              <a:rect l="0" t="0" r="r" b="b"/>
              <a:pathLst>
                <a:path w="314" h="314">
                  <a:moveTo>
                    <a:pt x="202" y="314"/>
                  </a:moveTo>
                  <a:cubicBezTo>
                    <a:pt x="314" y="314"/>
                    <a:pt x="314" y="314"/>
                    <a:pt x="314" y="314"/>
                  </a:cubicBezTo>
                  <a:cubicBezTo>
                    <a:pt x="284" y="156"/>
                    <a:pt x="158" y="31"/>
                    <a:pt x="0" y="0"/>
                  </a:cubicBezTo>
                  <a:cubicBezTo>
                    <a:pt x="0" y="113"/>
                    <a:pt x="0" y="113"/>
                    <a:pt x="0" y="113"/>
                  </a:cubicBezTo>
                  <a:cubicBezTo>
                    <a:pt x="98" y="139"/>
                    <a:pt x="175" y="216"/>
                    <a:pt x="202" y="314"/>
                  </a:cubicBezTo>
                  <a:close/>
                  <a:moveTo>
                    <a:pt x="202" y="314"/>
                  </a:moveTo>
                  <a:cubicBezTo>
                    <a:pt x="202" y="314"/>
                    <a:pt x="202" y="314"/>
                    <a:pt x="202" y="3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186" name="Freeform 27"/>
            <p:cNvSpPr>
              <a:spLocks noEditPoints="1"/>
            </p:cNvSpPr>
            <p:nvPr/>
          </p:nvSpPr>
          <p:spPr bwMode="auto">
            <a:xfrm>
              <a:off x="6634163" y="50800"/>
              <a:ext cx="1135063" cy="1135063"/>
            </a:xfrm>
            <a:custGeom>
              <a:avLst/>
              <a:gdLst>
                <a:gd name="T0" fmla="*/ 654 w 1248"/>
                <a:gd name="T1" fmla="*/ 477 h 1248"/>
                <a:gd name="T2" fmla="*/ 654 w 1248"/>
                <a:gd name="T3" fmla="*/ 0 h 1248"/>
                <a:gd name="T4" fmla="*/ 594 w 1248"/>
                <a:gd name="T5" fmla="*/ 0 h 1248"/>
                <a:gd name="T6" fmla="*/ 594 w 1248"/>
                <a:gd name="T7" fmla="*/ 477 h 1248"/>
                <a:gd name="T8" fmla="*/ 477 w 1248"/>
                <a:gd name="T9" fmla="*/ 594 h 1248"/>
                <a:gd name="T10" fmla="*/ 0 w 1248"/>
                <a:gd name="T11" fmla="*/ 594 h 1248"/>
                <a:gd name="T12" fmla="*/ 0 w 1248"/>
                <a:gd name="T13" fmla="*/ 655 h 1248"/>
                <a:gd name="T14" fmla="*/ 477 w 1248"/>
                <a:gd name="T15" fmla="*/ 655 h 1248"/>
                <a:gd name="T16" fmla="*/ 594 w 1248"/>
                <a:gd name="T17" fmla="*/ 772 h 1248"/>
                <a:gd name="T18" fmla="*/ 594 w 1248"/>
                <a:gd name="T19" fmla="*/ 1248 h 1248"/>
                <a:gd name="T20" fmla="*/ 654 w 1248"/>
                <a:gd name="T21" fmla="*/ 1248 h 1248"/>
                <a:gd name="T22" fmla="*/ 654 w 1248"/>
                <a:gd name="T23" fmla="*/ 772 h 1248"/>
                <a:gd name="T24" fmla="*/ 771 w 1248"/>
                <a:gd name="T25" fmla="*/ 655 h 1248"/>
                <a:gd name="T26" fmla="*/ 1248 w 1248"/>
                <a:gd name="T27" fmla="*/ 655 h 1248"/>
                <a:gd name="T28" fmla="*/ 1248 w 1248"/>
                <a:gd name="T29" fmla="*/ 594 h 1248"/>
                <a:gd name="T30" fmla="*/ 771 w 1248"/>
                <a:gd name="T31" fmla="*/ 594 h 1248"/>
                <a:gd name="T32" fmla="*/ 654 w 1248"/>
                <a:gd name="T33" fmla="*/ 477 h 1248"/>
                <a:gd name="T34" fmla="*/ 654 w 1248"/>
                <a:gd name="T35" fmla="*/ 477 h 1248"/>
                <a:gd name="T36" fmla="*/ 654 w 1248"/>
                <a:gd name="T37" fmla="*/ 477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8" h="1248">
                  <a:moveTo>
                    <a:pt x="654" y="477"/>
                  </a:moveTo>
                  <a:cubicBezTo>
                    <a:pt x="654" y="0"/>
                    <a:pt x="654" y="0"/>
                    <a:pt x="654" y="0"/>
                  </a:cubicBezTo>
                  <a:cubicBezTo>
                    <a:pt x="594" y="0"/>
                    <a:pt x="594" y="0"/>
                    <a:pt x="594" y="0"/>
                  </a:cubicBezTo>
                  <a:cubicBezTo>
                    <a:pt x="594" y="477"/>
                    <a:pt x="594" y="477"/>
                    <a:pt x="594" y="477"/>
                  </a:cubicBezTo>
                  <a:cubicBezTo>
                    <a:pt x="535" y="489"/>
                    <a:pt x="489" y="536"/>
                    <a:pt x="477" y="594"/>
                  </a:cubicBezTo>
                  <a:cubicBezTo>
                    <a:pt x="0" y="594"/>
                    <a:pt x="0" y="594"/>
                    <a:pt x="0" y="594"/>
                  </a:cubicBezTo>
                  <a:cubicBezTo>
                    <a:pt x="0" y="655"/>
                    <a:pt x="0" y="655"/>
                    <a:pt x="0" y="655"/>
                  </a:cubicBezTo>
                  <a:cubicBezTo>
                    <a:pt x="477" y="655"/>
                    <a:pt x="477" y="655"/>
                    <a:pt x="477" y="655"/>
                  </a:cubicBezTo>
                  <a:cubicBezTo>
                    <a:pt x="489" y="713"/>
                    <a:pt x="535" y="759"/>
                    <a:pt x="594" y="772"/>
                  </a:cubicBezTo>
                  <a:cubicBezTo>
                    <a:pt x="594" y="1248"/>
                    <a:pt x="594" y="1248"/>
                    <a:pt x="594" y="1248"/>
                  </a:cubicBezTo>
                  <a:cubicBezTo>
                    <a:pt x="654" y="1248"/>
                    <a:pt x="654" y="1248"/>
                    <a:pt x="654" y="1248"/>
                  </a:cubicBezTo>
                  <a:cubicBezTo>
                    <a:pt x="654" y="772"/>
                    <a:pt x="654" y="772"/>
                    <a:pt x="654" y="772"/>
                  </a:cubicBezTo>
                  <a:cubicBezTo>
                    <a:pt x="713" y="759"/>
                    <a:pt x="759" y="713"/>
                    <a:pt x="771" y="655"/>
                  </a:cubicBezTo>
                  <a:cubicBezTo>
                    <a:pt x="1248" y="655"/>
                    <a:pt x="1248" y="655"/>
                    <a:pt x="1248" y="655"/>
                  </a:cubicBezTo>
                  <a:cubicBezTo>
                    <a:pt x="1248" y="594"/>
                    <a:pt x="1248" y="594"/>
                    <a:pt x="1248" y="594"/>
                  </a:cubicBezTo>
                  <a:cubicBezTo>
                    <a:pt x="771" y="594"/>
                    <a:pt x="771" y="594"/>
                    <a:pt x="771" y="594"/>
                  </a:cubicBezTo>
                  <a:cubicBezTo>
                    <a:pt x="759" y="536"/>
                    <a:pt x="713" y="489"/>
                    <a:pt x="654" y="477"/>
                  </a:cubicBezTo>
                  <a:close/>
                  <a:moveTo>
                    <a:pt x="654" y="477"/>
                  </a:moveTo>
                  <a:cubicBezTo>
                    <a:pt x="654" y="477"/>
                    <a:pt x="654" y="477"/>
                    <a:pt x="654" y="4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grpSp>
      <p:sp>
        <p:nvSpPr>
          <p:cNvPr id="198" name="Oval 197"/>
          <p:cNvSpPr/>
          <p:nvPr/>
        </p:nvSpPr>
        <p:spPr>
          <a:xfrm rot="5400000">
            <a:off x="6479464" y="2521213"/>
            <a:ext cx="875073" cy="87782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grpSp>
        <p:nvGrpSpPr>
          <p:cNvPr id="199" name="Group 198"/>
          <p:cNvGrpSpPr/>
          <p:nvPr/>
        </p:nvGrpSpPr>
        <p:grpSpPr>
          <a:xfrm>
            <a:off x="6744243" y="2742483"/>
            <a:ext cx="371692" cy="372667"/>
            <a:chOff x="5580063" y="968375"/>
            <a:chExt cx="2422525" cy="2428876"/>
          </a:xfrm>
          <a:solidFill>
            <a:schemeClr val="bg1"/>
          </a:solidFill>
        </p:grpSpPr>
        <p:sp>
          <p:nvSpPr>
            <p:cNvPr id="200" name="Freeform 23"/>
            <p:cNvSpPr>
              <a:spLocks noEditPoints="1"/>
            </p:cNvSpPr>
            <p:nvPr/>
          </p:nvSpPr>
          <p:spPr bwMode="auto">
            <a:xfrm>
              <a:off x="5580063" y="968375"/>
              <a:ext cx="2422525" cy="2428876"/>
            </a:xfrm>
            <a:custGeom>
              <a:avLst/>
              <a:gdLst>
                <a:gd name="T0" fmla="*/ 1364 w 1568"/>
                <a:gd name="T1" fmla="*/ 438 h 1573"/>
                <a:gd name="T2" fmla="*/ 1329 w 1568"/>
                <a:gd name="T3" fmla="*/ 438 h 1573"/>
                <a:gd name="T4" fmla="*/ 928 w 1568"/>
                <a:gd name="T5" fmla="*/ 72 h 1573"/>
                <a:gd name="T6" fmla="*/ 650 w 1568"/>
                <a:gd name="T7" fmla="*/ 75 h 1573"/>
                <a:gd name="T8" fmla="*/ 269 w 1568"/>
                <a:gd name="T9" fmla="*/ 438 h 1573"/>
                <a:gd name="T10" fmla="*/ 204 w 1568"/>
                <a:gd name="T11" fmla="*/ 438 h 1573"/>
                <a:gd name="T12" fmla="*/ 0 w 1568"/>
                <a:gd name="T13" fmla="*/ 642 h 1573"/>
                <a:gd name="T14" fmla="*/ 0 w 1568"/>
                <a:gd name="T15" fmla="*/ 1369 h 1573"/>
                <a:gd name="T16" fmla="*/ 204 w 1568"/>
                <a:gd name="T17" fmla="*/ 1573 h 1573"/>
                <a:gd name="T18" fmla="*/ 1364 w 1568"/>
                <a:gd name="T19" fmla="*/ 1573 h 1573"/>
                <a:gd name="T20" fmla="*/ 1568 w 1568"/>
                <a:gd name="T21" fmla="*/ 1369 h 1573"/>
                <a:gd name="T22" fmla="*/ 1568 w 1568"/>
                <a:gd name="T23" fmla="*/ 642 h 1573"/>
                <a:gd name="T24" fmla="*/ 1364 w 1568"/>
                <a:gd name="T25" fmla="*/ 438 h 1573"/>
                <a:gd name="T26" fmla="*/ 765 w 1568"/>
                <a:gd name="T27" fmla="*/ 196 h 1573"/>
                <a:gd name="T28" fmla="*/ 815 w 1568"/>
                <a:gd name="T29" fmla="*/ 195 h 1573"/>
                <a:gd name="T30" fmla="*/ 1082 w 1568"/>
                <a:gd name="T31" fmla="*/ 438 h 1573"/>
                <a:gd name="T32" fmla="*/ 510 w 1568"/>
                <a:gd name="T33" fmla="*/ 438 h 1573"/>
                <a:gd name="T34" fmla="*/ 765 w 1568"/>
                <a:gd name="T35" fmla="*/ 196 h 1573"/>
                <a:gd name="T36" fmla="*/ 1401 w 1568"/>
                <a:gd name="T37" fmla="*/ 1369 h 1573"/>
                <a:gd name="T38" fmla="*/ 1363 w 1568"/>
                <a:gd name="T39" fmla="*/ 1405 h 1573"/>
                <a:gd name="T40" fmla="*/ 203 w 1568"/>
                <a:gd name="T41" fmla="*/ 1405 h 1573"/>
                <a:gd name="T42" fmla="*/ 165 w 1568"/>
                <a:gd name="T43" fmla="*/ 1369 h 1573"/>
                <a:gd name="T44" fmla="*/ 165 w 1568"/>
                <a:gd name="T45" fmla="*/ 642 h 1573"/>
                <a:gd name="T46" fmla="*/ 203 w 1568"/>
                <a:gd name="T47" fmla="*/ 606 h 1573"/>
                <a:gd name="T48" fmla="*/ 1363 w 1568"/>
                <a:gd name="T49" fmla="*/ 606 h 1573"/>
                <a:gd name="T50" fmla="*/ 1401 w 1568"/>
                <a:gd name="T51" fmla="*/ 642 h 1573"/>
                <a:gd name="T52" fmla="*/ 1401 w 1568"/>
                <a:gd name="T53" fmla="*/ 1369 h 1573"/>
                <a:gd name="T54" fmla="*/ 1401 w 1568"/>
                <a:gd name="T55" fmla="*/ 1369 h 1573"/>
                <a:gd name="T56" fmla="*/ 1401 w 1568"/>
                <a:gd name="T57" fmla="*/ 1369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68" h="1573">
                  <a:moveTo>
                    <a:pt x="1364" y="438"/>
                  </a:moveTo>
                  <a:cubicBezTo>
                    <a:pt x="1329" y="438"/>
                    <a:pt x="1329" y="438"/>
                    <a:pt x="1329" y="438"/>
                  </a:cubicBezTo>
                  <a:cubicBezTo>
                    <a:pt x="928" y="72"/>
                    <a:pt x="928" y="72"/>
                    <a:pt x="928" y="72"/>
                  </a:cubicBezTo>
                  <a:cubicBezTo>
                    <a:pt x="849" y="0"/>
                    <a:pt x="727" y="1"/>
                    <a:pt x="650" y="75"/>
                  </a:cubicBezTo>
                  <a:cubicBezTo>
                    <a:pt x="269" y="438"/>
                    <a:pt x="269" y="438"/>
                    <a:pt x="269" y="438"/>
                  </a:cubicBezTo>
                  <a:cubicBezTo>
                    <a:pt x="204" y="438"/>
                    <a:pt x="204" y="438"/>
                    <a:pt x="204" y="438"/>
                  </a:cubicBezTo>
                  <a:cubicBezTo>
                    <a:pt x="91" y="438"/>
                    <a:pt x="0" y="530"/>
                    <a:pt x="0" y="642"/>
                  </a:cubicBezTo>
                  <a:cubicBezTo>
                    <a:pt x="0" y="1369"/>
                    <a:pt x="0" y="1369"/>
                    <a:pt x="0" y="1369"/>
                  </a:cubicBezTo>
                  <a:cubicBezTo>
                    <a:pt x="0" y="1482"/>
                    <a:pt x="91" y="1573"/>
                    <a:pt x="204" y="1573"/>
                  </a:cubicBezTo>
                  <a:cubicBezTo>
                    <a:pt x="1364" y="1573"/>
                    <a:pt x="1364" y="1573"/>
                    <a:pt x="1364" y="1573"/>
                  </a:cubicBezTo>
                  <a:cubicBezTo>
                    <a:pt x="1477" y="1573"/>
                    <a:pt x="1568" y="1482"/>
                    <a:pt x="1568" y="1369"/>
                  </a:cubicBezTo>
                  <a:cubicBezTo>
                    <a:pt x="1568" y="642"/>
                    <a:pt x="1568" y="642"/>
                    <a:pt x="1568" y="642"/>
                  </a:cubicBezTo>
                  <a:cubicBezTo>
                    <a:pt x="1568" y="530"/>
                    <a:pt x="1477" y="438"/>
                    <a:pt x="1364" y="438"/>
                  </a:cubicBezTo>
                  <a:close/>
                  <a:moveTo>
                    <a:pt x="765" y="196"/>
                  </a:moveTo>
                  <a:cubicBezTo>
                    <a:pt x="779" y="182"/>
                    <a:pt x="801" y="182"/>
                    <a:pt x="815" y="195"/>
                  </a:cubicBezTo>
                  <a:cubicBezTo>
                    <a:pt x="1082" y="438"/>
                    <a:pt x="1082" y="438"/>
                    <a:pt x="1082" y="438"/>
                  </a:cubicBezTo>
                  <a:cubicBezTo>
                    <a:pt x="510" y="438"/>
                    <a:pt x="510" y="438"/>
                    <a:pt x="510" y="438"/>
                  </a:cubicBezTo>
                  <a:lnTo>
                    <a:pt x="765" y="196"/>
                  </a:lnTo>
                  <a:close/>
                  <a:moveTo>
                    <a:pt x="1401" y="1369"/>
                  </a:moveTo>
                  <a:cubicBezTo>
                    <a:pt x="1401" y="1389"/>
                    <a:pt x="1383" y="1405"/>
                    <a:pt x="1363" y="1405"/>
                  </a:cubicBezTo>
                  <a:cubicBezTo>
                    <a:pt x="203" y="1405"/>
                    <a:pt x="203" y="1405"/>
                    <a:pt x="203" y="1405"/>
                  </a:cubicBezTo>
                  <a:cubicBezTo>
                    <a:pt x="183" y="1405"/>
                    <a:pt x="165" y="1389"/>
                    <a:pt x="165" y="1369"/>
                  </a:cubicBezTo>
                  <a:cubicBezTo>
                    <a:pt x="165" y="642"/>
                    <a:pt x="165" y="642"/>
                    <a:pt x="165" y="642"/>
                  </a:cubicBezTo>
                  <a:cubicBezTo>
                    <a:pt x="165" y="622"/>
                    <a:pt x="183" y="606"/>
                    <a:pt x="203" y="606"/>
                  </a:cubicBezTo>
                  <a:cubicBezTo>
                    <a:pt x="1363" y="606"/>
                    <a:pt x="1363" y="606"/>
                    <a:pt x="1363" y="606"/>
                  </a:cubicBezTo>
                  <a:cubicBezTo>
                    <a:pt x="1383" y="606"/>
                    <a:pt x="1401" y="622"/>
                    <a:pt x="1401" y="642"/>
                  </a:cubicBezTo>
                  <a:lnTo>
                    <a:pt x="1401" y="1369"/>
                  </a:lnTo>
                  <a:close/>
                  <a:moveTo>
                    <a:pt x="1401" y="1369"/>
                  </a:moveTo>
                  <a:cubicBezTo>
                    <a:pt x="1401" y="1369"/>
                    <a:pt x="1401" y="1369"/>
                    <a:pt x="1401" y="13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201" name="Freeform 24"/>
            <p:cNvSpPr>
              <a:spLocks noEditPoints="1"/>
            </p:cNvSpPr>
            <p:nvPr/>
          </p:nvSpPr>
          <p:spPr bwMode="auto">
            <a:xfrm>
              <a:off x="5967413" y="1984375"/>
              <a:ext cx="466725" cy="468313"/>
            </a:xfrm>
            <a:custGeom>
              <a:avLst/>
              <a:gdLst>
                <a:gd name="T0" fmla="*/ 151 w 302"/>
                <a:gd name="T1" fmla="*/ 303 h 303"/>
                <a:gd name="T2" fmla="*/ 302 w 302"/>
                <a:gd name="T3" fmla="*/ 152 h 303"/>
                <a:gd name="T4" fmla="*/ 151 w 302"/>
                <a:gd name="T5" fmla="*/ 0 h 303"/>
                <a:gd name="T6" fmla="*/ 0 w 302"/>
                <a:gd name="T7" fmla="*/ 152 h 303"/>
                <a:gd name="T8" fmla="*/ 151 w 302"/>
                <a:gd name="T9" fmla="*/ 303 h 303"/>
                <a:gd name="T10" fmla="*/ 151 w 302"/>
                <a:gd name="T11" fmla="*/ 303 h 303"/>
                <a:gd name="T12" fmla="*/ 151 w 302"/>
                <a:gd name="T13" fmla="*/ 303 h 303"/>
              </a:gdLst>
              <a:ahLst/>
              <a:cxnLst>
                <a:cxn ang="0">
                  <a:pos x="T0" y="T1"/>
                </a:cxn>
                <a:cxn ang="0">
                  <a:pos x="T2" y="T3"/>
                </a:cxn>
                <a:cxn ang="0">
                  <a:pos x="T4" y="T5"/>
                </a:cxn>
                <a:cxn ang="0">
                  <a:pos x="T6" y="T7"/>
                </a:cxn>
                <a:cxn ang="0">
                  <a:pos x="T8" y="T9"/>
                </a:cxn>
                <a:cxn ang="0">
                  <a:pos x="T10" y="T11"/>
                </a:cxn>
                <a:cxn ang="0">
                  <a:pos x="T12" y="T13"/>
                </a:cxn>
              </a:cxnLst>
              <a:rect l="0" t="0" r="r" b="b"/>
              <a:pathLst>
                <a:path w="302" h="303">
                  <a:moveTo>
                    <a:pt x="151" y="303"/>
                  </a:moveTo>
                  <a:cubicBezTo>
                    <a:pt x="235" y="303"/>
                    <a:pt x="302" y="235"/>
                    <a:pt x="302" y="152"/>
                  </a:cubicBezTo>
                  <a:cubicBezTo>
                    <a:pt x="302" y="68"/>
                    <a:pt x="235" y="0"/>
                    <a:pt x="151" y="0"/>
                  </a:cubicBezTo>
                  <a:cubicBezTo>
                    <a:pt x="67" y="0"/>
                    <a:pt x="0" y="68"/>
                    <a:pt x="0" y="152"/>
                  </a:cubicBezTo>
                  <a:cubicBezTo>
                    <a:pt x="0" y="235"/>
                    <a:pt x="67" y="303"/>
                    <a:pt x="151" y="303"/>
                  </a:cubicBezTo>
                  <a:close/>
                  <a:moveTo>
                    <a:pt x="151" y="303"/>
                  </a:moveTo>
                  <a:cubicBezTo>
                    <a:pt x="151" y="303"/>
                    <a:pt x="151" y="303"/>
                    <a:pt x="151" y="3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202" name="Freeform 25"/>
            <p:cNvSpPr>
              <a:spLocks noEditPoints="1"/>
            </p:cNvSpPr>
            <p:nvPr/>
          </p:nvSpPr>
          <p:spPr bwMode="auto">
            <a:xfrm>
              <a:off x="5967413" y="2170113"/>
              <a:ext cx="1647825" cy="814388"/>
            </a:xfrm>
            <a:custGeom>
              <a:avLst/>
              <a:gdLst>
                <a:gd name="T0" fmla="*/ 1034 w 1066"/>
                <a:gd name="T1" fmla="*/ 19 h 527"/>
                <a:gd name="T2" fmla="*/ 964 w 1066"/>
                <a:gd name="T3" fmla="*/ 8 h 527"/>
                <a:gd name="T4" fmla="*/ 57 w 1066"/>
                <a:gd name="T5" fmla="*/ 308 h 527"/>
                <a:gd name="T6" fmla="*/ 0 w 1066"/>
                <a:gd name="T7" fmla="*/ 388 h 527"/>
                <a:gd name="T8" fmla="*/ 0 w 1066"/>
                <a:gd name="T9" fmla="*/ 489 h 527"/>
                <a:gd name="T10" fmla="*/ 37 w 1066"/>
                <a:gd name="T11" fmla="*/ 527 h 527"/>
                <a:gd name="T12" fmla="*/ 1030 w 1066"/>
                <a:gd name="T13" fmla="*/ 527 h 527"/>
                <a:gd name="T14" fmla="*/ 1066 w 1066"/>
                <a:gd name="T15" fmla="*/ 489 h 527"/>
                <a:gd name="T16" fmla="*/ 1066 w 1066"/>
                <a:gd name="T17" fmla="*/ 82 h 527"/>
                <a:gd name="T18" fmla="*/ 1034 w 1066"/>
                <a:gd name="T19" fmla="*/ 19 h 527"/>
                <a:gd name="T20" fmla="*/ 1034 w 1066"/>
                <a:gd name="T21" fmla="*/ 19 h 527"/>
                <a:gd name="T22" fmla="*/ 1034 w 1066"/>
                <a:gd name="T23" fmla="*/ 1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6" h="527">
                  <a:moveTo>
                    <a:pt x="1034" y="19"/>
                  </a:moveTo>
                  <a:cubicBezTo>
                    <a:pt x="1014" y="4"/>
                    <a:pt x="988" y="0"/>
                    <a:pt x="964" y="8"/>
                  </a:cubicBezTo>
                  <a:cubicBezTo>
                    <a:pt x="57" y="308"/>
                    <a:pt x="57" y="308"/>
                    <a:pt x="57" y="308"/>
                  </a:cubicBezTo>
                  <a:cubicBezTo>
                    <a:pt x="23" y="319"/>
                    <a:pt x="0" y="351"/>
                    <a:pt x="0" y="388"/>
                  </a:cubicBezTo>
                  <a:cubicBezTo>
                    <a:pt x="0" y="489"/>
                    <a:pt x="0" y="489"/>
                    <a:pt x="0" y="489"/>
                  </a:cubicBezTo>
                  <a:cubicBezTo>
                    <a:pt x="0" y="510"/>
                    <a:pt x="16" y="527"/>
                    <a:pt x="37" y="527"/>
                  </a:cubicBezTo>
                  <a:cubicBezTo>
                    <a:pt x="1030" y="527"/>
                    <a:pt x="1030" y="527"/>
                    <a:pt x="1030" y="527"/>
                  </a:cubicBezTo>
                  <a:cubicBezTo>
                    <a:pt x="1050" y="527"/>
                    <a:pt x="1066" y="510"/>
                    <a:pt x="1066" y="489"/>
                  </a:cubicBezTo>
                  <a:cubicBezTo>
                    <a:pt x="1066" y="82"/>
                    <a:pt x="1066" y="82"/>
                    <a:pt x="1066" y="82"/>
                  </a:cubicBezTo>
                  <a:cubicBezTo>
                    <a:pt x="1066" y="57"/>
                    <a:pt x="1055" y="33"/>
                    <a:pt x="1034" y="19"/>
                  </a:cubicBezTo>
                  <a:close/>
                  <a:moveTo>
                    <a:pt x="1034" y="19"/>
                  </a:moveTo>
                  <a:cubicBezTo>
                    <a:pt x="1034" y="19"/>
                    <a:pt x="1034" y="19"/>
                    <a:pt x="1034"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grpSp>
    </p:spTree>
    <p:extLst>
      <p:ext uri="{BB962C8B-B14F-4D97-AF65-F5344CB8AC3E}">
        <p14:creationId xmlns:p14="http://schemas.microsoft.com/office/powerpoint/2010/main" val="26352112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8157978" y="2277993"/>
            <a:ext cx="3306657" cy="1349539"/>
          </a:xfrm>
          <a:prstGeom prst="rect">
            <a:avLst/>
          </a:prstGeom>
          <a:noFill/>
          <a:ln>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 name="Rectangle 47"/>
          <p:cNvSpPr/>
          <p:nvPr/>
        </p:nvSpPr>
        <p:spPr>
          <a:xfrm>
            <a:off x="4502726" y="2277993"/>
            <a:ext cx="3306657" cy="1349539"/>
          </a:xfrm>
          <a:prstGeom prst="rect">
            <a:avLst/>
          </a:prstGeom>
          <a:noFill/>
          <a:ln>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 name="Rectangle 48"/>
          <p:cNvSpPr/>
          <p:nvPr/>
        </p:nvSpPr>
        <p:spPr>
          <a:xfrm>
            <a:off x="8157978" y="3948744"/>
            <a:ext cx="3306657" cy="1349539"/>
          </a:xfrm>
          <a:prstGeom prst="rect">
            <a:avLst/>
          </a:prstGeom>
          <a:noFill/>
          <a:ln>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 name="Rectangle 49"/>
          <p:cNvSpPr/>
          <p:nvPr/>
        </p:nvSpPr>
        <p:spPr>
          <a:xfrm>
            <a:off x="4502726" y="3948744"/>
            <a:ext cx="3306657" cy="1349539"/>
          </a:xfrm>
          <a:prstGeom prst="rect">
            <a:avLst/>
          </a:prstGeom>
          <a:noFill/>
          <a:ln>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 name="TextBox 50"/>
          <p:cNvSpPr txBox="1"/>
          <p:nvPr/>
        </p:nvSpPr>
        <p:spPr>
          <a:xfrm>
            <a:off x="942109" y="2731049"/>
            <a:ext cx="3158836" cy="2031325"/>
          </a:xfrm>
          <a:prstGeom prst="rect">
            <a:avLst/>
          </a:prstGeom>
          <a:noFill/>
        </p:spPr>
        <p:txBody>
          <a:bodyPr wrap="square" rtlCol="0">
            <a:spAutoFit/>
          </a:bodyPr>
          <a:lstStyle/>
          <a:p>
            <a:pPr>
              <a:lnSpc>
                <a:spcPct val="150000"/>
              </a:lnSpc>
            </a:pPr>
            <a:r>
              <a:rPr lang="en-ID" sz="1200" dirty="0" err="1">
                <a:solidFill>
                  <a:schemeClr val="tx1">
                    <a:lumMod val="50000"/>
                    <a:lumOff val="50000"/>
                  </a:schemeClr>
                </a:solidFill>
              </a:rPr>
              <a:t>Ebis</a:t>
            </a:r>
            <a:r>
              <a:rPr lang="en-ID" sz="1200" dirty="0">
                <a:solidFill>
                  <a:schemeClr val="tx1">
                    <a:lumMod val="50000"/>
                    <a:lumOff val="50000"/>
                  </a:schemeClr>
                </a:solidFill>
              </a:rPr>
              <a:t> </a:t>
            </a:r>
            <a:r>
              <a:rPr lang="en-ID" sz="1200" dirty="0" err="1">
                <a:solidFill>
                  <a:schemeClr val="tx1">
                    <a:lumMod val="50000"/>
                    <a:lumOff val="50000"/>
                  </a:schemeClr>
                </a:solidFill>
              </a:rPr>
              <a:t>eaquatibus</a:t>
            </a:r>
            <a:r>
              <a:rPr lang="en-ID" sz="1200" dirty="0">
                <a:solidFill>
                  <a:schemeClr val="tx1">
                    <a:lumMod val="50000"/>
                    <a:lumOff val="50000"/>
                  </a:schemeClr>
                </a:solidFill>
              </a:rPr>
              <a:t> </a:t>
            </a:r>
            <a:r>
              <a:rPr lang="en-ID" sz="1200" dirty="0" err="1">
                <a:solidFill>
                  <a:schemeClr val="tx1">
                    <a:lumMod val="50000"/>
                    <a:lumOff val="50000"/>
                  </a:schemeClr>
                </a:solidFill>
              </a:rPr>
              <a:t>deraestore</a:t>
            </a:r>
            <a:r>
              <a:rPr lang="en-ID" sz="1200" dirty="0">
                <a:solidFill>
                  <a:schemeClr val="tx1">
                    <a:lumMod val="50000"/>
                    <a:lumOff val="50000"/>
                  </a:schemeClr>
                </a:solidFill>
              </a:rPr>
              <a:t> et </a:t>
            </a:r>
            <a:r>
              <a:rPr lang="en-ID" sz="1200" dirty="0" err="1">
                <a:solidFill>
                  <a:schemeClr val="tx1">
                    <a:lumMod val="50000"/>
                    <a:lumOff val="50000"/>
                  </a:schemeClr>
                </a:solidFill>
              </a:rPr>
              <a:t>imodiae</a:t>
            </a:r>
            <a:r>
              <a:rPr lang="en-ID" sz="1200" dirty="0">
                <a:solidFill>
                  <a:schemeClr val="tx1">
                    <a:lumMod val="50000"/>
                    <a:lumOff val="50000"/>
                  </a:schemeClr>
                </a:solidFill>
              </a:rPr>
              <a:t>. </a:t>
            </a:r>
            <a:br>
              <a:rPr lang="en-ID" sz="1200" dirty="0">
                <a:solidFill>
                  <a:schemeClr val="tx1">
                    <a:lumMod val="50000"/>
                    <a:lumOff val="50000"/>
                  </a:schemeClr>
                </a:solidFill>
              </a:rPr>
            </a:br>
            <a:r>
              <a:rPr lang="en-ID" sz="1200" dirty="0" err="1">
                <a:solidFill>
                  <a:schemeClr val="tx1">
                    <a:lumMod val="50000"/>
                    <a:lumOff val="50000"/>
                  </a:schemeClr>
                </a:solidFill>
              </a:rPr>
              <a:t>Nequo</a:t>
            </a:r>
            <a:r>
              <a:rPr lang="en-ID" sz="1200" dirty="0">
                <a:solidFill>
                  <a:schemeClr val="tx1">
                    <a:lumMod val="50000"/>
                    <a:lumOff val="50000"/>
                  </a:schemeClr>
                </a:solidFill>
              </a:rPr>
              <a:t> </a:t>
            </a:r>
            <a:r>
              <a:rPr lang="en-ID" sz="1200" dirty="0" err="1">
                <a:solidFill>
                  <a:schemeClr val="tx1">
                    <a:lumMod val="50000"/>
                    <a:lumOff val="50000"/>
                  </a:schemeClr>
                </a:solidFill>
              </a:rPr>
              <a:t>omnissi</a:t>
            </a:r>
            <a:r>
              <a:rPr lang="en-ID" sz="1200" dirty="0">
                <a:solidFill>
                  <a:schemeClr val="tx1">
                    <a:lumMod val="50000"/>
                    <a:lumOff val="50000"/>
                  </a:schemeClr>
                </a:solidFill>
              </a:rPr>
              <a:t> </a:t>
            </a:r>
            <a:r>
              <a:rPr lang="en-ID" sz="1200" dirty="0" err="1">
                <a:solidFill>
                  <a:schemeClr val="tx1">
                    <a:lumMod val="50000"/>
                    <a:lumOff val="50000"/>
                  </a:schemeClr>
                </a:solidFill>
              </a:rPr>
              <a:t>optionsequi</a:t>
            </a:r>
            <a:r>
              <a:rPr lang="en-ID" sz="1200" dirty="0">
                <a:solidFill>
                  <a:schemeClr val="tx1">
                    <a:lumMod val="50000"/>
                    <a:lumOff val="50000"/>
                  </a:schemeClr>
                </a:solidFill>
              </a:rPr>
              <a:t> </a:t>
            </a:r>
            <a:r>
              <a:rPr lang="en-ID" sz="1200" dirty="0" err="1">
                <a:solidFill>
                  <a:schemeClr val="tx1">
                    <a:lumMod val="50000"/>
                    <a:lumOff val="50000"/>
                  </a:schemeClr>
                </a:solidFill>
              </a:rPr>
              <a:t>tota</a:t>
            </a:r>
            <a:r>
              <a:rPr lang="en-ID" sz="1200" dirty="0">
                <a:solidFill>
                  <a:schemeClr val="tx1">
                    <a:lumMod val="50000"/>
                    <a:lumOff val="50000"/>
                  </a:schemeClr>
                </a:solidFill>
              </a:rPr>
              <a:t> </a:t>
            </a:r>
            <a:r>
              <a:rPr lang="en-ID" sz="1200" dirty="0" err="1">
                <a:solidFill>
                  <a:schemeClr val="tx1">
                    <a:lumMod val="50000"/>
                    <a:lumOff val="50000"/>
                  </a:schemeClr>
                </a:solidFill>
              </a:rPr>
              <a:t>comnihitium</a:t>
            </a:r>
            <a:r>
              <a:rPr lang="en-ID" sz="1200" dirty="0">
                <a:solidFill>
                  <a:schemeClr val="tx1">
                    <a:lumMod val="50000"/>
                    <a:lumOff val="50000"/>
                  </a:schemeClr>
                </a:solidFill>
              </a:rPr>
              <a:t> </a:t>
            </a:r>
            <a:r>
              <a:rPr lang="en-ID" sz="1200" dirty="0" err="1">
                <a:solidFill>
                  <a:schemeClr val="tx1">
                    <a:lumMod val="50000"/>
                    <a:lumOff val="50000"/>
                  </a:schemeClr>
                </a:solidFill>
              </a:rPr>
              <a:t>quatusdae</a:t>
            </a:r>
            <a:r>
              <a:rPr lang="en-ID" sz="1200" dirty="0">
                <a:solidFill>
                  <a:schemeClr val="tx1">
                    <a:lumMod val="50000"/>
                    <a:lumOff val="50000"/>
                  </a:schemeClr>
                </a:solidFill>
              </a:rPr>
              <a:t> </a:t>
            </a:r>
            <a:r>
              <a:rPr lang="en-ID" sz="1200" dirty="0" err="1">
                <a:solidFill>
                  <a:schemeClr val="tx1">
                    <a:lumMod val="50000"/>
                    <a:lumOff val="50000"/>
                  </a:schemeClr>
                </a:solidFill>
              </a:rPr>
              <a:t>sam</a:t>
            </a:r>
            <a:r>
              <a:rPr lang="en-ID" sz="1200" dirty="0">
                <a:solidFill>
                  <a:schemeClr val="tx1">
                    <a:lumMod val="50000"/>
                    <a:lumOff val="50000"/>
                  </a:schemeClr>
                </a:solidFill>
              </a:rPr>
              <a:t>, </a:t>
            </a:r>
            <a:r>
              <a:rPr lang="en-ID" sz="1200" dirty="0" err="1">
                <a:solidFill>
                  <a:schemeClr val="tx1">
                    <a:lumMod val="50000"/>
                    <a:lumOff val="50000"/>
                  </a:schemeClr>
                </a:solidFill>
              </a:rPr>
              <a:t>sincilicit</a:t>
            </a:r>
            <a:r>
              <a:rPr lang="en-ID" sz="1200" dirty="0">
                <a:solidFill>
                  <a:schemeClr val="tx1">
                    <a:lumMod val="50000"/>
                    <a:lumOff val="50000"/>
                  </a:schemeClr>
                </a:solidFill>
              </a:rPr>
              <a:t> </a:t>
            </a:r>
            <a:r>
              <a:rPr lang="en-ID" sz="1200" dirty="0" err="1">
                <a:solidFill>
                  <a:schemeClr val="tx1">
                    <a:lumMod val="50000"/>
                    <a:lumOff val="50000"/>
                  </a:schemeClr>
                </a:solidFill>
              </a:rPr>
              <a:t>ut</a:t>
            </a:r>
            <a:r>
              <a:rPr lang="en-ID" sz="1200" dirty="0">
                <a:solidFill>
                  <a:schemeClr val="tx1">
                    <a:lumMod val="50000"/>
                    <a:lumOff val="50000"/>
                  </a:schemeClr>
                </a:solidFill>
              </a:rPr>
              <a:t> </a:t>
            </a:r>
            <a:r>
              <a:rPr lang="en-ID" sz="1200" dirty="0" err="1">
                <a:solidFill>
                  <a:schemeClr val="tx1">
                    <a:lumMod val="50000"/>
                    <a:lumOff val="50000"/>
                  </a:schemeClr>
                </a:solidFill>
              </a:rPr>
              <a:t>idellabor</a:t>
            </a:r>
            <a:r>
              <a:rPr lang="en-ID" sz="1200" dirty="0">
                <a:solidFill>
                  <a:schemeClr val="tx1">
                    <a:lumMod val="50000"/>
                    <a:lumOff val="50000"/>
                  </a:schemeClr>
                </a:solidFill>
              </a:rPr>
              <a:t> </a:t>
            </a:r>
            <a:r>
              <a:rPr lang="en-ID" sz="1200" dirty="0" err="1">
                <a:solidFill>
                  <a:schemeClr val="tx1">
                    <a:lumMod val="50000"/>
                    <a:lumOff val="50000"/>
                  </a:schemeClr>
                </a:solidFill>
              </a:rPr>
              <a:t>sinia</a:t>
            </a:r>
            <a:r>
              <a:rPr lang="en-ID" sz="1200" dirty="0">
                <a:solidFill>
                  <a:schemeClr val="tx1">
                    <a:lumMod val="50000"/>
                    <a:lumOff val="50000"/>
                  </a:schemeClr>
                </a:solidFill>
              </a:rPr>
              <a:t> </a:t>
            </a:r>
            <a:r>
              <a:rPr lang="en-ID" sz="1200" dirty="0" err="1">
                <a:solidFill>
                  <a:schemeClr val="tx1">
                    <a:lumMod val="50000"/>
                    <a:lumOff val="50000"/>
                  </a:schemeClr>
                </a:solidFill>
              </a:rPr>
              <a:t>soluptate</a:t>
            </a:r>
            <a:r>
              <a:rPr lang="en-ID" sz="1200" dirty="0">
                <a:solidFill>
                  <a:schemeClr val="tx1">
                    <a:lumMod val="50000"/>
                    <a:lumOff val="50000"/>
                  </a:schemeClr>
                </a:solidFill>
              </a:rPr>
              <a:t> </a:t>
            </a:r>
            <a:r>
              <a:rPr lang="en-ID" sz="1200" dirty="0" err="1">
                <a:solidFill>
                  <a:schemeClr val="tx1">
                    <a:lumMod val="50000"/>
                    <a:lumOff val="50000"/>
                  </a:schemeClr>
                </a:solidFill>
              </a:rPr>
              <a:t>si</a:t>
            </a:r>
            <a:r>
              <a:rPr lang="en-ID" sz="1200" dirty="0">
                <a:solidFill>
                  <a:schemeClr val="tx1">
                    <a:lumMod val="50000"/>
                    <a:lumOff val="50000"/>
                  </a:schemeClr>
                </a:solidFill>
              </a:rPr>
              <a:t> </a:t>
            </a:r>
            <a:r>
              <a:rPr lang="en-ID" sz="1200" dirty="0" err="1">
                <a:solidFill>
                  <a:schemeClr val="tx1">
                    <a:lumMod val="50000"/>
                    <a:lumOff val="50000"/>
                  </a:schemeClr>
                </a:solidFill>
              </a:rPr>
              <a:t>dolum</a:t>
            </a:r>
            <a:r>
              <a:rPr lang="en-ID" sz="1200" dirty="0">
                <a:solidFill>
                  <a:schemeClr val="tx1">
                    <a:lumMod val="50000"/>
                    <a:lumOff val="50000"/>
                  </a:schemeClr>
                </a:solidFill>
              </a:rPr>
              <a:t> rem </a:t>
            </a:r>
            <a:r>
              <a:rPr lang="en-ID" sz="1200" dirty="0" err="1">
                <a:solidFill>
                  <a:schemeClr val="tx1">
                    <a:lumMod val="50000"/>
                    <a:lumOff val="50000"/>
                  </a:schemeClr>
                </a:solidFill>
              </a:rPr>
              <a:t>exerora</a:t>
            </a:r>
            <a:r>
              <a:rPr lang="en-ID" sz="1200" dirty="0">
                <a:solidFill>
                  <a:schemeClr val="tx1">
                    <a:lumMod val="50000"/>
                    <a:lumOff val="50000"/>
                  </a:schemeClr>
                </a:solidFill>
              </a:rPr>
              <a:t> </a:t>
            </a:r>
            <a:r>
              <a:rPr lang="en-ID" sz="1200" dirty="0" err="1">
                <a:solidFill>
                  <a:schemeClr val="tx1">
                    <a:lumMod val="50000"/>
                    <a:lumOff val="50000"/>
                  </a:schemeClr>
                </a:solidFill>
              </a:rPr>
              <a:t>ersped</a:t>
            </a:r>
            <a:r>
              <a:rPr lang="en-ID" sz="1200" dirty="0">
                <a:solidFill>
                  <a:schemeClr val="tx1">
                    <a:lumMod val="50000"/>
                    <a:lumOff val="50000"/>
                  </a:schemeClr>
                </a:solidFill>
              </a:rPr>
              <a:t> qui </a:t>
            </a:r>
            <a:r>
              <a:rPr lang="en-ID" sz="1200" dirty="0" err="1">
                <a:solidFill>
                  <a:schemeClr val="tx1">
                    <a:lumMod val="50000"/>
                    <a:lumOff val="50000"/>
                  </a:schemeClr>
                </a:solidFill>
              </a:rPr>
              <a:t>doluptate</a:t>
            </a:r>
            <a:r>
              <a:rPr lang="en-ID" sz="1200" dirty="0">
                <a:solidFill>
                  <a:schemeClr val="tx1">
                    <a:lumMod val="50000"/>
                    <a:lumOff val="50000"/>
                  </a:schemeClr>
                </a:solidFill>
              </a:rPr>
              <a:t> re </a:t>
            </a:r>
            <a:r>
              <a:rPr lang="en-ID" sz="1200" dirty="0" err="1">
                <a:solidFill>
                  <a:schemeClr val="tx1">
                    <a:lumMod val="50000"/>
                    <a:lumOff val="50000"/>
                  </a:schemeClr>
                </a:solidFill>
              </a:rPr>
              <a:t>odi</a:t>
            </a:r>
            <a:r>
              <a:rPr lang="en-ID" sz="1200" dirty="0">
                <a:solidFill>
                  <a:schemeClr val="tx1">
                    <a:lumMod val="50000"/>
                    <a:lumOff val="50000"/>
                  </a:schemeClr>
                </a:solidFill>
              </a:rPr>
              <a:t> </a:t>
            </a:r>
            <a:r>
              <a:rPr lang="en-ID" sz="1200" dirty="0" err="1">
                <a:solidFill>
                  <a:schemeClr val="tx1">
                    <a:lumMod val="50000"/>
                    <a:lumOff val="50000"/>
                  </a:schemeClr>
                </a:solidFill>
              </a:rPr>
              <a:t>odi</a:t>
            </a:r>
            <a:r>
              <a:rPr lang="en-ID" sz="1200" dirty="0">
                <a:solidFill>
                  <a:schemeClr val="tx1">
                    <a:lumMod val="50000"/>
                    <a:lumOff val="50000"/>
                  </a:schemeClr>
                </a:solidFill>
              </a:rPr>
              <a:t> re </a:t>
            </a:r>
            <a:r>
              <a:rPr lang="en-ID" sz="1200" dirty="0" err="1">
                <a:solidFill>
                  <a:schemeClr val="tx1">
                    <a:lumMod val="50000"/>
                    <a:lumOff val="50000"/>
                  </a:schemeClr>
                </a:solidFill>
              </a:rPr>
              <a:t>volorestiis</a:t>
            </a:r>
            <a:r>
              <a:rPr lang="en-ID" sz="1200" dirty="0">
                <a:solidFill>
                  <a:schemeClr val="tx1">
                    <a:lumMod val="50000"/>
                    <a:lumOff val="50000"/>
                  </a:schemeClr>
                </a:solidFill>
              </a:rPr>
              <a:t> </a:t>
            </a:r>
            <a:r>
              <a:rPr lang="en-ID" sz="1200" dirty="0" err="1">
                <a:solidFill>
                  <a:schemeClr val="tx1">
                    <a:lumMod val="50000"/>
                    <a:lumOff val="50000"/>
                  </a:schemeClr>
                </a:solidFill>
              </a:rPr>
              <a:t>eaquunducil</a:t>
            </a:r>
            <a:r>
              <a:rPr lang="en-ID" sz="1200" dirty="0">
                <a:solidFill>
                  <a:schemeClr val="tx1">
                    <a:lumMod val="50000"/>
                    <a:lumOff val="50000"/>
                  </a:schemeClr>
                </a:solidFill>
              </a:rPr>
              <a:t> </a:t>
            </a:r>
            <a:r>
              <a:rPr lang="en-ID" sz="1200" dirty="0" err="1">
                <a:solidFill>
                  <a:schemeClr val="tx1">
                    <a:lumMod val="50000"/>
                    <a:lumOff val="50000"/>
                  </a:schemeClr>
                </a:solidFill>
              </a:rPr>
              <a:t>imintemperum</a:t>
            </a:r>
            <a:r>
              <a:rPr lang="en-ID" sz="1200" dirty="0">
                <a:solidFill>
                  <a:schemeClr val="tx1">
                    <a:lumMod val="50000"/>
                    <a:lumOff val="50000"/>
                  </a:schemeClr>
                </a:solidFill>
              </a:rPr>
              <a:t> nisin et, </a:t>
            </a:r>
            <a:r>
              <a:rPr lang="en-ID" sz="1200" dirty="0" err="1">
                <a:solidFill>
                  <a:schemeClr val="tx1">
                    <a:lumMod val="50000"/>
                    <a:lumOff val="50000"/>
                  </a:schemeClr>
                </a:solidFill>
              </a:rPr>
              <a:t>torectatibea</a:t>
            </a:r>
            <a:r>
              <a:rPr lang="en-ID" sz="1200" dirty="0">
                <a:solidFill>
                  <a:schemeClr val="tx1">
                    <a:lumMod val="50000"/>
                    <a:lumOff val="50000"/>
                  </a:schemeClr>
                </a:solidFill>
              </a:rPr>
              <a:t> </a:t>
            </a:r>
            <a:r>
              <a:rPr lang="en-ID" sz="1200" dirty="0" err="1">
                <a:solidFill>
                  <a:schemeClr val="tx1">
                    <a:lumMod val="50000"/>
                    <a:lumOff val="50000"/>
                  </a:schemeClr>
                </a:solidFill>
              </a:rPr>
              <a:t>si</a:t>
            </a:r>
            <a:r>
              <a:rPr lang="en-ID" sz="1200" dirty="0">
                <a:solidFill>
                  <a:schemeClr val="tx1">
                    <a:lumMod val="50000"/>
                    <a:lumOff val="50000"/>
                  </a:schemeClr>
                </a:solidFill>
              </a:rPr>
              <a:t> </a:t>
            </a:r>
            <a:r>
              <a:rPr lang="en-ID" sz="1200" dirty="0" err="1">
                <a:solidFill>
                  <a:schemeClr val="tx1">
                    <a:lumMod val="50000"/>
                    <a:lumOff val="50000"/>
                  </a:schemeClr>
                </a:solidFill>
              </a:rPr>
              <a:t>bla</a:t>
            </a:r>
            <a:r>
              <a:rPr lang="en-ID" sz="1200" dirty="0">
                <a:solidFill>
                  <a:schemeClr val="tx1">
                    <a:lumMod val="50000"/>
                    <a:lumOff val="50000"/>
                  </a:schemeClr>
                </a:solidFill>
              </a:rPr>
              <a:t> </a:t>
            </a:r>
            <a:r>
              <a:rPr lang="en-ID" sz="1200" dirty="0" err="1">
                <a:solidFill>
                  <a:schemeClr val="tx1">
                    <a:lumMod val="50000"/>
                    <a:lumOff val="50000"/>
                  </a:schemeClr>
                </a:solidFill>
              </a:rPr>
              <a:t>vento</a:t>
            </a:r>
            <a:r>
              <a:rPr lang="en-ID" sz="1200" dirty="0">
                <a:solidFill>
                  <a:schemeClr val="tx1">
                    <a:lumMod val="50000"/>
                    <a:lumOff val="50000"/>
                  </a:schemeClr>
                </a:solidFill>
              </a:rPr>
              <a:t> </a:t>
            </a:r>
            <a:r>
              <a:rPr lang="en-ID" sz="1200" dirty="0" err="1">
                <a:solidFill>
                  <a:schemeClr val="tx1">
                    <a:lumMod val="50000"/>
                    <a:lumOff val="50000"/>
                  </a:schemeClr>
                </a:solidFill>
              </a:rPr>
              <a:t>blantintio</a:t>
            </a:r>
            <a:r>
              <a:rPr lang="en-ID" sz="1200" dirty="0">
                <a:solidFill>
                  <a:schemeClr val="tx1">
                    <a:lumMod val="50000"/>
                    <a:lumOff val="50000"/>
                  </a:schemeClr>
                </a:solidFill>
              </a:rPr>
              <a:t>.</a:t>
            </a:r>
          </a:p>
        </p:txBody>
      </p:sp>
      <p:sp>
        <p:nvSpPr>
          <p:cNvPr id="52" name="TextBox 51"/>
          <p:cNvSpPr txBox="1"/>
          <p:nvPr/>
        </p:nvSpPr>
        <p:spPr>
          <a:xfrm>
            <a:off x="942109" y="2167707"/>
            <a:ext cx="1058303" cy="353943"/>
          </a:xfrm>
          <a:prstGeom prst="rect">
            <a:avLst/>
          </a:prstGeom>
          <a:noFill/>
        </p:spPr>
        <p:txBody>
          <a:bodyPr wrap="none" rtlCol="0">
            <a:spAutoFit/>
          </a:bodyPr>
          <a:lstStyle/>
          <a:p>
            <a:r>
              <a:rPr lang="en-ID" sz="1700" dirty="0" err="1">
                <a:solidFill>
                  <a:schemeClr val="tx1">
                    <a:lumMod val="65000"/>
                    <a:lumOff val="35000"/>
                  </a:schemeClr>
                </a:solidFill>
                <a:latin typeface="+mj-lt"/>
              </a:rPr>
              <a:t>Einleitung</a:t>
            </a:r>
            <a:endParaRPr lang="en-ID" sz="1700" dirty="0">
              <a:solidFill>
                <a:schemeClr val="tx1">
                  <a:lumMod val="65000"/>
                  <a:lumOff val="35000"/>
                </a:schemeClr>
              </a:solidFill>
              <a:latin typeface="+mj-lt"/>
            </a:endParaRPr>
          </a:p>
        </p:txBody>
      </p:sp>
      <p:sp>
        <p:nvSpPr>
          <p:cNvPr id="53" name="Signs"/>
          <p:cNvSpPr>
            <a:spLocks noEditPoints="1"/>
          </p:cNvSpPr>
          <p:nvPr/>
        </p:nvSpPr>
        <p:spPr bwMode="auto">
          <a:xfrm rot="348046">
            <a:off x="1901867" y="4599468"/>
            <a:ext cx="1414011" cy="569818"/>
          </a:xfrm>
          <a:custGeom>
            <a:avLst/>
            <a:gdLst>
              <a:gd name="T0" fmla="*/ 237 w 558"/>
              <a:gd name="T1" fmla="*/ 87 h 319"/>
              <a:gd name="T2" fmla="*/ 487 w 558"/>
              <a:gd name="T3" fmla="*/ 132 h 319"/>
              <a:gd name="T4" fmla="*/ 441 w 558"/>
              <a:gd name="T5" fmla="*/ 109 h 319"/>
              <a:gd name="T6" fmla="*/ 417 w 558"/>
              <a:gd name="T7" fmla="*/ 130 h 319"/>
              <a:gd name="T8" fmla="*/ 396 w 558"/>
              <a:gd name="T9" fmla="*/ 143 h 319"/>
              <a:gd name="T10" fmla="*/ 360 w 558"/>
              <a:gd name="T11" fmla="*/ 145 h 319"/>
              <a:gd name="T12" fmla="*/ 346 w 558"/>
              <a:gd name="T13" fmla="*/ 142 h 319"/>
              <a:gd name="T14" fmla="*/ 322 w 558"/>
              <a:gd name="T15" fmla="*/ 145 h 319"/>
              <a:gd name="T16" fmla="*/ 305 w 558"/>
              <a:gd name="T17" fmla="*/ 149 h 319"/>
              <a:gd name="T18" fmla="*/ 277 w 558"/>
              <a:gd name="T19" fmla="*/ 141 h 319"/>
              <a:gd name="T20" fmla="*/ 511 w 558"/>
              <a:gd name="T21" fmla="*/ 174 h 319"/>
              <a:gd name="T22" fmla="*/ 515 w 558"/>
              <a:gd name="T23" fmla="*/ 176 h 319"/>
              <a:gd name="T24" fmla="*/ 200 w 558"/>
              <a:gd name="T25" fmla="*/ 273 h 319"/>
              <a:gd name="T26" fmla="*/ 166 w 558"/>
              <a:gd name="T27" fmla="*/ 249 h 319"/>
              <a:gd name="T28" fmla="*/ 48 w 558"/>
              <a:gd name="T29" fmla="*/ 268 h 319"/>
              <a:gd name="T30" fmla="*/ 114 w 558"/>
              <a:gd name="T31" fmla="*/ 133 h 319"/>
              <a:gd name="T32" fmla="*/ 177 w 558"/>
              <a:gd name="T33" fmla="*/ 73 h 319"/>
              <a:gd name="T34" fmla="*/ 359 w 558"/>
              <a:gd name="T35" fmla="*/ 48 h 319"/>
              <a:gd name="T36" fmla="*/ 410 w 558"/>
              <a:gd name="T37" fmla="*/ 37 h 319"/>
              <a:gd name="T38" fmla="*/ 557 w 558"/>
              <a:gd name="T39" fmla="*/ 67 h 319"/>
              <a:gd name="T40" fmla="*/ 390 w 558"/>
              <a:gd name="T41" fmla="*/ 78 h 319"/>
              <a:gd name="T42" fmla="*/ 365 w 558"/>
              <a:gd name="T43" fmla="*/ 141 h 319"/>
              <a:gd name="T44" fmla="*/ 401 w 558"/>
              <a:gd name="T45" fmla="*/ 92 h 319"/>
              <a:gd name="T46" fmla="*/ 391 w 558"/>
              <a:gd name="T47" fmla="*/ 126 h 319"/>
              <a:gd name="T48" fmla="*/ 422 w 558"/>
              <a:gd name="T49" fmla="*/ 99 h 319"/>
              <a:gd name="T50" fmla="*/ 435 w 558"/>
              <a:gd name="T51" fmla="*/ 96 h 319"/>
              <a:gd name="T52" fmla="*/ 443 w 558"/>
              <a:gd name="T53" fmla="*/ 97 h 319"/>
              <a:gd name="T54" fmla="*/ 459 w 558"/>
              <a:gd name="T55" fmla="*/ 88 h 319"/>
              <a:gd name="T56" fmla="*/ 466 w 558"/>
              <a:gd name="T57" fmla="*/ 90 h 319"/>
              <a:gd name="T58" fmla="*/ 483 w 558"/>
              <a:gd name="T59" fmla="*/ 85 h 319"/>
              <a:gd name="T60" fmla="*/ 557 w 558"/>
              <a:gd name="T61" fmla="*/ 93 h 319"/>
              <a:gd name="T62" fmla="*/ 372 w 558"/>
              <a:gd name="T63" fmla="*/ 83 h 319"/>
              <a:gd name="T64" fmla="*/ 403 w 558"/>
              <a:gd name="T65" fmla="*/ 55 h 319"/>
              <a:gd name="T66" fmla="*/ 382 w 558"/>
              <a:gd name="T67" fmla="*/ 50 h 319"/>
              <a:gd name="T68" fmla="*/ 199 w 558"/>
              <a:gd name="T69" fmla="*/ 87 h 319"/>
              <a:gd name="T70" fmla="*/ 173 w 558"/>
              <a:gd name="T71" fmla="*/ 107 h 319"/>
              <a:gd name="T72" fmla="*/ 369 w 558"/>
              <a:gd name="T73" fmla="*/ 70 h 319"/>
              <a:gd name="T74" fmla="*/ 199 w 558"/>
              <a:gd name="T75" fmla="*/ 85 h 319"/>
              <a:gd name="T76" fmla="*/ 84 w 558"/>
              <a:gd name="T77" fmla="*/ 192 h 319"/>
              <a:gd name="T78" fmla="*/ 98 w 558"/>
              <a:gd name="T79" fmla="*/ 261 h 319"/>
              <a:gd name="T80" fmla="*/ 237 w 558"/>
              <a:gd name="T81" fmla="*/ 164 h 319"/>
              <a:gd name="T82" fmla="*/ 206 w 558"/>
              <a:gd name="T83" fmla="*/ 170 h 319"/>
              <a:gd name="T84" fmla="*/ 192 w 558"/>
              <a:gd name="T85" fmla="*/ 173 h 319"/>
              <a:gd name="T86" fmla="*/ 183 w 558"/>
              <a:gd name="T87" fmla="*/ 270 h 319"/>
              <a:gd name="T88" fmla="*/ 252 w 558"/>
              <a:gd name="T89" fmla="*/ 159 h 319"/>
              <a:gd name="T90" fmla="*/ 233 w 558"/>
              <a:gd name="T91" fmla="*/ 155 h 319"/>
              <a:gd name="T92" fmla="*/ 337 w 558"/>
              <a:gd name="T93" fmla="*/ 116 h 319"/>
              <a:gd name="T94" fmla="*/ 173 w 558"/>
              <a:gd name="T95" fmla="*/ 117 h 319"/>
              <a:gd name="T96" fmla="*/ 177 w 558"/>
              <a:gd name="T97" fmla="*/ 79 h 319"/>
              <a:gd name="T98" fmla="*/ 115 w 558"/>
              <a:gd name="T99" fmla="*/ 127 h 319"/>
              <a:gd name="T100" fmla="*/ 215 w 558"/>
              <a:gd name="T101" fmla="*/ 143 h 319"/>
              <a:gd name="T102" fmla="*/ 263 w 558"/>
              <a:gd name="T103" fmla="*/ 124 h 319"/>
              <a:gd name="T104" fmla="*/ 270 w 558"/>
              <a:gd name="T105" fmla="*/ 124 h 319"/>
              <a:gd name="T106" fmla="*/ 282 w 558"/>
              <a:gd name="T107" fmla="*/ 122 h 319"/>
              <a:gd name="T108" fmla="*/ 286 w 558"/>
              <a:gd name="T109" fmla="*/ 137 h 319"/>
              <a:gd name="T110" fmla="*/ 311 w 558"/>
              <a:gd name="T111" fmla="*/ 152 h 319"/>
              <a:gd name="T112" fmla="*/ 326 w 558"/>
              <a:gd name="T113" fmla="*/ 117 h 319"/>
              <a:gd name="T114" fmla="*/ 328 w 558"/>
              <a:gd name="T115" fmla="*/ 137 h 319"/>
              <a:gd name="T116" fmla="*/ 349 w 558"/>
              <a:gd name="T117" fmla="*/ 131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8" h="319">
                <a:moveTo>
                  <a:pt x="550" y="184"/>
                </a:moveTo>
                <a:cubicBezTo>
                  <a:pt x="546" y="184"/>
                  <a:pt x="542" y="184"/>
                  <a:pt x="539" y="182"/>
                </a:cubicBezTo>
                <a:cubicBezTo>
                  <a:pt x="539" y="181"/>
                  <a:pt x="538" y="181"/>
                  <a:pt x="538" y="180"/>
                </a:cubicBezTo>
                <a:cubicBezTo>
                  <a:pt x="535" y="179"/>
                  <a:pt x="531" y="178"/>
                  <a:pt x="528" y="177"/>
                </a:cubicBezTo>
                <a:cubicBezTo>
                  <a:pt x="525" y="176"/>
                  <a:pt x="526" y="171"/>
                  <a:pt x="529" y="171"/>
                </a:cubicBezTo>
                <a:cubicBezTo>
                  <a:pt x="536" y="171"/>
                  <a:pt x="542" y="175"/>
                  <a:pt x="549" y="176"/>
                </a:cubicBezTo>
                <a:cubicBezTo>
                  <a:pt x="550" y="176"/>
                  <a:pt x="551" y="176"/>
                  <a:pt x="552" y="177"/>
                </a:cubicBezTo>
                <a:cubicBezTo>
                  <a:pt x="555" y="179"/>
                  <a:pt x="554" y="184"/>
                  <a:pt x="550" y="184"/>
                </a:cubicBezTo>
                <a:close/>
                <a:moveTo>
                  <a:pt x="233" y="91"/>
                </a:moveTo>
                <a:cubicBezTo>
                  <a:pt x="233" y="93"/>
                  <a:pt x="233" y="91"/>
                  <a:pt x="234" y="91"/>
                </a:cubicBezTo>
                <a:cubicBezTo>
                  <a:pt x="235" y="89"/>
                  <a:pt x="236" y="88"/>
                  <a:pt x="237" y="87"/>
                </a:cubicBezTo>
                <a:cubicBezTo>
                  <a:pt x="240" y="85"/>
                  <a:pt x="243" y="83"/>
                  <a:pt x="246" y="80"/>
                </a:cubicBezTo>
                <a:cubicBezTo>
                  <a:pt x="250" y="77"/>
                  <a:pt x="263" y="69"/>
                  <a:pt x="263" y="69"/>
                </a:cubicBezTo>
                <a:cubicBezTo>
                  <a:pt x="263" y="69"/>
                  <a:pt x="253" y="69"/>
                  <a:pt x="242" y="76"/>
                </a:cubicBezTo>
                <a:cubicBezTo>
                  <a:pt x="236" y="79"/>
                  <a:pt x="229" y="84"/>
                  <a:pt x="226" y="89"/>
                </a:cubicBezTo>
                <a:cubicBezTo>
                  <a:pt x="223" y="95"/>
                  <a:pt x="232" y="98"/>
                  <a:pt x="233" y="91"/>
                </a:cubicBezTo>
                <a:close/>
                <a:moveTo>
                  <a:pt x="557" y="93"/>
                </a:moveTo>
                <a:cubicBezTo>
                  <a:pt x="557" y="93"/>
                  <a:pt x="557" y="93"/>
                  <a:pt x="557" y="93"/>
                </a:cubicBezTo>
                <a:cubicBezTo>
                  <a:pt x="557" y="93"/>
                  <a:pt x="542" y="104"/>
                  <a:pt x="521" y="116"/>
                </a:cubicBezTo>
                <a:cubicBezTo>
                  <a:pt x="516" y="119"/>
                  <a:pt x="511" y="122"/>
                  <a:pt x="505" y="125"/>
                </a:cubicBezTo>
                <a:cubicBezTo>
                  <a:pt x="502" y="126"/>
                  <a:pt x="499" y="127"/>
                  <a:pt x="496" y="129"/>
                </a:cubicBezTo>
                <a:cubicBezTo>
                  <a:pt x="493" y="130"/>
                  <a:pt x="490" y="131"/>
                  <a:pt x="487" y="132"/>
                </a:cubicBezTo>
                <a:cubicBezTo>
                  <a:pt x="484" y="133"/>
                  <a:pt x="481" y="134"/>
                  <a:pt x="477" y="134"/>
                </a:cubicBezTo>
                <a:cubicBezTo>
                  <a:pt x="476" y="134"/>
                  <a:pt x="474" y="133"/>
                  <a:pt x="473" y="133"/>
                </a:cubicBezTo>
                <a:cubicBezTo>
                  <a:pt x="472" y="132"/>
                  <a:pt x="472" y="131"/>
                  <a:pt x="471" y="131"/>
                </a:cubicBezTo>
                <a:cubicBezTo>
                  <a:pt x="470" y="130"/>
                  <a:pt x="469" y="129"/>
                  <a:pt x="469" y="128"/>
                </a:cubicBezTo>
                <a:cubicBezTo>
                  <a:pt x="468" y="127"/>
                  <a:pt x="468" y="126"/>
                  <a:pt x="468" y="125"/>
                </a:cubicBezTo>
                <a:cubicBezTo>
                  <a:pt x="468" y="124"/>
                  <a:pt x="467" y="123"/>
                  <a:pt x="467" y="123"/>
                </a:cubicBezTo>
                <a:cubicBezTo>
                  <a:pt x="467" y="123"/>
                  <a:pt x="449" y="134"/>
                  <a:pt x="449" y="126"/>
                </a:cubicBezTo>
                <a:cubicBezTo>
                  <a:pt x="450" y="117"/>
                  <a:pt x="455" y="106"/>
                  <a:pt x="455" y="106"/>
                </a:cubicBezTo>
                <a:cubicBezTo>
                  <a:pt x="455" y="106"/>
                  <a:pt x="454" y="107"/>
                  <a:pt x="454" y="108"/>
                </a:cubicBezTo>
                <a:cubicBezTo>
                  <a:pt x="452" y="109"/>
                  <a:pt x="451" y="110"/>
                  <a:pt x="448" y="111"/>
                </a:cubicBezTo>
                <a:cubicBezTo>
                  <a:pt x="446" y="111"/>
                  <a:pt x="443" y="110"/>
                  <a:pt x="441" y="109"/>
                </a:cubicBezTo>
                <a:cubicBezTo>
                  <a:pt x="441" y="109"/>
                  <a:pt x="440" y="108"/>
                  <a:pt x="440" y="108"/>
                </a:cubicBezTo>
                <a:cubicBezTo>
                  <a:pt x="438" y="112"/>
                  <a:pt x="436" y="116"/>
                  <a:pt x="433" y="120"/>
                </a:cubicBezTo>
                <a:cubicBezTo>
                  <a:pt x="432" y="121"/>
                  <a:pt x="432" y="123"/>
                  <a:pt x="431" y="124"/>
                </a:cubicBezTo>
                <a:cubicBezTo>
                  <a:pt x="428" y="129"/>
                  <a:pt x="426" y="134"/>
                  <a:pt x="423" y="138"/>
                </a:cubicBezTo>
                <a:cubicBezTo>
                  <a:pt x="423" y="139"/>
                  <a:pt x="422" y="139"/>
                  <a:pt x="421" y="140"/>
                </a:cubicBezTo>
                <a:cubicBezTo>
                  <a:pt x="421" y="141"/>
                  <a:pt x="421" y="141"/>
                  <a:pt x="421" y="141"/>
                </a:cubicBezTo>
                <a:cubicBezTo>
                  <a:pt x="420" y="141"/>
                  <a:pt x="420" y="141"/>
                  <a:pt x="420" y="141"/>
                </a:cubicBezTo>
                <a:cubicBezTo>
                  <a:pt x="419" y="141"/>
                  <a:pt x="419" y="141"/>
                  <a:pt x="418" y="141"/>
                </a:cubicBezTo>
                <a:cubicBezTo>
                  <a:pt x="417" y="141"/>
                  <a:pt x="417" y="141"/>
                  <a:pt x="417" y="140"/>
                </a:cubicBezTo>
                <a:cubicBezTo>
                  <a:pt x="416" y="139"/>
                  <a:pt x="416" y="138"/>
                  <a:pt x="416" y="138"/>
                </a:cubicBezTo>
                <a:cubicBezTo>
                  <a:pt x="416" y="135"/>
                  <a:pt x="416" y="133"/>
                  <a:pt x="417" y="130"/>
                </a:cubicBezTo>
                <a:cubicBezTo>
                  <a:pt x="417" y="126"/>
                  <a:pt x="418" y="122"/>
                  <a:pt x="419" y="119"/>
                </a:cubicBezTo>
                <a:cubicBezTo>
                  <a:pt x="419" y="117"/>
                  <a:pt x="419" y="115"/>
                  <a:pt x="420" y="113"/>
                </a:cubicBezTo>
                <a:cubicBezTo>
                  <a:pt x="416" y="120"/>
                  <a:pt x="413" y="126"/>
                  <a:pt x="408" y="132"/>
                </a:cubicBezTo>
                <a:cubicBezTo>
                  <a:pt x="407" y="134"/>
                  <a:pt x="404" y="136"/>
                  <a:pt x="402" y="139"/>
                </a:cubicBezTo>
                <a:cubicBezTo>
                  <a:pt x="401" y="140"/>
                  <a:pt x="399" y="141"/>
                  <a:pt x="398" y="142"/>
                </a:cubicBezTo>
                <a:cubicBezTo>
                  <a:pt x="397" y="142"/>
                  <a:pt x="397" y="142"/>
                  <a:pt x="397" y="142"/>
                </a:cubicBezTo>
                <a:cubicBezTo>
                  <a:pt x="397" y="142"/>
                  <a:pt x="397" y="142"/>
                  <a:pt x="397" y="142"/>
                </a:cubicBezTo>
                <a:cubicBezTo>
                  <a:pt x="396" y="142"/>
                  <a:pt x="396" y="142"/>
                  <a:pt x="396" y="142"/>
                </a:cubicBezTo>
                <a:cubicBezTo>
                  <a:pt x="396" y="142"/>
                  <a:pt x="396" y="142"/>
                  <a:pt x="396" y="142"/>
                </a:cubicBezTo>
                <a:cubicBezTo>
                  <a:pt x="396" y="143"/>
                  <a:pt x="396" y="143"/>
                  <a:pt x="396" y="143"/>
                </a:cubicBezTo>
                <a:cubicBezTo>
                  <a:pt x="396" y="143"/>
                  <a:pt x="396" y="143"/>
                  <a:pt x="396" y="143"/>
                </a:cubicBezTo>
                <a:cubicBezTo>
                  <a:pt x="395" y="143"/>
                  <a:pt x="394" y="143"/>
                  <a:pt x="393" y="143"/>
                </a:cubicBezTo>
                <a:cubicBezTo>
                  <a:pt x="391" y="144"/>
                  <a:pt x="388" y="143"/>
                  <a:pt x="386" y="141"/>
                </a:cubicBezTo>
                <a:cubicBezTo>
                  <a:pt x="384" y="140"/>
                  <a:pt x="384" y="138"/>
                  <a:pt x="383" y="136"/>
                </a:cubicBezTo>
                <a:cubicBezTo>
                  <a:pt x="383" y="136"/>
                  <a:pt x="383" y="136"/>
                  <a:pt x="383" y="136"/>
                </a:cubicBezTo>
                <a:cubicBezTo>
                  <a:pt x="382" y="138"/>
                  <a:pt x="379" y="140"/>
                  <a:pt x="377" y="142"/>
                </a:cubicBezTo>
                <a:cubicBezTo>
                  <a:pt x="375" y="143"/>
                  <a:pt x="373" y="145"/>
                  <a:pt x="370" y="146"/>
                </a:cubicBezTo>
                <a:cubicBezTo>
                  <a:pt x="370" y="146"/>
                  <a:pt x="369" y="146"/>
                  <a:pt x="368" y="146"/>
                </a:cubicBezTo>
                <a:cubicBezTo>
                  <a:pt x="368" y="146"/>
                  <a:pt x="367" y="147"/>
                  <a:pt x="366" y="147"/>
                </a:cubicBezTo>
                <a:cubicBezTo>
                  <a:pt x="365" y="147"/>
                  <a:pt x="365" y="147"/>
                  <a:pt x="364" y="146"/>
                </a:cubicBezTo>
                <a:cubicBezTo>
                  <a:pt x="363" y="146"/>
                  <a:pt x="362" y="146"/>
                  <a:pt x="361" y="145"/>
                </a:cubicBezTo>
                <a:cubicBezTo>
                  <a:pt x="360" y="145"/>
                  <a:pt x="360" y="145"/>
                  <a:pt x="360" y="145"/>
                </a:cubicBezTo>
                <a:cubicBezTo>
                  <a:pt x="359" y="144"/>
                  <a:pt x="359" y="144"/>
                  <a:pt x="359" y="144"/>
                </a:cubicBezTo>
                <a:cubicBezTo>
                  <a:pt x="358" y="142"/>
                  <a:pt x="358" y="142"/>
                  <a:pt x="358" y="141"/>
                </a:cubicBezTo>
                <a:cubicBezTo>
                  <a:pt x="358" y="139"/>
                  <a:pt x="358" y="138"/>
                  <a:pt x="357" y="137"/>
                </a:cubicBezTo>
                <a:cubicBezTo>
                  <a:pt x="357" y="134"/>
                  <a:pt x="357" y="132"/>
                  <a:pt x="358" y="130"/>
                </a:cubicBezTo>
                <a:cubicBezTo>
                  <a:pt x="356" y="133"/>
                  <a:pt x="354" y="136"/>
                  <a:pt x="352" y="139"/>
                </a:cubicBezTo>
                <a:cubicBezTo>
                  <a:pt x="350" y="142"/>
                  <a:pt x="350" y="142"/>
                  <a:pt x="350" y="142"/>
                </a:cubicBezTo>
                <a:cubicBezTo>
                  <a:pt x="350" y="142"/>
                  <a:pt x="350" y="142"/>
                  <a:pt x="350" y="142"/>
                </a:cubicBezTo>
                <a:cubicBezTo>
                  <a:pt x="349" y="142"/>
                  <a:pt x="349" y="143"/>
                  <a:pt x="349" y="143"/>
                </a:cubicBezTo>
                <a:cubicBezTo>
                  <a:pt x="349" y="143"/>
                  <a:pt x="348" y="143"/>
                  <a:pt x="348" y="143"/>
                </a:cubicBezTo>
                <a:cubicBezTo>
                  <a:pt x="347" y="144"/>
                  <a:pt x="346" y="143"/>
                  <a:pt x="346" y="143"/>
                </a:cubicBezTo>
                <a:cubicBezTo>
                  <a:pt x="346" y="142"/>
                  <a:pt x="346" y="142"/>
                  <a:pt x="346" y="142"/>
                </a:cubicBezTo>
                <a:cubicBezTo>
                  <a:pt x="346" y="142"/>
                  <a:pt x="346" y="141"/>
                  <a:pt x="346" y="141"/>
                </a:cubicBezTo>
                <a:cubicBezTo>
                  <a:pt x="345" y="140"/>
                  <a:pt x="345" y="140"/>
                  <a:pt x="345" y="139"/>
                </a:cubicBezTo>
                <a:cubicBezTo>
                  <a:pt x="345" y="136"/>
                  <a:pt x="345" y="134"/>
                  <a:pt x="345" y="131"/>
                </a:cubicBezTo>
                <a:cubicBezTo>
                  <a:pt x="346" y="129"/>
                  <a:pt x="346" y="128"/>
                  <a:pt x="346" y="126"/>
                </a:cubicBezTo>
                <a:cubicBezTo>
                  <a:pt x="345" y="128"/>
                  <a:pt x="344" y="130"/>
                  <a:pt x="343" y="132"/>
                </a:cubicBezTo>
                <a:cubicBezTo>
                  <a:pt x="342" y="135"/>
                  <a:pt x="340" y="138"/>
                  <a:pt x="338" y="141"/>
                </a:cubicBezTo>
                <a:cubicBezTo>
                  <a:pt x="336" y="143"/>
                  <a:pt x="334" y="147"/>
                  <a:pt x="330" y="148"/>
                </a:cubicBezTo>
                <a:cubicBezTo>
                  <a:pt x="329" y="148"/>
                  <a:pt x="328" y="148"/>
                  <a:pt x="328" y="148"/>
                </a:cubicBezTo>
                <a:cubicBezTo>
                  <a:pt x="327" y="148"/>
                  <a:pt x="326" y="148"/>
                  <a:pt x="325" y="148"/>
                </a:cubicBezTo>
                <a:cubicBezTo>
                  <a:pt x="325" y="148"/>
                  <a:pt x="324" y="147"/>
                  <a:pt x="324" y="147"/>
                </a:cubicBezTo>
                <a:cubicBezTo>
                  <a:pt x="323" y="146"/>
                  <a:pt x="322" y="146"/>
                  <a:pt x="322" y="145"/>
                </a:cubicBezTo>
                <a:cubicBezTo>
                  <a:pt x="322" y="145"/>
                  <a:pt x="322" y="145"/>
                  <a:pt x="322" y="145"/>
                </a:cubicBezTo>
                <a:cubicBezTo>
                  <a:pt x="321" y="146"/>
                  <a:pt x="320" y="147"/>
                  <a:pt x="319" y="149"/>
                </a:cubicBezTo>
                <a:cubicBezTo>
                  <a:pt x="317" y="150"/>
                  <a:pt x="316" y="152"/>
                  <a:pt x="314" y="154"/>
                </a:cubicBezTo>
                <a:cubicBezTo>
                  <a:pt x="314" y="155"/>
                  <a:pt x="314" y="155"/>
                  <a:pt x="314" y="155"/>
                </a:cubicBezTo>
                <a:cubicBezTo>
                  <a:pt x="314" y="155"/>
                  <a:pt x="314" y="155"/>
                  <a:pt x="314" y="155"/>
                </a:cubicBezTo>
                <a:cubicBezTo>
                  <a:pt x="313" y="156"/>
                  <a:pt x="313" y="156"/>
                  <a:pt x="313" y="156"/>
                </a:cubicBezTo>
                <a:cubicBezTo>
                  <a:pt x="313" y="156"/>
                  <a:pt x="313" y="156"/>
                  <a:pt x="313" y="156"/>
                </a:cubicBezTo>
                <a:cubicBezTo>
                  <a:pt x="313" y="156"/>
                  <a:pt x="313" y="156"/>
                  <a:pt x="313" y="156"/>
                </a:cubicBezTo>
                <a:cubicBezTo>
                  <a:pt x="312" y="157"/>
                  <a:pt x="311" y="158"/>
                  <a:pt x="309" y="157"/>
                </a:cubicBezTo>
                <a:cubicBezTo>
                  <a:pt x="308" y="156"/>
                  <a:pt x="308" y="156"/>
                  <a:pt x="307" y="155"/>
                </a:cubicBezTo>
                <a:cubicBezTo>
                  <a:pt x="306" y="153"/>
                  <a:pt x="306" y="151"/>
                  <a:pt x="305" y="149"/>
                </a:cubicBezTo>
                <a:cubicBezTo>
                  <a:pt x="305" y="146"/>
                  <a:pt x="304" y="142"/>
                  <a:pt x="303" y="139"/>
                </a:cubicBezTo>
                <a:cubicBezTo>
                  <a:pt x="303" y="135"/>
                  <a:pt x="302" y="131"/>
                  <a:pt x="301" y="128"/>
                </a:cubicBezTo>
                <a:cubicBezTo>
                  <a:pt x="301" y="128"/>
                  <a:pt x="301" y="127"/>
                  <a:pt x="301" y="127"/>
                </a:cubicBezTo>
                <a:cubicBezTo>
                  <a:pt x="300" y="127"/>
                  <a:pt x="300" y="128"/>
                  <a:pt x="299" y="129"/>
                </a:cubicBezTo>
                <a:cubicBezTo>
                  <a:pt x="295" y="134"/>
                  <a:pt x="292" y="141"/>
                  <a:pt x="289" y="147"/>
                </a:cubicBezTo>
                <a:cubicBezTo>
                  <a:pt x="285" y="153"/>
                  <a:pt x="283" y="158"/>
                  <a:pt x="280" y="164"/>
                </a:cubicBezTo>
                <a:cubicBezTo>
                  <a:pt x="279" y="166"/>
                  <a:pt x="277" y="166"/>
                  <a:pt x="275" y="166"/>
                </a:cubicBezTo>
                <a:cubicBezTo>
                  <a:pt x="273" y="165"/>
                  <a:pt x="272" y="163"/>
                  <a:pt x="273" y="161"/>
                </a:cubicBezTo>
                <a:cubicBezTo>
                  <a:pt x="273" y="161"/>
                  <a:pt x="273" y="161"/>
                  <a:pt x="273" y="161"/>
                </a:cubicBezTo>
                <a:cubicBezTo>
                  <a:pt x="273" y="160"/>
                  <a:pt x="273" y="160"/>
                  <a:pt x="273" y="160"/>
                </a:cubicBezTo>
                <a:cubicBezTo>
                  <a:pt x="275" y="154"/>
                  <a:pt x="276" y="148"/>
                  <a:pt x="277" y="141"/>
                </a:cubicBezTo>
                <a:cubicBezTo>
                  <a:pt x="278" y="140"/>
                  <a:pt x="278" y="138"/>
                  <a:pt x="279" y="136"/>
                </a:cubicBezTo>
                <a:cubicBezTo>
                  <a:pt x="279" y="135"/>
                  <a:pt x="279" y="134"/>
                  <a:pt x="279" y="133"/>
                </a:cubicBezTo>
                <a:cubicBezTo>
                  <a:pt x="275" y="137"/>
                  <a:pt x="270" y="142"/>
                  <a:pt x="265" y="147"/>
                </a:cubicBezTo>
                <a:cubicBezTo>
                  <a:pt x="264" y="148"/>
                  <a:pt x="263" y="149"/>
                  <a:pt x="262" y="150"/>
                </a:cubicBezTo>
                <a:cubicBezTo>
                  <a:pt x="260" y="159"/>
                  <a:pt x="257" y="167"/>
                  <a:pt x="255" y="176"/>
                </a:cubicBezTo>
                <a:cubicBezTo>
                  <a:pt x="252" y="185"/>
                  <a:pt x="250" y="193"/>
                  <a:pt x="247" y="201"/>
                </a:cubicBezTo>
                <a:cubicBezTo>
                  <a:pt x="249" y="201"/>
                  <a:pt x="250" y="200"/>
                  <a:pt x="251" y="200"/>
                </a:cubicBezTo>
                <a:cubicBezTo>
                  <a:pt x="275" y="193"/>
                  <a:pt x="303" y="187"/>
                  <a:pt x="334" y="182"/>
                </a:cubicBezTo>
                <a:cubicBezTo>
                  <a:pt x="364" y="177"/>
                  <a:pt x="396" y="174"/>
                  <a:pt x="425" y="173"/>
                </a:cubicBezTo>
                <a:cubicBezTo>
                  <a:pt x="453" y="171"/>
                  <a:pt x="479" y="172"/>
                  <a:pt x="498" y="173"/>
                </a:cubicBezTo>
                <a:cubicBezTo>
                  <a:pt x="503" y="173"/>
                  <a:pt x="507" y="173"/>
                  <a:pt x="511" y="174"/>
                </a:cubicBezTo>
                <a:cubicBezTo>
                  <a:pt x="512" y="174"/>
                  <a:pt x="514" y="174"/>
                  <a:pt x="516" y="175"/>
                </a:cubicBezTo>
                <a:cubicBezTo>
                  <a:pt x="516" y="175"/>
                  <a:pt x="516" y="175"/>
                  <a:pt x="516" y="175"/>
                </a:cubicBezTo>
                <a:cubicBezTo>
                  <a:pt x="516" y="175"/>
                  <a:pt x="517" y="175"/>
                  <a:pt x="517" y="175"/>
                </a:cubicBezTo>
                <a:cubicBezTo>
                  <a:pt x="516" y="176"/>
                  <a:pt x="516" y="176"/>
                  <a:pt x="516" y="176"/>
                </a:cubicBezTo>
                <a:cubicBezTo>
                  <a:pt x="516" y="176"/>
                  <a:pt x="516" y="176"/>
                  <a:pt x="515" y="176"/>
                </a:cubicBezTo>
                <a:cubicBezTo>
                  <a:pt x="515" y="177"/>
                  <a:pt x="514" y="177"/>
                  <a:pt x="513" y="177"/>
                </a:cubicBezTo>
                <a:cubicBezTo>
                  <a:pt x="511" y="178"/>
                  <a:pt x="509" y="178"/>
                  <a:pt x="508" y="179"/>
                </a:cubicBezTo>
                <a:cubicBezTo>
                  <a:pt x="506" y="179"/>
                  <a:pt x="506" y="179"/>
                  <a:pt x="506" y="179"/>
                </a:cubicBezTo>
                <a:cubicBezTo>
                  <a:pt x="506" y="179"/>
                  <a:pt x="506" y="179"/>
                  <a:pt x="508" y="179"/>
                </a:cubicBezTo>
                <a:cubicBezTo>
                  <a:pt x="509" y="178"/>
                  <a:pt x="511" y="178"/>
                  <a:pt x="513" y="177"/>
                </a:cubicBezTo>
                <a:cubicBezTo>
                  <a:pt x="514" y="177"/>
                  <a:pt x="514" y="176"/>
                  <a:pt x="515" y="176"/>
                </a:cubicBezTo>
                <a:cubicBezTo>
                  <a:pt x="515" y="176"/>
                  <a:pt x="516" y="176"/>
                  <a:pt x="516" y="175"/>
                </a:cubicBezTo>
                <a:cubicBezTo>
                  <a:pt x="516" y="175"/>
                  <a:pt x="516" y="175"/>
                  <a:pt x="516" y="175"/>
                </a:cubicBezTo>
                <a:cubicBezTo>
                  <a:pt x="514" y="175"/>
                  <a:pt x="512" y="175"/>
                  <a:pt x="510" y="175"/>
                </a:cubicBezTo>
                <a:cubicBezTo>
                  <a:pt x="507" y="174"/>
                  <a:pt x="503" y="174"/>
                  <a:pt x="498" y="174"/>
                </a:cubicBezTo>
                <a:cubicBezTo>
                  <a:pt x="479" y="174"/>
                  <a:pt x="453" y="174"/>
                  <a:pt x="425" y="177"/>
                </a:cubicBezTo>
                <a:cubicBezTo>
                  <a:pt x="396" y="179"/>
                  <a:pt x="365" y="183"/>
                  <a:pt x="335" y="188"/>
                </a:cubicBezTo>
                <a:cubicBezTo>
                  <a:pt x="305" y="194"/>
                  <a:pt x="276" y="201"/>
                  <a:pt x="254" y="207"/>
                </a:cubicBezTo>
                <a:cubicBezTo>
                  <a:pt x="251" y="208"/>
                  <a:pt x="247" y="209"/>
                  <a:pt x="244" y="210"/>
                </a:cubicBezTo>
                <a:cubicBezTo>
                  <a:pt x="242" y="215"/>
                  <a:pt x="241" y="219"/>
                  <a:pt x="239" y="223"/>
                </a:cubicBezTo>
                <a:cubicBezTo>
                  <a:pt x="233" y="234"/>
                  <a:pt x="227" y="246"/>
                  <a:pt x="217" y="257"/>
                </a:cubicBezTo>
                <a:cubicBezTo>
                  <a:pt x="212" y="263"/>
                  <a:pt x="207" y="268"/>
                  <a:pt x="200" y="273"/>
                </a:cubicBezTo>
                <a:cubicBezTo>
                  <a:pt x="197" y="275"/>
                  <a:pt x="193" y="276"/>
                  <a:pt x="188" y="277"/>
                </a:cubicBezTo>
                <a:cubicBezTo>
                  <a:pt x="184" y="277"/>
                  <a:pt x="184" y="277"/>
                  <a:pt x="184" y="277"/>
                </a:cubicBezTo>
                <a:cubicBezTo>
                  <a:pt x="184" y="277"/>
                  <a:pt x="184" y="277"/>
                  <a:pt x="184" y="277"/>
                </a:cubicBezTo>
                <a:cubicBezTo>
                  <a:pt x="183" y="277"/>
                  <a:pt x="183" y="277"/>
                  <a:pt x="183" y="277"/>
                </a:cubicBezTo>
                <a:cubicBezTo>
                  <a:pt x="183" y="277"/>
                  <a:pt x="183" y="277"/>
                  <a:pt x="183" y="277"/>
                </a:cubicBezTo>
                <a:cubicBezTo>
                  <a:pt x="183" y="277"/>
                  <a:pt x="183" y="277"/>
                  <a:pt x="183" y="277"/>
                </a:cubicBezTo>
                <a:cubicBezTo>
                  <a:pt x="183" y="276"/>
                  <a:pt x="183" y="276"/>
                  <a:pt x="183" y="276"/>
                </a:cubicBezTo>
                <a:cubicBezTo>
                  <a:pt x="182" y="276"/>
                  <a:pt x="182" y="276"/>
                  <a:pt x="181" y="276"/>
                </a:cubicBezTo>
                <a:cubicBezTo>
                  <a:pt x="179" y="275"/>
                  <a:pt x="177" y="274"/>
                  <a:pt x="175" y="272"/>
                </a:cubicBezTo>
                <a:cubicBezTo>
                  <a:pt x="171" y="269"/>
                  <a:pt x="169" y="265"/>
                  <a:pt x="168" y="261"/>
                </a:cubicBezTo>
                <a:cubicBezTo>
                  <a:pt x="166" y="257"/>
                  <a:pt x="166" y="253"/>
                  <a:pt x="166" y="249"/>
                </a:cubicBezTo>
                <a:cubicBezTo>
                  <a:pt x="166" y="245"/>
                  <a:pt x="167" y="241"/>
                  <a:pt x="168" y="237"/>
                </a:cubicBezTo>
                <a:cubicBezTo>
                  <a:pt x="142" y="248"/>
                  <a:pt x="116" y="259"/>
                  <a:pt x="92" y="271"/>
                </a:cubicBezTo>
                <a:cubicBezTo>
                  <a:pt x="66" y="283"/>
                  <a:pt x="43" y="295"/>
                  <a:pt x="27" y="304"/>
                </a:cubicBezTo>
                <a:cubicBezTo>
                  <a:pt x="10" y="313"/>
                  <a:pt x="0" y="319"/>
                  <a:pt x="0" y="319"/>
                </a:cubicBezTo>
                <a:cubicBezTo>
                  <a:pt x="0" y="319"/>
                  <a:pt x="10" y="313"/>
                  <a:pt x="26" y="303"/>
                </a:cubicBezTo>
                <a:cubicBezTo>
                  <a:pt x="42" y="294"/>
                  <a:pt x="64" y="281"/>
                  <a:pt x="90" y="267"/>
                </a:cubicBezTo>
                <a:cubicBezTo>
                  <a:pt x="93" y="266"/>
                  <a:pt x="95" y="265"/>
                  <a:pt x="98" y="263"/>
                </a:cubicBezTo>
                <a:cubicBezTo>
                  <a:pt x="93" y="265"/>
                  <a:pt x="89" y="267"/>
                  <a:pt x="84" y="268"/>
                </a:cubicBezTo>
                <a:cubicBezTo>
                  <a:pt x="79" y="269"/>
                  <a:pt x="74" y="270"/>
                  <a:pt x="68" y="270"/>
                </a:cubicBezTo>
                <a:cubicBezTo>
                  <a:pt x="63" y="270"/>
                  <a:pt x="58" y="270"/>
                  <a:pt x="52" y="269"/>
                </a:cubicBezTo>
                <a:cubicBezTo>
                  <a:pt x="51" y="269"/>
                  <a:pt x="50" y="268"/>
                  <a:pt x="48" y="268"/>
                </a:cubicBezTo>
                <a:cubicBezTo>
                  <a:pt x="48" y="268"/>
                  <a:pt x="48" y="268"/>
                  <a:pt x="47" y="268"/>
                </a:cubicBezTo>
                <a:cubicBezTo>
                  <a:pt x="44" y="266"/>
                  <a:pt x="40" y="264"/>
                  <a:pt x="37" y="261"/>
                </a:cubicBezTo>
                <a:cubicBezTo>
                  <a:pt x="34" y="257"/>
                  <a:pt x="33" y="252"/>
                  <a:pt x="33" y="247"/>
                </a:cubicBezTo>
                <a:cubicBezTo>
                  <a:pt x="33" y="242"/>
                  <a:pt x="34" y="237"/>
                  <a:pt x="36" y="233"/>
                </a:cubicBezTo>
                <a:cubicBezTo>
                  <a:pt x="40" y="223"/>
                  <a:pt x="47" y="215"/>
                  <a:pt x="55" y="207"/>
                </a:cubicBezTo>
                <a:cubicBezTo>
                  <a:pt x="62" y="199"/>
                  <a:pt x="71" y="193"/>
                  <a:pt x="80" y="187"/>
                </a:cubicBezTo>
                <a:cubicBezTo>
                  <a:pt x="98" y="175"/>
                  <a:pt x="116" y="165"/>
                  <a:pt x="131" y="158"/>
                </a:cubicBezTo>
                <a:cubicBezTo>
                  <a:pt x="140" y="154"/>
                  <a:pt x="151" y="149"/>
                  <a:pt x="163" y="145"/>
                </a:cubicBezTo>
                <a:cubicBezTo>
                  <a:pt x="157" y="144"/>
                  <a:pt x="150" y="142"/>
                  <a:pt x="143" y="141"/>
                </a:cubicBezTo>
                <a:cubicBezTo>
                  <a:pt x="134" y="139"/>
                  <a:pt x="125" y="137"/>
                  <a:pt x="115" y="133"/>
                </a:cubicBezTo>
                <a:cubicBezTo>
                  <a:pt x="114" y="133"/>
                  <a:pt x="114" y="133"/>
                  <a:pt x="114" y="133"/>
                </a:cubicBezTo>
                <a:cubicBezTo>
                  <a:pt x="113" y="132"/>
                  <a:pt x="113" y="132"/>
                  <a:pt x="112" y="132"/>
                </a:cubicBezTo>
                <a:cubicBezTo>
                  <a:pt x="111" y="131"/>
                  <a:pt x="110" y="130"/>
                  <a:pt x="109" y="129"/>
                </a:cubicBezTo>
                <a:cubicBezTo>
                  <a:pt x="107" y="127"/>
                  <a:pt x="105" y="124"/>
                  <a:pt x="105" y="121"/>
                </a:cubicBezTo>
                <a:cubicBezTo>
                  <a:pt x="106" y="116"/>
                  <a:pt x="109" y="112"/>
                  <a:pt x="112" y="108"/>
                </a:cubicBezTo>
                <a:cubicBezTo>
                  <a:pt x="118" y="102"/>
                  <a:pt x="124" y="98"/>
                  <a:pt x="130" y="94"/>
                </a:cubicBezTo>
                <a:cubicBezTo>
                  <a:pt x="132" y="93"/>
                  <a:pt x="134" y="92"/>
                  <a:pt x="136" y="90"/>
                </a:cubicBezTo>
                <a:cubicBezTo>
                  <a:pt x="142" y="87"/>
                  <a:pt x="142" y="87"/>
                  <a:pt x="142" y="87"/>
                </a:cubicBezTo>
                <a:cubicBezTo>
                  <a:pt x="146" y="84"/>
                  <a:pt x="150" y="82"/>
                  <a:pt x="154" y="80"/>
                </a:cubicBezTo>
                <a:cubicBezTo>
                  <a:pt x="162" y="77"/>
                  <a:pt x="169" y="74"/>
                  <a:pt x="175" y="73"/>
                </a:cubicBezTo>
                <a:cubicBezTo>
                  <a:pt x="175" y="73"/>
                  <a:pt x="175" y="73"/>
                  <a:pt x="176" y="73"/>
                </a:cubicBezTo>
                <a:cubicBezTo>
                  <a:pt x="177" y="73"/>
                  <a:pt x="177" y="73"/>
                  <a:pt x="177" y="73"/>
                </a:cubicBezTo>
                <a:cubicBezTo>
                  <a:pt x="179" y="73"/>
                  <a:pt x="179" y="73"/>
                  <a:pt x="179" y="73"/>
                </a:cubicBezTo>
                <a:cubicBezTo>
                  <a:pt x="180" y="73"/>
                  <a:pt x="181" y="73"/>
                  <a:pt x="182" y="73"/>
                </a:cubicBezTo>
                <a:cubicBezTo>
                  <a:pt x="184" y="73"/>
                  <a:pt x="185" y="73"/>
                  <a:pt x="186" y="74"/>
                </a:cubicBezTo>
                <a:cubicBezTo>
                  <a:pt x="188" y="74"/>
                  <a:pt x="189" y="74"/>
                  <a:pt x="190" y="75"/>
                </a:cubicBezTo>
                <a:cubicBezTo>
                  <a:pt x="191" y="75"/>
                  <a:pt x="192" y="76"/>
                  <a:pt x="193" y="76"/>
                </a:cubicBezTo>
                <a:cubicBezTo>
                  <a:pt x="194" y="77"/>
                  <a:pt x="195" y="78"/>
                  <a:pt x="196" y="79"/>
                </a:cubicBezTo>
                <a:cubicBezTo>
                  <a:pt x="196" y="79"/>
                  <a:pt x="196" y="79"/>
                  <a:pt x="196" y="79"/>
                </a:cubicBezTo>
                <a:cubicBezTo>
                  <a:pt x="199" y="77"/>
                  <a:pt x="201" y="77"/>
                  <a:pt x="203" y="76"/>
                </a:cubicBezTo>
                <a:cubicBezTo>
                  <a:pt x="207" y="74"/>
                  <a:pt x="212" y="72"/>
                  <a:pt x="216" y="70"/>
                </a:cubicBezTo>
                <a:cubicBezTo>
                  <a:pt x="253" y="55"/>
                  <a:pt x="295" y="48"/>
                  <a:pt x="332" y="48"/>
                </a:cubicBezTo>
                <a:cubicBezTo>
                  <a:pt x="341" y="48"/>
                  <a:pt x="350" y="48"/>
                  <a:pt x="359" y="48"/>
                </a:cubicBezTo>
                <a:cubicBezTo>
                  <a:pt x="364" y="49"/>
                  <a:pt x="370" y="49"/>
                  <a:pt x="375" y="49"/>
                </a:cubicBezTo>
                <a:cubicBezTo>
                  <a:pt x="377" y="43"/>
                  <a:pt x="380" y="36"/>
                  <a:pt x="382" y="30"/>
                </a:cubicBezTo>
                <a:cubicBezTo>
                  <a:pt x="386" y="21"/>
                  <a:pt x="392" y="13"/>
                  <a:pt x="398" y="7"/>
                </a:cubicBezTo>
                <a:cubicBezTo>
                  <a:pt x="399" y="5"/>
                  <a:pt x="401" y="4"/>
                  <a:pt x="403" y="2"/>
                </a:cubicBezTo>
                <a:cubicBezTo>
                  <a:pt x="405" y="1"/>
                  <a:pt x="407" y="0"/>
                  <a:pt x="410" y="1"/>
                </a:cubicBezTo>
                <a:cubicBezTo>
                  <a:pt x="410" y="1"/>
                  <a:pt x="411" y="2"/>
                  <a:pt x="411" y="2"/>
                </a:cubicBezTo>
                <a:cubicBezTo>
                  <a:pt x="412" y="3"/>
                  <a:pt x="412" y="3"/>
                  <a:pt x="413" y="4"/>
                </a:cubicBezTo>
                <a:cubicBezTo>
                  <a:pt x="413" y="5"/>
                  <a:pt x="414" y="5"/>
                  <a:pt x="414" y="6"/>
                </a:cubicBezTo>
                <a:cubicBezTo>
                  <a:pt x="415" y="9"/>
                  <a:pt x="415" y="12"/>
                  <a:pt x="414" y="14"/>
                </a:cubicBezTo>
                <a:cubicBezTo>
                  <a:pt x="414" y="17"/>
                  <a:pt x="414" y="19"/>
                  <a:pt x="414" y="22"/>
                </a:cubicBezTo>
                <a:cubicBezTo>
                  <a:pt x="413" y="27"/>
                  <a:pt x="411" y="32"/>
                  <a:pt x="410" y="37"/>
                </a:cubicBezTo>
                <a:cubicBezTo>
                  <a:pt x="409" y="42"/>
                  <a:pt x="406" y="46"/>
                  <a:pt x="404" y="51"/>
                </a:cubicBezTo>
                <a:cubicBezTo>
                  <a:pt x="404" y="52"/>
                  <a:pt x="404" y="52"/>
                  <a:pt x="404" y="53"/>
                </a:cubicBezTo>
                <a:cubicBezTo>
                  <a:pt x="405" y="53"/>
                  <a:pt x="406" y="53"/>
                  <a:pt x="406" y="53"/>
                </a:cubicBezTo>
                <a:cubicBezTo>
                  <a:pt x="413" y="55"/>
                  <a:pt x="420" y="55"/>
                  <a:pt x="426" y="57"/>
                </a:cubicBezTo>
                <a:cubicBezTo>
                  <a:pt x="428" y="58"/>
                  <a:pt x="431" y="58"/>
                  <a:pt x="433" y="59"/>
                </a:cubicBezTo>
                <a:cubicBezTo>
                  <a:pt x="434" y="59"/>
                  <a:pt x="434" y="59"/>
                  <a:pt x="435" y="59"/>
                </a:cubicBezTo>
                <a:cubicBezTo>
                  <a:pt x="436" y="58"/>
                  <a:pt x="437" y="58"/>
                  <a:pt x="439" y="58"/>
                </a:cubicBezTo>
                <a:cubicBezTo>
                  <a:pt x="441" y="57"/>
                  <a:pt x="443" y="57"/>
                  <a:pt x="445" y="56"/>
                </a:cubicBezTo>
                <a:cubicBezTo>
                  <a:pt x="450" y="55"/>
                  <a:pt x="454" y="55"/>
                  <a:pt x="457" y="54"/>
                </a:cubicBezTo>
                <a:cubicBezTo>
                  <a:pt x="485" y="50"/>
                  <a:pt x="511" y="52"/>
                  <a:pt x="529" y="56"/>
                </a:cubicBezTo>
                <a:cubicBezTo>
                  <a:pt x="548" y="60"/>
                  <a:pt x="558" y="66"/>
                  <a:pt x="557" y="67"/>
                </a:cubicBezTo>
                <a:cubicBezTo>
                  <a:pt x="557" y="68"/>
                  <a:pt x="546" y="64"/>
                  <a:pt x="528" y="61"/>
                </a:cubicBezTo>
                <a:cubicBezTo>
                  <a:pt x="511" y="59"/>
                  <a:pt x="485" y="58"/>
                  <a:pt x="458" y="62"/>
                </a:cubicBezTo>
                <a:cubicBezTo>
                  <a:pt x="455" y="62"/>
                  <a:pt x="452" y="63"/>
                  <a:pt x="448" y="64"/>
                </a:cubicBezTo>
                <a:cubicBezTo>
                  <a:pt x="457" y="67"/>
                  <a:pt x="462" y="69"/>
                  <a:pt x="462" y="69"/>
                </a:cubicBezTo>
                <a:cubicBezTo>
                  <a:pt x="462" y="69"/>
                  <a:pt x="457" y="67"/>
                  <a:pt x="447" y="64"/>
                </a:cubicBezTo>
                <a:cubicBezTo>
                  <a:pt x="447" y="64"/>
                  <a:pt x="447" y="64"/>
                  <a:pt x="447" y="64"/>
                </a:cubicBezTo>
                <a:cubicBezTo>
                  <a:pt x="445" y="64"/>
                  <a:pt x="442" y="65"/>
                  <a:pt x="440" y="65"/>
                </a:cubicBezTo>
                <a:cubicBezTo>
                  <a:pt x="439" y="65"/>
                  <a:pt x="438" y="66"/>
                  <a:pt x="437" y="66"/>
                </a:cubicBezTo>
                <a:cubicBezTo>
                  <a:pt x="436" y="66"/>
                  <a:pt x="434" y="66"/>
                  <a:pt x="433" y="67"/>
                </a:cubicBezTo>
                <a:cubicBezTo>
                  <a:pt x="424" y="69"/>
                  <a:pt x="413" y="71"/>
                  <a:pt x="401" y="75"/>
                </a:cubicBezTo>
                <a:cubicBezTo>
                  <a:pt x="398" y="76"/>
                  <a:pt x="394" y="77"/>
                  <a:pt x="390" y="78"/>
                </a:cubicBezTo>
                <a:cubicBezTo>
                  <a:pt x="385" y="88"/>
                  <a:pt x="379" y="97"/>
                  <a:pt x="373" y="106"/>
                </a:cubicBezTo>
                <a:cubicBezTo>
                  <a:pt x="371" y="109"/>
                  <a:pt x="368" y="113"/>
                  <a:pt x="366" y="117"/>
                </a:cubicBezTo>
                <a:cubicBezTo>
                  <a:pt x="365" y="121"/>
                  <a:pt x="365" y="125"/>
                  <a:pt x="364" y="130"/>
                </a:cubicBezTo>
                <a:cubicBezTo>
                  <a:pt x="364" y="132"/>
                  <a:pt x="364" y="134"/>
                  <a:pt x="363" y="137"/>
                </a:cubicBezTo>
                <a:cubicBezTo>
                  <a:pt x="363" y="138"/>
                  <a:pt x="363" y="139"/>
                  <a:pt x="364" y="140"/>
                </a:cubicBezTo>
                <a:cubicBezTo>
                  <a:pt x="364" y="140"/>
                  <a:pt x="364" y="140"/>
                  <a:pt x="364" y="140"/>
                </a:cubicBezTo>
                <a:cubicBezTo>
                  <a:pt x="364" y="140"/>
                  <a:pt x="364" y="140"/>
                  <a:pt x="364" y="140"/>
                </a:cubicBezTo>
                <a:cubicBezTo>
                  <a:pt x="364" y="140"/>
                  <a:pt x="364" y="140"/>
                  <a:pt x="364" y="140"/>
                </a:cubicBezTo>
                <a:cubicBezTo>
                  <a:pt x="364" y="141"/>
                  <a:pt x="364" y="141"/>
                  <a:pt x="364" y="141"/>
                </a:cubicBezTo>
                <a:cubicBezTo>
                  <a:pt x="364" y="141"/>
                  <a:pt x="364" y="141"/>
                  <a:pt x="364" y="141"/>
                </a:cubicBezTo>
                <a:cubicBezTo>
                  <a:pt x="365" y="141"/>
                  <a:pt x="365" y="141"/>
                  <a:pt x="365" y="141"/>
                </a:cubicBezTo>
                <a:cubicBezTo>
                  <a:pt x="365" y="142"/>
                  <a:pt x="366" y="142"/>
                  <a:pt x="366" y="142"/>
                </a:cubicBezTo>
                <a:cubicBezTo>
                  <a:pt x="367" y="142"/>
                  <a:pt x="367" y="142"/>
                  <a:pt x="368" y="142"/>
                </a:cubicBezTo>
                <a:cubicBezTo>
                  <a:pt x="368" y="142"/>
                  <a:pt x="368" y="141"/>
                  <a:pt x="369" y="141"/>
                </a:cubicBezTo>
                <a:cubicBezTo>
                  <a:pt x="371" y="141"/>
                  <a:pt x="373" y="140"/>
                  <a:pt x="375" y="139"/>
                </a:cubicBezTo>
                <a:cubicBezTo>
                  <a:pt x="378" y="137"/>
                  <a:pt x="381" y="134"/>
                  <a:pt x="383" y="132"/>
                </a:cubicBezTo>
                <a:cubicBezTo>
                  <a:pt x="383" y="132"/>
                  <a:pt x="383" y="132"/>
                  <a:pt x="383" y="132"/>
                </a:cubicBezTo>
                <a:cubicBezTo>
                  <a:pt x="383" y="130"/>
                  <a:pt x="383" y="129"/>
                  <a:pt x="383" y="128"/>
                </a:cubicBezTo>
                <a:cubicBezTo>
                  <a:pt x="384" y="123"/>
                  <a:pt x="385" y="117"/>
                  <a:pt x="387" y="112"/>
                </a:cubicBezTo>
                <a:cubicBezTo>
                  <a:pt x="390" y="107"/>
                  <a:pt x="393" y="101"/>
                  <a:pt x="396" y="96"/>
                </a:cubicBezTo>
                <a:cubicBezTo>
                  <a:pt x="397" y="95"/>
                  <a:pt x="398" y="94"/>
                  <a:pt x="400" y="92"/>
                </a:cubicBezTo>
                <a:cubicBezTo>
                  <a:pt x="400" y="92"/>
                  <a:pt x="400" y="92"/>
                  <a:pt x="401" y="92"/>
                </a:cubicBezTo>
                <a:cubicBezTo>
                  <a:pt x="401" y="92"/>
                  <a:pt x="401" y="92"/>
                  <a:pt x="401" y="92"/>
                </a:cubicBezTo>
                <a:cubicBezTo>
                  <a:pt x="401" y="92"/>
                  <a:pt x="402" y="92"/>
                  <a:pt x="402" y="92"/>
                </a:cubicBezTo>
                <a:cubicBezTo>
                  <a:pt x="403" y="91"/>
                  <a:pt x="404" y="92"/>
                  <a:pt x="405" y="93"/>
                </a:cubicBezTo>
                <a:cubicBezTo>
                  <a:pt x="405" y="93"/>
                  <a:pt x="406" y="94"/>
                  <a:pt x="406" y="94"/>
                </a:cubicBezTo>
                <a:cubicBezTo>
                  <a:pt x="406" y="95"/>
                  <a:pt x="406" y="95"/>
                  <a:pt x="406" y="95"/>
                </a:cubicBezTo>
                <a:cubicBezTo>
                  <a:pt x="406" y="96"/>
                  <a:pt x="406" y="96"/>
                  <a:pt x="406" y="96"/>
                </a:cubicBezTo>
                <a:cubicBezTo>
                  <a:pt x="406" y="96"/>
                  <a:pt x="406" y="96"/>
                  <a:pt x="406" y="97"/>
                </a:cubicBezTo>
                <a:cubicBezTo>
                  <a:pt x="406" y="98"/>
                  <a:pt x="405" y="98"/>
                  <a:pt x="405" y="99"/>
                </a:cubicBezTo>
                <a:cubicBezTo>
                  <a:pt x="404" y="102"/>
                  <a:pt x="403" y="105"/>
                  <a:pt x="401" y="108"/>
                </a:cubicBezTo>
                <a:cubicBezTo>
                  <a:pt x="399" y="113"/>
                  <a:pt x="396" y="118"/>
                  <a:pt x="393" y="123"/>
                </a:cubicBezTo>
                <a:cubicBezTo>
                  <a:pt x="392" y="124"/>
                  <a:pt x="392" y="125"/>
                  <a:pt x="391" y="126"/>
                </a:cubicBezTo>
                <a:cubicBezTo>
                  <a:pt x="391" y="127"/>
                  <a:pt x="391" y="128"/>
                  <a:pt x="391" y="128"/>
                </a:cubicBezTo>
                <a:cubicBezTo>
                  <a:pt x="391" y="130"/>
                  <a:pt x="391" y="133"/>
                  <a:pt x="391" y="134"/>
                </a:cubicBezTo>
                <a:cubicBezTo>
                  <a:pt x="391" y="135"/>
                  <a:pt x="391" y="136"/>
                  <a:pt x="392" y="136"/>
                </a:cubicBezTo>
                <a:cubicBezTo>
                  <a:pt x="392" y="136"/>
                  <a:pt x="391" y="136"/>
                  <a:pt x="392" y="136"/>
                </a:cubicBezTo>
                <a:cubicBezTo>
                  <a:pt x="393" y="136"/>
                  <a:pt x="393" y="136"/>
                  <a:pt x="393" y="136"/>
                </a:cubicBezTo>
                <a:cubicBezTo>
                  <a:pt x="395" y="135"/>
                  <a:pt x="395" y="135"/>
                  <a:pt x="395" y="135"/>
                </a:cubicBezTo>
                <a:cubicBezTo>
                  <a:pt x="396" y="135"/>
                  <a:pt x="396" y="134"/>
                  <a:pt x="396" y="134"/>
                </a:cubicBezTo>
                <a:cubicBezTo>
                  <a:pt x="397" y="134"/>
                  <a:pt x="397" y="134"/>
                  <a:pt x="398" y="133"/>
                </a:cubicBezTo>
                <a:cubicBezTo>
                  <a:pt x="400" y="132"/>
                  <a:pt x="401" y="130"/>
                  <a:pt x="403" y="128"/>
                </a:cubicBezTo>
                <a:cubicBezTo>
                  <a:pt x="411" y="119"/>
                  <a:pt x="417" y="109"/>
                  <a:pt x="422" y="99"/>
                </a:cubicBezTo>
                <a:cubicBezTo>
                  <a:pt x="422" y="99"/>
                  <a:pt x="422" y="99"/>
                  <a:pt x="422" y="99"/>
                </a:cubicBezTo>
                <a:cubicBezTo>
                  <a:pt x="423" y="98"/>
                  <a:pt x="424" y="98"/>
                  <a:pt x="425" y="98"/>
                </a:cubicBezTo>
                <a:cubicBezTo>
                  <a:pt x="426" y="99"/>
                  <a:pt x="426" y="100"/>
                  <a:pt x="426" y="100"/>
                </a:cubicBezTo>
                <a:cubicBezTo>
                  <a:pt x="424" y="107"/>
                  <a:pt x="423" y="113"/>
                  <a:pt x="421" y="119"/>
                </a:cubicBezTo>
                <a:cubicBezTo>
                  <a:pt x="421" y="123"/>
                  <a:pt x="420" y="127"/>
                  <a:pt x="420" y="131"/>
                </a:cubicBezTo>
                <a:cubicBezTo>
                  <a:pt x="420" y="132"/>
                  <a:pt x="420" y="134"/>
                  <a:pt x="420" y="136"/>
                </a:cubicBezTo>
                <a:cubicBezTo>
                  <a:pt x="420" y="136"/>
                  <a:pt x="420" y="136"/>
                  <a:pt x="420" y="135"/>
                </a:cubicBezTo>
                <a:cubicBezTo>
                  <a:pt x="422" y="132"/>
                  <a:pt x="425" y="128"/>
                  <a:pt x="428" y="123"/>
                </a:cubicBezTo>
                <a:cubicBezTo>
                  <a:pt x="429" y="121"/>
                  <a:pt x="429" y="120"/>
                  <a:pt x="430" y="118"/>
                </a:cubicBezTo>
                <a:cubicBezTo>
                  <a:pt x="432" y="113"/>
                  <a:pt x="434" y="107"/>
                  <a:pt x="436" y="101"/>
                </a:cubicBezTo>
                <a:cubicBezTo>
                  <a:pt x="435" y="100"/>
                  <a:pt x="435" y="99"/>
                  <a:pt x="435" y="98"/>
                </a:cubicBezTo>
                <a:cubicBezTo>
                  <a:pt x="435" y="98"/>
                  <a:pt x="435" y="97"/>
                  <a:pt x="435" y="96"/>
                </a:cubicBezTo>
                <a:cubicBezTo>
                  <a:pt x="435" y="96"/>
                  <a:pt x="436" y="94"/>
                  <a:pt x="438" y="93"/>
                </a:cubicBezTo>
                <a:cubicBezTo>
                  <a:pt x="438" y="93"/>
                  <a:pt x="439" y="93"/>
                  <a:pt x="439" y="93"/>
                </a:cubicBezTo>
                <a:cubicBezTo>
                  <a:pt x="439" y="93"/>
                  <a:pt x="440" y="93"/>
                  <a:pt x="440" y="93"/>
                </a:cubicBezTo>
                <a:cubicBezTo>
                  <a:pt x="440" y="93"/>
                  <a:pt x="440" y="93"/>
                  <a:pt x="440" y="93"/>
                </a:cubicBezTo>
                <a:cubicBezTo>
                  <a:pt x="440" y="93"/>
                  <a:pt x="440" y="93"/>
                  <a:pt x="440" y="93"/>
                </a:cubicBezTo>
                <a:cubicBezTo>
                  <a:pt x="440" y="93"/>
                  <a:pt x="440" y="93"/>
                  <a:pt x="440" y="93"/>
                </a:cubicBezTo>
                <a:cubicBezTo>
                  <a:pt x="441" y="93"/>
                  <a:pt x="441" y="93"/>
                  <a:pt x="441" y="93"/>
                </a:cubicBezTo>
                <a:cubicBezTo>
                  <a:pt x="441" y="94"/>
                  <a:pt x="441" y="94"/>
                  <a:pt x="441" y="94"/>
                </a:cubicBezTo>
                <a:cubicBezTo>
                  <a:pt x="441" y="94"/>
                  <a:pt x="441" y="94"/>
                  <a:pt x="441" y="94"/>
                </a:cubicBezTo>
                <a:cubicBezTo>
                  <a:pt x="442" y="94"/>
                  <a:pt x="443" y="95"/>
                  <a:pt x="443" y="95"/>
                </a:cubicBezTo>
                <a:cubicBezTo>
                  <a:pt x="443" y="96"/>
                  <a:pt x="443" y="96"/>
                  <a:pt x="443" y="97"/>
                </a:cubicBezTo>
                <a:cubicBezTo>
                  <a:pt x="443" y="97"/>
                  <a:pt x="443" y="98"/>
                  <a:pt x="443" y="98"/>
                </a:cubicBezTo>
                <a:cubicBezTo>
                  <a:pt x="443" y="99"/>
                  <a:pt x="443" y="99"/>
                  <a:pt x="443" y="99"/>
                </a:cubicBezTo>
                <a:cubicBezTo>
                  <a:pt x="443" y="99"/>
                  <a:pt x="443" y="99"/>
                  <a:pt x="443" y="100"/>
                </a:cubicBezTo>
                <a:cubicBezTo>
                  <a:pt x="443" y="100"/>
                  <a:pt x="443" y="100"/>
                  <a:pt x="443" y="100"/>
                </a:cubicBezTo>
                <a:cubicBezTo>
                  <a:pt x="444" y="101"/>
                  <a:pt x="445" y="102"/>
                  <a:pt x="446" y="103"/>
                </a:cubicBezTo>
                <a:cubicBezTo>
                  <a:pt x="446" y="103"/>
                  <a:pt x="447" y="103"/>
                  <a:pt x="447" y="103"/>
                </a:cubicBezTo>
                <a:cubicBezTo>
                  <a:pt x="447" y="103"/>
                  <a:pt x="448" y="103"/>
                  <a:pt x="449" y="102"/>
                </a:cubicBezTo>
                <a:cubicBezTo>
                  <a:pt x="450" y="101"/>
                  <a:pt x="451" y="100"/>
                  <a:pt x="452" y="99"/>
                </a:cubicBezTo>
                <a:cubicBezTo>
                  <a:pt x="454" y="97"/>
                  <a:pt x="456" y="94"/>
                  <a:pt x="458" y="91"/>
                </a:cubicBezTo>
                <a:cubicBezTo>
                  <a:pt x="458" y="91"/>
                  <a:pt x="458" y="90"/>
                  <a:pt x="459" y="90"/>
                </a:cubicBezTo>
                <a:cubicBezTo>
                  <a:pt x="459" y="89"/>
                  <a:pt x="459" y="88"/>
                  <a:pt x="459" y="88"/>
                </a:cubicBezTo>
                <a:cubicBezTo>
                  <a:pt x="460" y="87"/>
                  <a:pt x="460" y="87"/>
                  <a:pt x="460" y="87"/>
                </a:cubicBezTo>
                <a:cubicBezTo>
                  <a:pt x="460" y="87"/>
                  <a:pt x="460" y="87"/>
                  <a:pt x="460" y="86"/>
                </a:cubicBezTo>
                <a:cubicBezTo>
                  <a:pt x="460" y="86"/>
                  <a:pt x="460" y="86"/>
                  <a:pt x="461" y="86"/>
                </a:cubicBezTo>
                <a:cubicBezTo>
                  <a:pt x="461" y="85"/>
                  <a:pt x="461" y="85"/>
                  <a:pt x="461" y="85"/>
                </a:cubicBezTo>
                <a:cubicBezTo>
                  <a:pt x="461" y="85"/>
                  <a:pt x="461" y="85"/>
                  <a:pt x="461" y="85"/>
                </a:cubicBezTo>
                <a:cubicBezTo>
                  <a:pt x="461" y="85"/>
                  <a:pt x="462" y="85"/>
                  <a:pt x="462" y="85"/>
                </a:cubicBezTo>
                <a:cubicBezTo>
                  <a:pt x="463" y="85"/>
                  <a:pt x="463" y="85"/>
                  <a:pt x="464" y="85"/>
                </a:cubicBezTo>
                <a:cubicBezTo>
                  <a:pt x="464" y="85"/>
                  <a:pt x="465" y="85"/>
                  <a:pt x="465" y="86"/>
                </a:cubicBezTo>
                <a:cubicBezTo>
                  <a:pt x="466" y="87"/>
                  <a:pt x="466" y="88"/>
                  <a:pt x="466" y="88"/>
                </a:cubicBezTo>
                <a:cubicBezTo>
                  <a:pt x="466" y="88"/>
                  <a:pt x="466" y="88"/>
                  <a:pt x="466" y="88"/>
                </a:cubicBezTo>
                <a:cubicBezTo>
                  <a:pt x="466" y="89"/>
                  <a:pt x="466" y="89"/>
                  <a:pt x="466" y="90"/>
                </a:cubicBezTo>
                <a:cubicBezTo>
                  <a:pt x="465" y="92"/>
                  <a:pt x="464" y="93"/>
                  <a:pt x="463" y="95"/>
                </a:cubicBezTo>
                <a:cubicBezTo>
                  <a:pt x="462" y="96"/>
                  <a:pt x="462" y="98"/>
                  <a:pt x="461" y="99"/>
                </a:cubicBezTo>
                <a:cubicBezTo>
                  <a:pt x="460" y="100"/>
                  <a:pt x="460" y="101"/>
                  <a:pt x="460" y="102"/>
                </a:cubicBezTo>
                <a:cubicBezTo>
                  <a:pt x="458" y="108"/>
                  <a:pt x="456" y="114"/>
                  <a:pt x="456" y="118"/>
                </a:cubicBezTo>
                <a:cubicBezTo>
                  <a:pt x="456" y="118"/>
                  <a:pt x="456" y="118"/>
                  <a:pt x="456" y="118"/>
                </a:cubicBezTo>
                <a:cubicBezTo>
                  <a:pt x="456" y="120"/>
                  <a:pt x="456" y="121"/>
                  <a:pt x="456" y="122"/>
                </a:cubicBezTo>
                <a:cubicBezTo>
                  <a:pt x="457" y="123"/>
                  <a:pt x="458" y="123"/>
                  <a:pt x="460" y="123"/>
                </a:cubicBezTo>
                <a:cubicBezTo>
                  <a:pt x="464" y="122"/>
                  <a:pt x="467" y="119"/>
                  <a:pt x="467" y="119"/>
                </a:cubicBezTo>
                <a:cubicBezTo>
                  <a:pt x="467" y="119"/>
                  <a:pt x="469" y="108"/>
                  <a:pt x="474" y="100"/>
                </a:cubicBezTo>
                <a:cubicBezTo>
                  <a:pt x="475" y="97"/>
                  <a:pt x="476" y="95"/>
                  <a:pt x="478" y="92"/>
                </a:cubicBezTo>
                <a:cubicBezTo>
                  <a:pt x="479" y="90"/>
                  <a:pt x="481" y="87"/>
                  <a:pt x="483" y="85"/>
                </a:cubicBezTo>
                <a:cubicBezTo>
                  <a:pt x="485" y="82"/>
                  <a:pt x="488" y="80"/>
                  <a:pt x="491" y="78"/>
                </a:cubicBezTo>
                <a:cubicBezTo>
                  <a:pt x="497" y="76"/>
                  <a:pt x="503" y="77"/>
                  <a:pt x="505" y="78"/>
                </a:cubicBezTo>
                <a:cubicBezTo>
                  <a:pt x="514" y="83"/>
                  <a:pt x="506" y="98"/>
                  <a:pt x="497" y="106"/>
                </a:cubicBezTo>
                <a:cubicBezTo>
                  <a:pt x="487" y="114"/>
                  <a:pt x="475" y="120"/>
                  <a:pt x="475" y="120"/>
                </a:cubicBezTo>
                <a:cubicBezTo>
                  <a:pt x="475" y="120"/>
                  <a:pt x="475" y="122"/>
                  <a:pt x="475" y="124"/>
                </a:cubicBezTo>
                <a:cubicBezTo>
                  <a:pt x="475" y="126"/>
                  <a:pt x="476" y="126"/>
                  <a:pt x="478" y="127"/>
                </a:cubicBezTo>
                <a:cubicBezTo>
                  <a:pt x="480" y="127"/>
                  <a:pt x="483" y="127"/>
                  <a:pt x="485" y="126"/>
                </a:cubicBezTo>
                <a:cubicBezTo>
                  <a:pt x="488" y="125"/>
                  <a:pt x="491" y="124"/>
                  <a:pt x="494" y="123"/>
                </a:cubicBezTo>
                <a:cubicBezTo>
                  <a:pt x="497" y="122"/>
                  <a:pt x="500" y="121"/>
                  <a:pt x="503" y="120"/>
                </a:cubicBezTo>
                <a:cubicBezTo>
                  <a:pt x="508" y="117"/>
                  <a:pt x="514" y="115"/>
                  <a:pt x="519" y="112"/>
                </a:cubicBezTo>
                <a:cubicBezTo>
                  <a:pt x="541" y="102"/>
                  <a:pt x="557" y="93"/>
                  <a:pt x="557" y="93"/>
                </a:cubicBezTo>
                <a:cubicBezTo>
                  <a:pt x="557" y="93"/>
                  <a:pt x="557" y="93"/>
                  <a:pt x="557" y="93"/>
                </a:cubicBezTo>
                <a:close/>
                <a:moveTo>
                  <a:pt x="476" y="116"/>
                </a:moveTo>
                <a:cubicBezTo>
                  <a:pt x="481" y="113"/>
                  <a:pt x="488" y="109"/>
                  <a:pt x="494" y="103"/>
                </a:cubicBezTo>
                <a:cubicBezTo>
                  <a:pt x="498" y="98"/>
                  <a:pt x="505" y="87"/>
                  <a:pt x="500" y="83"/>
                </a:cubicBezTo>
                <a:cubicBezTo>
                  <a:pt x="499" y="82"/>
                  <a:pt x="496" y="83"/>
                  <a:pt x="494" y="84"/>
                </a:cubicBezTo>
                <a:cubicBezTo>
                  <a:pt x="490" y="86"/>
                  <a:pt x="487" y="91"/>
                  <a:pt x="484" y="96"/>
                </a:cubicBezTo>
                <a:cubicBezTo>
                  <a:pt x="483" y="99"/>
                  <a:pt x="482" y="101"/>
                  <a:pt x="480" y="103"/>
                </a:cubicBezTo>
                <a:cubicBezTo>
                  <a:pt x="479" y="106"/>
                  <a:pt x="478" y="108"/>
                  <a:pt x="478" y="110"/>
                </a:cubicBezTo>
                <a:cubicBezTo>
                  <a:pt x="477" y="112"/>
                  <a:pt x="476" y="114"/>
                  <a:pt x="476" y="116"/>
                </a:cubicBezTo>
                <a:close/>
                <a:moveTo>
                  <a:pt x="383" y="80"/>
                </a:moveTo>
                <a:cubicBezTo>
                  <a:pt x="380" y="81"/>
                  <a:pt x="376" y="82"/>
                  <a:pt x="372" y="83"/>
                </a:cubicBezTo>
                <a:cubicBezTo>
                  <a:pt x="371" y="91"/>
                  <a:pt x="369" y="98"/>
                  <a:pt x="368" y="104"/>
                </a:cubicBezTo>
                <a:cubicBezTo>
                  <a:pt x="368" y="105"/>
                  <a:pt x="368" y="106"/>
                  <a:pt x="368" y="107"/>
                </a:cubicBezTo>
                <a:cubicBezTo>
                  <a:pt x="368" y="106"/>
                  <a:pt x="369" y="105"/>
                  <a:pt x="370" y="104"/>
                </a:cubicBezTo>
                <a:cubicBezTo>
                  <a:pt x="374" y="96"/>
                  <a:pt x="379" y="88"/>
                  <a:pt x="383" y="80"/>
                </a:cubicBezTo>
                <a:close/>
                <a:moveTo>
                  <a:pt x="403" y="55"/>
                </a:moveTo>
                <a:cubicBezTo>
                  <a:pt x="400" y="60"/>
                  <a:pt x="398" y="65"/>
                  <a:pt x="395" y="70"/>
                </a:cubicBezTo>
                <a:cubicBezTo>
                  <a:pt x="396" y="69"/>
                  <a:pt x="398" y="69"/>
                  <a:pt x="399" y="68"/>
                </a:cubicBezTo>
                <a:cubicBezTo>
                  <a:pt x="411" y="65"/>
                  <a:pt x="421" y="62"/>
                  <a:pt x="431" y="60"/>
                </a:cubicBezTo>
                <a:cubicBezTo>
                  <a:pt x="429" y="59"/>
                  <a:pt x="427" y="59"/>
                  <a:pt x="425" y="58"/>
                </a:cubicBezTo>
                <a:cubicBezTo>
                  <a:pt x="420" y="57"/>
                  <a:pt x="413" y="56"/>
                  <a:pt x="406" y="55"/>
                </a:cubicBezTo>
                <a:cubicBezTo>
                  <a:pt x="405" y="55"/>
                  <a:pt x="404" y="55"/>
                  <a:pt x="403" y="55"/>
                </a:cubicBezTo>
                <a:close/>
                <a:moveTo>
                  <a:pt x="382" y="50"/>
                </a:moveTo>
                <a:cubicBezTo>
                  <a:pt x="383" y="50"/>
                  <a:pt x="383" y="50"/>
                  <a:pt x="384" y="50"/>
                </a:cubicBezTo>
                <a:cubicBezTo>
                  <a:pt x="388" y="51"/>
                  <a:pt x="393" y="51"/>
                  <a:pt x="397" y="52"/>
                </a:cubicBezTo>
                <a:cubicBezTo>
                  <a:pt x="398" y="51"/>
                  <a:pt x="398" y="50"/>
                  <a:pt x="398" y="49"/>
                </a:cubicBezTo>
                <a:cubicBezTo>
                  <a:pt x="400" y="44"/>
                  <a:pt x="402" y="40"/>
                  <a:pt x="403" y="35"/>
                </a:cubicBezTo>
                <a:cubicBezTo>
                  <a:pt x="404" y="30"/>
                  <a:pt x="405" y="25"/>
                  <a:pt x="406" y="21"/>
                </a:cubicBezTo>
                <a:cubicBezTo>
                  <a:pt x="407" y="18"/>
                  <a:pt x="407" y="16"/>
                  <a:pt x="407" y="14"/>
                </a:cubicBezTo>
                <a:cubicBezTo>
                  <a:pt x="407" y="12"/>
                  <a:pt x="407" y="10"/>
                  <a:pt x="407" y="9"/>
                </a:cubicBezTo>
                <a:cubicBezTo>
                  <a:pt x="406" y="10"/>
                  <a:pt x="404" y="11"/>
                  <a:pt x="403" y="12"/>
                </a:cubicBezTo>
                <a:cubicBezTo>
                  <a:pt x="398" y="18"/>
                  <a:pt x="393" y="25"/>
                  <a:pt x="389" y="33"/>
                </a:cubicBezTo>
                <a:cubicBezTo>
                  <a:pt x="387" y="38"/>
                  <a:pt x="384" y="44"/>
                  <a:pt x="382" y="50"/>
                </a:cubicBezTo>
                <a:close/>
                <a:moveTo>
                  <a:pt x="375" y="73"/>
                </a:moveTo>
                <a:cubicBezTo>
                  <a:pt x="374" y="74"/>
                  <a:pt x="374" y="75"/>
                  <a:pt x="374" y="77"/>
                </a:cubicBezTo>
                <a:cubicBezTo>
                  <a:pt x="378" y="75"/>
                  <a:pt x="383" y="74"/>
                  <a:pt x="387" y="72"/>
                </a:cubicBezTo>
                <a:cubicBezTo>
                  <a:pt x="390" y="66"/>
                  <a:pt x="393" y="60"/>
                  <a:pt x="396" y="54"/>
                </a:cubicBezTo>
                <a:cubicBezTo>
                  <a:pt x="392" y="53"/>
                  <a:pt x="388" y="53"/>
                  <a:pt x="384" y="52"/>
                </a:cubicBezTo>
                <a:cubicBezTo>
                  <a:pt x="383" y="52"/>
                  <a:pt x="382" y="52"/>
                  <a:pt x="381" y="52"/>
                </a:cubicBezTo>
                <a:cubicBezTo>
                  <a:pt x="380" y="55"/>
                  <a:pt x="379" y="58"/>
                  <a:pt x="378" y="61"/>
                </a:cubicBezTo>
                <a:cubicBezTo>
                  <a:pt x="377" y="65"/>
                  <a:pt x="376" y="69"/>
                  <a:pt x="375" y="73"/>
                </a:cubicBezTo>
                <a:close/>
                <a:moveTo>
                  <a:pt x="199" y="85"/>
                </a:moveTo>
                <a:cubicBezTo>
                  <a:pt x="199" y="85"/>
                  <a:pt x="199" y="85"/>
                  <a:pt x="199" y="85"/>
                </a:cubicBezTo>
                <a:cubicBezTo>
                  <a:pt x="199" y="86"/>
                  <a:pt x="199" y="86"/>
                  <a:pt x="199" y="87"/>
                </a:cubicBezTo>
                <a:cubicBezTo>
                  <a:pt x="199" y="88"/>
                  <a:pt x="199" y="89"/>
                  <a:pt x="200" y="89"/>
                </a:cubicBezTo>
                <a:cubicBezTo>
                  <a:pt x="200" y="91"/>
                  <a:pt x="200" y="92"/>
                  <a:pt x="199" y="93"/>
                </a:cubicBezTo>
                <a:cubicBezTo>
                  <a:pt x="199" y="95"/>
                  <a:pt x="198" y="96"/>
                  <a:pt x="198" y="96"/>
                </a:cubicBezTo>
                <a:cubicBezTo>
                  <a:pt x="197" y="96"/>
                  <a:pt x="197" y="95"/>
                  <a:pt x="197" y="93"/>
                </a:cubicBezTo>
                <a:cubicBezTo>
                  <a:pt x="197" y="92"/>
                  <a:pt x="197" y="91"/>
                  <a:pt x="196" y="90"/>
                </a:cubicBezTo>
                <a:cubicBezTo>
                  <a:pt x="196" y="89"/>
                  <a:pt x="196" y="89"/>
                  <a:pt x="196" y="88"/>
                </a:cubicBezTo>
                <a:cubicBezTo>
                  <a:pt x="196" y="88"/>
                  <a:pt x="195" y="87"/>
                  <a:pt x="195" y="87"/>
                </a:cubicBezTo>
                <a:cubicBezTo>
                  <a:pt x="195" y="87"/>
                  <a:pt x="194" y="88"/>
                  <a:pt x="193" y="88"/>
                </a:cubicBezTo>
                <a:cubicBezTo>
                  <a:pt x="189" y="91"/>
                  <a:pt x="185" y="93"/>
                  <a:pt x="182" y="96"/>
                </a:cubicBezTo>
                <a:cubicBezTo>
                  <a:pt x="178" y="98"/>
                  <a:pt x="175" y="101"/>
                  <a:pt x="174" y="104"/>
                </a:cubicBezTo>
                <a:cubicBezTo>
                  <a:pt x="173" y="106"/>
                  <a:pt x="173" y="107"/>
                  <a:pt x="173" y="107"/>
                </a:cubicBezTo>
                <a:cubicBezTo>
                  <a:pt x="174" y="108"/>
                  <a:pt x="175" y="110"/>
                  <a:pt x="177" y="110"/>
                </a:cubicBezTo>
                <a:cubicBezTo>
                  <a:pt x="180" y="112"/>
                  <a:pt x="184" y="113"/>
                  <a:pt x="187" y="114"/>
                </a:cubicBezTo>
                <a:cubicBezTo>
                  <a:pt x="195" y="116"/>
                  <a:pt x="203" y="117"/>
                  <a:pt x="211" y="117"/>
                </a:cubicBezTo>
                <a:cubicBezTo>
                  <a:pt x="218" y="117"/>
                  <a:pt x="226" y="117"/>
                  <a:pt x="234" y="116"/>
                </a:cubicBezTo>
                <a:cubicBezTo>
                  <a:pt x="238" y="115"/>
                  <a:pt x="242" y="114"/>
                  <a:pt x="247" y="113"/>
                </a:cubicBezTo>
                <a:cubicBezTo>
                  <a:pt x="251" y="113"/>
                  <a:pt x="255" y="112"/>
                  <a:pt x="259" y="111"/>
                </a:cubicBezTo>
                <a:cubicBezTo>
                  <a:pt x="268" y="109"/>
                  <a:pt x="277" y="106"/>
                  <a:pt x="286" y="104"/>
                </a:cubicBezTo>
                <a:cubicBezTo>
                  <a:pt x="295" y="101"/>
                  <a:pt x="305" y="98"/>
                  <a:pt x="314" y="96"/>
                </a:cubicBezTo>
                <a:cubicBezTo>
                  <a:pt x="331" y="90"/>
                  <a:pt x="349" y="85"/>
                  <a:pt x="366" y="79"/>
                </a:cubicBezTo>
                <a:cubicBezTo>
                  <a:pt x="366" y="79"/>
                  <a:pt x="366" y="79"/>
                  <a:pt x="366" y="79"/>
                </a:cubicBezTo>
                <a:cubicBezTo>
                  <a:pt x="367" y="76"/>
                  <a:pt x="368" y="73"/>
                  <a:pt x="369" y="70"/>
                </a:cubicBezTo>
                <a:cubicBezTo>
                  <a:pt x="370" y="66"/>
                  <a:pt x="371" y="63"/>
                  <a:pt x="372" y="59"/>
                </a:cubicBezTo>
                <a:cubicBezTo>
                  <a:pt x="373" y="57"/>
                  <a:pt x="373" y="54"/>
                  <a:pt x="374" y="52"/>
                </a:cubicBezTo>
                <a:cubicBezTo>
                  <a:pt x="369" y="52"/>
                  <a:pt x="364" y="52"/>
                  <a:pt x="359" y="52"/>
                </a:cubicBezTo>
                <a:cubicBezTo>
                  <a:pt x="350" y="52"/>
                  <a:pt x="341" y="52"/>
                  <a:pt x="332" y="52"/>
                </a:cubicBezTo>
                <a:cubicBezTo>
                  <a:pt x="323" y="52"/>
                  <a:pt x="313" y="53"/>
                  <a:pt x="304" y="54"/>
                </a:cubicBezTo>
                <a:cubicBezTo>
                  <a:pt x="299" y="54"/>
                  <a:pt x="294" y="55"/>
                  <a:pt x="289" y="56"/>
                </a:cubicBezTo>
                <a:cubicBezTo>
                  <a:pt x="282" y="57"/>
                  <a:pt x="282" y="57"/>
                  <a:pt x="282" y="57"/>
                </a:cubicBezTo>
                <a:cubicBezTo>
                  <a:pt x="280" y="57"/>
                  <a:pt x="277" y="58"/>
                  <a:pt x="275" y="59"/>
                </a:cubicBezTo>
                <a:cubicBezTo>
                  <a:pt x="256" y="62"/>
                  <a:pt x="237" y="68"/>
                  <a:pt x="219" y="76"/>
                </a:cubicBezTo>
                <a:cubicBezTo>
                  <a:pt x="215" y="78"/>
                  <a:pt x="210" y="80"/>
                  <a:pt x="206" y="82"/>
                </a:cubicBezTo>
                <a:cubicBezTo>
                  <a:pt x="204" y="83"/>
                  <a:pt x="201" y="84"/>
                  <a:pt x="199" y="85"/>
                </a:cubicBezTo>
                <a:close/>
                <a:moveTo>
                  <a:pt x="101" y="260"/>
                </a:moveTo>
                <a:cubicBezTo>
                  <a:pt x="110" y="256"/>
                  <a:pt x="122" y="249"/>
                  <a:pt x="133" y="239"/>
                </a:cubicBezTo>
                <a:cubicBezTo>
                  <a:pt x="146" y="228"/>
                  <a:pt x="159" y="214"/>
                  <a:pt x="169" y="199"/>
                </a:cubicBezTo>
                <a:cubicBezTo>
                  <a:pt x="174" y="191"/>
                  <a:pt x="179" y="183"/>
                  <a:pt x="182" y="176"/>
                </a:cubicBezTo>
                <a:cubicBezTo>
                  <a:pt x="183" y="174"/>
                  <a:pt x="184" y="172"/>
                  <a:pt x="185" y="170"/>
                </a:cubicBezTo>
                <a:cubicBezTo>
                  <a:pt x="185" y="169"/>
                  <a:pt x="185" y="168"/>
                  <a:pt x="186" y="167"/>
                </a:cubicBezTo>
                <a:cubicBezTo>
                  <a:pt x="186" y="167"/>
                  <a:pt x="186" y="166"/>
                  <a:pt x="186" y="165"/>
                </a:cubicBezTo>
                <a:cubicBezTo>
                  <a:pt x="187" y="162"/>
                  <a:pt x="187" y="159"/>
                  <a:pt x="186" y="157"/>
                </a:cubicBezTo>
                <a:cubicBezTo>
                  <a:pt x="184" y="153"/>
                  <a:pt x="180" y="151"/>
                  <a:pt x="175" y="149"/>
                </a:cubicBezTo>
                <a:cubicBezTo>
                  <a:pt x="160" y="154"/>
                  <a:pt x="146" y="160"/>
                  <a:pt x="134" y="165"/>
                </a:cubicBezTo>
                <a:cubicBezTo>
                  <a:pt x="119" y="172"/>
                  <a:pt x="101" y="181"/>
                  <a:pt x="84" y="192"/>
                </a:cubicBezTo>
                <a:cubicBezTo>
                  <a:pt x="75" y="198"/>
                  <a:pt x="66" y="204"/>
                  <a:pt x="58" y="211"/>
                </a:cubicBezTo>
                <a:cubicBezTo>
                  <a:pt x="51" y="218"/>
                  <a:pt x="44" y="226"/>
                  <a:pt x="40" y="234"/>
                </a:cubicBezTo>
                <a:cubicBezTo>
                  <a:pt x="37" y="238"/>
                  <a:pt x="36" y="243"/>
                  <a:pt x="36" y="247"/>
                </a:cubicBezTo>
                <a:cubicBezTo>
                  <a:pt x="36" y="252"/>
                  <a:pt x="37" y="256"/>
                  <a:pt x="39" y="259"/>
                </a:cubicBezTo>
                <a:cubicBezTo>
                  <a:pt x="41" y="262"/>
                  <a:pt x="44" y="264"/>
                  <a:pt x="47" y="266"/>
                </a:cubicBezTo>
                <a:cubicBezTo>
                  <a:pt x="48" y="266"/>
                  <a:pt x="48" y="266"/>
                  <a:pt x="49" y="266"/>
                </a:cubicBezTo>
                <a:cubicBezTo>
                  <a:pt x="49" y="266"/>
                  <a:pt x="49" y="266"/>
                  <a:pt x="49" y="266"/>
                </a:cubicBezTo>
                <a:cubicBezTo>
                  <a:pt x="50" y="267"/>
                  <a:pt x="52" y="267"/>
                  <a:pt x="53" y="267"/>
                </a:cubicBezTo>
                <a:cubicBezTo>
                  <a:pt x="58" y="269"/>
                  <a:pt x="63" y="269"/>
                  <a:pt x="68" y="268"/>
                </a:cubicBezTo>
                <a:cubicBezTo>
                  <a:pt x="73" y="268"/>
                  <a:pt x="79" y="267"/>
                  <a:pt x="84" y="266"/>
                </a:cubicBezTo>
                <a:cubicBezTo>
                  <a:pt x="89" y="265"/>
                  <a:pt x="93" y="263"/>
                  <a:pt x="98" y="261"/>
                </a:cubicBezTo>
                <a:cubicBezTo>
                  <a:pt x="98" y="261"/>
                  <a:pt x="98" y="261"/>
                  <a:pt x="98" y="261"/>
                </a:cubicBezTo>
                <a:cubicBezTo>
                  <a:pt x="99" y="261"/>
                  <a:pt x="100" y="261"/>
                  <a:pt x="101" y="260"/>
                </a:cubicBezTo>
                <a:close/>
                <a:moveTo>
                  <a:pt x="171" y="229"/>
                </a:moveTo>
                <a:cubicBezTo>
                  <a:pt x="171" y="228"/>
                  <a:pt x="172" y="226"/>
                  <a:pt x="173" y="225"/>
                </a:cubicBezTo>
                <a:cubicBezTo>
                  <a:pt x="180" y="211"/>
                  <a:pt x="192" y="200"/>
                  <a:pt x="204" y="192"/>
                </a:cubicBezTo>
                <a:cubicBezTo>
                  <a:pt x="206" y="191"/>
                  <a:pt x="208" y="189"/>
                  <a:pt x="210" y="188"/>
                </a:cubicBezTo>
                <a:cubicBezTo>
                  <a:pt x="223" y="179"/>
                  <a:pt x="235" y="169"/>
                  <a:pt x="247" y="159"/>
                </a:cubicBezTo>
                <a:cubicBezTo>
                  <a:pt x="247" y="159"/>
                  <a:pt x="247" y="159"/>
                  <a:pt x="247" y="158"/>
                </a:cubicBezTo>
                <a:cubicBezTo>
                  <a:pt x="245" y="160"/>
                  <a:pt x="243" y="161"/>
                  <a:pt x="241" y="162"/>
                </a:cubicBezTo>
                <a:cubicBezTo>
                  <a:pt x="240" y="163"/>
                  <a:pt x="239" y="163"/>
                  <a:pt x="238" y="163"/>
                </a:cubicBezTo>
                <a:cubicBezTo>
                  <a:pt x="237" y="164"/>
                  <a:pt x="237" y="164"/>
                  <a:pt x="237" y="164"/>
                </a:cubicBezTo>
                <a:cubicBezTo>
                  <a:pt x="237" y="164"/>
                  <a:pt x="237" y="164"/>
                  <a:pt x="237" y="164"/>
                </a:cubicBezTo>
                <a:cubicBezTo>
                  <a:pt x="235" y="164"/>
                  <a:pt x="235" y="164"/>
                  <a:pt x="235" y="164"/>
                </a:cubicBezTo>
                <a:cubicBezTo>
                  <a:pt x="235" y="164"/>
                  <a:pt x="235" y="164"/>
                  <a:pt x="235" y="164"/>
                </a:cubicBezTo>
                <a:cubicBezTo>
                  <a:pt x="235" y="164"/>
                  <a:pt x="234" y="164"/>
                  <a:pt x="234" y="165"/>
                </a:cubicBezTo>
                <a:cubicBezTo>
                  <a:pt x="233" y="165"/>
                  <a:pt x="233" y="165"/>
                  <a:pt x="233" y="165"/>
                </a:cubicBezTo>
                <a:cubicBezTo>
                  <a:pt x="232" y="166"/>
                  <a:pt x="231" y="166"/>
                  <a:pt x="230" y="167"/>
                </a:cubicBezTo>
                <a:cubicBezTo>
                  <a:pt x="229" y="167"/>
                  <a:pt x="228" y="168"/>
                  <a:pt x="227" y="169"/>
                </a:cubicBezTo>
                <a:cubicBezTo>
                  <a:pt x="225" y="170"/>
                  <a:pt x="223" y="171"/>
                  <a:pt x="221" y="172"/>
                </a:cubicBezTo>
                <a:cubicBezTo>
                  <a:pt x="219" y="173"/>
                  <a:pt x="217" y="174"/>
                  <a:pt x="214" y="175"/>
                </a:cubicBezTo>
                <a:cubicBezTo>
                  <a:pt x="213" y="176"/>
                  <a:pt x="211" y="176"/>
                  <a:pt x="209" y="175"/>
                </a:cubicBezTo>
                <a:cubicBezTo>
                  <a:pt x="207" y="174"/>
                  <a:pt x="206" y="172"/>
                  <a:pt x="206" y="170"/>
                </a:cubicBezTo>
                <a:cubicBezTo>
                  <a:pt x="206" y="167"/>
                  <a:pt x="206" y="164"/>
                  <a:pt x="206" y="162"/>
                </a:cubicBezTo>
                <a:cubicBezTo>
                  <a:pt x="207" y="157"/>
                  <a:pt x="208" y="151"/>
                  <a:pt x="209" y="146"/>
                </a:cubicBezTo>
                <a:cubicBezTo>
                  <a:pt x="209" y="145"/>
                  <a:pt x="209" y="144"/>
                  <a:pt x="209" y="143"/>
                </a:cubicBezTo>
                <a:cubicBezTo>
                  <a:pt x="209" y="143"/>
                  <a:pt x="209" y="143"/>
                  <a:pt x="209" y="142"/>
                </a:cubicBezTo>
                <a:cubicBezTo>
                  <a:pt x="207" y="142"/>
                  <a:pt x="204" y="142"/>
                  <a:pt x="202" y="142"/>
                </a:cubicBezTo>
                <a:cubicBezTo>
                  <a:pt x="197" y="143"/>
                  <a:pt x="192" y="144"/>
                  <a:pt x="187" y="145"/>
                </a:cubicBezTo>
                <a:cubicBezTo>
                  <a:pt x="187" y="145"/>
                  <a:pt x="186" y="145"/>
                  <a:pt x="186" y="145"/>
                </a:cubicBezTo>
                <a:cubicBezTo>
                  <a:pt x="189" y="147"/>
                  <a:pt x="191" y="150"/>
                  <a:pt x="193" y="153"/>
                </a:cubicBezTo>
                <a:cubicBezTo>
                  <a:pt x="195" y="158"/>
                  <a:pt x="195" y="163"/>
                  <a:pt x="194" y="167"/>
                </a:cubicBezTo>
                <a:cubicBezTo>
                  <a:pt x="194" y="168"/>
                  <a:pt x="193" y="169"/>
                  <a:pt x="193" y="170"/>
                </a:cubicBezTo>
                <a:cubicBezTo>
                  <a:pt x="192" y="171"/>
                  <a:pt x="192" y="172"/>
                  <a:pt x="192" y="173"/>
                </a:cubicBezTo>
                <a:cubicBezTo>
                  <a:pt x="191" y="175"/>
                  <a:pt x="190" y="177"/>
                  <a:pt x="189" y="179"/>
                </a:cubicBezTo>
                <a:cubicBezTo>
                  <a:pt x="185" y="187"/>
                  <a:pt x="180" y="195"/>
                  <a:pt x="174" y="202"/>
                </a:cubicBezTo>
                <a:cubicBezTo>
                  <a:pt x="163" y="218"/>
                  <a:pt x="149" y="232"/>
                  <a:pt x="136" y="242"/>
                </a:cubicBezTo>
                <a:cubicBezTo>
                  <a:pt x="132" y="245"/>
                  <a:pt x="128" y="248"/>
                  <a:pt x="124" y="250"/>
                </a:cubicBezTo>
                <a:cubicBezTo>
                  <a:pt x="140" y="243"/>
                  <a:pt x="155" y="235"/>
                  <a:pt x="171" y="229"/>
                </a:cubicBezTo>
                <a:close/>
                <a:moveTo>
                  <a:pt x="235" y="213"/>
                </a:moveTo>
                <a:cubicBezTo>
                  <a:pt x="216" y="219"/>
                  <a:pt x="196" y="226"/>
                  <a:pt x="175" y="234"/>
                </a:cubicBezTo>
                <a:cubicBezTo>
                  <a:pt x="175" y="234"/>
                  <a:pt x="175" y="234"/>
                  <a:pt x="175" y="234"/>
                </a:cubicBezTo>
                <a:cubicBezTo>
                  <a:pt x="173" y="239"/>
                  <a:pt x="172" y="244"/>
                  <a:pt x="172" y="249"/>
                </a:cubicBezTo>
                <a:cubicBezTo>
                  <a:pt x="172" y="256"/>
                  <a:pt x="174" y="263"/>
                  <a:pt x="179" y="267"/>
                </a:cubicBezTo>
                <a:cubicBezTo>
                  <a:pt x="180" y="268"/>
                  <a:pt x="182" y="269"/>
                  <a:pt x="183" y="270"/>
                </a:cubicBezTo>
                <a:cubicBezTo>
                  <a:pt x="183" y="270"/>
                  <a:pt x="184" y="270"/>
                  <a:pt x="184" y="270"/>
                </a:cubicBezTo>
                <a:cubicBezTo>
                  <a:pt x="185" y="270"/>
                  <a:pt x="185" y="270"/>
                  <a:pt x="185" y="270"/>
                </a:cubicBezTo>
                <a:cubicBezTo>
                  <a:pt x="185" y="270"/>
                  <a:pt x="185" y="270"/>
                  <a:pt x="185" y="270"/>
                </a:cubicBezTo>
                <a:cubicBezTo>
                  <a:pt x="185" y="270"/>
                  <a:pt x="185" y="270"/>
                  <a:pt x="185" y="270"/>
                </a:cubicBezTo>
                <a:cubicBezTo>
                  <a:pt x="185" y="270"/>
                  <a:pt x="185" y="270"/>
                  <a:pt x="185" y="270"/>
                </a:cubicBezTo>
                <a:cubicBezTo>
                  <a:pt x="186" y="270"/>
                  <a:pt x="187" y="270"/>
                  <a:pt x="187" y="270"/>
                </a:cubicBezTo>
                <a:cubicBezTo>
                  <a:pt x="190" y="270"/>
                  <a:pt x="194" y="268"/>
                  <a:pt x="196" y="267"/>
                </a:cubicBezTo>
                <a:cubicBezTo>
                  <a:pt x="202" y="263"/>
                  <a:pt x="207" y="258"/>
                  <a:pt x="211" y="252"/>
                </a:cubicBezTo>
                <a:cubicBezTo>
                  <a:pt x="220" y="242"/>
                  <a:pt x="227" y="230"/>
                  <a:pt x="232" y="219"/>
                </a:cubicBezTo>
                <a:cubicBezTo>
                  <a:pt x="233" y="217"/>
                  <a:pt x="234" y="215"/>
                  <a:pt x="235" y="213"/>
                </a:cubicBezTo>
                <a:close/>
                <a:moveTo>
                  <a:pt x="252" y="159"/>
                </a:moveTo>
                <a:cubicBezTo>
                  <a:pt x="251" y="160"/>
                  <a:pt x="250" y="161"/>
                  <a:pt x="249" y="162"/>
                </a:cubicBezTo>
                <a:cubicBezTo>
                  <a:pt x="249" y="162"/>
                  <a:pt x="249" y="162"/>
                  <a:pt x="249" y="162"/>
                </a:cubicBezTo>
                <a:cubicBezTo>
                  <a:pt x="238" y="172"/>
                  <a:pt x="225" y="182"/>
                  <a:pt x="212" y="191"/>
                </a:cubicBezTo>
                <a:cubicBezTo>
                  <a:pt x="211" y="192"/>
                  <a:pt x="209" y="193"/>
                  <a:pt x="208" y="194"/>
                </a:cubicBezTo>
                <a:cubicBezTo>
                  <a:pt x="207" y="195"/>
                  <a:pt x="207" y="195"/>
                  <a:pt x="207" y="195"/>
                </a:cubicBezTo>
                <a:cubicBezTo>
                  <a:pt x="196" y="203"/>
                  <a:pt x="185" y="213"/>
                  <a:pt x="178" y="226"/>
                </a:cubicBezTo>
                <a:cubicBezTo>
                  <a:pt x="199" y="217"/>
                  <a:pt x="220" y="210"/>
                  <a:pt x="238" y="204"/>
                </a:cubicBezTo>
                <a:cubicBezTo>
                  <a:pt x="241" y="195"/>
                  <a:pt x="245" y="184"/>
                  <a:pt x="248" y="174"/>
                </a:cubicBezTo>
                <a:cubicBezTo>
                  <a:pt x="249" y="169"/>
                  <a:pt x="251" y="164"/>
                  <a:pt x="252" y="159"/>
                </a:cubicBezTo>
                <a:close/>
                <a:moveTo>
                  <a:pt x="261" y="127"/>
                </a:moveTo>
                <a:cubicBezTo>
                  <a:pt x="242" y="126"/>
                  <a:pt x="232" y="151"/>
                  <a:pt x="233" y="155"/>
                </a:cubicBezTo>
                <a:cubicBezTo>
                  <a:pt x="233" y="157"/>
                  <a:pt x="234" y="159"/>
                  <a:pt x="235" y="159"/>
                </a:cubicBezTo>
                <a:cubicBezTo>
                  <a:pt x="235" y="159"/>
                  <a:pt x="235" y="159"/>
                  <a:pt x="235" y="159"/>
                </a:cubicBezTo>
                <a:cubicBezTo>
                  <a:pt x="236" y="159"/>
                  <a:pt x="236" y="159"/>
                  <a:pt x="236" y="159"/>
                </a:cubicBezTo>
                <a:cubicBezTo>
                  <a:pt x="236" y="159"/>
                  <a:pt x="236" y="159"/>
                  <a:pt x="236" y="159"/>
                </a:cubicBezTo>
                <a:cubicBezTo>
                  <a:pt x="236" y="159"/>
                  <a:pt x="236" y="159"/>
                  <a:pt x="236" y="159"/>
                </a:cubicBezTo>
                <a:cubicBezTo>
                  <a:pt x="237" y="159"/>
                  <a:pt x="238" y="158"/>
                  <a:pt x="238" y="158"/>
                </a:cubicBezTo>
                <a:cubicBezTo>
                  <a:pt x="240" y="157"/>
                  <a:pt x="242" y="155"/>
                  <a:pt x="244" y="154"/>
                </a:cubicBezTo>
                <a:cubicBezTo>
                  <a:pt x="248" y="150"/>
                  <a:pt x="252" y="146"/>
                  <a:pt x="255" y="141"/>
                </a:cubicBezTo>
                <a:cubicBezTo>
                  <a:pt x="258" y="137"/>
                  <a:pt x="260" y="132"/>
                  <a:pt x="261" y="127"/>
                </a:cubicBezTo>
                <a:close/>
                <a:moveTo>
                  <a:pt x="326" y="130"/>
                </a:moveTo>
                <a:cubicBezTo>
                  <a:pt x="326" y="130"/>
                  <a:pt x="337" y="117"/>
                  <a:pt x="337" y="116"/>
                </a:cubicBezTo>
                <a:cubicBezTo>
                  <a:pt x="338" y="115"/>
                  <a:pt x="336" y="112"/>
                  <a:pt x="332" y="116"/>
                </a:cubicBezTo>
                <a:cubicBezTo>
                  <a:pt x="325" y="123"/>
                  <a:pt x="326" y="130"/>
                  <a:pt x="326" y="130"/>
                </a:cubicBezTo>
                <a:close/>
                <a:moveTo>
                  <a:pt x="364" y="86"/>
                </a:moveTo>
                <a:cubicBezTo>
                  <a:pt x="348" y="91"/>
                  <a:pt x="332" y="97"/>
                  <a:pt x="316" y="102"/>
                </a:cubicBezTo>
                <a:cubicBezTo>
                  <a:pt x="307" y="105"/>
                  <a:pt x="297" y="108"/>
                  <a:pt x="288" y="111"/>
                </a:cubicBezTo>
                <a:cubicBezTo>
                  <a:pt x="279" y="113"/>
                  <a:pt x="270" y="116"/>
                  <a:pt x="261" y="118"/>
                </a:cubicBezTo>
                <a:cubicBezTo>
                  <a:pt x="257" y="119"/>
                  <a:pt x="252" y="120"/>
                  <a:pt x="248" y="121"/>
                </a:cubicBezTo>
                <a:cubicBezTo>
                  <a:pt x="244" y="122"/>
                  <a:pt x="239" y="123"/>
                  <a:pt x="235" y="123"/>
                </a:cubicBezTo>
                <a:cubicBezTo>
                  <a:pt x="226" y="124"/>
                  <a:pt x="218" y="125"/>
                  <a:pt x="210" y="125"/>
                </a:cubicBezTo>
                <a:cubicBezTo>
                  <a:pt x="203" y="124"/>
                  <a:pt x="194" y="124"/>
                  <a:pt x="186" y="122"/>
                </a:cubicBezTo>
                <a:cubicBezTo>
                  <a:pt x="181" y="121"/>
                  <a:pt x="177" y="120"/>
                  <a:pt x="173" y="117"/>
                </a:cubicBezTo>
                <a:cubicBezTo>
                  <a:pt x="170" y="115"/>
                  <a:pt x="168" y="114"/>
                  <a:pt x="167" y="111"/>
                </a:cubicBezTo>
                <a:cubicBezTo>
                  <a:pt x="165" y="107"/>
                  <a:pt x="166" y="104"/>
                  <a:pt x="167" y="101"/>
                </a:cubicBezTo>
                <a:cubicBezTo>
                  <a:pt x="170" y="96"/>
                  <a:pt x="174" y="93"/>
                  <a:pt x="177" y="90"/>
                </a:cubicBezTo>
                <a:cubicBezTo>
                  <a:pt x="181" y="87"/>
                  <a:pt x="186" y="84"/>
                  <a:pt x="190" y="82"/>
                </a:cubicBezTo>
                <a:cubicBezTo>
                  <a:pt x="190" y="82"/>
                  <a:pt x="191" y="82"/>
                  <a:pt x="191" y="81"/>
                </a:cubicBezTo>
                <a:cubicBezTo>
                  <a:pt x="191" y="81"/>
                  <a:pt x="191" y="81"/>
                  <a:pt x="190" y="81"/>
                </a:cubicBezTo>
                <a:cubicBezTo>
                  <a:pt x="190" y="80"/>
                  <a:pt x="189" y="80"/>
                  <a:pt x="188" y="80"/>
                </a:cubicBezTo>
                <a:cubicBezTo>
                  <a:pt x="187" y="80"/>
                  <a:pt x="186" y="79"/>
                  <a:pt x="185" y="79"/>
                </a:cubicBezTo>
                <a:cubicBezTo>
                  <a:pt x="184" y="79"/>
                  <a:pt x="183" y="79"/>
                  <a:pt x="182" y="79"/>
                </a:cubicBezTo>
                <a:cubicBezTo>
                  <a:pt x="181" y="79"/>
                  <a:pt x="180" y="79"/>
                  <a:pt x="179" y="79"/>
                </a:cubicBezTo>
                <a:cubicBezTo>
                  <a:pt x="177" y="79"/>
                  <a:pt x="177" y="79"/>
                  <a:pt x="177" y="79"/>
                </a:cubicBezTo>
                <a:cubicBezTo>
                  <a:pt x="176" y="79"/>
                  <a:pt x="176" y="79"/>
                  <a:pt x="176" y="79"/>
                </a:cubicBezTo>
                <a:cubicBezTo>
                  <a:pt x="175" y="79"/>
                  <a:pt x="175" y="79"/>
                  <a:pt x="175" y="79"/>
                </a:cubicBezTo>
                <a:cubicBezTo>
                  <a:pt x="171" y="80"/>
                  <a:pt x="164" y="82"/>
                  <a:pt x="156" y="85"/>
                </a:cubicBezTo>
                <a:cubicBezTo>
                  <a:pt x="152" y="86"/>
                  <a:pt x="148" y="88"/>
                  <a:pt x="144" y="90"/>
                </a:cubicBezTo>
                <a:cubicBezTo>
                  <a:pt x="138" y="93"/>
                  <a:pt x="138" y="93"/>
                  <a:pt x="138" y="93"/>
                </a:cubicBezTo>
                <a:cubicBezTo>
                  <a:pt x="136" y="94"/>
                  <a:pt x="134" y="95"/>
                  <a:pt x="132" y="97"/>
                </a:cubicBezTo>
                <a:cubicBezTo>
                  <a:pt x="127" y="100"/>
                  <a:pt x="122" y="104"/>
                  <a:pt x="118" y="107"/>
                </a:cubicBezTo>
                <a:cubicBezTo>
                  <a:pt x="117" y="108"/>
                  <a:pt x="116" y="110"/>
                  <a:pt x="115" y="111"/>
                </a:cubicBezTo>
                <a:cubicBezTo>
                  <a:pt x="112" y="114"/>
                  <a:pt x="110" y="118"/>
                  <a:pt x="110" y="121"/>
                </a:cubicBezTo>
                <a:cubicBezTo>
                  <a:pt x="110" y="123"/>
                  <a:pt x="111" y="124"/>
                  <a:pt x="112" y="126"/>
                </a:cubicBezTo>
                <a:cubicBezTo>
                  <a:pt x="113" y="126"/>
                  <a:pt x="114" y="127"/>
                  <a:pt x="115" y="127"/>
                </a:cubicBezTo>
                <a:cubicBezTo>
                  <a:pt x="115" y="127"/>
                  <a:pt x="116" y="128"/>
                  <a:pt x="116" y="128"/>
                </a:cubicBezTo>
                <a:cubicBezTo>
                  <a:pt x="118" y="128"/>
                  <a:pt x="118" y="128"/>
                  <a:pt x="118" y="128"/>
                </a:cubicBezTo>
                <a:cubicBezTo>
                  <a:pt x="126" y="132"/>
                  <a:pt x="135" y="133"/>
                  <a:pt x="144" y="134"/>
                </a:cubicBezTo>
                <a:cubicBezTo>
                  <a:pt x="153" y="136"/>
                  <a:pt x="162" y="137"/>
                  <a:pt x="171" y="139"/>
                </a:cubicBezTo>
                <a:cubicBezTo>
                  <a:pt x="173" y="140"/>
                  <a:pt x="174" y="140"/>
                  <a:pt x="176" y="141"/>
                </a:cubicBezTo>
                <a:cubicBezTo>
                  <a:pt x="179" y="140"/>
                  <a:pt x="182" y="139"/>
                  <a:pt x="185" y="139"/>
                </a:cubicBezTo>
                <a:cubicBezTo>
                  <a:pt x="191" y="137"/>
                  <a:pt x="196" y="136"/>
                  <a:pt x="202" y="136"/>
                </a:cubicBezTo>
                <a:cubicBezTo>
                  <a:pt x="205" y="136"/>
                  <a:pt x="207" y="136"/>
                  <a:pt x="211" y="137"/>
                </a:cubicBezTo>
                <a:cubicBezTo>
                  <a:pt x="212" y="137"/>
                  <a:pt x="213" y="138"/>
                  <a:pt x="214" y="139"/>
                </a:cubicBezTo>
                <a:cubicBezTo>
                  <a:pt x="214" y="140"/>
                  <a:pt x="214" y="140"/>
                  <a:pt x="215" y="141"/>
                </a:cubicBezTo>
                <a:cubicBezTo>
                  <a:pt x="215" y="142"/>
                  <a:pt x="215" y="142"/>
                  <a:pt x="215" y="143"/>
                </a:cubicBezTo>
                <a:cubicBezTo>
                  <a:pt x="215" y="144"/>
                  <a:pt x="214" y="146"/>
                  <a:pt x="214" y="147"/>
                </a:cubicBezTo>
                <a:cubicBezTo>
                  <a:pt x="213" y="153"/>
                  <a:pt x="212" y="158"/>
                  <a:pt x="211" y="163"/>
                </a:cubicBezTo>
                <a:cubicBezTo>
                  <a:pt x="210" y="165"/>
                  <a:pt x="210" y="167"/>
                  <a:pt x="210" y="170"/>
                </a:cubicBezTo>
                <a:cubicBezTo>
                  <a:pt x="211" y="172"/>
                  <a:pt x="211" y="172"/>
                  <a:pt x="213" y="171"/>
                </a:cubicBezTo>
                <a:cubicBezTo>
                  <a:pt x="215" y="171"/>
                  <a:pt x="217" y="170"/>
                  <a:pt x="220" y="169"/>
                </a:cubicBezTo>
                <a:cubicBezTo>
                  <a:pt x="222" y="168"/>
                  <a:pt x="224" y="167"/>
                  <a:pt x="226" y="166"/>
                </a:cubicBezTo>
                <a:cubicBezTo>
                  <a:pt x="228" y="165"/>
                  <a:pt x="231" y="163"/>
                  <a:pt x="231" y="163"/>
                </a:cubicBezTo>
                <a:cubicBezTo>
                  <a:pt x="231" y="163"/>
                  <a:pt x="224" y="164"/>
                  <a:pt x="224" y="159"/>
                </a:cubicBezTo>
                <a:cubicBezTo>
                  <a:pt x="220" y="137"/>
                  <a:pt x="246" y="125"/>
                  <a:pt x="250" y="124"/>
                </a:cubicBezTo>
                <a:cubicBezTo>
                  <a:pt x="250" y="124"/>
                  <a:pt x="250" y="124"/>
                  <a:pt x="251" y="124"/>
                </a:cubicBezTo>
                <a:cubicBezTo>
                  <a:pt x="255" y="124"/>
                  <a:pt x="259" y="124"/>
                  <a:pt x="263" y="124"/>
                </a:cubicBezTo>
                <a:cubicBezTo>
                  <a:pt x="263" y="124"/>
                  <a:pt x="263" y="124"/>
                  <a:pt x="263" y="124"/>
                </a:cubicBezTo>
                <a:cubicBezTo>
                  <a:pt x="263" y="124"/>
                  <a:pt x="263" y="124"/>
                  <a:pt x="263" y="124"/>
                </a:cubicBezTo>
                <a:cubicBezTo>
                  <a:pt x="263" y="124"/>
                  <a:pt x="263" y="124"/>
                  <a:pt x="263" y="124"/>
                </a:cubicBezTo>
                <a:cubicBezTo>
                  <a:pt x="264" y="123"/>
                  <a:pt x="264" y="123"/>
                  <a:pt x="264" y="123"/>
                </a:cubicBezTo>
                <a:cubicBezTo>
                  <a:pt x="264" y="123"/>
                  <a:pt x="265" y="122"/>
                  <a:pt x="266" y="121"/>
                </a:cubicBezTo>
                <a:cubicBezTo>
                  <a:pt x="267" y="121"/>
                  <a:pt x="268" y="122"/>
                  <a:pt x="268" y="122"/>
                </a:cubicBezTo>
                <a:cubicBezTo>
                  <a:pt x="269" y="122"/>
                  <a:pt x="269" y="123"/>
                  <a:pt x="269" y="123"/>
                </a:cubicBezTo>
                <a:cubicBezTo>
                  <a:pt x="269" y="123"/>
                  <a:pt x="269" y="123"/>
                  <a:pt x="269" y="123"/>
                </a:cubicBezTo>
                <a:cubicBezTo>
                  <a:pt x="269" y="123"/>
                  <a:pt x="270" y="124"/>
                  <a:pt x="270" y="124"/>
                </a:cubicBezTo>
                <a:cubicBezTo>
                  <a:pt x="270" y="124"/>
                  <a:pt x="270" y="124"/>
                  <a:pt x="270" y="124"/>
                </a:cubicBezTo>
                <a:cubicBezTo>
                  <a:pt x="270" y="124"/>
                  <a:pt x="270" y="124"/>
                  <a:pt x="270" y="124"/>
                </a:cubicBezTo>
                <a:cubicBezTo>
                  <a:pt x="270" y="125"/>
                  <a:pt x="270" y="125"/>
                  <a:pt x="270" y="125"/>
                </a:cubicBezTo>
                <a:cubicBezTo>
                  <a:pt x="270" y="125"/>
                  <a:pt x="270" y="125"/>
                  <a:pt x="270" y="126"/>
                </a:cubicBezTo>
                <a:cubicBezTo>
                  <a:pt x="270" y="127"/>
                  <a:pt x="269" y="127"/>
                  <a:pt x="269" y="128"/>
                </a:cubicBezTo>
                <a:cubicBezTo>
                  <a:pt x="268" y="131"/>
                  <a:pt x="267" y="133"/>
                  <a:pt x="266" y="135"/>
                </a:cubicBezTo>
                <a:cubicBezTo>
                  <a:pt x="266" y="135"/>
                  <a:pt x="266" y="136"/>
                  <a:pt x="266" y="136"/>
                </a:cubicBezTo>
                <a:cubicBezTo>
                  <a:pt x="266" y="137"/>
                  <a:pt x="265" y="138"/>
                  <a:pt x="265" y="139"/>
                </a:cubicBezTo>
                <a:cubicBezTo>
                  <a:pt x="269" y="135"/>
                  <a:pt x="272" y="130"/>
                  <a:pt x="276" y="126"/>
                </a:cubicBezTo>
                <a:cubicBezTo>
                  <a:pt x="277" y="125"/>
                  <a:pt x="278" y="125"/>
                  <a:pt x="279" y="124"/>
                </a:cubicBezTo>
                <a:cubicBezTo>
                  <a:pt x="279" y="124"/>
                  <a:pt x="279" y="123"/>
                  <a:pt x="280" y="123"/>
                </a:cubicBezTo>
                <a:cubicBezTo>
                  <a:pt x="281" y="123"/>
                  <a:pt x="281" y="123"/>
                  <a:pt x="281" y="122"/>
                </a:cubicBezTo>
                <a:cubicBezTo>
                  <a:pt x="281" y="122"/>
                  <a:pt x="282" y="122"/>
                  <a:pt x="282" y="122"/>
                </a:cubicBezTo>
                <a:cubicBezTo>
                  <a:pt x="283" y="122"/>
                  <a:pt x="284" y="122"/>
                  <a:pt x="284" y="122"/>
                </a:cubicBezTo>
                <a:cubicBezTo>
                  <a:pt x="285" y="123"/>
                  <a:pt x="286" y="123"/>
                  <a:pt x="286" y="124"/>
                </a:cubicBezTo>
                <a:cubicBezTo>
                  <a:pt x="287" y="125"/>
                  <a:pt x="287" y="126"/>
                  <a:pt x="287" y="126"/>
                </a:cubicBezTo>
                <a:cubicBezTo>
                  <a:pt x="287" y="127"/>
                  <a:pt x="287" y="127"/>
                  <a:pt x="287" y="127"/>
                </a:cubicBezTo>
                <a:cubicBezTo>
                  <a:pt x="287" y="127"/>
                  <a:pt x="287" y="127"/>
                  <a:pt x="287" y="127"/>
                </a:cubicBezTo>
                <a:cubicBezTo>
                  <a:pt x="287" y="126"/>
                  <a:pt x="287" y="127"/>
                  <a:pt x="287" y="127"/>
                </a:cubicBezTo>
                <a:cubicBezTo>
                  <a:pt x="287" y="127"/>
                  <a:pt x="287" y="127"/>
                  <a:pt x="287" y="127"/>
                </a:cubicBezTo>
                <a:cubicBezTo>
                  <a:pt x="287" y="127"/>
                  <a:pt x="287" y="127"/>
                  <a:pt x="287" y="127"/>
                </a:cubicBezTo>
                <a:cubicBezTo>
                  <a:pt x="287" y="129"/>
                  <a:pt x="287" y="129"/>
                  <a:pt x="287" y="129"/>
                </a:cubicBezTo>
                <a:cubicBezTo>
                  <a:pt x="286" y="131"/>
                  <a:pt x="286" y="131"/>
                  <a:pt x="286" y="131"/>
                </a:cubicBezTo>
                <a:cubicBezTo>
                  <a:pt x="286" y="133"/>
                  <a:pt x="286" y="135"/>
                  <a:pt x="286" y="137"/>
                </a:cubicBezTo>
                <a:cubicBezTo>
                  <a:pt x="288" y="133"/>
                  <a:pt x="291" y="128"/>
                  <a:pt x="294" y="124"/>
                </a:cubicBezTo>
                <a:cubicBezTo>
                  <a:pt x="295" y="124"/>
                  <a:pt x="295" y="123"/>
                  <a:pt x="296" y="122"/>
                </a:cubicBezTo>
                <a:cubicBezTo>
                  <a:pt x="297" y="121"/>
                  <a:pt x="298" y="120"/>
                  <a:pt x="300" y="120"/>
                </a:cubicBezTo>
                <a:cubicBezTo>
                  <a:pt x="301" y="120"/>
                  <a:pt x="302" y="120"/>
                  <a:pt x="302" y="120"/>
                </a:cubicBezTo>
                <a:cubicBezTo>
                  <a:pt x="303" y="120"/>
                  <a:pt x="304" y="121"/>
                  <a:pt x="304" y="122"/>
                </a:cubicBezTo>
                <a:cubicBezTo>
                  <a:pt x="305" y="122"/>
                  <a:pt x="305" y="122"/>
                  <a:pt x="305" y="122"/>
                </a:cubicBezTo>
                <a:cubicBezTo>
                  <a:pt x="305" y="123"/>
                  <a:pt x="305" y="123"/>
                  <a:pt x="305" y="123"/>
                </a:cubicBezTo>
                <a:cubicBezTo>
                  <a:pt x="306" y="124"/>
                  <a:pt x="306" y="125"/>
                  <a:pt x="307" y="126"/>
                </a:cubicBezTo>
                <a:cubicBezTo>
                  <a:pt x="308" y="130"/>
                  <a:pt x="308" y="134"/>
                  <a:pt x="309" y="138"/>
                </a:cubicBezTo>
                <a:cubicBezTo>
                  <a:pt x="309" y="141"/>
                  <a:pt x="309" y="145"/>
                  <a:pt x="310" y="149"/>
                </a:cubicBezTo>
                <a:cubicBezTo>
                  <a:pt x="310" y="150"/>
                  <a:pt x="310" y="151"/>
                  <a:pt x="311" y="152"/>
                </a:cubicBezTo>
                <a:cubicBezTo>
                  <a:pt x="311" y="152"/>
                  <a:pt x="311" y="152"/>
                  <a:pt x="311" y="152"/>
                </a:cubicBezTo>
                <a:cubicBezTo>
                  <a:pt x="311" y="152"/>
                  <a:pt x="311" y="152"/>
                  <a:pt x="311" y="152"/>
                </a:cubicBezTo>
                <a:cubicBezTo>
                  <a:pt x="312" y="150"/>
                  <a:pt x="314" y="148"/>
                  <a:pt x="315" y="146"/>
                </a:cubicBezTo>
                <a:cubicBezTo>
                  <a:pt x="317" y="143"/>
                  <a:pt x="318" y="141"/>
                  <a:pt x="320" y="139"/>
                </a:cubicBezTo>
                <a:cubicBezTo>
                  <a:pt x="319" y="136"/>
                  <a:pt x="320" y="132"/>
                  <a:pt x="320" y="129"/>
                </a:cubicBezTo>
                <a:cubicBezTo>
                  <a:pt x="321" y="126"/>
                  <a:pt x="322" y="123"/>
                  <a:pt x="324" y="120"/>
                </a:cubicBezTo>
                <a:cubicBezTo>
                  <a:pt x="324" y="119"/>
                  <a:pt x="325" y="119"/>
                  <a:pt x="325" y="118"/>
                </a:cubicBezTo>
                <a:cubicBezTo>
                  <a:pt x="325" y="118"/>
                  <a:pt x="325" y="118"/>
                  <a:pt x="325" y="118"/>
                </a:cubicBezTo>
                <a:cubicBezTo>
                  <a:pt x="326" y="118"/>
                  <a:pt x="326" y="118"/>
                  <a:pt x="326" y="118"/>
                </a:cubicBezTo>
                <a:cubicBezTo>
                  <a:pt x="326" y="117"/>
                  <a:pt x="326" y="117"/>
                  <a:pt x="326" y="117"/>
                </a:cubicBezTo>
                <a:cubicBezTo>
                  <a:pt x="326" y="117"/>
                  <a:pt x="326" y="117"/>
                  <a:pt x="326" y="117"/>
                </a:cubicBezTo>
                <a:cubicBezTo>
                  <a:pt x="327" y="117"/>
                  <a:pt x="327" y="117"/>
                  <a:pt x="327" y="117"/>
                </a:cubicBezTo>
                <a:cubicBezTo>
                  <a:pt x="328" y="116"/>
                  <a:pt x="328" y="114"/>
                  <a:pt x="330" y="114"/>
                </a:cubicBezTo>
                <a:cubicBezTo>
                  <a:pt x="330" y="113"/>
                  <a:pt x="331" y="112"/>
                  <a:pt x="332" y="112"/>
                </a:cubicBezTo>
                <a:cubicBezTo>
                  <a:pt x="333" y="111"/>
                  <a:pt x="334" y="111"/>
                  <a:pt x="335" y="110"/>
                </a:cubicBezTo>
                <a:cubicBezTo>
                  <a:pt x="336" y="110"/>
                  <a:pt x="337" y="109"/>
                  <a:pt x="338" y="109"/>
                </a:cubicBezTo>
                <a:cubicBezTo>
                  <a:pt x="339" y="109"/>
                  <a:pt x="340" y="109"/>
                  <a:pt x="341" y="109"/>
                </a:cubicBezTo>
                <a:cubicBezTo>
                  <a:pt x="341" y="109"/>
                  <a:pt x="341" y="109"/>
                  <a:pt x="342" y="109"/>
                </a:cubicBezTo>
                <a:cubicBezTo>
                  <a:pt x="342" y="109"/>
                  <a:pt x="343" y="109"/>
                  <a:pt x="343" y="109"/>
                </a:cubicBezTo>
                <a:cubicBezTo>
                  <a:pt x="345" y="110"/>
                  <a:pt x="346" y="112"/>
                  <a:pt x="346" y="114"/>
                </a:cubicBezTo>
                <a:cubicBezTo>
                  <a:pt x="346" y="114"/>
                  <a:pt x="345" y="115"/>
                  <a:pt x="345" y="115"/>
                </a:cubicBezTo>
                <a:cubicBezTo>
                  <a:pt x="340" y="122"/>
                  <a:pt x="334" y="130"/>
                  <a:pt x="328" y="137"/>
                </a:cubicBezTo>
                <a:cubicBezTo>
                  <a:pt x="327" y="138"/>
                  <a:pt x="327" y="138"/>
                  <a:pt x="327" y="139"/>
                </a:cubicBezTo>
                <a:cubicBezTo>
                  <a:pt x="327" y="140"/>
                  <a:pt x="327" y="141"/>
                  <a:pt x="327" y="142"/>
                </a:cubicBezTo>
                <a:cubicBezTo>
                  <a:pt x="328" y="142"/>
                  <a:pt x="328" y="142"/>
                  <a:pt x="328" y="142"/>
                </a:cubicBezTo>
                <a:cubicBezTo>
                  <a:pt x="330" y="142"/>
                  <a:pt x="332" y="140"/>
                  <a:pt x="334" y="137"/>
                </a:cubicBezTo>
                <a:cubicBezTo>
                  <a:pt x="336" y="135"/>
                  <a:pt x="337" y="133"/>
                  <a:pt x="339" y="130"/>
                </a:cubicBezTo>
                <a:cubicBezTo>
                  <a:pt x="341" y="127"/>
                  <a:pt x="343" y="123"/>
                  <a:pt x="344" y="120"/>
                </a:cubicBezTo>
                <a:cubicBezTo>
                  <a:pt x="345" y="118"/>
                  <a:pt x="346" y="117"/>
                  <a:pt x="347" y="115"/>
                </a:cubicBezTo>
                <a:cubicBezTo>
                  <a:pt x="347" y="115"/>
                  <a:pt x="347" y="115"/>
                  <a:pt x="347" y="115"/>
                </a:cubicBezTo>
                <a:cubicBezTo>
                  <a:pt x="347" y="114"/>
                  <a:pt x="348" y="113"/>
                  <a:pt x="349" y="114"/>
                </a:cubicBezTo>
                <a:cubicBezTo>
                  <a:pt x="350" y="114"/>
                  <a:pt x="350" y="115"/>
                  <a:pt x="350" y="115"/>
                </a:cubicBezTo>
                <a:cubicBezTo>
                  <a:pt x="349" y="121"/>
                  <a:pt x="349" y="126"/>
                  <a:pt x="349" y="131"/>
                </a:cubicBezTo>
                <a:cubicBezTo>
                  <a:pt x="349" y="133"/>
                  <a:pt x="349" y="135"/>
                  <a:pt x="349" y="137"/>
                </a:cubicBezTo>
                <a:cubicBezTo>
                  <a:pt x="349" y="137"/>
                  <a:pt x="349" y="137"/>
                  <a:pt x="349" y="137"/>
                </a:cubicBezTo>
                <a:cubicBezTo>
                  <a:pt x="352" y="132"/>
                  <a:pt x="355" y="128"/>
                  <a:pt x="358" y="123"/>
                </a:cubicBezTo>
                <a:cubicBezTo>
                  <a:pt x="359" y="115"/>
                  <a:pt x="360" y="108"/>
                  <a:pt x="361" y="102"/>
                </a:cubicBezTo>
                <a:cubicBezTo>
                  <a:pt x="362" y="97"/>
                  <a:pt x="363" y="92"/>
                  <a:pt x="364" y="86"/>
                </a:cubicBezTo>
                <a:close/>
                <a:moveTo>
                  <a:pt x="269" y="126"/>
                </a:moveTo>
                <a:cubicBezTo>
                  <a:pt x="269" y="126"/>
                  <a:pt x="269" y="126"/>
                  <a:pt x="269" y="126"/>
                </a:cubicBezTo>
                <a:cubicBezTo>
                  <a:pt x="269" y="126"/>
                  <a:pt x="269" y="126"/>
                  <a:pt x="269" y="126"/>
                </a:cubicBezTo>
                <a:close/>
              </a:path>
            </a:pathLst>
          </a:custGeom>
          <a:solidFill>
            <a:schemeClr val="accent1"/>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54" name="Freeform 165"/>
          <p:cNvSpPr>
            <a:spLocks noEditPoints="1"/>
          </p:cNvSpPr>
          <p:nvPr/>
        </p:nvSpPr>
        <p:spPr bwMode="auto">
          <a:xfrm>
            <a:off x="4758773" y="2736177"/>
            <a:ext cx="436681" cy="479543"/>
          </a:xfrm>
          <a:custGeom>
            <a:avLst/>
            <a:gdLst>
              <a:gd name="T0" fmla="*/ 0 w 69"/>
              <a:gd name="T1" fmla="*/ 9 h 73"/>
              <a:gd name="T2" fmla="*/ 19 w 69"/>
              <a:gd name="T3" fmla="*/ 73 h 73"/>
              <a:gd name="T4" fmla="*/ 69 w 69"/>
              <a:gd name="T5" fmla="*/ 64 h 73"/>
              <a:gd name="T6" fmla="*/ 20 w 69"/>
              <a:gd name="T7" fmla="*/ 69 h 73"/>
              <a:gd name="T8" fmla="*/ 20 w 69"/>
              <a:gd name="T9" fmla="*/ 60 h 73"/>
              <a:gd name="T10" fmla="*/ 20 w 69"/>
              <a:gd name="T11" fmla="*/ 54 h 73"/>
              <a:gd name="T12" fmla="*/ 27 w 69"/>
              <a:gd name="T13" fmla="*/ 57 h 73"/>
              <a:gd name="T14" fmla="*/ 35 w 69"/>
              <a:gd name="T15" fmla="*/ 41 h 73"/>
              <a:gd name="T16" fmla="*/ 42 w 69"/>
              <a:gd name="T17" fmla="*/ 57 h 73"/>
              <a:gd name="T18" fmla="*/ 49 w 69"/>
              <a:gd name="T19" fmla="*/ 54 h 73"/>
              <a:gd name="T20" fmla="*/ 44 w 69"/>
              <a:gd name="T21" fmla="*/ 37 h 73"/>
              <a:gd name="T22" fmla="*/ 47 w 69"/>
              <a:gd name="T23" fmla="*/ 34 h 73"/>
              <a:gd name="T24" fmla="*/ 48 w 69"/>
              <a:gd name="T25" fmla="*/ 28 h 73"/>
              <a:gd name="T26" fmla="*/ 46 w 69"/>
              <a:gd name="T27" fmla="*/ 23 h 73"/>
              <a:gd name="T28" fmla="*/ 42 w 69"/>
              <a:gd name="T29" fmla="*/ 18 h 73"/>
              <a:gd name="T30" fmla="*/ 37 w 69"/>
              <a:gd name="T31" fmla="*/ 16 h 73"/>
              <a:gd name="T32" fmla="*/ 31 w 69"/>
              <a:gd name="T33" fmla="*/ 16 h 73"/>
              <a:gd name="T34" fmla="*/ 26 w 69"/>
              <a:gd name="T35" fmla="*/ 19 h 73"/>
              <a:gd name="T36" fmla="*/ 22 w 69"/>
              <a:gd name="T37" fmla="*/ 24 h 73"/>
              <a:gd name="T38" fmla="*/ 21 w 69"/>
              <a:gd name="T39" fmla="*/ 29 h 73"/>
              <a:gd name="T40" fmla="*/ 23 w 69"/>
              <a:gd name="T41" fmla="*/ 35 h 73"/>
              <a:gd name="T42" fmla="*/ 19 w 69"/>
              <a:gd name="T43" fmla="*/ 53 h 73"/>
              <a:gd name="T44" fmla="*/ 8 w 69"/>
              <a:gd name="T45" fmla="*/ 51 h 73"/>
              <a:gd name="T46" fmla="*/ 9 w 69"/>
              <a:gd name="T47" fmla="*/ 7 h 73"/>
              <a:gd name="T48" fmla="*/ 62 w 69"/>
              <a:gd name="T49" fmla="*/ 64 h 73"/>
              <a:gd name="T50" fmla="*/ 22 w 69"/>
              <a:gd name="T51" fmla="*/ 65 h 73"/>
              <a:gd name="T52" fmla="*/ 24 w 69"/>
              <a:gd name="T53" fmla="*/ 24 h 73"/>
              <a:gd name="T54" fmla="*/ 35 w 69"/>
              <a:gd name="T55" fmla="*/ 19 h 73"/>
              <a:gd name="T56" fmla="*/ 25 w 69"/>
              <a:gd name="T57" fmla="*/ 29 h 73"/>
              <a:gd name="T58" fmla="*/ 37 w 69"/>
              <a:gd name="T59" fmla="*/ 42 h 73"/>
              <a:gd name="T60" fmla="*/ 40 w 69"/>
              <a:gd name="T61" fmla="*/ 40 h 73"/>
              <a:gd name="T62" fmla="*/ 47 w 69"/>
              <a:gd name="T63" fmla="*/ 51 h 73"/>
              <a:gd name="T64" fmla="*/ 42 w 69"/>
              <a:gd name="T65" fmla="*/ 49 h 73"/>
              <a:gd name="T66" fmla="*/ 37 w 69"/>
              <a:gd name="T67" fmla="*/ 42 h 73"/>
              <a:gd name="T68" fmla="*/ 45 w 69"/>
              <a:gd name="T69" fmla="*/ 24 h 73"/>
              <a:gd name="T70" fmla="*/ 42 w 69"/>
              <a:gd name="T71" fmla="*/ 20 h 73"/>
              <a:gd name="T72" fmla="*/ 37 w 69"/>
              <a:gd name="T73" fmla="*/ 18 h 73"/>
              <a:gd name="T74" fmla="*/ 32 w 69"/>
              <a:gd name="T75" fmla="*/ 18 h 73"/>
              <a:gd name="T76" fmla="*/ 32 w 69"/>
              <a:gd name="T77" fmla="*/ 18 h 73"/>
              <a:gd name="T78" fmla="*/ 27 w 69"/>
              <a:gd name="T79" fmla="*/ 20 h 73"/>
              <a:gd name="T80" fmla="*/ 27 w 69"/>
              <a:gd name="T81" fmla="*/ 40 h 73"/>
              <a:gd name="T82" fmla="*/ 31 w 69"/>
              <a:gd name="T83" fmla="*/ 42 h 73"/>
              <a:gd name="T84" fmla="*/ 28 w 69"/>
              <a:gd name="T85" fmla="*/ 53 h 73"/>
              <a:gd name="T86" fmla="*/ 26 w 69"/>
              <a:gd name="T87" fmla="*/ 48 h 73"/>
              <a:gd name="T88" fmla="*/ 26 w 69"/>
              <a:gd name="T89" fmla="*/ 40 h 73"/>
              <a:gd name="T90" fmla="*/ 22 w 69"/>
              <a:gd name="T91" fmla="*/ 70 h 73"/>
              <a:gd name="T92" fmla="*/ 60 w 69"/>
              <a:gd name="T93" fmla="*/ 68 h 73"/>
              <a:gd name="T94" fmla="*/ 60 w 69"/>
              <a:gd name="T95" fmla="*/ 5 h 73"/>
              <a:gd name="T96" fmla="*/ 5 w 69"/>
              <a:gd name="T97" fmla="*/ 51 h 73"/>
              <a:gd name="T98" fmla="*/ 3 w 69"/>
              <a:gd name="T99" fmla="*/ 9 h 73"/>
              <a:gd name="T100" fmla="*/ 66 w 69"/>
              <a:gd name="T101" fmla="*/ 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9" h="73">
                <a:moveTo>
                  <a:pt x="60" y="0"/>
                </a:moveTo>
                <a:cubicBezTo>
                  <a:pt x="9" y="0"/>
                  <a:pt x="9" y="0"/>
                  <a:pt x="9" y="0"/>
                </a:cubicBezTo>
                <a:cubicBezTo>
                  <a:pt x="4" y="0"/>
                  <a:pt x="0" y="4"/>
                  <a:pt x="0" y="9"/>
                </a:cubicBezTo>
                <a:cubicBezTo>
                  <a:pt x="0" y="52"/>
                  <a:pt x="0" y="52"/>
                  <a:pt x="0" y="52"/>
                </a:cubicBezTo>
                <a:cubicBezTo>
                  <a:pt x="0" y="53"/>
                  <a:pt x="0" y="53"/>
                  <a:pt x="0" y="54"/>
                </a:cubicBezTo>
                <a:cubicBezTo>
                  <a:pt x="19" y="73"/>
                  <a:pt x="19" y="73"/>
                  <a:pt x="19" y="73"/>
                </a:cubicBezTo>
                <a:cubicBezTo>
                  <a:pt x="19" y="73"/>
                  <a:pt x="20" y="73"/>
                  <a:pt x="21" y="73"/>
                </a:cubicBezTo>
                <a:cubicBezTo>
                  <a:pt x="60" y="73"/>
                  <a:pt x="60" y="73"/>
                  <a:pt x="60" y="73"/>
                </a:cubicBezTo>
                <a:cubicBezTo>
                  <a:pt x="65" y="73"/>
                  <a:pt x="69" y="69"/>
                  <a:pt x="69" y="64"/>
                </a:cubicBezTo>
                <a:cubicBezTo>
                  <a:pt x="69" y="9"/>
                  <a:pt x="69" y="9"/>
                  <a:pt x="69" y="9"/>
                </a:cubicBezTo>
                <a:cubicBezTo>
                  <a:pt x="69" y="4"/>
                  <a:pt x="65" y="0"/>
                  <a:pt x="60" y="0"/>
                </a:cubicBezTo>
                <a:close/>
                <a:moveTo>
                  <a:pt x="20" y="69"/>
                </a:moveTo>
                <a:cubicBezTo>
                  <a:pt x="4" y="53"/>
                  <a:pt x="4" y="53"/>
                  <a:pt x="4" y="53"/>
                </a:cubicBezTo>
                <a:cubicBezTo>
                  <a:pt x="13" y="53"/>
                  <a:pt x="13" y="53"/>
                  <a:pt x="13" y="53"/>
                </a:cubicBezTo>
                <a:cubicBezTo>
                  <a:pt x="17" y="53"/>
                  <a:pt x="20" y="56"/>
                  <a:pt x="20" y="60"/>
                </a:cubicBezTo>
                <a:lnTo>
                  <a:pt x="20" y="69"/>
                </a:lnTo>
                <a:close/>
                <a:moveTo>
                  <a:pt x="19" y="54"/>
                </a:moveTo>
                <a:cubicBezTo>
                  <a:pt x="20" y="54"/>
                  <a:pt x="20" y="54"/>
                  <a:pt x="20" y="54"/>
                </a:cubicBezTo>
                <a:cubicBezTo>
                  <a:pt x="25" y="51"/>
                  <a:pt x="25" y="51"/>
                  <a:pt x="25" y="51"/>
                </a:cubicBezTo>
                <a:cubicBezTo>
                  <a:pt x="26" y="57"/>
                  <a:pt x="26" y="57"/>
                  <a:pt x="26" y="57"/>
                </a:cubicBezTo>
                <a:cubicBezTo>
                  <a:pt x="26" y="57"/>
                  <a:pt x="27" y="57"/>
                  <a:pt x="27" y="57"/>
                </a:cubicBezTo>
                <a:cubicBezTo>
                  <a:pt x="27" y="57"/>
                  <a:pt x="27" y="57"/>
                  <a:pt x="27" y="57"/>
                </a:cubicBezTo>
                <a:cubicBezTo>
                  <a:pt x="28" y="57"/>
                  <a:pt x="28" y="57"/>
                  <a:pt x="28" y="57"/>
                </a:cubicBezTo>
                <a:cubicBezTo>
                  <a:pt x="35" y="41"/>
                  <a:pt x="35" y="41"/>
                  <a:pt x="35" y="41"/>
                </a:cubicBezTo>
                <a:cubicBezTo>
                  <a:pt x="41" y="57"/>
                  <a:pt x="41" y="57"/>
                  <a:pt x="41" y="57"/>
                </a:cubicBezTo>
                <a:cubicBezTo>
                  <a:pt x="41" y="57"/>
                  <a:pt x="41" y="57"/>
                  <a:pt x="42" y="57"/>
                </a:cubicBezTo>
                <a:cubicBezTo>
                  <a:pt x="42" y="57"/>
                  <a:pt x="42" y="57"/>
                  <a:pt x="42" y="57"/>
                </a:cubicBezTo>
                <a:cubicBezTo>
                  <a:pt x="42" y="57"/>
                  <a:pt x="43" y="57"/>
                  <a:pt x="43" y="57"/>
                </a:cubicBezTo>
                <a:cubicBezTo>
                  <a:pt x="44" y="51"/>
                  <a:pt x="44" y="51"/>
                  <a:pt x="44" y="51"/>
                </a:cubicBezTo>
                <a:cubicBezTo>
                  <a:pt x="49" y="54"/>
                  <a:pt x="49" y="54"/>
                  <a:pt x="49" y="54"/>
                </a:cubicBezTo>
                <a:cubicBezTo>
                  <a:pt x="49" y="54"/>
                  <a:pt x="50" y="54"/>
                  <a:pt x="50" y="54"/>
                </a:cubicBezTo>
                <a:cubicBezTo>
                  <a:pt x="50" y="54"/>
                  <a:pt x="50" y="53"/>
                  <a:pt x="50" y="53"/>
                </a:cubicBezTo>
                <a:cubicBezTo>
                  <a:pt x="44" y="37"/>
                  <a:pt x="44" y="37"/>
                  <a:pt x="44" y="37"/>
                </a:cubicBezTo>
                <a:cubicBezTo>
                  <a:pt x="44" y="36"/>
                  <a:pt x="44" y="36"/>
                  <a:pt x="44" y="36"/>
                </a:cubicBezTo>
                <a:cubicBezTo>
                  <a:pt x="46" y="35"/>
                  <a:pt x="46" y="35"/>
                  <a:pt x="46" y="35"/>
                </a:cubicBezTo>
                <a:cubicBezTo>
                  <a:pt x="47" y="35"/>
                  <a:pt x="47" y="35"/>
                  <a:pt x="47" y="34"/>
                </a:cubicBezTo>
                <a:cubicBezTo>
                  <a:pt x="46" y="32"/>
                  <a:pt x="46" y="32"/>
                  <a:pt x="46" y="32"/>
                </a:cubicBezTo>
                <a:cubicBezTo>
                  <a:pt x="48" y="29"/>
                  <a:pt x="48" y="29"/>
                  <a:pt x="48" y="29"/>
                </a:cubicBezTo>
                <a:cubicBezTo>
                  <a:pt x="48" y="29"/>
                  <a:pt x="48" y="29"/>
                  <a:pt x="48" y="28"/>
                </a:cubicBezTo>
                <a:cubicBezTo>
                  <a:pt x="46" y="26"/>
                  <a:pt x="46" y="26"/>
                  <a:pt x="46" y="26"/>
                </a:cubicBezTo>
                <a:cubicBezTo>
                  <a:pt x="47" y="24"/>
                  <a:pt x="47" y="24"/>
                  <a:pt x="47" y="24"/>
                </a:cubicBezTo>
                <a:cubicBezTo>
                  <a:pt x="47" y="23"/>
                  <a:pt x="47" y="23"/>
                  <a:pt x="46" y="23"/>
                </a:cubicBezTo>
                <a:cubicBezTo>
                  <a:pt x="44" y="21"/>
                  <a:pt x="44" y="21"/>
                  <a:pt x="44" y="21"/>
                </a:cubicBezTo>
                <a:cubicBezTo>
                  <a:pt x="43" y="19"/>
                  <a:pt x="43" y="19"/>
                  <a:pt x="43" y="19"/>
                </a:cubicBezTo>
                <a:cubicBezTo>
                  <a:pt x="43" y="18"/>
                  <a:pt x="43" y="18"/>
                  <a:pt x="42" y="18"/>
                </a:cubicBezTo>
                <a:cubicBezTo>
                  <a:pt x="40" y="18"/>
                  <a:pt x="40" y="18"/>
                  <a:pt x="40" y="18"/>
                </a:cubicBezTo>
                <a:cubicBezTo>
                  <a:pt x="38" y="16"/>
                  <a:pt x="38" y="16"/>
                  <a:pt x="38" y="16"/>
                </a:cubicBezTo>
                <a:cubicBezTo>
                  <a:pt x="38" y="16"/>
                  <a:pt x="37" y="15"/>
                  <a:pt x="37" y="16"/>
                </a:cubicBezTo>
                <a:cubicBezTo>
                  <a:pt x="35" y="17"/>
                  <a:pt x="35" y="17"/>
                  <a:pt x="35" y="17"/>
                </a:cubicBezTo>
                <a:cubicBezTo>
                  <a:pt x="32" y="16"/>
                  <a:pt x="32" y="16"/>
                  <a:pt x="32" y="16"/>
                </a:cubicBezTo>
                <a:cubicBezTo>
                  <a:pt x="32" y="15"/>
                  <a:pt x="31" y="16"/>
                  <a:pt x="31" y="16"/>
                </a:cubicBezTo>
                <a:cubicBezTo>
                  <a:pt x="29" y="18"/>
                  <a:pt x="29" y="18"/>
                  <a:pt x="29" y="18"/>
                </a:cubicBezTo>
                <a:cubicBezTo>
                  <a:pt x="27" y="18"/>
                  <a:pt x="27" y="18"/>
                  <a:pt x="27" y="18"/>
                </a:cubicBezTo>
                <a:cubicBezTo>
                  <a:pt x="26" y="18"/>
                  <a:pt x="26" y="18"/>
                  <a:pt x="26" y="19"/>
                </a:cubicBezTo>
                <a:cubicBezTo>
                  <a:pt x="25" y="21"/>
                  <a:pt x="25" y="21"/>
                  <a:pt x="25" y="21"/>
                </a:cubicBezTo>
                <a:cubicBezTo>
                  <a:pt x="23" y="23"/>
                  <a:pt x="23" y="23"/>
                  <a:pt x="23" y="23"/>
                </a:cubicBezTo>
                <a:cubicBezTo>
                  <a:pt x="22" y="23"/>
                  <a:pt x="22" y="23"/>
                  <a:pt x="22" y="24"/>
                </a:cubicBezTo>
                <a:cubicBezTo>
                  <a:pt x="23" y="26"/>
                  <a:pt x="23" y="26"/>
                  <a:pt x="23" y="26"/>
                </a:cubicBezTo>
                <a:cubicBezTo>
                  <a:pt x="21" y="28"/>
                  <a:pt x="21" y="28"/>
                  <a:pt x="21" y="28"/>
                </a:cubicBezTo>
                <a:cubicBezTo>
                  <a:pt x="21" y="29"/>
                  <a:pt x="21" y="29"/>
                  <a:pt x="21" y="29"/>
                </a:cubicBezTo>
                <a:cubicBezTo>
                  <a:pt x="23" y="32"/>
                  <a:pt x="23" y="32"/>
                  <a:pt x="23" y="32"/>
                </a:cubicBezTo>
                <a:cubicBezTo>
                  <a:pt x="22" y="34"/>
                  <a:pt x="22" y="34"/>
                  <a:pt x="22" y="34"/>
                </a:cubicBezTo>
                <a:cubicBezTo>
                  <a:pt x="22" y="35"/>
                  <a:pt x="22" y="35"/>
                  <a:pt x="23" y="35"/>
                </a:cubicBezTo>
                <a:cubicBezTo>
                  <a:pt x="25" y="36"/>
                  <a:pt x="25" y="36"/>
                  <a:pt x="25" y="36"/>
                </a:cubicBezTo>
                <a:cubicBezTo>
                  <a:pt x="25" y="37"/>
                  <a:pt x="25" y="37"/>
                  <a:pt x="25" y="37"/>
                </a:cubicBezTo>
                <a:cubicBezTo>
                  <a:pt x="19" y="53"/>
                  <a:pt x="19" y="53"/>
                  <a:pt x="19" y="53"/>
                </a:cubicBezTo>
                <a:cubicBezTo>
                  <a:pt x="19" y="53"/>
                  <a:pt x="19" y="53"/>
                  <a:pt x="19" y="54"/>
                </a:cubicBezTo>
                <a:cubicBezTo>
                  <a:pt x="17" y="52"/>
                  <a:pt x="15" y="51"/>
                  <a:pt x="13" y="51"/>
                </a:cubicBezTo>
                <a:cubicBezTo>
                  <a:pt x="8" y="51"/>
                  <a:pt x="8" y="51"/>
                  <a:pt x="8" y="51"/>
                </a:cubicBezTo>
                <a:cubicBezTo>
                  <a:pt x="7" y="50"/>
                  <a:pt x="7" y="50"/>
                  <a:pt x="7" y="50"/>
                </a:cubicBezTo>
                <a:cubicBezTo>
                  <a:pt x="7" y="9"/>
                  <a:pt x="7" y="9"/>
                  <a:pt x="7" y="9"/>
                </a:cubicBezTo>
                <a:cubicBezTo>
                  <a:pt x="7" y="8"/>
                  <a:pt x="8" y="7"/>
                  <a:pt x="9" y="7"/>
                </a:cubicBezTo>
                <a:cubicBezTo>
                  <a:pt x="60" y="7"/>
                  <a:pt x="60" y="7"/>
                  <a:pt x="60" y="7"/>
                </a:cubicBezTo>
                <a:cubicBezTo>
                  <a:pt x="61" y="7"/>
                  <a:pt x="62" y="8"/>
                  <a:pt x="62" y="9"/>
                </a:cubicBezTo>
                <a:cubicBezTo>
                  <a:pt x="62" y="64"/>
                  <a:pt x="62" y="64"/>
                  <a:pt x="62" y="64"/>
                </a:cubicBezTo>
                <a:cubicBezTo>
                  <a:pt x="62" y="65"/>
                  <a:pt x="61" y="66"/>
                  <a:pt x="60" y="66"/>
                </a:cubicBezTo>
                <a:cubicBezTo>
                  <a:pt x="23" y="66"/>
                  <a:pt x="23" y="66"/>
                  <a:pt x="23" y="66"/>
                </a:cubicBezTo>
                <a:cubicBezTo>
                  <a:pt x="22" y="65"/>
                  <a:pt x="22" y="65"/>
                  <a:pt x="22" y="65"/>
                </a:cubicBezTo>
                <a:cubicBezTo>
                  <a:pt x="22" y="60"/>
                  <a:pt x="22" y="60"/>
                  <a:pt x="22" y="60"/>
                </a:cubicBezTo>
                <a:cubicBezTo>
                  <a:pt x="22" y="58"/>
                  <a:pt x="21" y="56"/>
                  <a:pt x="19" y="54"/>
                </a:cubicBezTo>
                <a:close/>
                <a:moveTo>
                  <a:pt x="24" y="24"/>
                </a:moveTo>
                <a:cubicBezTo>
                  <a:pt x="24" y="24"/>
                  <a:pt x="24" y="24"/>
                  <a:pt x="24" y="24"/>
                </a:cubicBezTo>
                <a:cubicBezTo>
                  <a:pt x="24" y="24"/>
                  <a:pt x="24" y="24"/>
                  <a:pt x="24" y="24"/>
                </a:cubicBezTo>
                <a:close/>
                <a:moveTo>
                  <a:pt x="35" y="19"/>
                </a:moveTo>
                <a:cubicBezTo>
                  <a:pt x="40" y="19"/>
                  <a:pt x="44" y="24"/>
                  <a:pt x="44" y="29"/>
                </a:cubicBezTo>
                <a:cubicBezTo>
                  <a:pt x="44" y="34"/>
                  <a:pt x="40" y="38"/>
                  <a:pt x="35" y="38"/>
                </a:cubicBezTo>
                <a:cubicBezTo>
                  <a:pt x="29" y="38"/>
                  <a:pt x="25" y="34"/>
                  <a:pt x="25" y="29"/>
                </a:cubicBezTo>
                <a:cubicBezTo>
                  <a:pt x="25" y="24"/>
                  <a:pt x="29" y="19"/>
                  <a:pt x="35" y="19"/>
                </a:cubicBezTo>
                <a:close/>
                <a:moveTo>
                  <a:pt x="37" y="42"/>
                </a:moveTo>
                <a:cubicBezTo>
                  <a:pt x="37" y="42"/>
                  <a:pt x="37" y="42"/>
                  <a:pt x="37" y="42"/>
                </a:cubicBezTo>
                <a:cubicBezTo>
                  <a:pt x="37" y="42"/>
                  <a:pt x="37" y="42"/>
                  <a:pt x="37" y="42"/>
                </a:cubicBezTo>
                <a:cubicBezTo>
                  <a:pt x="38" y="42"/>
                  <a:pt x="38" y="42"/>
                  <a:pt x="38" y="42"/>
                </a:cubicBezTo>
                <a:cubicBezTo>
                  <a:pt x="40" y="40"/>
                  <a:pt x="40" y="40"/>
                  <a:pt x="40" y="40"/>
                </a:cubicBezTo>
                <a:cubicBezTo>
                  <a:pt x="42" y="40"/>
                  <a:pt x="42" y="40"/>
                  <a:pt x="42" y="40"/>
                </a:cubicBezTo>
                <a:cubicBezTo>
                  <a:pt x="43" y="40"/>
                  <a:pt x="43" y="40"/>
                  <a:pt x="43" y="40"/>
                </a:cubicBezTo>
                <a:cubicBezTo>
                  <a:pt x="47" y="51"/>
                  <a:pt x="47" y="51"/>
                  <a:pt x="47" y="51"/>
                </a:cubicBezTo>
                <a:cubicBezTo>
                  <a:pt x="44" y="49"/>
                  <a:pt x="44" y="49"/>
                  <a:pt x="44" y="49"/>
                </a:cubicBezTo>
                <a:cubicBezTo>
                  <a:pt x="44" y="48"/>
                  <a:pt x="43" y="48"/>
                  <a:pt x="43" y="48"/>
                </a:cubicBezTo>
                <a:cubicBezTo>
                  <a:pt x="43" y="49"/>
                  <a:pt x="42" y="49"/>
                  <a:pt x="42" y="49"/>
                </a:cubicBezTo>
                <a:cubicBezTo>
                  <a:pt x="42" y="53"/>
                  <a:pt x="42" y="53"/>
                  <a:pt x="42" y="53"/>
                </a:cubicBezTo>
                <a:cubicBezTo>
                  <a:pt x="37" y="42"/>
                  <a:pt x="37" y="42"/>
                  <a:pt x="37" y="42"/>
                </a:cubicBezTo>
                <a:cubicBezTo>
                  <a:pt x="37" y="42"/>
                  <a:pt x="37" y="42"/>
                  <a:pt x="37" y="42"/>
                </a:cubicBezTo>
                <a:close/>
                <a:moveTo>
                  <a:pt x="45" y="24"/>
                </a:moveTo>
                <a:cubicBezTo>
                  <a:pt x="45" y="24"/>
                  <a:pt x="45" y="24"/>
                  <a:pt x="45" y="24"/>
                </a:cubicBezTo>
                <a:cubicBezTo>
                  <a:pt x="45" y="24"/>
                  <a:pt x="45" y="24"/>
                  <a:pt x="45" y="24"/>
                </a:cubicBezTo>
                <a:close/>
                <a:moveTo>
                  <a:pt x="42" y="20"/>
                </a:moveTo>
                <a:cubicBezTo>
                  <a:pt x="42" y="20"/>
                  <a:pt x="42" y="20"/>
                  <a:pt x="42" y="20"/>
                </a:cubicBezTo>
                <a:cubicBezTo>
                  <a:pt x="42" y="20"/>
                  <a:pt x="42" y="20"/>
                  <a:pt x="42" y="20"/>
                </a:cubicBezTo>
                <a:cubicBezTo>
                  <a:pt x="42" y="20"/>
                  <a:pt x="42" y="20"/>
                  <a:pt x="42" y="20"/>
                </a:cubicBezTo>
                <a:close/>
                <a:moveTo>
                  <a:pt x="37" y="18"/>
                </a:moveTo>
                <a:cubicBezTo>
                  <a:pt x="37" y="18"/>
                  <a:pt x="37" y="18"/>
                  <a:pt x="37" y="18"/>
                </a:cubicBezTo>
                <a:cubicBezTo>
                  <a:pt x="37" y="18"/>
                  <a:pt x="37" y="18"/>
                  <a:pt x="37" y="18"/>
                </a:cubicBezTo>
                <a:cubicBezTo>
                  <a:pt x="37" y="18"/>
                  <a:pt x="37" y="18"/>
                  <a:pt x="37" y="18"/>
                </a:cubicBezTo>
                <a:close/>
                <a:moveTo>
                  <a:pt x="32" y="18"/>
                </a:moveTo>
                <a:cubicBezTo>
                  <a:pt x="32" y="18"/>
                  <a:pt x="32" y="18"/>
                  <a:pt x="32" y="18"/>
                </a:cubicBezTo>
                <a:cubicBezTo>
                  <a:pt x="32" y="18"/>
                  <a:pt x="32" y="18"/>
                  <a:pt x="32" y="18"/>
                </a:cubicBezTo>
                <a:cubicBezTo>
                  <a:pt x="32" y="18"/>
                  <a:pt x="32" y="18"/>
                  <a:pt x="32" y="18"/>
                </a:cubicBezTo>
                <a:close/>
                <a:moveTo>
                  <a:pt x="27" y="20"/>
                </a:moveTo>
                <a:cubicBezTo>
                  <a:pt x="27" y="20"/>
                  <a:pt x="27" y="20"/>
                  <a:pt x="27" y="20"/>
                </a:cubicBezTo>
                <a:cubicBezTo>
                  <a:pt x="27" y="20"/>
                  <a:pt x="27" y="20"/>
                  <a:pt x="27" y="20"/>
                </a:cubicBezTo>
                <a:cubicBezTo>
                  <a:pt x="27" y="20"/>
                  <a:pt x="27" y="20"/>
                  <a:pt x="27" y="20"/>
                </a:cubicBezTo>
                <a:close/>
                <a:moveTo>
                  <a:pt x="26" y="40"/>
                </a:moveTo>
                <a:cubicBezTo>
                  <a:pt x="26" y="40"/>
                  <a:pt x="27" y="40"/>
                  <a:pt x="27" y="40"/>
                </a:cubicBezTo>
                <a:cubicBezTo>
                  <a:pt x="29" y="40"/>
                  <a:pt x="29" y="40"/>
                  <a:pt x="29" y="40"/>
                </a:cubicBezTo>
                <a:cubicBezTo>
                  <a:pt x="31" y="42"/>
                  <a:pt x="31" y="42"/>
                  <a:pt x="31" y="42"/>
                </a:cubicBezTo>
                <a:cubicBezTo>
                  <a:pt x="31" y="42"/>
                  <a:pt x="31" y="42"/>
                  <a:pt x="31" y="42"/>
                </a:cubicBezTo>
                <a:cubicBezTo>
                  <a:pt x="32" y="42"/>
                  <a:pt x="32" y="42"/>
                  <a:pt x="32" y="42"/>
                </a:cubicBezTo>
                <a:cubicBezTo>
                  <a:pt x="32" y="42"/>
                  <a:pt x="32" y="42"/>
                  <a:pt x="32" y="42"/>
                </a:cubicBezTo>
                <a:cubicBezTo>
                  <a:pt x="28" y="53"/>
                  <a:pt x="28" y="53"/>
                  <a:pt x="28" y="53"/>
                </a:cubicBezTo>
                <a:cubicBezTo>
                  <a:pt x="27" y="49"/>
                  <a:pt x="27" y="49"/>
                  <a:pt x="27" y="49"/>
                </a:cubicBezTo>
                <a:cubicBezTo>
                  <a:pt x="27" y="49"/>
                  <a:pt x="26" y="49"/>
                  <a:pt x="26" y="48"/>
                </a:cubicBezTo>
                <a:cubicBezTo>
                  <a:pt x="26" y="48"/>
                  <a:pt x="26" y="48"/>
                  <a:pt x="26" y="48"/>
                </a:cubicBezTo>
                <a:cubicBezTo>
                  <a:pt x="26" y="48"/>
                  <a:pt x="25" y="48"/>
                  <a:pt x="25" y="49"/>
                </a:cubicBezTo>
                <a:cubicBezTo>
                  <a:pt x="22" y="51"/>
                  <a:pt x="22" y="51"/>
                  <a:pt x="22" y="51"/>
                </a:cubicBezTo>
                <a:lnTo>
                  <a:pt x="26" y="40"/>
                </a:lnTo>
                <a:close/>
                <a:moveTo>
                  <a:pt x="66" y="64"/>
                </a:moveTo>
                <a:cubicBezTo>
                  <a:pt x="66" y="67"/>
                  <a:pt x="63" y="70"/>
                  <a:pt x="60" y="70"/>
                </a:cubicBezTo>
                <a:cubicBezTo>
                  <a:pt x="22" y="70"/>
                  <a:pt x="22" y="70"/>
                  <a:pt x="22" y="70"/>
                </a:cubicBezTo>
                <a:cubicBezTo>
                  <a:pt x="22" y="68"/>
                  <a:pt x="22" y="68"/>
                  <a:pt x="22" y="68"/>
                </a:cubicBezTo>
                <a:cubicBezTo>
                  <a:pt x="22" y="68"/>
                  <a:pt x="22" y="68"/>
                  <a:pt x="22" y="68"/>
                </a:cubicBezTo>
                <a:cubicBezTo>
                  <a:pt x="60" y="68"/>
                  <a:pt x="60" y="68"/>
                  <a:pt x="60" y="68"/>
                </a:cubicBezTo>
                <a:cubicBezTo>
                  <a:pt x="62" y="68"/>
                  <a:pt x="64" y="66"/>
                  <a:pt x="64" y="64"/>
                </a:cubicBezTo>
                <a:cubicBezTo>
                  <a:pt x="64" y="9"/>
                  <a:pt x="64" y="9"/>
                  <a:pt x="64" y="9"/>
                </a:cubicBezTo>
                <a:cubicBezTo>
                  <a:pt x="64" y="7"/>
                  <a:pt x="62" y="5"/>
                  <a:pt x="60" y="5"/>
                </a:cubicBezTo>
                <a:cubicBezTo>
                  <a:pt x="9" y="5"/>
                  <a:pt x="9" y="5"/>
                  <a:pt x="9" y="5"/>
                </a:cubicBezTo>
                <a:cubicBezTo>
                  <a:pt x="7" y="5"/>
                  <a:pt x="5" y="7"/>
                  <a:pt x="5" y="9"/>
                </a:cubicBezTo>
                <a:cubicBezTo>
                  <a:pt x="5" y="51"/>
                  <a:pt x="5" y="51"/>
                  <a:pt x="5" y="51"/>
                </a:cubicBezTo>
                <a:cubicBezTo>
                  <a:pt x="5" y="51"/>
                  <a:pt x="5" y="51"/>
                  <a:pt x="5" y="51"/>
                </a:cubicBezTo>
                <a:cubicBezTo>
                  <a:pt x="3" y="51"/>
                  <a:pt x="3" y="51"/>
                  <a:pt x="3" y="51"/>
                </a:cubicBezTo>
                <a:cubicBezTo>
                  <a:pt x="3" y="9"/>
                  <a:pt x="3" y="9"/>
                  <a:pt x="3" y="9"/>
                </a:cubicBezTo>
                <a:cubicBezTo>
                  <a:pt x="3" y="6"/>
                  <a:pt x="6" y="3"/>
                  <a:pt x="9" y="3"/>
                </a:cubicBezTo>
                <a:cubicBezTo>
                  <a:pt x="60" y="3"/>
                  <a:pt x="60" y="3"/>
                  <a:pt x="60" y="3"/>
                </a:cubicBezTo>
                <a:cubicBezTo>
                  <a:pt x="63" y="3"/>
                  <a:pt x="66" y="6"/>
                  <a:pt x="66" y="9"/>
                </a:cubicBezTo>
                <a:lnTo>
                  <a:pt x="66" y="6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58"/>
          <p:cNvSpPr>
            <a:spLocks noEditPoints="1"/>
          </p:cNvSpPr>
          <p:nvPr/>
        </p:nvSpPr>
        <p:spPr bwMode="auto">
          <a:xfrm>
            <a:off x="8444395" y="2680307"/>
            <a:ext cx="475737" cy="521043"/>
          </a:xfrm>
          <a:custGeom>
            <a:avLst/>
            <a:gdLst>
              <a:gd name="T0" fmla="*/ 67 w 71"/>
              <a:gd name="T1" fmla="*/ 17 h 75"/>
              <a:gd name="T2" fmla="*/ 56 w 71"/>
              <a:gd name="T3" fmla="*/ 0 h 75"/>
              <a:gd name="T4" fmla="*/ 28 w 71"/>
              <a:gd name="T5" fmla="*/ 7 h 75"/>
              <a:gd name="T6" fmla="*/ 9 w 71"/>
              <a:gd name="T7" fmla="*/ 1 h 75"/>
              <a:gd name="T8" fmla="*/ 0 w 71"/>
              <a:gd name="T9" fmla="*/ 65 h 75"/>
              <a:gd name="T10" fmla="*/ 67 w 71"/>
              <a:gd name="T11" fmla="*/ 65 h 75"/>
              <a:gd name="T12" fmla="*/ 71 w 71"/>
              <a:gd name="T13" fmla="*/ 57 h 75"/>
              <a:gd name="T14" fmla="*/ 4 w 71"/>
              <a:gd name="T15" fmla="*/ 20 h 75"/>
              <a:gd name="T16" fmla="*/ 15 w 71"/>
              <a:gd name="T17" fmla="*/ 19 h 75"/>
              <a:gd name="T18" fmla="*/ 53 w 71"/>
              <a:gd name="T19" fmla="*/ 19 h 75"/>
              <a:gd name="T20" fmla="*/ 4 w 71"/>
              <a:gd name="T21" fmla="*/ 20 h 75"/>
              <a:gd name="T22" fmla="*/ 61 w 71"/>
              <a:gd name="T23" fmla="*/ 16 h 75"/>
              <a:gd name="T24" fmla="*/ 3 w 71"/>
              <a:gd name="T25" fmla="*/ 17 h 75"/>
              <a:gd name="T26" fmla="*/ 7 w 71"/>
              <a:gd name="T27" fmla="*/ 17 h 75"/>
              <a:gd name="T28" fmla="*/ 64 w 71"/>
              <a:gd name="T29" fmla="*/ 27 h 75"/>
              <a:gd name="T30" fmla="*/ 6 w 71"/>
              <a:gd name="T31" fmla="*/ 22 h 75"/>
              <a:gd name="T32" fmla="*/ 60 w 71"/>
              <a:gd name="T33" fmla="*/ 14 h 75"/>
              <a:gd name="T34" fmla="*/ 55 w 71"/>
              <a:gd name="T35" fmla="*/ 2 h 75"/>
              <a:gd name="T36" fmla="*/ 36 w 71"/>
              <a:gd name="T37" fmla="*/ 10 h 75"/>
              <a:gd name="T38" fmla="*/ 55 w 71"/>
              <a:gd name="T39" fmla="*/ 2 h 75"/>
              <a:gd name="T40" fmla="*/ 47 w 71"/>
              <a:gd name="T41" fmla="*/ 17 h 75"/>
              <a:gd name="T42" fmla="*/ 34 w 71"/>
              <a:gd name="T43" fmla="*/ 17 h 75"/>
              <a:gd name="T44" fmla="*/ 8 w 71"/>
              <a:gd name="T45" fmla="*/ 10 h 75"/>
              <a:gd name="T46" fmla="*/ 8 w 71"/>
              <a:gd name="T47" fmla="*/ 10 h 75"/>
              <a:gd name="T48" fmla="*/ 10 w 71"/>
              <a:gd name="T49" fmla="*/ 72 h 75"/>
              <a:gd name="T50" fmla="*/ 4 w 71"/>
              <a:gd name="T51" fmla="*/ 25 h 75"/>
              <a:gd name="T52" fmla="*/ 6 w 71"/>
              <a:gd name="T53" fmla="*/ 26 h 75"/>
              <a:gd name="T54" fmla="*/ 10 w 71"/>
              <a:gd name="T55" fmla="*/ 27 h 75"/>
              <a:gd name="T56" fmla="*/ 64 w 71"/>
              <a:gd name="T57" fmla="*/ 36 h 75"/>
              <a:gd name="T58" fmla="*/ 39 w 71"/>
              <a:gd name="T59" fmla="*/ 57 h 75"/>
              <a:gd name="T60" fmla="*/ 64 w 71"/>
              <a:gd name="T61" fmla="*/ 65 h 75"/>
              <a:gd name="T62" fmla="*/ 67 w 71"/>
              <a:gd name="T63" fmla="*/ 57 h 75"/>
              <a:gd name="T64" fmla="*/ 42 w 71"/>
              <a:gd name="T65" fmla="*/ 57 h 75"/>
              <a:gd name="T66" fmla="*/ 64 w 71"/>
              <a:gd name="T67" fmla="*/ 39 h 75"/>
              <a:gd name="T68" fmla="*/ 68 w 71"/>
              <a:gd name="T69" fmla="*/ 38 h 75"/>
              <a:gd name="T70" fmla="*/ 67 w 71"/>
              <a:gd name="T71" fmla="*/ 36 h 75"/>
              <a:gd name="T72" fmla="*/ 68 w 71"/>
              <a:gd name="T73" fmla="*/ 35 h 75"/>
              <a:gd name="T74" fmla="*/ 46 w 71"/>
              <a:gd name="T75" fmla="*/ 48 h 75"/>
              <a:gd name="T76" fmla="*/ 53 w 71"/>
              <a:gd name="T77" fmla="*/ 41 h 75"/>
              <a:gd name="T78" fmla="*/ 53 w 71"/>
              <a:gd name="T79" fmla="*/ 44 h 75"/>
              <a:gd name="T80" fmla="*/ 18 w 71"/>
              <a:gd name="T81" fmla="*/ 66 h 75"/>
              <a:gd name="T82" fmla="*/ 7 w 71"/>
              <a:gd name="T83" fmla="*/ 62 h 75"/>
              <a:gd name="T84" fmla="*/ 9 w 71"/>
              <a:gd name="T85" fmla="*/ 45 h 75"/>
              <a:gd name="T86" fmla="*/ 17 w 71"/>
              <a:gd name="T87" fmla="*/ 65 h 75"/>
              <a:gd name="T88" fmla="*/ 24 w 71"/>
              <a:gd name="T89" fmla="*/ 67 h 75"/>
              <a:gd name="T90" fmla="*/ 22 w 71"/>
              <a:gd name="T91" fmla="*/ 6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1" h="75">
                <a:moveTo>
                  <a:pt x="68" y="31"/>
                </a:moveTo>
                <a:cubicBezTo>
                  <a:pt x="67" y="31"/>
                  <a:pt x="67" y="31"/>
                  <a:pt x="67" y="32"/>
                </a:cubicBezTo>
                <a:cubicBezTo>
                  <a:pt x="67" y="17"/>
                  <a:pt x="67" y="17"/>
                  <a:pt x="67" y="17"/>
                </a:cubicBezTo>
                <a:cubicBezTo>
                  <a:pt x="67" y="12"/>
                  <a:pt x="63" y="7"/>
                  <a:pt x="58" y="7"/>
                </a:cubicBezTo>
                <a:cubicBezTo>
                  <a:pt x="56" y="1"/>
                  <a:pt x="56" y="1"/>
                  <a:pt x="56" y="1"/>
                </a:cubicBezTo>
                <a:cubicBezTo>
                  <a:pt x="56" y="0"/>
                  <a:pt x="56" y="0"/>
                  <a:pt x="56" y="0"/>
                </a:cubicBezTo>
                <a:cubicBezTo>
                  <a:pt x="55" y="0"/>
                  <a:pt x="55" y="0"/>
                  <a:pt x="55" y="0"/>
                </a:cubicBezTo>
                <a:cubicBezTo>
                  <a:pt x="38" y="7"/>
                  <a:pt x="38" y="7"/>
                  <a:pt x="38" y="7"/>
                </a:cubicBezTo>
                <a:cubicBezTo>
                  <a:pt x="28" y="7"/>
                  <a:pt x="28" y="7"/>
                  <a:pt x="28" y="7"/>
                </a:cubicBezTo>
                <a:cubicBezTo>
                  <a:pt x="10" y="0"/>
                  <a:pt x="10" y="0"/>
                  <a:pt x="10" y="0"/>
                </a:cubicBezTo>
                <a:cubicBezTo>
                  <a:pt x="10" y="0"/>
                  <a:pt x="9" y="0"/>
                  <a:pt x="9" y="0"/>
                </a:cubicBezTo>
                <a:cubicBezTo>
                  <a:pt x="9" y="0"/>
                  <a:pt x="9" y="0"/>
                  <a:pt x="9" y="1"/>
                </a:cubicBezTo>
                <a:cubicBezTo>
                  <a:pt x="8" y="7"/>
                  <a:pt x="8" y="7"/>
                  <a:pt x="8" y="7"/>
                </a:cubicBezTo>
                <a:cubicBezTo>
                  <a:pt x="4" y="8"/>
                  <a:pt x="0" y="12"/>
                  <a:pt x="0" y="17"/>
                </a:cubicBezTo>
                <a:cubicBezTo>
                  <a:pt x="0" y="65"/>
                  <a:pt x="0" y="65"/>
                  <a:pt x="0" y="65"/>
                </a:cubicBezTo>
                <a:cubicBezTo>
                  <a:pt x="0" y="71"/>
                  <a:pt x="5" y="75"/>
                  <a:pt x="10" y="75"/>
                </a:cubicBezTo>
                <a:cubicBezTo>
                  <a:pt x="57" y="75"/>
                  <a:pt x="57" y="75"/>
                  <a:pt x="57" y="75"/>
                </a:cubicBezTo>
                <a:cubicBezTo>
                  <a:pt x="63" y="75"/>
                  <a:pt x="67" y="71"/>
                  <a:pt x="67" y="65"/>
                </a:cubicBezTo>
                <a:cubicBezTo>
                  <a:pt x="67" y="60"/>
                  <a:pt x="67" y="60"/>
                  <a:pt x="67" y="60"/>
                </a:cubicBezTo>
                <a:cubicBezTo>
                  <a:pt x="68" y="60"/>
                  <a:pt x="68" y="60"/>
                  <a:pt x="68" y="60"/>
                </a:cubicBezTo>
                <a:cubicBezTo>
                  <a:pt x="70" y="60"/>
                  <a:pt x="71" y="59"/>
                  <a:pt x="71" y="57"/>
                </a:cubicBezTo>
                <a:cubicBezTo>
                  <a:pt x="71" y="35"/>
                  <a:pt x="71" y="35"/>
                  <a:pt x="71" y="35"/>
                </a:cubicBezTo>
                <a:cubicBezTo>
                  <a:pt x="71" y="33"/>
                  <a:pt x="70" y="31"/>
                  <a:pt x="68" y="31"/>
                </a:cubicBezTo>
                <a:close/>
                <a:moveTo>
                  <a:pt x="4" y="20"/>
                </a:moveTo>
                <a:cubicBezTo>
                  <a:pt x="4" y="19"/>
                  <a:pt x="4" y="19"/>
                  <a:pt x="4" y="19"/>
                </a:cubicBezTo>
                <a:cubicBezTo>
                  <a:pt x="15" y="19"/>
                  <a:pt x="15" y="19"/>
                  <a:pt x="15" y="19"/>
                </a:cubicBezTo>
                <a:cubicBezTo>
                  <a:pt x="15" y="19"/>
                  <a:pt x="15" y="19"/>
                  <a:pt x="15" y="19"/>
                </a:cubicBezTo>
                <a:cubicBezTo>
                  <a:pt x="53" y="19"/>
                  <a:pt x="53" y="19"/>
                  <a:pt x="53" y="19"/>
                </a:cubicBezTo>
                <a:cubicBezTo>
                  <a:pt x="53" y="19"/>
                  <a:pt x="53" y="19"/>
                  <a:pt x="53" y="19"/>
                </a:cubicBezTo>
                <a:cubicBezTo>
                  <a:pt x="53" y="19"/>
                  <a:pt x="53" y="19"/>
                  <a:pt x="53" y="19"/>
                </a:cubicBezTo>
                <a:cubicBezTo>
                  <a:pt x="64" y="19"/>
                  <a:pt x="64" y="19"/>
                  <a:pt x="64" y="19"/>
                </a:cubicBezTo>
                <a:cubicBezTo>
                  <a:pt x="64" y="20"/>
                  <a:pt x="64" y="20"/>
                  <a:pt x="64" y="20"/>
                </a:cubicBezTo>
                <a:lnTo>
                  <a:pt x="4" y="20"/>
                </a:lnTo>
                <a:close/>
                <a:moveTo>
                  <a:pt x="64" y="17"/>
                </a:moveTo>
                <a:cubicBezTo>
                  <a:pt x="61" y="17"/>
                  <a:pt x="61" y="17"/>
                  <a:pt x="61" y="17"/>
                </a:cubicBezTo>
                <a:cubicBezTo>
                  <a:pt x="61" y="16"/>
                  <a:pt x="61" y="16"/>
                  <a:pt x="61" y="16"/>
                </a:cubicBezTo>
                <a:cubicBezTo>
                  <a:pt x="64" y="16"/>
                  <a:pt x="64" y="16"/>
                  <a:pt x="64" y="16"/>
                </a:cubicBezTo>
                <a:cubicBezTo>
                  <a:pt x="64" y="16"/>
                  <a:pt x="64" y="16"/>
                  <a:pt x="64" y="17"/>
                </a:cubicBezTo>
                <a:close/>
                <a:moveTo>
                  <a:pt x="3" y="17"/>
                </a:moveTo>
                <a:cubicBezTo>
                  <a:pt x="3" y="16"/>
                  <a:pt x="3" y="16"/>
                  <a:pt x="3" y="16"/>
                </a:cubicBezTo>
                <a:cubicBezTo>
                  <a:pt x="7" y="16"/>
                  <a:pt x="7" y="16"/>
                  <a:pt x="7" y="16"/>
                </a:cubicBezTo>
                <a:cubicBezTo>
                  <a:pt x="7" y="17"/>
                  <a:pt x="7" y="17"/>
                  <a:pt x="7" y="17"/>
                </a:cubicBezTo>
                <a:lnTo>
                  <a:pt x="3" y="17"/>
                </a:lnTo>
                <a:close/>
                <a:moveTo>
                  <a:pt x="64" y="22"/>
                </a:moveTo>
                <a:cubicBezTo>
                  <a:pt x="64" y="27"/>
                  <a:pt x="64" y="27"/>
                  <a:pt x="64" y="27"/>
                </a:cubicBezTo>
                <a:cubicBezTo>
                  <a:pt x="62" y="25"/>
                  <a:pt x="60" y="24"/>
                  <a:pt x="57" y="24"/>
                </a:cubicBezTo>
                <a:cubicBezTo>
                  <a:pt x="10" y="24"/>
                  <a:pt x="10" y="24"/>
                  <a:pt x="10" y="24"/>
                </a:cubicBezTo>
                <a:cubicBezTo>
                  <a:pt x="8" y="24"/>
                  <a:pt x="7" y="23"/>
                  <a:pt x="6" y="22"/>
                </a:cubicBezTo>
                <a:lnTo>
                  <a:pt x="64" y="22"/>
                </a:lnTo>
                <a:close/>
                <a:moveTo>
                  <a:pt x="63" y="14"/>
                </a:moveTo>
                <a:cubicBezTo>
                  <a:pt x="60" y="14"/>
                  <a:pt x="60" y="14"/>
                  <a:pt x="60" y="14"/>
                </a:cubicBezTo>
                <a:cubicBezTo>
                  <a:pt x="59" y="10"/>
                  <a:pt x="59" y="10"/>
                  <a:pt x="59" y="10"/>
                </a:cubicBezTo>
                <a:cubicBezTo>
                  <a:pt x="61" y="11"/>
                  <a:pt x="62" y="12"/>
                  <a:pt x="63" y="14"/>
                </a:cubicBezTo>
                <a:close/>
                <a:moveTo>
                  <a:pt x="55" y="2"/>
                </a:moveTo>
                <a:cubicBezTo>
                  <a:pt x="59" y="17"/>
                  <a:pt x="59" y="17"/>
                  <a:pt x="59" y="17"/>
                </a:cubicBezTo>
                <a:cubicBezTo>
                  <a:pt x="53" y="17"/>
                  <a:pt x="53" y="17"/>
                  <a:pt x="53" y="17"/>
                </a:cubicBezTo>
                <a:cubicBezTo>
                  <a:pt x="36" y="10"/>
                  <a:pt x="36" y="10"/>
                  <a:pt x="36" y="10"/>
                </a:cubicBezTo>
                <a:cubicBezTo>
                  <a:pt x="36" y="10"/>
                  <a:pt x="36" y="10"/>
                  <a:pt x="36" y="10"/>
                </a:cubicBezTo>
                <a:cubicBezTo>
                  <a:pt x="36" y="10"/>
                  <a:pt x="36" y="10"/>
                  <a:pt x="36" y="10"/>
                </a:cubicBezTo>
                <a:lnTo>
                  <a:pt x="55" y="2"/>
                </a:lnTo>
                <a:close/>
                <a:moveTo>
                  <a:pt x="11" y="2"/>
                </a:moveTo>
                <a:cubicBezTo>
                  <a:pt x="47" y="17"/>
                  <a:pt x="47" y="17"/>
                  <a:pt x="47" y="17"/>
                </a:cubicBezTo>
                <a:cubicBezTo>
                  <a:pt x="47" y="17"/>
                  <a:pt x="47" y="17"/>
                  <a:pt x="47" y="17"/>
                </a:cubicBezTo>
                <a:cubicBezTo>
                  <a:pt x="48" y="17"/>
                  <a:pt x="48" y="17"/>
                  <a:pt x="48" y="17"/>
                </a:cubicBezTo>
                <a:cubicBezTo>
                  <a:pt x="34" y="17"/>
                  <a:pt x="34" y="17"/>
                  <a:pt x="34" y="17"/>
                </a:cubicBezTo>
                <a:cubicBezTo>
                  <a:pt x="34" y="17"/>
                  <a:pt x="34" y="17"/>
                  <a:pt x="34" y="17"/>
                </a:cubicBezTo>
                <a:cubicBezTo>
                  <a:pt x="9" y="17"/>
                  <a:pt x="9" y="17"/>
                  <a:pt x="9" y="17"/>
                </a:cubicBezTo>
                <a:lnTo>
                  <a:pt x="11" y="2"/>
                </a:lnTo>
                <a:close/>
                <a:moveTo>
                  <a:pt x="8" y="10"/>
                </a:moveTo>
                <a:cubicBezTo>
                  <a:pt x="7" y="14"/>
                  <a:pt x="7" y="14"/>
                  <a:pt x="7" y="14"/>
                </a:cubicBezTo>
                <a:cubicBezTo>
                  <a:pt x="4" y="14"/>
                  <a:pt x="4" y="14"/>
                  <a:pt x="4" y="14"/>
                </a:cubicBezTo>
                <a:cubicBezTo>
                  <a:pt x="5" y="12"/>
                  <a:pt x="6" y="11"/>
                  <a:pt x="8" y="10"/>
                </a:cubicBezTo>
                <a:close/>
                <a:moveTo>
                  <a:pt x="64" y="65"/>
                </a:moveTo>
                <a:cubicBezTo>
                  <a:pt x="64" y="69"/>
                  <a:pt x="61" y="72"/>
                  <a:pt x="57" y="72"/>
                </a:cubicBezTo>
                <a:cubicBezTo>
                  <a:pt x="10" y="72"/>
                  <a:pt x="10" y="72"/>
                  <a:pt x="10" y="72"/>
                </a:cubicBezTo>
                <a:cubicBezTo>
                  <a:pt x="7" y="72"/>
                  <a:pt x="3" y="69"/>
                  <a:pt x="3" y="65"/>
                </a:cubicBezTo>
                <a:cubicBezTo>
                  <a:pt x="3" y="24"/>
                  <a:pt x="3" y="24"/>
                  <a:pt x="3" y="24"/>
                </a:cubicBezTo>
                <a:cubicBezTo>
                  <a:pt x="4" y="24"/>
                  <a:pt x="4" y="24"/>
                  <a:pt x="4" y="25"/>
                </a:cubicBezTo>
                <a:cubicBezTo>
                  <a:pt x="4" y="25"/>
                  <a:pt x="5" y="25"/>
                  <a:pt x="5" y="25"/>
                </a:cubicBezTo>
                <a:cubicBezTo>
                  <a:pt x="5" y="25"/>
                  <a:pt x="5" y="25"/>
                  <a:pt x="6" y="26"/>
                </a:cubicBezTo>
                <a:cubicBezTo>
                  <a:pt x="6" y="26"/>
                  <a:pt x="6" y="26"/>
                  <a:pt x="6" y="26"/>
                </a:cubicBezTo>
                <a:cubicBezTo>
                  <a:pt x="7" y="26"/>
                  <a:pt x="7" y="26"/>
                  <a:pt x="8" y="26"/>
                </a:cubicBezTo>
                <a:cubicBezTo>
                  <a:pt x="8" y="26"/>
                  <a:pt x="8" y="26"/>
                  <a:pt x="8" y="27"/>
                </a:cubicBezTo>
                <a:cubicBezTo>
                  <a:pt x="9" y="27"/>
                  <a:pt x="10" y="27"/>
                  <a:pt x="10" y="27"/>
                </a:cubicBezTo>
                <a:cubicBezTo>
                  <a:pt x="57" y="27"/>
                  <a:pt x="57" y="27"/>
                  <a:pt x="57" y="27"/>
                </a:cubicBezTo>
                <a:cubicBezTo>
                  <a:pt x="61" y="27"/>
                  <a:pt x="64" y="30"/>
                  <a:pt x="64" y="34"/>
                </a:cubicBezTo>
                <a:cubicBezTo>
                  <a:pt x="64" y="36"/>
                  <a:pt x="64" y="36"/>
                  <a:pt x="64" y="36"/>
                </a:cubicBezTo>
                <a:cubicBezTo>
                  <a:pt x="43" y="36"/>
                  <a:pt x="43" y="36"/>
                  <a:pt x="43" y="36"/>
                </a:cubicBezTo>
                <a:cubicBezTo>
                  <a:pt x="41" y="36"/>
                  <a:pt x="39" y="37"/>
                  <a:pt x="39" y="39"/>
                </a:cubicBezTo>
                <a:cubicBezTo>
                  <a:pt x="39" y="57"/>
                  <a:pt x="39" y="57"/>
                  <a:pt x="39" y="57"/>
                </a:cubicBezTo>
                <a:cubicBezTo>
                  <a:pt x="39" y="59"/>
                  <a:pt x="41" y="60"/>
                  <a:pt x="43" y="60"/>
                </a:cubicBezTo>
                <a:cubicBezTo>
                  <a:pt x="64" y="60"/>
                  <a:pt x="64" y="60"/>
                  <a:pt x="64" y="60"/>
                </a:cubicBezTo>
                <a:lnTo>
                  <a:pt x="64" y="65"/>
                </a:lnTo>
                <a:close/>
                <a:moveTo>
                  <a:pt x="68" y="57"/>
                </a:moveTo>
                <a:cubicBezTo>
                  <a:pt x="68" y="57"/>
                  <a:pt x="68" y="57"/>
                  <a:pt x="68" y="57"/>
                </a:cubicBezTo>
                <a:cubicBezTo>
                  <a:pt x="67" y="57"/>
                  <a:pt x="67" y="57"/>
                  <a:pt x="67" y="57"/>
                </a:cubicBezTo>
                <a:cubicBezTo>
                  <a:pt x="64" y="57"/>
                  <a:pt x="64" y="57"/>
                  <a:pt x="64" y="57"/>
                </a:cubicBezTo>
                <a:cubicBezTo>
                  <a:pt x="43" y="57"/>
                  <a:pt x="43" y="57"/>
                  <a:pt x="43" y="57"/>
                </a:cubicBezTo>
                <a:cubicBezTo>
                  <a:pt x="42" y="57"/>
                  <a:pt x="42" y="57"/>
                  <a:pt x="42" y="57"/>
                </a:cubicBezTo>
                <a:cubicBezTo>
                  <a:pt x="42" y="39"/>
                  <a:pt x="42" y="39"/>
                  <a:pt x="42" y="39"/>
                </a:cubicBezTo>
                <a:cubicBezTo>
                  <a:pt x="42" y="39"/>
                  <a:pt x="42" y="39"/>
                  <a:pt x="43" y="39"/>
                </a:cubicBezTo>
                <a:cubicBezTo>
                  <a:pt x="64" y="39"/>
                  <a:pt x="64" y="39"/>
                  <a:pt x="64" y="39"/>
                </a:cubicBezTo>
                <a:cubicBezTo>
                  <a:pt x="67" y="39"/>
                  <a:pt x="67" y="39"/>
                  <a:pt x="67" y="39"/>
                </a:cubicBezTo>
                <a:cubicBezTo>
                  <a:pt x="68" y="39"/>
                  <a:pt x="68" y="39"/>
                  <a:pt x="68" y="39"/>
                </a:cubicBezTo>
                <a:cubicBezTo>
                  <a:pt x="68" y="39"/>
                  <a:pt x="68" y="38"/>
                  <a:pt x="68" y="38"/>
                </a:cubicBezTo>
                <a:lnTo>
                  <a:pt x="68" y="57"/>
                </a:lnTo>
                <a:close/>
                <a:moveTo>
                  <a:pt x="68" y="36"/>
                </a:moveTo>
                <a:cubicBezTo>
                  <a:pt x="67" y="36"/>
                  <a:pt x="67" y="36"/>
                  <a:pt x="67" y="36"/>
                </a:cubicBezTo>
                <a:cubicBezTo>
                  <a:pt x="67" y="34"/>
                  <a:pt x="67" y="34"/>
                  <a:pt x="67" y="34"/>
                </a:cubicBezTo>
                <a:cubicBezTo>
                  <a:pt x="67" y="34"/>
                  <a:pt x="67" y="34"/>
                  <a:pt x="68" y="34"/>
                </a:cubicBezTo>
                <a:cubicBezTo>
                  <a:pt x="68" y="34"/>
                  <a:pt x="68" y="35"/>
                  <a:pt x="68" y="35"/>
                </a:cubicBezTo>
                <a:cubicBezTo>
                  <a:pt x="68" y="35"/>
                  <a:pt x="68" y="36"/>
                  <a:pt x="68" y="36"/>
                </a:cubicBezTo>
                <a:close/>
                <a:moveTo>
                  <a:pt x="53" y="41"/>
                </a:moveTo>
                <a:cubicBezTo>
                  <a:pt x="49" y="41"/>
                  <a:pt x="46" y="44"/>
                  <a:pt x="46" y="48"/>
                </a:cubicBezTo>
                <a:cubicBezTo>
                  <a:pt x="46" y="52"/>
                  <a:pt x="49" y="55"/>
                  <a:pt x="53" y="55"/>
                </a:cubicBezTo>
                <a:cubicBezTo>
                  <a:pt x="57" y="55"/>
                  <a:pt x="60" y="52"/>
                  <a:pt x="60" y="48"/>
                </a:cubicBezTo>
                <a:cubicBezTo>
                  <a:pt x="60" y="44"/>
                  <a:pt x="57" y="41"/>
                  <a:pt x="53" y="41"/>
                </a:cubicBezTo>
                <a:close/>
                <a:moveTo>
                  <a:pt x="53" y="52"/>
                </a:moveTo>
                <a:cubicBezTo>
                  <a:pt x="51" y="52"/>
                  <a:pt x="49" y="50"/>
                  <a:pt x="49" y="48"/>
                </a:cubicBezTo>
                <a:cubicBezTo>
                  <a:pt x="49" y="46"/>
                  <a:pt x="51" y="44"/>
                  <a:pt x="53" y="44"/>
                </a:cubicBezTo>
                <a:cubicBezTo>
                  <a:pt x="55" y="44"/>
                  <a:pt x="57" y="46"/>
                  <a:pt x="57" y="48"/>
                </a:cubicBezTo>
                <a:cubicBezTo>
                  <a:pt x="57" y="50"/>
                  <a:pt x="55" y="52"/>
                  <a:pt x="53" y="52"/>
                </a:cubicBezTo>
                <a:close/>
                <a:moveTo>
                  <a:pt x="18" y="66"/>
                </a:moveTo>
                <a:cubicBezTo>
                  <a:pt x="18" y="67"/>
                  <a:pt x="18" y="67"/>
                  <a:pt x="17" y="67"/>
                </a:cubicBezTo>
                <a:cubicBezTo>
                  <a:pt x="12" y="67"/>
                  <a:pt x="12" y="67"/>
                  <a:pt x="12" y="67"/>
                </a:cubicBezTo>
                <a:cubicBezTo>
                  <a:pt x="9" y="67"/>
                  <a:pt x="7" y="65"/>
                  <a:pt x="7" y="62"/>
                </a:cubicBezTo>
                <a:cubicBezTo>
                  <a:pt x="7" y="45"/>
                  <a:pt x="7" y="45"/>
                  <a:pt x="7" y="45"/>
                </a:cubicBezTo>
                <a:cubicBezTo>
                  <a:pt x="7" y="44"/>
                  <a:pt x="7" y="44"/>
                  <a:pt x="8" y="44"/>
                </a:cubicBezTo>
                <a:cubicBezTo>
                  <a:pt x="8" y="44"/>
                  <a:pt x="9" y="44"/>
                  <a:pt x="9" y="45"/>
                </a:cubicBezTo>
                <a:cubicBezTo>
                  <a:pt x="9" y="62"/>
                  <a:pt x="9" y="62"/>
                  <a:pt x="9" y="62"/>
                </a:cubicBezTo>
                <a:cubicBezTo>
                  <a:pt x="9" y="64"/>
                  <a:pt x="10" y="65"/>
                  <a:pt x="12" y="65"/>
                </a:cubicBezTo>
                <a:cubicBezTo>
                  <a:pt x="17" y="65"/>
                  <a:pt x="17" y="65"/>
                  <a:pt x="17" y="65"/>
                </a:cubicBezTo>
                <a:cubicBezTo>
                  <a:pt x="18" y="65"/>
                  <a:pt x="18" y="66"/>
                  <a:pt x="18" y="66"/>
                </a:cubicBezTo>
                <a:close/>
                <a:moveTo>
                  <a:pt x="25" y="66"/>
                </a:moveTo>
                <a:cubicBezTo>
                  <a:pt x="25" y="67"/>
                  <a:pt x="25" y="67"/>
                  <a:pt x="24" y="67"/>
                </a:cubicBezTo>
                <a:cubicBezTo>
                  <a:pt x="22" y="67"/>
                  <a:pt x="22" y="67"/>
                  <a:pt x="22" y="67"/>
                </a:cubicBezTo>
                <a:cubicBezTo>
                  <a:pt x="21" y="67"/>
                  <a:pt x="21" y="67"/>
                  <a:pt x="21" y="66"/>
                </a:cubicBezTo>
                <a:cubicBezTo>
                  <a:pt x="21" y="66"/>
                  <a:pt x="21" y="65"/>
                  <a:pt x="22" y="65"/>
                </a:cubicBezTo>
                <a:cubicBezTo>
                  <a:pt x="24" y="65"/>
                  <a:pt x="24" y="65"/>
                  <a:pt x="24" y="65"/>
                </a:cubicBezTo>
                <a:cubicBezTo>
                  <a:pt x="25" y="65"/>
                  <a:pt x="25" y="66"/>
                  <a:pt x="25" y="6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257"/>
          <p:cNvSpPr>
            <a:spLocks noEditPoints="1"/>
          </p:cNvSpPr>
          <p:nvPr/>
        </p:nvSpPr>
        <p:spPr bwMode="auto">
          <a:xfrm>
            <a:off x="4741886" y="4418882"/>
            <a:ext cx="546453" cy="465494"/>
          </a:xfrm>
          <a:custGeom>
            <a:avLst/>
            <a:gdLst>
              <a:gd name="T0" fmla="*/ 26 w 80"/>
              <a:gd name="T1" fmla="*/ 65 h 65"/>
              <a:gd name="T2" fmla="*/ 0 w 80"/>
              <a:gd name="T3" fmla="*/ 65 h 65"/>
              <a:gd name="T4" fmla="*/ 7 w 80"/>
              <a:gd name="T5" fmla="*/ 54 h 65"/>
              <a:gd name="T6" fmla="*/ 8 w 80"/>
              <a:gd name="T7" fmla="*/ 47 h 65"/>
              <a:gd name="T8" fmla="*/ 8 w 80"/>
              <a:gd name="T9" fmla="*/ 43 h 65"/>
              <a:gd name="T10" fmla="*/ 19 w 80"/>
              <a:gd name="T11" fmla="*/ 44 h 65"/>
              <a:gd name="T12" fmla="*/ 17 w 80"/>
              <a:gd name="T13" fmla="*/ 50 h 65"/>
              <a:gd name="T14" fmla="*/ 24 w 80"/>
              <a:gd name="T15" fmla="*/ 56 h 65"/>
              <a:gd name="T16" fmla="*/ 44 w 80"/>
              <a:gd name="T17" fmla="*/ 50 h 65"/>
              <a:gd name="T18" fmla="*/ 46 w 80"/>
              <a:gd name="T19" fmla="*/ 44 h 65"/>
              <a:gd name="T20" fmla="*/ 35 w 80"/>
              <a:gd name="T21" fmla="*/ 43 h 65"/>
              <a:gd name="T22" fmla="*/ 35 w 80"/>
              <a:gd name="T23" fmla="*/ 47 h 65"/>
              <a:gd name="T24" fmla="*/ 34 w 80"/>
              <a:gd name="T25" fmla="*/ 54 h 65"/>
              <a:gd name="T26" fmla="*/ 28 w 80"/>
              <a:gd name="T27" fmla="*/ 65 h 65"/>
              <a:gd name="T28" fmla="*/ 53 w 80"/>
              <a:gd name="T29" fmla="*/ 65 h 65"/>
              <a:gd name="T30" fmla="*/ 46 w 80"/>
              <a:gd name="T31" fmla="*/ 54 h 65"/>
              <a:gd name="T32" fmla="*/ 71 w 80"/>
              <a:gd name="T33" fmla="*/ 53 h 65"/>
              <a:gd name="T34" fmla="*/ 73 w 80"/>
              <a:gd name="T35" fmla="*/ 46 h 65"/>
              <a:gd name="T36" fmla="*/ 67 w 80"/>
              <a:gd name="T37" fmla="*/ 37 h 65"/>
              <a:gd name="T38" fmla="*/ 61 w 80"/>
              <a:gd name="T39" fmla="*/ 46 h 65"/>
              <a:gd name="T40" fmla="*/ 63 w 80"/>
              <a:gd name="T41" fmla="*/ 53 h 65"/>
              <a:gd name="T42" fmla="*/ 54 w 80"/>
              <a:gd name="T43" fmla="*/ 65 h 65"/>
              <a:gd name="T44" fmla="*/ 79 w 80"/>
              <a:gd name="T45" fmla="*/ 65 h 65"/>
              <a:gd name="T46" fmla="*/ 78 w 80"/>
              <a:gd name="T47" fmla="*/ 56 h 65"/>
              <a:gd name="T48" fmla="*/ 52 w 80"/>
              <a:gd name="T49" fmla="*/ 20 h 65"/>
              <a:gd name="T50" fmla="*/ 46 w 80"/>
              <a:gd name="T51" fmla="*/ 20 h 65"/>
              <a:gd name="T52" fmla="*/ 51 w 80"/>
              <a:gd name="T53" fmla="*/ 31 h 65"/>
              <a:gd name="T54" fmla="*/ 44 w 80"/>
              <a:gd name="T55" fmla="*/ 13 h 65"/>
              <a:gd name="T56" fmla="*/ 71 w 80"/>
              <a:gd name="T57" fmla="*/ 33 h 65"/>
              <a:gd name="T58" fmla="*/ 44 w 80"/>
              <a:gd name="T59" fmla="*/ 24 h 65"/>
              <a:gd name="T60" fmla="*/ 42 w 80"/>
              <a:gd name="T61" fmla="*/ 33 h 65"/>
              <a:gd name="T62" fmla="*/ 42 w 80"/>
              <a:gd name="T63" fmla="*/ 37 h 65"/>
              <a:gd name="T64" fmla="*/ 73 w 80"/>
              <a:gd name="T65" fmla="*/ 34 h 65"/>
              <a:gd name="T66" fmla="*/ 73 w 80"/>
              <a:gd name="T67" fmla="*/ 2 h 65"/>
              <a:gd name="T68" fmla="*/ 42 w 80"/>
              <a:gd name="T69" fmla="*/ 0 h 65"/>
              <a:gd name="T70" fmla="*/ 42 w 80"/>
              <a:gd name="T71" fmla="*/ 3 h 65"/>
              <a:gd name="T72" fmla="*/ 44 w 80"/>
              <a:gd name="T73" fmla="*/ 24 h 65"/>
              <a:gd name="T74" fmla="*/ 68 w 80"/>
              <a:gd name="T75" fmla="*/ 31 h 65"/>
              <a:gd name="T76" fmla="*/ 63 w 80"/>
              <a:gd name="T77" fmla="*/ 7 h 65"/>
              <a:gd name="T78" fmla="*/ 63 w 80"/>
              <a:gd name="T79" fmla="*/ 31 h 65"/>
              <a:gd name="T80" fmla="*/ 60 w 80"/>
              <a:gd name="T81" fmla="*/ 31 h 65"/>
              <a:gd name="T82" fmla="*/ 55 w 80"/>
              <a:gd name="T83" fmla="*/ 13 h 65"/>
              <a:gd name="T84" fmla="*/ 55 w 80"/>
              <a:gd name="T85" fmla="*/ 31 h 65"/>
              <a:gd name="T86" fmla="*/ 27 w 80"/>
              <a:gd name="T87" fmla="*/ 29 h 65"/>
              <a:gd name="T88" fmla="*/ 8 w 80"/>
              <a:gd name="T89" fmla="*/ 36 h 65"/>
              <a:gd name="T90" fmla="*/ 9 w 80"/>
              <a:gd name="T91" fmla="*/ 20 h 65"/>
              <a:gd name="T92" fmla="*/ 15 w 80"/>
              <a:gd name="T93" fmla="*/ 18 h 65"/>
              <a:gd name="T94" fmla="*/ 15 w 80"/>
              <a:gd name="T95" fmla="*/ 15 h 65"/>
              <a:gd name="T96" fmla="*/ 14 w 80"/>
              <a:gd name="T97" fmla="*/ 10 h 65"/>
              <a:gd name="T98" fmla="*/ 23 w 80"/>
              <a:gd name="T99" fmla="*/ 10 h 65"/>
              <a:gd name="T100" fmla="*/ 22 w 80"/>
              <a:gd name="T101" fmla="*/ 13 h 65"/>
              <a:gd name="T102" fmla="*/ 22 w 80"/>
              <a:gd name="T103" fmla="*/ 17 h 65"/>
              <a:gd name="T104" fmla="*/ 27 w 80"/>
              <a:gd name="T105" fmla="*/ 20 h 65"/>
              <a:gd name="T106" fmla="*/ 40 w 80"/>
              <a:gd name="T107" fmla="*/ 18 h 65"/>
              <a:gd name="T108" fmla="*/ 46 w 80"/>
              <a:gd name="T109" fmla="*/ 13 h 65"/>
              <a:gd name="T110" fmla="*/ 42 w 80"/>
              <a:gd name="T111" fmla="*/ 23 h 65"/>
              <a:gd name="T112" fmla="*/ 43 w 80"/>
              <a:gd name="T113" fmla="*/ 24 h 65"/>
              <a:gd name="T114" fmla="*/ 32 w 80"/>
              <a:gd name="T115" fmla="*/ 32 h 65"/>
              <a:gd name="T116" fmla="*/ 15 w 80"/>
              <a:gd name="T117" fmla="*/ 18 h 65"/>
              <a:gd name="T118" fmla="*/ 21 w 80"/>
              <a:gd name="T119" fmla="*/ 18 h 65"/>
              <a:gd name="T120" fmla="*/ 21 w 80"/>
              <a:gd name="T121" fmla="*/ 1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 h="65">
                <a:moveTo>
                  <a:pt x="24" y="56"/>
                </a:moveTo>
                <a:cubicBezTo>
                  <a:pt x="25" y="57"/>
                  <a:pt x="26" y="64"/>
                  <a:pt x="26" y="65"/>
                </a:cubicBezTo>
                <a:cubicBezTo>
                  <a:pt x="26" y="65"/>
                  <a:pt x="26" y="65"/>
                  <a:pt x="26" y="65"/>
                </a:cubicBezTo>
                <a:cubicBezTo>
                  <a:pt x="26" y="65"/>
                  <a:pt x="26" y="65"/>
                  <a:pt x="25" y="65"/>
                </a:cubicBezTo>
                <a:cubicBezTo>
                  <a:pt x="1" y="65"/>
                  <a:pt x="1" y="65"/>
                  <a:pt x="1" y="65"/>
                </a:cubicBezTo>
                <a:cubicBezTo>
                  <a:pt x="1" y="65"/>
                  <a:pt x="1" y="65"/>
                  <a:pt x="0" y="65"/>
                </a:cubicBezTo>
                <a:cubicBezTo>
                  <a:pt x="0" y="65"/>
                  <a:pt x="0" y="65"/>
                  <a:pt x="0" y="65"/>
                </a:cubicBezTo>
                <a:cubicBezTo>
                  <a:pt x="0" y="64"/>
                  <a:pt x="1" y="57"/>
                  <a:pt x="2" y="56"/>
                </a:cubicBezTo>
                <a:cubicBezTo>
                  <a:pt x="3" y="55"/>
                  <a:pt x="5" y="54"/>
                  <a:pt x="7" y="54"/>
                </a:cubicBezTo>
                <a:cubicBezTo>
                  <a:pt x="8" y="53"/>
                  <a:pt x="9" y="53"/>
                  <a:pt x="9" y="53"/>
                </a:cubicBezTo>
                <a:cubicBezTo>
                  <a:pt x="10" y="52"/>
                  <a:pt x="10" y="51"/>
                  <a:pt x="10" y="50"/>
                </a:cubicBezTo>
                <a:cubicBezTo>
                  <a:pt x="9" y="49"/>
                  <a:pt x="9" y="49"/>
                  <a:pt x="8" y="47"/>
                </a:cubicBezTo>
                <a:cubicBezTo>
                  <a:pt x="8" y="47"/>
                  <a:pt x="7" y="47"/>
                  <a:pt x="7" y="46"/>
                </a:cubicBezTo>
                <a:cubicBezTo>
                  <a:pt x="7" y="45"/>
                  <a:pt x="7" y="44"/>
                  <a:pt x="8" y="44"/>
                </a:cubicBezTo>
                <a:cubicBezTo>
                  <a:pt x="8" y="44"/>
                  <a:pt x="8" y="44"/>
                  <a:pt x="8" y="43"/>
                </a:cubicBezTo>
                <a:cubicBezTo>
                  <a:pt x="8" y="40"/>
                  <a:pt x="10" y="37"/>
                  <a:pt x="13" y="37"/>
                </a:cubicBezTo>
                <a:cubicBezTo>
                  <a:pt x="16" y="37"/>
                  <a:pt x="19" y="40"/>
                  <a:pt x="19" y="43"/>
                </a:cubicBezTo>
                <a:cubicBezTo>
                  <a:pt x="19" y="44"/>
                  <a:pt x="19" y="44"/>
                  <a:pt x="19" y="44"/>
                </a:cubicBezTo>
                <a:cubicBezTo>
                  <a:pt x="19" y="44"/>
                  <a:pt x="19" y="45"/>
                  <a:pt x="19" y="46"/>
                </a:cubicBezTo>
                <a:cubicBezTo>
                  <a:pt x="19" y="47"/>
                  <a:pt x="18" y="47"/>
                  <a:pt x="18" y="47"/>
                </a:cubicBezTo>
                <a:cubicBezTo>
                  <a:pt x="18" y="49"/>
                  <a:pt x="17" y="49"/>
                  <a:pt x="17" y="50"/>
                </a:cubicBezTo>
                <a:cubicBezTo>
                  <a:pt x="17" y="51"/>
                  <a:pt x="17" y="52"/>
                  <a:pt x="17" y="53"/>
                </a:cubicBezTo>
                <a:cubicBezTo>
                  <a:pt x="17" y="53"/>
                  <a:pt x="18" y="53"/>
                  <a:pt x="19" y="54"/>
                </a:cubicBezTo>
                <a:cubicBezTo>
                  <a:pt x="21" y="54"/>
                  <a:pt x="23" y="55"/>
                  <a:pt x="24" y="56"/>
                </a:cubicBezTo>
                <a:close/>
                <a:moveTo>
                  <a:pt x="46" y="54"/>
                </a:moveTo>
                <a:cubicBezTo>
                  <a:pt x="45" y="53"/>
                  <a:pt x="44" y="53"/>
                  <a:pt x="44" y="53"/>
                </a:cubicBezTo>
                <a:cubicBezTo>
                  <a:pt x="44" y="52"/>
                  <a:pt x="44" y="51"/>
                  <a:pt x="44" y="50"/>
                </a:cubicBezTo>
                <a:cubicBezTo>
                  <a:pt x="44" y="49"/>
                  <a:pt x="45" y="49"/>
                  <a:pt x="45" y="47"/>
                </a:cubicBezTo>
                <a:cubicBezTo>
                  <a:pt x="45" y="47"/>
                  <a:pt x="46" y="47"/>
                  <a:pt x="46" y="46"/>
                </a:cubicBezTo>
                <a:cubicBezTo>
                  <a:pt x="46" y="45"/>
                  <a:pt x="46" y="44"/>
                  <a:pt x="46" y="44"/>
                </a:cubicBezTo>
                <a:cubicBezTo>
                  <a:pt x="46" y="44"/>
                  <a:pt x="46" y="44"/>
                  <a:pt x="46" y="43"/>
                </a:cubicBezTo>
                <a:cubicBezTo>
                  <a:pt x="46" y="40"/>
                  <a:pt x="43" y="37"/>
                  <a:pt x="40" y="37"/>
                </a:cubicBezTo>
                <a:cubicBezTo>
                  <a:pt x="37" y="37"/>
                  <a:pt x="35" y="40"/>
                  <a:pt x="35" y="43"/>
                </a:cubicBezTo>
                <a:cubicBezTo>
                  <a:pt x="35" y="44"/>
                  <a:pt x="35" y="44"/>
                  <a:pt x="35" y="44"/>
                </a:cubicBezTo>
                <a:cubicBezTo>
                  <a:pt x="34" y="44"/>
                  <a:pt x="34" y="45"/>
                  <a:pt x="34" y="46"/>
                </a:cubicBezTo>
                <a:cubicBezTo>
                  <a:pt x="34" y="47"/>
                  <a:pt x="35" y="47"/>
                  <a:pt x="35" y="47"/>
                </a:cubicBezTo>
                <a:cubicBezTo>
                  <a:pt x="36" y="49"/>
                  <a:pt x="36" y="49"/>
                  <a:pt x="37" y="50"/>
                </a:cubicBezTo>
                <a:cubicBezTo>
                  <a:pt x="37" y="51"/>
                  <a:pt x="37" y="52"/>
                  <a:pt x="36" y="53"/>
                </a:cubicBezTo>
                <a:cubicBezTo>
                  <a:pt x="36" y="53"/>
                  <a:pt x="35" y="53"/>
                  <a:pt x="34" y="54"/>
                </a:cubicBezTo>
                <a:cubicBezTo>
                  <a:pt x="32" y="54"/>
                  <a:pt x="30" y="55"/>
                  <a:pt x="29" y="56"/>
                </a:cubicBezTo>
                <a:cubicBezTo>
                  <a:pt x="28" y="57"/>
                  <a:pt x="27" y="64"/>
                  <a:pt x="27" y="65"/>
                </a:cubicBezTo>
                <a:cubicBezTo>
                  <a:pt x="27" y="65"/>
                  <a:pt x="27" y="65"/>
                  <a:pt x="28" y="65"/>
                </a:cubicBezTo>
                <a:cubicBezTo>
                  <a:pt x="28" y="65"/>
                  <a:pt x="28" y="65"/>
                  <a:pt x="28" y="65"/>
                </a:cubicBezTo>
                <a:cubicBezTo>
                  <a:pt x="52" y="65"/>
                  <a:pt x="52" y="65"/>
                  <a:pt x="52" y="65"/>
                </a:cubicBezTo>
                <a:cubicBezTo>
                  <a:pt x="53" y="65"/>
                  <a:pt x="53" y="65"/>
                  <a:pt x="53" y="65"/>
                </a:cubicBezTo>
                <a:cubicBezTo>
                  <a:pt x="53" y="65"/>
                  <a:pt x="53" y="65"/>
                  <a:pt x="53" y="65"/>
                </a:cubicBezTo>
                <a:cubicBezTo>
                  <a:pt x="53" y="64"/>
                  <a:pt x="52" y="57"/>
                  <a:pt x="51" y="56"/>
                </a:cubicBezTo>
                <a:cubicBezTo>
                  <a:pt x="50" y="55"/>
                  <a:pt x="48" y="54"/>
                  <a:pt x="46" y="54"/>
                </a:cubicBezTo>
                <a:close/>
                <a:moveTo>
                  <a:pt x="78" y="56"/>
                </a:moveTo>
                <a:cubicBezTo>
                  <a:pt x="77" y="55"/>
                  <a:pt x="75" y="54"/>
                  <a:pt x="73" y="54"/>
                </a:cubicBezTo>
                <a:cubicBezTo>
                  <a:pt x="72" y="53"/>
                  <a:pt x="71" y="53"/>
                  <a:pt x="71" y="53"/>
                </a:cubicBezTo>
                <a:cubicBezTo>
                  <a:pt x="71" y="52"/>
                  <a:pt x="71" y="51"/>
                  <a:pt x="71" y="50"/>
                </a:cubicBezTo>
                <a:cubicBezTo>
                  <a:pt x="71" y="49"/>
                  <a:pt x="72" y="49"/>
                  <a:pt x="72" y="47"/>
                </a:cubicBezTo>
                <a:cubicBezTo>
                  <a:pt x="72" y="47"/>
                  <a:pt x="73" y="47"/>
                  <a:pt x="73" y="46"/>
                </a:cubicBezTo>
                <a:cubicBezTo>
                  <a:pt x="73" y="45"/>
                  <a:pt x="73" y="44"/>
                  <a:pt x="73" y="44"/>
                </a:cubicBezTo>
                <a:cubicBezTo>
                  <a:pt x="73" y="44"/>
                  <a:pt x="73" y="44"/>
                  <a:pt x="73" y="43"/>
                </a:cubicBezTo>
                <a:cubicBezTo>
                  <a:pt x="73" y="40"/>
                  <a:pt x="70" y="37"/>
                  <a:pt x="67" y="37"/>
                </a:cubicBezTo>
                <a:cubicBezTo>
                  <a:pt x="64" y="37"/>
                  <a:pt x="62" y="40"/>
                  <a:pt x="62" y="43"/>
                </a:cubicBezTo>
                <a:cubicBezTo>
                  <a:pt x="62" y="44"/>
                  <a:pt x="62" y="44"/>
                  <a:pt x="62" y="44"/>
                </a:cubicBezTo>
                <a:cubicBezTo>
                  <a:pt x="61" y="44"/>
                  <a:pt x="61" y="45"/>
                  <a:pt x="61" y="46"/>
                </a:cubicBezTo>
                <a:cubicBezTo>
                  <a:pt x="61" y="47"/>
                  <a:pt x="62" y="47"/>
                  <a:pt x="62" y="47"/>
                </a:cubicBezTo>
                <a:cubicBezTo>
                  <a:pt x="63" y="49"/>
                  <a:pt x="63" y="49"/>
                  <a:pt x="64" y="50"/>
                </a:cubicBezTo>
                <a:cubicBezTo>
                  <a:pt x="64" y="51"/>
                  <a:pt x="64" y="52"/>
                  <a:pt x="63" y="53"/>
                </a:cubicBezTo>
                <a:cubicBezTo>
                  <a:pt x="63" y="53"/>
                  <a:pt x="62" y="53"/>
                  <a:pt x="61" y="54"/>
                </a:cubicBezTo>
                <a:cubicBezTo>
                  <a:pt x="59" y="54"/>
                  <a:pt x="57" y="55"/>
                  <a:pt x="56" y="56"/>
                </a:cubicBezTo>
                <a:cubicBezTo>
                  <a:pt x="55" y="57"/>
                  <a:pt x="54" y="64"/>
                  <a:pt x="54" y="65"/>
                </a:cubicBezTo>
                <a:cubicBezTo>
                  <a:pt x="54" y="65"/>
                  <a:pt x="54" y="65"/>
                  <a:pt x="55" y="65"/>
                </a:cubicBezTo>
                <a:cubicBezTo>
                  <a:pt x="55" y="65"/>
                  <a:pt x="55" y="65"/>
                  <a:pt x="55" y="65"/>
                </a:cubicBezTo>
                <a:cubicBezTo>
                  <a:pt x="79" y="65"/>
                  <a:pt x="79" y="65"/>
                  <a:pt x="79" y="65"/>
                </a:cubicBezTo>
                <a:cubicBezTo>
                  <a:pt x="80" y="65"/>
                  <a:pt x="80" y="65"/>
                  <a:pt x="80" y="65"/>
                </a:cubicBezTo>
                <a:cubicBezTo>
                  <a:pt x="80" y="65"/>
                  <a:pt x="80" y="65"/>
                  <a:pt x="80" y="65"/>
                </a:cubicBezTo>
                <a:cubicBezTo>
                  <a:pt x="80" y="64"/>
                  <a:pt x="79" y="57"/>
                  <a:pt x="78" y="56"/>
                </a:cubicBezTo>
                <a:close/>
                <a:moveTo>
                  <a:pt x="51" y="31"/>
                </a:moveTo>
                <a:cubicBezTo>
                  <a:pt x="51" y="31"/>
                  <a:pt x="52" y="31"/>
                  <a:pt x="52" y="31"/>
                </a:cubicBezTo>
                <a:cubicBezTo>
                  <a:pt x="52" y="20"/>
                  <a:pt x="52" y="20"/>
                  <a:pt x="52" y="20"/>
                </a:cubicBezTo>
                <a:cubicBezTo>
                  <a:pt x="52" y="20"/>
                  <a:pt x="51" y="19"/>
                  <a:pt x="51" y="19"/>
                </a:cubicBezTo>
                <a:cubicBezTo>
                  <a:pt x="47" y="19"/>
                  <a:pt x="47" y="19"/>
                  <a:pt x="47" y="19"/>
                </a:cubicBezTo>
                <a:cubicBezTo>
                  <a:pt x="46" y="19"/>
                  <a:pt x="46" y="20"/>
                  <a:pt x="46" y="20"/>
                </a:cubicBezTo>
                <a:cubicBezTo>
                  <a:pt x="46" y="31"/>
                  <a:pt x="46" y="31"/>
                  <a:pt x="46" y="31"/>
                </a:cubicBezTo>
                <a:cubicBezTo>
                  <a:pt x="46" y="31"/>
                  <a:pt x="46" y="31"/>
                  <a:pt x="47" y="31"/>
                </a:cubicBezTo>
                <a:lnTo>
                  <a:pt x="51" y="31"/>
                </a:lnTo>
                <a:close/>
                <a:moveTo>
                  <a:pt x="42" y="3"/>
                </a:moveTo>
                <a:cubicBezTo>
                  <a:pt x="42" y="15"/>
                  <a:pt x="42" y="15"/>
                  <a:pt x="42" y="15"/>
                </a:cubicBezTo>
                <a:cubicBezTo>
                  <a:pt x="44" y="13"/>
                  <a:pt x="44" y="13"/>
                  <a:pt x="44" y="13"/>
                </a:cubicBezTo>
                <a:cubicBezTo>
                  <a:pt x="44" y="3"/>
                  <a:pt x="44" y="3"/>
                  <a:pt x="44" y="3"/>
                </a:cubicBezTo>
                <a:cubicBezTo>
                  <a:pt x="71" y="3"/>
                  <a:pt x="71" y="3"/>
                  <a:pt x="71" y="3"/>
                </a:cubicBezTo>
                <a:cubicBezTo>
                  <a:pt x="71" y="33"/>
                  <a:pt x="71" y="33"/>
                  <a:pt x="71" y="33"/>
                </a:cubicBezTo>
                <a:cubicBezTo>
                  <a:pt x="44" y="33"/>
                  <a:pt x="44" y="33"/>
                  <a:pt x="44" y="33"/>
                </a:cubicBezTo>
                <a:cubicBezTo>
                  <a:pt x="44" y="24"/>
                  <a:pt x="44" y="24"/>
                  <a:pt x="44" y="24"/>
                </a:cubicBezTo>
                <a:cubicBezTo>
                  <a:pt x="44" y="24"/>
                  <a:pt x="44" y="24"/>
                  <a:pt x="44" y="24"/>
                </a:cubicBezTo>
                <a:cubicBezTo>
                  <a:pt x="43" y="24"/>
                  <a:pt x="43" y="25"/>
                  <a:pt x="43" y="25"/>
                </a:cubicBezTo>
                <a:cubicBezTo>
                  <a:pt x="42" y="26"/>
                  <a:pt x="42" y="26"/>
                  <a:pt x="42" y="26"/>
                </a:cubicBezTo>
                <a:cubicBezTo>
                  <a:pt x="42" y="33"/>
                  <a:pt x="42" y="33"/>
                  <a:pt x="42" y="33"/>
                </a:cubicBezTo>
                <a:cubicBezTo>
                  <a:pt x="41" y="33"/>
                  <a:pt x="41" y="34"/>
                  <a:pt x="41" y="34"/>
                </a:cubicBezTo>
                <a:cubicBezTo>
                  <a:pt x="41" y="36"/>
                  <a:pt x="41" y="36"/>
                  <a:pt x="41" y="36"/>
                </a:cubicBezTo>
                <a:cubicBezTo>
                  <a:pt x="41" y="36"/>
                  <a:pt x="41" y="37"/>
                  <a:pt x="42" y="37"/>
                </a:cubicBezTo>
                <a:cubicBezTo>
                  <a:pt x="72" y="37"/>
                  <a:pt x="72" y="37"/>
                  <a:pt x="72" y="37"/>
                </a:cubicBezTo>
                <a:cubicBezTo>
                  <a:pt x="73" y="37"/>
                  <a:pt x="73" y="36"/>
                  <a:pt x="73" y="36"/>
                </a:cubicBezTo>
                <a:cubicBezTo>
                  <a:pt x="73" y="34"/>
                  <a:pt x="73" y="34"/>
                  <a:pt x="73" y="34"/>
                </a:cubicBezTo>
                <a:cubicBezTo>
                  <a:pt x="73" y="34"/>
                  <a:pt x="73" y="33"/>
                  <a:pt x="73" y="33"/>
                </a:cubicBezTo>
                <a:cubicBezTo>
                  <a:pt x="73" y="3"/>
                  <a:pt x="73" y="3"/>
                  <a:pt x="73" y="3"/>
                </a:cubicBezTo>
                <a:cubicBezTo>
                  <a:pt x="73" y="3"/>
                  <a:pt x="73" y="3"/>
                  <a:pt x="73" y="2"/>
                </a:cubicBezTo>
                <a:cubicBezTo>
                  <a:pt x="73" y="1"/>
                  <a:pt x="73" y="1"/>
                  <a:pt x="73" y="1"/>
                </a:cubicBezTo>
                <a:cubicBezTo>
                  <a:pt x="73" y="0"/>
                  <a:pt x="73" y="0"/>
                  <a:pt x="72" y="0"/>
                </a:cubicBezTo>
                <a:cubicBezTo>
                  <a:pt x="42" y="0"/>
                  <a:pt x="42" y="0"/>
                  <a:pt x="42" y="0"/>
                </a:cubicBezTo>
                <a:cubicBezTo>
                  <a:pt x="41" y="0"/>
                  <a:pt x="41" y="0"/>
                  <a:pt x="41" y="1"/>
                </a:cubicBezTo>
                <a:cubicBezTo>
                  <a:pt x="41" y="2"/>
                  <a:pt x="41" y="2"/>
                  <a:pt x="41" y="2"/>
                </a:cubicBezTo>
                <a:cubicBezTo>
                  <a:pt x="41" y="3"/>
                  <a:pt x="41" y="3"/>
                  <a:pt x="42" y="3"/>
                </a:cubicBezTo>
                <a:close/>
                <a:moveTo>
                  <a:pt x="44" y="23"/>
                </a:moveTo>
                <a:cubicBezTo>
                  <a:pt x="44" y="23"/>
                  <a:pt x="44" y="23"/>
                  <a:pt x="43" y="23"/>
                </a:cubicBezTo>
                <a:cubicBezTo>
                  <a:pt x="44" y="24"/>
                  <a:pt x="44" y="24"/>
                  <a:pt x="44" y="24"/>
                </a:cubicBezTo>
                <a:lnTo>
                  <a:pt x="44" y="23"/>
                </a:lnTo>
                <a:close/>
                <a:moveTo>
                  <a:pt x="68" y="31"/>
                </a:moveTo>
                <a:cubicBezTo>
                  <a:pt x="68" y="31"/>
                  <a:pt x="68" y="31"/>
                  <a:pt x="68" y="31"/>
                </a:cubicBezTo>
                <a:cubicBezTo>
                  <a:pt x="68" y="8"/>
                  <a:pt x="68" y="8"/>
                  <a:pt x="68" y="8"/>
                </a:cubicBezTo>
                <a:cubicBezTo>
                  <a:pt x="68" y="7"/>
                  <a:pt x="68" y="7"/>
                  <a:pt x="68" y="7"/>
                </a:cubicBezTo>
                <a:cubicBezTo>
                  <a:pt x="63" y="7"/>
                  <a:pt x="63" y="7"/>
                  <a:pt x="63" y="7"/>
                </a:cubicBezTo>
                <a:cubicBezTo>
                  <a:pt x="63" y="7"/>
                  <a:pt x="63" y="7"/>
                  <a:pt x="63" y="8"/>
                </a:cubicBezTo>
                <a:cubicBezTo>
                  <a:pt x="63" y="31"/>
                  <a:pt x="63" y="31"/>
                  <a:pt x="63" y="31"/>
                </a:cubicBezTo>
                <a:cubicBezTo>
                  <a:pt x="63" y="31"/>
                  <a:pt x="63" y="31"/>
                  <a:pt x="63" y="31"/>
                </a:cubicBezTo>
                <a:lnTo>
                  <a:pt x="68" y="31"/>
                </a:lnTo>
                <a:close/>
                <a:moveTo>
                  <a:pt x="59" y="31"/>
                </a:moveTo>
                <a:cubicBezTo>
                  <a:pt x="60" y="31"/>
                  <a:pt x="60" y="31"/>
                  <a:pt x="60" y="31"/>
                </a:cubicBezTo>
                <a:cubicBezTo>
                  <a:pt x="60" y="14"/>
                  <a:pt x="60" y="14"/>
                  <a:pt x="60" y="14"/>
                </a:cubicBezTo>
                <a:cubicBezTo>
                  <a:pt x="60" y="13"/>
                  <a:pt x="60" y="13"/>
                  <a:pt x="59" y="13"/>
                </a:cubicBezTo>
                <a:cubicBezTo>
                  <a:pt x="55" y="13"/>
                  <a:pt x="55" y="13"/>
                  <a:pt x="55" y="13"/>
                </a:cubicBezTo>
                <a:cubicBezTo>
                  <a:pt x="55" y="13"/>
                  <a:pt x="54" y="13"/>
                  <a:pt x="54" y="14"/>
                </a:cubicBezTo>
                <a:cubicBezTo>
                  <a:pt x="54" y="31"/>
                  <a:pt x="54" y="31"/>
                  <a:pt x="54" y="31"/>
                </a:cubicBezTo>
                <a:cubicBezTo>
                  <a:pt x="54" y="31"/>
                  <a:pt x="55" y="31"/>
                  <a:pt x="55" y="31"/>
                </a:cubicBezTo>
                <a:lnTo>
                  <a:pt x="59" y="31"/>
                </a:lnTo>
                <a:close/>
                <a:moveTo>
                  <a:pt x="32" y="32"/>
                </a:moveTo>
                <a:cubicBezTo>
                  <a:pt x="27" y="29"/>
                  <a:pt x="27" y="29"/>
                  <a:pt x="27" y="29"/>
                </a:cubicBezTo>
                <a:cubicBezTo>
                  <a:pt x="27" y="35"/>
                  <a:pt x="27" y="35"/>
                  <a:pt x="27" y="35"/>
                </a:cubicBezTo>
                <a:cubicBezTo>
                  <a:pt x="27" y="36"/>
                  <a:pt x="27" y="36"/>
                  <a:pt x="26" y="36"/>
                </a:cubicBezTo>
                <a:cubicBezTo>
                  <a:pt x="8" y="36"/>
                  <a:pt x="8" y="36"/>
                  <a:pt x="8" y="36"/>
                </a:cubicBezTo>
                <a:cubicBezTo>
                  <a:pt x="8" y="36"/>
                  <a:pt x="8" y="36"/>
                  <a:pt x="8" y="36"/>
                </a:cubicBezTo>
                <a:cubicBezTo>
                  <a:pt x="8" y="36"/>
                  <a:pt x="8" y="35"/>
                  <a:pt x="8" y="35"/>
                </a:cubicBezTo>
                <a:cubicBezTo>
                  <a:pt x="8" y="32"/>
                  <a:pt x="8" y="21"/>
                  <a:pt x="9" y="20"/>
                </a:cubicBezTo>
                <a:cubicBezTo>
                  <a:pt x="10" y="19"/>
                  <a:pt x="12" y="18"/>
                  <a:pt x="13" y="18"/>
                </a:cubicBezTo>
                <a:cubicBezTo>
                  <a:pt x="14" y="18"/>
                  <a:pt x="14" y="18"/>
                  <a:pt x="15" y="17"/>
                </a:cubicBezTo>
                <a:cubicBezTo>
                  <a:pt x="15" y="17"/>
                  <a:pt x="15" y="18"/>
                  <a:pt x="15" y="18"/>
                </a:cubicBezTo>
                <a:cubicBezTo>
                  <a:pt x="15" y="17"/>
                  <a:pt x="15" y="17"/>
                  <a:pt x="15" y="17"/>
                </a:cubicBezTo>
                <a:cubicBezTo>
                  <a:pt x="15" y="17"/>
                  <a:pt x="15" y="17"/>
                  <a:pt x="15" y="17"/>
                </a:cubicBezTo>
                <a:cubicBezTo>
                  <a:pt x="15" y="17"/>
                  <a:pt x="15" y="16"/>
                  <a:pt x="15" y="15"/>
                </a:cubicBezTo>
                <a:cubicBezTo>
                  <a:pt x="15" y="15"/>
                  <a:pt x="14" y="14"/>
                  <a:pt x="14" y="13"/>
                </a:cubicBezTo>
                <a:cubicBezTo>
                  <a:pt x="14" y="13"/>
                  <a:pt x="13" y="12"/>
                  <a:pt x="13" y="12"/>
                </a:cubicBezTo>
                <a:cubicBezTo>
                  <a:pt x="13" y="11"/>
                  <a:pt x="13" y="10"/>
                  <a:pt x="14" y="10"/>
                </a:cubicBezTo>
                <a:cubicBezTo>
                  <a:pt x="14" y="10"/>
                  <a:pt x="14" y="10"/>
                  <a:pt x="14" y="10"/>
                </a:cubicBezTo>
                <a:cubicBezTo>
                  <a:pt x="14" y="7"/>
                  <a:pt x="15" y="5"/>
                  <a:pt x="18" y="5"/>
                </a:cubicBezTo>
                <a:cubicBezTo>
                  <a:pt x="21" y="5"/>
                  <a:pt x="23" y="7"/>
                  <a:pt x="23" y="10"/>
                </a:cubicBezTo>
                <a:cubicBezTo>
                  <a:pt x="23" y="10"/>
                  <a:pt x="23" y="10"/>
                  <a:pt x="23" y="10"/>
                </a:cubicBezTo>
                <a:cubicBezTo>
                  <a:pt x="23" y="10"/>
                  <a:pt x="23" y="11"/>
                  <a:pt x="23" y="12"/>
                </a:cubicBezTo>
                <a:cubicBezTo>
                  <a:pt x="23" y="12"/>
                  <a:pt x="22" y="13"/>
                  <a:pt x="22" y="13"/>
                </a:cubicBezTo>
                <a:cubicBezTo>
                  <a:pt x="22" y="14"/>
                  <a:pt x="21" y="15"/>
                  <a:pt x="21" y="15"/>
                </a:cubicBezTo>
                <a:cubicBezTo>
                  <a:pt x="21" y="16"/>
                  <a:pt x="21" y="17"/>
                  <a:pt x="21" y="17"/>
                </a:cubicBezTo>
                <a:cubicBezTo>
                  <a:pt x="21" y="17"/>
                  <a:pt x="22" y="17"/>
                  <a:pt x="22" y="17"/>
                </a:cubicBezTo>
                <a:cubicBezTo>
                  <a:pt x="22" y="17"/>
                  <a:pt x="22" y="17"/>
                  <a:pt x="22" y="17"/>
                </a:cubicBezTo>
                <a:cubicBezTo>
                  <a:pt x="22" y="18"/>
                  <a:pt x="23" y="18"/>
                  <a:pt x="23" y="18"/>
                </a:cubicBezTo>
                <a:cubicBezTo>
                  <a:pt x="25" y="18"/>
                  <a:pt x="26" y="19"/>
                  <a:pt x="27" y="20"/>
                </a:cubicBezTo>
                <a:cubicBezTo>
                  <a:pt x="27" y="20"/>
                  <a:pt x="31" y="23"/>
                  <a:pt x="33" y="25"/>
                </a:cubicBezTo>
                <a:cubicBezTo>
                  <a:pt x="39" y="20"/>
                  <a:pt x="39" y="20"/>
                  <a:pt x="39" y="20"/>
                </a:cubicBezTo>
                <a:cubicBezTo>
                  <a:pt x="39" y="20"/>
                  <a:pt x="40" y="18"/>
                  <a:pt x="40" y="18"/>
                </a:cubicBezTo>
                <a:cubicBezTo>
                  <a:pt x="46" y="12"/>
                  <a:pt x="46" y="12"/>
                  <a:pt x="46" y="12"/>
                </a:cubicBezTo>
                <a:cubicBezTo>
                  <a:pt x="46" y="12"/>
                  <a:pt x="46" y="12"/>
                  <a:pt x="46" y="12"/>
                </a:cubicBezTo>
                <a:cubicBezTo>
                  <a:pt x="46" y="12"/>
                  <a:pt x="46" y="13"/>
                  <a:pt x="46" y="13"/>
                </a:cubicBezTo>
                <a:cubicBezTo>
                  <a:pt x="42" y="18"/>
                  <a:pt x="42" y="18"/>
                  <a:pt x="42" y="18"/>
                </a:cubicBezTo>
                <a:cubicBezTo>
                  <a:pt x="43" y="19"/>
                  <a:pt x="44" y="20"/>
                  <a:pt x="44" y="21"/>
                </a:cubicBezTo>
                <a:cubicBezTo>
                  <a:pt x="43" y="22"/>
                  <a:pt x="43" y="22"/>
                  <a:pt x="42" y="23"/>
                </a:cubicBezTo>
                <a:cubicBezTo>
                  <a:pt x="43" y="24"/>
                  <a:pt x="43" y="24"/>
                  <a:pt x="43" y="24"/>
                </a:cubicBezTo>
                <a:cubicBezTo>
                  <a:pt x="43" y="24"/>
                  <a:pt x="43" y="24"/>
                  <a:pt x="43" y="24"/>
                </a:cubicBezTo>
                <a:cubicBezTo>
                  <a:pt x="43" y="24"/>
                  <a:pt x="43" y="24"/>
                  <a:pt x="43" y="24"/>
                </a:cubicBezTo>
                <a:cubicBezTo>
                  <a:pt x="43" y="24"/>
                  <a:pt x="42" y="24"/>
                  <a:pt x="42" y="24"/>
                </a:cubicBezTo>
                <a:cubicBezTo>
                  <a:pt x="33" y="32"/>
                  <a:pt x="33" y="32"/>
                  <a:pt x="33" y="32"/>
                </a:cubicBezTo>
                <a:cubicBezTo>
                  <a:pt x="33" y="32"/>
                  <a:pt x="32" y="32"/>
                  <a:pt x="32" y="32"/>
                </a:cubicBezTo>
                <a:close/>
                <a:moveTo>
                  <a:pt x="18" y="20"/>
                </a:moveTo>
                <a:cubicBezTo>
                  <a:pt x="15" y="18"/>
                  <a:pt x="15" y="18"/>
                  <a:pt x="15" y="18"/>
                </a:cubicBezTo>
                <a:cubicBezTo>
                  <a:pt x="15" y="18"/>
                  <a:pt x="15" y="18"/>
                  <a:pt x="15" y="18"/>
                </a:cubicBezTo>
                <a:cubicBezTo>
                  <a:pt x="17" y="24"/>
                  <a:pt x="17" y="24"/>
                  <a:pt x="17" y="24"/>
                </a:cubicBezTo>
                <a:lnTo>
                  <a:pt x="18" y="20"/>
                </a:lnTo>
                <a:close/>
                <a:moveTo>
                  <a:pt x="21" y="18"/>
                </a:moveTo>
                <a:cubicBezTo>
                  <a:pt x="19" y="20"/>
                  <a:pt x="19" y="20"/>
                  <a:pt x="19" y="20"/>
                </a:cubicBezTo>
                <a:cubicBezTo>
                  <a:pt x="20" y="24"/>
                  <a:pt x="20" y="24"/>
                  <a:pt x="20" y="24"/>
                </a:cubicBezTo>
                <a:lnTo>
                  <a:pt x="21" y="1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231"/>
          <p:cNvSpPr>
            <a:spLocks noEditPoints="1"/>
          </p:cNvSpPr>
          <p:nvPr/>
        </p:nvSpPr>
        <p:spPr bwMode="auto">
          <a:xfrm>
            <a:off x="8473491" y="4360928"/>
            <a:ext cx="463704" cy="558902"/>
          </a:xfrm>
          <a:custGeom>
            <a:avLst/>
            <a:gdLst>
              <a:gd name="T0" fmla="*/ 20 w 64"/>
              <a:gd name="T1" fmla="*/ 40 h 74"/>
              <a:gd name="T2" fmla="*/ 20 w 64"/>
              <a:gd name="T3" fmla="*/ 34 h 74"/>
              <a:gd name="T4" fmla="*/ 44 w 64"/>
              <a:gd name="T5" fmla="*/ 17 h 74"/>
              <a:gd name="T6" fmla="*/ 19 w 64"/>
              <a:gd name="T7" fmla="*/ 33 h 74"/>
              <a:gd name="T8" fmla="*/ 48 w 64"/>
              <a:gd name="T9" fmla="*/ 19 h 74"/>
              <a:gd name="T10" fmla="*/ 19 w 64"/>
              <a:gd name="T11" fmla="*/ 25 h 74"/>
              <a:gd name="T12" fmla="*/ 33 w 64"/>
              <a:gd name="T13" fmla="*/ 17 h 74"/>
              <a:gd name="T14" fmla="*/ 16 w 64"/>
              <a:gd name="T15" fmla="*/ 23 h 74"/>
              <a:gd name="T16" fmla="*/ 38 w 64"/>
              <a:gd name="T17" fmla="*/ 72 h 74"/>
              <a:gd name="T18" fmla="*/ 31 w 64"/>
              <a:gd name="T19" fmla="*/ 74 h 74"/>
              <a:gd name="T20" fmla="*/ 23 w 64"/>
              <a:gd name="T21" fmla="*/ 68 h 74"/>
              <a:gd name="T22" fmla="*/ 26 w 64"/>
              <a:gd name="T23" fmla="*/ 55 h 74"/>
              <a:gd name="T24" fmla="*/ 19 w 64"/>
              <a:gd name="T25" fmla="*/ 48 h 74"/>
              <a:gd name="T26" fmla="*/ 44 w 64"/>
              <a:gd name="T27" fmla="*/ 33 h 74"/>
              <a:gd name="T28" fmla="*/ 28 w 64"/>
              <a:gd name="T29" fmla="*/ 45 h 74"/>
              <a:gd name="T30" fmla="*/ 33 w 64"/>
              <a:gd name="T31" fmla="*/ 55 h 74"/>
              <a:gd name="T32" fmla="*/ 44 w 64"/>
              <a:gd name="T33" fmla="*/ 43 h 74"/>
              <a:gd name="T34" fmla="*/ 38 w 64"/>
              <a:gd name="T35" fmla="*/ 55 h 74"/>
              <a:gd name="T36" fmla="*/ 38 w 64"/>
              <a:gd name="T37" fmla="*/ 57 h 74"/>
              <a:gd name="T38" fmla="*/ 37 w 64"/>
              <a:gd name="T39" fmla="*/ 57 h 74"/>
              <a:gd name="T40" fmla="*/ 31 w 64"/>
              <a:gd name="T41" fmla="*/ 57 h 74"/>
              <a:gd name="T42" fmla="*/ 25 w 64"/>
              <a:gd name="T43" fmla="*/ 59 h 74"/>
              <a:gd name="T44" fmla="*/ 28 w 64"/>
              <a:gd name="T45" fmla="*/ 70 h 74"/>
              <a:gd name="T46" fmla="*/ 40 w 64"/>
              <a:gd name="T47" fmla="*/ 68 h 74"/>
              <a:gd name="T48" fmla="*/ 46 w 64"/>
              <a:gd name="T49" fmla="*/ 5 h 74"/>
              <a:gd name="T50" fmla="*/ 44 w 64"/>
              <a:gd name="T51" fmla="*/ 13 h 74"/>
              <a:gd name="T52" fmla="*/ 48 w 64"/>
              <a:gd name="T53" fmla="*/ 4 h 74"/>
              <a:gd name="T54" fmla="*/ 16 w 64"/>
              <a:gd name="T55" fmla="*/ 58 h 74"/>
              <a:gd name="T56" fmla="*/ 18 w 64"/>
              <a:gd name="T57" fmla="*/ 59 h 74"/>
              <a:gd name="T58" fmla="*/ 53 w 64"/>
              <a:gd name="T59" fmla="*/ 21 h 74"/>
              <a:gd name="T60" fmla="*/ 60 w 64"/>
              <a:gd name="T61" fmla="*/ 16 h 74"/>
              <a:gd name="T62" fmla="*/ 52 w 64"/>
              <a:gd name="T63" fmla="*/ 21 h 74"/>
              <a:gd name="T64" fmla="*/ 5 w 64"/>
              <a:gd name="T65" fmla="*/ 46 h 74"/>
              <a:gd name="T66" fmla="*/ 7 w 64"/>
              <a:gd name="T67" fmla="*/ 48 h 74"/>
              <a:gd name="T68" fmla="*/ 11 w 64"/>
              <a:gd name="T69" fmla="*/ 43 h 74"/>
              <a:gd name="T70" fmla="*/ 55 w 64"/>
              <a:gd name="T71" fmla="*/ 32 h 74"/>
              <a:gd name="T72" fmla="*/ 64 w 64"/>
              <a:gd name="T73" fmla="*/ 32 h 74"/>
              <a:gd name="T74" fmla="*/ 8 w 64"/>
              <a:gd name="T75" fmla="*/ 30 h 74"/>
              <a:gd name="T76" fmla="*/ 2 w 64"/>
              <a:gd name="T77" fmla="*/ 33 h 74"/>
              <a:gd name="T78" fmla="*/ 59 w 64"/>
              <a:gd name="T79" fmla="*/ 46 h 74"/>
              <a:gd name="T80" fmla="*/ 52 w 64"/>
              <a:gd name="T81" fmla="*/ 45 h 74"/>
              <a:gd name="T82" fmla="*/ 60 w 64"/>
              <a:gd name="T83" fmla="*/ 48 h 74"/>
              <a:gd name="T84" fmla="*/ 7 w 64"/>
              <a:gd name="T85" fmla="*/ 15 h 74"/>
              <a:gd name="T86" fmla="*/ 11 w 64"/>
              <a:gd name="T87" fmla="*/ 21 h 74"/>
              <a:gd name="T88" fmla="*/ 12 w 64"/>
              <a:gd name="T89" fmla="*/ 19 h 74"/>
              <a:gd name="T90" fmla="*/ 43 w 64"/>
              <a:gd name="T91" fmla="*/ 53 h 74"/>
              <a:gd name="T92" fmla="*/ 48 w 64"/>
              <a:gd name="T93" fmla="*/ 60 h 74"/>
              <a:gd name="T94" fmla="*/ 19 w 64"/>
              <a:gd name="T95" fmla="*/ 12 h 74"/>
              <a:gd name="T96" fmla="*/ 22 w 64"/>
              <a:gd name="T97" fmla="*/ 10 h 74"/>
              <a:gd name="T98" fmla="*/ 16 w 64"/>
              <a:gd name="T99" fmla="*/ 6 h 74"/>
              <a:gd name="T100" fmla="*/ 34 w 64"/>
              <a:gd name="T101" fmla="*/ 8 h 74"/>
              <a:gd name="T102" fmla="*/ 31 w 64"/>
              <a:gd name="T103" fmla="*/ 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 h="74">
                <a:moveTo>
                  <a:pt x="48" y="27"/>
                </a:moveTo>
                <a:cubicBezTo>
                  <a:pt x="48" y="29"/>
                  <a:pt x="47" y="31"/>
                  <a:pt x="45" y="31"/>
                </a:cubicBezTo>
                <a:cubicBezTo>
                  <a:pt x="20" y="40"/>
                  <a:pt x="20" y="40"/>
                  <a:pt x="20" y="40"/>
                </a:cubicBezTo>
                <a:cubicBezTo>
                  <a:pt x="20" y="40"/>
                  <a:pt x="19" y="41"/>
                  <a:pt x="19" y="41"/>
                </a:cubicBezTo>
                <a:cubicBezTo>
                  <a:pt x="17" y="41"/>
                  <a:pt x="16" y="40"/>
                  <a:pt x="16" y="38"/>
                </a:cubicBezTo>
                <a:cubicBezTo>
                  <a:pt x="16" y="37"/>
                  <a:pt x="18" y="35"/>
                  <a:pt x="20" y="34"/>
                </a:cubicBezTo>
                <a:cubicBezTo>
                  <a:pt x="44" y="25"/>
                  <a:pt x="44" y="25"/>
                  <a:pt x="44" y="25"/>
                </a:cubicBezTo>
                <a:cubicBezTo>
                  <a:pt x="46" y="24"/>
                  <a:pt x="48" y="25"/>
                  <a:pt x="48" y="27"/>
                </a:cubicBezTo>
                <a:close/>
                <a:moveTo>
                  <a:pt x="44" y="17"/>
                </a:moveTo>
                <a:cubicBezTo>
                  <a:pt x="20" y="26"/>
                  <a:pt x="20" y="26"/>
                  <a:pt x="20" y="26"/>
                </a:cubicBezTo>
                <a:cubicBezTo>
                  <a:pt x="18" y="27"/>
                  <a:pt x="16" y="29"/>
                  <a:pt x="16" y="31"/>
                </a:cubicBezTo>
                <a:cubicBezTo>
                  <a:pt x="16" y="32"/>
                  <a:pt x="17" y="33"/>
                  <a:pt x="19" y="33"/>
                </a:cubicBezTo>
                <a:cubicBezTo>
                  <a:pt x="19" y="33"/>
                  <a:pt x="20" y="33"/>
                  <a:pt x="20" y="33"/>
                </a:cubicBezTo>
                <a:cubicBezTo>
                  <a:pt x="45" y="24"/>
                  <a:pt x="45" y="24"/>
                  <a:pt x="45" y="24"/>
                </a:cubicBezTo>
                <a:cubicBezTo>
                  <a:pt x="47" y="23"/>
                  <a:pt x="48" y="21"/>
                  <a:pt x="48" y="19"/>
                </a:cubicBezTo>
                <a:cubicBezTo>
                  <a:pt x="48" y="18"/>
                  <a:pt x="46" y="17"/>
                  <a:pt x="44" y="17"/>
                </a:cubicBezTo>
                <a:close/>
                <a:moveTo>
                  <a:pt x="16" y="23"/>
                </a:moveTo>
                <a:cubicBezTo>
                  <a:pt x="16" y="24"/>
                  <a:pt x="17" y="25"/>
                  <a:pt x="19" y="25"/>
                </a:cubicBezTo>
                <a:cubicBezTo>
                  <a:pt x="19" y="25"/>
                  <a:pt x="20" y="25"/>
                  <a:pt x="20" y="25"/>
                </a:cubicBezTo>
                <a:cubicBezTo>
                  <a:pt x="30" y="21"/>
                  <a:pt x="30" y="21"/>
                  <a:pt x="30" y="21"/>
                </a:cubicBezTo>
                <a:cubicBezTo>
                  <a:pt x="32" y="21"/>
                  <a:pt x="33" y="19"/>
                  <a:pt x="33" y="17"/>
                </a:cubicBezTo>
                <a:cubicBezTo>
                  <a:pt x="33" y="15"/>
                  <a:pt x="31" y="14"/>
                  <a:pt x="29" y="15"/>
                </a:cubicBezTo>
                <a:cubicBezTo>
                  <a:pt x="20" y="19"/>
                  <a:pt x="20" y="19"/>
                  <a:pt x="20" y="19"/>
                </a:cubicBezTo>
                <a:cubicBezTo>
                  <a:pt x="18" y="19"/>
                  <a:pt x="16" y="21"/>
                  <a:pt x="16" y="23"/>
                </a:cubicBezTo>
                <a:close/>
                <a:moveTo>
                  <a:pt x="42" y="59"/>
                </a:moveTo>
                <a:cubicBezTo>
                  <a:pt x="42" y="68"/>
                  <a:pt x="42" y="68"/>
                  <a:pt x="42" y="68"/>
                </a:cubicBezTo>
                <a:cubicBezTo>
                  <a:pt x="42" y="70"/>
                  <a:pt x="40" y="72"/>
                  <a:pt x="38" y="72"/>
                </a:cubicBezTo>
                <a:cubicBezTo>
                  <a:pt x="37" y="72"/>
                  <a:pt x="37" y="72"/>
                  <a:pt x="37" y="72"/>
                </a:cubicBezTo>
                <a:cubicBezTo>
                  <a:pt x="36" y="73"/>
                  <a:pt x="35" y="74"/>
                  <a:pt x="34" y="74"/>
                </a:cubicBezTo>
                <a:cubicBezTo>
                  <a:pt x="31" y="74"/>
                  <a:pt x="31" y="74"/>
                  <a:pt x="31" y="74"/>
                </a:cubicBezTo>
                <a:cubicBezTo>
                  <a:pt x="29" y="74"/>
                  <a:pt x="28" y="73"/>
                  <a:pt x="27" y="72"/>
                </a:cubicBezTo>
                <a:cubicBezTo>
                  <a:pt x="27" y="72"/>
                  <a:pt x="27" y="72"/>
                  <a:pt x="27" y="72"/>
                </a:cubicBezTo>
                <a:cubicBezTo>
                  <a:pt x="25" y="72"/>
                  <a:pt x="23" y="70"/>
                  <a:pt x="23" y="68"/>
                </a:cubicBezTo>
                <a:cubicBezTo>
                  <a:pt x="23" y="59"/>
                  <a:pt x="23" y="59"/>
                  <a:pt x="23" y="59"/>
                </a:cubicBezTo>
                <a:cubicBezTo>
                  <a:pt x="23" y="57"/>
                  <a:pt x="24" y="56"/>
                  <a:pt x="26" y="55"/>
                </a:cubicBezTo>
                <a:cubicBezTo>
                  <a:pt x="26" y="55"/>
                  <a:pt x="26" y="55"/>
                  <a:pt x="26" y="55"/>
                </a:cubicBezTo>
                <a:cubicBezTo>
                  <a:pt x="26" y="51"/>
                  <a:pt x="23" y="49"/>
                  <a:pt x="22" y="47"/>
                </a:cubicBezTo>
                <a:cubicBezTo>
                  <a:pt x="20" y="48"/>
                  <a:pt x="20" y="48"/>
                  <a:pt x="20" y="48"/>
                </a:cubicBezTo>
                <a:cubicBezTo>
                  <a:pt x="20" y="48"/>
                  <a:pt x="19" y="48"/>
                  <a:pt x="19" y="48"/>
                </a:cubicBezTo>
                <a:cubicBezTo>
                  <a:pt x="17" y="48"/>
                  <a:pt x="16" y="47"/>
                  <a:pt x="16" y="46"/>
                </a:cubicBezTo>
                <a:cubicBezTo>
                  <a:pt x="16" y="44"/>
                  <a:pt x="18" y="43"/>
                  <a:pt x="20" y="42"/>
                </a:cubicBezTo>
                <a:cubicBezTo>
                  <a:pt x="44" y="33"/>
                  <a:pt x="44" y="33"/>
                  <a:pt x="44" y="33"/>
                </a:cubicBezTo>
                <a:cubicBezTo>
                  <a:pt x="46" y="32"/>
                  <a:pt x="48" y="33"/>
                  <a:pt x="48" y="35"/>
                </a:cubicBezTo>
                <a:cubicBezTo>
                  <a:pt x="48" y="36"/>
                  <a:pt x="47" y="38"/>
                  <a:pt x="45" y="39"/>
                </a:cubicBezTo>
                <a:cubicBezTo>
                  <a:pt x="28" y="45"/>
                  <a:pt x="28" y="45"/>
                  <a:pt x="28" y="45"/>
                </a:cubicBezTo>
                <a:cubicBezTo>
                  <a:pt x="30" y="47"/>
                  <a:pt x="32" y="51"/>
                  <a:pt x="32" y="55"/>
                </a:cubicBezTo>
                <a:cubicBezTo>
                  <a:pt x="32" y="55"/>
                  <a:pt x="32" y="55"/>
                  <a:pt x="32" y="55"/>
                </a:cubicBezTo>
                <a:cubicBezTo>
                  <a:pt x="33" y="55"/>
                  <a:pt x="33" y="55"/>
                  <a:pt x="33" y="55"/>
                </a:cubicBezTo>
                <a:cubicBezTo>
                  <a:pt x="33" y="55"/>
                  <a:pt x="33" y="55"/>
                  <a:pt x="33" y="55"/>
                </a:cubicBezTo>
                <a:cubicBezTo>
                  <a:pt x="33" y="47"/>
                  <a:pt x="40" y="42"/>
                  <a:pt x="41" y="42"/>
                </a:cubicBezTo>
                <a:cubicBezTo>
                  <a:pt x="42" y="41"/>
                  <a:pt x="44" y="42"/>
                  <a:pt x="44" y="43"/>
                </a:cubicBezTo>
                <a:cubicBezTo>
                  <a:pt x="45" y="44"/>
                  <a:pt x="45" y="46"/>
                  <a:pt x="43" y="47"/>
                </a:cubicBezTo>
                <a:cubicBezTo>
                  <a:pt x="43" y="47"/>
                  <a:pt x="38" y="50"/>
                  <a:pt x="38" y="55"/>
                </a:cubicBezTo>
                <a:cubicBezTo>
                  <a:pt x="38" y="55"/>
                  <a:pt x="38" y="55"/>
                  <a:pt x="38" y="55"/>
                </a:cubicBezTo>
                <a:cubicBezTo>
                  <a:pt x="40" y="56"/>
                  <a:pt x="42" y="57"/>
                  <a:pt x="42" y="59"/>
                </a:cubicBezTo>
                <a:close/>
                <a:moveTo>
                  <a:pt x="40" y="59"/>
                </a:moveTo>
                <a:cubicBezTo>
                  <a:pt x="40" y="58"/>
                  <a:pt x="39" y="57"/>
                  <a:pt x="38" y="57"/>
                </a:cubicBezTo>
                <a:cubicBezTo>
                  <a:pt x="38" y="57"/>
                  <a:pt x="38" y="57"/>
                  <a:pt x="38" y="57"/>
                </a:cubicBezTo>
                <a:cubicBezTo>
                  <a:pt x="37" y="57"/>
                  <a:pt x="37" y="57"/>
                  <a:pt x="37" y="57"/>
                </a:cubicBezTo>
                <a:cubicBezTo>
                  <a:pt x="37" y="57"/>
                  <a:pt x="37" y="57"/>
                  <a:pt x="37" y="57"/>
                </a:cubicBezTo>
                <a:cubicBezTo>
                  <a:pt x="37" y="57"/>
                  <a:pt x="37" y="57"/>
                  <a:pt x="37" y="57"/>
                </a:cubicBezTo>
                <a:cubicBezTo>
                  <a:pt x="34" y="57"/>
                  <a:pt x="34" y="57"/>
                  <a:pt x="34" y="57"/>
                </a:cubicBezTo>
                <a:cubicBezTo>
                  <a:pt x="31" y="57"/>
                  <a:pt x="31" y="57"/>
                  <a:pt x="31" y="57"/>
                </a:cubicBezTo>
                <a:cubicBezTo>
                  <a:pt x="27" y="57"/>
                  <a:pt x="27" y="57"/>
                  <a:pt x="27" y="57"/>
                </a:cubicBezTo>
                <a:cubicBezTo>
                  <a:pt x="27" y="57"/>
                  <a:pt x="27" y="57"/>
                  <a:pt x="27" y="57"/>
                </a:cubicBezTo>
                <a:cubicBezTo>
                  <a:pt x="26" y="57"/>
                  <a:pt x="25" y="58"/>
                  <a:pt x="25" y="59"/>
                </a:cubicBezTo>
                <a:cubicBezTo>
                  <a:pt x="25" y="68"/>
                  <a:pt x="25" y="68"/>
                  <a:pt x="25" y="68"/>
                </a:cubicBezTo>
                <a:cubicBezTo>
                  <a:pt x="25" y="69"/>
                  <a:pt x="26" y="70"/>
                  <a:pt x="27" y="70"/>
                </a:cubicBezTo>
                <a:cubicBezTo>
                  <a:pt x="28" y="70"/>
                  <a:pt x="28" y="70"/>
                  <a:pt x="28" y="70"/>
                </a:cubicBezTo>
                <a:cubicBezTo>
                  <a:pt x="37" y="70"/>
                  <a:pt x="37" y="70"/>
                  <a:pt x="37" y="70"/>
                </a:cubicBezTo>
                <a:cubicBezTo>
                  <a:pt x="38" y="70"/>
                  <a:pt x="38" y="70"/>
                  <a:pt x="38" y="70"/>
                </a:cubicBezTo>
                <a:cubicBezTo>
                  <a:pt x="39" y="70"/>
                  <a:pt x="40" y="69"/>
                  <a:pt x="40" y="68"/>
                </a:cubicBezTo>
                <a:lnTo>
                  <a:pt x="40" y="59"/>
                </a:lnTo>
                <a:close/>
                <a:moveTo>
                  <a:pt x="48" y="4"/>
                </a:moveTo>
                <a:cubicBezTo>
                  <a:pt x="48" y="4"/>
                  <a:pt x="47" y="4"/>
                  <a:pt x="46" y="5"/>
                </a:cubicBezTo>
                <a:cubicBezTo>
                  <a:pt x="43" y="10"/>
                  <a:pt x="43" y="10"/>
                  <a:pt x="43" y="10"/>
                </a:cubicBezTo>
                <a:cubicBezTo>
                  <a:pt x="43" y="11"/>
                  <a:pt x="43" y="12"/>
                  <a:pt x="44" y="12"/>
                </a:cubicBezTo>
                <a:cubicBezTo>
                  <a:pt x="44" y="12"/>
                  <a:pt x="44" y="13"/>
                  <a:pt x="44" y="13"/>
                </a:cubicBezTo>
                <a:cubicBezTo>
                  <a:pt x="45" y="13"/>
                  <a:pt x="45" y="12"/>
                  <a:pt x="46" y="12"/>
                </a:cubicBezTo>
                <a:cubicBezTo>
                  <a:pt x="49" y="6"/>
                  <a:pt x="49" y="6"/>
                  <a:pt x="49" y="6"/>
                </a:cubicBezTo>
                <a:cubicBezTo>
                  <a:pt x="49" y="5"/>
                  <a:pt x="49" y="5"/>
                  <a:pt x="48" y="4"/>
                </a:cubicBezTo>
                <a:close/>
                <a:moveTo>
                  <a:pt x="21" y="51"/>
                </a:moveTo>
                <a:cubicBezTo>
                  <a:pt x="20" y="51"/>
                  <a:pt x="19" y="51"/>
                  <a:pt x="19" y="52"/>
                </a:cubicBezTo>
                <a:cubicBezTo>
                  <a:pt x="16" y="58"/>
                  <a:pt x="16" y="58"/>
                  <a:pt x="16" y="58"/>
                </a:cubicBezTo>
                <a:cubicBezTo>
                  <a:pt x="15" y="58"/>
                  <a:pt x="16" y="59"/>
                  <a:pt x="16" y="60"/>
                </a:cubicBezTo>
                <a:cubicBezTo>
                  <a:pt x="17" y="60"/>
                  <a:pt x="17" y="60"/>
                  <a:pt x="17" y="60"/>
                </a:cubicBezTo>
                <a:cubicBezTo>
                  <a:pt x="18" y="60"/>
                  <a:pt x="18" y="60"/>
                  <a:pt x="18" y="59"/>
                </a:cubicBezTo>
                <a:cubicBezTo>
                  <a:pt x="22" y="53"/>
                  <a:pt x="22" y="53"/>
                  <a:pt x="22" y="53"/>
                </a:cubicBezTo>
                <a:cubicBezTo>
                  <a:pt x="22" y="53"/>
                  <a:pt x="22" y="52"/>
                  <a:pt x="21" y="51"/>
                </a:cubicBezTo>
                <a:close/>
                <a:moveTo>
                  <a:pt x="53" y="21"/>
                </a:moveTo>
                <a:cubicBezTo>
                  <a:pt x="53" y="21"/>
                  <a:pt x="54" y="21"/>
                  <a:pt x="54" y="21"/>
                </a:cubicBezTo>
                <a:cubicBezTo>
                  <a:pt x="59" y="18"/>
                  <a:pt x="59" y="18"/>
                  <a:pt x="59" y="18"/>
                </a:cubicBezTo>
                <a:cubicBezTo>
                  <a:pt x="60" y="18"/>
                  <a:pt x="60" y="17"/>
                  <a:pt x="60" y="16"/>
                </a:cubicBezTo>
                <a:cubicBezTo>
                  <a:pt x="60" y="15"/>
                  <a:pt x="59" y="15"/>
                  <a:pt x="58" y="15"/>
                </a:cubicBezTo>
                <a:cubicBezTo>
                  <a:pt x="52" y="19"/>
                  <a:pt x="52" y="19"/>
                  <a:pt x="52" y="19"/>
                </a:cubicBezTo>
                <a:cubicBezTo>
                  <a:pt x="52" y="19"/>
                  <a:pt x="51" y="20"/>
                  <a:pt x="52" y="21"/>
                </a:cubicBezTo>
                <a:cubicBezTo>
                  <a:pt x="52" y="21"/>
                  <a:pt x="53" y="21"/>
                  <a:pt x="53" y="21"/>
                </a:cubicBezTo>
                <a:close/>
                <a:moveTo>
                  <a:pt x="11" y="43"/>
                </a:moveTo>
                <a:cubicBezTo>
                  <a:pt x="5" y="46"/>
                  <a:pt x="5" y="46"/>
                  <a:pt x="5" y="46"/>
                </a:cubicBezTo>
                <a:cubicBezTo>
                  <a:pt x="4" y="46"/>
                  <a:pt x="4" y="47"/>
                  <a:pt x="5" y="48"/>
                </a:cubicBezTo>
                <a:cubicBezTo>
                  <a:pt x="5" y="48"/>
                  <a:pt x="5" y="49"/>
                  <a:pt x="6" y="49"/>
                </a:cubicBezTo>
                <a:cubicBezTo>
                  <a:pt x="6" y="49"/>
                  <a:pt x="6" y="49"/>
                  <a:pt x="7" y="48"/>
                </a:cubicBezTo>
                <a:cubicBezTo>
                  <a:pt x="12" y="45"/>
                  <a:pt x="12" y="45"/>
                  <a:pt x="12" y="45"/>
                </a:cubicBezTo>
                <a:cubicBezTo>
                  <a:pt x="13" y="45"/>
                  <a:pt x="13" y="44"/>
                  <a:pt x="13" y="43"/>
                </a:cubicBezTo>
                <a:cubicBezTo>
                  <a:pt x="12" y="42"/>
                  <a:pt x="11" y="42"/>
                  <a:pt x="11" y="43"/>
                </a:cubicBezTo>
                <a:close/>
                <a:moveTo>
                  <a:pt x="63" y="30"/>
                </a:moveTo>
                <a:cubicBezTo>
                  <a:pt x="56" y="30"/>
                  <a:pt x="56" y="30"/>
                  <a:pt x="56" y="30"/>
                </a:cubicBezTo>
                <a:cubicBezTo>
                  <a:pt x="56" y="30"/>
                  <a:pt x="55" y="31"/>
                  <a:pt x="55" y="32"/>
                </a:cubicBezTo>
                <a:cubicBezTo>
                  <a:pt x="55" y="33"/>
                  <a:pt x="56" y="33"/>
                  <a:pt x="56" y="33"/>
                </a:cubicBezTo>
                <a:cubicBezTo>
                  <a:pt x="63" y="33"/>
                  <a:pt x="63" y="33"/>
                  <a:pt x="63" y="33"/>
                </a:cubicBezTo>
                <a:cubicBezTo>
                  <a:pt x="64" y="33"/>
                  <a:pt x="64" y="33"/>
                  <a:pt x="64" y="32"/>
                </a:cubicBezTo>
                <a:cubicBezTo>
                  <a:pt x="64" y="31"/>
                  <a:pt x="64" y="30"/>
                  <a:pt x="63" y="30"/>
                </a:cubicBezTo>
                <a:close/>
                <a:moveTo>
                  <a:pt x="10" y="32"/>
                </a:moveTo>
                <a:cubicBezTo>
                  <a:pt x="10" y="31"/>
                  <a:pt x="9" y="30"/>
                  <a:pt x="8" y="30"/>
                </a:cubicBezTo>
                <a:cubicBezTo>
                  <a:pt x="2" y="30"/>
                  <a:pt x="2" y="30"/>
                  <a:pt x="2" y="30"/>
                </a:cubicBezTo>
                <a:cubicBezTo>
                  <a:pt x="1" y="30"/>
                  <a:pt x="0" y="31"/>
                  <a:pt x="0" y="32"/>
                </a:cubicBezTo>
                <a:cubicBezTo>
                  <a:pt x="0" y="33"/>
                  <a:pt x="1" y="33"/>
                  <a:pt x="2" y="33"/>
                </a:cubicBezTo>
                <a:cubicBezTo>
                  <a:pt x="8" y="33"/>
                  <a:pt x="8" y="33"/>
                  <a:pt x="8" y="33"/>
                </a:cubicBezTo>
                <a:cubicBezTo>
                  <a:pt x="9" y="33"/>
                  <a:pt x="10" y="33"/>
                  <a:pt x="10" y="32"/>
                </a:cubicBezTo>
                <a:close/>
                <a:moveTo>
                  <a:pt x="59" y="46"/>
                </a:moveTo>
                <a:cubicBezTo>
                  <a:pt x="54" y="43"/>
                  <a:pt x="54" y="43"/>
                  <a:pt x="54" y="43"/>
                </a:cubicBezTo>
                <a:cubicBezTo>
                  <a:pt x="53" y="42"/>
                  <a:pt x="52" y="42"/>
                  <a:pt x="52" y="43"/>
                </a:cubicBezTo>
                <a:cubicBezTo>
                  <a:pt x="51" y="44"/>
                  <a:pt x="52" y="45"/>
                  <a:pt x="52" y="45"/>
                </a:cubicBezTo>
                <a:cubicBezTo>
                  <a:pt x="58" y="48"/>
                  <a:pt x="58" y="48"/>
                  <a:pt x="58" y="48"/>
                </a:cubicBezTo>
                <a:cubicBezTo>
                  <a:pt x="58" y="49"/>
                  <a:pt x="58" y="49"/>
                  <a:pt x="59" y="49"/>
                </a:cubicBezTo>
                <a:cubicBezTo>
                  <a:pt x="59" y="49"/>
                  <a:pt x="60" y="48"/>
                  <a:pt x="60" y="48"/>
                </a:cubicBezTo>
                <a:cubicBezTo>
                  <a:pt x="60" y="47"/>
                  <a:pt x="60" y="46"/>
                  <a:pt x="59" y="46"/>
                </a:cubicBezTo>
                <a:close/>
                <a:moveTo>
                  <a:pt x="12" y="19"/>
                </a:moveTo>
                <a:cubicBezTo>
                  <a:pt x="7" y="15"/>
                  <a:pt x="7" y="15"/>
                  <a:pt x="7" y="15"/>
                </a:cubicBezTo>
                <a:cubicBezTo>
                  <a:pt x="6" y="15"/>
                  <a:pt x="5" y="15"/>
                  <a:pt x="5" y="16"/>
                </a:cubicBezTo>
                <a:cubicBezTo>
                  <a:pt x="4" y="17"/>
                  <a:pt x="4" y="18"/>
                  <a:pt x="5" y="18"/>
                </a:cubicBezTo>
                <a:cubicBezTo>
                  <a:pt x="11" y="21"/>
                  <a:pt x="11" y="21"/>
                  <a:pt x="11" y="21"/>
                </a:cubicBezTo>
                <a:cubicBezTo>
                  <a:pt x="11" y="21"/>
                  <a:pt x="11" y="21"/>
                  <a:pt x="11" y="21"/>
                </a:cubicBezTo>
                <a:cubicBezTo>
                  <a:pt x="12" y="21"/>
                  <a:pt x="12" y="21"/>
                  <a:pt x="13" y="21"/>
                </a:cubicBezTo>
                <a:cubicBezTo>
                  <a:pt x="13" y="20"/>
                  <a:pt x="13" y="19"/>
                  <a:pt x="12" y="19"/>
                </a:cubicBezTo>
                <a:close/>
                <a:moveTo>
                  <a:pt x="46" y="52"/>
                </a:moveTo>
                <a:cubicBezTo>
                  <a:pt x="45" y="51"/>
                  <a:pt x="44" y="51"/>
                  <a:pt x="44" y="51"/>
                </a:cubicBezTo>
                <a:cubicBezTo>
                  <a:pt x="43" y="52"/>
                  <a:pt x="43" y="53"/>
                  <a:pt x="43" y="53"/>
                </a:cubicBezTo>
                <a:cubicBezTo>
                  <a:pt x="46" y="59"/>
                  <a:pt x="46" y="59"/>
                  <a:pt x="46" y="59"/>
                </a:cubicBezTo>
                <a:cubicBezTo>
                  <a:pt x="47" y="60"/>
                  <a:pt x="47" y="60"/>
                  <a:pt x="48" y="60"/>
                </a:cubicBezTo>
                <a:cubicBezTo>
                  <a:pt x="48" y="60"/>
                  <a:pt x="48" y="60"/>
                  <a:pt x="48" y="60"/>
                </a:cubicBezTo>
                <a:cubicBezTo>
                  <a:pt x="49" y="59"/>
                  <a:pt x="49" y="58"/>
                  <a:pt x="49" y="58"/>
                </a:cubicBezTo>
                <a:lnTo>
                  <a:pt x="46" y="52"/>
                </a:lnTo>
                <a:close/>
                <a:moveTo>
                  <a:pt x="19" y="12"/>
                </a:moveTo>
                <a:cubicBezTo>
                  <a:pt x="19" y="12"/>
                  <a:pt x="20" y="13"/>
                  <a:pt x="20" y="13"/>
                </a:cubicBezTo>
                <a:cubicBezTo>
                  <a:pt x="21" y="13"/>
                  <a:pt x="21" y="12"/>
                  <a:pt x="21" y="12"/>
                </a:cubicBezTo>
                <a:cubicBezTo>
                  <a:pt x="22" y="12"/>
                  <a:pt x="22" y="11"/>
                  <a:pt x="22" y="10"/>
                </a:cubicBezTo>
                <a:cubicBezTo>
                  <a:pt x="18" y="5"/>
                  <a:pt x="18" y="5"/>
                  <a:pt x="18" y="5"/>
                </a:cubicBezTo>
                <a:cubicBezTo>
                  <a:pt x="18" y="4"/>
                  <a:pt x="17" y="4"/>
                  <a:pt x="16" y="4"/>
                </a:cubicBezTo>
                <a:cubicBezTo>
                  <a:pt x="16" y="5"/>
                  <a:pt x="15" y="5"/>
                  <a:pt x="16" y="6"/>
                </a:cubicBezTo>
                <a:lnTo>
                  <a:pt x="19" y="12"/>
                </a:lnTo>
                <a:close/>
                <a:moveTo>
                  <a:pt x="32" y="9"/>
                </a:moveTo>
                <a:cubicBezTo>
                  <a:pt x="33" y="9"/>
                  <a:pt x="34" y="9"/>
                  <a:pt x="34" y="8"/>
                </a:cubicBezTo>
                <a:cubicBezTo>
                  <a:pt x="34" y="1"/>
                  <a:pt x="34" y="1"/>
                  <a:pt x="34" y="1"/>
                </a:cubicBezTo>
                <a:cubicBezTo>
                  <a:pt x="34" y="1"/>
                  <a:pt x="33" y="0"/>
                  <a:pt x="32" y="0"/>
                </a:cubicBezTo>
                <a:cubicBezTo>
                  <a:pt x="31" y="0"/>
                  <a:pt x="31" y="1"/>
                  <a:pt x="31" y="1"/>
                </a:cubicBezTo>
                <a:cubicBezTo>
                  <a:pt x="31" y="8"/>
                  <a:pt x="31" y="8"/>
                  <a:pt x="31" y="8"/>
                </a:cubicBezTo>
                <a:cubicBezTo>
                  <a:pt x="31" y="9"/>
                  <a:pt x="31" y="9"/>
                  <a:pt x="32" y="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TextBox 57"/>
          <p:cNvSpPr txBox="1"/>
          <p:nvPr/>
        </p:nvSpPr>
        <p:spPr>
          <a:xfrm>
            <a:off x="5360891" y="2437321"/>
            <a:ext cx="679994" cy="307777"/>
          </a:xfrm>
          <a:prstGeom prst="rect">
            <a:avLst/>
          </a:prstGeom>
          <a:noFill/>
        </p:spPr>
        <p:txBody>
          <a:bodyPr wrap="none" rtlCol="0">
            <a:spAutoFit/>
          </a:bodyPr>
          <a:lstStyle/>
          <a:p>
            <a:r>
              <a:rPr lang="en-ID" sz="1400" dirty="0" err="1">
                <a:solidFill>
                  <a:schemeClr val="tx1">
                    <a:lumMod val="65000"/>
                    <a:lumOff val="35000"/>
                  </a:schemeClr>
                </a:solidFill>
                <a:latin typeface="+mj-lt"/>
              </a:rPr>
              <a:t>Thema</a:t>
            </a:r>
            <a:endParaRPr lang="en-ID" sz="1400" dirty="0">
              <a:solidFill>
                <a:schemeClr val="tx1">
                  <a:lumMod val="65000"/>
                  <a:lumOff val="35000"/>
                </a:schemeClr>
              </a:solidFill>
              <a:latin typeface="+mj-lt"/>
            </a:endParaRPr>
          </a:p>
        </p:txBody>
      </p:sp>
      <p:sp>
        <p:nvSpPr>
          <p:cNvPr id="59" name="TextBox 58"/>
          <p:cNvSpPr txBox="1"/>
          <p:nvPr/>
        </p:nvSpPr>
        <p:spPr>
          <a:xfrm>
            <a:off x="9048328" y="2437321"/>
            <a:ext cx="679994" cy="307777"/>
          </a:xfrm>
          <a:prstGeom prst="rect">
            <a:avLst/>
          </a:prstGeom>
          <a:noFill/>
        </p:spPr>
        <p:txBody>
          <a:bodyPr wrap="none" rtlCol="0">
            <a:spAutoFit/>
          </a:bodyPr>
          <a:lstStyle/>
          <a:p>
            <a:r>
              <a:rPr lang="en-ID" sz="1400" dirty="0" err="1">
                <a:solidFill>
                  <a:schemeClr val="tx1">
                    <a:lumMod val="65000"/>
                    <a:lumOff val="35000"/>
                  </a:schemeClr>
                </a:solidFill>
              </a:rPr>
              <a:t>Thema</a:t>
            </a:r>
            <a:endParaRPr lang="en-ID" sz="1400" dirty="0">
              <a:solidFill>
                <a:schemeClr val="tx1">
                  <a:lumMod val="65000"/>
                  <a:lumOff val="35000"/>
                </a:schemeClr>
              </a:solidFill>
              <a:latin typeface="+mj-lt"/>
            </a:endParaRPr>
          </a:p>
        </p:txBody>
      </p:sp>
      <p:sp>
        <p:nvSpPr>
          <p:cNvPr id="60" name="TextBox 59"/>
          <p:cNvSpPr txBox="1"/>
          <p:nvPr/>
        </p:nvSpPr>
        <p:spPr>
          <a:xfrm>
            <a:off x="5360891" y="4085654"/>
            <a:ext cx="679994" cy="307777"/>
          </a:xfrm>
          <a:prstGeom prst="rect">
            <a:avLst/>
          </a:prstGeom>
          <a:noFill/>
        </p:spPr>
        <p:txBody>
          <a:bodyPr wrap="none" rtlCol="0">
            <a:spAutoFit/>
          </a:bodyPr>
          <a:lstStyle/>
          <a:p>
            <a:r>
              <a:rPr lang="en-ID" sz="1400" dirty="0" err="1">
                <a:solidFill>
                  <a:schemeClr val="tx1">
                    <a:lumMod val="65000"/>
                    <a:lumOff val="35000"/>
                  </a:schemeClr>
                </a:solidFill>
              </a:rPr>
              <a:t>Thema</a:t>
            </a:r>
            <a:endParaRPr lang="en-ID" sz="1400" dirty="0">
              <a:solidFill>
                <a:schemeClr val="tx1">
                  <a:lumMod val="65000"/>
                  <a:lumOff val="35000"/>
                </a:schemeClr>
              </a:solidFill>
              <a:latin typeface="+mj-lt"/>
            </a:endParaRPr>
          </a:p>
        </p:txBody>
      </p:sp>
      <p:sp>
        <p:nvSpPr>
          <p:cNvPr id="61" name="TextBox 60"/>
          <p:cNvSpPr txBox="1"/>
          <p:nvPr/>
        </p:nvSpPr>
        <p:spPr>
          <a:xfrm>
            <a:off x="9048328" y="4085654"/>
            <a:ext cx="679994" cy="307777"/>
          </a:xfrm>
          <a:prstGeom prst="rect">
            <a:avLst/>
          </a:prstGeom>
          <a:noFill/>
        </p:spPr>
        <p:txBody>
          <a:bodyPr wrap="none" rtlCol="0">
            <a:spAutoFit/>
          </a:bodyPr>
          <a:lstStyle/>
          <a:p>
            <a:r>
              <a:rPr lang="en-ID" sz="1400" dirty="0" err="1">
                <a:solidFill>
                  <a:schemeClr val="tx1">
                    <a:lumMod val="65000"/>
                    <a:lumOff val="35000"/>
                  </a:schemeClr>
                </a:solidFill>
              </a:rPr>
              <a:t>Thema</a:t>
            </a:r>
            <a:endParaRPr lang="en-ID" sz="1400" dirty="0">
              <a:solidFill>
                <a:schemeClr val="tx1">
                  <a:lumMod val="65000"/>
                  <a:lumOff val="35000"/>
                </a:schemeClr>
              </a:solidFill>
              <a:latin typeface="+mj-lt"/>
            </a:endParaRPr>
          </a:p>
        </p:txBody>
      </p:sp>
      <p:sp>
        <p:nvSpPr>
          <p:cNvPr id="62" name="TextBox 61"/>
          <p:cNvSpPr txBox="1"/>
          <p:nvPr/>
        </p:nvSpPr>
        <p:spPr>
          <a:xfrm>
            <a:off x="5361711" y="2714410"/>
            <a:ext cx="2258290" cy="784830"/>
          </a:xfrm>
          <a:prstGeom prst="rect">
            <a:avLst/>
          </a:prstGeom>
          <a:noFill/>
        </p:spPr>
        <p:txBody>
          <a:bodyPr wrap="square" rtlCol="0">
            <a:spAutoFit/>
          </a:bodyPr>
          <a:lstStyle/>
          <a:p>
            <a:pPr>
              <a:lnSpc>
                <a:spcPct val="150000"/>
              </a:lnSpc>
            </a:pPr>
            <a:r>
              <a:rPr lang="id-ID" sz="1000" dirty="0" err="1">
                <a:solidFill>
                  <a:schemeClr val="tx1">
                    <a:lumMod val="50000"/>
                    <a:lumOff val="50000"/>
                  </a:schemeClr>
                </a:solidFill>
              </a:rPr>
              <a:t>Nequo</a:t>
            </a:r>
            <a:r>
              <a:rPr lang="id-ID" sz="1000" dirty="0">
                <a:solidFill>
                  <a:schemeClr val="tx1">
                    <a:lumMod val="50000"/>
                    <a:lumOff val="50000"/>
                  </a:schemeClr>
                </a:solidFill>
              </a:rPr>
              <a:t> </a:t>
            </a:r>
            <a:r>
              <a:rPr lang="id-ID" sz="1000" dirty="0" err="1">
                <a:solidFill>
                  <a:schemeClr val="tx1">
                    <a:lumMod val="50000"/>
                    <a:lumOff val="50000"/>
                  </a:schemeClr>
                </a:solidFill>
              </a:rPr>
              <a:t>omnissi</a:t>
            </a:r>
            <a:r>
              <a:rPr lang="id-ID" sz="1000" dirty="0">
                <a:solidFill>
                  <a:schemeClr val="tx1">
                    <a:lumMod val="50000"/>
                    <a:lumOff val="50000"/>
                  </a:schemeClr>
                </a:solidFill>
              </a:rPr>
              <a:t> </a:t>
            </a:r>
            <a:r>
              <a:rPr lang="id-ID" sz="1000" dirty="0" err="1">
                <a:solidFill>
                  <a:schemeClr val="tx1">
                    <a:lumMod val="50000"/>
                    <a:lumOff val="50000"/>
                  </a:schemeClr>
                </a:solidFill>
              </a:rPr>
              <a:t>optionsequi</a:t>
            </a:r>
            <a:r>
              <a:rPr lang="id-ID" sz="1000" dirty="0">
                <a:solidFill>
                  <a:schemeClr val="tx1">
                    <a:lumMod val="50000"/>
                    <a:lumOff val="50000"/>
                  </a:schemeClr>
                </a:solidFill>
              </a:rPr>
              <a:t> </a:t>
            </a:r>
            <a:r>
              <a:rPr lang="id-ID" sz="1000" dirty="0" err="1">
                <a:solidFill>
                  <a:schemeClr val="tx1">
                    <a:lumMod val="50000"/>
                    <a:lumOff val="50000"/>
                  </a:schemeClr>
                </a:solidFill>
              </a:rPr>
              <a:t>tota</a:t>
            </a:r>
            <a:r>
              <a:rPr lang="id-ID" sz="1000" dirty="0">
                <a:solidFill>
                  <a:schemeClr val="tx1">
                    <a:lumMod val="50000"/>
                    <a:lumOff val="50000"/>
                  </a:schemeClr>
                </a:solidFill>
              </a:rPr>
              <a:t> </a:t>
            </a:r>
            <a:r>
              <a:rPr lang="id-ID" sz="1000" dirty="0" err="1">
                <a:solidFill>
                  <a:schemeClr val="tx1">
                    <a:lumMod val="50000"/>
                    <a:lumOff val="50000"/>
                  </a:schemeClr>
                </a:solidFill>
              </a:rPr>
              <a:t>comnihitium</a:t>
            </a:r>
            <a:r>
              <a:rPr lang="id-ID" sz="1000" dirty="0">
                <a:solidFill>
                  <a:schemeClr val="tx1">
                    <a:lumMod val="50000"/>
                    <a:lumOff val="50000"/>
                  </a:schemeClr>
                </a:solidFill>
              </a:rPr>
              <a:t> </a:t>
            </a:r>
            <a:r>
              <a:rPr lang="id-ID" sz="1000" dirty="0" err="1">
                <a:solidFill>
                  <a:schemeClr val="tx1">
                    <a:lumMod val="50000"/>
                    <a:lumOff val="50000"/>
                  </a:schemeClr>
                </a:solidFill>
              </a:rPr>
              <a:t>quatusdae</a:t>
            </a:r>
            <a:r>
              <a:rPr lang="id-ID" sz="1000" dirty="0">
                <a:solidFill>
                  <a:schemeClr val="tx1">
                    <a:lumMod val="50000"/>
                    <a:lumOff val="50000"/>
                  </a:schemeClr>
                </a:solidFill>
              </a:rPr>
              <a:t> </a:t>
            </a:r>
            <a:r>
              <a:rPr lang="id-ID" sz="1000" dirty="0" err="1">
                <a:solidFill>
                  <a:schemeClr val="tx1">
                    <a:lumMod val="50000"/>
                    <a:lumOff val="50000"/>
                  </a:schemeClr>
                </a:solidFill>
              </a:rPr>
              <a:t>sam</a:t>
            </a:r>
            <a:r>
              <a:rPr lang="id-ID" sz="1000" dirty="0">
                <a:solidFill>
                  <a:schemeClr val="tx1">
                    <a:lumMod val="50000"/>
                    <a:lumOff val="50000"/>
                  </a:schemeClr>
                </a:solidFill>
              </a:rPr>
              <a:t>, </a:t>
            </a:r>
            <a:r>
              <a:rPr lang="id-ID" sz="1000" dirty="0" err="1">
                <a:solidFill>
                  <a:schemeClr val="tx1">
                    <a:lumMod val="50000"/>
                    <a:lumOff val="50000"/>
                  </a:schemeClr>
                </a:solidFill>
              </a:rPr>
              <a:t>sincilicit</a:t>
            </a:r>
            <a:r>
              <a:rPr lang="id-ID" sz="1000" dirty="0">
                <a:solidFill>
                  <a:schemeClr val="tx1">
                    <a:lumMod val="50000"/>
                    <a:lumOff val="50000"/>
                  </a:schemeClr>
                </a:solidFill>
              </a:rPr>
              <a:t> </a:t>
            </a:r>
            <a:r>
              <a:rPr lang="id-ID" sz="1000" dirty="0" err="1">
                <a:solidFill>
                  <a:schemeClr val="tx1">
                    <a:lumMod val="50000"/>
                    <a:lumOff val="50000"/>
                  </a:schemeClr>
                </a:solidFill>
              </a:rPr>
              <a:t>ut</a:t>
            </a:r>
            <a:r>
              <a:rPr lang="id-ID" sz="1000" dirty="0">
                <a:solidFill>
                  <a:schemeClr val="tx1">
                    <a:lumMod val="50000"/>
                    <a:lumOff val="50000"/>
                  </a:schemeClr>
                </a:solidFill>
              </a:rPr>
              <a:t> </a:t>
            </a:r>
            <a:r>
              <a:rPr lang="id-ID" sz="1000" dirty="0" err="1">
                <a:solidFill>
                  <a:schemeClr val="tx1">
                    <a:lumMod val="50000"/>
                    <a:lumOff val="50000"/>
                  </a:schemeClr>
                </a:solidFill>
              </a:rPr>
              <a:t>idellabor</a:t>
            </a:r>
            <a:r>
              <a:rPr lang="id-ID" sz="1000" dirty="0">
                <a:solidFill>
                  <a:schemeClr val="tx1">
                    <a:lumMod val="50000"/>
                    <a:lumOff val="50000"/>
                  </a:schemeClr>
                </a:solidFill>
              </a:rPr>
              <a:t> </a:t>
            </a:r>
            <a:r>
              <a:rPr lang="id-ID" sz="1000" dirty="0" err="1">
                <a:solidFill>
                  <a:schemeClr val="tx1">
                    <a:lumMod val="50000"/>
                    <a:lumOff val="50000"/>
                  </a:schemeClr>
                </a:solidFill>
              </a:rPr>
              <a:t>sinia</a:t>
            </a:r>
            <a:r>
              <a:rPr lang="id-ID" sz="1000" dirty="0">
                <a:solidFill>
                  <a:schemeClr val="tx1">
                    <a:lumMod val="50000"/>
                    <a:lumOff val="50000"/>
                  </a:schemeClr>
                </a:solidFill>
              </a:rPr>
              <a:t> </a:t>
            </a:r>
            <a:r>
              <a:rPr lang="id-ID" sz="1000" dirty="0" err="1">
                <a:solidFill>
                  <a:schemeClr val="tx1">
                    <a:lumMod val="50000"/>
                    <a:lumOff val="50000"/>
                  </a:schemeClr>
                </a:solidFill>
              </a:rPr>
              <a:t>soluptate</a:t>
            </a:r>
            <a:r>
              <a:rPr lang="id-ID" sz="1000" dirty="0">
                <a:solidFill>
                  <a:schemeClr val="tx1">
                    <a:lumMod val="50000"/>
                    <a:lumOff val="50000"/>
                  </a:schemeClr>
                </a:solidFill>
              </a:rPr>
              <a:t> </a:t>
            </a:r>
          </a:p>
        </p:txBody>
      </p:sp>
      <p:sp>
        <p:nvSpPr>
          <p:cNvPr id="63" name="TextBox 62"/>
          <p:cNvSpPr txBox="1"/>
          <p:nvPr/>
        </p:nvSpPr>
        <p:spPr>
          <a:xfrm>
            <a:off x="9048328" y="2714410"/>
            <a:ext cx="2258290" cy="784830"/>
          </a:xfrm>
          <a:prstGeom prst="rect">
            <a:avLst/>
          </a:prstGeom>
          <a:noFill/>
        </p:spPr>
        <p:txBody>
          <a:bodyPr wrap="square" rtlCol="0">
            <a:spAutoFit/>
          </a:bodyPr>
          <a:lstStyle/>
          <a:p>
            <a:pPr>
              <a:lnSpc>
                <a:spcPct val="150000"/>
              </a:lnSpc>
            </a:pPr>
            <a:r>
              <a:rPr lang="id-ID" sz="1000" dirty="0" err="1">
                <a:solidFill>
                  <a:schemeClr val="tx1">
                    <a:lumMod val="50000"/>
                    <a:lumOff val="50000"/>
                  </a:schemeClr>
                </a:solidFill>
              </a:rPr>
              <a:t>Nequo</a:t>
            </a:r>
            <a:r>
              <a:rPr lang="id-ID" sz="1000" dirty="0">
                <a:solidFill>
                  <a:schemeClr val="tx1">
                    <a:lumMod val="50000"/>
                    <a:lumOff val="50000"/>
                  </a:schemeClr>
                </a:solidFill>
              </a:rPr>
              <a:t> </a:t>
            </a:r>
            <a:r>
              <a:rPr lang="id-ID" sz="1000" dirty="0" err="1">
                <a:solidFill>
                  <a:schemeClr val="tx1">
                    <a:lumMod val="50000"/>
                    <a:lumOff val="50000"/>
                  </a:schemeClr>
                </a:solidFill>
              </a:rPr>
              <a:t>omnissi</a:t>
            </a:r>
            <a:r>
              <a:rPr lang="id-ID" sz="1000" dirty="0">
                <a:solidFill>
                  <a:schemeClr val="tx1">
                    <a:lumMod val="50000"/>
                    <a:lumOff val="50000"/>
                  </a:schemeClr>
                </a:solidFill>
              </a:rPr>
              <a:t> </a:t>
            </a:r>
            <a:r>
              <a:rPr lang="id-ID" sz="1000" dirty="0" err="1">
                <a:solidFill>
                  <a:schemeClr val="tx1">
                    <a:lumMod val="50000"/>
                    <a:lumOff val="50000"/>
                  </a:schemeClr>
                </a:solidFill>
              </a:rPr>
              <a:t>optionsequi</a:t>
            </a:r>
            <a:r>
              <a:rPr lang="id-ID" sz="1000" dirty="0">
                <a:solidFill>
                  <a:schemeClr val="tx1">
                    <a:lumMod val="50000"/>
                    <a:lumOff val="50000"/>
                  </a:schemeClr>
                </a:solidFill>
              </a:rPr>
              <a:t> </a:t>
            </a:r>
            <a:r>
              <a:rPr lang="id-ID" sz="1000" dirty="0" err="1">
                <a:solidFill>
                  <a:schemeClr val="tx1">
                    <a:lumMod val="50000"/>
                    <a:lumOff val="50000"/>
                  </a:schemeClr>
                </a:solidFill>
              </a:rPr>
              <a:t>tota</a:t>
            </a:r>
            <a:r>
              <a:rPr lang="id-ID" sz="1000" dirty="0">
                <a:solidFill>
                  <a:schemeClr val="tx1">
                    <a:lumMod val="50000"/>
                    <a:lumOff val="50000"/>
                  </a:schemeClr>
                </a:solidFill>
              </a:rPr>
              <a:t> </a:t>
            </a:r>
            <a:r>
              <a:rPr lang="id-ID" sz="1000" dirty="0" err="1">
                <a:solidFill>
                  <a:schemeClr val="tx1">
                    <a:lumMod val="50000"/>
                    <a:lumOff val="50000"/>
                  </a:schemeClr>
                </a:solidFill>
              </a:rPr>
              <a:t>comnihitium</a:t>
            </a:r>
            <a:r>
              <a:rPr lang="id-ID" sz="1000" dirty="0">
                <a:solidFill>
                  <a:schemeClr val="tx1">
                    <a:lumMod val="50000"/>
                    <a:lumOff val="50000"/>
                  </a:schemeClr>
                </a:solidFill>
              </a:rPr>
              <a:t> </a:t>
            </a:r>
            <a:r>
              <a:rPr lang="id-ID" sz="1000" dirty="0" err="1">
                <a:solidFill>
                  <a:schemeClr val="tx1">
                    <a:lumMod val="50000"/>
                    <a:lumOff val="50000"/>
                  </a:schemeClr>
                </a:solidFill>
              </a:rPr>
              <a:t>quatusdae</a:t>
            </a:r>
            <a:r>
              <a:rPr lang="id-ID" sz="1000" dirty="0">
                <a:solidFill>
                  <a:schemeClr val="tx1">
                    <a:lumMod val="50000"/>
                    <a:lumOff val="50000"/>
                  </a:schemeClr>
                </a:solidFill>
              </a:rPr>
              <a:t> </a:t>
            </a:r>
            <a:r>
              <a:rPr lang="id-ID" sz="1000" dirty="0" err="1">
                <a:solidFill>
                  <a:schemeClr val="tx1">
                    <a:lumMod val="50000"/>
                    <a:lumOff val="50000"/>
                  </a:schemeClr>
                </a:solidFill>
              </a:rPr>
              <a:t>sam</a:t>
            </a:r>
            <a:r>
              <a:rPr lang="id-ID" sz="1000" dirty="0">
                <a:solidFill>
                  <a:schemeClr val="tx1">
                    <a:lumMod val="50000"/>
                    <a:lumOff val="50000"/>
                  </a:schemeClr>
                </a:solidFill>
              </a:rPr>
              <a:t>, </a:t>
            </a:r>
            <a:r>
              <a:rPr lang="id-ID" sz="1000" dirty="0" err="1">
                <a:solidFill>
                  <a:schemeClr val="tx1">
                    <a:lumMod val="50000"/>
                    <a:lumOff val="50000"/>
                  </a:schemeClr>
                </a:solidFill>
              </a:rPr>
              <a:t>sincilicit</a:t>
            </a:r>
            <a:r>
              <a:rPr lang="id-ID" sz="1000" dirty="0">
                <a:solidFill>
                  <a:schemeClr val="tx1">
                    <a:lumMod val="50000"/>
                    <a:lumOff val="50000"/>
                  </a:schemeClr>
                </a:solidFill>
              </a:rPr>
              <a:t> </a:t>
            </a:r>
            <a:r>
              <a:rPr lang="id-ID" sz="1000" dirty="0" err="1">
                <a:solidFill>
                  <a:schemeClr val="tx1">
                    <a:lumMod val="50000"/>
                    <a:lumOff val="50000"/>
                  </a:schemeClr>
                </a:solidFill>
              </a:rPr>
              <a:t>ut</a:t>
            </a:r>
            <a:r>
              <a:rPr lang="id-ID" sz="1000" dirty="0">
                <a:solidFill>
                  <a:schemeClr val="tx1">
                    <a:lumMod val="50000"/>
                    <a:lumOff val="50000"/>
                  </a:schemeClr>
                </a:solidFill>
              </a:rPr>
              <a:t> </a:t>
            </a:r>
            <a:r>
              <a:rPr lang="id-ID" sz="1000" dirty="0" err="1">
                <a:solidFill>
                  <a:schemeClr val="tx1">
                    <a:lumMod val="50000"/>
                    <a:lumOff val="50000"/>
                  </a:schemeClr>
                </a:solidFill>
              </a:rPr>
              <a:t>idellabor</a:t>
            </a:r>
            <a:r>
              <a:rPr lang="id-ID" sz="1000" dirty="0">
                <a:solidFill>
                  <a:schemeClr val="tx1">
                    <a:lumMod val="50000"/>
                    <a:lumOff val="50000"/>
                  </a:schemeClr>
                </a:solidFill>
              </a:rPr>
              <a:t> </a:t>
            </a:r>
            <a:r>
              <a:rPr lang="id-ID" sz="1000" dirty="0" err="1">
                <a:solidFill>
                  <a:schemeClr val="tx1">
                    <a:lumMod val="50000"/>
                    <a:lumOff val="50000"/>
                  </a:schemeClr>
                </a:solidFill>
              </a:rPr>
              <a:t>sinia</a:t>
            </a:r>
            <a:r>
              <a:rPr lang="id-ID" sz="1000" dirty="0">
                <a:solidFill>
                  <a:schemeClr val="tx1">
                    <a:lumMod val="50000"/>
                    <a:lumOff val="50000"/>
                  </a:schemeClr>
                </a:solidFill>
              </a:rPr>
              <a:t> </a:t>
            </a:r>
            <a:r>
              <a:rPr lang="id-ID" sz="1000" dirty="0" err="1">
                <a:solidFill>
                  <a:schemeClr val="tx1">
                    <a:lumMod val="50000"/>
                    <a:lumOff val="50000"/>
                  </a:schemeClr>
                </a:solidFill>
              </a:rPr>
              <a:t>soluptate</a:t>
            </a:r>
            <a:r>
              <a:rPr lang="id-ID" sz="1000" dirty="0">
                <a:solidFill>
                  <a:schemeClr val="tx1">
                    <a:lumMod val="50000"/>
                    <a:lumOff val="50000"/>
                  </a:schemeClr>
                </a:solidFill>
              </a:rPr>
              <a:t> </a:t>
            </a:r>
          </a:p>
        </p:txBody>
      </p:sp>
      <p:sp>
        <p:nvSpPr>
          <p:cNvPr id="64" name="TextBox 63"/>
          <p:cNvSpPr txBox="1"/>
          <p:nvPr/>
        </p:nvSpPr>
        <p:spPr>
          <a:xfrm>
            <a:off x="5361711" y="4373686"/>
            <a:ext cx="2258290" cy="784830"/>
          </a:xfrm>
          <a:prstGeom prst="rect">
            <a:avLst/>
          </a:prstGeom>
          <a:noFill/>
        </p:spPr>
        <p:txBody>
          <a:bodyPr wrap="square" rtlCol="0">
            <a:spAutoFit/>
          </a:bodyPr>
          <a:lstStyle/>
          <a:p>
            <a:pPr>
              <a:lnSpc>
                <a:spcPct val="150000"/>
              </a:lnSpc>
            </a:pPr>
            <a:r>
              <a:rPr lang="id-ID" sz="1000" dirty="0" err="1">
                <a:solidFill>
                  <a:schemeClr val="tx1">
                    <a:lumMod val="50000"/>
                    <a:lumOff val="50000"/>
                  </a:schemeClr>
                </a:solidFill>
              </a:rPr>
              <a:t>Nequo</a:t>
            </a:r>
            <a:r>
              <a:rPr lang="id-ID" sz="1000" dirty="0">
                <a:solidFill>
                  <a:schemeClr val="tx1">
                    <a:lumMod val="50000"/>
                    <a:lumOff val="50000"/>
                  </a:schemeClr>
                </a:solidFill>
              </a:rPr>
              <a:t> </a:t>
            </a:r>
            <a:r>
              <a:rPr lang="id-ID" sz="1000" dirty="0" err="1">
                <a:solidFill>
                  <a:schemeClr val="tx1">
                    <a:lumMod val="50000"/>
                    <a:lumOff val="50000"/>
                  </a:schemeClr>
                </a:solidFill>
              </a:rPr>
              <a:t>omnissi</a:t>
            </a:r>
            <a:r>
              <a:rPr lang="id-ID" sz="1000" dirty="0">
                <a:solidFill>
                  <a:schemeClr val="tx1">
                    <a:lumMod val="50000"/>
                    <a:lumOff val="50000"/>
                  </a:schemeClr>
                </a:solidFill>
              </a:rPr>
              <a:t> </a:t>
            </a:r>
            <a:r>
              <a:rPr lang="id-ID" sz="1000" dirty="0" err="1">
                <a:solidFill>
                  <a:schemeClr val="tx1">
                    <a:lumMod val="50000"/>
                    <a:lumOff val="50000"/>
                  </a:schemeClr>
                </a:solidFill>
              </a:rPr>
              <a:t>optionsequi</a:t>
            </a:r>
            <a:r>
              <a:rPr lang="id-ID" sz="1000" dirty="0">
                <a:solidFill>
                  <a:schemeClr val="tx1">
                    <a:lumMod val="50000"/>
                    <a:lumOff val="50000"/>
                  </a:schemeClr>
                </a:solidFill>
              </a:rPr>
              <a:t> </a:t>
            </a:r>
            <a:r>
              <a:rPr lang="id-ID" sz="1000" dirty="0" err="1">
                <a:solidFill>
                  <a:schemeClr val="tx1">
                    <a:lumMod val="50000"/>
                    <a:lumOff val="50000"/>
                  </a:schemeClr>
                </a:solidFill>
              </a:rPr>
              <a:t>tota</a:t>
            </a:r>
            <a:r>
              <a:rPr lang="id-ID" sz="1000" dirty="0">
                <a:solidFill>
                  <a:schemeClr val="tx1">
                    <a:lumMod val="50000"/>
                    <a:lumOff val="50000"/>
                  </a:schemeClr>
                </a:solidFill>
              </a:rPr>
              <a:t> </a:t>
            </a:r>
            <a:r>
              <a:rPr lang="id-ID" sz="1000" dirty="0" err="1">
                <a:solidFill>
                  <a:schemeClr val="tx1">
                    <a:lumMod val="50000"/>
                    <a:lumOff val="50000"/>
                  </a:schemeClr>
                </a:solidFill>
              </a:rPr>
              <a:t>comnihitium</a:t>
            </a:r>
            <a:r>
              <a:rPr lang="id-ID" sz="1000" dirty="0">
                <a:solidFill>
                  <a:schemeClr val="tx1">
                    <a:lumMod val="50000"/>
                    <a:lumOff val="50000"/>
                  </a:schemeClr>
                </a:solidFill>
              </a:rPr>
              <a:t> </a:t>
            </a:r>
            <a:r>
              <a:rPr lang="id-ID" sz="1000" dirty="0" err="1">
                <a:solidFill>
                  <a:schemeClr val="tx1">
                    <a:lumMod val="50000"/>
                    <a:lumOff val="50000"/>
                  </a:schemeClr>
                </a:solidFill>
              </a:rPr>
              <a:t>quatusdae</a:t>
            </a:r>
            <a:r>
              <a:rPr lang="id-ID" sz="1000" dirty="0">
                <a:solidFill>
                  <a:schemeClr val="tx1">
                    <a:lumMod val="50000"/>
                    <a:lumOff val="50000"/>
                  </a:schemeClr>
                </a:solidFill>
              </a:rPr>
              <a:t> </a:t>
            </a:r>
            <a:r>
              <a:rPr lang="id-ID" sz="1000" dirty="0" err="1">
                <a:solidFill>
                  <a:schemeClr val="tx1">
                    <a:lumMod val="50000"/>
                    <a:lumOff val="50000"/>
                  </a:schemeClr>
                </a:solidFill>
              </a:rPr>
              <a:t>sam</a:t>
            </a:r>
            <a:r>
              <a:rPr lang="id-ID" sz="1000" dirty="0">
                <a:solidFill>
                  <a:schemeClr val="tx1">
                    <a:lumMod val="50000"/>
                    <a:lumOff val="50000"/>
                  </a:schemeClr>
                </a:solidFill>
              </a:rPr>
              <a:t>, </a:t>
            </a:r>
            <a:r>
              <a:rPr lang="id-ID" sz="1000" dirty="0" err="1">
                <a:solidFill>
                  <a:schemeClr val="tx1">
                    <a:lumMod val="50000"/>
                    <a:lumOff val="50000"/>
                  </a:schemeClr>
                </a:solidFill>
              </a:rPr>
              <a:t>sincilicit</a:t>
            </a:r>
            <a:r>
              <a:rPr lang="id-ID" sz="1000" dirty="0">
                <a:solidFill>
                  <a:schemeClr val="tx1">
                    <a:lumMod val="50000"/>
                    <a:lumOff val="50000"/>
                  </a:schemeClr>
                </a:solidFill>
              </a:rPr>
              <a:t> </a:t>
            </a:r>
            <a:r>
              <a:rPr lang="id-ID" sz="1000" dirty="0" err="1">
                <a:solidFill>
                  <a:schemeClr val="tx1">
                    <a:lumMod val="50000"/>
                    <a:lumOff val="50000"/>
                  </a:schemeClr>
                </a:solidFill>
              </a:rPr>
              <a:t>ut</a:t>
            </a:r>
            <a:r>
              <a:rPr lang="id-ID" sz="1000" dirty="0">
                <a:solidFill>
                  <a:schemeClr val="tx1">
                    <a:lumMod val="50000"/>
                    <a:lumOff val="50000"/>
                  </a:schemeClr>
                </a:solidFill>
              </a:rPr>
              <a:t> </a:t>
            </a:r>
            <a:r>
              <a:rPr lang="id-ID" sz="1000" dirty="0" err="1">
                <a:solidFill>
                  <a:schemeClr val="tx1">
                    <a:lumMod val="50000"/>
                    <a:lumOff val="50000"/>
                  </a:schemeClr>
                </a:solidFill>
              </a:rPr>
              <a:t>idellabor</a:t>
            </a:r>
            <a:r>
              <a:rPr lang="id-ID" sz="1000" dirty="0">
                <a:solidFill>
                  <a:schemeClr val="tx1">
                    <a:lumMod val="50000"/>
                    <a:lumOff val="50000"/>
                  </a:schemeClr>
                </a:solidFill>
              </a:rPr>
              <a:t> </a:t>
            </a:r>
            <a:r>
              <a:rPr lang="id-ID" sz="1000" dirty="0" err="1">
                <a:solidFill>
                  <a:schemeClr val="tx1">
                    <a:lumMod val="50000"/>
                    <a:lumOff val="50000"/>
                  </a:schemeClr>
                </a:solidFill>
              </a:rPr>
              <a:t>sinia</a:t>
            </a:r>
            <a:r>
              <a:rPr lang="id-ID" sz="1000" dirty="0">
                <a:solidFill>
                  <a:schemeClr val="tx1">
                    <a:lumMod val="50000"/>
                    <a:lumOff val="50000"/>
                  </a:schemeClr>
                </a:solidFill>
              </a:rPr>
              <a:t> </a:t>
            </a:r>
            <a:r>
              <a:rPr lang="id-ID" sz="1000" dirty="0" err="1">
                <a:solidFill>
                  <a:schemeClr val="tx1">
                    <a:lumMod val="50000"/>
                    <a:lumOff val="50000"/>
                  </a:schemeClr>
                </a:solidFill>
              </a:rPr>
              <a:t>soluptate</a:t>
            </a:r>
            <a:r>
              <a:rPr lang="id-ID" sz="1000" dirty="0">
                <a:solidFill>
                  <a:schemeClr val="tx1">
                    <a:lumMod val="50000"/>
                    <a:lumOff val="50000"/>
                  </a:schemeClr>
                </a:solidFill>
              </a:rPr>
              <a:t> </a:t>
            </a:r>
          </a:p>
        </p:txBody>
      </p:sp>
      <p:sp>
        <p:nvSpPr>
          <p:cNvPr id="65" name="TextBox 64"/>
          <p:cNvSpPr txBox="1"/>
          <p:nvPr/>
        </p:nvSpPr>
        <p:spPr>
          <a:xfrm>
            <a:off x="9048328" y="4373686"/>
            <a:ext cx="2258290" cy="784830"/>
          </a:xfrm>
          <a:prstGeom prst="rect">
            <a:avLst/>
          </a:prstGeom>
          <a:noFill/>
        </p:spPr>
        <p:txBody>
          <a:bodyPr wrap="square" rtlCol="0">
            <a:spAutoFit/>
          </a:bodyPr>
          <a:lstStyle/>
          <a:p>
            <a:pPr>
              <a:lnSpc>
                <a:spcPct val="150000"/>
              </a:lnSpc>
            </a:pPr>
            <a:r>
              <a:rPr lang="id-ID" sz="1000" dirty="0" err="1">
                <a:solidFill>
                  <a:schemeClr val="tx1">
                    <a:lumMod val="50000"/>
                    <a:lumOff val="50000"/>
                  </a:schemeClr>
                </a:solidFill>
              </a:rPr>
              <a:t>Nequo</a:t>
            </a:r>
            <a:r>
              <a:rPr lang="id-ID" sz="1000" dirty="0">
                <a:solidFill>
                  <a:schemeClr val="tx1">
                    <a:lumMod val="50000"/>
                    <a:lumOff val="50000"/>
                  </a:schemeClr>
                </a:solidFill>
              </a:rPr>
              <a:t> </a:t>
            </a:r>
            <a:r>
              <a:rPr lang="id-ID" sz="1000" dirty="0" err="1">
                <a:solidFill>
                  <a:schemeClr val="tx1">
                    <a:lumMod val="50000"/>
                    <a:lumOff val="50000"/>
                  </a:schemeClr>
                </a:solidFill>
              </a:rPr>
              <a:t>omnissi</a:t>
            </a:r>
            <a:r>
              <a:rPr lang="id-ID" sz="1000" dirty="0">
                <a:solidFill>
                  <a:schemeClr val="tx1">
                    <a:lumMod val="50000"/>
                    <a:lumOff val="50000"/>
                  </a:schemeClr>
                </a:solidFill>
              </a:rPr>
              <a:t> </a:t>
            </a:r>
            <a:r>
              <a:rPr lang="id-ID" sz="1000" dirty="0" err="1">
                <a:solidFill>
                  <a:schemeClr val="tx1">
                    <a:lumMod val="50000"/>
                    <a:lumOff val="50000"/>
                  </a:schemeClr>
                </a:solidFill>
              </a:rPr>
              <a:t>optionsequi</a:t>
            </a:r>
            <a:r>
              <a:rPr lang="id-ID" sz="1000" dirty="0">
                <a:solidFill>
                  <a:schemeClr val="tx1">
                    <a:lumMod val="50000"/>
                    <a:lumOff val="50000"/>
                  </a:schemeClr>
                </a:solidFill>
              </a:rPr>
              <a:t> </a:t>
            </a:r>
            <a:r>
              <a:rPr lang="id-ID" sz="1000" dirty="0" err="1">
                <a:solidFill>
                  <a:schemeClr val="tx1">
                    <a:lumMod val="50000"/>
                    <a:lumOff val="50000"/>
                  </a:schemeClr>
                </a:solidFill>
              </a:rPr>
              <a:t>tota</a:t>
            </a:r>
            <a:r>
              <a:rPr lang="id-ID" sz="1000" dirty="0">
                <a:solidFill>
                  <a:schemeClr val="tx1">
                    <a:lumMod val="50000"/>
                    <a:lumOff val="50000"/>
                  </a:schemeClr>
                </a:solidFill>
              </a:rPr>
              <a:t> </a:t>
            </a:r>
            <a:r>
              <a:rPr lang="id-ID" sz="1000" dirty="0" err="1">
                <a:solidFill>
                  <a:schemeClr val="tx1">
                    <a:lumMod val="50000"/>
                    <a:lumOff val="50000"/>
                  </a:schemeClr>
                </a:solidFill>
              </a:rPr>
              <a:t>comnihitium</a:t>
            </a:r>
            <a:r>
              <a:rPr lang="id-ID" sz="1000" dirty="0">
                <a:solidFill>
                  <a:schemeClr val="tx1">
                    <a:lumMod val="50000"/>
                    <a:lumOff val="50000"/>
                  </a:schemeClr>
                </a:solidFill>
              </a:rPr>
              <a:t> </a:t>
            </a:r>
            <a:r>
              <a:rPr lang="id-ID" sz="1000" dirty="0" err="1">
                <a:solidFill>
                  <a:schemeClr val="tx1">
                    <a:lumMod val="50000"/>
                    <a:lumOff val="50000"/>
                  </a:schemeClr>
                </a:solidFill>
              </a:rPr>
              <a:t>quatusdae</a:t>
            </a:r>
            <a:r>
              <a:rPr lang="id-ID" sz="1000" dirty="0">
                <a:solidFill>
                  <a:schemeClr val="tx1">
                    <a:lumMod val="50000"/>
                    <a:lumOff val="50000"/>
                  </a:schemeClr>
                </a:solidFill>
              </a:rPr>
              <a:t> </a:t>
            </a:r>
            <a:r>
              <a:rPr lang="id-ID" sz="1000" dirty="0" err="1">
                <a:solidFill>
                  <a:schemeClr val="tx1">
                    <a:lumMod val="50000"/>
                    <a:lumOff val="50000"/>
                  </a:schemeClr>
                </a:solidFill>
              </a:rPr>
              <a:t>sam</a:t>
            </a:r>
            <a:r>
              <a:rPr lang="id-ID" sz="1000" dirty="0">
                <a:solidFill>
                  <a:schemeClr val="tx1">
                    <a:lumMod val="50000"/>
                    <a:lumOff val="50000"/>
                  </a:schemeClr>
                </a:solidFill>
              </a:rPr>
              <a:t>, </a:t>
            </a:r>
            <a:r>
              <a:rPr lang="id-ID" sz="1000" dirty="0" err="1">
                <a:solidFill>
                  <a:schemeClr val="tx1">
                    <a:lumMod val="50000"/>
                    <a:lumOff val="50000"/>
                  </a:schemeClr>
                </a:solidFill>
              </a:rPr>
              <a:t>sincilicit</a:t>
            </a:r>
            <a:r>
              <a:rPr lang="id-ID" sz="1000" dirty="0">
                <a:solidFill>
                  <a:schemeClr val="tx1">
                    <a:lumMod val="50000"/>
                    <a:lumOff val="50000"/>
                  </a:schemeClr>
                </a:solidFill>
              </a:rPr>
              <a:t> </a:t>
            </a:r>
            <a:r>
              <a:rPr lang="id-ID" sz="1000" dirty="0" err="1">
                <a:solidFill>
                  <a:schemeClr val="tx1">
                    <a:lumMod val="50000"/>
                    <a:lumOff val="50000"/>
                  </a:schemeClr>
                </a:solidFill>
              </a:rPr>
              <a:t>ut</a:t>
            </a:r>
            <a:r>
              <a:rPr lang="id-ID" sz="1000" dirty="0">
                <a:solidFill>
                  <a:schemeClr val="tx1">
                    <a:lumMod val="50000"/>
                    <a:lumOff val="50000"/>
                  </a:schemeClr>
                </a:solidFill>
              </a:rPr>
              <a:t> </a:t>
            </a:r>
            <a:r>
              <a:rPr lang="id-ID" sz="1000" dirty="0" err="1">
                <a:solidFill>
                  <a:schemeClr val="tx1">
                    <a:lumMod val="50000"/>
                    <a:lumOff val="50000"/>
                  </a:schemeClr>
                </a:solidFill>
              </a:rPr>
              <a:t>idellabor</a:t>
            </a:r>
            <a:r>
              <a:rPr lang="id-ID" sz="1000" dirty="0">
                <a:solidFill>
                  <a:schemeClr val="tx1">
                    <a:lumMod val="50000"/>
                    <a:lumOff val="50000"/>
                  </a:schemeClr>
                </a:solidFill>
              </a:rPr>
              <a:t> </a:t>
            </a:r>
            <a:r>
              <a:rPr lang="id-ID" sz="1000" dirty="0" err="1">
                <a:solidFill>
                  <a:schemeClr val="tx1">
                    <a:lumMod val="50000"/>
                    <a:lumOff val="50000"/>
                  </a:schemeClr>
                </a:solidFill>
              </a:rPr>
              <a:t>sinia</a:t>
            </a:r>
            <a:r>
              <a:rPr lang="id-ID" sz="1000" dirty="0">
                <a:solidFill>
                  <a:schemeClr val="tx1">
                    <a:lumMod val="50000"/>
                    <a:lumOff val="50000"/>
                  </a:schemeClr>
                </a:solidFill>
              </a:rPr>
              <a:t> </a:t>
            </a:r>
            <a:r>
              <a:rPr lang="id-ID" sz="1000" dirty="0" err="1">
                <a:solidFill>
                  <a:schemeClr val="tx1">
                    <a:lumMod val="50000"/>
                    <a:lumOff val="50000"/>
                  </a:schemeClr>
                </a:solidFill>
              </a:rPr>
              <a:t>soluptate</a:t>
            </a:r>
            <a:r>
              <a:rPr lang="id-ID" sz="1000" dirty="0">
                <a:solidFill>
                  <a:schemeClr val="tx1">
                    <a:lumMod val="50000"/>
                    <a:lumOff val="50000"/>
                  </a:schemeClr>
                </a:solidFill>
              </a:rPr>
              <a:t> </a:t>
            </a:r>
          </a:p>
        </p:txBody>
      </p:sp>
      <p:sp>
        <p:nvSpPr>
          <p:cNvPr id="66" name="TextBox 65"/>
          <p:cNvSpPr txBox="1"/>
          <p:nvPr/>
        </p:nvSpPr>
        <p:spPr>
          <a:xfrm>
            <a:off x="4098097" y="587093"/>
            <a:ext cx="3995837" cy="523220"/>
          </a:xfrm>
          <a:prstGeom prst="rect">
            <a:avLst/>
          </a:prstGeom>
          <a:noFill/>
        </p:spPr>
        <p:txBody>
          <a:bodyPr wrap="none" rtlCol="0">
            <a:spAutoFit/>
          </a:bodyPr>
          <a:lstStyle/>
          <a:p>
            <a:pPr algn="ctr"/>
            <a:r>
              <a:rPr lang="en-ID" sz="2800" dirty="0" err="1">
                <a:solidFill>
                  <a:schemeClr val="tx1">
                    <a:lumMod val="65000"/>
                    <a:lumOff val="35000"/>
                  </a:schemeClr>
                </a:solidFill>
                <a:latin typeface="+mj-lt"/>
              </a:rPr>
              <a:t>Hier</a:t>
            </a:r>
            <a:r>
              <a:rPr lang="en-ID" sz="2800" dirty="0">
                <a:solidFill>
                  <a:schemeClr val="tx1">
                    <a:lumMod val="65000"/>
                    <a:lumOff val="35000"/>
                  </a:schemeClr>
                </a:solidFill>
                <a:latin typeface="+mj-lt"/>
              </a:rPr>
              <a:t> </a:t>
            </a:r>
            <a:r>
              <a:rPr lang="en-ID" sz="2800" dirty="0" err="1">
                <a:solidFill>
                  <a:schemeClr val="tx1">
                    <a:lumMod val="65000"/>
                    <a:lumOff val="35000"/>
                  </a:schemeClr>
                </a:solidFill>
                <a:latin typeface="+mj-lt"/>
              </a:rPr>
              <a:t>steht</a:t>
            </a:r>
            <a:r>
              <a:rPr lang="en-ID" sz="2800" dirty="0">
                <a:solidFill>
                  <a:schemeClr val="tx1">
                    <a:lumMod val="65000"/>
                    <a:lumOff val="35000"/>
                  </a:schemeClr>
                </a:solidFill>
                <a:latin typeface="+mj-lt"/>
              </a:rPr>
              <a:t> </a:t>
            </a:r>
            <a:r>
              <a:rPr lang="en-ID" sz="2800" dirty="0" err="1">
                <a:solidFill>
                  <a:schemeClr val="tx1">
                    <a:lumMod val="65000"/>
                    <a:lumOff val="35000"/>
                  </a:schemeClr>
                </a:solidFill>
                <a:latin typeface="+mj-lt"/>
              </a:rPr>
              <a:t>eine</a:t>
            </a:r>
            <a:r>
              <a:rPr lang="en-ID" sz="2800" dirty="0">
                <a:solidFill>
                  <a:schemeClr val="tx1">
                    <a:lumMod val="65000"/>
                    <a:lumOff val="35000"/>
                  </a:schemeClr>
                </a:solidFill>
                <a:latin typeface="+mj-lt"/>
              </a:rPr>
              <a:t> </a:t>
            </a:r>
            <a:r>
              <a:rPr lang="en-ID" sz="2800" dirty="0" err="1">
                <a:solidFill>
                  <a:schemeClr val="tx1">
                    <a:lumMod val="65000"/>
                    <a:lumOff val="35000"/>
                  </a:schemeClr>
                </a:solidFill>
                <a:latin typeface="+mj-lt"/>
              </a:rPr>
              <a:t>Überschrift</a:t>
            </a:r>
            <a:endParaRPr lang="en-ID" sz="2800" dirty="0">
              <a:solidFill>
                <a:schemeClr val="tx1">
                  <a:lumMod val="65000"/>
                  <a:lumOff val="35000"/>
                </a:schemeClr>
              </a:solidFill>
              <a:latin typeface="+mj-lt"/>
            </a:endParaRPr>
          </a:p>
        </p:txBody>
      </p:sp>
      <p:sp>
        <p:nvSpPr>
          <p:cNvPr id="67" name="TextBox 66"/>
          <p:cNvSpPr txBox="1"/>
          <p:nvPr/>
        </p:nvSpPr>
        <p:spPr>
          <a:xfrm>
            <a:off x="2980939" y="1110313"/>
            <a:ext cx="6230167" cy="276999"/>
          </a:xfrm>
          <a:prstGeom prst="rect">
            <a:avLst/>
          </a:prstGeom>
          <a:noFill/>
        </p:spPr>
        <p:txBody>
          <a:bodyPr wrap="none" rtlCol="0">
            <a:spAutoFit/>
          </a:bodyPr>
          <a:lstStyle/>
          <a:p>
            <a:pPr algn="ctr"/>
            <a:r>
              <a:rPr lang="id-ID" sz="1200" dirty="0" err="1">
                <a:solidFill>
                  <a:schemeClr val="bg1">
                    <a:lumMod val="65000"/>
                  </a:schemeClr>
                </a:solidFill>
              </a:rPr>
              <a:t>Und</a:t>
            </a:r>
            <a:r>
              <a:rPr lang="id-ID" sz="1200" dirty="0">
                <a:solidFill>
                  <a:schemeClr val="bg1">
                    <a:lumMod val="65000"/>
                  </a:schemeClr>
                </a:solidFill>
              </a:rPr>
              <a:t> </a:t>
            </a:r>
            <a:r>
              <a:rPr lang="id-ID" sz="1200" dirty="0" err="1">
                <a:solidFill>
                  <a:schemeClr val="bg1">
                    <a:lumMod val="65000"/>
                  </a:schemeClr>
                </a:solidFill>
              </a:rPr>
              <a:t>hier</a:t>
            </a:r>
            <a:r>
              <a:rPr lang="id-ID" sz="1200" dirty="0">
                <a:solidFill>
                  <a:schemeClr val="bg1">
                    <a:lumMod val="65000"/>
                  </a:schemeClr>
                </a:solidFill>
              </a:rPr>
              <a:t> </a:t>
            </a:r>
            <a:r>
              <a:rPr lang="id-ID" sz="1200" dirty="0" err="1">
                <a:solidFill>
                  <a:schemeClr val="bg1">
                    <a:lumMod val="65000"/>
                  </a:schemeClr>
                </a:solidFill>
              </a:rPr>
              <a:t>steht</a:t>
            </a:r>
            <a:r>
              <a:rPr lang="id-ID" sz="1200" dirty="0">
                <a:solidFill>
                  <a:schemeClr val="bg1">
                    <a:lumMod val="65000"/>
                  </a:schemeClr>
                </a:solidFill>
              </a:rPr>
              <a:t> zum </a:t>
            </a:r>
            <a:r>
              <a:rPr lang="id-ID" sz="1200" dirty="0" err="1">
                <a:solidFill>
                  <a:schemeClr val="bg1">
                    <a:lumMod val="65000"/>
                  </a:schemeClr>
                </a:solidFill>
              </a:rPr>
              <a:t>Beispiel</a:t>
            </a:r>
            <a:r>
              <a:rPr lang="id-ID" sz="1200" dirty="0">
                <a:solidFill>
                  <a:schemeClr val="bg1">
                    <a:lumMod val="65000"/>
                  </a:schemeClr>
                </a:solidFill>
              </a:rPr>
              <a:t> </a:t>
            </a:r>
            <a:r>
              <a:rPr lang="id-ID" sz="1200" dirty="0" err="1">
                <a:solidFill>
                  <a:schemeClr val="bg1">
                    <a:lumMod val="65000"/>
                  </a:schemeClr>
                </a:solidFill>
              </a:rPr>
              <a:t>eine</a:t>
            </a:r>
            <a:r>
              <a:rPr lang="id-ID" sz="1200" dirty="0">
                <a:solidFill>
                  <a:schemeClr val="bg1">
                    <a:lumMod val="65000"/>
                  </a:schemeClr>
                </a:solidFill>
              </a:rPr>
              <a:t> </a:t>
            </a:r>
            <a:r>
              <a:rPr lang="id-ID" sz="1200" dirty="0" err="1">
                <a:solidFill>
                  <a:schemeClr val="bg1">
                    <a:lumMod val="65000"/>
                  </a:schemeClr>
                </a:solidFill>
              </a:rPr>
              <a:t>längere</a:t>
            </a:r>
            <a:r>
              <a:rPr lang="id-ID" sz="1200" dirty="0">
                <a:solidFill>
                  <a:schemeClr val="bg1">
                    <a:lumMod val="65000"/>
                  </a:schemeClr>
                </a:solidFill>
              </a:rPr>
              <a:t> </a:t>
            </a:r>
            <a:r>
              <a:rPr lang="id-ID" sz="1200" dirty="0" err="1">
                <a:solidFill>
                  <a:schemeClr val="bg1">
                    <a:lumMod val="65000"/>
                  </a:schemeClr>
                </a:solidFill>
              </a:rPr>
              <a:t>Anmerkung</a:t>
            </a:r>
            <a:r>
              <a:rPr lang="id-ID" sz="1200" dirty="0">
                <a:solidFill>
                  <a:schemeClr val="bg1">
                    <a:lumMod val="65000"/>
                  </a:schemeClr>
                </a:solidFill>
              </a:rPr>
              <a:t> </a:t>
            </a:r>
            <a:r>
              <a:rPr lang="id-ID" sz="1200" dirty="0" err="1">
                <a:solidFill>
                  <a:schemeClr val="bg1">
                    <a:lumMod val="65000"/>
                  </a:schemeClr>
                </a:solidFill>
              </a:rPr>
              <a:t>und</a:t>
            </a:r>
            <a:r>
              <a:rPr lang="id-ID" sz="1200" dirty="0">
                <a:solidFill>
                  <a:schemeClr val="bg1">
                    <a:lumMod val="65000"/>
                  </a:schemeClr>
                </a:solidFill>
              </a:rPr>
              <a:t> </a:t>
            </a:r>
            <a:r>
              <a:rPr lang="id-ID" sz="1200" dirty="0" err="1">
                <a:solidFill>
                  <a:schemeClr val="bg1">
                    <a:lumMod val="65000"/>
                  </a:schemeClr>
                </a:solidFill>
              </a:rPr>
              <a:t>dazu</a:t>
            </a:r>
            <a:r>
              <a:rPr lang="id-ID" sz="1200" dirty="0">
                <a:solidFill>
                  <a:schemeClr val="bg1">
                    <a:lumMod val="65000"/>
                  </a:schemeClr>
                </a:solidFill>
              </a:rPr>
              <a:t> </a:t>
            </a:r>
            <a:r>
              <a:rPr lang="id-ID" sz="1200" dirty="0" err="1">
                <a:solidFill>
                  <a:schemeClr val="bg1">
                    <a:lumMod val="65000"/>
                  </a:schemeClr>
                </a:solidFill>
              </a:rPr>
              <a:t>mit</a:t>
            </a:r>
            <a:r>
              <a:rPr lang="id-ID" sz="1200" dirty="0">
                <a:solidFill>
                  <a:schemeClr val="bg1">
                    <a:lumMod val="65000"/>
                  </a:schemeClr>
                </a:solidFill>
              </a:rPr>
              <a:t> </a:t>
            </a:r>
            <a:r>
              <a:rPr lang="id-ID" sz="1200" dirty="0" err="1">
                <a:solidFill>
                  <a:schemeClr val="bg1">
                    <a:lumMod val="65000"/>
                  </a:schemeClr>
                </a:solidFill>
              </a:rPr>
              <a:t>einer</a:t>
            </a:r>
            <a:r>
              <a:rPr lang="id-ID" sz="1200" dirty="0">
                <a:solidFill>
                  <a:schemeClr val="bg1">
                    <a:lumMod val="65000"/>
                  </a:schemeClr>
                </a:solidFill>
              </a:rPr>
              <a:t> </a:t>
            </a:r>
            <a:r>
              <a:rPr lang="id-ID" sz="1200" dirty="0" err="1">
                <a:solidFill>
                  <a:schemeClr val="bg1">
                    <a:lumMod val="65000"/>
                  </a:schemeClr>
                </a:solidFill>
              </a:rPr>
              <a:t>wichtigen</a:t>
            </a:r>
            <a:r>
              <a:rPr lang="id-ID" sz="1200" dirty="0">
                <a:solidFill>
                  <a:schemeClr val="bg1">
                    <a:lumMod val="65000"/>
                  </a:schemeClr>
                </a:solidFill>
              </a:rPr>
              <a:t> </a:t>
            </a:r>
            <a:r>
              <a:rPr lang="id-ID" sz="1200" b="1" dirty="0" err="1">
                <a:solidFill>
                  <a:schemeClr val="accent1"/>
                </a:solidFill>
              </a:rPr>
              <a:t>Information</a:t>
            </a:r>
            <a:endParaRPr lang="en-US" sz="1200" b="1" dirty="0">
              <a:solidFill>
                <a:schemeClr val="bg1">
                  <a:lumMod val="65000"/>
                </a:schemeClr>
              </a:solidFill>
            </a:endParaRPr>
          </a:p>
        </p:txBody>
      </p:sp>
    </p:spTree>
    <p:extLst>
      <p:ext uri="{BB962C8B-B14F-4D97-AF65-F5344CB8AC3E}">
        <p14:creationId xmlns:p14="http://schemas.microsoft.com/office/powerpoint/2010/main" val="6202903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 name="TextBox 823"/>
          <p:cNvSpPr txBox="1"/>
          <p:nvPr/>
        </p:nvSpPr>
        <p:spPr>
          <a:xfrm>
            <a:off x="5961135" y="1472297"/>
            <a:ext cx="5844485" cy="523220"/>
          </a:xfrm>
          <a:prstGeom prst="rect">
            <a:avLst/>
          </a:prstGeom>
          <a:noFill/>
        </p:spPr>
        <p:txBody>
          <a:bodyPr wrap="none" rtlCol="0">
            <a:spAutoFit/>
          </a:bodyPr>
          <a:lstStyle/>
          <a:p>
            <a:r>
              <a:rPr lang="en-ID" sz="2800" dirty="0" err="1">
                <a:solidFill>
                  <a:schemeClr val="tx1">
                    <a:lumMod val="65000"/>
                    <a:lumOff val="35000"/>
                  </a:schemeClr>
                </a:solidFill>
                <a:latin typeface="+mj-lt"/>
              </a:rPr>
              <a:t>Willkommen</a:t>
            </a:r>
            <a:r>
              <a:rPr lang="en-ID" sz="2800">
                <a:solidFill>
                  <a:schemeClr val="tx1">
                    <a:lumMod val="65000"/>
                    <a:lumOff val="35000"/>
                  </a:schemeClr>
                </a:solidFill>
                <a:latin typeface="+mj-lt"/>
              </a:rPr>
              <a:t> </a:t>
            </a:r>
            <a:r>
              <a:rPr lang="en-ID" sz="2800" dirty="0">
                <a:solidFill>
                  <a:schemeClr val="tx1">
                    <a:lumMod val="65000"/>
                    <a:lumOff val="35000"/>
                  </a:schemeClr>
                </a:solidFill>
                <a:latin typeface="+mj-lt"/>
              </a:rPr>
              <a:t>a</a:t>
            </a:r>
            <a:r>
              <a:rPr lang="en-ID" sz="2800">
                <a:solidFill>
                  <a:schemeClr val="tx1">
                    <a:lumMod val="65000"/>
                    <a:lumOff val="35000"/>
                  </a:schemeClr>
                </a:solidFill>
                <a:latin typeface="+mj-lt"/>
              </a:rPr>
              <a:t>m </a:t>
            </a:r>
            <a:r>
              <a:rPr lang="en-ID" sz="2800" b="1" dirty="0">
                <a:solidFill>
                  <a:schemeClr val="accent1"/>
                </a:solidFill>
                <a:latin typeface="+mj-lt"/>
              </a:rPr>
              <a:t>Max-Born-Gymnasium</a:t>
            </a:r>
          </a:p>
        </p:txBody>
      </p:sp>
      <p:sp>
        <p:nvSpPr>
          <p:cNvPr id="29" name="TextBox 28"/>
          <p:cNvSpPr txBox="1"/>
          <p:nvPr/>
        </p:nvSpPr>
        <p:spPr>
          <a:xfrm>
            <a:off x="6015971" y="2366104"/>
            <a:ext cx="5431458" cy="423449"/>
          </a:xfrm>
          <a:prstGeom prst="rect">
            <a:avLst/>
          </a:prstGeom>
          <a:noFill/>
        </p:spPr>
        <p:txBody>
          <a:bodyPr wrap="square" rtlCol="0">
            <a:spAutoFit/>
          </a:bodyPr>
          <a:lstStyle/>
          <a:p>
            <a:pPr>
              <a:lnSpc>
                <a:spcPct val="150000"/>
              </a:lnSpc>
            </a:pPr>
            <a:r>
              <a:rPr lang="en-US" sz="1600" dirty="0">
                <a:solidFill>
                  <a:schemeClr val="tx1">
                    <a:lumMod val="50000"/>
                    <a:lumOff val="50000"/>
                  </a:schemeClr>
                </a:solidFill>
              </a:rPr>
              <a:t>Auf </a:t>
            </a:r>
            <a:r>
              <a:rPr lang="en-US" sz="1600" dirty="0" err="1">
                <a:solidFill>
                  <a:schemeClr val="tx1">
                    <a:lumMod val="50000"/>
                    <a:lumOff val="50000"/>
                  </a:schemeClr>
                </a:solidFill>
              </a:rPr>
              <a:t>mögliche</a:t>
            </a:r>
            <a:r>
              <a:rPr lang="en-US" sz="1600" dirty="0">
                <a:solidFill>
                  <a:schemeClr val="tx1">
                    <a:lumMod val="50000"/>
                    <a:lumOff val="50000"/>
                  </a:schemeClr>
                </a:solidFill>
              </a:rPr>
              <a:t> </a:t>
            </a:r>
            <a:r>
              <a:rPr lang="en-US" sz="1600" b="1" i="1" dirty="0" err="1">
                <a:solidFill>
                  <a:schemeClr val="accent1"/>
                </a:solidFill>
              </a:rPr>
              <a:t>Fragen</a:t>
            </a:r>
            <a:r>
              <a:rPr lang="en-US" sz="1600" dirty="0">
                <a:solidFill>
                  <a:schemeClr val="tx1">
                    <a:lumMod val="50000"/>
                    <a:lumOff val="50000"/>
                  </a:schemeClr>
                </a:solidFill>
              </a:rPr>
              <a:t> will ich </a:t>
            </a:r>
            <a:r>
              <a:rPr lang="en-US" sz="1600" dirty="0" err="1">
                <a:solidFill>
                  <a:schemeClr val="tx1">
                    <a:lumMod val="50000"/>
                    <a:lumOff val="50000"/>
                  </a:schemeClr>
                </a:solidFill>
              </a:rPr>
              <a:t>hier</a:t>
            </a:r>
            <a:r>
              <a:rPr lang="en-US" sz="1600" dirty="0">
                <a:solidFill>
                  <a:schemeClr val="tx1">
                    <a:lumMod val="50000"/>
                    <a:lumOff val="50000"/>
                  </a:schemeClr>
                </a:solidFill>
              </a:rPr>
              <a:t> </a:t>
            </a:r>
            <a:r>
              <a:rPr lang="en-US" sz="1600" dirty="0" err="1">
                <a:solidFill>
                  <a:schemeClr val="tx1">
                    <a:lumMod val="50000"/>
                    <a:lumOff val="50000"/>
                  </a:schemeClr>
                </a:solidFill>
              </a:rPr>
              <a:t>kurz</a:t>
            </a:r>
            <a:r>
              <a:rPr lang="en-US" sz="1600" dirty="0">
                <a:solidFill>
                  <a:schemeClr val="tx1">
                    <a:lumMod val="50000"/>
                    <a:lumOff val="50000"/>
                  </a:schemeClr>
                </a:solidFill>
              </a:rPr>
              <a:t> </a:t>
            </a:r>
            <a:r>
              <a:rPr lang="en-US" sz="1600" dirty="0" err="1">
                <a:solidFill>
                  <a:schemeClr val="tx1">
                    <a:lumMod val="50000"/>
                    <a:lumOff val="50000"/>
                  </a:schemeClr>
                </a:solidFill>
              </a:rPr>
              <a:t>antworten</a:t>
            </a:r>
            <a:endParaRPr lang="en-US" sz="1600" dirty="0">
              <a:solidFill>
                <a:schemeClr val="tx1">
                  <a:lumMod val="50000"/>
                  <a:lumOff val="50000"/>
                </a:schemeClr>
              </a:solidFill>
            </a:endParaRPr>
          </a:p>
        </p:txBody>
      </p:sp>
      <p:sp>
        <p:nvSpPr>
          <p:cNvPr id="30" name="Oval 29"/>
          <p:cNvSpPr/>
          <p:nvPr/>
        </p:nvSpPr>
        <p:spPr>
          <a:xfrm rot="5400000" flipV="1">
            <a:off x="6120552" y="3231153"/>
            <a:ext cx="193548" cy="193548"/>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31" name="Group 30"/>
          <p:cNvGrpSpPr/>
          <p:nvPr/>
        </p:nvGrpSpPr>
        <p:grpSpPr>
          <a:xfrm>
            <a:off x="6177558" y="3288159"/>
            <a:ext cx="79536" cy="79536"/>
            <a:chOff x="6610739" y="335902"/>
            <a:chExt cx="79536" cy="79536"/>
          </a:xfrm>
        </p:grpSpPr>
        <p:cxnSp>
          <p:nvCxnSpPr>
            <p:cNvPr id="32" name="Straight Connector 31"/>
            <p:cNvCxnSpPr/>
            <p:nvPr/>
          </p:nvCxnSpPr>
          <p:spPr>
            <a:xfrm>
              <a:off x="6610739" y="335902"/>
              <a:ext cx="79536" cy="79536"/>
            </a:xfrm>
            <a:prstGeom prst="line">
              <a:avLst/>
            </a:prstGeom>
            <a:ln w="95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6610739" y="335902"/>
              <a:ext cx="79536" cy="79536"/>
            </a:xfrm>
            <a:prstGeom prst="line">
              <a:avLst/>
            </a:prstGeom>
            <a:ln w="95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a:xfrm>
            <a:off x="6223673" y="3537098"/>
            <a:ext cx="0" cy="89380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410874" y="3160140"/>
            <a:ext cx="2030941" cy="307777"/>
          </a:xfrm>
          <a:prstGeom prst="rect">
            <a:avLst/>
          </a:prstGeom>
          <a:noFill/>
        </p:spPr>
        <p:txBody>
          <a:bodyPr wrap="none" rtlCol="0">
            <a:spAutoFit/>
          </a:bodyPr>
          <a:lstStyle/>
          <a:p>
            <a:r>
              <a:rPr lang="en-ID" sz="1400" dirty="0" err="1">
                <a:solidFill>
                  <a:schemeClr val="tx1">
                    <a:lumMod val="85000"/>
                    <a:lumOff val="15000"/>
                  </a:schemeClr>
                </a:solidFill>
                <a:latin typeface="+mj-lt"/>
              </a:rPr>
              <a:t>Frage</a:t>
            </a:r>
            <a:r>
              <a:rPr lang="en-ID" sz="1400" dirty="0">
                <a:solidFill>
                  <a:schemeClr val="tx1">
                    <a:lumMod val="85000"/>
                    <a:lumOff val="15000"/>
                  </a:schemeClr>
                </a:solidFill>
                <a:latin typeface="+mj-lt"/>
              </a:rPr>
              <a:t> </a:t>
            </a:r>
            <a:r>
              <a:rPr lang="en-ID" sz="1400" dirty="0" err="1">
                <a:solidFill>
                  <a:schemeClr val="tx1">
                    <a:lumMod val="85000"/>
                    <a:lumOff val="15000"/>
                  </a:schemeClr>
                </a:solidFill>
                <a:latin typeface="+mj-lt"/>
              </a:rPr>
              <a:t>nach</a:t>
            </a:r>
            <a:r>
              <a:rPr lang="en-ID" sz="1400" dirty="0">
                <a:solidFill>
                  <a:schemeClr val="tx1">
                    <a:lumMod val="85000"/>
                    <a:lumOff val="15000"/>
                  </a:schemeClr>
                </a:solidFill>
                <a:latin typeface="+mj-lt"/>
              </a:rPr>
              <a:t> Lorem ipsum?</a:t>
            </a:r>
          </a:p>
        </p:txBody>
      </p:sp>
      <p:sp>
        <p:nvSpPr>
          <p:cNvPr id="36" name="TextBox 35"/>
          <p:cNvSpPr txBox="1"/>
          <p:nvPr/>
        </p:nvSpPr>
        <p:spPr>
          <a:xfrm>
            <a:off x="6410874" y="3464428"/>
            <a:ext cx="4775364" cy="827791"/>
          </a:xfrm>
          <a:prstGeom prst="rect">
            <a:avLst/>
          </a:prstGeom>
          <a:noFill/>
        </p:spPr>
        <p:txBody>
          <a:bodyPr wrap="square" rtlCol="0">
            <a:spAutoFit/>
          </a:bodyPr>
          <a:lstStyle/>
          <a:p>
            <a:pPr>
              <a:lnSpc>
                <a:spcPct val="150000"/>
              </a:lnSpc>
            </a:pPr>
            <a:r>
              <a:rPr lang="id-ID" sz="1100" dirty="0" err="1">
                <a:solidFill>
                  <a:schemeClr val="tx1">
                    <a:lumMod val="50000"/>
                    <a:lumOff val="50000"/>
                  </a:schemeClr>
                </a:solidFill>
              </a:rPr>
              <a:t>Ebis</a:t>
            </a:r>
            <a:r>
              <a:rPr lang="id-ID" sz="1100" dirty="0">
                <a:solidFill>
                  <a:schemeClr val="tx1">
                    <a:lumMod val="50000"/>
                    <a:lumOff val="50000"/>
                  </a:schemeClr>
                </a:solidFill>
              </a:rPr>
              <a:t> </a:t>
            </a:r>
            <a:r>
              <a:rPr lang="id-ID" sz="1100" dirty="0" err="1">
                <a:solidFill>
                  <a:schemeClr val="tx1">
                    <a:lumMod val="50000"/>
                    <a:lumOff val="50000"/>
                  </a:schemeClr>
                </a:solidFill>
              </a:rPr>
              <a:t>eaquatibus</a:t>
            </a:r>
            <a:r>
              <a:rPr lang="id-ID" sz="1100" dirty="0">
                <a:solidFill>
                  <a:schemeClr val="tx1">
                    <a:lumMod val="50000"/>
                    <a:lumOff val="50000"/>
                  </a:schemeClr>
                </a:solidFill>
              </a:rPr>
              <a:t> </a:t>
            </a:r>
            <a:r>
              <a:rPr lang="id-ID" sz="1100" dirty="0" err="1">
                <a:solidFill>
                  <a:schemeClr val="tx1">
                    <a:lumMod val="50000"/>
                    <a:lumOff val="50000"/>
                  </a:schemeClr>
                </a:solidFill>
              </a:rPr>
              <a:t>deraestore</a:t>
            </a:r>
            <a:r>
              <a:rPr lang="id-ID" sz="1100" dirty="0">
                <a:solidFill>
                  <a:schemeClr val="tx1">
                    <a:lumMod val="50000"/>
                    <a:lumOff val="50000"/>
                  </a:schemeClr>
                </a:solidFill>
              </a:rPr>
              <a:t> </a:t>
            </a:r>
            <a:r>
              <a:rPr lang="id-ID" sz="1100" dirty="0" err="1">
                <a:solidFill>
                  <a:schemeClr val="tx1">
                    <a:lumMod val="50000"/>
                    <a:lumOff val="50000"/>
                  </a:schemeClr>
                </a:solidFill>
              </a:rPr>
              <a:t>et</a:t>
            </a:r>
            <a:r>
              <a:rPr lang="id-ID" sz="1100" dirty="0">
                <a:solidFill>
                  <a:schemeClr val="tx1">
                    <a:lumMod val="50000"/>
                    <a:lumOff val="50000"/>
                  </a:schemeClr>
                </a:solidFill>
              </a:rPr>
              <a:t> </a:t>
            </a:r>
            <a:r>
              <a:rPr lang="id-ID" sz="1100" dirty="0" err="1">
                <a:solidFill>
                  <a:schemeClr val="tx1">
                    <a:lumMod val="50000"/>
                    <a:lumOff val="50000"/>
                  </a:schemeClr>
                </a:solidFill>
              </a:rPr>
              <a:t>imodiae</a:t>
            </a:r>
            <a:r>
              <a:rPr lang="id-ID" sz="1100" dirty="0">
                <a:solidFill>
                  <a:schemeClr val="tx1">
                    <a:lumMod val="50000"/>
                    <a:lumOff val="50000"/>
                  </a:schemeClr>
                </a:solidFill>
              </a:rPr>
              <a:t>. </a:t>
            </a:r>
            <a:r>
              <a:rPr lang="id-ID" sz="1100" dirty="0" err="1">
                <a:solidFill>
                  <a:schemeClr val="tx1">
                    <a:lumMod val="50000"/>
                    <a:lumOff val="50000"/>
                  </a:schemeClr>
                </a:solidFill>
              </a:rPr>
              <a:t>Nequo</a:t>
            </a:r>
            <a:r>
              <a:rPr lang="id-ID" sz="1100" dirty="0">
                <a:solidFill>
                  <a:schemeClr val="tx1">
                    <a:lumMod val="50000"/>
                    <a:lumOff val="50000"/>
                  </a:schemeClr>
                </a:solidFill>
              </a:rPr>
              <a:t> </a:t>
            </a:r>
            <a:r>
              <a:rPr lang="id-ID" sz="1100" dirty="0" err="1">
                <a:solidFill>
                  <a:schemeClr val="tx1">
                    <a:lumMod val="50000"/>
                    <a:lumOff val="50000"/>
                  </a:schemeClr>
                </a:solidFill>
              </a:rPr>
              <a:t>omnissi</a:t>
            </a:r>
            <a:r>
              <a:rPr lang="id-ID" sz="1100" dirty="0">
                <a:solidFill>
                  <a:schemeClr val="tx1">
                    <a:lumMod val="50000"/>
                    <a:lumOff val="50000"/>
                  </a:schemeClr>
                </a:solidFill>
              </a:rPr>
              <a:t> </a:t>
            </a:r>
            <a:r>
              <a:rPr lang="id-ID" sz="1100" dirty="0" err="1">
                <a:solidFill>
                  <a:schemeClr val="tx1">
                    <a:lumMod val="50000"/>
                    <a:lumOff val="50000"/>
                  </a:schemeClr>
                </a:solidFill>
              </a:rPr>
              <a:t>optionsequi</a:t>
            </a:r>
            <a:r>
              <a:rPr lang="id-ID" sz="1100" dirty="0">
                <a:solidFill>
                  <a:schemeClr val="tx1">
                    <a:lumMod val="50000"/>
                    <a:lumOff val="50000"/>
                  </a:schemeClr>
                </a:solidFill>
              </a:rPr>
              <a:t> total </a:t>
            </a:r>
            <a:r>
              <a:rPr lang="id-ID" sz="1100" dirty="0" err="1">
                <a:solidFill>
                  <a:schemeClr val="tx1">
                    <a:lumMod val="50000"/>
                    <a:lumOff val="50000"/>
                  </a:schemeClr>
                </a:solidFill>
              </a:rPr>
              <a:t>lorem</a:t>
            </a:r>
            <a:r>
              <a:rPr lang="id-ID" sz="1100" dirty="0">
                <a:solidFill>
                  <a:schemeClr val="tx1">
                    <a:lumMod val="50000"/>
                    <a:lumOff val="50000"/>
                  </a:schemeClr>
                </a:solidFill>
              </a:rPr>
              <a:t> </a:t>
            </a:r>
            <a:r>
              <a:rPr lang="id-ID" sz="1100" dirty="0" err="1">
                <a:solidFill>
                  <a:schemeClr val="tx1">
                    <a:lumMod val="50000"/>
                    <a:lumOff val="50000"/>
                  </a:schemeClr>
                </a:solidFill>
              </a:rPr>
              <a:t>comnihitium</a:t>
            </a:r>
            <a:r>
              <a:rPr lang="id-ID" sz="1100" dirty="0">
                <a:solidFill>
                  <a:schemeClr val="tx1">
                    <a:lumMod val="50000"/>
                    <a:lumOff val="50000"/>
                  </a:schemeClr>
                </a:solidFill>
              </a:rPr>
              <a:t> </a:t>
            </a:r>
            <a:r>
              <a:rPr lang="id-ID" sz="1100" dirty="0" err="1">
                <a:solidFill>
                  <a:schemeClr val="tx1">
                    <a:lumMod val="50000"/>
                    <a:lumOff val="50000"/>
                  </a:schemeClr>
                </a:solidFill>
              </a:rPr>
              <a:t>quatusdae</a:t>
            </a:r>
            <a:r>
              <a:rPr lang="id-ID" sz="1100" dirty="0">
                <a:solidFill>
                  <a:schemeClr val="tx1">
                    <a:lumMod val="50000"/>
                    <a:lumOff val="50000"/>
                  </a:schemeClr>
                </a:solidFill>
              </a:rPr>
              <a:t> </a:t>
            </a:r>
            <a:r>
              <a:rPr lang="id-ID" sz="1100" dirty="0" err="1">
                <a:solidFill>
                  <a:schemeClr val="tx1">
                    <a:lumMod val="50000"/>
                    <a:lumOff val="50000"/>
                  </a:schemeClr>
                </a:solidFill>
              </a:rPr>
              <a:t>sam</a:t>
            </a:r>
            <a:r>
              <a:rPr lang="id-ID" sz="1100" dirty="0">
                <a:solidFill>
                  <a:schemeClr val="tx1">
                    <a:lumMod val="50000"/>
                    <a:lumOff val="50000"/>
                  </a:schemeClr>
                </a:solidFill>
              </a:rPr>
              <a:t>, </a:t>
            </a:r>
            <a:r>
              <a:rPr lang="id-ID" sz="1100" dirty="0" err="1">
                <a:solidFill>
                  <a:schemeClr val="tx1">
                    <a:lumMod val="50000"/>
                    <a:lumOff val="50000"/>
                  </a:schemeClr>
                </a:solidFill>
              </a:rPr>
              <a:t>sincilicit</a:t>
            </a:r>
            <a:r>
              <a:rPr lang="id-ID" sz="1100" dirty="0">
                <a:solidFill>
                  <a:schemeClr val="tx1">
                    <a:lumMod val="50000"/>
                    <a:lumOff val="50000"/>
                  </a:schemeClr>
                </a:solidFill>
              </a:rPr>
              <a:t> </a:t>
            </a:r>
            <a:r>
              <a:rPr lang="id-ID" sz="1100" dirty="0" err="1">
                <a:solidFill>
                  <a:schemeClr val="tx1">
                    <a:lumMod val="50000"/>
                    <a:lumOff val="50000"/>
                  </a:schemeClr>
                </a:solidFill>
              </a:rPr>
              <a:t>ut</a:t>
            </a:r>
            <a:r>
              <a:rPr lang="id-ID" sz="1100" dirty="0">
                <a:solidFill>
                  <a:schemeClr val="tx1">
                    <a:lumMod val="50000"/>
                    <a:lumOff val="50000"/>
                  </a:schemeClr>
                </a:solidFill>
              </a:rPr>
              <a:t> </a:t>
            </a:r>
            <a:r>
              <a:rPr lang="id-ID" sz="1100" dirty="0" err="1">
                <a:solidFill>
                  <a:schemeClr val="tx1">
                    <a:lumMod val="50000"/>
                    <a:lumOff val="50000"/>
                  </a:schemeClr>
                </a:solidFill>
              </a:rPr>
              <a:t>idellabor</a:t>
            </a:r>
            <a:r>
              <a:rPr lang="id-ID" sz="1100" dirty="0">
                <a:solidFill>
                  <a:schemeClr val="tx1">
                    <a:lumMod val="50000"/>
                    <a:lumOff val="50000"/>
                  </a:schemeClr>
                </a:solidFill>
              </a:rPr>
              <a:t> </a:t>
            </a:r>
            <a:r>
              <a:rPr lang="id-ID" sz="1100" dirty="0" err="1">
                <a:solidFill>
                  <a:schemeClr val="tx1">
                    <a:lumMod val="50000"/>
                    <a:lumOff val="50000"/>
                  </a:schemeClr>
                </a:solidFill>
              </a:rPr>
              <a:t>sinia</a:t>
            </a:r>
            <a:r>
              <a:rPr lang="id-ID" sz="1100" dirty="0">
                <a:solidFill>
                  <a:schemeClr val="tx1">
                    <a:lumMod val="50000"/>
                    <a:lumOff val="50000"/>
                  </a:schemeClr>
                </a:solidFill>
              </a:rPr>
              <a:t> </a:t>
            </a:r>
            <a:r>
              <a:rPr lang="id-ID" sz="1100" dirty="0" err="1">
                <a:solidFill>
                  <a:schemeClr val="tx1">
                    <a:lumMod val="50000"/>
                    <a:lumOff val="50000"/>
                  </a:schemeClr>
                </a:solidFill>
              </a:rPr>
              <a:t>soluptate</a:t>
            </a:r>
            <a:r>
              <a:rPr lang="id-ID" sz="1100" dirty="0">
                <a:solidFill>
                  <a:schemeClr val="tx1">
                    <a:lumMod val="50000"/>
                    <a:lumOff val="50000"/>
                  </a:schemeClr>
                </a:solidFill>
              </a:rPr>
              <a:t> si </a:t>
            </a:r>
            <a:r>
              <a:rPr lang="id-ID" sz="1100" dirty="0" err="1">
                <a:solidFill>
                  <a:schemeClr val="tx1">
                    <a:lumMod val="50000"/>
                    <a:lumOff val="50000"/>
                  </a:schemeClr>
                </a:solidFill>
              </a:rPr>
              <a:t>dolum</a:t>
            </a:r>
            <a:r>
              <a:rPr lang="id-ID" sz="1100" dirty="0">
                <a:solidFill>
                  <a:schemeClr val="tx1">
                    <a:lumMod val="50000"/>
                    <a:lumOff val="50000"/>
                  </a:schemeClr>
                </a:solidFill>
              </a:rPr>
              <a:t> rem </a:t>
            </a:r>
            <a:r>
              <a:rPr lang="id-ID" sz="1100" dirty="0" err="1">
                <a:solidFill>
                  <a:schemeClr val="tx1">
                    <a:lumMod val="50000"/>
                    <a:lumOff val="50000"/>
                  </a:schemeClr>
                </a:solidFill>
              </a:rPr>
              <a:t>exerora</a:t>
            </a:r>
            <a:r>
              <a:rPr lang="id-ID" sz="1100" dirty="0">
                <a:solidFill>
                  <a:schemeClr val="tx1">
                    <a:lumMod val="50000"/>
                    <a:lumOff val="50000"/>
                  </a:schemeClr>
                </a:solidFill>
              </a:rPr>
              <a:t> </a:t>
            </a:r>
            <a:r>
              <a:rPr lang="id-ID" sz="1100" dirty="0" err="1">
                <a:solidFill>
                  <a:schemeClr val="tx1">
                    <a:lumMod val="50000"/>
                    <a:lumOff val="50000"/>
                  </a:schemeClr>
                </a:solidFill>
              </a:rPr>
              <a:t>ersped</a:t>
            </a:r>
            <a:r>
              <a:rPr lang="id-ID" sz="1100" dirty="0">
                <a:solidFill>
                  <a:schemeClr val="tx1">
                    <a:lumMod val="50000"/>
                    <a:lumOff val="50000"/>
                  </a:schemeClr>
                </a:solidFill>
              </a:rPr>
              <a:t> </a:t>
            </a:r>
            <a:r>
              <a:rPr lang="id-ID" sz="1100" dirty="0" err="1">
                <a:solidFill>
                  <a:schemeClr val="tx1">
                    <a:lumMod val="50000"/>
                    <a:lumOff val="50000"/>
                  </a:schemeClr>
                </a:solidFill>
              </a:rPr>
              <a:t>qui</a:t>
            </a:r>
            <a:r>
              <a:rPr lang="id-ID" sz="1100" dirty="0">
                <a:solidFill>
                  <a:schemeClr val="tx1">
                    <a:lumMod val="50000"/>
                    <a:lumOff val="50000"/>
                  </a:schemeClr>
                </a:solidFill>
              </a:rPr>
              <a:t>.</a:t>
            </a:r>
          </a:p>
        </p:txBody>
      </p:sp>
      <p:grpSp>
        <p:nvGrpSpPr>
          <p:cNvPr id="37" name="Group 36"/>
          <p:cNvGrpSpPr/>
          <p:nvPr/>
        </p:nvGrpSpPr>
        <p:grpSpPr>
          <a:xfrm>
            <a:off x="6120552" y="4973445"/>
            <a:ext cx="193548" cy="193548"/>
            <a:chOff x="6025302" y="5319783"/>
            <a:chExt cx="193548" cy="193548"/>
          </a:xfrm>
        </p:grpSpPr>
        <p:sp>
          <p:nvSpPr>
            <p:cNvPr id="38" name="Oval 37"/>
            <p:cNvSpPr/>
            <p:nvPr/>
          </p:nvSpPr>
          <p:spPr>
            <a:xfrm rot="5400000" flipV="1">
              <a:off x="6025302" y="5319783"/>
              <a:ext cx="193548" cy="1935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39" name="Group 38"/>
            <p:cNvGrpSpPr/>
            <p:nvPr/>
          </p:nvGrpSpPr>
          <p:grpSpPr>
            <a:xfrm>
              <a:off x="6070494" y="5404178"/>
              <a:ext cx="103164" cy="45719"/>
              <a:chOff x="7380112" y="5636623"/>
              <a:chExt cx="61356" cy="27191"/>
            </a:xfrm>
          </p:grpSpPr>
          <p:cxnSp>
            <p:nvCxnSpPr>
              <p:cNvPr id="46" name="Straight Connector 45"/>
              <p:cNvCxnSpPr/>
              <p:nvPr/>
            </p:nvCxnSpPr>
            <p:spPr>
              <a:xfrm flipV="1">
                <a:off x="7408409" y="5636623"/>
                <a:ext cx="33059" cy="2719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flipV="1">
                <a:off x="7380112" y="5636623"/>
                <a:ext cx="33059" cy="2719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67" name="Group 66"/>
          <p:cNvGrpSpPr/>
          <p:nvPr/>
        </p:nvGrpSpPr>
        <p:grpSpPr>
          <a:xfrm>
            <a:off x="6120552" y="4535645"/>
            <a:ext cx="193548" cy="193548"/>
            <a:chOff x="6025302" y="4881983"/>
            <a:chExt cx="193548" cy="193548"/>
          </a:xfrm>
        </p:grpSpPr>
        <p:sp>
          <p:nvSpPr>
            <p:cNvPr id="68" name="Oval 67"/>
            <p:cNvSpPr/>
            <p:nvPr/>
          </p:nvSpPr>
          <p:spPr>
            <a:xfrm rot="5400000" flipV="1">
              <a:off x="6025302" y="4881983"/>
              <a:ext cx="193548" cy="1935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69" name="Group 68"/>
            <p:cNvGrpSpPr/>
            <p:nvPr/>
          </p:nvGrpSpPr>
          <p:grpSpPr>
            <a:xfrm>
              <a:off x="6070494" y="4966378"/>
              <a:ext cx="103164" cy="45719"/>
              <a:chOff x="7380112" y="5636623"/>
              <a:chExt cx="61356" cy="27191"/>
            </a:xfrm>
          </p:grpSpPr>
          <p:cxnSp>
            <p:nvCxnSpPr>
              <p:cNvPr id="70" name="Straight Connector 69"/>
              <p:cNvCxnSpPr/>
              <p:nvPr/>
            </p:nvCxnSpPr>
            <p:spPr>
              <a:xfrm flipV="1">
                <a:off x="7408409" y="5636623"/>
                <a:ext cx="33059" cy="2719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flipV="1">
                <a:off x="7380112" y="5636623"/>
                <a:ext cx="33059" cy="2719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72" name="TextBox 71"/>
          <p:cNvSpPr txBox="1"/>
          <p:nvPr/>
        </p:nvSpPr>
        <p:spPr>
          <a:xfrm>
            <a:off x="6410874" y="4478530"/>
            <a:ext cx="1197957" cy="307777"/>
          </a:xfrm>
          <a:prstGeom prst="rect">
            <a:avLst/>
          </a:prstGeom>
          <a:noFill/>
        </p:spPr>
        <p:txBody>
          <a:bodyPr wrap="none" rtlCol="0">
            <a:spAutoFit/>
          </a:bodyPr>
          <a:lstStyle/>
          <a:p>
            <a:r>
              <a:rPr lang="en-ID" sz="1400" dirty="0" err="1">
                <a:solidFill>
                  <a:schemeClr val="tx1">
                    <a:lumMod val="85000"/>
                    <a:lumOff val="15000"/>
                  </a:schemeClr>
                </a:solidFill>
                <a:latin typeface="+mj-lt"/>
              </a:rPr>
              <a:t>Weitere</a:t>
            </a:r>
            <a:r>
              <a:rPr lang="en-ID" sz="1400" dirty="0">
                <a:solidFill>
                  <a:schemeClr val="tx1">
                    <a:lumMod val="85000"/>
                    <a:lumOff val="15000"/>
                  </a:schemeClr>
                </a:solidFill>
                <a:latin typeface="+mj-lt"/>
              </a:rPr>
              <a:t> </a:t>
            </a:r>
            <a:r>
              <a:rPr lang="en-ID" sz="1400" dirty="0" err="1">
                <a:solidFill>
                  <a:schemeClr val="tx1">
                    <a:lumMod val="85000"/>
                    <a:lumOff val="15000"/>
                  </a:schemeClr>
                </a:solidFill>
                <a:latin typeface="+mj-lt"/>
              </a:rPr>
              <a:t>Frage</a:t>
            </a:r>
            <a:endParaRPr lang="en-ID" sz="1400" dirty="0">
              <a:solidFill>
                <a:schemeClr val="tx1">
                  <a:lumMod val="85000"/>
                  <a:lumOff val="15000"/>
                </a:schemeClr>
              </a:solidFill>
              <a:latin typeface="+mj-lt"/>
            </a:endParaRPr>
          </a:p>
        </p:txBody>
      </p:sp>
      <p:sp>
        <p:nvSpPr>
          <p:cNvPr id="73" name="TextBox 72"/>
          <p:cNvSpPr txBox="1"/>
          <p:nvPr/>
        </p:nvSpPr>
        <p:spPr>
          <a:xfrm>
            <a:off x="6410874" y="4925536"/>
            <a:ext cx="1197957" cy="307777"/>
          </a:xfrm>
          <a:prstGeom prst="rect">
            <a:avLst/>
          </a:prstGeom>
          <a:noFill/>
        </p:spPr>
        <p:txBody>
          <a:bodyPr wrap="none" rtlCol="0">
            <a:spAutoFit/>
          </a:bodyPr>
          <a:lstStyle/>
          <a:p>
            <a:r>
              <a:rPr lang="en-ID" sz="1400" dirty="0" err="1">
                <a:solidFill>
                  <a:schemeClr val="tx1">
                    <a:lumMod val="85000"/>
                    <a:lumOff val="15000"/>
                  </a:schemeClr>
                </a:solidFill>
                <a:latin typeface="+mj-lt"/>
              </a:rPr>
              <a:t>Weitere</a:t>
            </a:r>
            <a:r>
              <a:rPr lang="en-ID" sz="1400" dirty="0">
                <a:solidFill>
                  <a:schemeClr val="tx1">
                    <a:lumMod val="85000"/>
                    <a:lumOff val="15000"/>
                  </a:schemeClr>
                </a:solidFill>
                <a:latin typeface="+mj-lt"/>
              </a:rPr>
              <a:t> </a:t>
            </a:r>
            <a:r>
              <a:rPr lang="en-ID" sz="1400" dirty="0" err="1">
                <a:solidFill>
                  <a:schemeClr val="tx1">
                    <a:lumMod val="85000"/>
                    <a:lumOff val="15000"/>
                  </a:schemeClr>
                </a:solidFill>
                <a:latin typeface="+mj-lt"/>
              </a:rPr>
              <a:t>Frage</a:t>
            </a:r>
            <a:endParaRPr lang="en-ID" sz="1400" dirty="0">
              <a:solidFill>
                <a:schemeClr val="tx1">
                  <a:lumMod val="85000"/>
                  <a:lumOff val="15000"/>
                </a:schemeClr>
              </a:solidFill>
              <a:latin typeface="+mj-lt"/>
            </a:endParaRPr>
          </a:p>
        </p:txBody>
      </p:sp>
      <p:pic>
        <p:nvPicPr>
          <p:cNvPr id="362" name="Grafik 361" descr="Ein Bild, das Text enthält.&#10;&#10;Automatisch generierte Beschreibung">
            <a:extLst>
              <a:ext uri="{FF2B5EF4-FFF2-40B4-BE49-F238E27FC236}">
                <a16:creationId xmlns:a16="http://schemas.microsoft.com/office/drawing/2014/main" id="{E1AFB04B-CFC1-3745-8A98-FE7E800D41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2987" y="1136965"/>
            <a:ext cx="2851142" cy="4654926"/>
          </a:xfrm>
          <a:prstGeom prst="rect">
            <a:avLst/>
          </a:prstGeom>
        </p:spPr>
      </p:pic>
      <p:pic>
        <p:nvPicPr>
          <p:cNvPr id="5" name="Grafik 4">
            <a:extLst>
              <a:ext uri="{FF2B5EF4-FFF2-40B4-BE49-F238E27FC236}">
                <a16:creationId xmlns:a16="http://schemas.microsoft.com/office/drawing/2014/main" id="{C2560089-39CA-1040-8A8C-AE16F353C1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528" y="2733257"/>
            <a:ext cx="3299073" cy="1697648"/>
          </a:xfrm>
          <a:prstGeom prst="rect">
            <a:avLst/>
          </a:prstGeom>
        </p:spPr>
      </p:pic>
    </p:spTree>
    <p:extLst>
      <p:ext uri="{BB962C8B-B14F-4D97-AF65-F5344CB8AC3E}">
        <p14:creationId xmlns:p14="http://schemas.microsoft.com/office/powerpoint/2010/main" val="10363732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 name="TextBox 823"/>
          <p:cNvSpPr txBox="1"/>
          <p:nvPr/>
        </p:nvSpPr>
        <p:spPr>
          <a:xfrm>
            <a:off x="785898" y="587093"/>
            <a:ext cx="3995837" cy="523220"/>
          </a:xfrm>
          <a:prstGeom prst="rect">
            <a:avLst/>
          </a:prstGeom>
          <a:noFill/>
        </p:spPr>
        <p:txBody>
          <a:bodyPr wrap="none" rtlCol="0">
            <a:spAutoFit/>
          </a:bodyPr>
          <a:lstStyle/>
          <a:p>
            <a:r>
              <a:rPr lang="en-ID" sz="2800" dirty="0" err="1">
                <a:solidFill>
                  <a:schemeClr val="tx1">
                    <a:lumMod val="65000"/>
                    <a:lumOff val="35000"/>
                  </a:schemeClr>
                </a:solidFill>
                <a:latin typeface="+mj-lt"/>
              </a:rPr>
              <a:t>Hier</a:t>
            </a:r>
            <a:r>
              <a:rPr lang="en-ID" sz="2800" dirty="0">
                <a:solidFill>
                  <a:schemeClr val="tx1">
                    <a:lumMod val="65000"/>
                    <a:lumOff val="35000"/>
                  </a:schemeClr>
                </a:solidFill>
                <a:latin typeface="+mj-lt"/>
              </a:rPr>
              <a:t> </a:t>
            </a:r>
            <a:r>
              <a:rPr lang="en-ID" sz="2800" dirty="0" err="1">
                <a:solidFill>
                  <a:schemeClr val="tx1">
                    <a:lumMod val="65000"/>
                    <a:lumOff val="35000"/>
                  </a:schemeClr>
                </a:solidFill>
                <a:latin typeface="+mj-lt"/>
              </a:rPr>
              <a:t>steht</a:t>
            </a:r>
            <a:r>
              <a:rPr lang="en-ID" sz="2800" dirty="0">
                <a:solidFill>
                  <a:schemeClr val="tx1">
                    <a:lumMod val="65000"/>
                    <a:lumOff val="35000"/>
                  </a:schemeClr>
                </a:solidFill>
                <a:latin typeface="+mj-lt"/>
              </a:rPr>
              <a:t> </a:t>
            </a:r>
            <a:r>
              <a:rPr lang="en-ID" sz="2800" dirty="0" err="1">
                <a:solidFill>
                  <a:schemeClr val="tx1">
                    <a:lumMod val="65000"/>
                    <a:lumOff val="35000"/>
                  </a:schemeClr>
                </a:solidFill>
                <a:latin typeface="+mj-lt"/>
              </a:rPr>
              <a:t>eine</a:t>
            </a:r>
            <a:r>
              <a:rPr lang="en-ID" sz="2800" dirty="0">
                <a:solidFill>
                  <a:schemeClr val="tx1">
                    <a:lumMod val="65000"/>
                    <a:lumOff val="35000"/>
                  </a:schemeClr>
                </a:solidFill>
                <a:latin typeface="+mj-lt"/>
              </a:rPr>
              <a:t> </a:t>
            </a:r>
            <a:r>
              <a:rPr lang="en-ID" sz="2800" dirty="0" err="1">
                <a:solidFill>
                  <a:schemeClr val="tx1">
                    <a:lumMod val="65000"/>
                    <a:lumOff val="35000"/>
                  </a:schemeClr>
                </a:solidFill>
                <a:latin typeface="+mj-lt"/>
              </a:rPr>
              <a:t>Überschrift</a:t>
            </a:r>
            <a:endParaRPr lang="en-ID" sz="2800" dirty="0">
              <a:solidFill>
                <a:schemeClr val="tx1">
                  <a:lumMod val="65000"/>
                  <a:lumOff val="35000"/>
                </a:schemeClr>
              </a:solidFill>
              <a:latin typeface="+mj-lt"/>
            </a:endParaRPr>
          </a:p>
        </p:txBody>
      </p:sp>
      <p:sp>
        <p:nvSpPr>
          <p:cNvPr id="7" name="TextBox 6"/>
          <p:cNvSpPr txBox="1"/>
          <p:nvPr/>
        </p:nvSpPr>
        <p:spPr>
          <a:xfrm>
            <a:off x="766060" y="1110313"/>
            <a:ext cx="6106543" cy="276999"/>
          </a:xfrm>
          <a:prstGeom prst="rect">
            <a:avLst/>
          </a:prstGeom>
          <a:noFill/>
        </p:spPr>
        <p:txBody>
          <a:bodyPr wrap="none" rtlCol="0">
            <a:spAutoFit/>
          </a:bodyPr>
          <a:lstStyle/>
          <a:p>
            <a:pPr algn="ctr"/>
            <a:r>
              <a:rPr lang="id-ID" sz="1200" dirty="0" err="1">
                <a:solidFill>
                  <a:schemeClr val="bg1">
                    <a:lumMod val="65000"/>
                  </a:schemeClr>
                </a:solidFill>
              </a:rPr>
              <a:t>Und</a:t>
            </a:r>
            <a:r>
              <a:rPr lang="id-ID" sz="1200" dirty="0">
                <a:solidFill>
                  <a:schemeClr val="bg1">
                    <a:lumMod val="65000"/>
                  </a:schemeClr>
                </a:solidFill>
              </a:rPr>
              <a:t> </a:t>
            </a:r>
            <a:r>
              <a:rPr lang="id-ID" sz="1200" dirty="0" err="1">
                <a:solidFill>
                  <a:schemeClr val="bg1">
                    <a:lumMod val="65000"/>
                  </a:schemeClr>
                </a:solidFill>
              </a:rPr>
              <a:t>hier</a:t>
            </a:r>
            <a:r>
              <a:rPr lang="id-ID" sz="1200" dirty="0">
                <a:solidFill>
                  <a:schemeClr val="bg1">
                    <a:lumMod val="65000"/>
                  </a:schemeClr>
                </a:solidFill>
              </a:rPr>
              <a:t> </a:t>
            </a:r>
            <a:r>
              <a:rPr lang="id-ID" sz="1200" dirty="0" err="1">
                <a:solidFill>
                  <a:schemeClr val="bg1">
                    <a:lumMod val="65000"/>
                  </a:schemeClr>
                </a:solidFill>
              </a:rPr>
              <a:t>steht</a:t>
            </a:r>
            <a:r>
              <a:rPr lang="id-ID" sz="1200" dirty="0">
                <a:solidFill>
                  <a:schemeClr val="bg1">
                    <a:lumMod val="65000"/>
                  </a:schemeClr>
                </a:solidFill>
              </a:rPr>
              <a:t> zum </a:t>
            </a:r>
            <a:r>
              <a:rPr lang="id-ID" sz="1200" dirty="0" err="1">
                <a:solidFill>
                  <a:schemeClr val="bg1">
                    <a:lumMod val="65000"/>
                  </a:schemeClr>
                </a:solidFill>
              </a:rPr>
              <a:t>Beispiel</a:t>
            </a:r>
            <a:r>
              <a:rPr lang="id-ID" sz="1200" dirty="0">
                <a:solidFill>
                  <a:schemeClr val="bg1">
                    <a:lumMod val="65000"/>
                  </a:schemeClr>
                </a:solidFill>
              </a:rPr>
              <a:t> </a:t>
            </a:r>
            <a:r>
              <a:rPr lang="id-ID" sz="1200" dirty="0" err="1">
                <a:solidFill>
                  <a:schemeClr val="bg1">
                    <a:lumMod val="65000"/>
                  </a:schemeClr>
                </a:solidFill>
              </a:rPr>
              <a:t>eine</a:t>
            </a:r>
            <a:r>
              <a:rPr lang="id-ID" sz="1200" dirty="0">
                <a:solidFill>
                  <a:schemeClr val="bg1">
                    <a:lumMod val="65000"/>
                  </a:schemeClr>
                </a:solidFill>
              </a:rPr>
              <a:t> </a:t>
            </a:r>
            <a:r>
              <a:rPr lang="id-ID" sz="1200" dirty="0" err="1">
                <a:solidFill>
                  <a:schemeClr val="bg1">
                    <a:lumMod val="65000"/>
                  </a:schemeClr>
                </a:solidFill>
              </a:rPr>
              <a:t>längere</a:t>
            </a:r>
            <a:r>
              <a:rPr lang="id-ID" sz="1200" dirty="0">
                <a:solidFill>
                  <a:schemeClr val="bg1">
                    <a:lumMod val="65000"/>
                  </a:schemeClr>
                </a:solidFill>
              </a:rPr>
              <a:t> </a:t>
            </a:r>
            <a:r>
              <a:rPr lang="id-ID" sz="1200" dirty="0" err="1">
                <a:solidFill>
                  <a:schemeClr val="bg1">
                    <a:lumMod val="65000"/>
                  </a:schemeClr>
                </a:solidFill>
              </a:rPr>
              <a:t>Anmerkung</a:t>
            </a:r>
            <a:r>
              <a:rPr lang="id-ID" sz="1200" dirty="0">
                <a:solidFill>
                  <a:schemeClr val="bg1">
                    <a:lumMod val="65000"/>
                  </a:schemeClr>
                </a:solidFill>
              </a:rPr>
              <a:t> </a:t>
            </a:r>
            <a:r>
              <a:rPr lang="id-ID" sz="1200" dirty="0" err="1">
                <a:solidFill>
                  <a:schemeClr val="bg1">
                    <a:lumMod val="65000"/>
                  </a:schemeClr>
                </a:solidFill>
              </a:rPr>
              <a:t>und</a:t>
            </a:r>
            <a:r>
              <a:rPr lang="id-ID" sz="1200" dirty="0">
                <a:solidFill>
                  <a:schemeClr val="bg1">
                    <a:lumMod val="65000"/>
                  </a:schemeClr>
                </a:solidFill>
              </a:rPr>
              <a:t> </a:t>
            </a:r>
            <a:r>
              <a:rPr lang="id-ID" sz="1200" dirty="0" err="1">
                <a:solidFill>
                  <a:schemeClr val="bg1">
                    <a:lumMod val="65000"/>
                  </a:schemeClr>
                </a:solidFill>
              </a:rPr>
              <a:t>dazu</a:t>
            </a:r>
            <a:r>
              <a:rPr lang="id-ID" sz="1200" dirty="0">
                <a:solidFill>
                  <a:schemeClr val="bg1">
                    <a:lumMod val="65000"/>
                  </a:schemeClr>
                </a:solidFill>
              </a:rPr>
              <a:t> </a:t>
            </a:r>
            <a:r>
              <a:rPr lang="id-ID" sz="1200" dirty="0" err="1">
                <a:solidFill>
                  <a:schemeClr val="bg1">
                    <a:lumMod val="65000"/>
                  </a:schemeClr>
                </a:solidFill>
              </a:rPr>
              <a:t>mit</a:t>
            </a:r>
            <a:r>
              <a:rPr lang="id-ID" sz="1200" dirty="0">
                <a:solidFill>
                  <a:schemeClr val="bg1">
                    <a:lumMod val="65000"/>
                  </a:schemeClr>
                </a:solidFill>
              </a:rPr>
              <a:t> </a:t>
            </a:r>
            <a:r>
              <a:rPr lang="id-ID" sz="1200" dirty="0" err="1">
                <a:solidFill>
                  <a:schemeClr val="bg1">
                    <a:lumMod val="65000"/>
                  </a:schemeClr>
                </a:solidFill>
              </a:rPr>
              <a:t>einer</a:t>
            </a:r>
            <a:r>
              <a:rPr lang="id-ID" sz="1200" dirty="0">
                <a:solidFill>
                  <a:schemeClr val="bg1">
                    <a:lumMod val="65000"/>
                  </a:schemeClr>
                </a:solidFill>
              </a:rPr>
              <a:t> </a:t>
            </a:r>
            <a:r>
              <a:rPr lang="id-ID" sz="1200" dirty="0" err="1">
                <a:solidFill>
                  <a:schemeClr val="bg1">
                    <a:lumMod val="65000"/>
                  </a:schemeClr>
                </a:solidFill>
              </a:rPr>
              <a:t>wichtigen</a:t>
            </a:r>
            <a:r>
              <a:rPr lang="id-ID" sz="1200" dirty="0">
                <a:solidFill>
                  <a:schemeClr val="bg1">
                    <a:lumMod val="65000"/>
                  </a:schemeClr>
                </a:solidFill>
              </a:rPr>
              <a:t> </a:t>
            </a:r>
            <a:r>
              <a:rPr lang="id-ID" sz="1200" b="1" dirty="0" err="1">
                <a:solidFill>
                  <a:schemeClr val="accent1"/>
                </a:solidFill>
              </a:rPr>
              <a:t>Information</a:t>
            </a:r>
            <a:endParaRPr lang="en-US" sz="1200" b="1" dirty="0">
              <a:solidFill>
                <a:schemeClr val="bg1">
                  <a:lumMod val="65000"/>
                </a:schemeClr>
              </a:solidFill>
            </a:endParaRPr>
          </a:p>
        </p:txBody>
      </p:sp>
      <p:sp>
        <p:nvSpPr>
          <p:cNvPr id="47" name="TextBox 46"/>
          <p:cNvSpPr txBox="1"/>
          <p:nvPr/>
        </p:nvSpPr>
        <p:spPr>
          <a:xfrm>
            <a:off x="1354296" y="2435005"/>
            <a:ext cx="4628411" cy="1725665"/>
          </a:xfrm>
          <a:prstGeom prst="rect">
            <a:avLst/>
          </a:prstGeom>
          <a:noFill/>
        </p:spPr>
        <p:txBody>
          <a:bodyPr wrap="square" rtlCol="0">
            <a:spAutoFit/>
          </a:bodyPr>
          <a:lstStyle/>
          <a:p>
            <a:pPr algn="just">
              <a:lnSpc>
                <a:spcPct val="150000"/>
              </a:lnSpc>
            </a:pPr>
            <a:r>
              <a:rPr lang="en-ID" sz="1200" dirty="0" err="1">
                <a:solidFill>
                  <a:schemeClr val="tx1">
                    <a:lumMod val="85000"/>
                    <a:lumOff val="15000"/>
                  </a:schemeClr>
                </a:solidFill>
              </a:rPr>
              <a:t>Ebis</a:t>
            </a:r>
            <a:r>
              <a:rPr lang="en-ID" sz="1200" dirty="0">
                <a:solidFill>
                  <a:schemeClr val="tx1">
                    <a:lumMod val="85000"/>
                    <a:lumOff val="15000"/>
                  </a:schemeClr>
                </a:solidFill>
              </a:rPr>
              <a:t> </a:t>
            </a:r>
            <a:r>
              <a:rPr lang="en-ID" sz="1200" dirty="0" err="1">
                <a:solidFill>
                  <a:schemeClr val="tx1">
                    <a:lumMod val="85000"/>
                    <a:lumOff val="15000"/>
                  </a:schemeClr>
                </a:solidFill>
              </a:rPr>
              <a:t>eaquatibus</a:t>
            </a:r>
            <a:r>
              <a:rPr lang="en-ID" sz="1200" dirty="0">
                <a:solidFill>
                  <a:schemeClr val="tx1">
                    <a:lumMod val="85000"/>
                    <a:lumOff val="15000"/>
                  </a:schemeClr>
                </a:solidFill>
              </a:rPr>
              <a:t> </a:t>
            </a:r>
            <a:r>
              <a:rPr lang="en-ID" sz="1200" dirty="0" err="1">
                <a:solidFill>
                  <a:schemeClr val="tx1">
                    <a:lumMod val="85000"/>
                    <a:lumOff val="15000"/>
                  </a:schemeClr>
                </a:solidFill>
              </a:rPr>
              <a:t>deraestore</a:t>
            </a:r>
            <a:r>
              <a:rPr lang="en-ID" sz="1200" dirty="0">
                <a:solidFill>
                  <a:schemeClr val="tx1">
                    <a:lumMod val="85000"/>
                    <a:lumOff val="15000"/>
                  </a:schemeClr>
                </a:solidFill>
              </a:rPr>
              <a:t> et </a:t>
            </a:r>
            <a:r>
              <a:rPr lang="en-ID" sz="1200" dirty="0" err="1">
                <a:solidFill>
                  <a:schemeClr val="tx1">
                    <a:lumMod val="85000"/>
                    <a:lumOff val="15000"/>
                  </a:schemeClr>
                </a:solidFill>
              </a:rPr>
              <a:t>imodiae</a:t>
            </a:r>
            <a:r>
              <a:rPr lang="en-ID" sz="1200" dirty="0">
                <a:solidFill>
                  <a:schemeClr val="tx1">
                    <a:lumMod val="85000"/>
                    <a:lumOff val="15000"/>
                  </a:schemeClr>
                </a:solidFill>
              </a:rPr>
              <a:t>. </a:t>
            </a:r>
            <a:r>
              <a:rPr lang="en-ID" sz="1200" dirty="0" err="1">
                <a:solidFill>
                  <a:schemeClr val="tx1">
                    <a:lumMod val="85000"/>
                    <a:lumOff val="15000"/>
                  </a:schemeClr>
                </a:solidFill>
              </a:rPr>
              <a:t>Nequo</a:t>
            </a:r>
            <a:r>
              <a:rPr lang="en-ID" sz="1200" dirty="0">
                <a:solidFill>
                  <a:schemeClr val="tx1">
                    <a:lumMod val="85000"/>
                    <a:lumOff val="15000"/>
                  </a:schemeClr>
                </a:solidFill>
              </a:rPr>
              <a:t> </a:t>
            </a:r>
            <a:r>
              <a:rPr lang="en-ID" sz="1200" dirty="0" err="1">
                <a:solidFill>
                  <a:schemeClr val="tx1">
                    <a:lumMod val="85000"/>
                    <a:lumOff val="15000"/>
                  </a:schemeClr>
                </a:solidFill>
              </a:rPr>
              <a:t>omnissi</a:t>
            </a:r>
            <a:r>
              <a:rPr lang="en-ID" sz="1200" dirty="0">
                <a:solidFill>
                  <a:schemeClr val="tx1">
                    <a:lumMod val="85000"/>
                    <a:lumOff val="15000"/>
                  </a:schemeClr>
                </a:solidFill>
              </a:rPr>
              <a:t> </a:t>
            </a:r>
            <a:r>
              <a:rPr lang="en-ID" sz="1200" dirty="0" err="1">
                <a:solidFill>
                  <a:schemeClr val="tx1">
                    <a:lumMod val="85000"/>
                    <a:lumOff val="15000"/>
                  </a:schemeClr>
                </a:solidFill>
              </a:rPr>
              <a:t>optionsequi</a:t>
            </a:r>
            <a:r>
              <a:rPr lang="en-ID" sz="1200" dirty="0">
                <a:solidFill>
                  <a:schemeClr val="tx1">
                    <a:lumMod val="85000"/>
                    <a:lumOff val="15000"/>
                  </a:schemeClr>
                </a:solidFill>
              </a:rPr>
              <a:t> </a:t>
            </a:r>
            <a:r>
              <a:rPr lang="en-ID" sz="1200" dirty="0" err="1">
                <a:solidFill>
                  <a:schemeClr val="tx1">
                    <a:lumMod val="85000"/>
                    <a:lumOff val="15000"/>
                  </a:schemeClr>
                </a:solidFill>
              </a:rPr>
              <a:t>tota</a:t>
            </a:r>
            <a:r>
              <a:rPr lang="en-ID" sz="1200" dirty="0">
                <a:solidFill>
                  <a:schemeClr val="tx1">
                    <a:lumMod val="85000"/>
                    <a:lumOff val="15000"/>
                  </a:schemeClr>
                </a:solidFill>
              </a:rPr>
              <a:t> </a:t>
            </a:r>
            <a:r>
              <a:rPr lang="en-ID" sz="1200" dirty="0" err="1">
                <a:solidFill>
                  <a:schemeClr val="tx1">
                    <a:lumMod val="85000"/>
                    <a:lumOff val="15000"/>
                  </a:schemeClr>
                </a:solidFill>
              </a:rPr>
              <a:t>comnihitium</a:t>
            </a:r>
            <a:r>
              <a:rPr lang="en-ID" sz="1200" dirty="0">
                <a:solidFill>
                  <a:schemeClr val="tx1">
                    <a:lumMod val="85000"/>
                    <a:lumOff val="15000"/>
                  </a:schemeClr>
                </a:solidFill>
              </a:rPr>
              <a:t> </a:t>
            </a:r>
            <a:r>
              <a:rPr lang="en-ID" sz="1200" dirty="0" err="1">
                <a:solidFill>
                  <a:schemeClr val="tx1">
                    <a:lumMod val="85000"/>
                    <a:lumOff val="15000"/>
                  </a:schemeClr>
                </a:solidFill>
              </a:rPr>
              <a:t>quatusdae</a:t>
            </a:r>
            <a:r>
              <a:rPr lang="en-ID" sz="1200" dirty="0">
                <a:solidFill>
                  <a:schemeClr val="tx1">
                    <a:lumMod val="85000"/>
                    <a:lumOff val="15000"/>
                  </a:schemeClr>
                </a:solidFill>
              </a:rPr>
              <a:t> </a:t>
            </a:r>
            <a:r>
              <a:rPr lang="en-ID" sz="1200" dirty="0" err="1">
                <a:solidFill>
                  <a:schemeClr val="tx1">
                    <a:lumMod val="85000"/>
                    <a:lumOff val="15000"/>
                  </a:schemeClr>
                </a:solidFill>
              </a:rPr>
              <a:t>sam</a:t>
            </a:r>
            <a:r>
              <a:rPr lang="en-ID" sz="1200" dirty="0">
                <a:solidFill>
                  <a:schemeClr val="tx1">
                    <a:lumMod val="85000"/>
                    <a:lumOff val="15000"/>
                  </a:schemeClr>
                </a:solidFill>
              </a:rPr>
              <a:t>, </a:t>
            </a:r>
            <a:r>
              <a:rPr lang="en-ID" sz="1200" dirty="0" err="1">
                <a:solidFill>
                  <a:schemeClr val="tx1">
                    <a:lumMod val="85000"/>
                    <a:lumOff val="15000"/>
                  </a:schemeClr>
                </a:solidFill>
              </a:rPr>
              <a:t>sincilicit</a:t>
            </a:r>
            <a:r>
              <a:rPr lang="en-ID" sz="1200" dirty="0">
                <a:solidFill>
                  <a:schemeClr val="tx1">
                    <a:lumMod val="85000"/>
                    <a:lumOff val="15000"/>
                  </a:schemeClr>
                </a:solidFill>
              </a:rPr>
              <a:t> </a:t>
            </a:r>
            <a:r>
              <a:rPr lang="en-ID" sz="1200" dirty="0" err="1">
                <a:solidFill>
                  <a:schemeClr val="tx1">
                    <a:lumMod val="85000"/>
                    <a:lumOff val="15000"/>
                  </a:schemeClr>
                </a:solidFill>
              </a:rPr>
              <a:t>ut</a:t>
            </a:r>
            <a:r>
              <a:rPr lang="en-ID" sz="1200" dirty="0">
                <a:solidFill>
                  <a:schemeClr val="tx1">
                    <a:lumMod val="85000"/>
                    <a:lumOff val="15000"/>
                  </a:schemeClr>
                </a:solidFill>
              </a:rPr>
              <a:t> </a:t>
            </a:r>
            <a:r>
              <a:rPr lang="en-ID" sz="1200" dirty="0" err="1">
                <a:solidFill>
                  <a:schemeClr val="tx1">
                    <a:lumMod val="85000"/>
                    <a:lumOff val="15000"/>
                  </a:schemeClr>
                </a:solidFill>
              </a:rPr>
              <a:t>idellabor</a:t>
            </a:r>
            <a:r>
              <a:rPr lang="en-ID" sz="1200" dirty="0">
                <a:solidFill>
                  <a:schemeClr val="tx1">
                    <a:lumMod val="85000"/>
                    <a:lumOff val="15000"/>
                  </a:schemeClr>
                </a:solidFill>
              </a:rPr>
              <a:t> </a:t>
            </a:r>
            <a:r>
              <a:rPr lang="en-ID" sz="1200" dirty="0" err="1">
                <a:solidFill>
                  <a:schemeClr val="tx1">
                    <a:lumMod val="85000"/>
                    <a:lumOff val="15000"/>
                  </a:schemeClr>
                </a:solidFill>
              </a:rPr>
              <a:t>sinia</a:t>
            </a:r>
            <a:r>
              <a:rPr lang="en-ID" sz="1200" dirty="0">
                <a:solidFill>
                  <a:schemeClr val="tx1">
                    <a:lumMod val="85000"/>
                    <a:lumOff val="15000"/>
                  </a:schemeClr>
                </a:solidFill>
              </a:rPr>
              <a:t> </a:t>
            </a:r>
            <a:r>
              <a:rPr lang="en-ID" sz="1200" dirty="0" err="1">
                <a:solidFill>
                  <a:schemeClr val="tx1">
                    <a:lumMod val="85000"/>
                    <a:lumOff val="15000"/>
                  </a:schemeClr>
                </a:solidFill>
              </a:rPr>
              <a:t>soluptate</a:t>
            </a:r>
            <a:r>
              <a:rPr lang="en-ID" sz="1200" dirty="0">
                <a:solidFill>
                  <a:schemeClr val="tx1">
                    <a:lumMod val="85000"/>
                    <a:lumOff val="15000"/>
                  </a:schemeClr>
                </a:solidFill>
              </a:rPr>
              <a:t> </a:t>
            </a:r>
            <a:r>
              <a:rPr lang="en-ID" sz="1200" dirty="0" err="1">
                <a:solidFill>
                  <a:schemeClr val="tx1">
                    <a:lumMod val="85000"/>
                    <a:lumOff val="15000"/>
                  </a:schemeClr>
                </a:solidFill>
              </a:rPr>
              <a:t>si</a:t>
            </a:r>
            <a:r>
              <a:rPr lang="en-ID" sz="1200" dirty="0">
                <a:solidFill>
                  <a:schemeClr val="tx1">
                    <a:lumMod val="85000"/>
                    <a:lumOff val="15000"/>
                  </a:schemeClr>
                </a:solidFill>
              </a:rPr>
              <a:t> </a:t>
            </a:r>
            <a:r>
              <a:rPr lang="en-ID" sz="1200" dirty="0" err="1">
                <a:solidFill>
                  <a:schemeClr val="tx1">
                    <a:lumMod val="85000"/>
                    <a:lumOff val="15000"/>
                  </a:schemeClr>
                </a:solidFill>
              </a:rPr>
              <a:t>dolum</a:t>
            </a:r>
            <a:r>
              <a:rPr lang="en-ID" sz="1200" dirty="0">
                <a:solidFill>
                  <a:schemeClr val="tx1">
                    <a:lumMod val="85000"/>
                    <a:lumOff val="15000"/>
                  </a:schemeClr>
                </a:solidFill>
              </a:rPr>
              <a:t> rem </a:t>
            </a:r>
            <a:r>
              <a:rPr lang="en-ID" sz="1200" dirty="0" err="1">
                <a:solidFill>
                  <a:schemeClr val="tx1">
                    <a:lumMod val="85000"/>
                    <a:lumOff val="15000"/>
                  </a:schemeClr>
                </a:solidFill>
              </a:rPr>
              <a:t>exerora</a:t>
            </a:r>
            <a:r>
              <a:rPr lang="en-ID" sz="1200" dirty="0">
                <a:solidFill>
                  <a:schemeClr val="tx1">
                    <a:lumMod val="85000"/>
                    <a:lumOff val="15000"/>
                  </a:schemeClr>
                </a:solidFill>
              </a:rPr>
              <a:t> </a:t>
            </a:r>
            <a:r>
              <a:rPr lang="en-ID" sz="1200" dirty="0" err="1">
                <a:solidFill>
                  <a:schemeClr val="tx1">
                    <a:lumMod val="85000"/>
                    <a:lumOff val="15000"/>
                  </a:schemeClr>
                </a:solidFill>
              </a:rPr>
              <a:t>ersped</a:t>
            </a:r>
            <a:r>
              <a:rPr lang="en-ID" sz="1200" dirty="0">
                <a:solidFill>
                  <a:schemeClr val="tx1">
                    <a:lumMod val="85000"/>
                    <a:lumOff val="15000"/>
                  </a:schemeClr>
                </a:solidFill>
              </a:rPr>
              <a:t> qui </a:t>
            </a:r>
            <a:r>
              <a:rPr lang="en-ID" sz="1200" dirty="0" err="1">
                <a:solidFill>
                  <a:schemeClr val="tx1">
                    <a:lumMod val="85000"/>
                    <a:lumOff val="15000"/>
                  </a:schemeClr>
                </a:solidFill>
              </a:rPr>
              <a:t>quatusdae</a:t>
            </a:r>
            <a:r>
              <a:rPr lang="en-ID" sz="1200" dirty="0">
                <a:solidFill>
                  <a:schemeClr val="tx1">
                    <a:lumMod val="85000"/>
                    <a:lumOff val="15000"/>
                  </a:schemeClr>
                </a:solidFill>
              </a:rPr>
              <a:t> </a:t>
            </a:r>
            <a:r>
              <a:rPr lang="en-ID" sz="1200" dirty="0" err="1">
                <a:solidFill>
                  <a:schemeClr val="tx1">
                    <a:lumMod val="85000"/>
                    <a:lumOff val="15000"/>
                  </a:schemeClr>
                </a:solidFill>
              </a:rPr>
              <a:t>sam</a:t>
            </a:r>
            <a:r>
              <a:rPr lang="en-ID" sz="1200" dirty="0">
                <a:solidFill>
                  <a:schemeClr val="tx1">
                    <a:lumMod val="85000"/>
                    <a:lumOff val="15000"/>
                  </a:schemeClr>
                </a:solidFill>
              </a:rPr>
              <a:t>, </a:t>
            </a:r>
            <a:r>
              <a:rPr lang="en-ID" sz="1200" dirty="0" err="1">
                <a:solidFill>
                  <a:schemeClr val="tx1">
                    <a:lumMod val="85000"/>
                    <a:lumOff val="15000"/>
                  </a:schemeClr>
                </a:solidFill>
              </a:rPr>
              <a:t>sincilicit</a:t>
            </a:r>
            <a:r>
              <a:rPr lang="en-ID" sz="1200" dirty="0">
                <a:solidFill>
                  <a:schemeClr val="tx1">
                    <a:lumMod val="85000"/>
                    <a:lumOff val="15000"/>
                  </a:schemeClr>
                </a:solidFill>
              </a:rPr>
              <a:t> </a:t>
            </a:r>
            <a:r>
              <a:rPr lang="en-ID" sz="1200" dirty="0" err="1">
                <a:solidFill>
                  <a:schemeClr val="tx1">
                    <a:lumMod val="85000"/>
                    <a:lumOff val="15000"/>
                  </a:schemeClr>
                </a:solidFill>
              </a:rPr>
              <a:t>ut</a:t>
            </a:r>
            <a:r>
              <a:rPr lang="en-ID" sz="1200" dirty="0">
                <a:solidFill>
                  <a:schemeClr val="tx1">
                    <a:lumMod val="85000"/>
                    <a:lumOff val="15000"/>
                  </a:schemeClr>
                </a:solidFill>
              </a:rPr>
              <a:t> </a:t>
            </a:r>
            <a:r>
              <a:rPr lang="en-ID" sz="1200" dirty="0" err="1">
                <a:solidFill>
                  <a:schemeClr val="tx1">
                    <a:lumMod val="85000"/>
                    <a:lumOff val="15000"/>
                  </a:schemeClr>
                </a:solidFill>
              </a:rPr>
              <a:t>idellabor</a:t>
            </a:r>
            <a:r>
              <a:rPr lang="en-ID" sz="1200" dirty="0">
                <a:solidFill>
                  <a:schemeClr val="tx1">
                    <a:lumMod val="85000"/>
                    <a:lumOff val="15000"/>
                  </a:schemeClr>
                </a:solidFill>
              </a:rPr>
              <a:t> </a:t>
            </a:r>
            <a:r>
              <a:rPr lang="en-ID" sz="1200" dirty="0" err="1">
                <a:solidFill>
                  <a:schemeClr val="tx1">
                    <a:lumMod val="85000"/>
                    <a:lumOff val="15000"/>
                  </a:schemeClr>
                </a:solidFill>
              </a:rPr>
              <a:t>sinia</a:t>
            </a:r>
            <a:r>
              <a:rPr lang="en-ID" sz="1200" dirty="0">
                <a:solidFill>
                  <a:schemeClr val="tx1">
                    <a:lumMod val="85000"/>
                    <a:lumOff val="15000"/>
                  </a:schemeClr>
                </a:solidFill>
              </a:rPr>
              <a:t> </a:t>
            </a:r>
            <a:r>
              <a:rPr lang="en-ID" sz="1200" dirty="0" err="1">
                <a:solidFill>
                  <a:schemeClr val="tx1">
                    <a:lumMod val="85000"/>
                    <a:lumOff val="15000"/>
                  </a:schemeClr>
                </a:solidFill>
              </a:rPr>
              <a:t>soluptate</a:t>
            </a:r>
            <a:r>
              <a:rPr lang="en-ID" sz="1200" dirty="0">
                <a:solidFill>
                  <a:schemeClr val="tx1">
                    <a:lumMod val="85000"/>
                    <a:lumOff val="15000"/>
                  </a:schemeClr>
                </a:solidFill>
              </a:rPr>
              <a:t> </a:t>
            </a:r>
            <a:r>
              <a:rPr lang="en-ID" sz="1200" dirty="0" err="1">
                <a:solidFill>
                  <a:schemeClr val="tx1">
                    <a:lumMod val="85000"/>
                    <a:lumOff val="15000"/>
                  </a:schemeClr>
                </a:solidFill>
              </a:rPr>
              <a:t>si</a:t>
            </a:r>
            <a:r>
              <a:rPr lang="en-ID" sz="1200" dirty="0">
                <a:solidFill>
                  <a:schemeClr val="tx1">
                    <a:lumMod val="85000"/>
                    <a:lumOff val="15000"/>
                  </a:schemeClr>
                </a:solidFill>
              </a:rPr>
              <a:t> </a:t>
            </a:r>
            <a:r>
              <a:rPr lang="en-ID" sz="1200" dirty="0" err="1">
                <a:solidFill>
                  <a:schemeClr val="tx1">
                    <a:lumMod val="85000"/>
                    <a:lumOff val="15000"/>
                  </a:schemeClr>
                </a:solidFill>
              </a:rPr>
              <a:t>dolum</a:t>
            </a:r>
            <a:r>
              <a:rPr lang="en-ID" sz="1200" dirty="0">
                <a:solidFill>
                  <a:schemeClr val="tx1">
                    <a:lumMod val="85000"/>
                    <a:lumOff val="15000"/>
                  </a:schemeClr>
                </a:solidFill>
              </a:rPr>
              <a:t> rem </a:t>
            </a:r>
            <a:r>
              <a:rPr lang="en-ID" sz="1200" dirty="0" err="1">
                <a:solidFill>
                  <a:schemeClr val="tx1">
                    <a:lumMod val="85000"/>
                    <a:lumOff val="15000"/>
                  </a:schemeClr>
                </a:solidFill>
              </a:rPr>
              <a:t>exerora</a:t>
            </a:r>
            <a:r>
              <a:rPr lang="en-ID" sz="1200" dirty="0">
                <a:solidFill>
                  <a:schemeClr val="tx1">
                    <a:lumMod val="85000"/>
                    <a:lumOff val="15000"/>
                  </a:schemeClr>
                </a:solidFill>
              </a:rPr>
              <a:t> </a:t>
            </a:r>
            <a:r>
              <a:rPr lang="en-ID" sz="1200" dirty="0" err="1">
                <a:solidFill>
                  <a:schemeClr val="tx1">
                    <a:lumMod val="85000"/>
                    <a:lumOff val="15000"/>
                  </a:schemeClr>
                </a:solidFill>
              </a:rPr>
              <a:t>ersped</a:t>
            </a:r>
            <a:r>
              <a:rPr lang="en-ID" sz="1200" dirty="0">
                <a:solidFill>
                  <a:schemeClr val="tx1">
                    <a:lumMod val="85000"/>
                    <a:lumOff val="15000"/>
                  </a:schemeClr>
                </a:solidFill>
              </a:rPr>
              <a:t> qui </a:t>
            </a:r>
            <a:r>
              <a:rPr lang="en-ID" sz="1200" dirty="0" err="1">
                <a:solidFill>
                  <a:schemeClr val="tx1">
                    <a:lumMod val="85000"/>
                    <a:lumOff val="15000"/>
                  </a:schemeClr>
                </a:solidFill>
              </a:rPr>
              <a:t>doluptate</a:t>
            </a:r>
            <a:r>
              <a:rPr lang="en-ID" sz="1200" dirty="0">
                <a:solidFill>
                  <a:schemeClr val="tx1">
                    <a:lumMod val="85000"/>
                    <a:lumOff val="15000"/>
                  </a:schemeClr>
                </a:solidFill>
              </a:rPr>
              <a:t> re </a:t>
            </a:r>
            <a:r>
              <a:rPr lang="en-ID" sz="1200" dirty="0" err="1">
                <a:solidFill>
                  <a:schemeClr val="tx1">
                    <a:lumMod val="85000"/>
                    <a:lumOff val="15000"/>
                  </a:schemeClr>
                </a:solidFill>
              </a:rPr>
              <a:t>odi</a:t>
            </a:r>
            <a:r>
              <a:rPr lang="en-ID" sz="1200" dirty="0">
                <a:solidFill>
                  <a:schemeClr val="tx1">
                    <a:lumMod val="85000"/>
                    <a:lumOff val="15000"/>
                  </a:schemeClr>
                </a:solidFill>
              </a:rPr>
              <a:t> </a:t>
            </a:r>
            <a:r>
              <a:rPr lang="en-ID" sz="1200" dirty="0" err="1">
                <a:solidFill>
                  <a:schemeClr val="tx1">
                    <a:lumMod val="85000"/>
                    <a:lumOff val="15000"/>
                  </a:schemeClr>
                </a:solidFill>
              </a:rPr>
              <a:t>odi</a:t>
            </a:r>
            <a:r>
              <a:rPr lang="en-ID" sz="1200" dirty="0">
                <a:solidFill>
                  <a:schemeClr val="tx1">
                    <a:lumMod val="85000"/>
                    <a:lumOff val="15000"/>
                  </a:schemeClr>
                </a:solidFill>
              </a:rPr>
              <a:t> re </a:t>
            </a:r>
            <a:r>
              <a:rPr lang="en-ID" sz="1200" dirty="0" err="1">
                <a:solidFill>
                  <a:schemeClr val="tx1">
                    <a:lumMod val="85000"/>
                    <a:lumOff val="15000"/>
                  </a:schemeClr>
                </a:solidFill>
              </a:rPr>
              <a:t>volorestiis</a:t>
            </a:r>
            <a:r>
              <a:rPr lang="en-ID" sz="1200" dirty="0">
                <a:solidFill>
                  <a:schemeClr val="tx1">
                    <a:lumMod val="85000"/>
                    <a:lumOff val="15000"/>
                  </a:schemeClr>
                </a:solidFill>
              </a:rPr>
              <a:t> </a:t>
            </a:r>
            <a:r>
              <a:rPr lang="en-ID" sz="1200" dirty="0" err="1">
                <a:solidFill>
                  <a:schemeClr val="tx1">
                    <a:lumMod val="85000"/>
                    <a:lumOff val="15000"/>
                  </a:schemeClr>
                </a:solidFill>
              </a:rPr>
              <a:t>eaquunducil</a:t>
            </a:r>
            <a:r>
              <a:rPr lang="en-ID" sz="1200" dirty="0">
                <a:solidFill>
                  <a:schemeClr val="tx1">
                    <a:lumMod val="85000"/>
                    <a:lumOff val="15000"/>
                  </a:schemeClr>
                </a:solidFill>
              </a:rPr>
              <a:t> </a:t>
            </a:r>
            <a:r>
              <a:rPr lang="en-ID" sz="1200" dirty="0" err="1">
                <a:solidFill>
                  <a:schemeClr val="tx1">
                    <a:lumMod val="85000"/>
                    <a:lumOff val="15000"/>
                  </a:schemeClr>
                </a:solidFill>
              </a:rPr>
              <a:t>imintemperum</a:t>
            </a:r>
            <a:r>
              <a:rPr lang="en-ID" sz="1200" dirty="0">
                <a:solidFill>
                  <a:schemeClr val="tx1">
                    <a:lumMod val="85000"/>
                    <a:lumOff val="15000"/>
                  </a:schemeClr>
                </a:solidFill>
              </a:rPr>
              <a:t> nisin </a:t>
            </a:r>
            <a:r>
              <a:rPr lang="en-ID" sz="1200" dirty="0" err="1">
                <a:solidFill>
                  <a:schemeClr val="tx1">
                    <a:lumMod val="85000"/>
                    <a:lumOff val="15000"/>
                  </a:schemeClr>
                </a:solidFill>
              </a:rPr>
              <a:t>doluptate</a:t>
            </a:r>
            <a:r>
              <a:rPr lang="en-ID" sz="1200" dirty="0">
                <a:solidFill>
                  <a:schemeClr val="tx1">
                    <a:lumMod val="85000"/>
                    <a:lumOff val="15000"/>
                  </a:schemeClr>
                </a:solidFill>
              </a:rPr>
              <a:t> re </a:t>
            </a:r>
            <a:r>
              <a:rPr lang="en-ID" sz="1200" dirty="0" err="1">
                <a:solidFill>
                  <a:schemeClr val="tx1">
                    <a:lumMod val="85000"/>
                    <a:lumOff val="15000"/>
                  </a:schemeClr>
                </a:solidFill>
              </a:rPr>
              <a:t>odi</a:t>
            </a:r>
            <a:r>
              <a:rPr lang="en-ID" sz="1200" dirty="0">
                <a:solidFill>
                  <a:schemeClr val="tx1">
                    <a:lumMod val="85000"/>
                    <a:lumOff val="15000"/>
                  </a:schemeClr>
                </a:solidFill>
              </a:rPr>
              <a:t> </a:t>
            </a:r>
            <a:r>
              <a:rPr lang="en-ID" sz="1200" dirty="0" err="1">
                <a:solidFill>
                  <a:schemeClr val="tx1">
                    <a:lumMod val="85000"/>
                    <a:lumOff val="15000"/>
                  </a:schemeClr>
                </a:solidFill>
              </a:rPr>
              <a:t>odi</a:t>
            </a:r>
            <a:r>
              <a:rPr lang="en-ID" sz="1200" dirty="0">
                <a:solidFill>
                  <a:schemeClr val="tx1">
                    <a:lumMod val="85000"/>
                    <a:lumOff val="15000"/>
                  </a:schemeClr>
                </a:solidFill>
              </a:rPr>
              <a:t> re </a:t>
            </a:r>
            <a:r>
              <a:rPr lang="en-ID" sz="1200" dirty="0" err="1">
                <a:solidFill>
                  <a:schemeClr val="tx1">
                    <a:lumMod val="85000"/>
                    <a:lumOff val="15000"/>
                  </a:schemeClr>
                </a:solidFill>
              </a:rPr>
              <a:t>volorestiis</a:t>
            </a:r>
            <a:r>
              <a:rPr lang="en-ID" sz="1200" dirty="0">
                <a:solidFill>
                  <a:schemeClr val="tx1">
                    <a:lumMod val="85000"/>
                    <a:lumOff val="15000"/>
                  </a:schemeClr>
                </a:solidFill>
              </a:rPr>
              <a:t> </a:t>
            </a:r>
            <a:r>
              <a:rPr lang="en-ID" sz="1200" dirty="0" err="1">
                <a:solidFill>
                  <a:schemeClr val="tx1">
                    <a:lumMod val="85000"/>
                    <a:lumOff val="15000"/>
                  </a:schemeClr>
                </a:solidFill>
              </a:rPr>
              <a:t>eaquunducil</a:t>
            </a:r>
            <a:r>
              <a:rPr lang="en-ID" sz="1200" dirty="0">
                <a:solidFill>
                  <a:schemeClr val="tx1">
                    <a:lumMod val="85000"/>
                    <a:lumOff val="15000"/>
                  </a:schemeClr>
                </a:solidFill>
              </a:rPr>
              <a:t> </a:t>
            </a:r>
            <a:r>
              <a:rPr lang="en-ID" sz="1200" dirty="0" err="1">
                <a:solidFill>
                  <a:schemeClr val="tx1">
                    <a:lumMod val="85000"/>
                    <a:lumOff val="15000"/>
                  </a:schemeClr>
                </a:solidFill>
              </a:rPr>
              <a:t>imintemperum</a:t>
            </a:r>
            <a:r>
              <a:rPr lang="en-ID" sz="1200" dirty="0">
                <a:solidFill>
                  <a:schemeClr val="tx1">
                    <a:lumMod val="85000"/>
                    <a:lumOff val="15000"/>
                  </a:schemeClr>
                </a:solidFill>
              </a:rPr>
              <a:t>.</a:t>
            </a:r>
          </a:p>
        </p:txBody>
      </p:sp>
      <p:sp>
        <p:nvSpPr>
          <p:cNvPr id="48" name="TextBox 47"/>
          <p:cNvSpPr txBox="1"/>
          <p:nvPr/>
        </p:nvSpPr>
        <p:spPr>
          <a:xfrm>
            <a:off x="1354296" y="1998687"/>
            <a:ext cx="2134174" cy="369332"/>
          </a:xfrm>
          <a:prstGeom prst="rect">
            <a:avLst/>
          </a:prstGeom>
          <a:noFill/>
        </p:spPr>
        <p:txBody>
          <a:bodyPr wrap="none" rtlCol="0">
            <a:spAutoFit/>
          </a:bodyPr>
          <a:lstStyle/>
          <a:p>
            <a:r>
              <a:rPr lang="en-ID" dirty="0">
                <a:solidFill>
                  <a:schemeClr val="tx1">
                    <a:lumMod val="65000"/>
                    <a:lumOff val="35000"/>
                  </a:schemeClr>
                </a:solidFill>
                <a:latin typeface="+mj-lt"/>
              </a:rPr>
              <a:t>Lorem ipsum </a:t>
            </a:r>
            <a:r>
              <a:rPr lang="en-ID" dirty="0" err="1">
                <a:solidFill>
                  <a:schemeClr val="tx1">
                    <a:lumMod val="65000"/>
                    <a:lumOff val="35000"/>
                  </a:schemeClr>
                </a:solidFill>
                <a:latin typeface="+mj-lt"/>
              </a:rPr>
              <a:t>Thema</a:t>
            </a:r>
            <a:r>
              <a:rPr lang="en-ID" dirty="0">
                <a:solidFill>
                  <a:schemeClr val="tx1">
                    <a:lumMod val="65000"/>
                    <a:lumOff val="35000"/>
                  </a:schemeClr>
                </a:solidFill>
                <a:latin typeface="+mj-lt"/>
              </a:rPr>
              <a:t> </a:t>
            </a:r>
          </a:p>
        </p:txBody>
      </p:sp>
      <p:grpSp>
        <p:nvGrpSpPr>
          <p:cNvPr id="49" name="Group 48"/>
          <p:cNvGrpSpPr/>
          <p:nvPr/>
        </p:nvGrpSpPr>
        <p:grpSpPr>
          <a:xfrm>
            <a:off x="998441" y="2095460"/>
            <a:ext cx="193548" cy="193548"/>
            <a:chOff x="6506160" y="2751098"/>
            <a:chExt cx="193548" cy="193548"/>
          </a:xfrm>
        </p:grpSpPr>
        <p:sp>
          <p:nvSpPr>
            <p:cNvPr id="50" name="Oval 49"/>
            <p:cNvSpPr/>
            <p:nvPr/>
          </p:nvSpPr>
          <p:spPr>
            <a:xfrm>
              <a:off x="6506160" y="2751098"/>
              <a:ext cx="193548" cy="1935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 name="Oval 50"/>
            <p:cNvSpPr/>
            <p:nvPr/>
          </p:nvSpPr>
          <p:spPr>
            <a:xfrm>
              <a:off x="6568298" y="2813236"/>
              <a:ext cx="69273" cy="692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52" name="Rectangle 51"/>
          <p:cNvSpPr/>
          <p:nvPr/>
        </p:nvSpPr>
        <p:spPr>
          <a:xfrm>
            <a:off x="1447809" y="4369140"/>
            <a:ext cx="2365434" cy="418322"/>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 name="Rectangle 52"/>
          <p:cNvSpPr/>
          <p:nvPr/>
        </p:nvSpPr>
        <p:spPr>
          <a:xfrm>
            <a:off x="4192621" y="4369140"/>
            <a:ext cx="1696718" cy="418322"/>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 name="TextBox 53"/>
          <p:cNvSpPr txBox="1"/>
          <p:nvPr/>
        </p:nvSpPr>
        <p:spPr>
          <a:xfrm>
            <a:off x="4511831" y="4439802"/>
            <a:ext cx="1058303" cy="261610"/>
          </a:xfrm>
          <a:prstGeom prst="rect">
            <a:avLst/>
          </a:prstGeom>
          <a:noFill/>
        </p:spPr>
        <p:txBody>
          <a:bodyPr wrap="none" rtlCol="0">
            <a:spAutoFit/>
          </a:bodyPr>
          <a:lstStyle/>
          <a:p>
            <a:pPr algn="ctr"/>
            <a:r>
              <a:rPr lang="en-ID" sz="1100" b="1" dirty="0">
                <a:solidFill>
                  <a:schemeClr val="bg1"/>
                </a:solidFill>
                <a:latin typeface="+mj-lt"/>
              </a:rPr>
              <a:t>NÄCHSTE SEITE</a:t>
            </a:r>
          </a:p>
        </p:txBody>
      </p:sp>
      <p:sp>
        <p:nvSpPr>
          <p:cNvPr id="55" name="TextBox 54"/>
          <p:cNvSpPr txBox="1"/>
          <p:nvPr/>
        </p:nvSpPr>
        <p:spPr>
          <a:xfrm>
            <a:off x="1954711" y="4439802"/>
            <a:ext cx="1351652" cy="261610"/>
          </a:xfrm>
          <a:prstGeom prst="rect">
            <a:avLst/>
          </a:prstGeom>
          <a:noFill/>
        </p:spPr>
        <p:txBody>
          <a:bodyPr wrap="none" rtlCol="0">
            <a:spAutoFit/>
          </a:bodyPr>
          <a:lstStyle/>
          <a:p>
            <a:pPr algn="ctr"/>
            <a:r>
              <a:rPr lang="en-ID" sz="1100" b="1" dirty="0">
                <a:solidFill>
                  <a:schemeClr val="tx1">
                    <a:lumMod val="65000"/>
                    <a:lumOff val="35000"/>
                  </a:schemeClr>
                </a:solidFill>
                <a:latin typeface="+mj-lt"/>
              </a:rPr>
              <a:t>WEITER AUF FOLIE X</a:t>
            </a:r>
          </a:p>
        </p:txBody>
      </p:sp>
      <p:grpSp>
        <p:nvGrpSpPr>
          <p:cNvPr id="1072" name="Group 1071"/>
          <p:cNvGrpSpPr/>
          <p:nvPr/>
        </p:nvGrpSpPr>
        <p:grpSpPr>
          <a:xfrm>
            <a:off x="5040980" y="2373418"/>
            <a:ext cx="8150498" cy="4484582"/>
            <a:chOff x="6020073" y="2435005"/>
            <a:chExt cx="5721350" cy="3148012"/>
          </a:xfrm>
        </p:grpSpPr>
        <p:sp>
          <p:nvSpPr>
            <p:cNvPr id="872" name="Freeform 5"/>
            <p:cNvSpPr>
              <a:spLocks/>
            </p:cNvSpPr>
            <p:nvPr/>
          </p:nvSpPr>
          <p:spPr bwMode="auto">
            <a:xfrm>
              <a:off x="8406086" y="2622330"/>
              <a:ext cx="230188" cy="163512"/>
            </a:xfrm>
            <a:custGeom>
              <a:avLst/>
              <a:gdLst>
                <a:gd name="T0" fmla="*/ 57 w 145"/>
                <a:gd name="T1" fmla="*/ 103 h 103"/>
                <a:gd name="T2" fmla="*/ 145 w 145"/>
                <a:gd name="T3" fmla="*/ 103 h 103"/>
                <a:gd name="T4" fmla="*/ 145 w 145"/>
                <a:gd name="T5" fmla="*/ 0 h 103"/>
                <a:gd name="T6" fmla="*/ 0 w 145"/>
                <a:gd name="T7" fmla="*/ 0 h 103"/>
                <a:gd name="T8" fmla="*/ 57 w 145"/>
                <a:gd name="T9" fmla="*/ 103 h 103"/>
              </a:gdLst>
              <a:ahLst/>
              <a:cxnLst>
                <a:cxn ang="0">
                  <a:pos x="T0" y="T1"/>
                </a:cxn>
                <a:cxn ang="0">
                  <a:pos x="T2" y="T3"/>
                </a:cxn>
                <a:cxn ang="0">
                  <a:pos x="T4" y="T5"/>
                </a:cxn>
                <a:cxn ang="0">
                  <a:pos x="T6" y="T7"/>
                </a:cxn>
                <a:cxn ang="0">
                  <a:pos x="T8" y="T9"/>
                </a:cxn>
              </a:cxnLst>
              <a:rect l="0" t="0" r="r" b="b"/>
              <a:pathLst>
                <a:path w="145" h="103">
                  <a:moveTo>
                    <a:pt x="57" y="103"/>
                  </a:moveTo>
                  <a:lnTo>
                    <a:pt x="145" y="103"/>
                  </a:lnTo>
                  <a:lnTo>
                    <a:pt x="145" y="0"/>
                  </a:lnTo>
                  <a:lnTo>
                    <a:pt x="0" y="0"/>
                  </a:lnTo>
                  <a:lnTo>
                    <a:pt x="57" y="103"/>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3" name="Freeform 6"/>
            <p:cNvSpPr>
              <a:spLocks/>
            </p:cNvSpPr>
            <p:nvPr/>
          </p:nvSpPr>
          <p:spPr bwMode="auto">
            <a:xfrm>
              <a:off x="8579123" y="2741392"/>
              <a:ext cx="57150" cy="44450"/>
            </a:xfrm>
            <a:custGeom>
              <a:avLst/>
              <a:gdLst>
                <a:gd name="T0" fmla="*/ 0 w 36"/>
                <a:gd name="T1" fmla="*/ 0 h 28"/>
                <a:gd name="T2" fmla="*/ 36 w 36"/>
                <a:gd name="T3" fmla="*/ 28 h 28"/>
                <a:gd name="T4" fmla="*/ 36 w 36"/>
                <a:gd name="T5" fmla="*/ 0 h 28"/>
                <a:gd name="T6" fmla="*/ 0 w 36"/>
                <a:gd name="T7" fmla="*/ 0 h 28"/>
              </a:gdLst>
              <a:ahLst/>
              <a:cxnLst>
                <a:cxn ang="0">
                  <a:pos x="T0" y="T1"/>
                </a:cxn>
                <a:cxn ang="0">
                  <a:pos x="T2" y="T3"/>
                </a:cxn>
                <a:cxn ang="0">
                  <a:pos x="T4" y="T5"/>
                </a:cxn>
                <a:cxn ang="0">
                  <a:pos x="T6" y="T7"/>
                </a:cxn>
              </a:cxnLst>
              <a:rect l="0" t="0" r="r" b="b"/>
              <a:pathLst>
                <a:path w="36" h="28">
                  <a:moveTo>
                    <a:pt x="0" y="0"/>
                  </a:moveTo>
                  <a:lnTo>
                    <a:pt x="36" y="28"/>
                  </a:lnTo>
                  <a:lnTo>
                    <a:pt x="36" y="0"/>
                  </a:lnTo>
                  <a:lnTo>
                    <a:pt x="0" y="0"/>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4" name="Rectangle 7"/>
            <p:cNvSpPr>
              <a:spLocks noChangeArrowheads="1"/>
            </p:cNvSpPr>
            <p:nvPr/>
          </p:nvSpPr>
          <p:spPr bwMode="auto">
            <a:xfrm>
              <a:off x="8579123" y="2577880"/>
              <a:ext cx="301625" cy="1635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5" name="Rectangle 8"/>
            <p:cNvSpPr>
              <a:spLocks noChangeArrowheads="1"/>
            </p:cNvSpPr>
            <p:nvPr/>
          </p:nvSpPr>
          <p:spPr bwMode="auto">
            <a:xfrm>
              <a:off x="8579123" y="2577880"/>
              <a:ext cx="301625"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6" name="Freeform 9"/>
            <p:cNvSpPr>
              <a:spLocks/>
            </p:cNvSpPr>
            <p:nvPr/>
          </p:nvSpPr>
          <p:spPr bwMode="auto">
            <a:xfrm>
              <a:off x="8866461" y="2566943"/>
              <a:ext cx="28575" cy="453159"/>
            </a:xfrm>
            <a:custGeom>
              <a:avLst/>
              <a:gdLst>
                <a:gd name="T0" fmla="*/ 0 w 10"/>
                <a:gd name="T1" fmla="*/ 163 h 168"/>
                <a:gd name="T2" fmla="*/ 5 w 10"/>
                <a:gd name="T3" fmla="*/ 168 h 168"/>
                <a:gd name="T4" fmla="*/ 10 w 10"/>
                <a:gd name="T5" fmla="*/ 163 h 168"/>
                <a:gd name="T6" fmla="*/ 10 w 10"/>
                <a:gd name="T7" fmla="*/ 6 h 168"/>
                <a:gd name="T8" fmla="*/ 5 w 10"/>
                <a:gd name="T9" fmla="*/ 0 h 168"/>
                <a:gd name="T10" fmla="*/ 0 w 10"/>
                <a:gd name="T11" fmla="*/ 6 h 168"/>
                <a:gd name="T12" fmla="*/ 0 w 10"/>
                <a:gd name="T13" fmla="*/ 163 h 168"/>
              </a:gdLst>
              <a:ahLst/>
              <a:cxnLst>
                <a:cxn ang="0">
                  <a:pos x="T0" y="T1"/>
                </a:cxn>
                <a:cxn ang="0">
                  <a:pos x="T2" y="T3"/>
                </a:cxn>
                <a:cxn ang="0">
                  <a:pos x="T4" y="T5"/>
                </a:cxn>
                <a:cxn ang="0">
                  <a:pos x="T6" y="T7"/>
                </a:cxn>
                <a:cxn ang="0">
                  <a:pos x="T8" y="T9"/>
                </a:cxn>
                <a:cxn ang="0">
                  <a:pos x="T10" y="T11"/>
                </a:cxn>
                <a:cxn ang="0">
                  <a:pos x="T12" y="T13"/>
                </a:cxn>
              </a:cxnLst>
              <a:rect l="0" t="0" r="r" b="b"/>
              <a:pathLst>
                <a:path w="10" h="168">
                  <a:moveTo>
                    <a:pt x="0" y="163"/>
                  </a:moveTo>
                  <a:cubicBezTo>
                    <a:pt x="0" y="166"/>
                    <a:pt x="2" y="168"/>
                    <a:pt x="5" y="168"/>
                  </a:cubicBezTo>
                  <a:cubicBezTo>
                    <a:pt x="8" y="168"/>
                    <a:pt x="10" y="166"/>
                    <a:pt x="10" y="163"/>
                  </a:cubicBezTo>
                  <a:cubicBezTo>
                    <a:pt x="10" y="6"/>
                    <a:pt x="10" y="6"/>
                    <a:pt x="10" y="6"/>
                  </a:cubicBezTo>
                  <a:cubicBezTo>
                    <a:pt x="10" y="3"/>
                    <a:pt x="8" y="0"/>
                    <a:pt x="5" y="0"/>
                  </a:cubicBezTo>
                  <a:cubicBezTo>
                    <a:pt x="2" y="0"/>
                    <a:pt x="0" y="3"/>
                    <a:pt x="0" y="6"/>
                  </a:cubicBezTo>
                  <a:cubicBezTo>
                    <a:pt x="0" y="163"/>
                    <a:pt x="0" y="163"/>
                    <a:pt x="0" y="163"/>
                  </a:cubicBezTo>
                </a:path>
              </a:pathLst>
            </a:custGeom>
            <a:solidFill>
              <a:srgbClr val="434D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8" name="Rectangle 11"/>
            <p:cNvSpPr>
              <a:spLocks noChangeArrowheads="1"/>
            </p:cNvSpPr>
            <p:nvPr/>
          </p:nvSpPr>
          <p:spPr bwMode="auto">
            <a:xfrm>
              <a:off x="10950848" y="5106767"/>
              <a:ext cx="49213" cy="320675"/>
            </a:xfrm>
            <a:prstGeom prst="rect">
              <a:avLst/>
            </a:prstGeom>
            <a:solidFill>
              <a:srgbClr val="8F602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9" name="Rectangle 12"/>
            <p:cNvSpPr>
              <a:spLocks noChangeArrowheads="1"/>
            </p:cNvSpPr>
            <p:nvPr/>
          </p:nvSpPr>
          <p:spPr bwMode="auto">
            <a:xfrm>
              <a:off x="10950848" y="5106767"/>
              <a:ext cx="492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0" name="Freeform 13"/>
            <p:cNvSpPr>
              <a:spLocks/>
            </p:cNvSpPr>
            <p:nvPr/>
          </p:nvSpPr>
          <p:spPr bwMode="auto">
            <a:xfrm>
              <a:off x="10800036" y="4687667"/>
              <a:ext cx="350838" cy="561975"/>
            </a:xfrm>
            <a:custGeom>
              <a:avLst/>
              <a:gdLst>
                <a:gd name="T0" fmla="*/ 118 w 118"/>
                <a:gd name="T1" fmla="*/ 122 h 189"/>
                <a:gd name="T2" fmla="*/ 59 w 118"/>
                <a:gd name="T3" fmla="*/ 189 h 189"/>
                <a:gd name="T4" fmla="*/ 0 w 118"/>
                <a:gd name="T5" fmla="*/ 122 h 189"/>
                <a:gd name="T6" fmla="*/ 59 w 118"/>
                <a:gd name="T7" fmla="*/ 0 h 189"/>
                <a:gd name="T8" fmla="*/ 118 w 118"/>
                <a:gd name="T9" fmla="*/ 122 h 189"/>
              </a:gdLst>
              <a:ahLst/>
              <a:cxnLst>
                <a:cxn ang="0">
                  <a:pos x="T0" y="T1"/>
                </a:cxn>
                <a:cxn ang="0">
                  <a:pos x="T2" y="T3"/>
                </a:cxn>
                <a:cxn ang="0">
                  <a:pos x="T4" y="T5"/>
                </a:cxn>
                <a:cxn ang="0">
                  <a:pos x="T6" y="T7"/>
                </a:cxn>
                <a:cxn ang="0">
                  <a:pos x="T8" y="T9"/>
                </a:cxn>
              </a:cxnLst>
              <a:rect l="0" t="0" r="r" b="b"/>
              <a:pathLst>
                <a:path w="118" h="189">
                  <a:moveTo>
                    <a:pt x="118" y="122"/>
                  </a:moveTo>
                  <a:cubicBezTo>
                    <a:pt x="118" y="159"/>
                    <a:pt x="91" y="189"/>
                    <a:pt x="59" y="189"/>
                  </a:cubicBezTo>
                  <a:cubicBezTo>
                    <a:pt x="27" y="189"/>
                    <a:pt x="0" y="159"/>
                    <a:pt x="0" y="122"/>
                  </a:cubicBezTo>
                  <a:cubicBezTo>
                    <a:pt x="0" y="85"/>
                    <a:pt x="33" y="0"/>
                    <a:pt x="59" y="0"/>
                  </a:cubicBezTo>
                  <a:cubicBezTo>
                    <a:pt x="85" y="0"/>
                    <a:pt x="118" y="85"/>
                    <a:pt x="118" y="122"/>
                  </a:cubicBezTo>
                </a:path>
              </a:pathLst>
            </a:custGeom>
            <a:solidFill>
              <a:srgbClr val="76B8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1" name="Freeform 14"/>
            <p:cNvSpPr>
              <a:spLocks/>
            </p:cNvSpPr>
            <p:nvPr/>
          </p:nvSpPr>
          <p:spPr bwMode="auto">
            <a:xfrm>
              <a:off x="10906398" y="4705130"/>
              <a:ext cx="138113" cy="534987"/>
            </a:xfrm>
            <a:custGeom>
              <a:avLst/>
              <a:gdLst>
                <a:gd name="T0" fmla="*/ 23 w 46"/>
                <a:gd name="T1" fmla="*/ 0 h 180"/>
                <a:gd name="T2" fmla="*/ 0 w 46"/>
                <a:gd name="T3" fmla="*/ 116 h 180"/>
                <a:gd name="T4" fmla="*/ 23 w 46"/>
                <a:gd name="T5" fmla="*/ 180 h 180"/>
                <a:gd name="T6" fmla="*/ 46 w 46"/>
                <a:gd name="T7" fmla="*/ 116 h 180"/>
                <a:gd name="T8" fmla="*/ 23 w 46"/>
                <a:gd name="T9" fmla="*/ 0 h 180"/>
              </a:gdLst>
              <a:ahLst/>
              <a:cxnLst>
                <a:cxn ang="0">
                  <a:pos x="T0" y="T1"/>
                </a:cxn>
                <a:cxn ang="0">
                  <a:pos x="T2" y="T3"/>
                </a:cxn>
                <a:cxn ang="0">
                  <a:pos x="T4" y="T5"/>
                </a:cxn>
                <a:cxn ang="0">
                  <a:pos x="T6" y="T7"/>
                </a:cxn>
                <a:cxn ang="0">
                  <a:pos x="T8" y="T9"/>
                </a:cxn>
              </a:cxnLst>
              <a:rect l="0" t="0" r="r" b="b"/>
              <a:pathLst>
                <a:path w="46" h="180">
                  <a:moveTo>
                    <a:pt x="23" y="0"/>
                  </a:moveTo>
                  <a:cubicBezTo>
                    <a:pt x="13" y="0"/>
                    <a:pt x="0" y="81"/>
                    <a:pt x="0" y="116"/>
                  </a:cubicBezTo>
                  <a:cubicBezTo>
                    <a:pt x="0" y="151"/>
                    <a:pt x="10" y="180"/>
                    <a:pt x="23" y="180"/>
                  </a:cubicBezTo>
                  <a:cubicBezTo>
                    <a:pt x="35" y="180"/>
                    <a:pt x="46" y="151"/>
                    <a:pt x="46" y="116"/>
                  </a:cubicBezTo>
                  <a:cubicBezTo>
                    <a:pt x="46" y="81"/>
                    <a:pt x="33" y="0"/>
                    <a:pt x="23" y="0"/>
                  </a:cubicBezTo>
                </a:path>
              </a:pathLst>
            </a:custGeom>
            <a:solidFill>
              <a:srgbClr val="83C8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2" name="Rectangle 15"/>
            <p:cNvSpPr>
              <a:spLocks noChangeArrowheads="1"/>
            </p:cNvSpPr>
            <p:nvPr/>
          </p:nvSpPr>
          <p:spPr bwMode="auto">
            <a:xfrm>
              <a:off x="11312798" y="5216305"/>
              <a:ext cx="41275" cy="211137"/>
            </a:xfrm>
            <a:prstGeom prst="rect">
              <a:avLst/>
            </a:prstGeom>
            <a:solidFill>
              <a:srgbClr val="8F602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3" name="Rectangle 16"/>
            <p:cNvSpPr>
              <a:spLocks noChangeArrowheads="1"/>
            </p:cNvSpPr>
            <p:nvPr/>
          </p:nvSpPr>
          <p:spPr bwMode="auto">
            <a:xfrm>
              <a:off x="11312798" y="5216305"/>
              <a:ext cx="41275"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4" name="Freeform 17"/>
            <p:cNvSpPr>
              <a:spLocks/>
            </p:cNvSpPr>
            <p:nvPr/>
          </p:nvSpPr>
          <p:spPr bwMode="auto">
            <a:xfrm>
              <a:off x="11174686" y="5024217"/>
              <a:ext cx="315913" cy="287337"/>
            </a:xfrm>
            <a:custGeom>
              <a:avLst/>
              <a:gdLst>
                <a:gd name="T0" fmla="*/ 106 w 106"/>
                <a:gd name="T1" fmla="*/ 53 h 97"/>
                <a:gd name="T2" fmla="*/ 53 w 106"/>
                <a:gd name="T3" fmla="*/ 97 h 97"/>
                <a:gd name="T4" fmla="*/ 0 w 106"/>
                <a:gd name="T5" fmla="*/ 53 h 97"/>
                <a:gd name="T6" fmla="*/ 53 w 106"/>
                <a:gd name="T7" fmla="*/ 0 h 97"/>
                <a:gd name="T8" fmla="*/ 106 w 106"/>
                <a:gd name="T9" fmla="*/ 53 h 97"/>
              </a:gdLst>
              <a:ahLst/>
              <a:cxnLst>
                <a:cxn ang="0">
                  <a:pos x="T0" y="T1"/>
                </a:cxn>
                <a:cxn ang="0">
                  <a:pos x="T2" y="T3"/>
                </a:cxn>
                <a:cxn ang="0">
                  <a:pos x="T4" y="T5"/>
                </a:cxn>
                <a:cxn ang="0">
                  <a:pos x="T6" y="T7"/>
                </a:cxn>
                <a:cxn ang="0">
                  <a:pos x="T8" y="T9"/>
                </a:cxn>
              </a:cxnLst>
              <a:rect l="0" t="0" r="r" b="b"/>
              <a:pathLst>
                <a:path w="106" h="97">
                  <a:moveTo>
                    <a:pt x="106" y="53"/>
                  </a:moveTo>
                  <a:cubicBezTo>
                    <a:pt x="106" y="77"/>
                    <a:pt x="82" y="97"/>
                    <a:pt x="53" y="97"/>
                  </a:cubicBezTo>
                  <a:cubicBezTo>
                    <a:pt x="24" y="97"/>
                    <a:pt x="0" y="77"/>
                    <a:pt x="0" y="53"/>
                  </a:cubicBezTo>
                  <a:cubicBezTo>
                    <a:pt x="0" y="29"/>
                    <a:pt x="30" y="0"/>
                    <a:pt x="53" y="0"/>
                  </a:cubicBezTo>
                  <a:cubicBezTo>
                    <a:pt x="76" y="0"/>
                    <a:pt x="106" y="29"/>
                    <a:pt x="106" y="53"/>
                  </a:cubicBezTo>
                </a:path>
              </a:pathLst>
            </a:custGeom>
            <a:solidFill>
              <a:srgbClr val="658F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5" name="Freeform 18"/>
            <p:cNvSpPr>
              <a:spLocks/>
            </p:cNvSpPr>
            <p:nvPr/>
          </p:nvSpPr>
          <p:spPr bwMode="auto">
            <a:xfrm>
              <a:off x="11273111" y="5035330"/>
              <a:ext cx="122238" cy="271462"/>
            </a:xfrm>
            <a:custGeom>
              <a:avLst/>
              <a:gdLst>
                <a:gd name="T0" fmla="*/ 20 w 41"/>
                <a:gd name="T1" fmla="*/ 0 h 91"/>
                <a:gd name="T2" fmla="*/ 0 w 41"/>
                <a:gd name="T3" fmla="*/ 49 h 91"/>
                <a:gd name="T4" fmla="*/ 20 w 41"/>
                <a:gd name="T5" fmla="*/ 91 h 91"/>
                <a:gd name="T6" fmla="*/ 41 w 41"/>
                <a:gd name="T7" fmla="*/ 49 h 91"/>
                <a:gd name="T8" fmla="*/ 20 w 41"/>
                <a:gd name="T9" fmla="*/ 0 h 91"/>
              </a:gdLst>
              <a:ahLst/>
              <a:cxnLst>
                <a:cxn ang="0">
                  <a:pos x="T0" y="T1"/>
                </a:cxn>
                <a:cxn ang="0">
                  <a:pos x="T2" y="T3"/>
                </a:cxn>
                <a:cxn ang="0">
                  <a:pos x="T4" y="T5"/>
                </a:cxn>
                <a:cxn ang="0">
                  <a:pos x="T6" y="T7"/>
                </a:cxn>
                <a:cxn ang="0">
                  <a:pos x="T8" y="T9"/>
                </a:cxn>
              </a:cxnLst>
              <a:rect l="0" t="0" r="r" b="b"/>
              <a:pathLst>
                <a:path w="41" h="91">
                  <a:moveTo>
                    <a:pt x="20" y="0"/>
                  </a:moveTo>
                  <a:cubicBezTo>
                    <a:pt x="11" y="0"/>
                    <a:pt x="0" y="26"/>
                    <a:pt x="0" y="49"/>
                  </a:cubicBezTo>
                  <a:cubicBezTo>
                    <a:pt x="0" y="72"/>
                    <a:pt x="9" y="91"/>
                    <a:pt x="20" y="91"/>
                  </a:cubicBezTo>
                  <a:cubicBezTo>
                    <a:pt x="31" y="91"/>
                    <a:pt x="41" y="72"/>
                    <a:pt x="41" y="49"/>
                  </a:cubicBezTo>
                  <a:cubicBezTo>
                    <a:pt x="41" y="26"/>
                    <a:pt x="29" y="0"/>
                    <a:pt x="20" y="0"/>
                  </a:cubicBezTo>
                </a:path>
              </a:pathLst>
            </a:custGeom>
            <a:solidFill>
              <a:srgbClr val="76A6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6" name="Rectangle 19"/>
            <p:cNvSpPr>
              <a:spLocks noChangeArrowheads="1"/>
            </p:cNvSpPr>
            <p:nvPr/>
          </p:nvSpPr>
          <p:spPr bwMode="auto">
            <a:xfrm>
              <a:off x="6299473" y="5100417"/>
              <a:ext cx="44450" cy="312737"/>
            </a:xfrm>
            <a:prstGeom prst="rect">
              <a:avLst/>
            </a:prstGeom>
            <a:solidFill>
              <a:srgbClr val="8F602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7" name="Rectangle 20"/>
            <p:cNvSpPr>
              <a:spLocks noChangeArrowheads="1"/>
            </p:cNvSpPr>
            <p:nvPr/>
          </p:nvSpPr>
          <p:spPr bwMode="auto">
            <a:xfrm>
              <a:off x="6299473" y="5100417"/>
              <a:ext cx="4445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8" name="Freeform 21"/>
            <p:cNvSpPr>
              <a:spLocks/>
            </p:cNvSpPr>
            <p:nvPr/>
          </p:nvSpPr>
          <p:spPr bwMode="auto">
            <a:xfrm>
              <a:off x="6148661" y="4886105"/>
              <a:ext cx="347663" cy="319087"/>
            </a:xfrm>
            <a:custGeom>
              <a:avLst/>
              <a:gdLst>
                <a:gd name="T0" fmla="*/ 117 w 117"/>
                <a:gd name="T1" fmla="*/ 59 h 107"/>
                <a:gd name="T2" fmla="*/ 58 w 117"/>
                <a:gd name="T3" fmla="*/ 107 h 107"/>
                <a:gd name="T4" fmla="*/ 0 w 117"/>
                <a:gd name="T5" fmla="*/ 59 h 107"/>
                <a:gd name="T6" fmla="*/ 58 w 117"/>
                <a:gd name="T7" fmla="*/ 0 h 107"/>
                <a:gd name="T8" fmla="*/ 117 w 117"/>
                <a:gd name="T9" fmla="*/ 59 h 107"/>
              </a:gdLst>
              <a:ahLst/>
              <a:cxnLst>
                <a:cxn ang="0">
                  <a:pos x="T0" y="T1"/>
                </a:cxn>
                <a:cxn ang="0">
                  <a:pos x="T2" y="T3"/>
                </a:cxn>
                <a:cxn ang="0">
                  <a:pos x="T4" y="T5"/>
                </a:cxn>
                <a:cxn ang="0">
                  <a:pos x="T6" y="T7"/>
                </a:cxn>
                <a:cxn ang="0">
                  <a:pos x="T8" y="T9"/>
                </a:cxn>
              </a:cxnLst>
              <a:rect l="0" t="0" r="r" b="b"/>
              <a:pathLst>
                <a:path w="117" h="107">
                  <a:moveTo>
                    <a:pt x="117" y="59"/>
                  </a:moveTo>
                  <a:cubicBezTo>
                    <a:pt x="117" y="85"/>
                    <a:pt x="91" y="107"/>
                    <a:pt x="58" y="107"/>
                  </a:cubicBezTo>
                  <a:cubicBezTo>
                    <a:pt x="26" y="107"/>
                    <a:pt x="0" y="85"/>
                    <a:pt x="0" y="59"/>
                  </a:cubicBezTo>
                  <a:cubicBezTo>
                    <a:pt x="0" y="32"/>
                    <a:pt x="33" y="0"/>
                    <a:pt x="58" y="0"/>
                  </a:cubicBezTo>
                  <a:cubicBezTo>
                    <a:pt x="84" y="0"/>
                    <a:pt x="117" y="32"/>
                    <a:pt x="117" y="59"/>
                  </a:cubicBezTo>
                </a:path>
              </a:pathLst>
            </a:custGeom>
            <a:solidFill>
              <a:srgbClr val="658F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9" name="Freeform 22"/>
            <p:cNvSpPr>
              <a:spLocks/>
            </p:cNvSpPr>
            <p:nvPr/>
          </p:nvSpPr>
          <p:spPr bwMode="auto">
            <a:xfrm>
              <a:off x="6255023" y="4901980"/>
              <a:ext cx="134938" cy="293687"/>
            </a:xfrm>
            <a:custGeom>
              <a:avLst/>
              <a:gdLst>
                <a:gd name="T0" fmla="*/ 22 w 45"/>
                <a:gd name="T1" fmla="*/ 0 h 99"/>
                <a:gd name="T2" fmla="*/ 0 w 45"/>
                <a:gd name="T3" fmla="*/ 54 h 99"/>
                <a:gd name="T4" fmla="*/ 22 w 45"/>
                <a:gd name="T5" fmla="*/ 99 h 99"/>
                <a:gd name="T6" fmla="*/ 45 w 45"/>
                <a:gd name="T7" fmla="*/ 54 h 99"/>
                <a:gd name="T8" fmla="*/ 22 w 45"/>
                <a:gd name="T9" fmla="*/ 0 h 99"/>
              </a:gdLst>
              <a:ahLst/>
              <a:cxnLst>
                <a:cxn ang="0">
                  <a:pos x="T0" y="T1"/>
                </a:cxn>
                <a:cxn ang="0">
                  <a:pos x="T2" y="T3"/>
                </a:cxn>
                <a:cxn ang="0">
                  <a:pos x="T4" y="T5"/>
                </a:cxn>
                <a:cxn ang="0">
                  <a:pos x="T6" y="T7"/>
                </a:cxn>
                <a:cxn ang="0">
                  <a:pos x="T8" y="T9"/>
                </a:cxn>
              </a:cxnLst>
              <a:rect l="0" t="0" r="r" b="b"/>
              <a:pathLst>
                <a:path w="45" h="99">
                  <a:moveTo>
                    <a:pt x="22" y="0"/>
                  </a:moveTo>
                  <a:cubicBezTo>
                    <a:pt x="13" y="0"/>
                    <a:pt x="0" y="29"/>
                    <a:pt x="0" y="54"/>
                  </a:cubicBezTo>
                  <a:cubicBezTo>
                    <a:pt x="0" y="79"/>
                    <a:pt x="10" y="99"/>
                    <a:pt x="22" y="99"/>
                  </a:cubicBezTo>
                  <a:cubicBezTo>
                    <a:pt x="35" y="99"/>
                    <a:pt x="45" y="79"/>
                    <a:pt x="45" y="54"/>
                  </a:cubicBezTo>
                  <a:cubicBezTo>
                    <a:pt x="45" y="29"/>
                    <a:pt x="32" y="0"/>
                    <a:pt x="22" y="0"/>
                  </a:cubicBezTo>
                </a:path>
              </a:pathLst>
            </a:custGeom>
            <a:solidFill>
              <a:srgbClr val="76A6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0" name="Freeform 23"/>
            <p:cNvSpPr>
              <a:spLocks/>
            </p:cNvSpPr>
            <p:nvPr/>
          </p:nvSpPr>
          <p:spPr bwMode="auto">
            <a:xfrm>
              <a:off x="6339161" y="5290917"/>
              <a:ext cx="211138" cy="158750"/>
            </a:xfrm>
            <a:custGeom>
              <a:avLst/>
              <a:gdLst>
                <a:gd name="T0" fmla="*/ 71 w 71"/>
                <a:gd name="T1" fmla="*/ 29 h 53"/>
                <a:gd name="T2" fmla="*/ 35 w 71"/>
                <a:gd name="T3" fmla="*/ 53 h 53"/>
                <a:gd name="T4" fmla="*/ 0 w 71"/>
                <a:gd name="T5" fmla="*/ 29 h 53"/>
                <a:gd name="T6" fmla="*/ 35 w 71"/>
                <a:gd name="T7" fmla="*/ 0 h 53"/>
                <a:gd name="T8" fmla="*/ 71 w 71"/>
                <a:gd name="T9" fmla="*/ 29 h 53"/>
              </a:gdLst>
              <a:ahLst/>
              <a:cxnLst>
                <a:cxn ang="0">
                  <a:pos x="T0" y="T1"/>
                </a:cxn>
                <a:cxn ang="0">
                  <a:pos x="T2" y="T3"/>
                </a:cxn>
                <a:cxn ang="0">
                  <a:pos x="T4" y="T5"/>
                </a:cxn>
                <a:cxn ang="0">
                  <a:pos x="T6" y="T7"/>
                </a:cxn>
                <a:cxn ang="0">
                  <a:pos x="T8" y="T9"/>
                </a:cxn>
              </a:cxnLst>
              <a:rect l="0" t="0" r="r" b="b"/>
              <a:pathLst>
                <a:path w="71" h="53">
                  <a:moveTo>
                    <a:pt x="71" y="29"/>
                  </a:moveTo>
                  <a:cubicBezTo>
                    <a:pt x="71" y="42"/>
                    <a:pt x="55" y="53"/>
                    <a:pt x="35" y="53"/>
                  </a:cubicBezTo>
                  <a:cubicBezTo>
                    <a:pt x="16" y="53"/>
                    <a:pt x="0" y="42"/>
                    <a:pt x="0" y="29"/>
                  </a:cubicBezTo>
                  <a:cubicBezTo>
                    <a:pt x="0" y="16"/>
                    <a:pt x="20" y="0"/>
                    <a:pt x="35" y="0"/>
                  </a:cubicBezTo>
                  <a:cubicBezTo>
                    <a:pt x="51" y="0"/>
                    <a:pt x="71" y="16"/>
                    <a:pt x="71" y="29"/>
                  </a:cubicBezTo>
                </a:path>
              </a:pathLst>
            </a:custGeom>
            <a:solidFill>
              <a:srgbClr val="2E78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1" name="Freeform 24"/>
            <p:cNvSpPr>
              <a:spLocks/>
            </p:cNvSpPr>
            <p:nvPr/>
          </p:nvSpPr>
          <p:spPr bwMode="auto">
            <a:xfrm>
              <a:off x="6404248" y="5297267"/>
              <a:ext cx="80963" cy="146050"/>
            </a:xfrm>
            <a:custGeom>
              <a:avLst/>
              <a:gdLst>
                <a:gd name="T0" fmla="*/ 13 w 27"/>
                <a:gd name="T1" fmla="*/ 0 h 49"/>
                <a:gd name="T2" fmla="*/ 0 w 27"/>
                <a:gd name="T3" fmla="*/ 27 h 49"/>
                <a:gd name="T4" fmla="*/ 13 w 27"/>
                <a:gd name="T5" fmla="*/ 49 h 49"/>
                <a:gd name="T6" fmla="*/ 27 w 27"/>
                <a:gd name="T7" fmla="*/ 27 h 49"/>
                <a:gd name="T8" fmla="*/ 13 w 27"/>
                <a:gd name="T9" fmla="*/ 0 h 49"/>
              </a:gdLst>
              <a:ahLst/>
              <a:cxnLst>
                <a:cxn ang="0">
                  <a:pos x="T0" y="T1"/>
                </a:cxn>
                <a:cxn ang="0">
                  <a:pos x="T2" y="T3"/>
                </a:cxn>
                <a:cxn ang="0">
                  <a:pos x="T4" y="T5"/>
                </a:cxn>
                <a:cxn ang="0">
                  <a:pos x="T6" y="T7"/>
                </a:cxn>
                <a:cxn ang="0">
                  <a:pos x="T8" y="T9"/>
                </a:cxn>
              </a:cxnLst>
              <a:rect l="0" t="0" r="r" b="b"/>
              <a:pathLst>
                <a:path w="27" h="49">
                  <a:moveTo>
                    <a:pt x="13" y="0"/>
                  </a:moveTo>
                  <a:cubicBezTo>
                    <a:pt x="8" y="0"/>
                    <a:pt x="0" y="14"/>
                    <a:pt x="0" y="27"/>
                  </a:cubicBezTo>
                  <a:cubicBezTo>
                    <a:pt x="0" y="39"/>
                    <a:pt x="6" y="49"/>
                    <a:pt x="13" y="49"/>
                  </a:cubicBezTo>
                  <a:cubicBezTo>
                    <a:pt x="21" y="49"/>
                    <a:pt x="27" y="39"/>
                    <a:pt x="27" y="27"/>
                  </a:cubicBezTo>
                  <a:cubicBezTo>
                    <a:pt x="27" y="14"/>
                    <a:pt x="19" y="0"/>
                    <a:pt x="13" y="0"/>
                  </a:cubicBezTo>
                </a:path>
              </a:pathLst>
            </a:custGeom>
            <a:solidFill>
              <a:srgbClr val="3486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2" name="Freeform 25"/>
            <p:cNvSpPr>
              <a:spLocks/>
            </p:cNvSpPr>
            <p:nvPr/>
          </p:nvSpPr>
          <p:spPr bwMode="auto">
            <a:xfrm>
              <a:off x="6747148" y="5290917"/>
              <a:ext cx="207963" cy="158750"/>
            </a:xfrm>
            <a:custGeom>
              <a:avLst/>
              <a:gdLst>
                <a:gd name="T0" fmla="*/ 70 w 70"/>
                <a:gd name="T1" fmla="*/ 29 h 53"/>
                <a:gd name="T2" fmla="*/ 35 w 70"/>
                <a:gd name="T3" fmla="*/ 53 h 53"/>
                <a:gd name="T4" fmla="*/ 0 w 70"/>
                <a:gd name="T5" fmla="*/ 29 h 53"/>
                <a:gd name="T6" fmla="*/ 35 w 70"/>
                <a:gd name="T7" fmla="*/ 0 h 53"/>
                <a:gd name="T8" fmla="*/ 70 w 70"/>
                <a:gd name="T9" fmla="*/ 29 h 53"/>
              </a:gdLst>
              <a:ahLst/>
              <a:cxnLst>
                <a:cxn ang="0">
                  <a:pos x="T0" y="T1"/>
                </a:cxn>
                <a:cxn ang="0">
                  <a:pos x="T2" y="T3"/>
                </a:cxn>
                <a:cxn ang="0">
                  <a:pos x="T4" y="T5"/>
                </a:cxn>
                <a:cxn ang="0">
                  <a:pos x="T6" y="T7"/>
                </a:cxn>
                <a:cxn ang="0">
                  <a:pos x="T8" y="T9"/>
                </a:cxn>
              </a:cxnLst>
              <a:rect l="0" t="0" r="r" b="b"/>
              <a:pathLst>
                <a:path w="70" h="53">
                  <a:moveTo>
                    <a:pt x="70" y="29"/>
                  </a:moveTo>
                  <a:cubicBezTo>
                    <a:pt x="70" y="42"/>
                    <a:pt x="54" y="53"/>
                    <a:pt x="35" y="53"/>
                  </a:cubicBezTo>
                  <a:cubicBezTo>
                    <a:pt x="15" y="53"/>
                    <a:pt x="0" y="42"/>
                    <a:pt x="0" y="29"/>
                  </a:cubicBezTo>
                  <a:cubicBezTo>
                    <a:pt x="0" y="16"/>
                    <a:pt x="19" y="0"/>
                    <a:pt x="35" y="0"/>
                  </a:cubicBezTo>
                  <a:cubicBezTo>
                    <a:pt x="50" y="0"/>
                    <a:pt x="70" y="16"/>
                    <a:pt x="70" y="29"/>
                  </a:cubicBezTo>
                </a:path>
              </a:pathLst>
            </a:custGeom>
            <a:solidFill>
              <a:srgbClr val="2E78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3" name="Freeform 26"/>
            <p:cNvSpPr>
              <a:spLocks/>
            </p:cNvSpPr>
            <p:nvPr/>
          </p:nvSpPr>
          <p:spPr bwMode="auto">
            <a:xfrm>
              <a:off x="6809061" y="5297267"/>
              <a:ext cx="84138" cy="146050"/>
            </a:xfrm>
            <a:custGeom>
              <a:avLst/>
              <a:gdLst>
                <a:gd name="T0" fmla="*/ 14 w 28"/>
                <a:gd name="T1" fmla="*/ 0 h 49"/>
                <a:gd name="T2" fmla="*/ 0 w 28"/>
                <a:gd name="T3" fmla="*/ 27 h 49"/>
                <a:gd name="T4" fmla="*/ 14 w 28"/>
                <a:gd name="T5" fmla="*/ 49 h 49"/>
                <a:gd name="T6" fmla="*/ 28 w 28"/>
                <a:gd name="T7" fmla="*/ 27 h 49"/>
                <a:gd name="T8" fmla="*/ 14 w 28"/>
                <a:gd name="T9" fmla="*/ 0 h 49"/>
              </a:gdLst>
              <a:ahLst/>
              <a:cxnLst>
                <a:cxn ang="0">
                  <a:pos x="T0" y="T1"/>
                </a:cxn>
                <a:cxn ang="0">
                  <a:pos x="T2" y="T3"/>
                </a:cxn>
                <a:cxn ang="0">
                  <a:pos x="T4" y="T5"/>
                </a:cxn>
                <a:cxn ang="0">
                  <a:pos x="T6" y="T7"/>
                </a:cxn>
                <a:cxn ang="0">
                  <a:pos x="T8" y="T9"/>
                </a:cxn>
              </a:cxnLst>
              <a:rect l="0" t="0" r="r" b="b"/>
              <a:pathLst>
                <a:path w="28" h="49">
                  <a:moveTo>
                    <a:pt x="14" y="0"/>
                  </a:moveTo>
                  <a:cubicBezTo>
                    <a:pt x="8" y="0"/>
                    <a:pt x="0" y="14"/>
                    <a:pt x="0" y="27"/>
                  </a:cubicBezTo>
                  <a:cubicBezTo>
                    <a:pt x="0" y="39"/>
                    <a:pt x="6" y="49"/>
                    <a:pt x="14" y="49"/>
                  </a:cubicBezTo>
                  <a:cubicBezTo>
                    <a:pt x="21" y="49"/>
                    <a:pt x="28" y="39"/>
                    <a:pt x="28" y="27"/>
                  </a:cubicBezTo>
                  <a:cubicBezTo>
                    <a:pt x="28" y="14"/>
                    <a:pt x="20" y="0"/>
                    <a:pt x="14" y="0"/>
                  </a:cubicBezTo>
                </a:path>
              </a:pathLst>
            </a:custGeom>
            <a:solidFill>
              <a:srgbClr val="3486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4" name="Freeform 27"/>
            <p:cNvSpPr>
              <a:spLocks/>
            </p:cNvSpPr>
            <p:nvPr/>
          </p:nvSpPr>
          <p:spPr bwMode="auto">
            <a:xfrm>
              <a:off x="6153423" y="5324255"/>
              <a:ext cx="165100" cy="125412"/>
            </a:xfrm>
            <a:custGeom>
              <a:avLst/>
              <a:gdLst>
                <a:gd name="T0" fmla="*/ 55 w 55"/>
                <a:gd name="T1" fmla="*/ 23 h 42"/>
                <a:gd name="T2" fmla="*/ 27 w 55"/>
                <a:gd name="T3" fmla="*/ 42 h 42"/>
                <a:gd name="T4" fmla="*/ 0 w 55"/>
                <a:gd name="T5" fmla="*/ 23 h 42"/>
                <a:gd name="T6" fmla="*/ 27 w 55"/>
                <a:gd name="T7" fmla="*/ 0 h 42"/>
                <a:gd name="T8" fmla="*/ 55 w 55"/>
                <a:gd name="T9" fmla="*/ 23 h 42"/>
              </a:gdLst>
              <a:ahLst/>
              <a:cxnLst>
                <a:cxn ang="0">
                  <a:pos x="T0" y="T1"/>
                </a:cxn>
                <a:cxn ang="0">
                  <a:pos x="T2" y="T3"/>
                </a:cxn>
                <a:cxn ang="0">
                  <a:pos x="T4" y="T5"/>
                </a:cxn>
                <a:cxn ang="0">
                  <a:pos x="T6" y="T7"/>
                </a:cxn>
                <a:cxn ang="0">
                  <a:pos x="T8" y="T9"/>
                </a:cxn>
              </a:cxnLst>
              <a:rect l="0" t="0" r="r" b="b"/>
              <a:pathLst>
                <a:path w="55" h="42">
                  <a:moveTo>
                    <a:pt x="55" y="23"/>
                  </a:moveTo>
                  <a:cubicBezTo>
                    <a:pt x="55" y="33"/>
                    <a:pt x="43" y="42"/>
                    <a:pt x="27" y="42"/>
                  </a:cubicBezTo>
                  <a:cubicBezTo>
                    <a:pt x="12" y="42"/>
                    <a:pt x="0" y="33"/>
                    <a:pt x="0" y="23"/>
                  </a:cubicBezTo>
                  <a:cubicBezTo>
                    <a:pt x="0" y="13"/>
                    <a:pt x="15" y="0"/>
                    <a:pt x="27" y="0"/>
                  </a:cubicBezTo>
                  <a:cubicBezTo>
                    <a:pt x="40" y="0"/>
                    <a:pt x="55" y="13"/>
                    <a:pt x="55" y="23"/>
                  </a:cubicBezTo>
                </a:path>
              </a:pathLst>
            </a:custGeom>
            <a:solidFill>
              <a:srgbClr val="2E78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5" name="Freeform 28"/>
            <p:cNvSpPr>
              <a:spLocks/>
            </p:cNvSpPr>
            <p:nvPr/>
          </p:nvSpPr>
          <p:spPr bwMode="auto">
            <a:xfrm>
              <a:off x="6204223" y="5330605"/>
              <a:ext cx="63500" cy="115887"/>
            </a:xfrm>
            <a:custGeom>
              <a:avLst/>
              <a:gdLst>
                <a:gd name="T0" fmla="*/ 10 w 21"/>
                <a:gd name="T1" fmla="*/ 0 h 39"/>
                <a:gd name="T2" fmla="*/ 0 w 21"/>
                <a:gd name="T3" fmla="*/ 21 h 39"/>
                <a:gd name="T4" fmla="*/ 10 w 21"/>
                <a:gd name="T5" fmla="*/ 39 h 39"/>
                <a:gd name="T6" fmla="*/ 21 w 21"/>
                <a:gd name="T7" fmla="*/ 21 h 39"/>
                <a:gd name="T8" fmla="*/ 10 w 21"/>
                <a:gd name="T9" fmla="*/ 0 h 39"/>
              </a:gdLst>
              <a:ahLst/>
              <a:cxnLst>
                <a:cxn ang="0">
                  <a:pos x="T0" y="T1"/>
                </a:cxn>
                <a:cxn ang="0">
                  <a:pos x="T2" y="T3"/>
                </a:cxn>
                <a:cxn ang="0">
                  <a:pos x="T4" y="T5"/>
                </a:cxn>
                <a:cxn ang="0">
                  <a:pos x="T6" y="T7"/>
                </a:cxn>
                <a:cxn ang="0">
                  <a:pos x="T8" y="T9"/>
                </a:cxn>
              </a:cxnLst>
              <a:rect l="0" t="0" r="r" b="b"/>
              <a:pathLst>
                <a:path w="21" h="39">
                  <a:moveTo>
                    <a:pt x="10" y="0"/>
                  </a:moveTo>
                  <a:cubicBezTo>
                    <a:pt x="6" y="0"/>
                    <a:pt x="0" y="11"/>
                    <a:pt x="0" y="21"/>
                  </a:cubicBezTo>
                  <a:cubicBezTo>
                    <a:pt x="0" y="31"/>
                    <a:pt x="5" y="39"/>
                    <a:pt x="10" y="39"/>
                  </a:cubicBezTo>
                  <a:cubicBezTo>
                    <a:pt x="16" y="39"/>
                    <a:pt x="21" y="31"/>
                    <a:pt x="21" y="21"/>
                  </a:cubicBezTo>
                  <a:cubicBezTo>
                    <a:pt x="21" y="11"/>
                    <a:pt x="15" y="0"/>
                    <a:pt x="10" y="0"/>
                  </a:cubicBezTo>
                </a:path>
              </a:pathLst>
            </a:custGeom>
            <a:solidFill>
              <a:srgbClr val="3486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6" name="Freeform 29"/>
            <p:cNvSpPr>
              <a:spLocks/>
            </p:cNvSpPr>
            <p:nvPr/>
          </p:nvSpPr>
          <p:spPr bwMode="auto">
            <a:xfrm>
              <a:off x="10617473" y="5255992"/>
              <a:ext cx="257175" cy="193675"/>
            </a:xfrm>
            <a:custGeom>
              <a:avLst/>
              <a:gdLst>
                <a:gd name="T0" fmla="*/ 86 w 86"/>
                <a:gd name="T1" fmla="*/ 36 h 65"/>
                <a:gd name="T2" fmla="*/ 43 w 86"/>
                <a:gd name="T3" fmla="*/ 65 h 65"/>
                <a:gd name="T4" fmla="*/ 0 w 86"/>
                <a:gd name="T5" fmla="*/ 36 h 65"/>
                <a:gd name="T6" fmla="*/ 43 w 86"/>
                <a:gd name="T7" fmla="*/ 0 h 65"/>
                <a:gd name="T8" fmla="*/ 86 w 86"/>
                <a:gd name="T9" fmla="*/ 36 h 65"/>
              </a:gdLst>
              <a:ahLst/>
              <a:cxnLst>
                <a:cxn ang="0">
                  <a:pos x="T0" y="T1"/>
                </a:cxn>
                <a:cxn ang="0">
                  <a:pos x="T2" y="T3"/>
                </a:cxn>
                <a:cxn ang="0">
                  <a:pos x="T4" y="T5"/>
                </a:cxn>
                <a:cxn ang="0">
                  <a:pos x="T6" y="T7"/>
                </a:cxn>
                <a:cxn ang="0">
                  <a:pos x="T8" y="T9"/>
                </a:cxn>
              </a:cxnLst>
              <a:rect l="0" t="0" r="r" b="b"/>
              <a:pathLst>
                <a:path w="86" h="65">
                  <a:moveTo>
                    <a:pt x="86" y="36"/>
                  </a:moveTo>
                  <a:cubicBezTo>
                    <a:pt x="86" y="52"/>
                    <a:pt x="67" y="65"/>
                    <a:pt x="43" y="65"/>
                  </a:cubicBezTo>
                  <a:cubicBezTo>
                    <a:pt x="19" y="65"/>
                    <a:pt x="0" y="52"/>
                    <a:pt x="0" y="36"/>
                  </a:cubicBezTo>
                  <a:cubicBezTo>
                    <a:pt x="0" y="20"/>
                    <a:pt x="24" y="0"/>
                    <a:pt x="43" y="0"/>
                  </a:cubicBezTo>
                  <a:cubicBezTo>
                    <a:pt x="62" y="0"/>
                    <a:pt x="86" y="20"/>
                    <a:pt x="86" y="36"/>
                  </a:cubicBezTo>
                </a:path>
              </a:pathLst>
            </a:custGeom>
            <a:solidFill>
              <a:srgbClr val="2E78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7" name="Freeform 30"/>
            <p:cNvSpPr>
              <a:spLocks/>
            </p:cNvSpPr>
            <p:nvPr/>
          </p:nvSpPr>
          <p:spPr bwMode="auto">
            <a:xfrm>
              <a:off x="10695261" y="5263930"/>
              <a:ext cx="98425" cy="179387"/>
            </a:xfrm>
            <a:custGeom>
              <a:avLst/>
              <a:gdLst>
                <a:gd name="T0" fmla="*/ 17 w 33"/>
                <a:gd name="T1" fmla="*/ 0 h 60"/>
                <a:gd name="T2" fmla="*/ 14 w 33"/>
                <a:gd name="T3" fmla="*/ 1 h 60"/>
                <a:gd name="T4" fmla="*/ 15 w 33"/>
                <a:gd name="T5" fmla="*/ 7 h 60"/>
                <a:gd name="T6" fmla="*/ 9 w 33"/>
                <a:gd name="T7" fmla="*/ 7 h 60"/>
                <a:gd name="T8" fmla="*/ 0 w 33"/>
                <a:gd name="T9" fmla="*/ 33 h 60"/>
                <a:gd name="T10" fmla="*/ 17 w 33"/>
                <a:gd name="T11" fmla="*/ 60 h 60"/>
                <a:gd name="T12" fmla="*/ 33 w 33"/>
                <a:gd name="T13" fmla="*/ 33 h 60"/>
                <a:gd name="T14" fmla="*/ 17 w 33"/>
                <a:gd name="T15" fmla="*/ 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60">
                  <a:moveTo>
                    <a:pt x="17" y="0"/>
                  </a:moveTo>
                  <a:cubicBezTo>
                    <a:pt x="16" y="0"/>
                    <a:pt x="15" y="1"/>
                    <a:pt x="14" y="1"/>
                  </a:cubicBezTo>
                  <a:cubicBezTo>
                    <a:pt x="15" y="3"/>
                    <a:pt x="15" y="5"/>
                    <a:pt x="15" y="7"/>
                  </a:cubicBezTo>
                  <a:cubicBezTo>
                    <a:pt x="9" y="7"/>
                    <a:pt x="9" y="7"/>
                    <a:pt x="9" y="7"/>
                  </a:cubicBezTo>
                  <a:cubicBezTo>
                    <a:pt x="4" y="13"/>
                    <a:pt x="0" y="23"/>
                    <a:pt x="0" y="33"/>
                  </a:cubicBezTo>
                  <a:cubicBezTo>
                    <a:pt x="0" y="48"/>
                    <a:pt x="8" y="60"/>
                    <a:pt x="17" y="60"/>
                  </a:cubicBezTo>
                  <a:cubicBezTo>
                    <a:pt x="26" y="60"/>
                    <a:pt x="33" y="48"/>
                    <a:pt x="33" y="33"/>
                  </a:cubicBezTo>
                  <a:cubicBezTo>
                    <a:pt x="33" y="18"/>
                    <a:pt x="24" y="0"/>
                    <a:pt x="17" y="0"/>
                  </a:cubicBezTo>
                </a:path>
              </a:pathLst>
            </a:custGeom>
            <a:solidFill>
              <a:srgbClr val="3486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8" name="Freeform 31"/>
            <p:cNvSpPr>
              <a:spLocks/>
            </p:cNvSpPr>
            <p:nvPr/>
          </p:nvSpPr>
          <p:spPr bwMode="auto">
            <a:xfrm>
              <a:off x="11109598" y="5338542"/>
              <a:ext cx="146050" cy="111125"/>
            </a:xfrm>
            <a:custGeom>
              <a:avLst/>
              <a:gdLst>
                <a:gd name="T0" fmla="*/ 49 w 49"/>
                <a:gd name="T1" fmla="*/ 20 h 37"/>
                <a:gd name="T2" fmla="*/ 25 w 49"/>
                <a:gd name="T3" fmla="*/ 37 h 37"/>
                <a:gd name="T4" fmla="*/ 0 w 49"/>
                <a:gd name="T5" fmla="*/ 20 h 37"/>
                <a:gd name="T6" fmla="*/ 25 w 49"/>
                <a:gd name="T7" fmla="*/ 0 h 37"/>
                <a:gd name="T8" fmla="*/ 49 w 49"/>
                <a:gd name="T9" fmla="*/ 20 h 37"/>
              </a:gdLst>
              <a:ahLst/>
              <a:cxnLst>
                <a:cxn ang="0">
                  <a:pos x="T0" y="T1"/>
                </a:cxn>
                <a:cxn ang="0">
                  <a:pos x="T2" y="T3"/>
                </a:cxn>
                <a:cxn ang="0">
                  <a:pos x="T4" y="T5"/>
                </a:cxn>
                <a:cxn ang="0">
                  <a:pos x="T6" y="T7"/>
                </a:cxn>
                <a:cxn ang="0">
                  <a:pos x="T8" y="T9"/>
                </a:cxn>
              </a:cxnLst>
              <a:rect l="0" t="0" r="r" b="b"/>
              <a:pathLst>
                <a:path w="49" h="37">
                  <a:moveTo>
                    <a:pt x="49" y="20"/>
                  </a:moveTo>
                  <a:cubicBezTo>
                    <a:pt x="49" y="29"/>
                    <a:pt x="38" y="37"/>
                    <a:pt x="25" y="37"/>
                  </a:cubicBezTo>
                  <a:cubicBezTo>
                    <a:pt x="11" y="37"/>
                    <a:pt x="0" y="29"/>
                    <a:pt x="0" y="20"/>
                  </a:cubicBezTo>
                  <a:cubicBezTo>
                    <a:pt x="0" y="11"/>
                    <a:pt x="14" y="0"/>
                    <a:pt x="25" y="0"/>
                  </a:cubicBezTo>
                  <a:cubicBezTo>
                    <a:pt x="36" y="0"/>
                    <a:pt x="49" y="11"/>
                    <a:pt x="49" y="20"/>
                  </a:cubicBezTo>
                </a:path>
              </a:pathLst>
            </a:custGeom>
            <a:solidFill>
              <a:srgbClr val="2E78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9" name="Freeform 32"/>
            <p:cNvSpPr>
              <a:spLocks/>
            </p:cNvSpPr>
            <p:nvPr/>
          </p:nvSpPr>
          <p:spPr bwMode="auto">
            <a:xfrm>
              <a:off x="11157223" y="5341717"/>
              <a:ext cx="53975" cy="104775"/>
            </a:xfrm>
            <a:custGeom>
              <a:avLst/>
              <a:gdLst>
                <a:gd name="T0" fmla="*/ 9 w 18"/>
                <a:gd name="T1" fmla="*/ 0 h 35"/>
                <a:gd name="T2" fmla="*/ 0 w 18"/>
                <a:gd name="T3" fmla="*/ 11 h 35"/>
                <a:gd name="T4" fmla="*/ 1 w 18"/>
                <a:gd name="T5" fmla="*/ 16 h 35"/>
                <a:gd name="T6" fmla="*/ 0 w 18"/>
                <a:gd name="T7" fmla="*/ 23 h 35"/>
                <a:gd name="T8" fmla="*/ 9 w 18"/>
                <a:gd name="T9" fmla="*/ 35 h 35"/>
                <a:gd name="T10" fmla="*/ 18 w 18"/>
                <a:gd name="T11" fmla="*/ 19 h 35"/>
                <a:gd name="T12" fmla="*/ 9 w 18"/>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8" h="35">
                  <a:moveTo>
                    <a:pt x="9" y="0"/>
                  </a:moveTo>
                  <a:cubicBezTo>
                    <a:pt x="6" y="0"/>
                    <a:pt x="2" y="5"/>
                    <a:pt x="0" y="11"/>
                  </a:cubicBezTo>
                  <a:cubicBezTo>
                    <a:pt x="1" y="13"/>
                    <a:pt x="1" y="14"/>
                    <a:pt x="1" y="16"/>
                  </a:cubicBezTo>
                  <a:cubicBezTo>
                    <a:pt x="1" y="19"/>
                    <a:pt x="1" y="21"/>
                    <a:pt x="0" y="23"/>
                  </a:cubicBezTo>
                  <a:cubicBezTo>
                    <a:pt x="1" y="30"/>
                    <a:pt x="4" y="35"/>
                    <a:pt x="9" y="35"/>
                  </a:cubicBezTo>
                  <a:cubicBezTo>
                    <a:pt x="14" y="35"/>
                    <a:pt x="18" y="28"/>
                    <a:pt x="18" y="19"/>
                  </a:cubicBezTo>
                  <a:cubicBezTo>
                    <a:pt x="18" y="10"/>
                    <a:pt x="13" y="0"/>
                    <a:pt x="9" y="0"/>
                  </a:cubicBezTo>
                </a:path>
              </a:pathLst>
            </a:custGeom>
            <a:solidFill>
              <a:srgbClr val="3486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0" name="Freeform 33"/>
            <p:cNvSpPr>
              <a:spLocks/>
            </p:cNvSpPr>
            <p:nvPr/>
          </p:nvSpPr>
          <p:spPr bwMode="auto">
            <a:xfrm>
              <a:off x="10963548" y="5308380"/>
              <a:ext cx="196850" cy="146050"/>
            </a:xfrm>
            <a:custGeom>
              <a:avLst/>
              <a:gdLst>
                <a:gd name="T0" fmla="*/ 66 w 66"/>
                <a:gd name="T1" fmla="*/ 27 h 49"/>
                <a:gd name="T2" fmla="*/ 33 w 66"/>
                <a:gd name="T3" fmla="*/ 49 h 49"/>
                <a:gd name="T4" fmla="*/ 0 w 66"/>
                <a:gd name="T5" fmla="*/ 27 h 49"/>
                <a:gd name="T6" fmla="*/ 33 w 66"/>
                <a:gd name="T7" fmla="*/ 0 h 49"/>
                <a:gd name="T8" fmla="*/ 66 w 66"/>
                <a:gd name="T9" fmla="*/ 27 h 49"/>
              </a:gdLst>
              <a:ahLst/>
              <a:cxnLst>
                <a:cxn ang="0">
                  <a:pos x="T0" y="T1"/>
                </a:cxn>
                <a:cxn ang="0">
                  <a:pos x="T2" y="T3"/>
                </a:cxn>
                <a:cxn ang="0">
                  <a:pos x="T4" y="T5"/>
                </a:cxn>
                <a:cxn ang="0">
                  <a:pos x="T6" y="T7"/>
                </a:cxn>
                <a:cxn ang="0">
                  <a:pos x="T8" y="T9"/>
                </a:cxn>
              </a:cxnLst>
              <a:rect l="0" t="0" r="r" b="b"/>
              <a:pathLst>
                <a:path w="66" h="49">
                  <a:moveTo>
                    <a:pt x="66" y="27"/>
                  </a:moveTo>
                  <a:cubicBezTo>
                    <a:pt x="66" y="39"/>
                    <a:pt x="52" y="49"/>
                    <a:pt x="33" y="49"/>
                  </a:cubicBezTo>
                  <a:cubicBezTo>
                    <a:pt x="15" y="49"/>
                    <a:pt x="0" y="39"/>
                    <a:pt x="0" y="27"/>
                  </a:cubicBezTo>
                  <a:cubicBezTo>
                    <a:pt x="0" y="15"/>
                    <a:pt x="19" y="0"/>
                    <a:pt x="33" y="0"/>
                  </a:cubicBezTo>
                  <a:cubicBezTo>
                    <a:pt x="48" y="0"/>
                    <a:pt x="66" y="15"/>
                    <a:pt x="66" y="27"/>
                  </a:cubicBezTo>
                </a:path>
              </a:pathLst>
            </a:custGeom>
            <a:solidFill>
              <a:srgbClr val="2E78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1" name="Freeform 34"/>
            <p:cNvSpPr>
              <a:spLocks/>
            </p:cNvSpPr>
            <p:nvPr/>
          </p:nvSpPr>
          <p:spPr bwMode="auto">
            <a:xfrm>
              <a:off x="11023873" y="5314730"/>
              <a:ext cx="76200" cy="136525"/>
            </a:xfrm>
            <a:custGeom>
              <a:avLst/>
              <a:gdLst>
                <a:gd name="T0" fmla="*/ 13 w 26"/>
                <a:gd name="T1" fmla="*/ 0 h 46"/>
                <a:gd name="T2" fmla="*/ 0 w 26"/>
                <a:gd name="T3" fmla="*/ 25 h 46"/>
                <a:gd name="T4" fmla="*/ 13 w 26"/>
                <a:gd name="T5" fmla="*/ 46 h 46"/>
                <a:gd name="T6" fmla="*/ 26 w 26"/>
                <a:gd name="T7" fmla="*/ 25 h 46"/>
                <a:gd name="T8" fmla="*/ 13 w 26"/>
                <a:gd name="T9" fmla="*/ 0 h 46"/>
              </a:gdLst>
              <a:ahLst/>
              <a:cxnLst>
                <a:cxn ang="0">
                  <a:pos x="T0" y="T1"/>
                </a:cxn>
                <a:cxn ang="0">
                  <a:pos x="T2" y="T3"/>
                </a:cxn>
                <a:cxn ang="0">
                  <a:pos x="T4" y="T5"/>
                </a:cxn>
                <a:cxn ang="0">
                  <a:pos x="T6" y="T7"/>
                </a:cxn>
                <a:cxn ang="0">
                  <a:pos x="T8" y="T9"/>
                </a:cxn>
              </a:cxnLst>
              <a:rect l="0" t="0" r="r" b="b"/>
              <a:pathLst>
                <a:path w="26" h="46">
                  <a:moveTo>
                    <a:pt x="13" y="0"/>
                  </a:moveTo>
                  <a:cubicBezTo>
                    <a:pt x="8" y="0"/>
                    <a:pt x="0" y="13"/>
                    <a:pt x="0" y="25"/>
                  </a:cubicBezTo>
                  <a:cubicBezTo>
                    <a:pt x="0" y="37"/>
                    <a:pt x="6" y="46"/>
                    <a:pt x="13" y="46"/>
                  </a:cubicBezTo>
                  <a:cubicBezTo>
                    <a:pt x="20" y="46"/>
                    <a:pt x="26" y="37"/>
                    <a:pt x="26" y="25"/>
                  </a:cubicBezTo>
                  <a:cubicBezTo>
                    <a:pt x="26" y="13"/>
                    <a:pt x="19" y="0"/>
                    <a:pt x="13" y="0"/>
                  </a:cubicBezTo>
                </a:path>
              </a:pathLst>
            </a:custGeom>
            <a:solidFill>
              <a:srgbClr val="3486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2" name="Freeform 35"/>
            <p:cNvSpPr>
              <a:spLocks/>
            </p:cNvSpPr>
            <p:nvPr/>
          </p:nvSpPr>
          <p:spPr bwMode="auto">
            <a:xfrm>
              <a:off x="11412811" y="5330605"/>
              <a:ext cx="168275" cy="123825"/>
            </a:xfrm>
            <a:custGeom>
              <a:avLst/>
              <a:gdLst>
                <a:gd name="T0" fmla="*/ 56 w 56"/>
                <a:gd name="T1" fmla="*/ 23 h 42"/>
                <a:gd name="T2" fmla="*/ 28 w 56"/>
                <a:gd name="T3" fmla="*/ 42 h 42"/>
                <a:gd name="T4" fmla="*/ 0 w 56"/>
                <a:gd name="T5" fmla="*/ 23 h 42"/>
                <a:gd name="T6" fmla="*/ 28 w 56"/>
                <a:gd name="T7" fmla="*/ 0 h 42"/>
                <a:gd name="T8" fmla="*/ 56 w 56"/>
                <a:gd name="T9" fmla="*/ 23 h 42"/>
              </a:gdLst>
              <a:ahLst/>
              <a:cxnLst>
                <a:cxn ang="0">
                  <a:pos x="T0" y="T1"/>
                </a:cxn>
                <a:cxn ang="0">
                  <a:pos x="T2" y="T3"/>
                </a:cxn>
                <a:cxn ang="0">
                  <a:pos x="T4" y="T5"/>
                </a:cxn>
                <a:cxn ang="0">
                  <a:pos x="T6" y="T7"/>
                </a:cxn>
                <a:cxn ang="0">
                  <a:pos x="T8" y="T9"/>
                </a:cxn>
              </a:cxnLst>
              <a:rect l="0" t="0" r="r" b="b"/>
              <a:pathLst>
                <a:path w="56" h="42">
                  <a:moveTo>
                    <a:pt x="56" y="23"/>
                  </a:moveTo>
                  <a:cubicBezTo>
                    <a:pt x="56" y="34"/>
                    <a:pt x="44" y="42"/>
                    <a:pt x="28" y="42"/>
                  </a:cubicBezTo>
                  <a:cubicBezTo>
                    <a:pt x="13" y="42"/>
                    <a:pt x="0" y="34"/>
                    <a:pt x="0" y="23"/>
                  </a:cubicBezTo>
                  <a:cubicBezTo>
                    <a:pt x="0" y="13"/>
                    <a:pt x="16" y="0"/>
                    <a:pt x="28" y="0"/>
                  </a:cubicBezTo>
                  <a:cubicBezTo>
                    <a:pt x="41" y="0"/>
                    <a:pt x="56" y="13"/>
                    <a:pt x="56" y="23"/>
                  </a:cubicBezTo>
                </a:path>
              </a:pathLst>
            </a:custGeom>
            <a:solidFill>
              <a:srgbClr val="2E78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3" name="Freeform 36"/>
            <p:cNvSpPr>
              <a:spLocks/>
            </p:cNvSpPr>
            <p:nvPr/>
          </p:nvSpPr>
          <p:spPr bwMode="auto">
            <a:xfrm>
              <a:off x="11463611" y="5335367"/>
              <a:ext cx="66675" cy="115887"/>
            </a:xfrm>
            <a:custGeom>
              <a:avLst/>
              <a:gdLst>
                <a:gd name="T0" fmla="*/ 11 w 22"/>
                <a:gd name="T1" fmla="*/ 0 h 39"/>
                <a:gd name="T2" fmla="*/ 0 w 22"/>
                <a:gd name="T3" fmla="*/ 21 h 39"/>
                <a:gd name="T4" fmla="*/ 11 w 22"/>
                <a:gd name="T5" fmla="*/ 39 h 39"/>
                <a:gd name="T6" fmla="*/ 22 w 22"/>
                <a:gd name="T7" fmla="*/ 21 h 39"/>
                <a:gd name="T8" fmla="*/ 11 w 22"/>
                <a:gd name="T9" fmla="*/ 0 h 39"/>
              </a:gdLst>
              <a:ahLst/>
              <a:cxnLst>
                <a:cxn ang="0">
                  <a:pos x="T0" y="T1"/>
                </a:cxn>
                <a:cxn ang="0">
                  <a:pos x="T2" y="T3"/>
                </a:cxn>
                <a:cxn ang="0">
                  <a:pos x="T4" y="T5"/>
                </a:cxn>
                <a:cxn ang="0">
                  <a:pos x="T6" y="T7"/>
                </a:cxn>
                <a:cxn ang="0">
                  <a:pos x="T8" y="T9"/>
                </a:cxn>
              </a:cxnLst>
              <a:rect l="0" t="0" r="r" b="b"/>
              <a:pathLst>
                <a:path w="22" h="39">
                  <a:moveTo>
                    <a:pt x="11" y="0"/>
                  </a:moveTo>
                  <a:cubicBezTo>
                    <a:pt x="6" y="0"/>
                    <a:pt x="0" y="11"/>
                    <a:pt x="0" y="21"/>
                  </a:cubicBezTo>
                  <a:cubicBezTo>
                    <a:pt x="0" y="31"/>
                    <a:pt x="5" y="39"/>
                    <a:pt x="11" y="39"/>
                  </a:cubicBezTo>
                  <a:cubicBezTo>
                    <a:pt x="17" y="39"/>
                    <a:pt x="22" y="31"/>
                    <a:pt x="22" y="21"/>
                  </a:cubicBezTo>
                  <a:cubicBezTo>
                    <a:pt x="22" y="11"/>
                    <a:pt x="16" y="0"/>
                    <a:pt x="11" y="0"/>
                  </a:cubicBezTo>
                </a:path>
              </a:pathLst>
            </a:custGeom>
            <a:solidFill>
              <a:srgbClr val="3486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4" name="Freeform 37"/>
            <p:cNvSpPr>
              <a:spLocks/>
            </p:cNvSpPr>
            <p:nvPr/>
          </p:nvSpPr>
          <p:spPr bwMode="auto">
            <a:xfrm>
              <a:off x="6520136" y="5332192"/>
              <a:ext cx="134938" cy="98425"/>
            </a:xfrm>
            <a:custGeom>
              <a:avLst/>
              <a:gdLst>
                <a:gd name="T0" fmla="*/ 45 w 45"/>
                <a:gd name="T1" fmla="*/ 18 h 33"/>
                <a:gd name="T2" fmla="*/ 22 w 45"/>
                <a:gd name="T3" fmla="*/ 33 h 33"/>
                <a:gd name="T4" fmla="*/ 0 w 45"/>
                <a:gd name="T5" fmla="*/ 18 h 33"/>
                <a:gd name="T6" fmla="*/ 22 w 45"/>
                <a:gd name="T7" fmla="*/ 0 h 33"/>
                <a:gd name="T8" fmla="*/ 45 w 45"/>
                <a:gd name="T9" fmla="*/ 18 h 33"/>
              </a:gdLst>
              <a:ahLst/>
              <a:cxnLst>
                <a:cxn ang="0">
                  <a:pos x="T0" y="T1"/>
                </a:cxn>
                <a:cxn ang="0">
                  <a:pos x="T2" y="T3"/>
                </a:cxn>
                <a:cxn ang="0">
                  <a:pos x="T4" y="T5"/>
                </a:cxn>
                <a:cxn ang="0">
                  <a:pos x="T6" y="T7"/>
                </a:cxn>
                <a:cxn ang="0">
                  <a:pos x="T8" y="T9"/>
                </a:cxn>
              </a:cxnLst>
              <a:rect l="0" t="0" r="r" b="b"/>
              <a:pathLst>
                <a:path w="45" h="33">
                  <a:moveTo>
                    <a:pt x="45" y="18"/>
                  </a:moveTo>
                  <a:cubicBezTo>
                    <a:pt x="45" y="26"/>
                    <a:pt x="35" y="33"/>
                    <a:pt x="22" y="33"/>
                  </a:cubicBezTo>
                  <a:cubicBezTo>
                    <a:pt x="10" y="33"/>
                    <a:pt x="0" y="26"/>
                    <a:pt x="0" y="18"/>
                  </a:cubicBezTo>
                  <a:cubicBezTo>
                    <a:pt x="0" y="10"/>
                    <a:pt x="13" y="0"/>
                    <a:pt x="22" y="0"/>
                  </a:cubicBezTo>
                  <a:cubicBezTo>
                    <a:pt x="32" y="0"/>
                    <a:pt x="45" y="10"/>
                    <a:pt x="45" y="18"/>
                  </a:cubicBezTo>
                </a:path>
              </a:pathLst>
            </a:custGeom>
            <a:solidFill>
              <a:srgbClr val="2E78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5" name="Freeform 38"/>
            <p:cNvSpPr>
              <a:spLocks/>
            </p:cNvSpPr>
            <p:nvPr/>
          </p:nvSpPr>
          <p:spPr bwMode="auto">
            <a:xfrm>
              <a:off x="6562998" y="5335367"/>
              <a:ext cx="49213" cy="92075"/>
            </a:xfrm>
            <a:custGeom>
              <a:avLst/>
              <a:gdLst>
                <a:gd name="T0" fmla="*/ 8 w 17"/>
                <a:gd name="T1" fmla="*/ 0 h 31"/>
                <a:gd name="T2" fmla="*/ 0 w 17"/>
                <a:gd name="T3" fmla="*/ 17 h 31"/>
                <a:gd name="T4" fmla="*/ 8 w 17"/>
                <a:gd name="T5" fmla="*/ 31 h 31"/>
                <a:gd name="T6" fmla="*/ 17 w 17"/>
                <a:gd name="T7" fmla="*/ 17 h 31"/>
                <a:gd name="T8" fmla="*/ 8 w 17"/>
                <a:gd name="T9" fmla="*/ 0 h 31"/>
              </a:gdLst>
              <a:ahLst/>
              <a:cxnLst>
                <a:cxn ang="0">
                  <a:pos x="T0" y="T1"/>
                </a:cxn>
                <a:cxn ang="0">
                  <a:pos x="T2" y="T3"/>
                </a:cxn>
                <a:cxn ang="0">
                  <a:pos x="T4" y="T5"/>
                </a:cxn>
                <a:cxn ang="0">
                  <a:pos x="T6" y="T7"/>
                </a:cxn>
                <a:cxn ang="0">
                  <a:pos x="T8" y="T9"/>
                </a:cxn>
              </a:cxnLst>
              <a:rect l="0" t="0" r="r" b="b"/>
              <a:pathLst>
                <a:path w="17" h="31">
                  <a:moveTo>
                    <a:pt x="8" y="0"/>
                  </a:moveTo>
                  <a:cubicBezTo>
                    <a:pt x="5" y="0"/>
                    <a:pt x="0" y="9"/>
                    <a:pt x="0" y="17"/>
                  </a:cubicBezTo>
                  <a:cubicBezTo>
                    <a:pt x="0" y="25"/>
                    <a:pt x="4" y="31"/>
                    <a:pt x="8" y="31"/>
                  </a:cubicBezTo>
                  <a:cubicBezTo>
                    <a:pt x="13" y="31"/>
                    <a:pt x="17" y="25"/>
                    <a:pt x="17" y="17"/>
                  </a:cubicBezTo>
                  <a:cubicBezTo>
                    <a:pt x="17" y="9"/>
                    <a:pt x="12" y="0"/>
                    <a:pt x="8" y="0"/>
                  </a:cubicBezTo>
                </a:path>
              </a:pathLst>
            </a:custGeom>
            <a:solidFill>
              <a:srgbClr val="3486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6" name="Rectangle 39"/>
            <p:cNvSpPr>
              <a:spLocks noChangeArrowheads="1"/>
            </p:cNvSpPr>
            <p:nvPr/>
          </p:nvSpPr>
          <p:spPr bwMode="auto">
            <a:xfrm>
              <a:off x="6740798" y="5109942"/>
              <a:ext cx="41275" cy="312737"/>
            </a:xfrm>
            <a:prstGeom prst="rect">
              <a:avLst/>
            </a:prstGeom>
            <a:solidFill>
              <a:srgbClr val="8F602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7" name="Rectangle 40"/>
            <p:cNvSpPr>
              <a:spLocks noChangeArrowheads="1"/>
            </p:cNvSpPr>
            <p:nvPr/>
          </p:nvSpPr>
          <p:spPr bwMode="auto">
            <a:xfrm>
              <a:off x="6740798" y="5109942"/>
              <a:ext cx="41275"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8" name="Freeform 41"/>
            <p:cNvSpPr>
              <a:spLocks/>
            </p:cNvSpPr>
            <p:nvPr/>
          </p:nvSpPr>
          <p:spPr bwMode="auto">
            <a:xfrm>
              <a:off x="6597923" y="4705130"/>
              <a:ext cx="328613" cy="544512"/>
            </a:xfrm>
            <a:custGeom>
              <a:avLst/>
              <a:gdLst>
                <a:gd name="T0" fmla="*/ 110 w 110"/>
                <a:gd name="T1" fmla="*/ 118 h 183"/>
                <a:gd name="T2" fmla="*/ 55 w 110"/>
                <a:gd name="T3" fmla="*/ 183 h 183"/>
                <a:gd name="T4" fmla="*/ 0 w 110"/>
                <a:gd name="T5" fmla="*/ 118 h 183"/>
                <a:gd name="T6" fmla="*/ 55 w 110"/>
                <a:gd name="T7" fmla="*/ 0 h 183"/>
                <a:gd name="T8" fmla="*/ 110 w 110"/>
                <a:gd name="T9" fmla="*/ 118 h 183"/>
              </a:gdLst>
              <a:ahLst/>
              <a:cxnLst>
                <a:cxn ang="0">
                  <a:pos x="T0" y="T1"/>
                </a:cxn>
                <a:cxn ang="0">
                  <a:pos x="T2" y="T3"/>
                </a:cxn>
                <a:cxn ang="0">
                  <a:pos x="T4" y="T5"/>
                </a:cxn>
                <a:cxn ang="0">
                  <a:pos x="T6" y="T7"/>
                </a:cxn>
                <a:cxn ang="0">
                  <a:pos x="T8" y="T9"/>
                </a:cxn>
              </a:cxnLst>
              <a:rect l="0" t="0" r="r" b="b"/>
              <a:pathLst>
                <a:path w="110" h="183">
                  <a:moveTo>
                    <a:pt x="110" y="118"/>
                  </a:moveTo>
                  <a:cubicBezTo>
                    <a:pt x="110" y="154"/>
                    <a:pt x="86" y="183"/>
                    <a:pt x="55" y="183"/>
                  </a:cubicBezTo>
                  <a:cubicBezTo>
                    <a:pt x="25" y="183"/>
                    <a:pt x="0" y="154"/>
                    <a:pt x="0" y="118"/>
                  </a:cubicBezTo>
                  <a:cubicBezTo>
                    <a:pt x="0" y="82"/>
                    <a:pt x="31" y="0"/>
                    <a:pt x="55" y="0"/>
                  </a:cubicBezTo>
                  <a:cubicBezTo>
                    <a:pt x="79" y="0"/>
                    <a:pt x="110" y="82"/>
                    <a:pt x="110" y="118"/>
                  </a:cubicBezTo>
                </a:path>
              </a:pathLst>
            </a:custGeom>
            <a:solidFill>
              <a:srgbClr val="76B8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9" name="Freeform 42"/>
            <p:cNvSpPr>
              <a:spLocks/>
            </p:cNvSpPr>
            <p:nvPr/>
          </p:nvSpPr>
          <p:spPr bwMode="auto">
            <a:xfrm>
              <a:off x="6699523" y="4722592"/>
              <a:ext cx="125413" cy="517525"/>
            </a:xfrm>
            <a:custGeom>
              <a:avLst/>
              <a:gdLst>
                <a:gd name="T0" fmla="*/ 21 w 42"/>
                <a:gd name="T1" fmla="*/ 0 h 174"/>
                <a:gd name="T2" fmla="*/ 0 w 42"/>
                <a:gd name="T3" fmla="*/ 112 h 174"/>
                <a:gd name="T4" fmla="*/ 21 w 42"/>
                <a:gd name="T5" fmla="*/ 174 h 174"/>
                <a:gd name="T6" fmla="*/ 42 w 42"/>
                <a:gd name="T7" fmla="*/ 112 h 174"/>
                <a:gd name="T8" fmla="*/ 21 w 42"/>
                <a:gd name="T9" fmla="*/ 0 h 174"/>
              </a:gdLst>
              <a:ahLst/>
              <a:cxnLst>
                <a:cxn ang="0">
                  <a:pos x="T0" y="T1"/>
                </a:cxn>
                <a:cxn ang="0">
                  <a:pos x="T2" y="T3"/>
                </a:cxn>
                <a:cxn ang="0">
                  <a:pos x="T4" y="T5"/>
                </a:cxn>
                <a:cxn ang="0">
                  <a:pos x="T6" y="T7"/>
                </a:cxn>
                <a:cxn ang="0">
                  <a:pos x="T8" y="T9"/>
                </a:cxn>
              </a:cxnLst>
              <a:rect l="0" t="0" r="r" b="b"/>
              <a:pathLst>
                <a:path w="42" h="174">
                  <a:moveTo>
                    <a:pt x="21" y="0"/>
                  </a:moveTo>
                  <a:cubicBezTo>
                    <a:pt x="12" y="0"/>
                    <a:pt x="0" y="78"/>
                    <a:pt x="0" y="112"/>
                  </a:cubicBezTo>
                  <a:cubicBezTo>
                    <a:pt x="0" y="146"/>
                    <a:pt x="9" y="174"/>
                    <a:pt x="21" y="174"/>
                  </a:cubicBezTo>
                  <a:cubicBezTo>
                    <a:pt x="33" y="174"/>
                    <a:pt x="42" y="146"/>
                    <a:pt x="42" y="112"/>
                  </a:cubicBezTo>
                  <a:cubicBezTo>
                    <a:pt x="42" y="78"/>
                    <a:pt x="30" y="0"/>
                    <a:pt x="21" y="0"/>
                  </a:cubicBezTo>
                </a:path>
              </a:pathLst>
            </a:custGeom>
            <a:solidFill>
              <a:srgbClr val="83C8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0" name="Rectangle 43"/>
            <p:cNvSpPr>
              <a:spLocks noChangeArrowheads="1"/>
            </p:cNvSpPr>
            <p:nvPr/>
          </p:nvSpPr>
          <p:spPr bwMode="auto">
            <a:xfrm>
              <a:off x="6081986" y="5398867"/>
              <a:ext cx="5595938" cy="88900"/>
            </a:xfrm>
            <a:prstGeom prst="rect">
              <a:avLst/>
            </a:prstGeom>
            <a:solidFill>
              <a:srgbClr val="90C1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1" name="Rectangle 44"/>
            <p:cNvSpPr>
              <a:spLocks noChangeArrowheads="1"/>
            </p:cNvSpPr>
            <p:nvPr/>
          </p:nvSpPr>
          <p:spPr bwMode="auto">
            <a:xfrm>
              <a:off x="7193236" y="4297142"/>
              <a:ext cx="3373438" cy="90487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2" name="Rectangle 45"/>
            <p:cNvSpPr>
              <a:spLocks noChangeArrowheads="1"/>
            </p:cNvSpPr>
            <p:nvPr/>
          </p:nvSpPr>
          <p:spPr bwMode="auto">
            <a:xfrm>
              <a:off x="7193236" y="4297142"/>
              <a:ext cx="3373438"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3" name="Freeform 46"/>
            <p:cNvSpPr>
              <a:spLocks noEditPoints="1"/>
            </p:cNvSpPr>
            <p:nvPr/>
          </p:nvSpPr>
          <p:spPr bwMode="auto">
            <a:xfrm>
              <a:off x="7193236" y="4435255"/>
              <a:ext cx="3373438" cy="22225"/>
            </a:xfrm>
            <a:custGeom>
              <a:avLst/>
              <a:gdLst>
                <a:gd name="T0" fmla="*/ 708 w 2125"/>
                <a:gd name="T1" fmla="*/ 0 h 14"/>
                <a:gd name="T2" fmla="*/ 0 w 2125"/>
                <a:gd name="T3" fmla="*/ 0 h 14"/>
                <a:gd name="T4" fmla="*/ 0 w 2125"/>
                <a:gd name="T5" fmla="*/ 14 h 14"/>
                <a:gd name="T6" fmla="*/ 708 w 2125"/>
                <a:gd name="T7" fmla="*/ 14 h 14"/>
                <a:gd name="T8" fmla="*/ 708 w 2125"/>
                <a:gd name="T9" fmla="*/ 0 h 14"/>
                <a:gd name="T10" fmla="*/ 2125 w 2125"/>
                <a:gd name="T11" fmla="*/ 0 h 14"/>
                <a:gd name="T12" fmla="*/ 1418 w 2125"/>
                <a:gd name="T13" fmla="*/ 0 h 14"/>
                <a:gd name="T14" fmla="*/ 1418 w 2125"/>
                <a:gd name="T15" fmla="*/ 14 h 14"/>
                <a:gd name="T16" fmla="*/ 2125 w 2125"/>
                <a:gd name="T17" fmla="*/ 14 h 14"/>
                <a:gd name="T18" fmla="*/ 2125 w 2125"/>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5" h="14">
                  <a:moveTo>
                    <a:pt x="708" y="0"/>
                  </a:moveTo>
                  <a:lnTo>
                    <a:pt x="0" y="0"/>
                  </a:lnTo>
                  <a:lnTo>
                    <a:pt x="0" y="14"/>
                  </a:lnTo>
                  <a:lnTo>
                    <a:pt x="708" y="14"/>
                  </a:lnTo>
                  <a:lnTo>
                    <a:pt x="708" y="0"/>
                  </a:lnTo>
                  <a:close/>
                  <a:moveTo>
                    <a:pt x="2125" y="0"/>
                  </a:moveTo>
                  <a:lnTo>
                    <a:pt x="1418" y="0"/>
                  </a:lnTo>
                  <a:lnTo>
                    <a:pt x="1418" y="14"/>
                  </a:lnTo>
                  <a:lnTo>
                    <a:pt x="2125" y="14"/>
                  </a:lnTo>
                  <a:lnTo>
                    <a:pt x="2125" y="0"/>
                  </a:lnTo>
                  <a:close/>
                </a:path>
              </a:pathLst>
            </a:custGeom>
            <a:solidFill>
              <a:srgbClr val="A34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4" name="Freeform 47"/>
            <p:cNvSpPr>
              <a:spLocks noEditPoints="1"/>
            </p:cNvSpPr>
            <p:nvPr/>
          </p:nvSpPr>
          <p:spPr bwMode="auto">
            <a:xfrm>
              <a:off x="7193236" y="4435255"/>
              <a:ext cx="3373438" cy="22225"/>
            </a:xfrm>
            <a:custGeom>
              <a:avLst/>
              <a:gdLst>
                <a:gd name="T0" fmla="*/ 708 w 2125"/>
                <a:gd name="T1" fmla="*/ 0 h 14"/>
                <a:gd name="T2" fmla="*/ 0 w 2125"/>
                <a:gd name="T3" fmla="*/ 0 h 14"/>
                <a:gd name="T4" fmla="*/ 0 w 2125"/>
                <a:gd name="T5" fmla="*/ 14 h 14"/>
                <a:gd name="T6" fmla="*/ 708 w 2125"/>
                <a:gd name="T7" fmla="*/ 14 h 14"/>
                <a:gd name="T8" fmla="*/ 708 w 2125"/>
                <a:gd name="T9" fmla="*/ 0 h 14"/>
                <a:gd name="T10" fmla="*/ 2125 w 2125"/>
                <a:gd name="T11" fmla="*/ 0 h 14"/>
                <a:gd name="T12" fmla="*/ 1418 w 2125"/>
                <a:gd name="T13" fmla="*/ 0 h 14"/>
                <a:gd name="T14" fmla="*/ 1418 w 2125"/>
                <a:gd name="T15" fmla="*/ 14 h 14"/>
                <a:gd name="T16" fmla="*/ 2125 w 2125"/>
                <a:gd name="T17" fmla="*/ 14 h 14"/>
                <a:gd name="T18" fmla="*/ 2125 w 2125"/>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5" h="14">
                  <a:moveTo>
                    <a:pt x="708" y="0"/>
                  </a:moveTo>
                  <a:lnTo>
                    <a:pt x="0" y="0"/>
                  </a:lnTo>
                  <a:lnTo>
                    <a:pt x="0" y="14"/>
                  </a:lnTo>
                  <a:lnTo>
                    <a:pt x="708" y="14"/>
                  </a:lnTo>
                  <a:lnTo>
                    <a:pt x="708" y="0"/>
                  </a:lnTo>
                  <a:moveTo>
                    <a:pt x="2125" y="0"/>
                  </a:moveTo>
                  <a:lnTo>
                    <a:pt x="1418" y="0"/>
                  </a:lnTo>
                  <a:lnTo>
                    <a:pt x="1418" y="14"/>
                  </a:lnTo>
                  <a:lnTo>
                    <a:pt x="2125" y="14"/>
                  </a:lnTo>
                  <a:lnTo>
                    <a:pt x="212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5" name="Rectangle 48"/>
            <p:cNvSpPr>
              <a:spLocks noChangeArrowheads="1"/>
            </p:cNvSpPr>
            <p:nvPr/>
          </p:nvSpPr>
          <p:spPr bwMode="auto">
            <a:xfrm>
              <a:off x="7050361" y="4341592"/>
              <a:ext cx="3659188" cy="93662"/>
            </a:xfrm>
            <a:prstGeom prst="rect">
              <a:avLst/>
            </a:prstGeom>
            <a:solidFill>
              <a:srgbClr val="784E2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6" name="Rectangle 49"/>
            <p:cNvSpPr>
              <a:spLocks noChangeArrowheads="1"/>
            </p:cNvSpPr>
            <p:nvPr/>
          </p:nvSpPr>
          <p:spPr bwMode="auto">
            <a:xfrm>
              <a:off x="7050361" y="4341592"/>
              <a:ext cx="3659188"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7" name="Freeform 50"/>
            <p:cNvSpPr>
              <a:spLocks/>
            </p:cNvSpPr>
            <p:nvPr/>
          </p:nvSpPr>
          <p:spPr bwMode="auto">
            <a:xfrm>
              <a:off x="7050361" y="3728817"/>
              <a:ext cx="3659188" cy="612775"/>
            </a:xfrm>
            <a:custGeom>
              <a:avLst/>
              <a:gdLst>
                <a:gd name="T0" fmla="*/ 2144 w 2305"/>
                <a:gd name="T1" fmla="*/ 0 h 386"/>
                <a:gd name="T2" fmla="*/ 1153 w 2305"/>
                <a:gd name="T3" fmla="*/ 0 h 386"/>
                <a:gd name="T4" fmla="*/ 162 w 2305"/>
                <a:gd name="T5" fmla="*/ 0 h 386"/>
                <a:gd name="T6" fmla="*/ 0 w 2305"/>
                <a:gd name="T7" fmla="*/ 386 h 386"/>
                <a:gd name="T8" fmla="*/ 1153 w 2305"/>
                <a:gd name="T9" fmla="*/ 386 h 386"/>
                <a:gd name="T10" fmla="*/ 2305 w 2305"/>
                <a:gd name="T11" fmla="*/ 386 h 386"/>
                <a:gd name="T12" fmla="*/ 2144 w 2305"/>
                <a:gd name="T13" fmla="*/ 0 h 386"/>
              </a:gdLst>
              <a:ahLst/>
              <a:cxnLst>
                <a:cxn ang="0">
                  <a:pos x="T0" y="T1"/>
                </a:cxn>
                <a:cxn ang="0">
                  <a:pos x="T2" y="T3"/>
                </a:cxn>
                <a:cxn ang="0">
                  <a:pos x="T4" y="T5"/>
                </a:cxn>
                <a:cxn ang="0">
                  <a:pos x="T6" y="T7"/>
                </a:cxn>
                <a:cxn ang="0">
                  <a:pos x="T8" y="T9"/>
                </a:cxn>
                <a:cxn ang="0">
                  <a:pos x="T10" y="T11"/>
                </a:cxn>
                <a:cxn ang="0">
                  <a:pos x="T12" y="T13"/>
                </a:cxn>
              </a:cxnLst>
              <a:rect l="0" t="0" r="r" b="b"/>
              <a:pathLst>
                <a:path w="2305" h="386">
                  <a:moveTo>
                    <a:pt x="2144" y="0"/>
                  </a:moveTo>
                  <a:lnTo>
                    <a:pt x="1153" y="0"/>
                  </a:lnTo>
                  <a:lnTo>
                    <a:pt x="162" y="0"/>
                  </a:lnTo>
                  <a:lnTo>
                    <a:pt x="0" y="386"/>
                  </a:lnTo>
                  <a:lnTo>
                    <a:pt x="1153" y="386"/>
                  </a:lnTo>
                  <a:lnTo>
                    <a:pt x="2305" y="386"/>
                  </a:lnTo>
                  <a:lnTo>
                    <a:pt x="2144" y="0"/>
                  </a:lnTo>
                  <a:close/>
                </a:path>
              </a:pathLst>
            </a:custGeom>
            <a:solidFill>
              <a:srgbClr val="DB90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8" name="Freeform 51"/>
            <p:cNvSpPr>
              <a:spLocks/>
            </p:cNvSpPr>
            <p:nvPr/>
          </p:nvSpPr>
          <p:spPr bwMode="auto">
            <a:xfrm>
              <a:off x="7050361" y="3728817"/>
              <a:ext cx="3659188" cy="612775"/>
            </a:xfrm>
            <a:custGeom>
              <a:avLst/>
              <a:gdLst>
                <a:gd name="T0" fmla="*/ 2144 w 2305"/>
                <a:gd name="T1" fmla="*/ 0 h 386"/>
                <a:gd name="T2" fmla="*/ 1153 w 2305"/>
                <a:gd name="T3" fmla="*/ 0 h 386"/>
                <a:gd name="T4" fmla="*/ 162 w 2305"/>
                <a:gd name="T5" fmla="*/ 0 h 386"/>
                <a:gd name="T6" fmla="*/ 0 w 2305"/>
                <a:gd name="T7" fmla="*/ 386 h 386"/>
                <a:gd name="T8" fmla="*/ 1153 w 2305"/>
                <a:gd name="T9" fmla="*/ 386 h 386"/>
                <a:gd name="T10" fmla="*/ 2305 w 2305"/>
                <a:gd name="T11" fmla="*/ 386 h 386"/>
                <a:gd name="T12" fmla="*/ 2144 w 2305"/>
                <a:gd name="T13" fmla="*/ 0 h 386"/>
              </a:gdLst>
              <a:ahLst/>
              <a:cxnLst>
                <a:cxn ang="0">
                  <a:pos x="T0" y="T1"/>
                </a:cxn>
                <a:cxn ang="0">
                  <a:pos x="T2" y="T3"/>
                </a:cxn>
                <a:cxn ang="0">
                  <a:pos x="T4" y="T5"/>
                </a:cxn>
                <a:cxn ang="0">
                  <a:pos x="T6" y="T7"/>
                </a:cxn>
                <a:cxn ang="0">
                  <a:pos x="T8" y="T9"/>
                </a:cxn>
                <a:cxn ang="0">
                  <a:pos x="T10" y="T11"/>
                </a:cxn>
                <a:cxn ang="0">
                  <a:pos x="T12" y="T13"/>
                </a:cxn>
              </a:cxnLst>
              <a:rect l="0" t="0" r="r" b="b"/>
              <a:pathLst>
                <a:path w="2305" h="386">
                  <a:moveTo>
                    <a:pt x="2144" y="0"/>
                  </a:moveTo>
                  <a:lnTo>
                    <a:pt x="1153" y="0"/>
                  </a:lnTo>
                  <a:lnTo>
                    <a:pt x="162" y="0"/>
                  </a:lnTo>
                  <a:lnTo>
                    <a:pt x="0" y="386"/>
                  </a:lnTo>
                  <a:lnTo>
                    <a:pt x="1153" y="386"/>
                  </a:lnTo>
                  <a:lnTo>
                    <a:pt x="2305" y="386"/>
                  </a:lnTo>
                  <a:lnTo>
                    <a:pt x="214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9" name="Freeform 52"/>
            <p:cNvSpPr>
              <a:spLocks/>
            </p:cNvSpPr>
            <p:nvPr/>
          </p:nvSpPr>
          <p:spPr bwMode="auto">
            <a:xfrm>
              <a:off x="7307536" y="3728817"/>
              <a:ext cx="180975" cy="0"/>
            </a:xfrm>
            <a:custGeom>
              <a:avLst/>
              <a:gdLst>
                <a:gd name="T0" fmla="*/ 61 w 61"/>
                <a:gd name="T1" fmla="*/ 0 w 61"/>
                <a:gd name="T2" fmla="*/ 0 w 61"/>
                <a:gd name="T3" fmla="*/ 0 w 61"/>
                <a:gd name="T4" fmla="*/ 61 w 61"/>
                <a:gd name="T5" fmla="*/ 61 w 61"/>
              </a:gdLst>
              <a:ahLst/>
              <a:cxnLst>
                <a:cxn ang="0">
                  <a:pos x="T0" y="0"/>
                </a:cxn>
                <a:cxn ang="0">
                  <a:pos x="T1" y="0"/>
                </a:cxn>
                <a:cxn ang="0">
                  <a:pos x="T2" y="0"/>
                </a:cxn>
                <a:cxn ang="0">
                  <a:pos x="T3" y="0"/>
                </a:cxn>
                <a:cxn ang="0">
                  <a:pos x="T4" y="0"/>
                </a:cxn>
                <a:cxn ang="0">
                  <a:pos x="T5" y="0"/>
                </a:cxn>
              </a:cxnLst>
              <a:rect l="0" t="0" r="r" b="b"/>
              <a:pathLst>
                <a:path w="61">
                  <a:moveTo>
                    <a:pt x="61" y="0"/>
                  </a:moveTo>
                  <a:cubicBezTo>
                    <a:pt x="0" y="0"/>
                    <a:pt x="0" y="0"/>
                    <a:pt x="0" y="0"/>
                  </a:cubicBezTo>
                  <a:cubicBezTo>
                    <a:pt x="0" y="0"/>
                    <a:pt x="0" y="0"/>
                    <a:pt x="0" y="0"/>
                  </a:cubicBezTo>
                  <a:cubicBezTo>
                    <a:pt x="0" y="0"/>
                    <a:pt x="0" y="0"/>
                    <a:pt x="0" y="0"/>
                  </a:cubicBezTo>
                  <a:cubicBezTo>
                    <a:pt x="61" y="0"/>
                    <a:pt x="61" y="0"/>
                    <a:pt x="61" y="0"/>
                  </a:cubicBezTo>
                  <a:cubicBezTo>
                    <a:pt x="61" y="0"/>
                    <a:pt x="61" y="0"/>
                    <a:pt x="61" y="0"/>
                  </a:cubicBezTo>
                </a:path>
              </a:pathLst>
            </a:custGeom>
            <a:solidFill>
              <a:srgbClr val="F1ED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0" name="Freeform 53"/>
            <p:cNvSpPr>
              <a:spLocks/>
            </p:cNvSpPr>
            <p:nvPr/>
          </p:nvSpPr>
          <p:spPr bwMode="auto">
            <a:xfrm>
              <a:off x="7307536" y="3728817"/>
              <a:ext cx="180975" cy="104775"/>
            </a:xfrm>
            <a:custGeom>
              <a:avLst/>
              <a:gdLst>
                <a:gd name="T0" fmla="*/ 61 w 61"/>
                <a:gd name="T1" fmla="*/ 0 h 35"/>
                <a:gd name="T2" fmla="*/ 0 w 61"/>
                <a:gd name="T3" fmla="*/ 0 h 35"/>
                <a:gd name="T4" fmla="*/ 0 w 61"/>
                <a:gd name="T5" fmla="*/ 0 h 35"/>
                <a:gd name="T6" fmla="*/ 30 w 61"/>
                <a:gd name="T7" fmla="*/ 35 h 35"/>
                <a:gd name="T8" fmla="*/ 61 w 61"/>
                <a:gd name="T9" fmla="*/ 0 h 35"/>
              </a:gdLst>
              <a:ahLst/>
              <a:cxnLst>
                <a:cxn ang="0">
                  <a:pos x="T0" y="T1"/>
                </a:cxn>
                <a:cxn ang="0">
                  <a:pos x="T2" y="T3"/>
                </a:cxn>
                <a:cxn ang="0">
                  <a:pos x="T4" y="T5"/>
                </a:cxn>
                <a:cxn ang="0">
                  <a:pos x="T6" y="T7"/>
                </a:cxn>
                <a:cxn ang="0">
                  <a:pos x="T8" y="T9"/>
                </a:cxn>
              </a:cxnLst>
              <a:rect l="0" t="0" r="r" b="b"/>
              <a:pathLst>
                <a:path w="61" h="35">
                  <a:moveTo>
                    <a:pt x="61" y="0"/>
                  </a:moveTo>
                  <a:cubicBezTo>
                    <a:pt x="0" y="0"/>
                    <a:pt x="0" y="0"/>
                    <a:pt x="0" y="0"/>
                  </a:cubicBezTo>
                  <a:cubicBezTo>
                    <a:pt x="0" y="0"/>
                    <a:pt x="0" y="0"/>
                    <a:pt x="0" y="0"/>
                  </a:cubicBezTo>
                  <a:cubicBezTo>
                    <a:pt x="0" y="20"/>
                    <a:pt x="13" y="35"/>
                    <a:pt x="30" y="35"/>
                  </a:cubicBezTo>
                  <a:cubicBezTo>
                    <a:pt x="47" y="35"/>
                    <a:pt x="61" y="20"/>
                    <a:pt x="61" y="0"/>
                  </a:cubicBezTo>
                </a:path>
              </a:pathLst>
            </a:custGeom>
            <a:solidFill>
              <a:srgbClr val="D18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1" name="Freeform 54"/>
            <p:cNvSpPr>
              <a:spLocks/>
            </p:cNvSpPr>
            <p:nvPr/>
          </p:nvSpPr>
          <p:spPr bwMode="auto">
            <a:xfrm>
              <a:off x="7507561" y="3728817"/>
              <a:ext cx="180975" cy="104775"/>
            </a:xfrm>
            <a:custGeom>
              <a:avLst/>
              <a:gdLst>
                <a:gd name="T0" fmla="*/ 61 w 61"/>
                <a:gd name="T1" fmla="*/ 0 h 35"/>
                <a:gd name="T2" fmla="*/ 0 w 61"/>
                <a:gd name="T3" fmla="*/ 0 h 35"/>
                <a:gd name="T4" fmla="*/ 30 w 61"/>
                <a:gd name="T5" fmla="*/ 35 h 35"/>
                <a:gd name="T6" fmla="*/ 61 w 61"/>
                <a:gd name="T7" fmla="*/ 0 h 35"/>
              </a:gdLst>
              <a:ahLst/>
              <a:cxnLst>
                <a:cxn ang="0">
                  <a:pos x="T0" y="T1"/>
                </a:cxn>
                <a:cxn ang="0">
                  <a:pos x="T2" y="T3"/>
                </a:cxn>
                <a:cxn ang="0">
                  <a:pos x="T4" y="T5"/>
                </a:cxn>
                <a:cxn ang="0">
                  <a:pos x="T6" y="T7"/>
                </a:cxn>
              </a:cxnLst>
              <a:rect l="0" t="0" r="r" b="b"/>
              <a:pathLst>
                <a:path w="61" h="35">
                  <a:moveTo>
                    <a:pt x="61" y="0"/>
                  </a:moveTo>
                  <a:cubicBezTo>
                    <a:pt x="0" y="0"/>
                    <a:pt x="0" y="0"/>
                    <a:pt x="0" y="0"/>
                  </a:cubicBezTo>
                  <a:cubicBezTo>
                    <a:pt x="0" y="20"/>
                    <a:pt x="14" y="35"/>
                    <a:pt x="30" y="35"/>
                  </a:cubicBezTo>
                  <a:cubicBezTo>
                    <a:pt x="47" y="35"/>
                    <a:pt x="61" y="20"/>
                    <a:pt x="61" y="0"/>
                  </a:cubicBezTo>
                </a:path>
              </a:pathLst>
            </a:custGeom>
            <a:solidFill>
              <a:srgbClr val="D18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2" name="Freeform 55"/>
            <p:cNvSpPr>
              <a:spLocks/>
            </p:cNvSpPr>
            <p:nvPr/>
          </p:nvSpPr>
          <p:spPr bwMode="auto">
            <a:xfrm>
              <a:off x="7705998" y="3728817"/>
              <a:ext cx="182563" cy="104775"/>
            </a:xfrm>
            <a:custGeom>
              <a:avLst/>
              <a:gdLst>
                <a:gd name="T0" fmla="*/ 61 w 61"/>
                <a:gd name="T1" fmla="*/ 0 h 35"/>
                <a:gd name="T2" fmla="*/ 0 w 61"/>
                <a:gd name="T3" fmla="*/ 0 h 35"/>
                <a:gd name="T4" fmla="*/ 31 w 61"/>
                <a:gd name="T5" fmla="*/ 35 h 35"/>
                <a:gd name="T6" fmla="*/ 61 w 61"/>
                <a:gd name="T7" fmla="*/ 0 h 35"/>
              </a:gdLst>
              <a:ahLst/>
              <a:cxnLst>
                <a:cxn ang="0">
                  <a:pos x="T0" y="T1"/>
                </a:cxn>
                <a:cxn ang="0">
                  <a:pos x="T2" y="T3"/>
                </a:cxn>
                <a:cxn ang="0">
                  <a:pos x="T4" y="T5"/>
                </a:cxn>
                <a:cxn ang="0">
                  <a:pos x="T6" y="T7"/>
                </a:cxn>
              </a:cxnLst>
              <a:rect l="0" t="0" r="r" b="b"/>
              <a:pathLst>
                <a:path w="61" h="35">
                  <a:moveTo>
                    <a:pt x="61" y="0"/>
                  </a:moveTo>
                  <a:cubicBezTo>
                    <a:pt x="0" y="0"/>
                    <a:pt x="0" y="0"/>
                    <a:pt x="0" y="0"/>
                  </a:cubicBezTo>
                  <a:cubicBezTo>
                    <a:pt x="0" y="20"/>
                    <a:pt x="14" y="35"/>
                    <a:pt x="31" y="35"/>
                  </a:cubicBezTo>
                  <a:cubicBezTo>
                    <a:pt x="48" y="35"/>
                    <a:pt x="61" y="20"/>
                    <a:pt x="61" y="0"/>
                  </a:cubicBezTo>
                </a:path>
              </a:pathLst>
            </a:custGeom>
            <a:solidFill>
              <a:srgbClr val="D18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3" name="Freeform 56"/>
            <p:cNvSpPr>
              <a:spLocks/>
            </p:cNvSpPr>
            <p:nvPr/>
          </p:nvSpPr>
          <p:spPr bwMode="auto">
            <a:xfrm>
              <a:off x="7909198" y="3728817"/>
              <a:ext cx="180975" cy="104775"/>
            </a:xfrm>
            <a:custGeom>
              <a:avLst/>
              <a:gdLst>
                <a:gd name="T0" fmla="*/ 61 w 61"/>
                <a:gd name="T1" fmla="*/ 0 h 35"/>
                <a:gd name="T2" fmla="*/ 0 w 61"/>
                <a:gd name="T3" fmla="*/ 0 h 35"/>
                <a:gd name="T4" fmla="*/ 30 w 61"/>
                <a:gd name="T5" fmla="*/ 35 h 35"/>
                <a:gd name="T6" fmla="*/ 61 w 61"/>
                <a:gd name="T7" fmla="*/ 0 h 35"/>
              </a:gdLst>
              <a:ahLst/>
              <a:cxnLst>
                <a:cxn ang="0">
                  <a:pos x="T0" y="T1"/>
                </a:cxn>
                <a:cxn ang="0">
                  <a:pos x="T2" y="T3"/>
                </a:cxn>
                <a:cxn ang="0">
                  <a:pos x="T4" y="T5"/>
                </a:cxn>
                <a:cxn ang="0">
                  <a:pos x="T6" y="T7"/>
                </a:cxn>
              </a:cxnLst>
              <a:rect l="0" t="0" r="r" b="b"/>
              <a:pathLst>
                <a:path w="61" h="35">
                  <a:moveTo>
                    <a:pt x="61" y="0"/>
                  </a:moveTo>
                  <a:cubicBezTo>
                    <a:pt x="0" y="0"/>
                    <a:pt x="0" y="0"/>
                    <a:pt x="0" y="0"/>
                  </a:cubicBezTo>
                  <a:cubicBezTo>
                    <a:pt x="0" y="20"/>
                    <a:pt x="13" y="35"/>
                    <a:pt x="30" y="35"/>
                  </a:cubicBezTo>
                  <a:cubicBezTo>
                    <a:pt x="47" y="35"/>
                    <a:pt x="61" y="20"/>
                    <a:pt x="61" y="0"/>
                  </a:cubicBezTo>
                </a:path>
              </a:pathLst>
            </a:custGeom>
            <a:solidFill>
              <a:srgbClr val="D18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4" name="Freeform 57"/>
            <p:cNvSpPr>
              <a:spLocks/>
            </p:cNvSpPr>
            <p:nvPr/>
          </p:nvSpPr>
          <p:spPr bwMode="auto">
            <a:xfrm>
              <a:off x="8109223" y="3728817"/>
              <a:ext cx="180975" cy="104775"/>
            </a:xfrm>
            <a:custGeom>
              <a:avLst/>
              <a:gdLst>
                <a:gd name="T0" fmla="*/ 61 w 61"/>
                <a:gd name="T1" fmla="*/ 0 h 35"/>
                <a:gd name="T2" fmla="*/ 0 w 61"/>
                <a:gd name="T3" fmla="*/ 0 h 35"/>
                <a:gd name="T4" fmla="*/ 30 w 61"/>
                <a:gd name="T5" fmla="*/ 35 h 35"/>
                <a:gd name="T6" fmla="*/ 61 w 61"/>
                <a:gd name="T7" fmla="*/ 0 h 35"/>
              </a:gdLst>
              <a:ahLst/>
              <a:cxnLst>
                <a:cxn ang="0">
                  <a:pos x="T0" y="T1"/>
                </a:cxn>
                <a:cxn ang="0">
                  <a:pos x="T2" y="T3"/>
                </a:cxn>
                <a:cxn ang="0">
                  <a:pos x="T4" y="T5"/>
                </a:cxn>
                <a:cxn ang="0">
                  <a:pos x="T6" y="T7"/>
                </a:cxn>
              </a:cxnLst>
              <a:rect l="0" t="0" r="r" b="b"/>
              <a:pathLst>
                <a:path w="61" h="35">
                  <a:moveTo>
                    <a:pt x="61" y="0"/>
                  </a:moveTo>
                  <a:cubicBezTo>
                    <a:pt x="0" y="0"/>
                    <a:pt x="0" y="0"/>
                    <a:pt x="0" y="0"/>
                  </a:cubicBezTo>
                  <a:cubicBezTo>
                    <a:pt x="0" y="20"/>
                    <a:pt x="14" y="35"/>
                    <a:pt x="30" y="35"/>
                  </a:cubicBezTo>
                  <a:cubicBezTo>
                    <a:pt x="47" y="35"/>
                    <a:pt x="61" y="20"/>
                    <a:pt x="61" y="0"/>
                  </a:cubicBezTo>
                </a:path>
              </a:pathLst>
            </a:custGeom>
            <a:solidFill>
              <a:srgbClr val="D18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5" name="Freeform 58"/>
            <p:cNvSpPr>
              <a:spLocks/>
            </p:cNvSpPr>
            <p:nvPr/>
          </p:nvSpPr>
          <p:spPr bwMode="auto">
            <a:xfrm>
              <a:off x="8307661" y="3728817"/>
              <a:ext cx="173038" cy="104775"/>
            </a:xfrm>
            <a:custGeom>
              <a:avLst/>
              <a:gdLst>
                <a:gd name="T0" fmla="*/ 58 w 58"/>
                <a:gd name="T1" fmla="*/ 0 h 35"/>
                <a:gd name="T2" fmla="*/ 0 w 58"/>
                <a:gd name="T3" fmla="*/ 0 h 35"/>
                <a:gd name="T4" fmla="*/ 31 w 58"/>
                <a:gd name="T5" fmla="*/ 35 h 35"/>
                <a:gd name="T6" fmla="*/ 58 w 58"/>
                <a:gd name="T7" fmla="*/ 16 h 35"/>
                <a:gd name="T8" fmla="*/ 58 w 58"/>
                <a:gd name="T9" fmla="*/ 0 h 35"/>
              </a:gdLst>
              <a:ahLst/>
              <a:cxnLst>
                <a:cxn ang="0">
                  <a:pos x="T0" y="T1"/>
                </a:cxn>
                <a:cxn ang="0">
                  <a:pos x="T2" y="T3"/>
                </a:cxn>
                <a:cxn ang="0">
                  <a:pos x="T4" y="T5"/>
                </a:cxn>
                <a:cxn ang="0">
                  <a:pos x="T6" y="T7"/>
                </a:cxn>
                <a:cxn ang="0">
                  <a:pos x="T8" y="T9"/>
                </a:cxn>
              </a:cxnLst>
              <a:rect l="0" t="0" r="r" b="b"/>
              <a:pathLst>
                <a:path w="58" h="35">
                  <a:moveTo>
                    <a:pt x="58" y="0"/>
                  </a:moveTo>
                  <a:cubicBezTo>
                    <a:pt x="0" y="0"/>
                    <a:pt x="0" y="0"/>
                    <a:pt x="0" y="0"/>
                  </a:cubicBezTo>
                  <a:cubicBezTo>
                    <a:pt x="0" y="20"/>
                    <a:pt x="14" y="35"/>
                    <a:pt x="31" y="35"/>
                  </a:cubicBezTo>
                  <a:cubicBezTo>
                    <a:pt x="43" y="35"/>
                    <a:pt x="53" y="27"/>
                    <a:pt x="58" y="16"/>
                  </a:cubicBezTo>
                  <a:cubicBezTo>
                    <a:pt x="58" y="0"/>
                    <a:pt x="58" y="0"/>
                    <a:pt x="58" y="0"/>
                  </a:cubicBezTo>
                </a:path>
              </a:pathLst>
            </a:custGeom>
            <a:solidFill>
              <a:srgbClr val="D18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6" name="Freeform 59"/>
            <p:cNvSpPr>
              <a:spLocks/>
            </p:cNvSpPr>
            <p:nvPr/>
          </p:nvSpPr>
          <p:spPr bwMode="auto">
            <a:xfrm>
              <a:off x="7239273" y="3892330"/>
              <a:ext cx="187325" cy="111125"/>
            </a:xfrm>
            <a:custGeom>
              <a:avLst/>
              <a:gdLst>
                <a:gd name="T0" fmla="*/ 63 w 63"/>
                <a:gd name="T1" fmla="*/ 0 h 37"/>
                <a:gd name="T2" fmla="*/ 0 w 63"/>
                <a:gd name="T3" fmla="*/ 0 h 37"/>
                <a:gd name="T4" fmla="*/ 31 w 63"/>
                <a:gd name="T5" fmla="*/ 37 h 37"/>
                <a:gd name="T6" fmla="*/ 63 w 63"/>
                <a:gd name="T7" fmla="*/ 0 h 37"/>
              </a:gdLst>
              <a:ahLst/>
              <a:cxnLst>
                <a:cxn ang="0">
                  <a:pos x="T0" y="T1"/>
                </a:cxn>
                <a:cxn ang="0">
                  <a:pos x="T2" y="T3"/>
                </a:cxn>
                <a:cxn ang="0">
                  <a:pos x="T4" y="T5"/>
                </a:cxn>
                <a:cxn ang="0">
                  <a:pos x="T6" y="T7"/>
                </a:cxn>
              </a:cxnLst>
              <a:rect l="0" t="0" r="r" b="b"/>
              <a:pathLst>
                <a:path w="63" h="37">
                  <a:moveTo>
                    <a:pt x="63" y="0"/>
                  </a:moveTo>
                  <a:cubicBezTo>
                    <a:pt x="0" y="0"/>
                    <a:pt x="0" y="0"/>
                    <a:pt x="0" y="0"/>
                  </a:cubicBezTo>
                  <a:cubicBezTo>
                    <a:pt x="0" y="20"/>
                    <a:pt x="14" y="37"/>
                    <a:pt x="31" y="37"/>
                  </a:cubicBezTo>
                  <a:cubicBezTo>
                    <a:pt x="49" y="37"/>
                    <a:pt x="63" y="20"/>
                    <a:pt x="63" y="0"/>
                  </a:cubicBezTo>
                </a:path>
              </a:pathLst>
            </a:custGeom>
            <a:solidFill>
              <a:srgbClr val="D18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7" name="Freeform 60"/>
            <p:cNvSpPr>
              <a:spLocks/>
            </p:cNvSpPr>
            <p:nvPr/>
          </p:nvSpPr>
          <p:spPr bwMode="auto">
            <a:xfrm>
              <a:off x="7447236" y="3892330"/>
              <a:ext cx="187325" cy="111125"/>
            </a:xfrm>
            <a:custGeom>
              <a:avLst/>
              <a:gdLst>
                <a:gd name="T0" fmla="*/ 63 w 63"/>
                <a:gd name="T1" fmla="*/ 0 h 37"/>
                <a:gd name="T2" fmla="*/ 0 w 63"/>
                <a:gd name="T3" fmla="*/ 0 h 37"/>
                <a:gd name="T4" fmla="*/ 31 w 63"/>
                <a:gd name="T5" fmla="*/ 37 h 37"/>
                <a:gd name="T6" fmla="*/ 63 w 63"/>
                <a:gd name="T7" fmla="*/ 0 h 37"/>
              </a:gdLst>
              <a:ahLst/>
              <a:cxnLst>
                <a:cxn ang="0">
                  <a:pos x="T0" y="T1"/>
                </a:cxn>
                <a:cxn ang="0">
                  <a:pos x="T2" y="T3"/>
                </a:cxn>
                <a:cxn ang="0">
                  <a:pos x="T4" y="T5"/>
                </a:cxn>
                <a:cxn ang="0">
                  <a:pos x="T6" y="T7"/>
                </a:cxn>
              </a:cxnLst>
              <a:rect l="0" t="0" r="r" b="b"/>
              <a:pathLst>
                <a:path w="63" h="37">
                  <a:moveTo>
                    <a:pt x="63" y="0"/>
                  </a:moveTo>
                  <a:cubicBezTo>
                    <a:pt x="0" y="0"/>
                    <a:pt x="0" y="0"/>
                    <a:pt x="0" y="0"/>
                  </a:cubicBezTo>
                  <a:cubicBezTo>
                    <a:pt x="0" y="20"/>
                    <a:pt x="14" y="37"/>
                    <a:pt x="31" y="37"/>
                  </a:cubicBezTo>
                  <a:cubicBezTo>
                    <a:pt x="49" y="37"/>
                    <a:pt x="63" y="20"/>
                    <a:pt x="63" y="0"/>
                  </a:cubicBezTo>
                </a:path>
              </a:pathLst>
            </a:custGeom>
            <a:solidFill>
              <a:srgbClr val="D18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8" name="Freeform 61"/>
            <p:cNvSpPr>
              <a:spLocks/>
            </p:cNvSpPr>
            <p:nvPr/>
          </p:nvSpPr>
          <p:spPr bwMode="auto">
            <a:xfrm>
              <a:off x="7653611" y="3892330"/>
              <a:ext cx="187325" cy="111125"/>
            </a:xfrm>
            <a:custGeom>
              <a:avLst/>
              <a:gdLst>
                <a:gd name="T0" fmla="*/ 63 w 63"/>
                <a:gd name="T1" fmla="*/ 0 h 37"/>
                <a:gd name="T2" fmla="*/ 0 w 63"/>
                <a:gd name="T3" fmla="*/ 0 h 37"/>
                <a:gd name="T4" fmla="*/ 32 w 63"/>
                <a:gd name="T5" fmla="*/ 37 h 37"/>
                <a:gd name="T6" fmla="*/ 63 w 63"/>
                <a:gd name="T7" fmla="*/ 0 h 37"/>
              </a:gdLst>
              <a:ahLst/>
              <a:cxnLst>
                <a:cxn ang="0">
                  <a:pos x="T0" y="T1"/>
                </a:cxn>
                <a:cxn ang="0">
                  <a:pos x="T2" y="T3"/>
                </a:cxn>
                <a:cxn ang="0">
                  <a:pos x="T4" y="T5"/>
                </a:cxn>
                <a:cxn ang="0">
                  <a:pos x="T6" y="T7"/>
                </a:cxn>
              </a:cxnLst>
              <a:rect l="0" t="0" r="r" b="b"/>
              <a:pathLst>
                <a:path w="63" h="37">
                  <a:moveTo>
                    <a:pt x="63" y="0"/>
                  </a:moveTo>
                  <a:cubicBezTo>
                    <a:pt x="0" y="0"/>
                    <a:pt x="0" y="0"/>
                    <a:pt x="0" y="0"/>
                  </a:cubicBezTo>
                  <a:cubicBezTo>
                    <a:pt x="0" y="20"/>
                    <a:pt x="14" y="37"/>
                    <a:pt x="32" y="37"/>
                  </a:cubicBezTo>
                  <a:cubicBezTo>
                    <a:pt x="49" y="37"/>
                    <a:pt x="63" y="20"/>
                    <a:pt x="63" y="0"/>
                  </a:cubicBezTo>
                </a:path>
              </a:pathLst>
            </a:custGeom>
            <a:solidFill>
              <a:srgbClr val="D18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9" name="Freeform 62"/>
            <p:cNvSpPr>
              <a:spLocks/>
            </p:cNvSpPr>
            <p:nvPr/>
          </p:nvSpPr>
          <p:spPr bwMode="auto">
            <a:xfrm>
              <a:off x="7861573" y="3892330"/>
              <a:ext cx="187325" cy="111125"/>
            </a:xfrm>
            <a:custGeom>
              <a:avLst/>
              <a:gdLst>
                <a:gd name="T0" fmla="*/ 63 w 63"/>
                <a:gd name="T1" fmla="*/ 0 h 37"/>
                <a:gd name="T2" fmla="*/ 0 w 63"/>
                <a:gd name="T3" fmla="*/ 0 h 37"/>
                <a:gd name="T4" fmla="*/ 31 w 63"/>
                <a:gd name="T5" fmla="*/ 37 h 37"/>
                <a:gd name="T6" fmla="*/ 63 w 63"/>
                <a:gd name="T7" fmla="*/ 0 h 37"/>
              </a:gdLst>
              <a:ahLst/>
              <a:cxnLst>
                <a:cxn ang="0">
                  <a:pos x="T0" y="T1"/>
                </a:cxn>
                <a:cxn ang="0">
                  <a:pos x="T2" y="T3"/>
                </a:cxn>
                <a:cxn ang="0">
                  <a:pos x="T4" y="T5"/>
                </a:cxn>
                <a:cxn ang="0">
                  <a:pos x="T6" y="T7"/>
                </a:cxn>
              </a:cxnLst>
              <a:rect l="0" t="0" r="r" b="b"/>
              <a:pathLst>
                <a:path w="63" h="37">
                  <a:moveTo>
                    <a:pt x="63" y="0"/>
                  </a:moveTo>
                  <a:cubicBezTo>
                    <a:pt x="0" y="0"/>
                    <a:pt x="0" y="0"/>
                    <a:pt x="0" y="0"/>
                  </a:cubicBezTo>
                  <a:cubicBezTo>
                    <a:pt x="0" y="20"/>
                    <a:pt x="14" y="37"/>
                    <a:pt x="31" y="37"/>
                  </a:cubicBezTo>
                  <a:cubicBezTo>
                    <a:pt x="49" y="37"/>
                    <a:pt x="63" y="20"/>
                    <a:pt x="63" y="0"/>
                  </a:cubicBezTo>
                </a:path>
              </a:pathLst>
            </a:custGeom>
            <a:solidFill>
              <a:srgbClr val="D18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0" name="Freeform 63"/>
            <p:cNvSpPr>
              <a:spLocks/>
            </p:cNvSpPr>
            <p:nvPr/>
          </p:nvSpPr>
          <p:spPr bwMode="auto">
            <a:xfrm>
              <a:off x="8066361" y="3892330"/>
              <a:ext cx="192088" cy="111125"/>
            </a:xfrm>
            <a:custGeom>
              <a:avLst/>
              <a:gdLst>
                <a:gd name="T0" fmla="*/ 64 w 64"/>
                <a:gd name="T1" fmla="*/ 0 h 37"/>
                <a:gd name="T2" fmla="*/ 0 w 64"/>
                <a:gd name="T3" fmla="*/ 0 h 37"/>
                <a:gd name="T4" fmla="*/ 32 w 64"/>
                <a:gd name="T5" fmla="*/ 37 h 37"/>
                <a:gd name="T6" fmla="*/ 64 w 64"/>
                <a:gd name="T7" fmla="*/ 0 h 37"/>
              </a:gdLst>
              <a:ahLst/>
              <a:cxnLst>
                <a:cxn ang="0">
                  <a:pos x="T0" y="T1"/>
                </a:cxn>
                <a:cxn ang="0">
                  <a:pos x="T2" y="T3"/>
                </a:cxn>
                <a:cxn ang="0">
                  <a:pos x="T4" y="T5"/>
                </a:cxn>
                <a:cxn ang="0">
                  <a:pos x="T6" y="T7"/>
                </a:cxn>
              </a:cxnLst>
              <a:rect l="0" t="0" r="r" b="b"/>
              <a:pathLst>
                <a:path w="64" h="37">
                  <a:moveTo>
                    <a:pt x="64" y="0"/>
                  </a:moveTo>
                  <a:cubicBezTo>
                    <a:pt x="0" y="0"/>
                    <a:pt x="0" y="0"/>
                    <a:pt x="0" y="0"/>
                  </a:cubicBezTo>
                  <a:cubicBezTo>
                    <a:pt x="0" y="20"/>
                    <a:pt x="15" y="37"/>
                    <a:pt x="32" y="37"/>
                  </a:cubicBezTo>
                  <a:cubicBezTo>
                    <a:pt x="49" y="37"/>
                    <a:pt x="64" y="20"/>
                    <a:pt x="64" y="0"/>
                  </a:cubicBezTo>
                </a:path>
              </a:pathLst>
            </a:custGeom>
            <a:solidFill>
              <a:srgbClr val="D18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1" name="Freeform 64"/>
            <p:cNvSpPr>
              <a:spLocks/>
            </p:cNvSpPr>
            <p:nvPr/>
          </p:nvSpPr>
          <p:spPr bwMode="auto">
            <a:xfrm>
              <a:off x="8275911" y="3892330"/>
              <a:ext cx="187325" cy="87312"/>
            </a:xfrm>
            <a:custGeom>
              <a:avLst/>
              <a:gdLst>
                <a:gd name="T0" fmla="*/ 63 w 63"/>
                <a:gd name="T1" fmla="*/ 0 h 29"/>
                <a:gd name="T2" fmla="*/ 0 w 63"/>
                <a:gd name="T3" fmla="*/ 0 h 29"/>
                <a:gd name="T4" fmla="*/ 12 w 63"/>
                <a:gd name="T5" fmla="*/ 29 h 29"/>
                <a:gd name="T6" fmla="*/ 63 w 63"/>
                <a:gd name="T7" fmla="*/ 1 h 29"/>
                <a:gd name="T8" fmla="*/ 63 w 63"/>
                <a:gd name="T9" fmla="*/ 0 h 29"/>
              </a:gdLst>
              <a:ahLst/>
              <a:cxnLst>
                <a:cxn ang="0">
                  <a:pos x="T0" y="T1"/>
                </a:cxn>
                <a:cxn ang="0">
                  <a:pos x="T2" y="T3"/>
                </a:cxn>
                <a:cxn ang="0">
                  <a:pos x="T4" y="T5"/>
                </a:cxn>
                <a:cxn ang="0">
                  <a:pos x="T6" y="T7"/>
                </a:cxn>
                <a:cxn ang="0">
                  <a:pos x="T8" y="T9"/>
                </a:cxn>
              </a:cxnLst>
              <a:rect l="0" t="0" r="r" b="b"/>
              <a:pathLst>
                <a:path w="63" h="29">
                  <a:moveTo>
                    <a:pt x="63" y="0"/>
                  </a:moveTo>
                  <a:cubicBezTo>
                    <a:pt x="0" y="0"/>
                    <a:pt x="0" y="0"/>
                    <a:pt x="0" y="0"/>
                  </a:cubicBezTo>
                  <a:cubicBezTo>
                    <a:pt x="0" y="12"/>
                    <a:pt x="5" y="22"/>
                    <a:pt x="12" y="29"/>
                  </a:cubicBezTo>
                  <a:cubicBezTo>
                    <a:pt x="63" y="1"/>
                    <a:pt x="63" y="1"/>
                    <a:pt x="63" y="1"/>
                  </a:cubicBezTo>
                  <a:cubicBezTo>
                    <a:pt x="63" y="1"/>
                    <a:pt x="63" y="0"/>
                    <a:pt x="63" y="0"/>
                  </a:cubicBezTo>
                </a:path>
              </a:pathLst>
            </a:custGeom>
            <a:solidFill>
              <a:srgbClr val="D18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2" name="Freeform 65"/>
            <p:cNvSpPr>
              <a:spLocks/>
            </p:cNvSpPr>
            <p:nvPr/>
          </p:nvSpPr>
          <p:spPr bwMode="auto">
            <a:xfrm>
              <a:off x="7167836" y="4055842"/>
              <a:ext cx="1588" cy="3175"/>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0" y="0"/>
                    <a:pt x="0" y="1"/>
                    <a:pt x="0" y="1"/>
                  </a:cubicBezTo>
                  <a:cubicBezTo>
                    <a:pt x="1" y="0"/>
                    <a:pt x="1" y="0"/>
                    <a:pt x="1" y="0"/>
                  </a:cubicBezTo>
                </a:path>
              </a:pathLst>
            </a:custGeom>
            <a:solidFill>
              <a:srgbClr val="F1ED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3" name="Freeform 66"/>
            <p:cNvSpPr>
              <a:spLocks/>
            </p:cNvSpPr>
            <p:nvPr/>
          </p:nvSpPr>
          <p:spPr bwMode="auto">
            <a:xfrm>
              <a:off x="7167836" y="4055842"/>
              <a:ext cx="198438" cy="117475"/>
            </a:xfrm>
            <a:custGeom>
              <a:avLst/>
              <a:gdLst>
                <a:gd name="T0" fmla="*/ 67 w 67"/>
                <a:gd name="T1" fmla="*/ 0 h 39"/>
                <a:gd name="T2" fmla="*/ 1 w 67"/>
                <a:gd name="T3" fmla="*/ 0 h 39"/>
                <a:gd name="T4" fmla="*/ 0 w 67"/>
                <a:gd name="T5" fmla="*/ 1 h 39"/>
                <a:gd name="T6" fmla="*/ 34 w 67"/>
                <a:gd name="T7" fmla="*/ 39 h 39"/>
                <a:gd name="T8" fmla="*/ 67 w 67"/>
                <a:gd name="T9" fmla="*/ 0 h 39"/>
              </a:gdLst>
              <a:ahLst/>
              <a:cxnLst>
                <a:cxn ang="0">
                  <a:pos x="T0" y="T1"/>
                </a:cxn>
                <a:cxn ang="0">
                  <a:pos x="T2" y="T3"/>
                </a:cxn>
                <a:cxn ang="0">
                  <a:pos x="T4" y="T5"/>
                </a:cxn>
                <a:cxn ang="0">
                  <a:pos x="T6" y="T7"/>
                </a:cxn>
                <a:cxn ang="0">
                  <a:pos x="T8" y="T9"/>
                </a:cxn>
              </a:cxnLst>
              <a:rect l="0" t="0" r="r" b="b"/>
              <a:pathLst>
                <a:path w="67" h="39">
                  <a:moveTo>
                    <a:pt x="67" y="0"/>
                  </a:moveTo>
                  <a:cubicBezTo>
                    <a:pt x="1" y="0"/>
                    <a:pt x="1" y="0"/>
                    <a:pt x="1" y="0"/>
                  </a:cubicBezTo>
                  <a:cubicBezTo>
                    <a:pt x="0" y="1"/>
                    <a:pt x="0" y="1"/>
                    <a:pt x="0" y="1"/>
                  </a:cubicBezTo>
                  <a:cubicBezTo>
                    <a:pt x="1" y="22"/>
                    <a:pt x="16" y="39"/>
                    <a:pt x="34" y="39"/>
                  </a:cubicBezTo>
                  <a:cubicBezTo>
                    <a:pt x="52" y="39"/>
                    <a:pt x="67" y="21"/>
                    <a:pt x="67" y="0"/>
                  </a:cubicBezTo>
                </a:path>
              </a:pathLst>
            </a:custGeom>
            <a:solidFill>
              <a:srgbClr val="D18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4" name="Freeform 67"/>
            <p:cNvSpPr>
              <a:spLocks/>
            </p:cNvSpPr>
            <p:nvPr/>
          </p:nvSpPr>
          <p:spPr bwMode="auto">
            <a:xfrm>
              <a:off x="7386911" y="4055842"/>
              <a:ext cx="196850" cy="117475"/>
            </a:xfrm>
            <a:custGeom>
              <a:avLst/>
              <a:gdLst>
                <a:gd name="T0" fmla="*/ 66 w 66"/>
                <a:gd name="T1" fmla="*/ 0 h 39"/>
                <a:gd name="T2" fmla="*/ 0 w 66"/>
                <a:gd name="T3" fmla="*/ 0 h 39"/>
                <a:gd name="T4" fmla="*/ 33 w 66"/>
                <a:gd name="T5" fmla="*/ 39 h 39"/>
                <a:gd name="T6" fmla="*/ 66 w 66"/>
                <a:gd name="T7" fmla="*/ 0 h 39"/>
              </a:gdLst>
              <a:ahLst/>
              <a:cxnLst>
                <a:cxn ang="0">
                  <a:pos x="T0" y="T1"/>
                </a:cxn>
                <a:cxn ang="0">
                  <a:pos x="T2" y="T3"/>
                </a:cxn>
                <a:cxn ang="0">
                  <a:pos x="T4" y="T5"/>
                </a:cxn>
                <a:cxn ang="0">
                  <a:pos x="T6" y="T7"/>
                </a:cxn>
              </a:cxnLst>
              <a:rect l="0" t="0" r="r" b="b"/>
              <a:pathLst>
                <a:path w="66" h="39">
                  <a:moveTo>
                    <a:pt x="66" y="0"/>
                  </a:moveTo>
                  <a:cubicBezTo>
                    <a:pt x="0" y="0"/>
                    <a:pt x="0" y="0"/>
                    <a:pt x="0" y="0"/>
                  </a:cubicBezTo>
                  <a:cubicBezTo>
                    <a:pt x="0" y="21"/>
                    <a:pt x="15" y="39"/>
                    <a:pt x="33" y="39"/>
                  </a:cubicBezTo>
                  <a:cubicBezTo>
                    <a:pt x="52" y="39"/>
                    <a:pt x="66" y="21"/>
                    <a:pt x="66" y="0"/>
                  </a:cubicBezTo>
                </a:path>
              </a:pathLst>
            </a:custGeom>
            <a:solidFill>
              <a:srgbClr val="D18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5" name="Freeform 68"/>
            <p:cNvSpPr>
              <a:spLocks/>
            </p:cNvSpPr>
            <p:nvPr/>
          </p:nvSpPr>
          <p:spPr bwMode="auto">
            <a:xfrm>
              <a:off x="7605986" y="4055842"/>
              <a:ext cx="198438" cy="117475"/>
            </a:xfrm>
            <a:custGeom>
              <a:avLst/>
              <a:gdLst>
                <a:gd name="T0" fmla="*/ 67 w 67"/>
                <a:gd name="T1" fmla="*/ 0 h 39"/>
                <a:gd name="T2" fmla="*/ 0 w 67"/>
                <a:gd name="T3" fmla="*/ 0 h 39"/>
                <a:gd name="T4" fmla="*/ 34 w 67"/>
                <a:gd name="T5" fmla="*/ 39 h 39"/>
                <a:gd name="T6" fmla="*/ 67 w 67"/>
                <a:gd name="T7" fmla="*/ 0 h 39"/>
              </a:gdLst>
              <a:ahLst/>
              <a:cxnLst>
                <a:cxn ang="0">
                  <a:pos x="T0" y="T1"/>
                </a:cxn>
                <a:cxn ang="0">
                  <a:pos x="T2" y="T3"/>
                </a:cxn>
                <a:cxn ang="0">
                  <a:pos x="T4" y="T5"/>
                </a:cxn>
                <a:cxn ang="0">
                  <a:pos x="T6" y="T7"/>
                </a:cxn>
              </a:cxnLst>
              <a:rect l="0" t="0" r="r" b="b"/>
              <a:pathLst>
                <a:path w="67" h="39">
                  <a:moveTo>
                    <a:pt x="67" y="0"/>
                  </a:moveTo>
                  <a:cubicBezTo>
                    <a:pt x="0" y="0"/>
                    <a:pt x="0" y="0"/>
                    <a:pt x="0" y="0"/>
                  </a:cubicBezTo>
                  <a:cubicBezTo>
                    <a:pt x="0" y="21"/>
                    <a:pt x="15" y="39"/>
                    <a:pt x="34" y="39"/>
                  </a:cubicBezTo>
                  <a:cubicBezTo>
                    <a:pt x="52" y="39"/>
                    <a:pt x="67" y="21"/>
                    <a:pt x="67" y="0"/>
                  </a:cubicBezTo>
                </a:path>
              </a:pathLst>
            </a:custGeom>
            <a:solidFill>
              <a:srgbClr val="D18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6" name="Freeform 69"/>
            <p:cNvSpPr>
              <a:spLocks/>
            </p:cNvSpPr>
            <p:nvPr/>
          </p:nvSpPr>
          <p:spPr bwMode="auto">
            <a:xfrm>
              <a:off x="7825061" y="4055842"/>
              <a:ext cx="196850" cy="117475"/>
            </a:xfrm>
            <a:custGeom>
              <a:avLst/>
              <a:gdLst>
                <a:gd name="T0" fmla="*/ 66 w 66"/>
                <a:gd name="T1" fmla="*/ 0 h 39"/>
                <a:gd name="T2" fmla="*/ 0 w 66"/>
                <a:gd name="T3" fmla="*/ 0 h 39"/>
                <a:gd name="T4" fmla="*/ 33 w 66"/>
                <a:gd name="T5" fmla="*/ 39 h 39"/>
                <a:gd name="T6" fmla="*/ 66 w 66"/>
                <a:gd name="T7" fmla="*/ 0 h 39"/>
              </a:gdLst>
              <a:ahLst/>
              <a:cxnLst>
                <a:cxn ang="0">
                  <a:pos x="T0" y="T1"/>
                </a:cxn>
                <a:cxn ang="0">
                  <a:pos x="T2" y="T3"/>
                </a:cxn>
                <a:cxn ang="0">
                  <a:pos x="T4" y="T5"/>
                </a:cxn>
                <a:cxn ang="0">
                  <a:pos x="T6" y="T7"/>
                </a:cxn>
              </a:cxnLst>
              <a:rect l="0" t="0" r="r" b="b"/>
              <a:pathLst>
                <a:path w="66" h="39">
                  <a:moveTo>
                    <a:pt x="66" y="0"/>
                  </a:moveTo>
                  <a:cubicBezTo>
                    <a:pt x="0" y="0"/>
                    <a:pt x="0" y="0"/>
                    <a:pt x="0" y="0"/>
                  </a:cubicBezTo>
                  <a:cubicBezTo>
                    <a:pt x="0" y="21"/>
                    <a:pt x="15" y="39"/>
                    <a:pt x="33" y="39"/>
                  </a:cubicBezTo>
                  <a:cubicBezTo>
                    <a:pt x="51" y="39"/>
                    <a:pt x="66" y="21"/>
                    <a:pt x="66" y="0"/>
                  </a:cubicBezTo>
                </a:path>
              </a:pathLst>
            </a:custGeom>
            <a:solidFill>
              <a:srgbClr val="D18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7" name="Freeform 70"/>
            <p:cNvSpPr>
              <a:spLocks noEditPoints="1"/>
            </p:cNvSpPr>
            <p:nvPr/>
          </p:nvSpPr>
          <p:spPr bwMode="auto">
            <a:xfrm>
              <a:off x="8042548" y="4055842"/>
              <a:ext cx="161925" cy="114300"/>
            </a:xfrm>
            <a:custGeom>
              <a:avLst/>
              <a:gdLst>
                <a:gd name="T0" fmla="*/ 54 w 54"/>
                <a:gd name="T1" fmla="*/ 30 h 38"/>
                <a:gd name="T2" fmla="*/ 40 w 54"/>
                <a:gd name="T3" fmla="*/ 38 h 38"/>
                <a:gd name="T4" fmla="*/ 54 w 54"/>
                <a:gd name="T5" fmla="*/ 30 h 38"/>
                <a:gd name="T6" fmla="*/ 41 w 54"/>
                <a:gd name="T7" fmla="*/ 0 h 38"/>
                <a:gd name="T8" fmla="*/ 0 w 54"/>
                <a:gd name="T9" fmla="*/ 0 h 38"/>
                <a:gd name="T10" fmla="*/ 5 w 54"/>
                <a:gd name="T11" fmla="*/ 20 h 38"/>
                <a:gd name="T12" fmla="*/ 41 w 54"/>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54" h="38">
                  <a:moveTo>
                    <a:pt x="54" y="30"/>
                  </a:moveTo>
                  <a:cubicBezTo>
                    <a:pt x="40" y="38"/>
                    <a:pt x="40" y="38"/>
                    <a:pt x="40" y="38"/>
                  </a:cubicBezTo>
                  <a:cubicBezTo>
                    <a:pt x="45" y="37"/>
                    <a:pt x="50" y="34"/>
                    <a:pt x="54" y="30"/>
                  </a:cubicBezTo>
                  <a:moveTo>
                    <a:pt x="41" y="0"/>
                  </a:moveTo>
                  <a:cubicBezTo>
                    <a:pt x="0" y="0"/>
                    <a:pt x="0" y="0"/>
                    <a:pt x="0" y="0"/>
                  </a:cubicBezTo>
                  <a:cubicBezTo>
                    <a:pt x="0" y="7"/>
                    <a:pt x="2" y="14"/>
                    <a:pt x="5" y="20"/>
                  </a:cubicBezTo>
                  <a:cubicBezTo>
                    <a:pt x="41" y="0"/>
                    <a:pt x="41" y="0"/>
                    <a:pt x="41" y="0"/>
                  </a:cubicBezTo>
                </a:path>
              </a:pathLst>
            </a:custGeom>
            <a:solidFill>
              <a:srgbClr val="D18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8" name="Freeform 71"/>
            <p:cNvSpPr>
              <a:spLocks/>
            </p:cNvSpPr>
            <p:nvPr/>
          </p:nvSpPr>
          <p:spPr bwMode="auto">
            <a:xfrm>
              <a:off x="8272736" y="4086005"/>
              <a:ext cx="44450" cy="74612"/>
            </a:xfrm>
            <a:custGeom>
              <a:avLst/>
              <a:gdLst>
                <a:gd name="T0" fmla="*/ 15 w 15"/>
                <a:gd name="T1" fmla="*/ 0 h 25"/>
                <a:gd name="T2" fmla="*/ 0 w 15"/>
                <a:gd name="T3" fmla="*/ 8 h 25"/>
                <a:gd name="T4" fmla="*/ 15 w 15"/>
                <a:gd name="T5" fmla="*/ 25 h 25"/>
                <a:gd name="T6" fmla="*/ 15 w 15"/>
                <a:gd name="T7" fmla="*/ 0 h 25"/>
              </a:gdLst>
              <a:ahLst/>
              <a:cxnLst>
                <a:cxn ang="0">
                  <a:pos x="T0" y="T1"/>
                </a:cxn>
                <a:cxn ang="0">
                  <a:pos x="T2" y="T3"/>
                </a:cxn>
                <a:cxn ang="0">
                  <a:pos x="T4" y="T5"/>
                </a:cxn>
                <a:cxn ang="0">
                  <a:pos x="T6" y="T7"/>
                </a:cxn>
              </a:cxnLst>
              <a:rect l="0" t="0" r="r" b="b"/>
              <a:pathLst>
                <a:path w="15" h="25">
                  <a:moveTo>
                    <a:pt x="15" y="0"/>
                  </a:moveTo>
                  <a:cubicBezTo>
                    <a:pt x="0" y="8"/>
                    <a:pt x="0" y="8"/>
                    <a:pt x="0" y="8"/>
                  </a:cubicBezTo>
                  <a:cubicBezTo>
                    <a:pt x="3" y="15"/>
                    <a:pt x="9" y="21"/>
                    <a:pt x="15" y="25"/>
                  </a:cubicBezTo>
                  <a:cubicBezTo>
                    <a:pt x="15" y="0"/>
                    <a:pt x="15" y="0"/>
                    <a:pt x="15" y="0"/>
                  </a:cubicBezTo>
                </a:path>
              </a:pathLst>
            </a:custGeom>
            <a:solidFill>
              <a:srgbClr val="D18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9" name="Freeform 72"/>
            <p:cNvSpPr>
              <a:spLocks/>
            </p:cNvSpPr>
            <p:nvPr/>
          </p:nvSpPr>
          <p:spPr bwMode="auto">
            <a:xfrm>
              <a:off x="7101161" y="422094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1ED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0" name="Freeform 73"/>
            <p:cNvSpPr>
              <a:spLocks/>
            </p:cNvSpPr>
            <p:nvPr/>
          </p:nvSpPr>
          <p:spPr bwMode="auto">
            <a:xfrm>
              <a:off x="7101161" y="4220942"/>
              <a:ext cx="209550" cy="120650"/>
            </a:xfrm>
            <a:custGeom>
              <a:avLst/>
              <a:gdLst>
                <a:gd name="T0" fmla="*/ 70 w 70"/>
                <a:gd name="T1" fmla="*/ 0 h 41"/>
                <a:gd name="T2" fmla="*/ 0 w 70"/>
                <a:gd name="T3" fmla="*/ 0 h 41"/>
                <a:gd name="T4" fmla="*/ 0 w 70"/>
                <a:gd name="T5" fmla="*/ 0 h 41"/>
                <a:gd name="T6" fmla="*/ 35 w 70"/>
                <a:gd name="T7" fmla="*/ 41 h 41"/>
                <a:gd name="T8" fmla="*/ 70 w 70"/>
                <a:gd name="T9" fmla="*/ 0 h 41"/>
              </a:gdLst>
              <a:ahLst/>
              <a:cxnLst>
                <a:cxn ang="0">
                  <a:pos x="T0" y="T1"/>
                </a:cxn>
                <a:cxn ang="0">
                  <a:pos x="T2" y="T3"/>
                </a:cxn>
                <a:cxn ang="0">
                  <a:pos x="T4" y="T5"/>
                </a:cxn>
                <a:cxn ang="0">
                  <a:pos x="T6" y="T7"/>
                </a:cxn>
                <a:cxn ang="0">
                  <a:pos x="T8" y="T9"/>
                </a:cxn>
              </a:cxnLst>
              <a:rect l="0" t="0" r="r" b="b"/>
              <a:pathLst>
                <a:path w="70" h="41">
                  <a:moveTo>
                    <a:pt x="70" y="0"/>
                  </a:moveTo>
                  <a:cubicBezTo>
                    <a:pt x="0" y="0"/>
                    <a:pt x="0" y="0"/>
                    <a:pt x="0" y="0"/>
                  </a:cubicBezTo>
                  <a:cubicBezTo>
                    <a:pt x="0" y="0"/>
                    <a:pt x="0" y="0"/>
                    <a:pt x="0" y="0"/>
                  </a:cubicBezTo>
                  <a:cubicBezTo>
                    <a:pt x="0" y="23"/>
                    <a:pt x="16" y="41"/>
                    <a:pt x="35" y="41"/>
                  </a:cubicBezTo>
                  <a:cubicBezTo>
                    <a:pt x="54" y="41"/>
                    <a:pt x="70" y="22"/>
                    <a:pt x="70" y="0"/>
                  </a:cubicBezTo>
                </a:path>
              </a:pathLst>
            </a:custGeom>
            <a:solidFill>
              <a:srgbClr val="D18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1" name="Freeform 74"/>
            <p:cNvSpPr>
              <a:spLocks/>
            </p:cNvSpPr>
            <p:nvPr/>
          </p:nvSpPr>
          <p:spPr bwMode="auto">
            <a:xfrm>
              <a:off x="7331348" y="4220942"/>
              <a:ext cx="207963" cy="120650"/>
            </a:xfrm>
            <a:custGeom>
              <a:avLst/>
              <a:gdLst>
                <a:gd name="T0" fmla="*/ 70 w 70"/>
                <a:gd name="T1" fmla="*/ 0 h 41"/>
                <a:gd name="T2" fmla="*/ 0 w 70"/>
                <a:gd name="T3" fmla="*/ 0 h 41"/>
                <a:gd name="T4" fmla="*/ 35 w 70"/>
                <a:gd name="T5" fmla="*/ 41 h 41"/>
                <a:gd name="T6" fmla="*/ 70 w 70"/>
                <a:gd name="T7" fmla="*/ 0 h 41"/>
              </a:gdLst>
              <a:ahLst/>
              <a:cxnLst>
                <a:cxn ang="0">
                  <a:pos x="T0" y="T1"/>
                </a:cxn>
                <a:cxn ang="0">
                  <a:pos x="T2" y="T3"/>
                </a:cxn>
                <a:cxn ang="0">
                  <a:pos x="T4" y="T5"/>
                </a:cxn>
                <a:cxn ang="0">
                  <a:pos x="T6" y="T7"/>
                </a:cxn>
              </a:cxnLst>
              <a:rect l="0" t="0" r="r" b="b"/>
              <a:pathLst>
                <a:path w="70" h="41">
                  <a:moveTo>
                    <a:pt x="70" y="0"/>
                  </a:moveTo>
                  <a:cubicBezTo>
                    <a:pt x="0" y="0"/>
                    <a:pt x="0" y="0"/>
                    <a:pt x="0" y="0"/>
                  </a:cubicBezTo>
                  <a:cubicBezTo>
                    <a:pt x="0" y="22"/>
                    <a:pt x="16" y="41"/>
                    <a:pt x="35" y="41"/>
                  </a:cubicBezTo>
                  <a:cubicBezTo>
                    <a:pt x="55" y="41"/>
                    <a:pt x="70" y="22"/>
                    <a:pt x="70" y="0"/>
                  </a:cubicBezTo>
                </a:path>
              </a:pathLst>
            </a:custGeom>
            <a:solidFill>
              <a:srgbClr val="D18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2" name="Freeform 75"/>
            <p:cNvSpPr>
              <a:spLocks/>
            </p:cNvSpPr>
            <p:nvPr/>
          </p:nvSpPr>
          <p:spPr bwMode="auto">
            <a:xfrm>
              <a:off x="7559948" y="4220942"/>
              <a:ext cx="212725" cy="120650"/>
            </a:xfrm>
            <a:custGeom>
              <a:avLst/>
              <a:gdLst>
                <a:gd name="T0" fmla="*/ 71 w 71"/>
                <a:gd name="T1" fmla="*/ 0 h 41"/>
                <a:gd name="T2" fmla="*/ 0 w 71"/>
                <a:gd name="T3" fmla="*/ 0 h 41"/>
                <a:gd name="T4" fmla="*/ 35 w 71"/>
                <a:gd name="T5" fmla="*/ 41 h 41"/>
                <a:gd name="T6" fmla="*/ 71 w 71"/>
                <a:gd name="T7" fmla="*/ 0 h 41"/>
              </a:gdLst>
              <a:ahLst/>
              <a:cxnLst>
                <a:cxn ang="0">
                  <a:pos x="T0" y="T1"/>
                </a:cxn>
                <a:cxn ang="0">
                  <a:pos x="T2" y="T3"/>
                </a:cxn>
                <a:cxn ang="0">
                  <a:pos x="T4" y="T5"/>
                </a:cxn>
                <a:cxn ang="0">
                  <a:pos x="T6" y="T7"/>
                </a:cxn>
              </a:cxnLst>
              <a:rect l="0" t="0" r="r" b="b"/>
              <a:pathLst>
                <a:path w="71" h="41">
                  <a:moveTo>
                    <a:pt x="71" y="0"/>
                  </a:moveTo>
                  <a:cubicBezTo>
                    <a:pt x="0" y="0"/>
                    <a:pt x="0" y="0"/>
                    <a:pt x="0" y="0"/>
                  </a:cubicBezTo>
                  <a:cubicBezTo>
                    <a:pt x="0" y="22"/>
                    <a:pt x="16" y="41"/>
                    <a:pt x="35" y="41"/>
                  </a:cubicBezTo>
                  <a:cubicBezTo>
                    <a:pt x="55" y="41"/>
                    <a:pt x="71" y="22"/>
                    <a:pt x="71" y="0"/>
                  </a:cubicBezTo>
                </a:path>
              </a:pathLst>
            </a:custGeom>
            <a:solidFill>
              <a:srgbClr val="D18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3" name="Freeform 76"/>
            <p:cNvSpPr>
              <a:spLocks/>
            </p:cNvSpPr>
            <p:nvPr/>
          </p:nvSpPr>
          <p:spPr bwMode="auto">
            <a:xfrm>
              <a:off x="7793311" y="4220942"/>
              <a:ext cx="201613" cy="120650"/>
            </a:xfrm>
            <a:custGeom>
              <a:avLst/>
              <a:gdLst>
                <a:gd name="T0" fmla="*/ 28 w 68"/>
                <a:gd name="T1" fmla="*/ 0 h 41"/>
                <a:gd name="T2" fmla="*/ 0 w 68"/>
                <a:gd name="T3" fmla="*/ 0 h 41"/>
                <a:gd name="T4" fmla="*/ 35 w 68"/>
                <a:gd name="T5" fmla="*/ 41 h 41"/>
                <a:gd name="T6" fmla="*/ 68 w 68"/>
                <a:gd name="T7" fmla="*/ 14 h 41"/>
                <a:gd name="T8" fmla="*/ 49 w 68"/>
                <a:gd name="T9" fmla="*/ 24 h 41"/>
                <a:gd name="T10" fmla="*/ 41 w 68"/>
                <a:gd name="T11" fmla="*/ 26 h 41"/>
                <a:gd name="T12" fmla="*/ 27 w 68"/>
                <a:gd name="T13" fmla="*/ 17 h 41"/>
                <a:gd name="T14" fmla="*/ 28 w 68"/>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41">
                  <a:moveTo>
                    <a:pt x="28" y="0"/>
                  </a:moveTo>
                  <a:cubicBezTo>
                    <a:pt x="0" y="0"/>
                    <a:pt x="0" y="0"/>
                    <a:pt x="0" y="0"/>
                  </a:cubicBezTo>
                  <a:cubicBezTo>
                    <a:pt x="0" y="22"/>
                    <a:pt x="15" y="41"/>
                    <a:pt x="35" y="41"/>
                  </a:cubicBezTo>
                  <a:cubicBezTo>
                    <a:pt x="50" y="41"/>
                    <a:pt x="63" y="29"/>
                    <a:pt x="68" y="14"/>
                  </a:cubicBezTo>
                  <a:cubicBezTo>
                    <a:pt x="49" y="24"/>
                    <a:pt x="49" y="24"/>
                    <a:pt x="49" y="24"/>
                  </a:cubicBezTo>
                  <a:cubicBezTo>
                    <a:pt x="46" y="25"/>
                    <a:pt x="44" y="26"/>
                    <a:pt x="41" y="26"/>
                  </a:cubicBezTo>
                  <a:cubicBezTo>
                    <a:pt x="35" y="26"/>
                    <a:pt x="30" y="23"/>
                    <a:pt x="27" y="17"/>
                  </a:cubicBezTo>
                  <a:cubicBezTo>
                    <a:pt x="24" y="12"/>
                    <a:pt x="24" y="5"/>
                    <a:pt x="28" y="0"/>
                  </a:cubicBezTo>
                </a:path>
              </a:pathLst>
            </a:custGeom>
            <a:solidFill>
              <a:srgbClr val="D18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4" name="Freeform 77"/>
            <p:cNvSpPr>
              <a:spLocks/>
            </p:cNvSpPr>
            <p:nvPr/>
          </p:nvSpPr>
          <p:spPr bwMode="auto">
            <a:xfrm>
              <a:off x="8025086" y="4220942"/>
              <a:ext cx="206375" cy="120650"/>
            </a:xfrm>
            <a:custGeom>
              <a:avLst/>
              <a:gdLst>
                <a:gd name="T0" fmla="*/ 69 w 69"/>
                <a:gd name="T1" fmla="*/ 0 h 41"/>
                <a:gd name="T2" fmla="*/ 15 w 69"/>
                <a:gd name="T3" fmla="*/ 0 h 41"/>
                <a:gd name="T4" fmla="*/ 0 w 69"/>
                <a:gd name="T5" fmla="*/ 8 h 41"/>
                <a:gd name="T6" fmla="*/ 34 w 69"/>
                <a:gd name="T7" fmla="*/ 41 h 41"/>
                <a:gd name="T8" fmla="*/ 69 w 69"/>
                <a:gd name="T9" fmla="*/ 0 h 41"/>
              </a:gdLst>
              <a:ahLst/>
              <a:cxnLst>
                <a:cxn ang="0">
                  <a:pos x="T0" y="T1"/>
                </a:cxn>
                <a:cxn ang="0">
                  <a:pos x="T2" y="T3"/>
                </a:cxn>
                <a:cxn ang="0">
                  <a:pos x="T4" y="T5"/>
                </a:cxn>
                <a:cxn ang="0">
                  <a:pos x="T6" y="T7"/>
                </a:cxn>
                <a:cxn ang="0">
                  <a:pos x="T8" y="T9"/>
                </a:cxn>
              </a:cxnLst>
              <a:rect l="0" t="0" r="r" b="b"/>
              <a:pathLst>
                <a:path w="69" h="41">
                  <a:moveTo>
                    <a:pt x="69" y="0"/>
                  </a:moveTo>
                  <a:cubicBezTo>
                    <a:pt x="15" y="0"/>
                    <a:pt x="15" y="0"/>
                    <a:pt x="15" y="0"/>
                  </a:cubicBezTo>
                  <a:cubicBezTo>
                    <a:pt x="0" y="8"/>
                    <a:pt x="0" y="8"/>
                    <a:pt x="0" y="8"/>
                  </a:cubicBezTo>
                  <a:cubicBezTo>
                    <a:pt x="3" y="27"/>
                    <a:pt x="17" y="41"/>
                    <a:pt x="34" y="41"/>
                  </a:cubicBezTo>
                  <a:cubicBezTo>
                    <a:pt x="53" y="41"/>
                    <a:pt x="69" y="22"/>
                    <a:pt x="69" y="0"/>
                  </a:cubicBezTo>
                </a:path>
              </a:pathLst>
            </a:custGeom>
            <a:solidFill>
              <a:srgbClr val="D18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5" name="Freeform 78"/>
            <p:cNvSpPr>
              <a:spLocks/>
            </p:cNvSpPr>
            <p:nvPr/>
          </p:nvSpPr>
          <p:spPr bwMode="auto">
            <a:xfrm>
              <a:off x="8252098" y="4220942"/>
              <a:ext cx="65088" cy="112712"/>
            </a:xfrm>
            <a:custGeom>
              <a:avLst/>
              <a:gdLst>
                <a:gd name="T0" fmla="*/ 22 w 22"/>
                <a:gd name="T1" fmla="*/ 0 h 38"/>
                <a:gd name="T2" fmla="*/ 0 w 22"/>
                <a:gd name="T3" fmla="*/ 0 h 38"/>
                <a:gd name="T4" fmla="*/ 22 w 22"/>
                <a:gd name="T5" fmla="*/ 38 h 38"/>
                <a:gd name="T6" fmla="*/ 22 w 22"/>
                <a:gd name="T7" fmla="*/ 0 h 38"/>
              </a:gdLst>
              <a:ahLst/>
              <a:cxnLst>
                <a:cxn ang="0">
                  <a:pos x="T0" y="T1"/>
                </a:cxn>
                <a:cxn ang="0">
                  <a:pos x="T2" y="T3"/>
                </a:cxn>
                <a:cxn ang="0">
                  <a:pos x="T4" y="T5"/>
                </a:cxn>
                <a:cxn ang="0">
                  <a:pos x="T6" y="T7"/>
                </a:cxn>
              </a:cxnLst>
              <a:rect l="0" t="0" r="r" b="b"/>
              <a:pathLst>
                <a:path w="22" h="38">
                  <a:moveTo>
                    <a:pt x="22" y="0"/>
                  </a:moveTo>
                  <a:cubicBezTo>
                    <a:pt x="0" y="0"/>
                    <a:pt x="0" y="0"/>
                    <a:pt x="0" y="0"/>
                  </a:cubicBezTo>
                  <a:cubicBezTo>
                    <a:pt x="0" y="17"/>
                    <a:pt x="9" y="32"/>
                    <a:pt x="22" y="38"/>
                  </a:cubicBezTo>
                  <a:cubicBezTo>
                    <a:pt x="22" y="0"/>
                    <a:pt x="22" y="0"/>
                    <a:pt x="22" y="0"/>
                  </a:cubicBezTo>
                </a:path>
              </a:pathLst>
            </a:custGeom>
            <a:solidFill>
              <a:srgbClr val="D18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6" name="Freeform 79"/>
            <p:cNvSpPr>
              <a:spLocks/>
            </p:cNvSpPr>
            <p:nvPr/>
          </p:nvSpPr>
          <p:spPr bwMode="auto">
            <a:xfrm>
              <a:off x="10271398" y="3728817"/>
              <a:ext cx="182563" cy="0"/>
            </a:xfrm>
            <a:custGeom>
              <a:avLst/>
              <a:gdLst>
                <a:gd name="T0" fmla="*/ 61 w 61"/>
                <a:gd name="T1" fmla="*/ 0 w 61"/>
                <a:gd name="T2" fmla="*/ 0 w 61"/>
                <a:gd name="T3" fmla="*/ 61 w 61"/>
                <a:gd name="T4" fmla="*/ 61 w 61"/>
                <a:gd name="T5" fmla="*/ 61 w 61"/>
              </a:gdLst>
              <a:ahLst/>
              <a:cxnLst>
                <a:cxn ang="0">
                  <a:pos x="T0" y="0"/>
                </a:cxn>
                <a:cxn ang="0">
                  <a:pos x="T1" y="0"/>
                </a:cxn>
                <a:cxn ang="0">
                  <a:pos x="T2" y="0"/>
                </a:cxn>
                <a:cxn ang="0">
                  <a:pos x="T3" y="0"/>
                </a:cxn>
                <a:cxn ang="0">
                  <a:pos x="T4" y="0"/>
                </a:cxn>
                <a:cxn ang="0">
                  <a:pos x="T5" y="0"/>
                </a:cxn>
              </a:cxnLst>
              <a:rect l="0" t="0" r="r" b="b"/>
              <a:pathLst>
                <a:path w="61">
                  <a:moveTo>
                    <a:pt x="61" y="0"/>
                  </a:moveTo>
                  <a:cubicBezTo>
                    <a:pt x="0" y="0"/>
                    <a:pt x="0" y="0"/>
                    <a:pt x="0" y="0"/>
                  </a:cubicBezTo>
                  <a:cubicBezTo>
                    <a:pt x="0" y="0"/>
                    <a:pt x="0" y="0"/>
                    <a:pt x="0" y="0"/>
                  </a:cubicBezTo>
                  <a:cubicBezTo>
                    <a:pt x="61" y="0"/>
                    <a:pt x="61" y="0"/>
                    <a:pt x="61" y="0"/>
                  </a:cubicBezTo>
                  <a:cubicBezTo>
                    <a:pt x="61" y="0"/>
                    <a:pt x="61" y="0"/>
                    <a:pt x="61" y="0"/>
                  </a:cubicBezTo>
                  <a:cubicBezTo>
                    <a:pt x="61" y="0"/>
                    <a:pt x="61" y="0"/>
                    <a:pt x="61" y="0"/>
                  </a:cubicBezTo>
                </a:path>
              </a:pathLst>
            </a:custGeom>
            <a:solidFill>
              <a:srgbClr val="F1ED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7" name="Freeform 80"/>
            <p:cNvSpPr>
              <a:spLocks/>
            </p:cNvSpPr>
            <p:nvPr/>
          </p:nvSpPr>
          <p:spPr bwMode="auto">
            <a:xfrm>
              <a:off x="10271398" y="3728817"/>
              <a:ext cx="182563" cy="104775"/>
            </a:xfrm>
            <a:custGeom>
              <a:avLst/>
              <a:gdLst>
                <a:gd name="T0" fmla="*/ 61 w 61"/>
                <a:gd name="T1" fmla="*/ 0 h 35"/>
                <a:gd name="T2" fmla="*/ 0 w 61"/>
                <a:gd name="T3" fmla="*/ 0 h 35"/>
                <a:gd name="T4" fmla="*/ 31 w 61"/>
                <a:gd name="T5" fmla="*/ 35 h 35"/>
                <a:gd name="T6" fmla="*/ 61 w 61"/>
                <a:gd name="T7" fmla="*/ 0 h 35"/>
                <a:gd name="T8" fmla="*/ 61 w 61"/>
                <a:gd name="T9" fmla="*/ 0 h 35"/>
              </a:gdLst>
              <a:ahLst/>
              <a:cxnLst>
                <a:cxn ang="0">
                  <a:pos x="T0" y="T1"/>
                </a:cxn>
                <a:cxn ang="0">
                  <a:pos x="T2" y="T3"/>
                </a:cxn>
                <a:cxn ang="0">
                  <a:pos x="T4" y="T5"/>
                </a:cxn>
                <a:cxn ang="0">
                  <a:pos x="T6" y="T7"/>
                </a:cxn>
                <a:cxn ang="0">
                  <a:pos x="T8" y="T9"/>
                </a:cxn>
              </a:cxnLst>
              <a:rect l="0" t="0" r="r" b="b"/>
              <a:pathLst>
                <a:path w="61" h="35">
                  <a:moveTo>
                    <a:pt x="61" y="0"/>
                  </a:moveTo>
                  <a:cubicBezTo>
                    <a:pt x="0" y="0"/>
                    <a:pt x="0" y="0"/>
                    <a:pt x="0" y="0"/>
                  </a:cubicBezTo>
                  <a:cubicBezTo>
                    <a:pt x="0" y="20"/>
                    <a:pt x="14" y="35"/>
                    <a:pt x="31" y="35"/>
                  </a:cubicBezTo>
                  <a:cubicBezTo>
                    <a:pt x="48" y="35"/>
                    <a:pt x="61" y="20"/>
                    <a:pt x="61" y="0"/>
                  </a:cubicBezTo>
                  <a:cubicBezTo>
                    <a:pt x="61" y="0"/>
                    <a:pt x="61" y="0"/>
                    <a:pt x="61" y="0"/>
                  </a:cubicBezTo>
                </a:path>
              </a:pathLst>
            </a:custGeom>
            <a:solidFill>
              <a:srgbClr val="D18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8" name="Freeform 81"/>
            <p:cNvSpPr>
              <a:spLocks/>
            </p:cNvSpPr>
            <p:nvPr/>
          </p:nvSpPr>
          <p:spPr bwMode="auto">
            <a:xfrm>
              <a:off x="10072961" y="3728817"/>
              <a:ext cx="180975" cy="104775"/>
            </a:xfrm>
            <a:custGeom>
              <a:avLst/>
              <a:gdLst>
                <a:gd name="T0" fmla="*/ 61 w 61"/>
                <a:gd name="T1" fmla="*/ 0 h 35"/>
                <a:gd name="T2" fmla="*/ 0 w 61"/>
                <a:gd name="T3" fmla="*/ 0 h 35"/>
                <a:gd name="T4" fmla="*/ 31 w 61"/>
                <a:gd name="T5" fmla="*/ 35 h 35"/>
                <a:gd name="T6" fmla="*/ 61 w 61"/>
                <a:gd name="T7" fmla="*/ 0 h 35"/>
              </a:gdLst>
              <a:ahLst/>
              <a:cxnLst>
                <a:cxn ang="0">
                  <a:pos x="T0" y="T1"/>
                </a:cxn>
                <a:cxn ang="0">
                  <a:pos x="T2" y="T3"/>
                </a:cxn>
                <a:cxn ang="0">
                  <a:pos x="T4" y="T5"/>
                </a:cxn>
                <a:cxn ang="0">
                  <a:pos x="T6" y="T7"/>
                </a:cxn>
              </a:cxnLst>
              <a:rect l="0" t="0" r="r" b="b"/>
              <a:pathLst>
                <a:path w="61" h="35">
                  <a:moveTo>
                    <a:pt x="61" y="0"/>
                  </a:moveTo>
                  <a:cubicBezTo>
                    <a:pt x="0" y="0"/>
                    <a:pt x="0" y="0"/>
                    <a:pt x="0" y="0"/>
                  </a:cubicBezTo>
                  <a:cubicBezTo>
                    <a:pt x="0" y="20"/>
                    <a:pt x="14" y="35"/>
                    <a:pt x="31" y="35"/>
                  </a:cubicBezTo>
                  <a:cubicBezTo>
                    <a:pt x="47" y="35"/>
                    <a:pt x="61" y="20"/>
                    <a:pt x="61" y="0"/>
                  </a:cubicBezTo>
                </a:path>
              </a:pathLst>
            </a:custGeom>
            <a:solidFill>
              <a:srgbClr val="D18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9" name="Freeform 82"/>
            <p:cNvSpPr>
              <a:spLocks/>
            </p:cNvSpPr>
            <p:nvPr/>
          </p:nvSpPr>
          <p:spPr bwMode="auto">
            <a:xfrm>
              <a:off x="9872936" y="3728817"/>
              <a:ext cx="180975" cy="104775"/>
            </a:xfrm>
            <a:custGeom>
              <a:avLst/>
              <a:gdLst>
                <a:gd name="T0" fmla="*/ 61 w 61"/>
                <a:gd name="T1" fmla="*/ 0 h 35"/>
                <a:gd name="T2" fmla="*/ 0 w 61"/>
                <a:gd name="T3" fmla="*/ 0 h 35"/>
                <a:gd name="T4" fmla="*/ 30 w 61"/>
                <a:gd name="T5" fmla="*/ 35 h 35"/>
                <a:gd name="T6" fmla="*/ 61 w 61"/>
                <a:gd name="T7" fmla="*/ 0 h 35"/>
              </a:gdLst>
              <a:ahLst/>
              <a:cxnLst>
                <a:cxn ang="0">
                  <a:pos x="T0" y="T1"/>
                </a:cxn>
                <a:cxn ang="0">
                  <a:pos x="T2" y="T3"/>
                </a:cxn>
                <a:cxn ang="0">
                  <a:pos x="T4" y="T5"/>
                </a:cxn>
                <a:cxn ang="0">
                  <a:pos x="T6" y="T7"/>
                </a:cxn>
              </a:cxnLst>
              <a:rect l="0" t="0" r="r" b="b"/>
              <a:pathLst>
                <a:path w="61" h="35">
                  <a:moveTo>
                    <a:pt x="61" y="0"/>
                  </a:moveTo>
                  <a:cubicBezTo>
                    <a:pt x="0" y="0"/>
                    <a:pt x="0" y="0"/>
                    <a:pt x="0" y="0"/>
                  </a:cubicBezTo>
                  <a:cubicBezTo>
                    <a:pt x="0" y="20"/>
                    <a:pt x="13" y="35"/>
                    <a:pt x="30" y="35"/>
                  </a:cubicBezTo>
                  <a:cubicBezTo>
                    <a:pt x="47" y="35"/>
                    <a:pt x="61" y="20"/>
                    <a:pt x="61" y="0"/>
                  </a:cubicBezTo>
                </a:path>
              </a:pathLst>
            </a:custGeom>
            <a:solidFill>
              <a:srgbClr val="D18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0" name="Freeform 83"/>
            <p:cNvSpPr>
              <a:spLocks/>
            </p:cNvSpPr>
            <p:nvPr/>
          </p:nvSpPr>
          <p:spPr bwMode="auto">
            <a:xfrm>
              <a:off x="9669736" y="3728817"/>
              <a:ext cx="182563" cy="104775"/>
            </a:xfrm>
            <a:custGeom>
              <a:avLst/>
              <a:gdLst>
                <a:gd name="T0" fmla="*/ 61 w 61"/>
                <a:gd name="T1" fmla="*/ 0 h 35"/>
                <a:gd name="T2" fmla="*/ 0 w 61"/>
                <a:gd name="T3" fmla="*/ 0 h 35"/>
                <a:gd name="T4" fmla="*/ 31 w 61"/>
                <a:gd name="T5" fmla="*/ 35 h 35"/>
                <a:gd name="T6" fmla="*/ 61 w 61"/>
                <a:gd name="T7" fmla="*/ 0 h 35"/>
              </a:gdLst>
              <a:ahLst/>
              <a:cxnLst>
                <a:cxn ang="0">
                  <a:pos x="T0" y="T1"/>
                </a:cxn>
                <a:cxn ang="0">
                  <a:pos x="T2" y="T3"/>
                </a:cxn>
                <a:cxn ang="0">
                  <a:pos x="T4" y="T5"/>
                </a:cxn>
                <a:cxn ang="0">
                  <a:pos x="T6" y="T7"/>
                </a:cxn>
              </a:cxnLst>
              <a:rect l="0" t="0" r="r" b="b"/>
              <a:pathLst>
                <a:path w="61" h="35">
                  <a:moveTo>
                    <a:pt x="61" y="0"/>
                  </a:moveTo>
                  <a:cubicBezTo>
                    <a:pt x="0" y="0"/>
                    <a:pt x="0" y="0"/>
                    <a:pt x="0" y="0"/>
                  </a:cubicBezTo>
                  <a:cubicBezTo>
                    <a:pt x="0" y="20"/>
                    <a:pt x="14" y="35"/>
                    <a:pt x="31" y="35"/>
                  </a:cubicBezTo>
                  <a:cubicBezTo>
                    <a:pt x="48" y="35"/>
                    <a:pt x="61" y="20"/>
                    <a:pt x="61" y="0"/>
                  </a:cubicBezTo>
                </a:path>
              </a:pathLst>
            </a:custGeom>
            <a:solidFill>
              <a:srgbClr val="D18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1" name="Freeform 84"/>
            <p:cNvSpPr>
              <a:spLocks/>
            </p:cNvSpPr>
            <p:nvPr/>
          </p:nvSpPr>
          <p:spPr bwMode="auto">
            <a:xfrm>
              <a:off x="9471298" y="3728817"/>
              <a:ext cx="180975" cy="104775"/>
            </a:xfrm>
            <a:custGeom>
              <a:avLst/>
              <a:gdLst>
                <a:gd name="T0" fmla="*/ 61 w 61"/>
                <a:gd name="T1" fmla="*/ 0 h 35"/>
                <a:gd name="T2" fmla="*/ 0 w 61"/>
                <a:gd name="T3" fmla="*/ 0 h 35"/>
                <a:gd name="T4" fmla="*/ 31 w 61"/>
                <a:gd name="T5" fmla="*/ 35 h 35"/>
                <a:gd name="T6" fmla="*/ 61 w 61"/>
                <a:gd name="T7" fmla="*/ 0 h 35"/>
              </a:gdLst>
              <a:ahLst/>
              <a:cxnLst>
                <a:cxn ang="0">
                  <a:pos x="T0" y="T1"/>
                </a:cxn>
                <a:cxn ang="0">
                  <a:pos x="T2" y="T3"/>
                </a:cxn>
                <a:cxn ang="0">
                  <a:pos x="T4" y="T5"/>
                </a:cxn>
                <a:cxn ang="0">
                  <a:pos x="T6" y="T7"/>
                </a:cxn>
              </a:cxnLst>
              <a:rect l="0" t="0" r="r" b="b"/>
              <a:pathLst>
                <a:path w="61" h="35">
                  <a:moveTo>
                    <a:pt x="61" y="0"/>
                  </a:moveTo>
                  <a:cubicBezTo>
                    <a:pt x="0" y="0"/>
                    <a:pt x="0" y="0"/>
                    <a:pt x="0" y="0"/>
                  </a:cubicBezTo>
                  <a:cubicBezTo>
                    <a:pt x="0" y="20"/>
                    <a:pt x="14" y="35"/>
                    <a:pt x="31" y="35"/>
                  </a:cubicBezTo>
                  <a:cubicBezTo>
                    <a:pt x="47" y="35"/>
                    <a:pt x="61" y="20"/>
                    <a:pt x="61" y="0"/>
                  </a:cubicBezTo>
                </a:path>
              </a:pathLst>
            </a:custGeom>
            <a:solidFill>
              <a:srgbClr val="D18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2" name="Freeform 85"/>
            <p:cNvSpPr>
              <a:spLocks/>
            </p:cNvSpPr>
            <p:nvPr/>
          </p:nvSpPr>
          <p:spPr bwMode="auto">
            <a:xfrm>
              <a:off x="9279211" y="3728817"/>
              <a:ext cx="173038" cy="104775"/>
            </a:xfrm>
            <a:custGeom>
              <a:avLst/>
              <a:gdLst>
                <a:gd name="T0" fmla="*/ 58 w 58"/>
                <a:gd name="T1" fmla="*/ 0 h 35"/>
                <a:gd name="T2" fmla="*/ 0 w 58"/>
                <a:gd name="T3" fmla="*/ 0 h 35"/>
                <a:gd name="T4" fmla="*/ 0 w 58"/>
                <a:gd name="T5" fmla="*/ 16 h 35"/>
                <a:gd name="T6" fmla="*/ 27 w 58"/>
                <a:gd name="T7" fmla="*/ 35 h 35"/>
                <a:gd name="T8" fmla="*/ 58 w 58"/>
                <a:gd name="T9" fmla="*/ 0 h 35"/>
              </a:gdLst>
              <a:ahLst/>
              <a:cxnLst>
                <a:cxn ang="0">
                  <a:pos x="T0" y="T1"/>
                </a:cxn>
                <a:cxn ang="0">
                  <a:pos x="T2" y="T3"/>
                </a:cxn>
                <a:cxn ang="0">
                  <a:pos x="T4" y="T5"/>
                </a:cxn>
                <a:cxn ang="0">
                  <a:pos x="T6" y="T7"/>
                </a:cxn>
                <a:cxn ang="0">
                  <a:pos x="T8" y="T9"/>
                </a:cxn>
              </a:cxnLst>
              <a:rect l="0" t="0" r="r" b="b"/>
              <a:pathLst>
                <a:path w="58" h="35">
                  <a:moveTo>
                    <a:pt x="58" y="0"/>
                  </a:moveTo>
                  <a:cubicBezTo>
                    <a:pt x="0" y="0"/>
                    <a:pt x="0" y="0"/>
                    <a:pt x="0" y="0"/>
                  </a:cubicBezTo>
                  <a:cubicBezTo>
                    <a:pt x="0" y="16"/>
                    <a:pt x="0" y="16"/>
                    <a:pt x="0" y="16"/>
                  </a:cubicBezTo>
                  <a:cubicBezTo>
                    <a:pt x="5" y="27"/>
                    <a:pt x="15" y="35"/>
                    <a:pt x="27" y="35"/>
                  </a:cubicBezTo>
                  <a:cubicBezTo>
                    <a:pt x="44" y="35"/>
                    <a:pt x="58" y="20"/>
                    <a:pt x="58" y="0"/>
                  </a:cubicBezTo>
                </a:path>
              </a:pathLst>
            </a:custGeom>
            <a:solidFill>
              <a:srgbClr val="D18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3" name="Freeform 86"/>
            <p:cNvSpPr>
              <a:spLocks/>
            </p:cNvSpPr>
            <p:nvPr/>
          </p:nvSpPr>
          <p:spPr bwMode="auto">
            <a:xfrm>
              <a:off x="10334898" y="3892330"/>
              <a:ext cx="187325" cy="111125"/>
            </a:xfrm>
            <a:custGeom>
              <a:avLst/>
              <a:gdLst>
                <a:gd name="T0" fmla="*/ 63 w 63"/>
                <a:gd name="T1" fmla="*/ 0 h 37"/>
                <a:gd name="T2" fmla="*/ 0 w 63"/>
                <a:gd name="T3" fmla="*/ 0 h 37"/>
                <a:gd name="T4" fmla="*/ 32 w 63"/>
                <a:gd name="T5" fmla="*/ 37 h 37"/>
                <a:gd name="T6" fmla="*/ 63 w 63"/>
                <a:gd name="T7" fmla="*/ 0 h 37"/>
              </a:gdLst>
              <a:ahLst/>
              <a:cxnLst>
                <a:cxn ang="0">
                  <a:pos x="T0" y="T1"/>
                </a:cxn>
                <a:cxn ang="0">
                  <a:pos x="T2" y="T3"/>
                </a:cxn>
                <a:cxn ang="0">
                  <a:pos x="T4" y="T5"/>
                </a:cxn>
                <a:cxn ang="0">
                  <a:pos x="T6" y="T7"/>
                </a:cxn>
              </a:cxnLst>
              <a:rect l="0" t="0" r="r" b="b"/>
              <a:pathLst>
                <a:path w="63" h="37">
                  <a:moveTo>
                    <a:pt x="63" y="0"/>
                  </a:moveTo>
                  <a:cubicBezTo>
                    <a:pt x="0" y="0"/>
                    <a:pt x="0" y="0"/>
                    <a:pt x="0" y="0"/>
                  </a:cubicBezTo>
                  <a:cubicBezTo>
                    <a:pt x="0" y="20"/>
                    <a:pt x="14" y="37"/>
                    <a:pt x="32" y="37"/>
                  </a:cubicBezTo>
                  <a:cubicBezTo>
                    <a:pt x="49" y="37"/>
                    <a:pt x="63" y="20"/>
                    <a:pt x="63" y="0"/>
                  </a:cubicBezTo>
                </a:path>
              </a:pathLst>
            </a:custGeom>
            <a:solidFill>
              <a:srgbClr val="D18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4" name="Freeform 87"/>
            <p:cNvSpPr>
              <a:spLocks/>
            </p:cNvSpPr>
            <p:nvPr/>
          </p:nvSpPr>
          <p:spPr bwMode="auto">
            <a:xfrm>
              <a:off x="10126936" y="3892330"/>
              <a:ext cx="187325" cy="111125"/>
            </a:xfrm>
            <a:custGeom>
              <a:avLst/>
              <a:gdLst>
                <a:gd name="T0" fmla="*/ 63 w 63"/>
                <a:gd name="T1" fmla="*/ 0 h 37"/>
                <a:gd name="T2" fmla="*/ 0 w 63"/>
                <a:gd name="T3" fmla="*/ 0 h 37"/>
                <a:gd name="T4" fmla="*/ 32 w 63"/>
                <a:gd name="T5" fmla="*/ 37 h 37"/>
                <a:gd name="T6" fmla="*/ 63 w 63"/>
                <a:gd name="T7" fmla="*/ 0 h 37"/>
              </a:gdLst>
              <a:ahLst/>
              <a:cxnLst>
                <a:cxn ang="0">
                  <a:pos x="T0" y="T1"/>
                </a:cxn>
                <a:cxn ang="0">
                  <a:pos x="T2" y="T3"/>
                </a:cxn>
                <a:cxn ang="0">
                  <a:pos x="T4" y="T5"/>
                </a:cxn>
                <a:cxn ang="0">
                  <a:pos x="T6" y="T7"/>
                </a:cxn>
              </a:cxnLst>
              <a:rect l="0" t="0" r="r" b="b"/>
              <a:pathLst>
                <a:path w="63" h="37">
                  <a:moveTo>
                    <a:pt x="63" y="0"/>
                  </a:moveTo>
                  <a:cubicBezTo>
                    <a:pt x="0" y="0"/>
                    <a:pt x="0" y="0"/>
                    <a:pt x="0" y="0"/>
                  </a:cubicBezTo>
                  <a:cubicBezTo>
                    <a:pt x="0" y="20"/>
                    <a:pt x="14" y="37"/>
                    <a:pt x="32" y="37"/>
                  </a:cubicBezTo>
                  <a:cubicBezTo>
                    <a:pt x="49" y="37"/>
                    <a:pt x="63" y="20"/>
                    <a:pt x="63" y="0"/>
                  </a:cubicBezTo>
                </a:path>
              </a:pathLst>
            </a:custGeom>
            <a:solidFill>
              <a:srgbClr val="D18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5" name="Freeform 88"/>
            <p:cNvSpPr>
              <a:spLocks/>
            </p:cNvSpPr>
            <p:nvPr/>
          </p:nvSpPr>
          <p:spPr bwMode="auto">
            <a:xfrm>
              <a:off x="9920561" y="3892330"/>
              <a:ext cx="187325" cy="111125"/>
            </a:xfrm>
            <a:custGeom>
              <a:avLst/>
              <a:gdLst>
                <a:gd name="T0" fmla="*/ 63 w 63"/>
                <a:gd name="T1" fmla="*/ 0 h 37"/>
                <a:gd name="T2" fmla="*/ 0 w 63"/>
                <a:gd name="T3" fmla="*/ 0 h 37"/>
                <a:gd name="T4" fmla="*/ 31 w 63"/>
                <a:gd name="T5" fmla="*/ 37 h 37"/>
                <a:gd name="T6" fmla="*/ 63 w 63"/>
                <a:gd name="T7" fmla="*/ 0 h 37"/>
              </a:gdLst>
              <a:ahLst/>
              <a:cxnLst>
                <a:cxn ang="0">
                  <a:pos x="T0" y="T1"/>
                </a:cxn>
                <a:cxn ang="0">
                  <a:pos x="T2" y="T3"/>
                </a:cxn>
                <a:cxn ang="0">
                  <a:pos x="T4" y="T5"/>
                </a:cxn>
                <a:cxn ang="0">
                  <a:pos x="T6" y="T7"/>
                </a:cxn>
              </a:cxnLst>
              <a:rect l="0" t="0" r="r" b="b"/>
              <a:pathLst>
                <a:path w="63" h="37">
                  <a:moveTo>
                    <a:pt x="63" y="0"/>
                  </a:moveTo>
                  <a:cubicBezTo>
                    <a:pt x="0" y="0"/>
                    <a:pt x="0" y="0"/>
                    <a:pt x="0" y="0"/>
                  </a:cubicBezTo>
                  <a:cubicBezTo>
                    <a:pt x="0" y="20"/>
                    <a:pt x="14" y="37"/>
                    <a:pt x="31" y="37"/>
                  </a:cubicBezTo>
                  <a:cubicBezTo>
                    <a:pt x="49" y="37"/>
                    <a:pt x="63" y="20"/>
                    <a:pt x="63" y="0"/>
                  </a:cubicBezTo>
                </a:path>
              </a:pathLst>
            </a:custGeom>
            <a:solidFill>
              <a:srgbClr val="D18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6" name="Freeform 89"/>
            <p:cNvSpPr>
              <a:spLocks/>
            </p:cNvSpPr>
            <p:nvPr/>
          </p:nvSpPr>
          <p:spPr bwMode="auto">
            <a:xfrm>
              <a:off x="9712598" y="3892330"/>
              <a:ext cx="187325" cy="111125"/>
            </a:xfrm>
            <a:custGeom>
              <a:avLst/>
              <a:gdLst>
                <a:gd name="T0" fmla="*/ 63 w 63"/>
                <a:gd name="T1" fmla="*/ 0 h 37"/>
                <a:gd name="T2" fmla="*/ 0 w 63"/>
                <a:gd name="T3" fmla="*/ 0 h 37"/>
                <a:gd name="T4" fmla="*/ 32 w 63"/>
                <a:gd name="T5" fmla="*/ 37 h 37"/>
                <a:gd name="T6" fmla="*/ 63 w 63"/>
                <a:gd name="T7" fmla="*/ 0 h 37"/>
              </a:gdLst>
              <a:ahLst/>
              <a:cxnLst>
                <a:cxn ang="0">
                  <a:pos x="T0" y="T1"/>
                </a:cxn>
                <a:cxn ang="0">
                  <a:pos x="T2" y="T3"/>
                </a:cxn>
                <a:cxn ang="0">
                  <a:pos x="T4" y="T5"/>
                </a:cxn>
                <a:cxn ang="0">
                  <a:pos x="T6" y="T7"/>
                </a:cxn>
              </a:cxnLst>
              <a:rect l="0" t="0" r="r" b="b"/>
              <a:pathLst>
                <a:path w="63" h="37">
                  <a:moveTo>
                    <a:pt x="63" y="0"/>
                  </a:moveTo>
                  <a:cubicBezTo>
                    <a:pt x="0" y="0"/>
                    <a:pt x="0" y="0"/>
                    <a:pt x="0" y="0"/>
                  </a:cubicBezTo>
                  <a:cubicBezTo>
                    <a:pt x="0" y="20"/>
                    <a:pt x="14" y="37"/>
                    <a:pt x="32" y="37"/>
                  </a:cubicBezTo>
                  <a:cubicBezTo>
                    <a:pt x="49" y="37"/>
                    <a:pt x="63" y="20"/>
                    <a:pt x="63" y="0"/>
                  </a:cubicBezTo>
                </a:path>
              </a:pathLst>
            </a:custGeom>
            <a:solidFill>
              <a:srgbClr val="D18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7" name="Freeform 90"/>
            <p:cNvSpPr>
              <a:spLocks/>
            </p:cNvSpPr>
            <p:nvPr/>
          </p:nvSpPr>
          <p:spPr bwMode="auto">
            <a:xfrm>
              <a:off x="9503048" y="3892330"/>
              <a:ext cx="190500" cy="111125"/>
            </a:xfrm>
            <a:custGeom>
              <a:avLst/>
              <a:gdLst>
                <a:gd name="T0" fmla="*/ 64 w 64"/>
                <a:gd name="T1" fmla="*/ 0 h 37"/>
                <a:gd name="T2" fmla="*/ 0 w 64"/>
                <a:gd name="T3" fmla="*/ 0 h 37"/>
                <a:gd name="T4" fmla="*/ 32 w 64"/>
                <a:gd name="T5" fmla="*/ 37 h 37"/>
                <a:gd name="T6" fmla="*/ 64 w 64"/>
                <a:gd name="T7" fmla="*/ 0 h 37"/>
              </a:gdLst>
              <a:ahLst/>
              <a:cxnLst>
                <a:cxn ang="0">
                  <a:pos x="T0" y="T1"/>
                </a:cxn>
                <a:cxn ang="0">
                  <a:pos x="T2" y="T3"/>
                </a:cxn>
                <a:cxn ang="0">
                  <a:pos x="T4" y="T5"/>
                </a:cxn>
                <a:cxn ang="0">
                  <a:pos x="T6" y="T7"/>
                </a:cxn>
              </a:cxnLst>
              <a:rect l="0" t="0" r="r" b="b"/>
              <a:pathLst>
                <a:path w="64" h="37">
                  <a:moveTo>
                    <a:pt x="64" y="0"/>
                  </a:moveTo>
                  <a:cubicBezTo>
                    <a:pt x="0" y="0"/>
                    <a:pt x="0" y="0"/>
                    <a:pt x="0" y="0"/>
                  </a:cubicBezTo>
                  <a:cubicBezTo>
                    <a:pt x="0" y="20"/>
                    <a:pt x="15" y="37"/>
                    <a:pt x="32" y="37"/>
                  </a:cubicBezTo>
                  <a:cubicBezTo>
                    <a:pt x="49" y="37"/>
                    <a:pt x="64" y="20"/>
                    <a:pt x="64" y="0"/>
                  </a:cubicBezTo>
                </a:path>
              </a:pathLst>
            </a:custGeom>
            <a:solidFill>
              <a:srgbClr val="D18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8" name="Freeform 91"/>
            <p:cNvSpPr>
              <a:spLocks/>
            </p:cNvSpPr>
            <p:nvPr/>
          </p:nvSpPr>
          <p:spPr bwMode="auto">
            <a:xfrm>
              <a:off x="9298261" y="3892330"/>
              <a:ext cx="187325" cy="87312"/>
            </a:xfrm>
            <a:custGeom>
              <a:avLst/>
              <a:gdLst>
                <a:gd name="T0" fmla="*/ 63 w 63"/>
                <a:gd name="T1" fmla="*/ 0 h 29"/>
                <a:gd name="T2" fmla="*/ 0 w 63"/>
                <a:gd name="T3" fmla="*/ 0 h 29"/>
                <a:gd name="T4" fmla="*/ 0 w 63"/>
                <a:gd name="T5" fmla="*/ 1 h 29"/>
                <a:gd name="T6" fmla="*/ 51 w 63"/>
                <a:gd name="T7" fmla="*/ 29 h 29"/>
                <a:gd name="T8" fmla="*/ 63 w 63"/>
                <a:gd name="T9" fmla="*/ 0 h 29"/>
              </a:gdLst>
              <a:ahLst/>
              <a:cxnLst>
                <a:cxn ang="0">
                  <a:pos x="T0" y="T1"/>
                </a:cxn>
                <a:cxn ang="0">
                  <a:pos x="T2" y="T3"/>
                </a:cxn>
                <a:cxn ang="0">
                  <a:pos x="T4" y="T5"/>
                </a:cxn>
                <a:cxn ang="0">
                  <a:pos x="T6" y="T7"/>
                </a:cxn>
                <a:cxn ang="0">
                  <a:pos x="T8" y="T9"/>
                </a:cxn>
              </a:cxnLst>
              <a:rect l="0" t="0" r="r" b="b"/>
              <a:pathLst>
                <a:path w="63" h="29">
                  <a:moveTo>
                    <a:pt x="63" y="0"/>
                  </a:moveTo>
                  <a:cubicBezTo>
                    <a:pt x="0" y="0"/>
                    <a:pt x="0" y="0"/>
                    <a:pt x="0" y="0"/>
                  </a:cubicBezTo>
                  <a:cubicBezTo>
                    <a:pt x="0" y="0"/>
                    <a:pt x="0" y="1"/>
                    <a:pt x="0" y="1"/>
                  </a:cubicBezTo>
                  <a:cubicBezTo>
                    <a:pt x="51" y="29"/>
                    <a:pt x="51" y="29"/>
                    <a:pt x="51" y="29"/>
                  </a:cubicBezTo>
                  <a:cubicBezTo>
                    <a:pt x="58" y="22"/>
                    <a:pt x="63" y="12"/>
                    <a:pt x="63" y="0"/>
                  </a:cubicBezTo>
                </a:path>
              </a:pathLst>
            </a:custGeom>
            <a:solidFill>
              <a:srgbClr val="D18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9" name="Freeform 92"/>
            <p:cNvSpPr>
              <a:spLocks/>
            </p:cNvSpPr>
            <p:nvPr/>
          </p:nvSpPr>
          <p:spPr bwMode="auto">
            <a:xfrm>
              <a:off x="10590486" y="4055842"/>
              <a:ext cx="3175" cy="3175"/>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1" y="1"/>
                    <a:pt x="1" y="1"/>
                    <a:pt x="1" y="1"/>
                  </a:cubicBezTo>
                  <a:cubicBezTo>
                    <a:pt x="1" y="1"/>
                    <a:pt x="1" y="0"/>
                    <a:pt x="1" y="0"/>
                  </a:cubicBezTo>
                </a:path>
              </a:pathLst>
            </a:custGeom>
            <a:solidFill>
              <a:srgbClr val="F1ED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0" name="Freeform 93"/>
            <p:cNvSpPr>
              <a:spLocks/>
            </p:cNvSpPr>
            <p:nvPr/>
          </p:nvSpPr>
          <p:spPr bwMode="auto">
            <a:xfrm>
              <a:off x="10393636" y="4055842"/>
              <a:ext cx="200025" cy="117475"/>
            </a:xfrm>
            <a:custGeom>
              <a:avLst/>
              <a:gdLst>
                <a:gd name="T0" fmla="*/ 66 w 67"/>
                <a:gd name="T1" fmla="*/ 0 h 39"/>
                <a:gd name="T2" fmla="*/ 0 w 67"/>
                <a:gd name="T3" fmla="*/ 0 h 39"/>
                <a:gd name="T4" fmla="*/ 33 w 67"/>
                <a:gd name="T5" fmla="*/ 39 h 39"/>
                <a:gd name="T6" fmla="*/ 67 w 67"/>
                <a:gd name="T7" fmla="*/ 1 h 39"/>
                <a:gd name="T8" fmla="*/ 66 w 67"/>
                <a:gd name="T9" fmla="*/ 0 h 39"/>
              </a:gdLst>
              <a:ahLst/>
              <a:cxnLst>
                <a:cxn ang="0">
                  <a:pos x="T0" y="T1"/>
                </a:cxn>
                <a:cxn ang="0">
                  <a:pos x="T2" y="T3"/>
                </a:cxn>
                <a:cxn ang="0">
                  <a:pos x="T4" y="T5"/>
                </a:cxn>
                <a:cxn ang="0">
                  <a:pos x="T6" y="T7"/>
                </a:cxn>
                <a:cxn ang="0">
                  <a:pos x="T8" y="T9"/>
                </a:cxn>
              </a:cxnLst>
              <a:rect l="0" t="0" r="r" b="b"/>
              <a:pathLst>
                <a:path w="67" h="39">
                  <a:moveTo>
                    <a:pt x="66" y="0"/>
                  </a:moveTo>
                  <a:cubicBezTo>
                    <a:pt x="0" y="0"/>
                    <a:pt x="0" y="0"/>
                    <a:pt x="0" y="0"/>
                  </a:cubicBezTo>
                  <a:cubicBezTo>
                    <a:pt x="0" y="21"/>
                    <a:pt x="15" y="39"/>
                    <a:pt x="33" y="39"/>
                  </a:cubicBezTo>
                  <a:cubicBezTo>
                    <a:pt x="51" y="39"/>
                    <a:pt x="66" y="22"/>
                    <a:pt x="67" y="1"/>
                  </a:cubicBezTo>
                  <a:cubicBezTo>
                    <a:pt x="66" y="0"/>
                    <a:pt x="66" y="0"/>
                    <a:pt x="66" y="0"/>
                  </a:cubicBezTo>
                </a:path>
              </a:pathLst>
            </a:custGeom>
            <a:solidFill>
              <a:srgbClr val="D18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1" name="Freeform 94"/>
            <p:cNvSpPr>
              <a:spLocks/>
            </p:cNvSpPr>
            <p:nvPr/>
          </p:nvSpPr>
          <p:spPr bwMode="auto">
            <a:xfrm>
              <a:off x="10176148" y="4055842"/>
              <a:ext cx="196850" cy="117475"/>
            </a:xfrm>
            <a:custGeom>
              <a:avLst/>
              <a:gdLst>
                <a:gd name="T0" fmla="*/ 66 w 66"/>
                <a:gd name="T1" fmla="*/ 0 h 39"/>
                <a:gd name="T2" fmla="*/ 0 w 66"/>
                <a:gd name="T3" fmla="*/ 0 h 39"/>
                <a:gd name="T4" fmla="*/ 33 w 66"/>
                <a:gd name="T5" fmla="*/ 39 h 39"/>
                <a:gd name="T6" fmla="*/ 66 w 66"/>
                <a:gd name="T7" fmla="*/ 0 h 39"/>
              </a:gdLst>
              <a:ahLst/>
              <a:cxnLst>
                <a:cxn ang="0">
                  <a:pos x="T0" y="T1"/>
                </a:cxn>
                <a:cxn ang="0">
                  <a:pos x="T2" y="T3"/>
                </a:cxn>
                <a:cxn ang="0">
                  <a:pos x="T4" y="T5"/>
                </a:cxn>
                <a:cxn ang="0">
                  <a:pos x="T6" y="T7"/>
                </a:cxn>
              </a:cxnLst>
              <a:rect l="0" t="0" r="r" b="b"/>
              <a:pathLst>
                <a:path w="66" h="39">
                  <a:moveTo>
                    <a:pt x="66" y="0"/>
                  </a:moveTo>
                  <a:cubicBezTo>
                    <a:pt x="0" y="0"/>
                    <a:pt x="0" y="0"/>
                    <a:pt x="0" y="0"/>
                  </a:cubicBezTo>
                  <a:cubicBezTo>
                    <a:pt x="0" y="21"/>
                    <a:pt x="14" y="39"/>
                    <a:pt x="33" y="39"/>
                  </a:cubicBezTo>
                  <a:cubicBezTo>
                    <a:pt x="51" y="39"/>
                    <a:pt x="66" y="21"/>
                    <a:pt x="66" y="0"/>
                  </a:cubicBezTo>
                </a:path>
              </a:pathLst>
            </a:custGeom>
            <a:solidFill>
              <a:srgbClr val="D18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2" name="Freeform 95"/>
            <p:cNvSpPr>
              <a:spLocks/>
            </p:cNvSpPr>
            <p:nvPr/>
          </p:nvSpPr>
          <p:spPr bwMode="auto">
            <a:xfrm>
              <a:off x="9957073" y="4055842"/>
              <a:ext cx="198438" cy="117475"/>
            </a:xfrm>
            <a:custGeom>
              <a:avLst/>
              <a:gdLst>
                <a:gd name="T0" fmla="*/ 67 w 67"/>
                <a:gd name="T1" fmla="*/ 0 h 39"/>
                <a:gd name="T2" fmla="*/ 0 w 67"/>
                <a:gd name="T3" fmla="*/ 0 h 39"/>
                <a:gd name="T4" fmla="*/ 33 w 67"/>
                <a:gd name="T5" fmla="*/ 39 h 39"/>
                <a:gd name="T6" fmla="*/ 67 w 67"/>
                <a:gd name="T7" fmla="*/ 0 h 39"/>
              </a:gdLst>
              <a:ahLst/>
              <a:cxnLst>
                <a:cxn ang="0">
                  <a:pos x="T0" y="T1"/>
                </a:cxn>
                <a:cxn ang="0">
                  <a:pos x="T2" y="T3"/>
                </a:cxn>
                <a:cxn ang="0">
                  <a:pos x="T4" y="T5"/>
                </a:cxn>
                <a:cxn ang="0">
                  <a:pos x="T6" y="T7"/>
                </a:cxn>
              </a:cxnLst>
              <a:rect l="0" t="0" r="r" b="b"/>
              <a:pathLst>
                <a:path w="67" h="39">
                  <a:moveTo>
                    <a:pt x="67" y="0"/>
                  </a:moveTo>
                  <a:cubicBezTo>
                    <a:pt x="0" y="0"/>
                    <a:pt x="0" y="0"/>
                    <a:pt x="0" y="0"/>
                  </a:cubicBezTo>
                  <a:cubicBezTo>
                    <a:pt x="0" y="21"/>
                    <a:pt x="15" y="39"/>
                    <a:pt x="33" y="39"/>
                  </a:cubicBezTo>
                  <a:cubicBezTo>
                    <a:pt x="52" y="39"/>
                    <a:pt x="67" y="21"/>
                    <a:pt x="67" y="0"/>
                  </a:cubicBezTo>
                </a:path>
              </a:pathLst>
            </a:custGeom>
            <a:solidFill>
              <a:srgbClr val="D18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3" name="Freeform 96"/>
            <p:cNvSpPr>
              <a:spLocks/>
            </p:cNvSpPr>
            <p:nvPr/>
          </p:nvSpPr>
          <p:spPr bwMode="auto">
            <a:xfrm>
              <a:off x="9737998" y="4055842"/>
              <a:ext cx="196850" cy="117475"/>
            </a:xfrm>
            <a:custGeom>
              <a:avLst/>
              <a:gdLst>
                <a:gd name="T0" fmla="*/ 66 w 66"/>
                <a:gd name="T1" fmla="*/ 0 h 39"/>
                <a:gd name="T2" fmla="*/ 0 w 66"/>
                <a:gd name="T3" fmla="*/ 0 h 39"/>
                <a:gd name="T4" fmla="*/ 33 w 66"/>
                <a:gd name="T5" fmla="*/ 39 h 39"/>
                <a:gd name="T6" fmla="*/ 66 w 66"/>
                <a:gd name="T7" fmla="*/ 0 h 39"/>
              </a:gdLst>
              <a:ahLst/>
              <a:cxnLst>
                <a:cxn ang="0">
                  <a:pos x="T0" y="T1"/>
                </a:cxn>
                <a:cxn ang="0">
                  <a:pos x="T2" y="T3"/>
                </a:cxn>
                <a:cxn ang="0">
                  <a:pos x="T4" y="T5"/>
                </a:cxn>
                <a:cxn ang="0">
                  <a:pos x="T6" y="T7"/>
                </a:cxn>
              </a:cxnLst>
              <a:rect l="0" t="0" r="r" b="b"/>
              <a:pathLst>
                <a:path w="66" h="39">
                  <a:moveTo>
                    <a:pt x="66" y="0"/>
                  </a:moveTo>
                  <a:cubicBezTo>
                    <a:pt x="0" y="0"/>
                    <a:pt x="0" y="0"/>
                    <a:pt x="0" y="0"/>
                  </a:cubicBezTo>
                  <a:cubicBezTo>
                    <a:pt x="0" y="21"/>
                    <a:pt x="15" y="39"/>
                    <a:pt x="33" y="39"/>
                  </a:cubicBezTo>
                  <a:cubicBezTo>
                    <a:pt x="51" y="39"/>
                    <a:pt x="66" y="21"/>
                    <a:pt x="66" y="0"/>
                  </a:cubicBezTo>
                </a:path>
              </a:pathLst>
            </a:custGeom>
            <a:solidFill>
              <a:srgbClr val="D18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4" name="Freeform 97"/>
            <p:cNvSpPr>
              <a:spLocks noEditPoints="1"/>
            </p:cNvSpPr>
            <p:nvPr/>
          </p:nvSpPr>
          <p:spPr bwMode="auto">
            <a:xfrm>
              <a:off x="9557023" y="4055842"/>
              <a:ext cx="160338" cy="114300"/>
            </a:xfrm>
            <a:custGeom>
              <a:avLst/>
              <a:gdLst>
                <a:gd name="T0" fmla="*/ 0 w 54"/>
                <a:gd name="T1" fmla="*/ 30 h 38"/>
                <a:gd name="T2" fmla="*/ 14 w 54"/>
                <a:gd name="T3" fmla="*/ 38 h 38"/>
                <a:gd name="T4" fmla="*/ 0 w 54"/>
                <a:gd name="T5" fmla="*/ 30 h 38"/>
                <a:gd name="T6" fmla="*/ 54 w 54"/>
                <a:gd name="T7" fmla="*/ 0 h 38"/>
                <a:gd name="T8" fmla="*/ 13 w 54"/>
                <a:gd name="T9" fmla="*/ 0 h 38"/>
                <a:gd name="T10" fmla="*/ 49 w 54"/>
                <a:gd name="T11" fmla="*/ 20 h 38"/>
                <a:gd name="T12" fmla="*/ 54 w 54"/>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54" h="38">
                  <a:moveTo>
                    <a:pt x="0" y="30"/>
                  </a:moveTo>
                  <a:cubicBezTo>
                    <a:pt x="4" y="34"/>
                    <a:pt x="9" y="37"/>
                    <a:pt x="14" y="38"/>
                  </a:cubicBezTo>
                  <a:cubicBezTo>
                    <a:pt x="0" y="30"/>
                    <a:pt x="0" y="30"/>
                    <a:pt x="0" y="30"/>
                  </a:cubicBezTo>
                  <a:moveTo>
                    <a:pt x="54" y="0"/>
                  </a:moveTo>
                  <a:cubicBezTo>
                    <a:pt x="13" y="0"/>
                    <a:pt x="13" y="0"/>
                    <a:pt x="13" y="0"/>
                  </a:cubicBezTo>
                  <a:cubicBezTo>
                    <a:pt x="49" y="20"/>
                    <a:pt x="49" y="20"/>
                    <a:pt x="49" y="20"/>
                  </a:cubicBezTo>
                  <a:cubicBezTo>
                    <a:pt x="52" y="14"/>
                    <a:pt x="54" y="7"/>
                    <a:pt x="54" y="0"/>
                  </a:cubicBezTo>
                </a:path>
              </a:pathLst>
            </a:custGeom>
            <a:solidFill>
              <a:srgbClr val="D18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5" name="Freeform 98"/>
            <p:cNvSpPr>
              <a:spLocks/>
            </p:cNvSpPr>
            <p:nvPr/>
          </p:nvSpPr>
          <p:spPr bwMode="auto">
            <a:xfrm>
              <a:off x="9444311" y="4086005"/>
              <a:ext cx="44450" cy="74612"/>
            </a:xfrm>
            <a:custGeom>
              <a:avLst/>
              <a:gdLst>
                <a:gd name="T0" fmla="*/ 0 w 15"/>
                <a:gd name="T1" fmla="*/ 0 h 25"/>
                <a:gd name="T2" fmla="*/ 0 w 15"/>
                <a:gd name="T3" fmla="*/ 25 h 25"/>
                <a:gd name="T4" fmla="*/ 15 w 15"/>
                <a:gd name="T5" fmla="*/ 8 h 25"/>
                <a:gd name="T6" fmla="*/ 0 w 15"/>
                <a:gd name="T7" fmla="*/ 0 h 25"/>
              </a:gdLst>
              <a:ahLst/>
              <a:cxnLst>
                <a:cxn ang="0">
                  <a:pos x="T0" y="T1"/>
                </a:cxn>
                <a:cxn ang="0">
                  <a:pos x="T2" y="T3"/>
                </a:cxn>
                <a:cxn ang="0">
                  <a:pos x="T4" y="T5"/>
                </a:cxn>
                <a:cxn ang="0">
                  <a:pos x="T6" y="T7"/>
                </a:cxn>
              </a:cxnLst>
              <a:rect l="0" t="0" r="r" b="b"/>
              <a:pathLst>
                <a:path w="15" h="25">
                  <a:moveTo>
                    <a:pt x="0" y="0"/>
                  </a:moveTo>
                  <a:cubicBezTo>
                    <a:pt x="0" y="25"/>
                    <a:pt x="0" y="25"/>
                    <a:pt x="0" y="25"/>
                  </a:cubicBezTo>
                  <a:cubicBezTo>
                    <a:pt x="6" y="21"/>
                    <a:pt x="12" y="15"/>
                    <a:pt x="15" y="8"/>
                  </a:cubicBezTo>
                  <a:cubicBezTo>
                    <a:pt x="0" y="0"/>
                    <a:pt x="0" y="0"/>
                    <a:pt x="0" y="0"/>
                  </a:cubicBezTo>
                </a:path>
              </a:pathLst>
            </a:custGeom>
            <a:solidFill>
              <a:srgbClr val="D18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6" name="Freeform 99"/>
            <p:cNvSpPr>
              <a:spLocks/>
            </p:cNvSpPr>
            <p:nvPr/>
          </p:nvSpPr>
          <p:spPr bwMode="auto">
            <a:xfrm>
              <a:off x="10660336" y="422094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1ED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7" name="Freeform 100"/>
            <p:cNvSpPr>
              <a:spLocks/>
            </p:cNvSpPr>
            <p:nvPr/>
          </p:nvSpPr>
          <p:spPr bwMode="auto">
            <a:xfrm>
              <a:off x="10450786" y="4220942"/>
              <a:ext cx="209550" cy="120650"/>
            </a:xfrm>
            <a:custGeom>
              <a:avLst/>
              <a:gdLst>
                <a:gd name="T0" fmla="*/ 70 w 70"/>
                <a:gd name="T1" fmla="*/ 0 h 41"/>
                <a:gd name="T2" fmla="*/ 0 w 70"/>
                <a:gd name="T3" fmla="*/ 0 h 41"/>
                <a:gd name="T4" fmla="*/ 35 w 70"/>
                <a:gd name="T5" fmla="*/ 41 h 41"/>
                <a:gd name="T6" fmla="*/ 70 w 70"/>
                <a:gd name="T7" fmla="*/ 0 h 41"/>
                <a:gd name="T8" fmla="*/ 70 w 70"/>
                <a:gd name="T9" fmla="*/ 0 h 41"/>
              </a:gdLst>
              <a:ahLst/>
              <a:cxnLst>
                <a:cxn ang="0">
                  <a:pos x="T0" y="T1"/>
                </a:cxn>
                <a:cxn ang="0">
                  <a:pos x="T2" y="T3"/>
                </a:cxn>
                <a:cxn ang="0">
                  <a:pos x="T4" y="T5"/>
                </a:cxn>
                <a:cxn ang="0">
                  <a:pos x="T6" y="T7"/>
                </a:cxn>
                <a:cxn ang="0">
                  <a:pos x="T8" y="T9"/>
                </a:cxn>
              </a:cxnLst>
              <a:rect l="0" t="0" r="r" b="b"/>
              <a:pathLst>
                <a:path w="70" h="41">
                  <a:moveTo>
                    <a:pt x="70" y="0"/>
                  </a:moveTo>
                  <a:cubicBezTo>
                    <a:pt x="0" y="0"/>
                    <a:pt x="0" y="0"/>
                    <a:pt x="0" y="0"/>
                  </a:cubicBezTo>
                  <a:cubicBezTo>
                    <a:pt x="0" y="22"/>
                    <a:pt x="16" y="41"/>
                    <a:pt x="35" y="41"/>
                  </a:cubicBezTo>
                  <a:cubicBezTo>
                    <a:pt x="54" y="41"/>
                    <a:pt x="70" y="23"/>
                    <a:pt x="70" y="0"/>
                  </a:cubicBezTo>
                  <a:cubicBezTo>
                    <a:pt x="70" y="0"/>
                    <a:pt x="70" y="0"/>
                    <a:pt x="70" y="0"/>
                  </a:cubicBezTo>
                </a:path>
              </a:pathLst>
            </a:custGeom>
            <a:solidFill>
              <a:srgbClr val="D18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8" name="Freeform 101"/>
            <p:cNvSpPr>
              <a:spLocks/>
            </p:cNvSpPr>
            <p:nvPr/>
          </p:nvSpPr>
          <p:spPr bwMode="auto">
            <a:xfrm>
              <a:off x="10222186" y="4220942"/>
              <a:ext cx="207963" cy="120650"/>
            </a:xfrm>
            <a:custGeom>
              <a:avLst/>
              <a:gdLst>
                <a:gd name="T0" fmla="*/ 70 w 70"/>
                <a:gd name="T1" fmla="*/ 0 h 41"/>
                <a:gd name="T2" fmla="*/ 0 w 70"/>
                <a:gd name="T3" fmla="*/ 0 h 41"/>
                <a:gd name="T4" fmla="*/ 35 w 70"/>
                <a:gd name="T5" fmla="*/ 41 h 41"/>
                <a:gd name="T6" fmla="*/ 70 w 70"/>
                <a:gd name="T7" fmla="*/ 0 h 41"/>
              </a:gdLst>
              <a:ahLst/>
              <a:cxnLst>
                <a:cxn ang="0">
                  <a:pos x="T0" y="T1"/>
                </a:cxn>
                <a:cxn ang="0">
                  <a:pos x="T2" y="T3"/>
                </a:cxn>
                <a:cxn ang="0">
                  <a:pos x="T4" y="T5"/>
                </a:cxn>
                <a:cxn ang="0">
                  <a:pos x="T6" y="T7"/>
                </a:cxn>
              </a:cxnLst>
              <a:rect l="0" t="0" r="r" b="b"/>
              <a:pathLst>
                <a:path w="70" h="41">
                  <a:moveTo>
                    <a:pt x="70" y="0"/>
                  </a:moveTo>
                  <a:cubicBezTo>
                    <a:pt x="0" y="0"/>
                    <a:pt x="0" y="0"/>
                    <a:pt x="0" y="0"/>
                  </a:cubicBezTo>
                  <a:cubicBezTo>
                    <a:pt x="0" y="22"/>
                    <a:pt x="15" y="41"/>
                    <a:pt x="35" y="41"/>
                  </a:cubicBezTo>
                  <a:cubicBezTo>
                    <a:pt x="54" y="41"/>
                    <a:pt x="70" y="22"/>
                    <a:pt x="70" y="0"/>
                  </a:cubicBezTo>
                </a:path>
              </a:pathLst>
            </a:custGeom>
            <a:solidFill>
              <a:srgbClr val="D18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9" name="Freeform 102"/>
            <p:cNvSpPr>
              <a:spLocks/>
            </p:cNvSpPr>
            <p:nvPr/>
          </p:nvSpPr>
          <p:spPr bwMode="auto">
            <a:xfrm>
              <a:off x="9988823" y="4220942"/>
              <a:ext cx="211138" cy="120650"/>
            </a:xfrm>
            <a:custGeom>
              <a:avLst/>
              <a:gdLst>
                <a:gd name="T0" fmla="*/ 71 w 71"/>
                <a:gd name="T1" fmla="*/ 0 h 41"/>
                <a:gd name="T2" fmla="*/ 0 w 71"/>
                <a:gd name="T3" fmla="*/ 0 h 41"/>
                <a:gd name="T4" fmla="*/ 36 w 71"/>
                <a:gd name="T5" fmla="*/ 41 h 41"/>
                <a:gd name="T6" fmla="*/ 71 w 71"/>
                <a:gd name="T7" fmla="*/ 0 h 41"/>
              </a:gdLst>
              <a:ahLst/>
              <a:cxnLst>
                <a:cxn ang="0">
                  <a:pos x="T0" y="T1"/>
                </a:cxn>
                <a:cxn ang="0">
                  <a:pos x="T2" y="T3"/>
                </a:cxn>
                <a:cxn ang="0">
                  <a:pos x="T4" y="T5"/>
                </a:cxn>
                <a:cxn ang="0">
                  <a:pos x="T6" y="T7"/>
                </a:cxn>
              </a:cxnLst>
              <a:rect l="0" t="0" r="r" b="b"/>
              <a:pathLst>
                <a:path w="71" h="41">
                  <a:moveTo>
                    <a:pt x="71" y="0"/>
                  </a:moveTo>
                  <a:cubicBezTo>
                    <a:pt x="0" y="0"/>
                    <a:pt x="0" y="0"/>
                    <a:pt x="0" y="0"/>
                  </a:cubicBezTo>
                  <a:cubicBezTo>
                    <a:pt x="0" y="22"/>
                    <a:pt x="16" y="41"/>
                    <a:pt x="36" y="41"/>
                  </a:cubicBezTo>
                  <a:cubicBezTo>
                    <a:pt x="55" y="41"/>
                    <a:pt x="71" y="22"/>
                    <a:pt x="71" y="0"/>
                  </a:cubicBezTo>
                </a:path>
              </a:pathLst>
            </a:custGeom>
            <a:solidFill>
              <a:srgbClr val="D18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0" name="Freeform 103"/>
            <p:cNvSpPr>
              <a:spLocks/>
            </p:cNvSpPr>
            <p:nvPr/>
          </p:nvSpPr>
          <p:spPr bwMode="auto">
            <a:xfrm>
              <a:off x="9764986" y="4220942"/>
              <a:ext cx="203200" cy="120650"/>
            </a:xfrm>
            <a:custGeom>
              <a:avLst/>
              <a:gdLst>
                <a:gd name="T0" fmla="*/ 68 w 68"/>
                <a:gd name="T1" fmla="*/ 0 h 41"/>
                <a:gd name="T2" fmla="*/ 40 w 68"/>
                <a:gd name="T3" fmla="*/ 0 h 41"/>
                <a:gd name="T4" fmla="*/ 43 w 68"/>
                <a:gd name="T5" fmla="*/ 9 h 41"/>
                <a:gd name="T6" fmla="*/ 41 w 68"/>
                <a:gd name="T7" fmla="*/ 17 h 41"/>
                <a:gd name="T8" fmla="*/ 27 w 68"/>
                <a:gd name="T9" fmla="*/ 26 h 41"/>
                <a:gd name="T10" fmla="*/ 19 w 68"/>
                <a:gd name="T11" fmla="*/ 24 h 41"/>
                <a:gd name="T12" fmla="*/ 0 w 68"/>
                <a:gd name="T13" fmla="*/ 14 h 41"/>
                <a:gd name="T14" fmla="*/ 33 w 68"/>
                <a:gd name="T15" fmla="*/ 41 h 41"/>
                <a:gd name="T16" fmla="*/ 68 w 6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
                  <a:moveTo>
                    <a:pt x="68" y="0"/>
                  </a:moveTo>
                  <a:cubicBezTo>
                    <a:pt x="40" y="0"/>
                    <a:pt x="40" y="0"/>
                    <a:pt x="40" y="0"/>
                  </a:cubicBezTo>
                  <a:cubicBezTo>
                    <a:pt x="42" y="3"/>
                    <a:pt x="43" y="6"/>
                    <a:pt x="43" y="9"/>
                  </a:cubicBezTo>
                  <a:cubicBezTo>
                    <a:pt x="43" y="12"/>
                    <a:pt x="43" y="15"/>
                    <a:pt x="41" y="17"/>
                  </a:cubicBezTo>
                  <a:cubicBezTo>
                    <a:pt x="38" y="23"/>
                    <a:pt x="33" y="26"/>
                    <a:pt x="27" y="26"/>
                  </a:cubicBezTo>
                  <a:cubicBezTo>
                    <a:pt x="24" y="26"/>
                    <a:pt x="22" y="25"/>
                    <a:pt x="19" y="24"/>
                  </a:cubicBezTo>
                  <a:cubicBezTo>
                    <a:pt x="0" y="14"/>
                    <a:pt x="0" y="14"/>
                    <a:pt x="0" y="14"/>
                  </a:cubicBezTo>
                  <a:cubicBezTo>
                    <a:pt x="5" y="29"/>
                    <a:pt x="18" y="41"/>
                    <a:pt x="33" y="41"/>
                  </a:cubicBezTo>
                  <a:cubicBezTo>
                    <a:pt x="53" y="41"/>
                    <a:pt x="68" y="22"/>
                    <a:pt x="68" y="0"/>
                  </a:cubicBezTo>
                </a:path>
              </a:pathLst>
            </a:custGeom>
            <a:solidFill>
              <a:srgbClr val="D18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1" name="Freeform 104"/>
            <p:cNvSpPr>
              <a:spLocks/>
            </p:cNvSpPr>
            <p:nvPr/>
          </p:nvSpPr>
          <p:spPr bwMode="auto">
            <a:xfrm>
              <a:off x="9530036" y="4220942"/>
              <a:ext cx="206375" cy="120650"/>
            </a:xfrm>
            <a:custGeom>
              <a:avLst/>
              <a:gdLst>
                <a:gd name="T0" fmla="*/ 54 w 69"/>
                <a:gd name="T1" fmla="*/ 0 h 41"/>
                <a:gd name="T2" fmla="*/ 0 w 69"/>
                <a:gd name="T3" fmla="*/ 0 h 41"/>
                <a:gd name="T4" fmla="*/ 35 w 69"/>
                <a:gd name="T5" fmla="*/ 41 h 41"/>
                <a:gd name="T6" fmla="*/ 69 w 69"/>
                <a:gd name="T7" fmla="*/ 8 h 41"/>
                <a:gd name="T8" fmla="*/ 54 w 69"/>
                <a:gd name="T9" fmla="*/ 0 h 41"/>
              </a:gdLst>
              <a:ahLst/>
              <a:cxnLst>
                <a:cxn ang="0">
                  <a:pos x="T0" y="T1"/>
                </a:cxn>
                <a:cxn ang="0">
                  <a:pos x="T2" y="T3"/>
                </a:cxn>
                <a:cxn ang="0">
                  <a:pos x="T4" y="T5"/>
                </a:cxn>
                <a:cxn ang="0">
                  <a:pos x="T6" y="T7"/>
                </a:cxn>
                <a:cxn ang="0">
                  <a:pos x="T8" y="T9"/>
                </a:cxn>
              </a:cxnLst>
              <a:rect l="0" t="0" r="r" b="b"/>
              <a:pathLst>
                <a:path w="69" h="41">
                  <a:moveTo>
                    <a:pt x="54" y="0"/>
                  </a:moveTo>
                  <a:cubicBezTo>
                    <a:pt x="0" y="0"/>
                    <a:pt x="0" y="0"/>
                    <a:pt x="0" y="0"/>
                  </a:cubicBezTo>
                  <a:cubicBezTo>
                    <a:pt x="0" y="22"/>
                    <a:pt x="16" y="41"/>
                    <a:pt x="35" y="41"/>
                  </a:cubicBezTo>
                  <a:cubicBezTo>
                    <a:pt x="52" y="41"/>
                    <a:pt x="66" y="27"/>
                    <a:pt x="69" y="8"/>
                  </a:cubicBezTo>
                  <a:cubicBezTo>
                    <a:pt x="54" y="0"/>
                    <a:pt x="54" y="0"/>
                    <a:pt x="54" y="0"/>
                  </a:cubicBezTo>
                </a:path>
              </a:pathLst>
            </a:custGeom>
            <a:solidFill>
              <a:srgbClr val="D18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2" name="Freeform 105"/>
            <p:cNvSpPr>
              <a:spLocks/>
            </p:cNvSpPr>
            <p:nvPr/>
          </p:nvSpPr>
          <p:spPr bwMode="auto">
            <a:xfrm>
              <a:off x="9444311" y="4220942"/>
              <a:ext cx="65088" cy="112712"/>
            </a:xfrm>
            <a:custGeom>
              <a:avLst/>
              <a:gdLst>
                <a:gd name="T0" fmla="*/ 22 w 22"/>
                <a:gd name="T1" fmla="*/ 0 h 38"/>
                <a:gd name="T2" fmla="*/ 0 w 22"/>
                <a:gd name="T3" fmla="*/ 0 h 38"/>
                <a:gd name="T4" fmla="*/ 0 w 22"/>
                <a:gd name="T5" fmla="*/ 38 h 38"/>
                <a:gd name="T6" fmla="*/ 22 w 22"/>
                <a:gd name="T7" fmla="*/ 0 h 38"/>
              </a:gdLst>
              <a:ahLst/>
              <a:cxnLst>
                <a:cxn ang="0">
                  <a:pos x="T0" y="T1"/>
                </a:cxn>
                <a:cxn ang="0">
                  <a:pos x="T2" y="T3"/>
                </a:cxn>
                <a:cxn ang="0">
                  <a:pos x="T4" y="T5"/>
                </a:cxn>
                <a:cxn ang="0">
                  <a:pos x="T6" y="T7"/>
                </a:cxn>
              </a:cxnLst>
              <a:rect l="0" t="0" r="r" b="b"/>
              <a:pathLst>
                <a:path w="22" h="38">
                  <a:moveTo>
                    <a:pt x="22" y="0"/>
                  </a:moveTo>
                  <a:cubicBezTo>
                    <a:pt x="0" y="0"/>
                    <a:pt x="0" y="0"/>
                    <a:pt x="0" y="0"/>
                  </a:cubicBezTo>
                  <a:cubicBezTo>
                    <a:pt x="0" y="38"/>
                    <a:pt x="0" y="38"/>
                    <a:pt x="0" y="38"/>
                  </a:cubicBezTo>
                  <a:cubicBezTo>
                    <a:pt x="13" y="32"/>
                    <a:pt x="22" y="17"/>
                    <a:pt x="22" y="0"/>
                  </a:cubicBezTo>
                </a:path>
              </a:pathLst>
            </a:custGeom>
            <a:solidFill>
              <a:srgbClr val="D18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3" name="Oval 106"/>
            <p:cNvSpPr>
              <a:spLocks noChangeArrowheads="1"/>
            </p:cNvSpPr>
            <p:nvPr/>
          </p:nvSpPr>
          <p:spPr bwMode="auto">
            <a:xfrm>
              <a:off x="7413898" y="3554192"/>
              <a:ext cx="152400" cy="147637"/>
            </a:xfrm>
            <a:prstGeom prst="ellipse">
              <a:avLst/>
            </a:prstGeom>
            <a:solidFill>
              <a:srgbClr val="784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4" name="Oval 107"/>
            <p:cNvSpPr>
              <a:spLocks noChangeArrowheads="1"/>
            </p:cNvSpPr>
            <p:nvPr/>
          </p:nvSpPr>
          <p:spPr bwMode="auto">
            <a:xfrm>
              <a:off x="7694886" y="3554192"/>
              <a:ext cx="149225" cy="147637"/>
            </a:xfrm>
            <a:prstGeom prst="ellipse">
              <a:avLst/>
            </a:prstGeom>
            <a:solidFill>
              <a:srgbClr val="784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5" name="Oval 108"/>
            <p:cNvSpPr>
              <a:spLocks noChangeArrowheads="1"/>
            </p:cNvSpPr>
            <p:nvPr/>
          </p:nvSpPr>
          <p:spPr bwMode="auto">
            <a:xfrm>
              <a:off x="7971111" y="3554192"/>
              <a:ext cx="149225" cy="147637"/>
            </a:xfrm>
            <a:prstGeom prst="ellipse">
              <a:avLst/>
            </a:prstGeom>
            <a:solidFill>
              <a:srgbClr val="784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6" name="Oval 109"/>
            <p:cNvSpPr>
              <a:spLocks noChangeArrowheads="1"/>
            </p:cNvSpPr>
            <p:nvPr/>
          </p:nvSpPr>
          <p:spPr bwMode="auto">
            <a:xfrm>
              <a:off x="8248923" y="3554192"/>
              <a:ext cx="152400" cy="147637"/>
            </a:xfrm>
            <a:prstGeom prst="ellipse">
              <a:avLst/>
            </a:prstGeom>
            <a:solidFill>
              <a:srgbClr val="784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7" name="Oval 110"/>
            <p:cNvSpPr>
              <a:spLocks noChangeArrowheads="1"/>
            </p:cNvSpPr>
            <p:nvPr/>
          </p:nvSpPr>
          <p:spPr bwMode="auto">
            <a:xfrm>
              <a:off x="9360173" y="3554192"/>
              <a:ext cx="152400" cy="147637"/>
            </a:xfrm>
            <a:prstGeom prst="ellipse">
              <a:avLst/>
            </a:prstGeom>
            <a:solidFill>
              <a:srgbClr val="784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8" name="Oval 111"/>
            <p:cNvSpPr>
              <a:spLocks noChangeArrowheads="1"/>
            </p:cNvSpPr>
            <p:nvPr/>
          </p:nvSpPr>
          <p:spPr bwMode="auto">
            <a:xfrm>
              <a:off x="9641161" y="3554192"/>
              <a:ext cx="147638" cy="147637"/>
            </a:xfrm>
            <a:prstGeom prst="ellipse">
              <a:avLst/>
            </a:prstGeom>
            <a:solidFill>
              <a:srgbClr val="784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9" name="Oval 112"/>
            <p:cNvSpPr>
              <a:spLocks noChangeArrowheads="1"/>
            </p:cNvSpPr>
            <p:nvPr/>
          </p:nvSpPr>
          <p:spPr bwMode="auto">
            <a:xfrm>
              <a:off x="9917386" y="3554192"/>
              <a:ext cx="149225" cy="147637"/>
            </a:xfrm>
            <a:prstGeom prst="ellipse">
              <a:avLst/>
            </a:prstGeom>
            <a:solidFill>
              <a:srgbClr val="784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0" name="Oval 113"/>
            <p:cNvSpPr>
              <a:spLocks noChangeArrowheads="1"/>
            </p:cNvSpPr>
            <p:nvPr/>
          </p:nvSpPr>
          <p:spPr bwMode="auto">
            <a:xfrm>
              <a:off x="10195198" y="3554192"/>
              <a:ext cx="150813" cy="147637"/>
            </a:xfrm>
            <a:prstGeom prst="ellipse">
              <a:avLst/>
            </a:prstGeom>
            <a:solidFill>
              <a:srgbClr val="784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1" name="Freeform 114"/>
            <p:cNvSpPr>
              <a:spLocks/>
            </p:cNvSpPr>
            <p:nvPr/>
          </p:nvSpPr>
          <p:spPr bwMode="auto">
            <a:xfrm>
              <a:off x="7021786" y="5202017"/>
              <a:ext cx="3717925" cy="82550"/>
            </a:xfrm>
            <a:custGeom>
              <a:avLst/>
              <a:gdLst>
                <a:gd name="T0" fmla="*/ 0 w 1248"/>
                <a:gd name="T1" fmla="*/ 28 h 28"/>
                <a:gd name="T2" fmla="*/ 1248 w 1248"/>
                <a:gd name="T3" fmla="*/ 28 h 28"/>
                <a:gd name="T4" fmla="*/ 1220 w 1248"/>
                <a:gd name="T5" fmla="*/ 0 h 28"/>
                <a:gd name="T6" fmla="*/ 28 w 1248"/>
                <a:gd name="T7" fmla="*/ 0 h 28"/>
                <a:gd name="T8" fmla="*/ 0 w 1248"/>
                <a:gd name="T9" fmla="*/ 28 h 28"/>
              </a:gdLst>
              <a:ahLst/>
              <a:cxnLst>
                <a:cxn ang="0">
                  <a:pos x="T0" y="T1"/>
                </a:cxn>
                <a:cxn ang="0">
                  <a:pos x="T2" y="T3"/>
                </a:cxn>
                <a:cxn ang="0">
                  <a:pos x="T4" y="T5"/>
                </a:cxn>
                <a:cxn ang="0">
                  <a:pos x="T6" y="T7"/>
                </a:cxn>
                <a:cxn ang="0">
                  <a:pos x="T8" y="T9"/>
                </a:cxn>
              </a:cxnLst>
              <a:rect l="0" t="0" r="r" b="b"/>
              <a:pathLst>
                <a:path w="1248" h="28">
                  <a:moveTo>
                    <a:pt x="0" y="28"/>
                  </a:moveTo>
                  <a:cubicBezTo>
                    <a:pt x="1248" y="28"/>
                    <a:pt x="1248" y="28"/>
                    <a:pt x="1248" y="28"/>
                  </a:cubicBezTo>
                  <a:cubicBezTo>
                    <a:pt x="1247" y="12"/>
                    <a:pt x="1235" y="0"/>
                    <a:pt x="1220" y="0"/>
                  </a:cubicBezTo>
                  <a:cubicBezTo>
                    <a:pt x="28" y="0"/>
                    <a:pt x="28" y="0"/>
                    <a:pt x="28" y="0"/>
                  </a:cubicBezTo>
                  <a:cubicBezTo>
                    <a:pt x="13" y="0"/>
                    <a:pt x="1" y="12"/>
                    <a:pt x="0" y="28"/>
                  </a:cubicBezTo>
                </a:path>
              </a:pathLst>
            </a:custGeom>
            <a:solidFill>
              <a:srgbClr val="D4DC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2" name="Freeform 115"/>
            <p:cNvSpPr>
              <a:spLocks/>
            </p:cNvSpPr>
            <p:nvPr/>
          </p:nvSpPr>
          <p:spPr bwMode="auto">
            <a:xfrm>
              <a:off x="7021786" y="5282980"/>
              <a:ext cx="3717925" cy="269875"/>
            </a:xfrm>
            <a:custGeom>
              <a:avLst/>
              <a:gdLst>
                <a:gd name="T0" fmla="*/ 0 w 1248"/>
                <a:gd name="T1" fmla="*/ 0 h 91"/>
                <a:gd name="T2" fmla="*/ 0 w 1248"/>
                <a:gd name="T3" fmla="*/ 1 h 91"/>
                <a:gd name="T4" fmla="*/ 0 w 1248"/>
                <a:gd name="T5" fmla="*/ 66 h 91"/>
                <a:gd name="T6" fmla="*/ 28 w 1248"/>
                <a:gd name="T7" fmla="*/ 91 h 91"/>
                <a:gd name="T8" fmla="*/ 1220 w 1248"/>
                <a:gd name="T9" fmla="*/ 91 h 91"/>
                <a:gd name="T10" fmla="*/ 1248 w 1248"/>
                <a:gd name="T11" fmla="*/ 66 h 91"/>
                <a:gd name="T12" fmla="*/ 1248 w 1248"/>
                <a:gd name="T13" fmla="*/ 1 h 91"/>
                <a:gd name="T14" fmla="*/ 1248 w 1248"/>
                <a:gd name="T15" fmla="*/ 0 h 91"/>
                <a:gd name="T16" fmla="*/ 0 w 1248"/>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8" h="91">
                  <a:moveTo>
                    <a:pt x="0" y="0"/>
                  </a:moveTo>
                  <a:cubicBezTo>
                    <a:pt x="0" y="1"/>
                    <a:pt x="0" y="1"/>
                    <a:pt x="0" y="1"/>
                  </a:cubicBezTo>
                  <a:cubicBezTo>
                    <a:pt x="0" y="66"/>
                    <a:pt x="0" y="66"/>
                    <a:pt x="0" y="66"/>
                  </a:cubicBezTo>
                  <a:cubicBezTo>
                    <a:pt x="0" y="79"/>
                    <a:pt x="13" y="91"/>
                    <a:pt x="28" y="91"/>
                  </a:cubicBezTo>
                  <a:cubicBezTo>
                    <a:pt x="1220" y="91"/>
                    <a:pt x="1220" y="91"/>
                    <a:pt x="1220" y="91"/>
                  </a:cubicBezTo>
                  <a:cubicBezTo>
                    <a:pt x="1235" y="91"/>
                    <a:pt x="1248" y="79"/>
                    <a:pt x="1248" y="66"/>
                  </a:cubicBezTo>
                  <a:cubicBezTo>
                    <a:pt x="1248" y="1"/>
                    <a:pt x="1248" y="1"/>
                    <a:pt x="1248" y="1"/>
                  </a:cubicBezTo>
                  <a:cubicBezTo>
                    <a:pt x="1248" y="0"/>
                    <a:pt x="1248" y="0"/>
                    <a:pt x="1248" y="0"/>
                  </a:cubicBezTo>
                  <a:lnTo>
                    <a:pt x="0" y="0"/>
                  </a:lnTo>
                  <a:close/>
                </a:path>
              </a:pathLst>
            </a:custGeom>
            <a:solidFill>
              <a:srgbClr val="B6BE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3" name="Freeform 116"/>
            <p:cNvSpPr>
              <a:spLocks/>
            </p:cNvSpPr>
            <p:nvPr/>
          </p:nvSpPr>
          <p:spPr bwMode="auto">
            <a:xfrm>
              <a:off x="7021786" y="5402042"/>
              <a:ext cx="3717925" cy="150812"/>
            </a:xfrm>
            <a:custGeom>
              <a:avLst/>
              <a:gdLst>
                <a:gd name="T0" fmla="*/ 0 w 1248"/>
                <a:gd name="T1" fmla="*/ 0 h 51"/>
                <a:gd name="T2" fmla="*/ 0 w 1248"/>
                <a:gd name="T3" fmla="*/ 1 h 51"/>
                <a:gd name="T4" fmla="*/ 0 w 1248"/>
                <a:gd name="T5" fmla="*/ 37 h 51"/>
                <a:gd name="T6" fmla="*/ 28 w 1248"/>
                <a:gd name="T7" fmla="*/ 51 h 51"/>
                <a:gd name="T8" fmla="*/ 1220 w 1248"/>
                <a:gd name="T9" fmla="*/ 51 h 51"/>
                <a:gd name="T10" fmla="*/ 1248 w 1248"/>
                <a:gd name="T11" fmla="*/ 37 h 51"/>
                <a:gd name="T12" fmla="*/ 1248 w 1248"/>
                <a:gd name="T13" fmla="*/ 1 h 51"/>
                <a:gd name="T14" fmla="*/ 1248 w 1248"/>
                <a:gd name="T15" fmla="*/ 0 h 51"/>
                <a:gd name="T16" fmla="*/ 0 w 1248"/>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8" h="51">
                  <a:moveTo>
                    <a:pt x="0" y="0"/>
                  </a:moveTo>
                  <a:cubicBezTo>
                    <a:pt x="0" y="1"/>
                    <a:pt x="0" y="1"/>
                    <a:pt x="0" y="1"/>
                  </a:cubicBezTo>
                  <a:cubicBezTo>
                    <a:pt x="0" y="37"/>
                    <a:pt x="0" y="37"/>
                    <a:pt x="0" y="37"/>
                  </a:cubicBezTo>
                  <a:cubicBezTo>
                    <a:pt x="0" y="44"/>
                    <a:pt x="13" y="51"/>
                    <a:pt x="28" y="51"/>
                  </a:cubicBezTo>
                  <a:cubicBezTo>
                    <a:pt x="1220" y="51"/>
                    <a:pt x="1220" y="51"/>
                    <a:pt x="1220" y="51"/>
                  </a:cubicBezTo>
                  <a:cubicBezTo>
                    <a:pt x="1235" y="51"/>
                    <a:pt x="1248" y="44"/>
                    <a:pt x="1248" y="37"/>
                  </a:cubicBezTo>
                  <a:cubicBezTo>
                    <a:pt x="1248" y="1"/>
                    <a:pt x="1248" y="1"/>
                    <a:pt x="1248" y="1"/>
                  </a:cubicBezTo>
                  <a:cubicBezTo>
                    <a:pt x="1248" y="0"/>
                    <a:pt x="1248" y="0"/>
                    <a:pt x="1248" y="0"/>
                  </a:cubicBezTo>
                  <a:lnTo>
                    <a:pt x="0" y="0"/>
                  </a:lnTo>
                  <a:close/>
                </a:path>
              </a:pathLst>
            </a:custGeom>
            <a:solidFill>
              <a:srgbClr val="FAC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4" name="Freeform 117"/>
            <p:cNvSpPr>
              <a:spLocks/>
            </p:cNvSpPr>
            <p:nvPr/>
          </p:nvSpPr>
          <p:spPr bwMode="auto">
            <a:xfrm>
              <a:off x="6020073" y="5449667"/>
              <a:ext cx="5721350" cy="133350"/>
            </a:xfrm>
            <a:custGeom>
              <a:avLst/>
              <a:gdLst>
                <a:gd name="T0" fmla="*/ 1920 w 1920"/>
                <a:gd name="T1" fmla="*/ 22 h 45"/>
                <a:gd name="T2" fmla="*/ 1898 w 1920"/>
                <a:gd name="T3" fmla="*/ 45 h 45"/>
                <a:gd name="T4" fmla="*/ 22 w 1920"/>
                <a:gd name="T5" fmla="*/ 45 h 45"/>
                <a:gd name="T6" fmla="*/ 0 w 1920"/>
                <a:gd name="T7" fmla="*/ 22 h 45"/>
                <a:gd name="T8" fmla="*/ 22 w 1920"/>
                <a:gd name="T9" fmla="*/ 0 h 45"/>
                <a:gd name="T10" fmla="*/ 1898 w 1920"/>
                <a:gd name="T11" fmla="*/ 0 h 45"/>
                <a:gd name="T12" fmla="*/ 1920 w 1920"/>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1920" h="45">
                  <a:moveTo>
                    <a:pt x="1920" y="22"/>
                  </a:moveTo>
                  <a:cubicBezTo>
                    <a:pt x="1920" y="35"/>
                    <a:pt x="1910" y="45"/>
                    <a:pt x="1898" y="45"/>
                  </a:cubicBezTo>
                  <a:cubicBezTo>
                    <a:pt x="22" y="45"/>
                    <a:pt x="22" y="45"/>
                    <a:pt x="22" y="45"/>
                  </a:cubicBezTo>
                  <a:cubicBezTo>
                    <a:pt x="10" y="45"/>
                    <a:pt x="0" y="35"/>
                    <a:pt x="0" y="22"/>
                  </a:cubicBezTo>
                  <a:cubicBezTo>
                    <a:pt x="0" y="10"/>
                    <a:pt x="10" y="0"/>
                    <a:pt x="22" y="0"/>
                  </a:cubicBezTo>
                  <a:cubicBezTo>
                    <a:pt x="1898" y="0"/>
                    <a:pt x="1898" y="0"/>
                    <a:pt x="1898" y="0"/>
                  </a:cubicBezTo>
                  <a:cubicBezTo>
                    <a:pt x="1910" y="0"/>
                    <a:pt x="1920" y="10"/>
                    <a:pt x="1920" y="22"/>
                  </a:cubicBezTo>
                  <a:close/>
                </a:path>
              </a:pathLst>
            </a:custGeom>
            <a:solidFill>
              <a:srgbClr val="6974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5" name="Rectangle 118"/>
            <p:cNvSpPr>
              <a:spLocks noChangeArrowheads="1"/>
            </p:cNvSpPr>
            <p:nvPr/>
          </p:nvSpPr>
          <p:spPr bwMode="auto">
            <a:xfrm>
              <a:off x="8317186" y="5229005"/>
              <a:ext cx="1127125" cy="55562"/>
            </a:xfrm>
            <a:prstGeom prst="rect">
              <a:avLst/>
            </a:prstGeom>
            <a:solidFill>
              <a:srgbClr val="8693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6" name="Rectangle 119"/>
            <p:cNvSpPr>
              <a:spLocks noChangeArrowheads="1"/>
            </p:cNvSpPr>
            <p:nvPr/>
          </p:nvSpPr>
          <p:spPr bwMode="auto">
            <a:xfrm>
              <a:off x="8317186" y="5202017"/>
              <a:ext cx="1127125" cy="26987"/>
            </a:xfrm>
            <a:prstGeom prst="rect">
              <a:avLst/>
            </a:prstGeom>
            <a:solidFill>
              <a:srgbClr val="A8B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7" name="Rectangle 120"/>
            <p:cNvSpPr>
              <a:spLocks noChangeArrowheads="1"/>
            </p:cNvSpPr>
            <p:nvPr/>
          </p:nvSpPr>
          <p:spPr bwMode="auto">
            <a:xfrm>
              <a:off x="8317186" y="5202017"/>
              <a:ext cx="1127125" cy="2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8" name="Rectangle 121"/>
            <p:cNvSpPr>
              <a:spLocks noChangeArrowheads="1"/>
            </p:cNvSpPr>
            <p:nvPr/>
          </p:nvSpPr>
          <p:spPr bwMode="auto">
            <a:xfrm>
              <a:off x="8120336" y="5308380"/>
              <a:ext cx="1520825" cy="57150"/>
            </a:xfrm>
            <a:prstGeom prst="rect">
              <a:avLst/>
            </a:prstGeom>
            <a:solidFill>
              <a:srgbClr val="8693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9" name="Rectangle 122"/>
            <p:cNvSpPr>
              <a:spLocks noChangeArrowheads="1"/>
            </p:cNvSpPr>
            <p:nvPr/>
          </p:nvSpPr>
          <p:spPr bwMode="auto">
            <a:xfrm>
              <a:off x="8120336" y="5284567"/>
              <a:ext cx="1520825" cy="23812"/>
            </a:xfrm>
            <a:prstGeom prst="rect">
              <a:avLst/>
            </a:prstGeom>
            <a:solidFill>
              <a:srgbClr val="A8B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0" name="Rectangle 123"/>
            <p:cNvSpPr>
              <a:spLocks noChangeArrowheads="1"/>
            </p:cNvSpPr>
            <p:nvPr/>
          </p:nvSpPr>
          <p:spPr bwMode="auto">
            <a:xfrm>
              <a:off x="7896498" y="5392517"/>
              <a:ext cx="1966913" cy="57150"/>
            </a:xfrm>
            <a:prstGeom prst="rect">
              <a:avLst/>
            </a:prstGeom>
            <a:solidFill>
              <a:srgbClr val="8693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1" name="Rectangle 124"/>
            <p:cNvSpPr>
              <a:spLocks noChangeArrowheads="1"/>
            </p:cNvSpPr>
            <p:nvPr/>
          </p:nvSpPr>
          <p:spPr bwMode="auto">
            <a:xfrm>
              <a:off x="7896498" y="5365530"/>
              <a:ext cx="1966913" cy="26987"/>
            </a:xfrm>
            <a:prstGeom prst="rect">
              <a:avLst/>
            </a:prstGeom>
            <a:solidFill>
              <a:srgbClr val="A8B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2" name="Rectangle 125"/>
            <p:cNvSpPr>
              <a:spLocks noChangeArrowheads="1"/>
            </p:cNvSpPr>
            <p:nvPr/>
          </p:nvSpPr>
          <p:spPr bwMode="auto">
            <a:xfrm>
              <a:off x="7304361" y="3628805"/>
              <a:ext cx="3152775" cy="100012"/>
            </a:xfrm>
            <a:prstGeom prst="rect">
              <a:avLst/>
            </a:prstGeom>
            <a:solidFill>
              <a:srgbClr val="784E2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3" name="Rectangle 126"/>
            <p:cNvSpPr>
              <a:spLocks noChangeArrowheads="1"/>
            </p:cNvSpPr>
            <p:nvPr/>
          </p:nvSpPr>
          <p:spPr bwMode="auto">
            <a:xfrm>
              <a:off x="7304361" y="3628805"/>
              <a:ext cx="3152775"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4" name="Rectangle 127"/>
            <p:cNvSpPr>
              <a:spLocks noChangeArrowheads="1"/>
            </p:cNvSpPr>
            <p:nvPr/>
          </p:nvSpPr>
          <p:spPr bwMode="auto">
            <a:xfrm>
              <a:off x="8480698" y="3119217"/>
              <a:ext cx="798513" cy="82708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5" name="Rectangle 128"/>
            <p:cNvSpPr>
              <a:spLocks noChangeArrowheads="1"/>
            </p:cNvSpPr>
            <p:nvPr/>
          </p:nvSpPr>
          <p:spPr bwMode="auto">
            <a:xfrm>
              <a:off x="8480698" y="3119217"/>
              <a:ext cx="79851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6" name="Rectangle 129"/>
            <p:cNvSpPr>
              <a:spLocks noChangeArrowheads="1"/>
            </p:cNvSpPr>
            <p:nvPr/>
          </p:nvSpPr>
          <p:spPr bwMode="auto">
            <a:xfrm>
              <a:off x="8480698" y="3128742"/>
              <a:ext cx="400050" cy="758825"/>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7" name="Freeform 130"/>
            <p:cNvSpPr>
              <a:spLocks/>
            </p:cNvSpPr>
            <p:nvPr/>
          </p:nvSpPr>
          <p:spPr bwMode="auto">
            <a:xfrm>
              <a:off x="8317186" y="3749455"/>
              <a:ext cx="1127125" cy="1452562"/>
            </a:xfrm>
            <a:custGeom>
              <a:avLst/>
              <a:gdLst>
                <a:gd name="T0" fmla="*/ 355 w 710"/>
                <a:gd name="T1" fmla="*/ 0 h 915"/>
                <a:gd name="T2" fmla="*/ 0 w 710"/>
                <a:gd name="T3" fmla="*/ 180 h 915"/>
                <a:gd name="T4" fmla="*/ 0 w 710"/>
                <a:gd name="T5" fmla="*/ 915 h 915"/>
                <a:gd name="T6" fmla="*/ 355 w 710"/>
                <a:gd name="T7" fmla="*/ 915 h 915"/>
                <a:gd name="T8" fmla="*/ 710 w 710"/>
                <a:gd name="T9" fmla="*/ 915 h 915"/>
                <a:gd name="T10" fmla="*/ 710 w 710"/>
                <a:gd name="T11" fmla="*/ 180 h 915"/>
                <a:gd name="T12" fmla="*/ 355 w 710"/>
                <a:gd name="T13" fmla="*/ 0 h 915"/>
              </a:gdLst>
              <a:ahLst/>
              <a:cxnLst>
                <a:cxn ang="0">
                  <a:pos x="T0" y="T1"/>
                </a:cxn>
                <a:cxn ang="0">
                  <a:pos x="T2" y="T3"/>
                </a:cxn>
                <a:cxn ang="0">
                  <a:pos x="T4" y="T5"/>
                </a:cxn>
                <a:cxn ang="0">
                  <a:pos x="T6" y="T7"/>
                </a:cxn>
                <a:cxn ang="0">
                  <a:pos x="T8" y="T9"/>
                </a:cxn>
                <a:cxn ang="0">
                  <a:pos x="T10" y="T11"/>
                </a:cxn>
                <a:cxn ang="0">
                  <a:pos x="T12" y="T13"/>
                </a:cxn>
              </a:cxnLst>
              <a:rect l="0" t="0" r="r" b="b"/>
              <a:pathLst>
                <a:path w="710" h="915">
                  <a:moveTo>
                    <a:pt x="355" y="0"/>
                  </a:moveTo>
                  <a:lnTo>
                    <a:pt x="0" y="180"/>
                  </a:lnTo>
                  <a:lnTo>
                    <a:pt x="0" y="915"/>
                  </a:lnTo>
                  <a:lnTo>
                    <a:pt x="355" y="915"/>
                  </a:lnTo>
                  <a:lnTo>
                    <a:pt x="710" y="915"/>
                  </a:lnTo>
                  <a:lnTo>
                    <a:pt x="710" y="180"/>
                  </a:lnTo>
                  <a:lnTo>
                    <a:pt x="355"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8" name="Freeform 131"/>
            <p:cNvSpPr>
              <a:spLocks/>
            </p:cNvSpPr>
            <p:nvPr/>
          </p:nvSpPr>
          <p:spPr bwMode="auto">
            <a:xfrm>
              <a:off x="8317186" y="3749455"/>
              <a:ext cx="1127125" cy="1452562"/>
            </a:xfrm>
            <a:custGeom>
              <a:avLst/>
              <a:gdLst>
                <a:gd name="T0" fmla="*/ 355 w 710"/>
                <a:gd name="T1" fmla="*/ 0 h 915"/>
                <a:gd name="T2" fmla="*/ 0 w 710"/>
                <a:gd name="T3" fmla="*/ 180 h 915"/>
                <a:gd name="T4" fmla="*/ 0 w 710"/>
                <a:gd name="T5" fmla="*/ 915 h 915"/>
                <a:gd name="T6" fmla="*/ 355 w 710"/>
                <a:gd name="T7" fmla="*/ 915 h 915"/>
                <a:gd name="T8" fmla="*/ 710 w 710"/>
                <a:gd name="T9" fmla="*/ 915 h 915"/>
                <a:gd name="T10" fmla="*/ 710 w 710"/>
                <a:gd name="T11" fmla="*/ 180 h 915"/>
                <a:gd name="T12" fmla="*/ 355 w 710"/>
                <a:gd name="T13" fmla="*/ 0 h 915"/>
              </a:gdLst>
              <a:ahLst/>
              <a:cxnLst>
                <a:cxn ang="0">
                  <a:pos x="T0" y="T1"/>
                </a:cxn>
                <a:cxn ang="0">
                  <a:pos x="T2" y="T3"/>
                </a:cxn>
                <a:cxn ang="0">
                  <a:pos x="T4" y="T5"/>
                </a:cxn>
                <a:cxn ang="0">
                  <a:pos x="T6" y="T7"/>
                </a:cxn>
                <a:cxn ang="0">
                  <a:pos x="T8" y="T9"/>
                </a:cxn>
                <a:cxn ang="0">
                  <a:pos x="T10" y="T11"/>
                </a:cxn>
                <a:cxn ang="0">
                  <a:pos x="T12" y="T13"/>
                </a:cxn>
              </a:cxnLst>
              <a:rect l="0" t="0" r="r" b="b"/>
              <a:pathLst>
                <a:path w="710" h="915">
                  <a:moveTo>
                    <a:pt x="355" y="0"/>
                  </a:moveTo>
                  <a:lnTo>
                    <a:pt x="0" y="180"/>
                  </a:lnTo>
                  <a:lnTo>
                    <a:pt x="0" y="915"/>
                  </a:lnTo>
                  <a:lnTo>
                    <a:pt x="355" y="915"/>
                  </a:lnTo>
                  <a:lnTo>
                    <a:pt x="710" y="915"/>
                  </a:lnTo>
                  <a:lnTo>
                    <a:pt x="710" y="180"/>
                  </a:lnTo>
                  <a:lnTo>
                    <a:pt x="3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9" name="Freeform 132"/>
            <p:cNvSpPr>
              <a:spLocks noEditPoints="1"/>
            </p:cNvSpPr>
            <p:nvPr/>
          </p:nvSpPr>
          <p:spPr bwMode="auto">
            <a:xfrm>
              <a:off x="8317186" y="3779617"/>
              <a:ext cx="563563" cy="1422400"/>
            </a:xfrm>
            <a:custGeom>
              <a:avLst/>
              <a:gdLst>
                <a:gd name="T0" fmla="*/ 50 w 189"/>
                <a:gd name="T1" fmla="*/ 277 h 478"/>
                <a:gd name="T2" fmla="*/ 50 w 189"/>
                <a:gd name="T3" fmla="*/ 210 h 478"/>
                <a:gd name="T4" fmla="*/ 124 w 189"/>
                <a:gd name="T5" fmla="*/ 210 h 478"/>
                <a:gd name="T6" fmla="*/ 124 w 189"/>
                <a:gd name="T7" fmla="*/ 277 h 478"/>
                <a:gd name="T8" fmla="*/ 50 w 189"/>
                <a:gd name="T9" fmla="*/ 277 h 478"/>
                <a:gd name="T10" fmla="*/ 50 w 189"/>
                <a:gd name="T11" fmla="*/ 174 h 478"/>
                <a:gd name="T12" fmla="*/ 50 w 189"/>
                <a:gd name="T13" fmla="*/ 106 h 478"/>
                <a:gd name="T14" fmla="*/ 124 w 189"/>
                <a:gd name="T15" fmla="*/ 106 h 478"/>
                <a:gd name="T16" fmla="*/ 124 w 189"/>
                <a:gd name="T17" fmla="*/ 174 h 478"/>
                <a:gd name="T18" fmla="*/ 50 w 189"/>
                <a:gd name="T19" fmla="*/ 174 h 478"/>
                <a:gd name="T20" fmla="*/ 189 w 189"/>
                <a:gd name="T21" fmla="*/ 0 h 478"/>
                <a:gd name="T22" fmla="*/ 0 w 189"/>
                <a:gd name="T23" fmla="*/ 103 h 478"/>
                <a:gd name="T24" fmla="*/ 0 w 189"/>
                <a:gd name="T25" fmla="*/ 478 h 478"/>
                <a:gd name="T26" fmla="*/ 189 w 189"/>
                <a:gd name="T27" fmla="*/ 478 h 478"/>
                <a:gd name="T28" fmla="*/ 86 w 189"/>
                <a:gd name="T29" fmla="*/ 478 h 478"/>
                <a:gd name="T30" fmla="*/ 86 w 189"/>
                <a:gd name="T31" fmla="*/ 308 h 478"/>
                <a:gd name="T32" fmla="*/ 189 w 189"/>
                <a:gd name="T33" fmla="*/ 308 h 478"/>
                <a:gd name="T34" fmla="*/ 189 w 189"/>
                <a:gd name="T35" fmla="*/ 277 h 478"/>
                <a:gd name="T36" fmla="*/ 152 w 189"/>
                <a:gd name="T37" fmla="*/ 277 h 478"/>
                <a:gd name="T38" fmla="*/ 152 w 189"/>
                <a:gd name="T39" fmla="*/ 210 h 478"/>
                <a:gd name="T40" fmla="*/ 189 w 189"/>
                <a:gd name="T41" fmla="*/ 210 h 478"/>
                <a:gd name="T42" fmla="*/ 189 w 189"/>
                <a:gd name="T43" fmla="*/ 174 h 478"/>
                <a:gd name="T44" fmla="*/ 152 w 189"/>
                <a:gd name="T45" fmla="*/ 174 h 478"/>
                <a:gd name="T46" fmla="*/ 152 w 189"/>
                <a:gd name="T47" fmla="*/ 106 h 478"/>
                <a:gd name="T48" fmla="*/ 189 w 189"/>
                <a:gd name="T49" fmla="*/ 106 h 478"/>
                <a:gd name="T50" fmla="*/ 189 w 189"/>
                <a:gd name="T51" fmla="*/ 83 h 478"/>
                <a:gd name="T52" fmla="*/ 159 w 189"/>
                <a:gd name="T53" fmla="*/ 53 h 478"/>
                <a:gd name="T54" fmla="*/ 189 w 189"/>
                <a:gd name="T55" fmla="*/ 23 h 478"/>
                <a:gd name="T56" fmla="*/ 189 w 189"/>
                <a:gd name="T57"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9" h="478">
                  <a:moveTo>
                    <a:pt x="50" y="277"/>
                  </a:moveTo>
                  <a:cubicBezTo>
                    <a:pt x="50" y="210"/>
                    <a:pt x="50" y="210"/>
                    <a:pt x="50" y="210"/>
                  </a:cubicBezTo>
                  <a:cubicBezTo>
                    <a:pt x="124" y="210"/>
                    <a:pt x="124" y="210"/>
                    <a:pt x="124" y="210"/>
                  </a:cubicBezTo>
                  <a:cubicBezTo>
                    <a:pt x="124" y="277"/>
                    <a:pt x="124" y="277"/>
                    <a:pt x="124" y="277"/>
                  </a:cubicBezTo>
                  <a:cubicBezTo>
                    <a:pt x="50" y="277"/>
                    <a:pt x="50" y="277"/>
                    <a:pt x="50" y="277"/>
                  </a:cubicBezTo>
                  <a:moveTo>
                    <a:pt x="50" y="174"/>
                  </a:moveTo>
                  <a:cubicBezTo>
                    <a:pt x="50" y="106"/>
                    <a:pt x="50" y="106"/>
                    <a:pt x="50" y="106"/>
                  </a:cubicBezTo>
                  <a:cubicBezTo>
                    <a:pt x="124" y="106"/>
                    <a:pt x="124" y="106"/>
                    <a:pt x="124" y="106"/>
                  </a:cubicBezTo>
                  <a:cubicBezTo>
                    <a:pt x="124" y="174"/>
                    <a:pt x="124" y="174"/>
                    <a:pt x="124" y="174"/>
                  </a:cubicBezTo>
                  <a:cubicBezTo>
                    <a:pt x="50" y="174"/>
                    <a:pt x="50" y="174"/>
                    <a:pt x="50" y="174"/>
                  </a:cubicBezTo>
                  <a:moveTo>
                    <a:pt x="189" y="0"/>
                  </a:moveTo>
                  <a:cubicBezTo>
                    <a:pt x="0" y="103"/>
                    <a:pt x="0" y="103"/>
                    <a:pt x="0" y="103"/>
                  </a:cubicBezTo>
                  <a:cubicBezTo>
                    <a:pt x="0" y="478"/>
                    <a:pt x="0" y="478"/>
                    <a:pt x="0" y="478"/>
                  </a:cubicBezTo>
                  <a:cubicBezTo>
                    <a:pt x="189" y="478"/>
                    <a:pt x="189" y="478"/>
                    <a:pt x="189" y="478"/>
                  </a:cubicBezTo>
                  <a:cubicBezTo>
                    <a:pt x="86" y="478"/>
                    <a:pt x="86" y="478"/>
                    <a:pt x="86" y="478"/>
                  </a:cubicBezTo>
                  <a:cubicBezTo>
                    <a:pt x="86" y="308"/>
                    <a:pt x="86" y="308"/>
                    <a:pt x="86" y="308"/>
                  </a:cubicBezTo>
                  <a:cubicBezTo>
                    <a:pt x="189" y="308"/>
                    <a:pt x="189" y="308"/>
                    <a:pt x="189" y="308"/>
                  </a:cubicBezTo>
                  <a:cubicBezTo>
                    <a:pt x="189" y="277"/>
                    <a:pt x="189" y="277"/>
                    <a:pt x="189" y="277"/>
                  </a:cubicBezTo>
                  <a:cubicBezTo>
                    <a:pt x="152" y="277"/>
                    <a:pt x="152" y="277"/>
                    <a:pt x="152" y="277"/>
                  </a:cubicBezTo>
                  <a:cubicBezTo>
                    <a:pt x="152" y="210"/>
                    <a:pt x="152" y="210"/>
                    <a:pt x="152" y="210"/>
                  </a:cubicBezTo>
                  <a:cubicBezTo>
                    <a:pt x="189" y="210"/>
                    <a:pt x="189" y="210"/>
                    <a:pt x="189" y="210"/>
                  </a:cubicBezTo>
                  <a:cubicBezTo>
                    <a:pt x="189" y="174"/>
                    <a:pt x="189" y="174"/>
                    <a:pt x="189" y="174"/>
                  </a:cubicBezTo>
                  <a:cubicBezTo>
                    <a:pt x="152" y="174"/>
                    <a:pt x="152" y="174"/>
                    <a:pt x="152" y="174"/>
                  </a:cubicBezTo>
                  <a:cubicBezTo>
                    <a:pt x="152" y="106"/>
                    <a:pt x="152" y="106"/>
                    <a:pt x="152" y="106"/>
                  </a:cubicBezTo>
                  <a:cubicBezTo>
                    <a:pt x="189" y="106"/>
                    <a:pt x="189" y="106"/>
                    <a:pt x="189" y="106"/>
                  </a:cubicBezTo>
                  <a:cubicBezTo>
                    <a:pt x="189" y="83"/>
                    <a:pt x="189" y="83"/>
                    <a:pt x="189" y="83"/>
                  </a:cubicBezTo>
                  <a:cubicBezTo>
                    <a:pt x="172" y="83"/>
                    <a:pt x="159" y="70"/>
                    <a:pt x="159" y="53"/>
                  </a:cubicBezTo>
                  <a:cubicBezTo>
                    <a:pt x="159" y="37"/>
                    <a:pt x="172" y="23"/>
                    <a:pt x="189" y="23"/>
                  </a:cubicBezTo>
                  <a:cubicBezTo>
                    <a:pt x="189" y="0"/>
                    <a:pt x="189" y="0"/>
                    <a:pt x="189" y="0"/>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0" name="Rectangle 133"/>
            <p:cNvSpPr>
              <a:spLocks noChangeArrowheads="1"/>
            </p:cNvSpPr>
            <p:nvPr/>
          </p:nvSpPr>
          <p:spPr bwMode="auto">
            <a:xfrm>
              <a:off x="7290073" y="4505105"/>
              <a:ext cx="225425" cy="247650"/>
            </a:xfrm>
            <a:prstGeom prst="rect">
              <a:avLst/>
            </a:prstGeom>
            <a:solidFill>
              <a:srgbClr val="D9A8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1" name="Rectangle 134"/>
            <p:cNvSpPr>
              <a:spLocks noChangeArrowheads="1"/>
            </p:cNvSpPr>
            <p:nvPr/>
          </p:nvSpPr>
          <p:spPr bwMode="auto">
            <a:xfrm>
              <a:off x="7290073" y="4505105"/>
              <a:ext cx="2254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2" name="Rectangle 135"/>
            <p:cNvSpPr>
              <a:spLocks noChangeArrowheads="1"/>
            </p:cNvSpPr>
            <p:nvPr/>
          </p:nvSpPr>
          <p:spPr bwMode="auto">
            <a:xfrm>
              <a:off x="7313886" y="4528917"/>
              <a:ext cx="180975" cy="2238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3" name="Rectangle 136"/>
            <p:cNvSpPr>
              <a:spLocks noChangeArrowheads="1"/>
            </p:cNvSpPr>
            <p:nvPr/>
          </p:nvSpPr>
          <p:spPr bwMode="auto">
            <a:xfrm>
              <a:off x="7313886" y="4528917"/>
              <a:ext cx="180975"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4" name="Freeform 137"/>
            <p:cNvSpPr>
              <a:spLocks/>
            </p:cNvSpPr>
            <p:nvPr/>
          </p:nvSpPr>
          <p:spPr bwMode="auto">
            <a:xfrm>
              <a:off x="7250386" y="4743230"/>
              <a:ext cx="306388" cy="23812"/>
            </a:xfrm>
            <a:custGeom>
              <a:avLst/>
              <a:gdLst>
                <a:gd name="T0" fmla="*/ 103 w 103"/>
                <a:gd name="T1" fmla="*/ 4 h 8"/>
                <a:gd name="T2" fmla="*/ 99 w 103"/>
                <a:gd name="T3" fmla="*/ 8 h 8"/>
                <a:gd name="T4" fmla="*/ 4 w 103"/>
                <a:gd name="T5" fmla="*/ 8 h 8"/>
                <a:gd name="T6" fmla="*/ 0 w 103"/>
                <a:gd name="T7" fmla="*/ 4 h 8"/>
                <a:gd name="T8" fmla="*/ 4 w 103"/>
                <a:gd name="T9" fmla="*/ 0 h 8"/>
                <a:gd name="T10" fmla="*/ 99 w 103"/>
                <a:gd name="T11" fmla="*/ 0 h 8"/>
                <a:gd name="T12" fmla="*/ 103 w 103"/>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103" h="8">
                  <a:moveTo>
                    <a:pt x="103" y="4"/>
                  </a:moveTo>
                  <a:cubicBezTo>
                    <a:pt x="103" y="6"/>
                    <a:pt x="101" y="8"/>
                    <a:pt x="99" y="8"/>
                  </a:cubicBezTo>
                  <a:cubicBezTo>
                    <a:pt x="4" y="8"/>
                    <a:pt x="4" y="8"/>
                    <a:pt x="4" y="8"/>
                  </a:cubicBezTo>
                  <a:cubicBezTo>
                    <a:pt x="2" y="8"/>
                    <a:pt x="0" y="6"/>
                    <a:pt x="0" y="4"/>
                  </a:cubicBezTo>
                  <a:cubicBezTo>
                    <a:pt x="0" y="2"/>
                    <a:pt x="2" y="0"/>
                    <a:pt x="4" y="0"/>
                  </a:cubicBezTo>
                  <a:cubicBezTo>
                    <a:pt x="99" y="0"/>
                    <a:pt x="99" y="0"/>
                    <a:pt x="99" y="0"/>
                  </a:cubicBezTo>
                  <a:cubicBezTo>
                    <a:pt x="101" y="0"/>
                    <a:pt x="103" y="2"/>
                    <a:pt x="103" y="4"/>
                  </a:cubicBezTo>
                </a:path>
              </a:pathLst>
            </a:custGeom>
            <a:solidFill>
              <a:srgbClr val="FAC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5" name="Rectangle 138"/>
            <p:cNvSpPr>
              <a:spLocks noChangeArrowheads="1"/>
            </p:cNvSpPr>
            <p:nvPr/>
          </p:nvSpPr>
          <p:spPr bwMode="auto">
            <a:xfrm>
              <a:off x="7640911" y="4505105"/>
              <a:ext cx="227013" cy="247650"/>
            </a:xfrm>
            <a:prstGeom prst="rect">
              <a:avLst/>
            </a:prstGeom>
            <a:solidFill>
              <a:srgbClr val="D9A8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6" name="Rectangle 139"/>
            <p:cNvSpPr>
              <a:spLocks noChangeArrowheads="1"/>
            </p:cNvSpPr>
            <p:nvPr/>
          </p:nvSpPr>
          <p:spPr bwMode="auto">
            <a:xfrm>
              <a:off x="7640911" y="4505105"/>
              <a:ext cx="2270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7" name="Rectangle 140"/>
            <p:cNvSpPr>
              <a:spLocks noChangeArrowheads="1"/>
            </p:cNvSpPr>
            <p:nvPr/>
          </p:nvSpPr>
          <p:spPr bwMode="auto">
            <a:xfrm>
              <a:off x="7664723" y="4528917"/>
              <a:ext cx="182563" cy="2238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8" name="Rectangle 141"/>
            <p:cNvSpPr>
              <a:spLocks noChangeArrowheads="1"/>
            </p:cNvSpPr>
            <p:nvPr/>
          </p:nvSpPr>
          <p:spPr bwMode="auto">
            <a:xfrm>
              <a:off x="7664723" y="4528917"/>
              <a:ext cx="182563"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9" name="Freeform 142"/>
            <p:cNvSpPr>
              <a:spLocks/>
            </p:cNvSpPr>
            <p:nvPr/>
          </p:nvSpPr>
          <p:spPr bwMode="auto">
            <a:xfrm>
              <a:off x="7602811" y="4743230"/>
              <a:ext cx="306388" cy="23812"/>
            </a:xfrm>
            <a:custGeom>
              <a:avLst/>
              <a:gdLst>
                <a:gd name="T0" fmla="*/ 103 w 103"/>
                <a:gd name="T1" fmla="*/ 4 h 8"/>
                <a:gd name="T2" fmla="*/ 99 w 103"/>
                <a:gd name="T3" fmla="*/ 8 h 8"/>
                <a:gd name="T4" fmla="*/ 4 w 103"/>
                <a:gd name="T5" fmla="*/ 8 h 8"/>
                <a:gd name="T6" fmla="*/ 0 w 103"/>
                <a:gd name="T7" fmla="*/ 4 h 8"/>
                <a:gd name="T8" fmla="*/ 4 w 103"/>
                <a:gd name="T9" fmla="*/ 0 h 8"/>
                <a:gd name="T10" fmla="*/ 99 w 103"/>
                <a:gd name="T11" fmla="*/ 0 h 8"/>
                <a:gd name="T12" fmla="*/ 103 w 103"/>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103" h="8">
                  <a:moveTo>
                    <a:pt x="103" y="4"/>
                  </a:moveTo>
                  <a:cubicBezTo>
                    <a:pt x="103" y="6"/>
                    <a:pt x="101" y="8"/>
                    <a:pt x="99" y="8"/>
                  </a:cubicBezTo>
                  <a:cubicBezTo>
                    <a:pt x="4" y="8"/>
                    <a:pt x="4" y="8"/>
                    <a:pt x="4" y="8"/>
                  </a:cubicBezTo>
                  <a:cubicBezTo>
                    <a:pt x="2" y="8"/>
                    <a:pt x="0" y="6"/>
                    <a:pt x="0" y="4"/>
                  </a:cubicBezTo>
                  <a:cubicBezTo>
                    <a:pt x="0" y="2"/>
                    <a:pt x="2" y="0"/>
                    <a:pt x="4" y="0"/>
                  </a:cubicBezTo>
                  <a:cubicBezTo>
                    <a:pt x="99" y="0"/>
                    <a:pt x="99" y="0"/>
                    <a:pt x="99" y="0"/>
                  </a:cubicBezTo>
                  <a:cubicBezTo>
                    <a:pt x="101" y="0"/>
                    <a:pt x="103" y="2"/>
                    <a:pt x="103" y="4"/>
                  </a:cubicBezTo>
                </a:path>
              </a:pathLst>
            </a:custGeom>
            <a:solidFill>
              <a:srgbClr val="FAC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0" name="Rectangle 143"/>
            <p:cNvSpPr>
              <a:spLocks noChangeArrowheads="1"/>
            </p:cNvSpPr>
            <p:nvPr/>
          </p:nvSpPr>
          <p:spPr bwMode="auto">
            <a:xfrm>
              <a:off x="7993336" y="4505105"/>
              <a:ext cx="225425" cy="247650"/>
            </a:xfrm>
            <a:prstGeom prst="rect">
              <a:avLst/>
            </a:prstGeom>
            <a:solidFill>
              <a:srgbClr val="D9A8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1" name="Rectangle 144"/>
            <p:cNvSpPr>
              <a:spLocks noChangeArrowheads="1"/>
            </p:cNvSpPr>
            <p:nvPr/>
          </p:nvSpPr>
          <p:spPr bwMode="auto">
            <a:xfrm>
              <a:off x="7993336" y="4505105"/>
              <a:ext cx="2254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2" name="Rectangle 145"/>
            <p:cNvSpPr>
              <a:spLocks noChangeArrowheads="1"/>
            </p:cNvSpPr>
            <p:nvPr/>
          </p:nvSpPr>
          <p:spPr bwMode="auto">
            <a:xfrm>
              <a:off x="8017148" y="4528917"/>
              <a:ext cx="180975" cy="2238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3" name="Rectangle 146"/>
            <p:cNvSpPr>
              <a:spLocks noChangeArrowheads="1"/>
            </p:cNvSpPr>
            <p:nvPr/>
          </p:nvSpPr>
          <p:spPr bwMode="auto">
            <a:xfrm>
              <a:off x="8017148" y="4528917"/>
              <a:ext cx="180975"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4" name="Freeform 147"/>
            <p:cNvSpPr>
              <a:spLocks/>
            </p:cNvSpPr>
            <p:nvPr/>
          </p:nvSpPr>
          <p:spPr bwMode="auto">
            <a:xfrm>
              <a:off x="7953648" y="4743230"/>
              <a:ext cx="306388" cy="23812"/>
            </a:xfrm>
            <a:custGeom>
              <a:avLst/>
              <a:gdLst>
                <a:gd name="T0" fmla="*/ 103 w 103"/>
                <a:gd name="T1" fmla="*/ 4 h 8"/>
                <a:gd name="T2" fmla="*/ 99 w 103"/>
                <a:gd name="T3" fmla="*/ 8 h 8"/>
                <a:gd name="T4" fmla="*/ 4 w 103"/>
                <a:gd name="T5" fmla="*/ 8 h 8"/>
                <a:gd name="T6" fmla="*/ 0 w 103"/>
                <a:gd name="T7" fmla="*/ 4 h 8"/>
                <a:gd name="T8" fmla="*/ 4 w 103"/>
                <a:gd name="T9" fmla="*/ 0 h 8"/>
                <a:gd name="T10" fmla="*/ 99 w 103"/>
                <a:gd name="T11" fmla="*/ 0 h 8"/>
                <a:gd name="T12" fmla="*/ 103 w 103"/>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103" h="8">
                  <a:moveTo>
                    <a:pt x="103" y="4"/>
                  </a:moveTo>
                  <a:cubicBezTo>
                    <a:pt x="103" y="6"/>
                    <a:pt x="101" y="8"/>
                    <a:pt x="99" y="8"/>
                  </a:cubicBezTo>
                  <a:cubicBezTo>
                    <a:pt x="4" y="8"/>
                    <a:pt x="4" y="8"/>
                    <a:pt x="4" y="8"/>
                  </a:cubicBezTo>
                  <a:cubicBezTo>
                    <a:pt x="2" y="8"/>
                    <a:pt x="0" y="6"/>
                    <a:pt x="0" y="4"/>
                  </a:cubicBezTo>
                  <a:cubicBezTo>
                    <a:pt x="0" y="2"/>
                    <a:pt x="2" y="0"/>
                    <a:pt x="4" y="0"/>
                  </a:cubicBezTo>
                  <a:cubicBezTo>
                    <a:pt x="99" y="0"/>
                    <a:pt x="99" y="0"/>
                    <a:pt x="99" y="0"/>
                  </a:cubicBezTo>
                  <a:cubicBezTo>
                    <a:pt x="101" y="0"/>
                    <a:pt x="103" y="2"/>
                    <a:pt x="103" y="4"/>
                  </a:cubicBezTo>
                </a:path>
              </a:pathLst>
            </a:custGeom>
            <a:solidFill>
              <a:srgbClr val="FAC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5" name="Rectangle 148"/>
            <p:cNvSpPr>
              <a:spLocks noChangeArrowheads="1"/>
            </p:cNvSpPr>
            <p:nvPr/>
          </p:nvSpPr>
          <p:spPr bwMode="auto">
            <a:xfrm>
              <a:off x="7290073" y="4857530"/>
              <a:ext cx="225425" cy="246062"/>
            </a:xfrm>
            <a:prstGeom prst="rect">
              <a:avLst/>
            </a:prstGeom>
            <a:solidFill>
              <a:srgbClr val="D9A8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6" name="Rectangle 149"/>
            <p:cNvSpPr>
              <a:spLocks noChangeArrowheads="1"/>
            </p:cNvSpPr>
            <p:nvPr/>
          </p:nvSpPr>
          <p:spPr bwMode="auto">
            <a:xfrm>
              <a:off x="7290073" y="4857530"/>
              <a:ext cx="2254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7" name="Rectangle 150"/>
            <p:cNvSpPr>
              <a:spLocks noChangeArrowheads="1"/>
            </p:cNvSpPr>
            <p:nvPr/>
          </p:nvSpPr>
          <p:spPr bwMode="auto">
            <a:xfrm>
              <a:off x="7313886" y="4881342"/>
              <a:ext cx="180975" cy="222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8" name="Rectangle 151"/>
            <p:cNvSpPr>
              <a:spLocks noChangeArrowheads="1"/>
            </p:cNvSpPr>
            <p:nvPr/>
          </p:nvSpPr>
          <p:spPr bwMode="auto">
            <a:xfrm>
              <a:off x="7313886" y="4881342"/>
              <a:ext cx="18097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9" name="Freeform 152"/>
            <p:cNvSpPr>
              <a:spLocks/>
            </p:cNvSpPr>
            <p:nvPr/>
          </p:nvSpPr>
          <p:spPr bwMode="auto">
            <a:xfrm>
              <a:off x="7250386" y="5095655"/>
              <a:ext cx="306388" cy="23812"/>
            </a:xfrm>
            <a:custGeom>
              <a:avLst/>
              <a:gdLst>
                <a:gd name="T0" fmla="*/ 103 w 103"/>
                <a:gd name="T1" fmla="*/ 4 h 8"/>
                <a:gd name="T2" fmla="*/ 99 w 103"/>
                <a:gd name="T3" fmla="*/ 8 h 8"/>
                <a:gd name="T4" fmla="*/ 4 w 103"/>
                <a:gd name="T5" fmla="*/ 8 h 8"/>
                <a:gd name="T6" fmla="*/ 0 w 103"/>
                <a:gd name="T7" fmla="*/ 4 h 8"/>
                <a:gd name="T8" fmla="*/ 4 w 103"/>
                <a:gd name="T9" fmla="*/ 0 h 8"/>
                <a:gd name="T10" fmla="*/ 99 w 103"/>
                <a:gd name="T11" fmla="*/ 0 h 8"/>
                <a:gd name="T12" fmla="*/ 103 w 103"/>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103" h="8">
                  <a:moveTo>
                    <a:pt x="103" y="4"/>
                  </a:moveTo>
                  <a:cubicBezTo>
                    <a:pt x="103" y="6"/>
                    <a:pt x="101" y="8"/>
                    <a:pt x="99" y="8"/>
                  </a:cubicBezTo>
                  <a:cubicBezTo>
                    <a:pt x="4" y="8"/>
                    <a:pt x="4" y="8"/>
                    <a:pt x="4" y="8"/>
                  </a:cubicBezTo>
                  <a:cubicBezTo>
                    <a:pt x="2" y="8"/>
                    <a:pt x="0" y="6"/>
                    <a:pt x="0" y="4"/>
                  </a:cubicBezTo>
                  <a:cubicBezTo>
                    <a:pt x="0" y="2"/>
                    <a:pt x="2" y="0"/>
                    <a:pt x="4" y="0"/>
                  </a:cubicBezTo>
                  <a:cubicBezTo>
                    <a:pt x="99" y="0"/>
                    <a:pt x="99" y="0"/>
                    <a:pt x="99" y="0"/>
                  </a:cubicBezTo>
                  <a:cubicBezTo>
                    <a:pt x="101" y="0"/>
                    <a:pt x="103" y="2"/>
                    <a:pt x="103" y="4"/>
                  </a:cubicBezTo>
                </a:path>
              </a:pathLst>
            </a:custGeom>
            <a:solidFill>
              <a:srgbClr val="FAC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0" name="Rectangle 153"/>
            <p:cNvSpPr>
              <a:spLocks noChangeArrowheads="1"/>
            </p:cNvSpPr>
            <p:nvPr/>
          </p:nvSpPr>
          <p:spPr bwMode="auto">
            <a:xfrm>
              <a:off x="7640911" y="4857530"/>
              <a:ext cx="227013" cy="246062"/>
            </a:xfrm>
            <a:prstGeom prst="rect">
              <a:avLst/>
            </a:prstGeom>
            <a:solidFill>
              <a:srgbClr val="D9A8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1" name="Rectangle 154"/>
            <p:cNvSpPr>
              <a:spLocks noChangeArrowheads="1"/>
            </p:cNvSpPr>
            <p:nvPr/>
          </p:nvSpPr>
          <p:spPr bwMode="auto">
            <a:xfrm>
              <a:off x="7640911" y="4857530"/>
              <a:ext cx="2270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2" name="Rectangle 155"/>
            <p:cNvSpPr>
              <a:spLocks noChangeArrowheads="1"/>
            </p:cNvSpPr>
            <p:nvPr/>
          </p:nvSpPr>
          <p:spPr bwMode="auto">
            <a:xfrm>
              <a:off x="7664723" y="4881342"/>
              <a:ext cx="182563" cy="222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3" name="Rectangle 156"/>
            <p:cNvSpPr>
              <a:spLocks noChangeArrowheads="1"/>
            </p:cNvSpPr>
            <p:nvPr/>
          </p:nvSpPr>
          <p:spPr bwMode="auto">
            <a:xfrm>
              <a:off x="7664723" y="4881342"/>
              <a:ext cx="182563"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4" name="Freeform 157"/>
            <p:cNvSpPr>
              <a:spLocks/>
            </p:cNvSpPr>
            <p:nvPr/>
          </p:nvSpPr>
          <p:spPr bwMode="auto">
            <a:xfrm>
              <a:off x="7602811" y="5095655"/>
              <a:ext cx="306388" cy="23812"/>
            </a:xfrm>
            <a:custGeom>
              <a:avLst/>
              <a:gdLst>
                <a:gd name="T0" fmla="*/ 103 w 103"/>
                <a:gd name="T1" fmla="*/ 4 h 8"/>
                <a:gd name="T2" fmla="*/ 99 w 103"/>
                <a:gd name="T3" fmla="*/ 8 h 8"/>
                <a:gd name="T4" fmla="*/ 4 w 103"/>
                <a:gd name="T5" fmla="*/ 8 h 8"/>
                <a:gd name="T6" fmla="*/ 0 w 103"/>
                <a:gd name="T7" fmla="*/ 4 h 8"/>
                <a:gd name="T8" fmla="*/ 4 w 103"/>
                <a:gd name="T9" fmla="*/ 0 h 8"/>
                <a:gd name="T10" fmla="*/ 99 w 103"/>
                <a:gd name="T11" fmla="*/ 0 h 8"/>
                <a:gd name="T12" fmla="*/ 103 w 103"/>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103" h="8">
                  <a:moveTo>
                    <a:pt x="103" y="4"/>
                  </a:moveTo>
                  <a:cubicBezTo>
                    <a:pt x="103" y="6"/>
                    <a:pt x="101" y="8"/>
                    <a:pt x="99" y="8"/>
                  </a:cubicBezTo>
                  <a:cubicBezTo>
                    <a:pt x="4" y="8"/>
                    <a:pt x="4" y="8"/>
                    <a:pt x="4" y="8"/>
                  </a:cubicBezTo>
                  <a:cubicBezTo>
                    <a:pt x="2" y="8"/>
                    <a:pt x="0" y="6"/>
                    <a:pt x="0" y="4"/>
                  </a:cubicBezTo>
                  <a:cubicBezTo>
                    <a:pt x="0" y="2"/>
                    <a:pt x="2" y="0"/>
                    <a:pt x="4" y="0"/>
                  </a:cubicBezTo>
                  <a:cubicBezTo>
                    <a:pt x="99" y="0"/>
                    <a:pt x="99" y="0"/>
                    <a:pt x="99" y="0"/>
                  </a:cubicBezTo>
                  <a:cubicBezTo>
                    <a:pt x="101" y="0"/>
                    <a:pt x="103" y="2"/>
                    <a:pt x="103" y="4"/>
                  </a:cubicBezTo>
                </a:path>
              </a:pathLst>
            </a:custGeom>
            <a:solidFill>
              <a:srgbClr val="FAC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5" name="Rectangle 158"/>
            <p:cNvSpPr>
              <a:spLocks noChangeArrowheads="1"/>
            </p:cNvSpPr>
            <p:nvPr/>
          </p:nvSpPr>
          <p:spPr bwMode="auto">
            <a:xfrm>
              <a:off x="7993336" y="4857530"/>
              <a:ext cx="225425" cy="246062"/>
            </a:xfrm>
            <a:prstGeom prst="rect">
              <a:avLst/>
            </a:prstGeom>
            <a:solidFill>
              <a:srgbClr val="D9A8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6" name="Rectangle 159"/>
            <p:cNvSpPr>
              <a:spLocks noChangeArrowheads="1"/>
            </p:cNvSpPr>
            <p:nvPr/>
          </p:nvSpPr>
          <p:spPr bwMode="auto">
            <a:xfrm>
              <a:off x="7993336" y="4857530"/>
              <a:ext cx="2254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7" name="Rectangle 160"/>
            <p:cNvSpPr>
              <a:spLocks noChangeArrowheads="1"/>
            </p:cNvSpPr>
            <p:nvPr/>
          </p:nvSpPr>
          <p:spPr bwMode="auto">
            <a:xfrm>
              <a:off x="8017148" y="4881342"/>
              <a:ext cx="180975" cy="222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8" name="Rectangle 161"/>
            <p:cNvSpPr>
              <a:spLocks noChangeArrowheads="1"/>
            </p:cNvSpPr>
            <p:nvPr/>
          </p:nvSpPr>
          <p:spPr bwMode="auto">
            <a:xfrm>
              <a:off x="8017148" y="4881342"/>
              <a:ext cx="18097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9" name="Freeform 162"/>
            <p:cNvSpPr>
              <a:spLocks/>
            </p:cNvSpPr>
            <p:nvPr/>
          </p:nvSpPr>
          <p:spPr bwMode="auto">
            <a:xfrm>
              <a:off x="7953648" y="5095655"/>
              <a:ext cx="306388" cy="23812"/>
            </a:xfrm>
            <a:custGeom>
              <a:avLst/>
              <a:gdLst>
                <a:gd name="T0" fmla="*/ 103 w 103"/>
                <a:gd name="T1" fmla="*/ 4 h 8"/>
                <a:gd name="T2" fmla="*/ 99 w 103"/>
                <a:gd name="T3" fmla="*/ 8 h 8"/>
                <a:gd name="T4" fmla="*/ 4 w 103"/>
                <a:gd name="T5" fmla="*/ 8 h 8"/>
                <a:gd name="T6" fmla="*/ 0 w 103"/>
                <a:gd name="T7" fmla="*/ 4 h 8"/>
                <a:gd name="T8" fmla="*/ 4 w 103"/>
                <a:gd name="T9" fmla="*/ 0 h 8"/>
                <a:gd name="T10" fmla="*/ 99 w 103"/>
                <a:gd name="T11" fmla="*/ 0 h 8"/>
                <a:gd name="T12" fmla="*/ 103 w 103"/>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103" h="8">
                  <a:moveTo>
                    <a:pt x="103" y="4"/>
                  </a:moveTo>
                  <a:cubicBezTo>
                    <a:pt x="103" y="6"/>
                    <a:pt x="101" y="8"/>
                    <a:pt x="99" y="8"/>
                  </a:cubicBezTo>
                  <a:cubicBezTo>
                    <a:pt x="4" y="8"/>
                    <a:pt x="4" y="8"/>
                    <a:pt x="4" y="8"/>
                  </a:cubicBezTo>
                  <a:cubicBezTo>
                    <a:pt x="2" y="8"/>
                    <a:pt x="0" y="6"/>
                    <a:pt x="0" y="4"/>
                  </a:cubicBezTo>
                  <a:cubicBezTo>
                    <a:pt x="0" y="2"/>
                    <a:pt x="2" y="0"/>
                    <a:pt x="4" y="0"/>
                  </a:cubicBezTo>
                  <a:cubicBezTo>
                    <a:pt x="99" y="0"/>
                    <a:pt x="99" y="0"/>
                    <a:pt x="99" y="0"/>
                  </a:cubicBezTo>
                  <a:cubicBezTo>
                    <a:pt x="101" y="0"/>
                    <a:pt x="103" y="2"/>
                    <a:pt x="103" y="4"/>
                  </a:cubicBezTo>
                </a:path>
              </a:pathLst>
            </a:custGeom>
            <a:solidFill>
              <a:srgbClr val="FAC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0" name="Rectangle 163"/>
            <p:cNvSpPr>
              <a:spLocks noChangeArrowheads="1"/>
            </p:cNvSpPr>
            <p:nvPr/>
          </p:nvSpPr>
          <p:spPr bwMode="auto">
            <a:xfrm>
              <a:off x="9542736" y="4505105"/>
              <a:ext cx="225425" cy="247650"/>
            </a:xfrm>
            <a:prstGeom prst="rect">
              <a:avLst/>
            </a:prstGeom>
            <a:solidFill>
              <a:srgbClr val="D9A8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1" name="Rectangle 164"/>
            <p:cNvSpPr>
              <a:spLocks noChangeArrowheads="1"/>
            </p:cNvSpPr>
            <p:nvPr/>
          </p:nvSpPr>
          <p:spPr bwMode="auto">
            <a:xfrm>
              <a:off x="9542736" y="4505105"/>
              <a:ext cx="2254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2" name="Rectangle 165"/>
            <p:cNvSpPr>
              <a:spLocks noChangeArrowheads="1"/>
            </p:cNvSpPr>
            <p:nvPr/>
          </p:nvSpPr>
          <p:spPr bwMode="auto">
            <a:xfrm>
              <a:off x="9563373" y="4528917"/>
              <a:ext cx="180975" cy="2238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3" name="Rectangle 166"/>
            <p:cNvSpPr>
              <a:spLocks noChangeArrowheads="1"/>
            </p:cNvSpPr>
            <p:nvPr/>
          </p:nvSpPr>
          <p:spPr bwMode="auto">
            <a:xfrm>
              <a:off x="9563373" y="4528917"/>
              <a:ext cx="180975"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4" name="Freeform 167"/>
            <p:cNvSpPr>
              <a:spLocks/>
            </p:cNvSpPr>
            <p:nvPr/>
          </p:nvSpPr>
          <p:spPr bwMode="auto">
            <a:xfrm>
              <a:off x="9499873" y="4743230"/>
              <a:ext cx="307975" cy="23812"/>
            </a:xfrm>
            <a:custGeom>
              <a:avLst/>
              <a:gdLst>
                <a:gd name="T0" fmla="*/ 103 w 103"/>
                <a:gd name="T1" fmla="*/ 4 h 8"/>
                <a:gd name="T2" fmla="*/ 99 w 103"/>
                <a:gd name="T3" fmla="*/ 8 h 8"/>
                <a:gd name="T4" fmla="*/ 4 w 103"/>
                <a:gd name="T5" fmla="*/ 8 h 8"/>
                <a:gd name="T6" fmla="*/ 0 w 103"/>
                <a:gd name="T7" fmla="*/ 4 h 8"/>
                <a:gd name="T8" fmla="*/ 4 w 103"/>
                <a:gd name="T9" fmla="*/ 0 h 8"/>
                <a:gd name="T10" fmla="*/ 99 w 103"/>
                <a:gd name="T11" fmla="*/ 0 h 8"/>
                <a:gd name="T12" fmla="*/ 103 w 103"/>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103" h="8">
                  <a:moveTo>
                    <a:pt x="103" y="4"/>
                  </a:moveTo>
                  <a:cubicBezTo>
                    <a:pt x="103" y="6"/>
                    <a:pt x="101" y="8"/>
                    <a:pt x="99" y="8"/>
                  </a:cubicBezTo>
                  <a:cubicBezTo>
                    <a:pt x="4" y="8"/>
                    <a:pt x="4" y="8"/>
                    <a:pt x="4" y="8"/>
                  </a:cubicBezTo>
                  <a:cubicBezTo>
                    <a:pt x="2" y="8"/>
                    <a:pt x="0" y="6"/>
                    <a:pt x="0" y="4"/>
                  </a:cubicBezTo>
                  <a:cubicBezTo>
                    <a:pt x="0" y="2"/>
                    <a:pt x="2" y="0"/>
                    <a:pt x="4" y="0"/>
                  </a:cubicBezTo>
                  <a:cubicBezTo>
                    <a:pt x="99" y="0"/>
                    <a:pt x="99" y="0"/>
                    <a:pt x="99" y="0"/>
                  </a:cubicBezTo>
                  <a:cubicBezTo>
                    <a:pt x="101" y="0"/>
                    <a:pt x="103" y="2"/>
                    <a:pt x="103" y="4"/>
                  </a:cubicBezTo>
                </a:path>
              </a:pathLst>
            </a:custGeom>
            <a:solidFill>
              <a:srgbClr val="FAC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5" name="Rectangle 168"/>
            <p:cNvSpPr>
              <a:spLocks noChangeArrowheads="1"/>
            </p:cNvSpPr>
            <p:nvPr/>
          </p:nvSpPr>
          <p:spPr bwMode="auto">
            <a:xfrm>
              <a:off x="9893573" y="4505105"/>
              <a:ext cx="227013" cy="247650"/>
            </a:xfrm>
            <a:prstGeom prst="rect">
              <a:avLst/>
            </a:prstGeom>
            <a:solidFill>
              <a:srgbClr val="D9A8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6" name="Rectangle 169"/>
            <p:cNvSpPr>
              <a:spLocks noChangeArrowheads="1"/>
            </p:cNvSpPr>
            <p:nvPr/>
          </p:nvSpPr>
          <p:spPr bwMode="auto">
            <a:xfrm>
              <a:off x="9893573" y="4505105"/>
              <a:ext cx="2270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7" name="Rectangle 170"/>
            <p:cNvSpPr>
              <a:spLocks noChangeArrowheads="1"/>
            </p:cNvSpPr>
            <p:nvPr/>
          </p:nvSpPr>
          <p:spPr bwMode="auto">
            <a:xfrm>
              <a:off x="9914211" y="4528917"/>
              <a:ext cx="182563" cy="2238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8" name="Rectangle 171"/>
            <p:cNvSpPr>
              <a:spLocks noChangeArrowheads="1"/>
            </p:cNvSpPr>
            <p:nvPr/>
          </p:nvSpPr>
          <p:spPr bwMode="auto">
            <a:xfrm>
              <a:off x="9914211" y="4528917"/>
              <a:ext cx="182563"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9" name="Freeform 172"/>
            <p:cNvSpPr>
              <a:spLocks/>
            </p:cNvSpPr>
            <p:nvPr/>
          </p:nvSpPr>
          <p:spPr bwMode="auto">
            <a:xfrm>
              <a:off x="9852298" y="4743230"/>
              <a:ext cx="306388" cy="23812"/>
            </a:xfrm>
            <a:custGeom>
              <a:avLst/>
              <a:gdLst>
                <a:gd name="T0" fmla="*/ 103 w 103"/>
                <a:gd name="T1" fmla="*/ 4 h 8"/>
                <a:gd name="T2" fmla="*/ 99 w 103"/>
                <a:gd name="T3" fmla="*/ 8 h 8"/>
                <a:gd name="T4" fmla="*/ 4 w 103"/>
                <a:gd name="T5" fmla="*/ 8 h 8"/>
                <a:gd name="T6" fmla="*/ 0 w 103"/>
                <a:gd name="T7" fmla="*/ 4 h 8"/>
                <a:gd name="T8" fmla="*/ 4 w 103"/>
                <a:gd name="T9" fmla="*/ 0 h 8"/>
                <a:gd name="T10" fmla="*/ 99 w 103"/>
                <a:gd name="T11" fmla="*/ 0 h 8"/>
                <a:gd name="T12" fmla="*/ 103 w 103"/>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103" h="8">
                  <a:moveTo>
                    <a:pt x="103" y="4"/>
                  </a:moveTo>
                  <a:cubicBezTo>
                    <a:pt x="103" y="6"/>
                    <a:pt x="101" y="8"/>
                    <a:pt x="99" y="8"/>
                  </a:cubicBezTo>
                  <a:cubicBezTo>
                    <a:pt x="4" y="8"/>
                    <a:pt x="4" y="8"/>
                    <a:pt x="4" y="8"/>
                  </a:cubicBezTo>
                  <a:cubicBezTo>
                    <a:pt x="2" y="8"/>
                    <a:pt x="0" y="6"/>
                    <a:pt x="0" y="4"/>
                  </a:cubicBezTo>
                  <a:cubicBezTo>
                    <a:pt x="0" y="2"/>
                    <a:pt x="2" y="0"/>
                    <a:pt x="4" y="0"/>
                  </a:cubicBezTo>
                  <a:cubicBezTo>
                    <a:pt x="99" y="0"/>
                    <a:pt x="99" y="0"/>
                    <a:pt x="99" y="0"/>
                  </a:cubicBezTo>
                  <a:cubicBezTo>
                    <a:pt x="101" y="0"/>
                    <a:pt x="103" y="2"/>
                    <a:pt x="103" y="4"/>
                  </a:cubicBezTo>
                </a:path>
              </a:pathLst>
            </a:custGeom>
            <a:solidFill>
              <a:srgbClr val="FAC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0" name="Rectangle 173"/>
            <p:cNvSpPr>
              <a:spLocks noChangeArrowheads="1"/>
            </p:cNvSpPr>
            <p:nvPr/>
          </p:nvSpPr>
          <p:spPr bwMode="auto">
            <a:xfrm>
              <a:off x="10245998" y="4505105"/>
              <a:ext cx="225425" cy="247650"/>
            </a:xfrm>
            <a:prstGeom prst="rect">
              <a:avLst/>
            </a:prstGeom>
            <a:solidFill>
              <a:srgbClr val="D9A8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1" name="Rectangle 174"/>
            <p:cNvSpPr>
              <a:spLocks noChangeArrowheads="1"/>
            </p:cNvSpPr>
            <p:nvPr/>
          </p:nvSpPr>
          <p:spPr bwMode="auto">
            <a:xfrm>
              <a:off x="10245998" y="4505105"/>
              <a:ext cx="2254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2" name="Rectangle 175"/>
            <p:cNvSpPr>
              <a:spLocks noChangeArrowheads="1"/>
            </p:cNvSpPr>
            <p:nvPr/>
          </p:nvSpPr>
          <p:spPr bwMode="auto">
            <a:xfrm>
              <a:off x="10266636" y="4528917"/>
              <a:ext cx="180975" cy="2238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3" name="Rectangle 176"/>
            <p:cNvSpPr>
              <a:spLocks noChangeArrowheads="1"/>
            </p:cNvSpPr>
            <p:nvPr/>
          </p:nvSpPr>
          <p:spPr bwMode="auto">
            <a:xfrm>
              <a:off x="10266636" y="4528917"/>
              <a:ext cx="180975"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4" name="Freeform 177"/>
            <p:cNvSpPr>
              <a:spLocks/>
            </p:cNvSpPr>
            <p:nvPr/>
          </p:nvSpPr>
          <p:spPr bwMode="auto">
            <a:xfrm>
              <a:off x="10203136" y="4743230"/>
              <a:ext cx="307975" cy="23812"/>
            </a:xfrm>
            <a:custGeom>
              <a:avLst/>
              <a:gdLst>
                <a:gd name="T0" fmla="*/ 103 w 103"/>
                <a:gd name="T1" fmla="*/ 4 h 8"/>
                <a:gd name="T2" fmla="*/ 99 w 103"/>
                <a:gd name="T3" fmla="*/ 8 h 8"/>
                <a:gd name="T4" fmla="*/ 4 w 103"/>
                <a:gd name="T5" fmla="*/ 8 h 8"/>
                <a:gd name="T6" fmla="*/ 0 w 103"/>
                <a:gd name="T7" fmla="*/ 4 h 8"/>
                <a:gd name="T8" fmla="*/ 4 w 103"/>
                <a:gd name="T9" fmla="*/ 0 h 8"/>
                <a:gd name="T10" fmla="*/ 99 w 103"/>
                <a:gd name="T11" fmla="*/ 0 h 8"/>
                <a:gd name="T12" fmla="*/ 103 w 103"/>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103" h="8">
                  <a:moveTo>
                    <a:pt x="103" y="4"/>
                  </a:moveTo>
                  <a:cubicBezTo>
                    <a:pt x="103" y="6"/>
                    <a:pt x="101" y="8"/>
                    <a:pt x="99" y="8"/>
                  </a:cubicBezTo>
                  <a:cubicBezTo>
                    <a:pt x="4" y="8"/>
                    <a:pt x="4" y="8"/>
                    <a:pt x="4" y="8"/>
                  </a:cubicBezTo>
                  <a:cubicBezTo>
                    <a:pt x="2" y="8"/>
                    <a:pt x="0" y="6"/>
                    <a:pt x="0" y="4"/>
                  </a:cubicBezTo>
                  <a:cubicBezTo>
                    <a:pt x="0" y="2"/>
                    <a:pt x="2" y="0"/>
                    <a:pt x="4" y="0"/>
                  </a:cubicBezTo>
                  <a:cubicBezTo>
                    <a:pt x="99" y="0"/>
                    <a:pt x="99" y="0"/>
                    <a:pt x="99" y="0"/>
                  </a:cubicBezTo>
                  <a:cubicBezTo>
                    <a:pt x="101" y="0"/>
                    <a:pt x="103" y="2"/>
                    <a:pt x="103" y="4"/>
                  </a:cubicBezTo>
                </a:path>
              </a:pathLst>
            </a:custGeom>
            <a:solidFill>
              <a:srgbClr val="FAC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5" name="Rectangle 178"/>
            <p:cNvSpPr>
              <a:spLocks noChangeArrowheads="1"/>
            </p:cNvSpPr>
            <p:nvPr/>
          </p:nvSpPr>
          <p:spPr bwMode="auto">
            <a:xfrm>
              <a:off x="9542736" y="4857530"/>
              <a:ext cx="225425" cy="246062"/>
            </a:xfrm>
            <a:prstGeom prst="rect">
              <a:avLst/>
            </a:prstGeom>
            <a:solidFill>
              <a:srgbClr val="D9A8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6" name="Rectangle 179"/>
            <p:cNvSpPr>
              <a:spLocks noChangeArrowheads="1"/>
            </p:cNvSpPr>
            <p:nvPr/>
          </p:nvSpPr>
          <p:spPr bwMode="auto">
            <a:xfrm>
              <a:off x="9542736" y="4857530"/>
              <a:ext cx="2254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7" name="Rectangle 180"/>
            <p:cNvSpPr>
              <a:spLocks noChangeArrowheads="1"/>
            </p:cNvSpPr>
            <p:nvPr/>
          </p:nvSpPr>
          <p:spPr bwMode="auto">
            <a:xfrm>
              <a:off x="9563373" y="4881342"/>
              <a:ext cx="180975" cy="222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8" name="Rectangle 181"/>
            <p:cNvSpPr>
              <a:spLocks noChangeArrowheads="1"/>
            </p:cNvSpPr>
            <p:nvPr/>
          </p:nvSpPr>
          <p:spPr bwMode="auto">
            <a:xfrm>
              <a:off x="9563373" y="4881342"/>
              <a:ext cx="18097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9" name="Freeform 182"/>
            <p:cNvSpPr>
              <a:spLocks/>
            </p:cNvSpPr>
            <p:nvPr/>
          </p:nvSpPr>
          <p:spPr bwMode="auto">
            <a:xfrm>
              <a:off x="9499873" y="5095655"/>
              <a:ext cx="307975" cy="23812"/>
            </a:xfrm>
            <a:custGeom>
              <a:avLst/>
              <a:gdLst>
                <a:gd name="T0" fmla="*/ 103 w 103"/>
                <a:gd name="T1" fmla="*/ 4 h 8"/>
                <a:gd name="T2" fmla="*/ 99 w 103"/>
                <a:gd name="T3" fmla="*/ 8 h 8"/>
                <a:gd name="T4" fmla="*/ 4 w 103"/>
                <a:gd name="T5" fmla="*/ 8 h 8"/>
                <a:gd name="T6" fmla="*/ 0 w 103"/>
                <a:gd name="T7" fmla="*/ 4 h 8"/>
                <a:gd name="T8" fmla="*/ 4 w 103"/>
                <a:gd name="T9" fmla="*/ 0 h 8"/>
                <a:gd name="T10" fmla="*/ 99 w 103"/>
                <a:gd name="T11" fmla="*/ 0 h 8"/>
                <a:gd name="T12" fmla="*/ 103 w 103"/>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103" h="8">
                  <a:moveTo>
                    <a:pt x="103" y="4"/>
                  </a:moveTo>
                  <a:cubicBezTo>
                    <a:pt x="103" y="6"/>
                    <a:pt x="101" y="8"/>
                    <a:pt x="99" y="8"/>
                  </a:cubicBezTo>
                  <a:cubicBezTo>
                    <a:pt x="4" y="8"/>
                    <a:pt x="4" y="8"/>
                    <a:pt x="4" y="8"/>
                  </a:cubicBezTo>
                  <a:cubicBezTo>
                    <a:pt x="2" y="8"/>
                    <a:pt x="0" y="6"/>
                    <a:pt x="0" y="4"/>
                  </a:cubicBezTo>
                  <a:cubicBezTo>
                    <a:pt x="0" y="2"/>
                    <a:pt x="2" y="0"/>
                    <a:pt x="4" y="0"/>
                  </a:cubicBezTo>
                  <a:cubicBezTo>
                    <a:pt x="99" y="0"/>
                    <a:pt x="99" y="0"/>
                    <a:pt x="99" y="0"/>
                  </a:cubicBezTo>
                  <a:cubicBezTo>
                    <a:pt x="101" y="0"/>
                    <a:pt x="103" y="2"/>
                    <a:pt x="103" y="4"/>
                  </a:cubicBezTo>
                </a:path>
              </a:pathLst>
            </a:custGeom>
            <a:solidFill>
              <a:srgbClr val="FAC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0" name="Rectangle 183"/>
            <p:cNvSpPr>
              <a:spLocks noChangeArrowheads="1"/>
            </p:cNvSpPr>
            <p:nvPr/>
          </p:nvSpPr>
          <p:spPr bwMode="auto">
            <a:xfrm>
              <a:off x="9893573" y="4857530"/>
              <a:ext cx="227013" cy="246062"/>
            </a:xfrm>
            <a:prstGeom prst="rect">
              <a:avLst/>
            </a:prstGeom>
            <a:solidFill>
              <a:srgbClr val="D9A8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1" name="Rectangle 184"/>
            <p:cNvSpPr>
              <a:spLocks noChangeArrowheads="1"/>
            </p:cNvSpPr>
            <p:nvPr/>
          </p:nvSpPr>
          <p:spPr bwMode="auto">
            <a:xfrm>
              <a:off x="9893573" y="4857530"/>
              <a:ext cx="2270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2" name="Rectangle 185"/>
            <p:cNvSpPr>
              <a:spLocks noChangeArrowheads="1"/>
            </p:cNvSpPr>
            <p:nvPr/>
          </p:nvSpPr>
          <p:spPr bwMode="auto">
            <a:xfrm>
              <a:off x="9914211" y="4881342"/>
              <a:ext cx="182563" cy="222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3" name="Rectangle 186"/>
            <p:cNvSpPr>
              <a:spLocks noChangeArrowheads="1"/>
            </p:cNvSpPr>
            <p:nvPr/>
          </p:nvSpPr>
          <p:spPr bwMode="auto">
            <a:xfrm>
              <a:off x="9914211" y="4881342"/>
              <a:ext cx="182563"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4" name="Freeform 187"/>
            <p:cNvSpPr>
              <a:spLocks/>
            </p:cNvSpPr>
            <p:nvPr/>
          </p:nvSpPr>
          <p:spPr bwMode="auto">
            <a:xfrm>
              <a:off x="9852298" y="5095655"/>
              <a:ext cx="306388" cy="23812"/>
            </a:xfrm>
            <a:custGeom>
              <a:avLst/>
              <a:gdLst>
                <a:gd name="T0" fmla="*/ 103 w 103"/>
                <a:gd name="T1" fmla="*/ 4 h 8"/>
                <a:gd name="T2" fmla="*/ 99 w 103"/>
                <a:gd name="T3" fmla="*/ 8 h 8"/>
                <a:gd name="T4" fmla="*/ 4 w 103"/>
                <a:gd name="T5" fmla="*/ 8 h 8"/>
                <a:gd name="T6" fmla="*/ 0 w 103"/>
                <a:gd name="T7" fmla="*/ 4 h 8"/>
                <a:gd name="T8" fmla="*/ 4 w 103"/>
                <a:gd name="T9" fmla="*/ 0 h 8"/>
                <a:gd name="T10" fmla="*/ 99 w 103"/>
                <a:gd name="T11" fmla="*/ 0 h 8"/>
                <a:gd name="T12" fmla="*/ 103 w 103"/>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103" h="8">
                  <a:moveTo>
                    <a:pt x="103" y="4"/>
                  </a:moveTo>
                  <a:cubicBezTo>
                    <a:pt x="103" y="6"/>
                    <a:pt x="101" y="8"/>
                    <a:pt x="99" y="8"/>
                  </a:cubicBezTo>
                  <a:cubicBezTo>
                    <a:pt x="4" y="8"/>
                    <a:pt x="4" y="8"/>
                    <a:pt x="4" y="8"/>
                  </a:cubicBezTo>
                  <a:cubicBezTo>
                    <a:pt x="2" y="8"/>
                    <a:pt x="0" y="6"/>
                    <a:pt x="0" y="4"/>
                  </a:cubicBezTo>
                  <a:cubicBezTo>
                    <a:pt x="0" y="2"/>
                    <a:pt x="2" y="0"/>
                    <a:pt x="4" y="0"/>
                  </a:cubicBezTo>
                  <a:cubicBezTo>
                    <a:pt x="99" y="0"/>
                    <a:pt x="99" y="0"/>
                    <a:pt x="99" y="0"/>
                  </a:cubicBezTo>
                  <a:cubicBezTo>
                    <a:pt x="101" y="0"/>
                    <a:pt x="103" y="2"/>
                    <a:pt x="103" y="4"/>
                  </a:cubicBezTo>
                </a:path>
              </a:pathLst>
            </a:custGeom>
            <a:solidFill>
              <a:srgbClr val="FAC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5" name="Rectangle 188"/>
            <p:cNvSpPr>
              <a:spLocks noChangeArrowheads="1"/>
            </p:cNvSpPr>
            <p:nvPr/>
          </p:nvSpPr>
          <p:spPr bwMode="auto">
            <a:xfrm>
              <a:off x="10245998" y="4857530"/>
              <a:ext cx="225425" cy="246062"/>
            </a:xfrm>
            <a:prstGeom prst="rect">
              <a:avLst/>
            </a:prstGeom>
            <a:solidFill>
              <a:srgbClr val="D9A8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6" name="Rectangle 189"/>
            <p:cNvSpPr>
              <a:spLocks noChangeArrowheads="1"/>
            </p:cNvSpPr>
            <p:nvPr/>
          </p:nvSpPr>
          <p:spPr bwMode="auto">
            <a:xfrm>
              <a:off x="10245998" y="4857530"/>
              <a:ext cx="2254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7" name="Rectangle 190"/>
            <p:cNvSpPr>
              <a:spLocks noChangeArrowheads="1"/>
            </p:cNvSpPr>
            <p:nvPr/>
          </p:nvSpPr>
          <p:spPr bwMode="auto">
            <a:xfrm>
              <a:off x="10266636" y="4881342"/>
              <a:ext cx="180975" cy="222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8" name="Rectangle 191"/>
            <p:cNvSpPr>
              <a:spLocks noChangeArrowheads="1"/>
            </p:cNvSpPr>
            <p:nvPr/>
          </p:nvSpPr>
          <p:spPr bwMode="auto">
            <a:xfrm>
              <a:off x="10266636" y="4881342"/>
              <a:ext cx="18097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9" name="Freeform 192"/>
            <p:cNvSpPr>
              <a:spLocks/>
            </p:cNvSpPr>
            <p:nvPr/>
          </p:nvSpPr>
          <p:spPr bwMode="auto">
            <a:xfrm>
              <a:off x="10203136" y="5095655"/>
              <a:ext cx="307975" cy="23812"/>
            </a:xfrm>
            <a:custGeom>
              <a:avLst/>
              <a:gdLst>
                <a:gd name="T0" fmla="*/ 103 w 103"/>
                <a:gd name="T1" fmla="*/ 4 h 8"/>
                <a:gd name="T2" fmla="*/ 99 w 103"/>
                <a:gd name="T3" fmla="*/ 8 h 8"/>
                <a:gd name="T4" fmla="*/ 4 w 103"/>
                <a:gd name="T5" fmla="*/ 8 h 8"/>
                <a:gd name="T6" fmla="*/ 0 w 103"/>
                <a:gd name="T7" fmla="*/ 4 h 8"/>
                <a:gd name="T8" fmla="*/ 4 w 103"/>
                <a:gd name="T9" fmla="*/ 0 h 8"/>
                <a:gd name="T10" fmla="*/ 99 w 103"/>
                <a:gd name="T11" fmla="*/ 0 h 8"/>
                <a:gd name="T12" fmla="*/ 103 w 103"/>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103" h="8">
                  <a:moveTo>
                    <a:pt x="103" y="4"/>
                  </a:moveTo>
                  <a:cubicBezTo>
                    <a:pt x="103" y="6"/>
                    <a:pt x="101" y="8"/>
                    <a:pt x="99" y="8"/>
                  </a:cubicBezTo>
                  <a:cubicBezTo>
                    <a:pt x="4" y="8"/>
                    <a:pt x="4" y="8"/>
                    <a:pt x="4" y="8"/>
                  </a:cubicBezTo>
                  <a:cubicBezTo>
                    <a:pt x="2" y="8"/>
                    <a:pt x="0" y="6"/>
                    <a:pt x="0" y="4"/>
                  </a:cubicBezTo>
                  <a:cubicBezTo>
                    <a:pt x="0" y="2"/>
                    <a:pt x="2" y="0"/>
                    <a:pt x="4" y="0"/>
                  </a:cubicBezTo>
                  <a:cubicBezTo>
                    <a:pt x="99" y="0"/>
                    <a:pt x="99" y="0"/>
                    <a:pt x="99" y="0"/>
                  </a:cubicBezTo>
                  <a:cubicBezTo>
                    <a:pt x="101" y="0"/>
                    <a:pt x="103" y="2"/>
                    <a:pt x="103" y="4"/>
                  </a:cubicBezTo>
                </a:path>
              </a:pathLst>
            </a:custGeom>
            <a:solidFill>
              <a:srgbClr val="FAC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0" name="Rectangle 193"/>
            <p:cNvSpPr>
              <a:spLocks noChangeArrowheads="1"/>
            </p:cNvSpPr>
            <p:nvPr/>
          </p:nvSpPr>
          <p:spPr bwMode="auto">
            <a:xfrm>
              <a:off x="8453711" y="3068417"/>
              <a:ext cx="852488" cy="60325"/>
            </a:xfrm>
            <a:prstGeom prst="rect">
              <a:avLst/>
            </a:prstGeom>
            <a:solidFill>
              <a:srgbClr val="784E2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1" name="Rectangle 194"/>
            <p:cNvSpPr>
              <a:spLocks noChangeArrowheads="1"/>
            </p:cNvSpPr>
            <p:nvPr/>
          </p:nvSpPr>
          <p:spPr bwMode="auto">
            <a:xfrm>
              <a:off x="8453711" y="3068417"/>
              <a:ext cx="852488" cy="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2" name="Rectangle 195"/>
            <p:cNvSpPr>
              <a:spLocks noChangeArrowheads="1"/>
            </p:cNvSpPr>
            <p:nvPr/>
          </p:nvSpPr>
          <p:spPr bwMode="auto">
            <a:xfrm>
              <a:off x="8880748" y="3068417"/>
              <a:ext cx="425450" cy="60325"/>
            </a:xfrm>
            <a:prstGeom prst="rect">
              <a:avLst/>
            </a:prstGeom>
            <a:solidFill>
              <a:srgbClr val="603E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3" name="Rectangle 196"/>
            <p:cNvSpPr>
              <a:spLocks noChangeArrowheads="1"/>
            </p:cNvSpPr>
            <p:nvPr/>
          </p:nvSpPr>
          <p:spPr bwMode="auto">
            <a:xfrm>
              <a:off x="8880748" y="3068417"/>
              <a:ext cx="425450" cy="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7" name="Freeform 200"/>
            <p:cNvSpPr>
              <a:spLocks/>
            </p:cNvSpPr>
            <p:nvPr/>
          </p:nvSpPr>
          <p:spPr bwMode="auto">
            <a:xfrm>
              <a:off x="8452123" y="2825530"/>
              <a:ext cx="428625" cy="190500"/>
            </a:xfrm>
            <a:custGeom>
              <a:avLst/>
              <a:gdLst>
                <a:gd name="T0" fmla="*/ 270 w 270"/>
                <a:gd name="T1" fmla="*/ 0 h 120"/>
                <a:gd name="T2" fmla="*/ 0 w 270"/>
                <a:gd name="T3" fmla="*/ 120 h 120"/>
                <a:gd name="T4" fmla="*/ 270 w 270"/>
                <a:gd name="T5" fmla="*/ 120 h 120"/>
                <a:gd name="T6" fmla="*/ 270 w 270"/>
                <a:gd name="T7" fmla="*/ 0 h 120"/>
              </a:gdLst>
              <a:ahLst/>
              <a:cxnLst>
                <a:cxn ang="0">
                  <a:pos x="T0" y="T1"/>
                </a:cxn>
                <a:cxn ang="0">
                  <a:pos x="T2" y="T3"/>
                </a:cxn>
                <a:cxn ang="0">
                  <a:pos x="T4" y="T5"/>
                </a:cxn>
                <a:cxn ang="0">
                  <a:pos x="T6" y="T7"/>
                </a:cxn>
              </a:cxnLst>
              <a:rect l="0" t="0" r="r" b="b"/>
              <a:pathLst>
                <a:path w="270" h="120">
                  <a:moveTo>
                    <a:pt x="270" y="0"/>
                  </a:moveTo>
                  <a:lnTo>
                    <a:pt x="0" y="120"/>
                  </a:lnTo>
                  <a:lnTo>
                    <a:pt x="270" y="120"/>
                  </a:lnTo>
                  <a:lnTo>
                    <a:pt x="27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8" name="Freeform 201"/>
            <p:cNvSpPr>
              <a:spLocks/>
            </p:cNvSpPr>
            <p:nvPr/>
          </p:nvSpPr>
          <p:spPr bwMode="auto">
            <a:xfrm>
              <a:off x="8394973" y="3016030"/>
              <a:ext cx="971550" cy="52387"/>
            </a:xfrm>
            <a:custGeom>
              <a:avLst/>
              <a:gdLst>
                <a:gd name="T0" fmla="*/ 326 w 326"/>
                <a:gd name="T1" fmla="*/ 9 h 18"/>
                <a:gd name="T2" fmla="*/ 317 w 326"/>
                <a:gd name="T3" fmla="*/ 18 h 18"/>
                <a:gd name="T4" fmla="*/ 9 w 326"/>
                <a:gd name="T5" fmla="*/ 18 h 18"/>
                <a:gd name="T6" fmla="*/ 0 w 326"/>
                <a:gd name="T7" fmla="*/ 9 h 18"/>
                <a:gd name="T8" fmla="*/ 9 w 326"/>
                <a:gd name="T9" fmla="*/ 0 h 18"/>
                <a:gd name="T10" fmla="*/ 317 w 326"/>
                <a:gd name="T11" fmla="*/ 0 h 18"/>
                <a:gd name="T12" fmla="*/ 326 w 326"/>
                <a:gd name="T13" fmla="*/ 9 h 18"/>
              </a:gdLst>
              <a:ahLst/>
              <a:cxnLst>
                <a:cxn ang="0">
                  <a:pos x="T0" y="T1"/>
                </a:cxn>
                <a:cxn ang="0">
                  <a:pos x="T2" y="T3"/>
                </a:cxn>
                <a:cxn ang="0">
                  <a:pos x="T4" y="T5"/>
                </a:cxn>
                <a:cxn ang="0">
                  <a:pos x="T6" y="T7"/>
                </a:cxn>
                <a:cxn ang="0">
                  <a:pos x="T8" y="T9"/>
                </a:cxn>
                <a:cxn ang="0">
                  <a:pos x="T10" y="T11"/>
                </a:cxn>
                <a:cxn ang="0">
                  <a:pos x="T12" y="T13"/>
                </a:cxn>
              </a:cxnLst>
              <a:rect l="0" t="0" r="r" b="b"/>
              <a:pathLst>
                <a:path w="326" h="18">
                  <a:moveTo>
                    <a:pt x="326" y="9"/>
                  </a:moveTo>
                  <a:cubicBezTo>
                    <a:pt x="326" y="14"/>
                    <a:pt x="322" y="18"/>
                    <a:pt x="317" y="18"/>
                  </a:cubicBezTo>
                  <a:cubicBezTo>
                    <a:pt x="9" y="18"/>
                    <a:pt x="9" y="18"/>
                    <a:pt x="9" y="18"/>
                  </a:cubicBezTo>
                  <a:cubicBezTo>
                    <a:pt x="4" y="18"/>
                    <a:pt x="0" y="14"/>
                    <a:pt x="0" y="9"/>
                  </a:cubicBezTo>
                  <a:cubicBezTo>
                    <a:pt x="0" y="4"/>
                    <a:pt x="4" y="0"/>
                    <a:pt x="9" y="0"/>
                  </a:cubicBezTo>
                  <a:cubicBezTo>
                    <a:pt x="317" y="0"/>
                    <a:pt x="317" y="0"/>
                    <a:pt x="317" y="0"/>
                  </a:cubicBezTo>
                  <a:cubicBezTo>
                    <a:pt x="322" y="0"/>
                    <a:pt x="326" y="4"/>
                    <a:pt x="326" y="9"/>
                  </a:cubicBezTo>
                  <a:close/>
                </a:path>
              </a:pathLst>
            </a:custGeom>
            <a:solidFill>
              <a:srgbClr val="FAC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9" name="Rectangle 202"/>
            <p:cNvSpPr>
              <a:spLocks noChangeArrowheads="1"/>
            </p:cNvSpPr>
            <p:nvPr/>
          </p:nvSpPr>
          <p:spPr bwMode="auto">
            <a:xfrm>
              <a:off x="8574361" y="4695605"/>
              <a:ext cx="612775" cy="506412"/>
            </a:xfrm>
            <a:prstGeom prst="rect">
              <a:avLst/>
            </a:prstGeom>
            <a:solidFill>
              <a:srgbClr val="FAC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0" name="Rectangle 203"/>
            <p:cNvSpPr>
              <a:spLocks noChangeArrowheads="1"/>
            </p:cNvSpPr>
            <p:nvPr/>
          </p:nvSpPr>
          <p:spPr bwMode="auto">
            <a:xfrm>
              <a:off x="8574361" y="4695605"/>
              <a:ext cx="612775"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1" name="Rectangle 204"/>
            <p:cNvSpPr>
              <a:spLocks noChangeArrowheads="1"/>
            </p:cNvSpPr>
            <p:nvPr/>
          </p:nvSpPr>
          <p:spPr bwMode="auto">
            <a:xfrm>
              <a:off x="8769623" y="4095530"/>
              <a:ext cx="220663" cy="201612"/>
            </a:xfrm>
            <a:prstGeom prst="rect">
              <a:avLst/>
            </a:prstGeom>
            <a:solidFill>
              <a:srgbClr val="D9A8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206"/>
            <p:cNvSpPr>
              <a:spLocks noChangeArrowheads="1"/>
            </p:cNvSpPr>
            <p:nvPr/>
          </p:nvSpPr>
          <p:spPr bwMode="auto">
            <a:xfrm>
              <a:off x="8769623" y="4095530"/>
              <a:ext cx="220663"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207"/>
            <p:cNvSpPr>
              <a:spLocks noChangeArrowheads="1"/>
            </p:cNvSpPr>
            <p:nvPr/>
          </p:nvSpPr>
          <p:spPr bwMode="auto">
            <a:xfrm>
              <a:off x="8793436" y="4119342"/>
              <a:ext cx="173038" cy="153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208"/>
            <p:cNvSpPr>
              <a:spLocks noChangeArrowheads="1"/>
            </p:cNvSpPr>
            <p:nvPr/>
          </p:nvSpPr>
          <p:spPr bwMode="auto">
            <a:xfrm>
              <a:off x="8793436" y="4119342"/>
              <a:ext cx="173038"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209"/>
            <p:cNvSpPr>
              <a:spLocks noChangeArrowheads="1"/>
            </p:cNvSpPr>
            <p:nvPr/>
          </p:nvSpPr>
          <p:spPr bwMode="auto">
            <a:xfrm>
              <a:off x="8466411" y="4095530"/>
              <a:ext cx="220663" cy="201612"/>
            </a:xfrm>
            <a:prstGeom prst="rect">
              <a:avLst/>
            </a:prstGeom>
            <a:solidFill>
              <a:srgbClr val="D9A8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210"/>
            <p:cNvSpPr>
              <a:spLocks noChangeArrowheads="1"/>
            </p:cNvSpPr>
            <p:nvPr/>
          </p:nvSpPr>
          <p:spPr bwMode="auto">
            <a:xfrm>
              <a:off x="8466411" y="4095530"/>
              <a:ext cx="220663"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211"/>
            <p:cNvSpPr>
              <a:spLocks noChangeArrowheads="1"/>
            </p:cNvSpPr>
            <p:nvPr/>
          </p:nvSpPr>
          <p:spPr bwMode="auto">
            <a:xfrm>
              <a:off x="8490223" y="4119342"/>
              <a:ext cx="173038" cy="153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212"/>
            <p:cNvSpPr>
              <a:spLocks noChangeArrowheads="1"/>
            </p:cNvSpPr>
            <p:nvPr/>
          </p:nvSpPr>
          <p:spPr bwMode="auto">
            <a:xfrm>
              <a:off x="8490223" y="4119342"/>
              <a:ext cx="173038"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213"/>
            <p:cNvSpPr>
              <a:spLocks noChangeArrowheads="1"/>
            </p:cNvSpPr>
            <p:nvPr/>
          </p:nvSpPr>
          <p:spPr bwMode="auto">
            <a:xfrm>
              <a:off x="9074423" y="4095530"/>
              <a:ext cx="220663" cy="201612"/>
            </a:xfrm>
            <a:prstGeom prst="rect">
              <a:avLst/>
            </a:prstGeom>
            <a:solidFill>
              <a:srgbClr val="D9A8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214"/>
            <p:cNvSpPr>
              <a:spLocks noChangeArrowheads="1"/>
            </p:cNvSpPr>
            <p:nvPr/>
          </p:nvSpPr>
          <p:spPr bwMode="auto">
            <a:xfrm>
              <a:off x="9074423" y="4095530"/>
              <a:ext cx="220663"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215"/>
            <p:cNvSpPr>
              <a:spLocks noChangeArrowheads="1"/>
            </p:cNvSpPr>
            <p:nvPr/>
          </p:nvSpPr>
          <p:spPr bwMode="auto">
            <a:xfrm>
              <a:off x="9098236" y="4119342"/>
              <a:ext cx="173038" cy="153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216"/>
            <p:cNvSpPr>
              <a:spLocks noChangeArrowheads="1"/>
            </p:cNvSpPr>
            <p:nvPr/>
          </p:nvSpPr>
          <p:spPr bwMode="auto">
            <a:xfrm>
              <a:off x="9098236" y="4119342"/>
              <a:ext cx="173038"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217"/>
            <p:cNvSpPr>
              <a:spLocks noChangeArrowheads="1"/>
            </p:cNvSpPr>
            <p:nvPr/>
          </p:nvSpPr>
          <p:spPr bwMode="auto">
            <a:xfrm>
              <a:off x="8769623" y="4405092"/>
              <a:ext cx="220663" cy="198437"/>
            </a:xfrm>
            <a:prstGeom prst="rect">
              <a:avLst/>
            </a:prstGeom>
            <a:solidFill>
              <a:srgbClr val="D9A8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218"/>
            <p:cNvSpPr>
              <a:spLocks noChangeArrowheads="1"/>
            </p:cNvSpPr>
            <p:nvPr/>
          </p:nvSpPr>
          <p:spPr bwMode="auto">
            <a:xfrm>
              <a:off x="8769623" y="4405092"/>
              <a:ext cx="220663"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219"/>
            <p:cNvSpPr>
              <a:spLocks noChangeArrowheads="1"/>
            </p:cNvSpPr>
            <p:nvPr/>
          </p:nvSpPr>
          <p:spPr bwMode="auto">
            <a:xfrm>
              <a:off x="8793436" y="4428905"/>
              <a:ext cx="173038" cy="153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220"/>
            <p:cNvSpPr>
              <a:spLocks noChangeArrowheads="1"/>
            </p:cNvSpPr>
            <p:nvPr/>
          </p:nvSpPr>
          <p:spPr bwMode="auto">
            <a:xfrm>
              <a:off x="8793436" y="4428905"/>
              <a:ext cx="173038"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21"/>
            <p:cNvSpPr>
              <a:spLocks noChangeArrowheads="1"/>
            </p:cNvSpPr>
            <p:nvPr/>
          </p:nvSpPr>
          <p:spPr bwMode="auto">
            <a:xfrm>
              <a:off x="8466411" y="4405092"/>
              <a:ext cx="220663" cy="198437"/>
            </a:xfrm>
            <a:prstGeom prst="rect">
              <a:avLst/>
            </a:prstGeom>
            <a:solidFill>
              <a:srgbClr val="D9A8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22"/>
            <p:cNvSpPr>
              <a:spLocks noChangeArrowheads="1"/>
            </p:cNvSpPr>
            <p:nvPr/>
          </p:nvSpPr>
          <p:spPr bwMode="auto">
            <a:xfrm>
              <a:off x="8466411" y="4405092"/>
              <a:ext cx="220663"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23"/>
            <p:cNvSpPr>
              <a:spLocks noChangeArrowheads="1"/>
            </p:cNvSpPr>
            <p:nvPr/>
          </p:nvSpPr>
          <p:spPr bwMode="auto">
            <a:xfrm>
              <a:off x="8490223" y="4428905"/>
              <a:ext cx="173038" cy="153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24"/>
            <p:cNvSpPr>
              <a:spLocks noChangeArrowheads="1"/>
            </p:cNvSpPr>
            <p:nvPr/>
          </p:nvSpPr>
          <p:spPr bwMode="auto">
            <a:xfrm>
              <a:off x="8490223" y="4428905"/>
              <a:ext cx="173038"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25"/>
            <p:cNvSpPr>
              <a:spLocks noChangeArrowheads="1"/>
            </p:cNvSpPr>
            <p:nvPr/>
          </p:nvSpPr>
          <p:spPr bwMode="auto">
            <a:xfrm>
              <a:off x="9074423" y="4405092"/>
              <a:ext cx="220663" cy="198437"/>
            </a:xfrm>
            <a:prstGeom prst="rect">
              <a:avLst/>
            </a:prstGeom>
            <a:solidFill>
              <a:srgbClr val="D9A8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26"/>
            <p:cNvSpPr>
              <a:spLocks noChangeArrowheads="1"/>
            </p:cNvSpPr>
            <p:nvPr/>
          </p:nvSpPr>
          <p:spPr bwMode="auto">
            <a:xfrm>
              <a:off x="9074423" y="4405092"/>
              <a:ext cx="220663"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27"/>
            <p:cNvSpPr>
              <a:spLocks noChangeArrowheads="1"/>
            </p:cNvSpPr>
            <p:nvPr/>
          </p:nvSpPr>
          <p:spPr bwMode="auto">
            <a:xfrm>
              <a:off x="9098236" y="4428905"/>
              <a:ext cx="173038" cy="153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28"/>
            <p:cNvSpPr>
              <a:spLocks noChangeArrowheads="1"/>
            </p:cNvSpPr>
            <p:nvPr/>
          </p:nvSpPr>
          <p:spPr bwMode="auto">
            <a:xfrm>
              <a:off x="9098236" y="4428905"/>
              <a:ext cx="173038"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231"/>
            <p:cNvSpPr>
              <a:spLocks noChangeArrowheads="1"/>
            </p:cNvSpPr>
            <p:nvPr/>
          </p:nvSpPr>
          <p:spPr bwMode="auto">
            <a:xfrm>
              <a:off x="8612461" y="4732117"/>
              <a:ext cx="536575" cy="469900"/>
            </a:xfrm>
            <a:prstGeom prst="rect">
              <a:avLst/>
            </a:prstGeom>
            <a:solidFill>
              <a:srgbClr val="434D5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232"/>
            <p:cNvSpPr>
              <a:spLocks noChangeArrowheads="1"/>
            </p:cNvSpPr>
            <p:nvPr/>
          </p:nvSpPr>
          <p:spPr bwMode="auto">
            <a:xfrm>
              <a:off x="8612461" y="4732117"/>
              <a:ext cx="5365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233"/>
            <p:cNvSpPr>
              <a:spLocks noChangeArrowheads="1"/>
            </p:cNvSpPr>
            <p:nvPr/>
          </p:nvSpPr>
          <p:spPr bwMode="auto">
            <a:xfrm>
              <a:off x="8853761" y="4705130"/>
              <a:ext cx="53975" cy="496887"/>
            </a:xfrm>
            <a:prstGeom prst="rect">
              <a:avLst/>
            </a:prstGeom>
            <a:solidFill>
              <a:srgbClr val="FAC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234"/>
            <p:cNvSpPr>
              <a:spLocks noChangeArrowheads="1"/>
            </p:cNvSpPr>
            <p:nvPr/>
          </p:nvSpPr>
          <p:spPr bwMode="auto">
            <a:xfrm>
              <a:off x="8853761" y="4705130"/>
              <a:ext cx="539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Oval 235"/>
            <p:cNvSpPr>
              <a:spLocks noChangeArrowheads="1"/>
            </p:cNvSpPr>
            <p:nvPr/>
          </p:nvSpPr>
          <p:spPr bwMode="auto">
            <a:xfrm>
              <a:off x="8672786" y="4838480"/>
              <a:ext cx="133350" cy="13176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Oval 236"/>
            <p:cNvSpPr>
              <a:spLocks noChangeArrowheads="1"/>
            </p:cNvSpPr>
            <p:nvPr/>
          </p:nvSpPr>
          <p:spPr bwMode="auto">
            <a:xfrm>
              <a:off x="8955361" y="4838480"/>
              <a:ext cx="133350" cy="13176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37"/>
            <p:cNvSpPr>
              <a:spLocks/>
            </p:cNvSpPr>
            <p:nvPr/>
          </p:nvSpPr>
          <p:spPr bwMode="auto">
            <a:xfrm>
              <a:off x="7858398" y="3676430"/>
              <a:ext cx="2044700" cy="627062"/>
            </a:xfrm>
            <a:custGeom>
              <a:avLst/>
              <a:gdLst>
                <a:gd name="T0" fmla="*/ 675 w 686"/>
                <a:gd name="T1" fmla="*/ 178 h 211"/>
                <a:gd name="T2" fmla="*/ 351 w 686"/>
                <a:gd name="T3" fmla="*/ 2 h 211"/>
                <a:gd name="T4" fmla="*/ 344 w 686"/>
                <a:gd name="T5" fmla="*/ 0 h 211"/>
                <a:gd name="T6" fmla="*/ 343 w 686"/>
                <a:gd name="T7" fmla="*/ 0 h 211"/>
                <a:gd name="T8" fmla="*/ 343 w 686"/>
                <a:gd name="T9" fmla="*/ 0 h 211"/>
                <a:gd name="T10" fmla="*/ 343 w 686"/>
                <a:gd name="T11" fmla="*/ 0 h 211"/>
                <a:gd name="T12" fmla="*/ 342 w 686"/>
                <a:gd name="T13" fmla="*/ 0 h 211"/>
                <a:gd name="T14" fmla="*/ 335 w 686"/>
                <a:gd name="T15" fmla="*/ 2 h 211"/>
                <a:gd name="T16" fmla="*/ 11 w 686"/>
                <a:gd name="T17" fmla="*/ 178 h 211"/>
                <a:gd name="T18" fmla="*/ 5 w 686"/>
                <a:gd name="T19" fmla="*/ 200 h 211"/>
                <a:gd name="T20" fmla="*/ 27 w 686"/>
                <a:gd name="T21" fmla="*/ 207 h 211"/>
                <a:gd name="T22" fmla="*/ 343 w 686"/>
                <a:gd name="T23" fmla="*/ 35 h 211"/>
                <a:gd name="T24" fmla="*/ 659 w 686"/>
                <a:gd name="T25" fmla="*/ 207 h 211"/>
                <a:gd name="T26" fmla="*/ 681 w 686"/>
                <a:gd name="T27" fmla="*/ 200 h 211"/>
                <a:gd name="T28" fmla="*/ 675 w 686"/>
                <a:gd name="T29" fmla="*/ 178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6" h="211">
                  <a:moveTo>
                    <a:pt x="675" y="178"/>
                  </a:moveTo>
                  <a:cubicBezTo>
                    <a:pt x="351" y="2"/>
                    <a:pt x="351" y="2"/>
                    <a:pt x="351" y="2"/>
                  </a:cubicBezTo>
                  <a:cubicBezTo>
                    <a:pt x="349" y="1"/>
                    <a:pt x="347" y="1"/>
                    <a:pt x="344" y="0"/>
                  </a:cubicBezTo>
                  <a:cubicBezTo>
                    <a:pt x="344" y="0"/>
                    <a:pt x="344" y="0"/>
                    <a:pt x="343" y="0"/>
                  </a:cubicBezTo>
                  <a:cubicBezTo>
                    <a:pt x="343" y="0"/>
                    <a:pt x="343" y="0"/>
                    <a:pt x="343" y="0"/>
                  </a:cubicBezTo>
                  <a:cubicBezTo>
                    <a:pt x="343" y="0"/>
                    <a:pt x="343" y="0"/>
                    <a:pt x="343" y="0"/>
                  </a:cubicBezTo>
                  <a:cubicBezTo>
                    <a:pt x="342" y="0"/>
                    <a:pt x="342" y="0"/>
                    <a:pt x="342" y="0"/>
                  </a:cubicBezTo>
                  <a:cubicBezTo>
                    <a:pt x="339" y="1"/>
                    <a:pt x="337" y="1"/>
                    <a:pt x="335" y="2"/>
                  </a:cubicBezTo>
                  <a:cubicBezTo>
                    <a:pt x="11" y="178"/>
                    <a:pt x="11" y="178"/>
                    <a:pt x="11" y="178"/>
                  </a:cubicBezTo>
                  <a:cubicBezTo>
                    <a:pt x="3" y="182"/>
                    <a:pt x="0" y="192"/>
                    <a:pt x="5" y="200"/>
                  </a:cubicBezTo>
                  <a:cubicBezTo>
                    <a:pt x="9" y="208"/>
                    <a:pt x="19" y="211"/>
                    <a:pt x="27" y="207"/>
                  </a:cubicBezTo>
                  <a:cubicBezTo>
                    <a:pt x="343" y="35"/>
                    <a:pt x="343" y="35"/>
                    <a:pt x="343" y="35"/>
                  </a:cubicBezTo>
                  <a:cubicBezTo>
                    <a:pt x="659" y="207"/>
                    <a:pt x="659" y="207"/>
                    <a:pt x="659" y="207"/>
                  </a:cubicBezTo>
                  <a:cubicBezTo>
                    <a:pt x="667" y="211"/>
                    <a:pt x="677" y="208"/>
                    <a:pt x="681" y="200"/>
                  </a:cubicBezTo>
                  <a:cubicBezTo>
                    <a:pt x="686" y="192"/>
                    <a:pt x="683" y="182"/>
                    <a:pt x="675" y="178"/>
                  </a:cubicBezTo>
                </a:path>
              </a:pathLst>
            </a:custGeom>
            <a:solidFill>
              <a:srgbClr val="784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38"/>
            <p:cNvSpPr>
              <a:spLocks/>
            </p:cNvSpPr>
            <p:nvPr/>
          </p:nvSpPr>
          <p:spPr bwMode="auto">
            <a:xfrm>
              <a:off x="8561661" y="3643092"/>
              <a:ext cx="638175" cy="196850"/>
            </a:xfrm>
            <a:custGeom>
              <a:avLst/>
              <a:gdLst>
                <a:gd name="T0" fmla="*/ 210 w 214"/>
                <a:gd name="T1" fmla="*/ 56 h 66"/>
                <a:gd name="T2" fmla="*/ 110 w 214"/>
                <a:gd name="T3" fmla="*/ 1 h 66"/>
                <a:gd name="T4" fmla="*/ 107 w 214"/>
                <a:gd name="T5" fmla="*/ 0 h 66"/>
                <a:gd name="T6" fmla="*/ 107 w 214"/>
                <a:gd name="T7" fmla="*/ 0 h 66"/>
                <a:gd name="T8" fmla="*/ 107 w 214"/>
                <a:gd name="T9" fmla="*/ 0 h 66"/>
                <a:gd name="T10" fmla="*/ 104 w 214"/>
                <a:gd name="T11" fmla="*/ 1 h 66"/>
                <a:gd name="T12" fmla="*/ 4 w 214"/>
                <a:gd name="T13" fmla="*/ 56 h 66"/>
                <a:gd name="T14" fmla="*/ 2 w 214"/>
                <a:gd name="T15" fmla="*/ 63 h 66"/>
                <a:gd name="T16" fmla="*/ 8 w 214"/>
                <a:gd name="T17" fmla="*/ 65 h 66"/>
                <a:gd name="T18" fmla="*/ 107 w 214"/>
                <a:gd name="T19" fmla="*/ 11 h 66"/>
                <a:gd name="T20" fmla="*/ 206 w 214"/>
                <a:gd name="T21" fmla="*/ 65 h 66"/>
                <a:gd name="T22" fmla="*/ 212 w 214"/>
                <a:gd name="T23" fmla="*/ 63 h 66"/>
                <a:gd name="T24" fmla="*/ 210 w 214"/>
                <a:gd name="T25" fmla="*/ 5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4" h="66">
                  <a:moveTo>
                    <a:pt x="210" y="56"/>
                  </a:moveTo>
                  <a:cubicBezTo>
                    <a:pt x="110" y="1"/>
                    <a:pt x="110" y="1"/>
                    <a:pt x="110" y="1"/>
                  </a:cubicBezTo>
                  <a:cubicBezTo>
                    <a:pt x="109" y="0"/>
                    <a:pt x="108" y="0"/>
                    <a:pt x="107" y="0"/>
                  </a:cubicBezTo>
                  <a:cubicBezTo>
                    <a:pt x="107" y="0"/>
                    <a:pt x="107" y="0"/>
                    <a:pt x="107" y="0"/>
                  </a:cubicBezTo>
                  <a:cubicBezTo>
                    <a:pt x="107" y="0"/>
                    <a:pt x="107" y="0"/>
                    <a:pt x="107" y="0"/>
                  </a:cubicBezTo>
                  <a:cubicBezTo>
                    <a:pt x="106" y="0"/>
                    <a:pt x="105" y="0"/>
                    <a:pt x="104" y="1"/>
                  </a:cubicBezTo>
                  <a:cubicBezTo>
                    <a:pt x="4" y="56"/>
                    <a:pt x="4" y="56"/>
                    <a:pt x="4" y="56"/>
                  </a:cubicBezTo>
                  <a:cubicBezTo>
                    <a:pt x="1" y="57"/>
                    <a:pt x="0" y="60"/>
                    <a:pt x="2" y="63"/>
                  </a:cubicBezTo>
                  <a:cubicBezTo>
                    <a:pt x="3" y="65"/>
                    <a:pt x="6" y="66"/>
                    <a:pt x="8" y="65"/>
                  </a:cubicBezTo>
                  <a:cubicBezTo>
                    <a:pt x="107" y="11"/>
                    <a:pt x="107" y="11"/>
                    <a:pt x="107" y="11"/>
                  </a:cubicBezTo>
                  <a:cubicBezTo>
                    <a:pt x="206" y="65"/>
                    <a:pt x="206" y="65"/>
                    <a:pt x="206" y="65"/>
                  </a:cubicBezTo>
                  <a:cubicBezTo>
                    <a:pt x="208" y="66"/>
                    <a:pt x="211" y="65"/>
                    <a:pt x="212" y="63"/>
                  </a:cubicBezTo>
                  <a:cubicBezTo>
                    <a:pt x="214" y="60"/>
                    <a:pt x="213" y="57"/>
                    <a:pt x="210" y="56"/>
                  </a:cubicBezTo>
                </a:path>
              </a:pathLst>
            </a:custGeom>
            <a:solidFill>
              <a:srgbClr val="FAC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Oval 239"/>
            <p:cNvSpPr>
              <a:spLocks noChangeArrowheads="1"/>
            </p:cNvSpPr>
            <p:nvPr/>
          </p:nvSpPr>
          <p:spPr bwMode="auto">
            <a:xfrm>
              <a:off x="8674373" y="3173192"/>
              <a:ext cx="411163" cy="411162"/>
            </a:xfrm>
            <a:prstGeom prst="ellipse">
              <a:avLst/>
            </a:prstGeom>
            <a:solidFill>
              <a:srgbClr val="FAC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Oval 240"/>
            <p:cNvSpPr>
              <a:spLocks noChangeArrowheads="1"/>
            </p:cNvSpPr>
            <p:nvPr/>
          </p:nvSpPr>
          <p:spPr bwMode="auto">
            <a:xfrm>
              <a:off x="8717236" y="3214467"/>
              <a:ext cx="327025" cy="3270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41"/>
            <p:cNvSpPr>
              <a:spLocks/>
            </p:cNvSpPr>
            <p:nvPr/>
          </p:nvSpPr>
          <p:spPr bwMode="auto">
            <a:xfrm>
              <a:off x="8874398" y="3289080"/>
              <a:ext cx="71438" cy="95250"/>
            </a:xfrm>
            <a:custGeom>
              <a:avLst/>
              <a:gdLst>
                <a:gd name="T0" fmla="*/ 45 w 45"/>
                <a:gd name="T1" fmla="*/ 0 h 60"/>
                <a:gd name="T2" fmla="*/ 45 w 45"/>
                <a:gd name="T3" fmla="*/ 0 h 60"/>
                <a:gd name="T4" fmla="*/ 45 w 45"/>
                <a:gd name="T5" fmla="*/ 0 h 60"/>
                <a:gd name="T6" fmla="*/ 45 w 45"/>
                <a:gd name="T7" fmla="*/ 0 h 60"/>
                <a:gd name="T8" fmla="*/ 45 w 45"/>
                <a:gd name="T9" fmla="*/ 0 h 60"/>
                <a:gd name="T10" fmla="*/ 15 w 45"/>
                <a:gd name="T11" fmla="*/ 60 h 60"/>
                <a:gd name="T12" fmla="*/ 8 w 45"/>
                <a:gd name="T13" fmla="*/ 54 h 60"/>
                <a:gd name="T14" fmla="*/ 8 w 45"/>
                <a:gd name="T15" fmla="*/ 54 h 60"/>
                <a:gd name="T16" fmla="*/ 0 w 45"/>
                <a:gd name="T17" fmla="*/ 49 h 60"/>
                <a:gd name="T18" fmla="*/ 45 w 45"/>
                <a:gd name="T1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60">
                  <a:moveTo>
                    <a:pt x="45" y="0"/>
                  </a:moveTo>
                  <a:lnTo>
                    <a:pt x="45" y="0"/>
                  </a:lnTo>
                  <a:lnTo>
                    <a:pt x="45" y="0"/>
                  </a:lnTo>
                  <a:lnTo>
                    <a:pt x="45" y="0"/>
                  </a:lnTo>
                  <a:lnTo>
                    <a:pt x="45" y="0"/>
                  </a:lnTo>
                  <a:lnTo>
                    <a:pt x="15" y="60"/>
                  </a:lnTo>
                  <a:lnTo>
                    <a:pt x="8" y="54"/>
                  </a:lnTo>
                  <a:lnTo>
                    <a:pt x="8" y="54"/>
                  </a:lnTo>
                  <a:lnTo>
                    <a:pt x="0" y="49"/>
                  </a:lnTo>
                  <a:lnTo>
                    <a:pt x="45" y="0"/>
                  </a:lnTo>
                  <a:close/>
                </a:path>
              </a:pathLst>
            </a:custGeom>
            <a:solidFill>
              <a:srgbClr val="434D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0" name="Freeform 242"/>
            <p:cNvSpPr>
              <a:spLocks/>
            </p:cNvSpPr>
            <p:nvPr/>
          </p:nvSpPr>
          <p:spPr bwMode="auto">
            <a:xfrm>
              <a:off x="8874398" y="3289080"/>
              <a:ext cx="71438" cy="95250"/>
            </a:xfrm>
            <a:custGeom>
              <a:avLst/>
              <a:gdLst>
                <a:gd name="T0" fmla="*/ 45 w 45"/>
                <a:gd name="T1" fmla="*/ 0 h 60"/>
                <a:gd name="T2" fmla="*/ 45 w 45"/>
                <a:gd name="T3" fmla="*/ 0 h 60"/>
                <a:gd name="T4" fmla="*/ 45 w 45"/>
                <a:gd name="T5" fmla="*/ 0 h 60"/>
                <a:gd name="T6" fmla="*/ 45 w 45"/>
                <a:gd name="T7" fmla="*/ 0 h 60"/>
                <a:gd name="T8" fmla="*/ 45 w 45"/>
                <a:gd name="T9" fmla="*/ 0 h 60"/>
                <a:gd name="T10" fmla="*/ 15 w 45"/>
                <a:gd name="T11" fmla="*/ 60 h 60"/>
                <a:gd name="T12" fmla="*/ 8 w 45"/>
                <a:gd name="T13" fmla="*/ 54 h 60"/>
                <a:gd name="T14" fmla="*/ 8 w 45"/>
                <a:gd name="T15" fmla="*/ 54 h 60"/>
                <a:gd name="T16" fmla="*/ 0 w 45"/>
                <a:gd name="T17" fmla="*/ 49 h 60"/>
                <a:gd name="T18" fmla="*/ 45 w 45"/>
                <a:gd name="T1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60">
                  <a:moveTo>
                    <a:pt x="45" y="0"/>
                  </a:moveTo>
                  <a:lnTo>
                    <a:pt x="45" y="0"/>
                  </a:lnTo>
                  <a:lnTo>
                    <a:pt x="45" y="0"/>
                  </a:lnTo>
                  <a:lnTo>
                    <a:pt x="45" y="0"/>
                  </a:lnTo>
                  <a:lnTo>
                    <a:pt x="45" y="0"/>
                  </a:lnTo>
                  <a:lnTo>
                    <a:pt x="15" y="60"/>
                  </a:lnTo>
                  <a:lnTo>
                    <a:pt x="8" y="54"/>
                  </a:lnTo>
                  <a:lnTo>
                    <a:pt x="8" y="54"/>
                  </a:lnTo>
                  <a:lnTo>
                    <a:pt x="0" y="49"/>
                  </a:lnTo>
                  <a:lnTo>
                    <a:pt x="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1" name="Oval 243"/>
            <p:cNvSpPr>
              <a:spLocks noChangeArrowheads="1"/>
            </p:cNvSpPr>
            <p:nvPr/>
          </p:nvSpPr>
          <p:spPr bwMode="auto">
            <a:xfrm>
              <a:off x="8850586" y="3347817"/>
              <a:ext cx="60325" cy="60325"/>
            </a:xfrm>
            <a:prstGeom prst="ellipse">
              <a:avLst/>
            </a:prstGeom>
            <a:solidFill>
              <a:srgbClr val="434D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2" name="Freeform 244"/>
            <p:cNvSpPr>
              <a:spLocks/>
            </p:cNvSpPr>
            <p:nvPr/>
          </p:nvSpPr>
          <p:spPr bwMode="auto">
            <a:xfrm>
              <a:off x="8734698" y="3363692"/>
              <a:ext cx="152400" cy="30162"/>
            </a:xfrm>
            <a:custGeom>
              <a:avLst/>
              <a:gdLst>
                <a:gd name="T0" fmla="*/ 2 w 96"/>
                <a:gd name="T1" fmla="*/ 11 h 19"/>
                <a:gd name="T2" fmla="*/ 0 w 96"/>
                <a:gd name="T3" fmla="*/ 11 h 19"/>
                <a:gd name="T4" fmla="*/ 2 w 96"/>
                <a:gd name="T5" fmla="*/ 11 h 19"/>
                <a:gd name="T6" fmla="*/ 0 w 96"/>
                <a:gd name="T7" fmla="*/ 11 h 19"/>
                <a:gd name="T8" fmla="*/ 2 w 96"/>
                <a:gd name="T9" fmla="*/ 11 h 19"/>
                <a:gd name="T10" fmla="*/ 94 w 96"/>
                <a:gd name="T11" fmla="*/ 0 h 19"/>
                <a:gd name="T12" fmla="*/ 96 w 96"/>
                <a:gd name="T13" fmla="*/ 9 h 19"/>
                <a:gd name="T14" fmla="*/ 96 w 96"/>
                <a:gd name="T15" fmla="*/ 9 h 19"/>
                <a:gd name="T16" fmla="*/ 96 w 96"/>
                <a:gd name="T17" fmla="*/ 19 h 19"/>
                <a:gd name="T18" fmla="*/ 2 w 96"/>
                <a:gd name="T19"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9">
                  <a:moveTo>
                    <a:pt x="2" y="11"/>
                  </a:moveTo>
                  <a:lnTo>
                    <a:pt x="0" y="11"/>
                  </a:lnTo>
                  <a:lnTo>
                    <a:pt x="2" y="11"/>
                  </a:lnTo>
                  <a:lnTo>
                    <a:pt x="0" y="11"/>
                  </a:lnTo>
                  <a:lnTo>
                    <a:pt x="2" y="11"/>
                  </a:lnTo>
                  <a:lnTo>
                    <a:pt x="94" y="0"/>
                  </a:lnTo>
                  <a:lnTo>
                    <a:pt x="96" y="9"/>
                  </a:lnTo>
                  <a:lnTo>
                    <a:pt x="96" y="9"/>
                  </a:lnTo>
                  <a:lnTo>
                    <a:pt x="96" y="19"/>
                  </a:lnTo>
                  <a:lnTo>
                    <a:pt x="2" y="11"/>
                  </a:lnTo>
                  <a:close/>
                </a:path>
              </a:pathLst>
            </a:custGeom>
            <a:solidFill>
              <a:srgbClr val="434D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3" name="Freeform 245"/>
            <p:cNvSpPr>
              <a:spLocks/>
            </p:cNvSpPr>
            <p:nvPr/>
          </p:nvSpPr>
          <p:spPr bwMode="auto">
            <a:xfrm>
              <a:off x="8734698" y="3363692"/>
              <a:ext cx="152400" cy="30162"/>
            </a:xfrm>
            <a:custGeom>
              <a:avLst/>
              <a:gdLst>
                <a:gd name="T0" fmla="*/ 2 w 96"/>
                <a:gd name="T1" fmla="*/ 11 h 19"/>
                <a:gd name="T2" fmla="*/ 0 w 96"/>
                <a:gd name="T3" fmla="*/ 11 h 19"/>
                <a:gd name="T4" fmla="*/ 2 w 96"/>
                <a:gd name="T5" fmla="*/ 11 h 19"/>
                <a:gd name="T6" fmla="*/ 0 w 96"/>
                <a:gd name="T7" fmla="*/ 11 h 19"/>
                <a:gd name="T8" fmla="*/ 2 w 96"/>
                <a:gd name="T9" fmla="*/ 11 h 19"/>
                <a:gd name="T10" fmla="*/ 94 w 96"/>
                <a:gd name="T11" fmla="*/ 0 h 19"/>
                <a:gd name="T12" fmla="*/ 96 w 96"/>
                <a:gd name="T13" fmla="*/ 9 h 19"/>
                <a:gd name="T14" fmla="*/ 96 w 96"/>
                <a:gd name="T15" fmla="*/ 9 h 19"/>
                <a:gd name="T16" fmla="*/ 96 w 96"/>
                <a:gd name="T17" fmla="*/ 19 h 19"/>
                <a:gd name="T18" fmla="*/ 2 w 96"/>
                <a:gd name="T19"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9">
                  <a:moveTo>
                    <a:pt x="2" y="11"/>
                  </a:moveTo>
                  <a:lnTo>
                    <a:pt x="0" y="11"/>
                  </a:lnTo>
                  <a:lnTo>
                    <a:pt x="2" y="11"/>
                  </a:lnTo>
                  <a:lnTo>
                    <a:pt x="0" y="11"/>
                  </a:lnTo>
                  <a:lnTo>
                    <a:pt x="2" y="11"/>
                  </a:lnTo>
                  <a:lnTo>
                    <a:pt x="94" y="0"/>
                  </a:lnTo>
                  <a:lnTo>
                    <a:pt x="96" y="9"/>
                  </a:lnTo>
                  <a:lnTo>
                    <a:pt x="96" y="9"/>
                  </a:lnTo>
                  <a:lnTo>
                    <a:pt x="96" y="19"/>
                  </a:lnTo>
                  <a:lnTo>
                    <a:pt x="2"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 name="Freeform 246"/>
            <p:cNvSpPr>
              <a:spLocks/>
            </p:cNvSpPr>
            <p:nvPr/>
          </p:nvSpPr>
          <p:spPr bwMode="auto">
            <a:xfrm>
              <a:off x="8880748" y="3676430"/>
              <a:ext cx="1012825" cy="620712"/>
            </a:xfrm>
            <a:custGeom>
              <a:avLst/>
              <a:gdLst>
                <a:gd name="T0" fmla="*/ 1 w 340"/>
                <a:gd name="T1" fmla="*/ 0 h 209"/>
                <a:gd name="T2" fmla="*/ 0 w 340"/>
                <a:gd name="T3" fmla="*/ 0 h 209"/>
                <a:gd name="T4" fmla="*/ 0 w 340"/>
                <a:gd name="T5" fmla="*/ 0 h 209"/>
                <a:gd name="T6" fmla="*/ 0 w 340"/>
                <a:gd name="T7" fmla="*/ 0 h 209"/>
                <a:gd name="T8" fmla="*/ 0 w 340"/>
                <a:gd name="T9" fmla="*/ 35 h 209"/>
                <a:gd name="T10" fmla="*/ 316 w 340"/>
                <a:gd name="T11" fmla="*/ 207 h 209"/>
                <a:gd name="T12" fmla="*/ 324 w 340"/>
                <a:gd name="T13" fmla="*/ 209 h 209"/>
                <a:gd name="T14" fmla="*/ 338 w 340"/>
                <a:gd name="T15" fmla="*/ 200 h 209"/>
                <a:gd name="T16" fmla="*/ 340 w 340"/>
                <a:gd name="T17" fmla="*/ 192 h 209"/>
                <a:gd name="T18" fmla="*/ 337 w 340"/>
                <a:gd name="T19" fmla="*/ 183 h 209"/>
                <a:gd name="T20" fmla="*/ 332 w 340"/>
                <a:gd name="T21" fmla="*/ 178 h 209"/>
                <a:gd name="T22" fmla="*/ 276 w 340"/>
                <a:gd name="T23" fmla="*/ 148 h 209"/>
                <a:gd name="T24" fmla="*/ 240 w 340"/>
                <a:gd name="T25" fmla="*/ 128 h 209"/>
                <a:gd name="T26" fmla="*/ 191 w 340"/>
                <a:gd name="T27" fmla="*/ 102 h 209"/>
                <a:gd name="T28" fmla="*/ 140 w 340"/>
                <a:gd name="T29" fmla="*/ 74 h 209"/>
                <a:gd name="T30" fmla="*/ 103 w 340"/>
                <a:gd name="T31" fmla="*/ 54 h 209"/>
                <a:gd name="T32" fmla="*/ 101 w 340"/>
                <a:gd name="T33" fmla="*/ 54 h 209"/>
                <a:gd name="T34" fmla="*/ 99 w 340"/>
                <a:gd name="T35" fmla="*/ 54 h 209"/>
                <a:gd name="T36" fmla="*/ 1 w 340"/>
                <a:gd name="T37"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0" h="209">
                  <a:moveTo>
                    <a:pt x="1" y="0"/>
                  </a:moveTo>
                  <a:cubicBezTo>
                    <a:pt x="1" y="0"/>
                    <a:pt x="1" y="0"/>
                    <a:pt x="0" y="0"/>
                  </a:cubicBezTo>
                  <a:cubicBezTo>
                    <a:pt x="0" y="0"/>
                    <a:pt x="0" y="0"/>
                    <a:pt x="0" y="0"/>
                  </a:cubicBezTo>
                  <a:cubicBezTo>
                    <a:pt x="0" y="0"/>
                    <a:pt x="0" y="0"/>
                    <a:pt x="0" y="0"/>
                  </a:cubicBezTo>
                  <a:cubicBezTo>
                    <a:pt x="0" y="35"/>
                    <a:pt x="0" y="35"/>
                    <a:pt x="0" y="35"/>
                  </a:cubicBezTo>
                  <a:cubicBezTo>
                    <a:pt x="316" y="207"/>
                    <a:pt x="316" y="207"/>
                    <a:pt x="316" y="207"/>
                  </a:cubicBezTo>
                  <a:cubicBezTo>
                    <a:pt x="319" y="208"/>
                    <a:pt x="321" y="209"/>
                    <a:pt x="324" y="209"/>
                  </a:cubicBezTo>
                  <a:cubicBezTo>
                    <a:pt x="330" y="209"/>
                    <a:pt x="335" y="206"/>
                    <a:pt x="338" y="200"/>
                  </a:cubicBezTo>
                  <a:cubicBezTo>
                    <a:pt x="340" y="198"/>
                    <a:pt x="340" y="195"/>
                    <a:pt x="340" y="192"/>
                  </a:cubicBezTo>
                  <a:cubicBezTo>
                    <a:pt x="340" y="189"/>
                    <a:pt x="339" y="186"/>
                    <a:pt x="337" y="183"/>
                  </a:cubicBezTo>
                  <a:cubicBezTo>
                    <a:pt x="336" y="181"/>
                    <a:pt x="334" y="179"/>
                    <a:pt x="332" y="178"/>
                  </a:cubicBezTo>
                  <a:cubicBezTo>
                    <a:pt x="276" y="148"/>
                    <a:pt x="276" y="148"/>
                    <a:pt x="276" y="148"/>
                  </a:cubicBezTo>
                  <a:cubicBezTo>
                    <a:pt x="240" y="128"/>
                    <a:pt x="240" y="128"/>
                    <a:pt x="240" y="128"/>
                  </a:cubicBezTo>
                  <a:cubicBezTo>
                    <a:pt x="191" y="102"/>
                    <a:pt x="191" y="102"/>
                    <a:pt x="191" y="102"/>
                  </a:cubicBezTo>
                  <a:cubicBezTo>
                    <a:pt x="140" y="74"/>
                    <a:pt x="140" y="74"/>
                    <a:pt x="140" y="74"/>
                  </a:cubicBezTo>
                  <a:cubicBezTo>
                    <a:pt x="103" y="54"/>
                    <a:pt x="103" y="54"/>
                    <a:pt x="103" y="54"/>
                  </a:cubicBezTo>
                  <a:cubicBezTo>
                    <a:pt x="102" y="54"/>
                    <a:pt x="102" y="54"/>
                    <a:pt x="101" y="54"/>
                  </a:cubicBezTo>
                  <a:cubicBezTo>
                    <a:pt x="100" y="54"/>
                    <a:pt x="99" y="54"/>
                    <a:pt x="99" y="54"/>
                  </a:cubicBezTo>
                  <a:cubicBezTo>
                    <a:pt x="1" y="0"/>
                    <a:pt x="1" y="0"/>
                    <a:pt x="1" y="0"/>
                  </a:cubicBezTo>
                </a:path>
              </a:pathLst>
            </a:custGeom>
            <a:solidFill>
              <a:srgbClr val="603E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 name="Freeform 247"/>
            <p:cNvSpPr>
              <a:spLocks/>
            </p:cNvSpPr>
            <p:nvPr/>
          </p:nvSpPr>
          <p:spPr bwMode="auto">
            <a:xfrm>
              <a:off x="8883923" y="3676430"/>
              <a:ext cx="303213" cy="160337"/>
            </a:xfrm>
            <a:custGeom>
              <a:avLst/>
              <a:gdLst>
                <a:gd name="T0" fmla="*/ 0 w 102"/>
                <a:gd name="T1" fmla="*/ 0 h 54"/>
                <a:gd name="T2" fmla="*/ 0 w 102"/>
                <a:gd name="T3" fmla="*/ 0 h 54"/>
                <a:gd name="T4" fmla="*/ 0 w 102"/>
                <a:gd name="T5" fmla="*/ 0 h 54"/>
                <a:gd name="T6" fmla="*/ 98 w 102"/>
                <a:gd name="T7" fmla="*/ 54 h 54"/>
                <a:gd name="T8" fmla="*/ 100 w 102"/>
                <a:gd name="T9" fmla="*/ 54 h 54"/>
                <a:gd name="T10" fmla="*/ 102 w 102"/>
                <a:gd name="T11" fmla="*/ 54 h 54"/>
                <a:gd name="T12" fmla="*/ 102 w 102"/>
                <a:gd name="T13" fmla="*/ 54 h 54"/>
                <a:gd name="T14" fmla="*/ 7 w 102"/>
                <a:gd name="T15" fmla="*/ 2 h 54"/>
                <a:gd name="T16" fmla="*/ 0 w 102"/>
                <a:gd name="T17" fmla="*/ 0 h 54"/>
                <a:gd name="T18" fmla="*/ 0 w 102"/>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54">
                  <a:moveTo>
                    <a:pt x="0" y="0"/>
                  </a:moveTo>
                  <a:cubicBezTo>
                    <a:pt x="0" y="0"/>
                    <a:pt x="0" y="0"/>
                    <a:pt x="0" y="0"/>
                  </a:cubicBezTo>
                  <a:cubicBezTo>
                    <a:pt x="0" y="0"/>
                    <a:pt x="0" y="0"/>
                    <a:pt x="0" y="0"/>
                  </a:cubicBezTo>
                  <a:cubicBezTo>
                    <a:pt x="98" y="54"/>
                    <a:pt x="98" y="54"/>
                    <a:pt x="98" y="54"/>
                  </a:cubicBezTo>
                  <a:cubicBezTo>
                    <a:pt x="98" y="54"/>
                    <a:pt x="99" y="54"/>
                    <a:pt x="100" y="54"/>
                  </a:cubicBezTo>
                  <a:cubicBezTo>
                    <a:pt x="101" y="54"/>
                    <a:pt x="101" y="54"/>
                    <a:pt x="102" y="54"/>
                  </a:cubicBezTo>
                  <a:cubicBezTo>
                    <a:pt x="102" y="54"/>
                    <a:pt x="102" y="54"/>
                    <a:pt x="102" y="54"/>
                  </a:cubicBezTo>
                  <a:cubicBezTo>
                    <a:pt x="7" y="2"/>
                    <a:pt x="7" y="2"/>
                    <a:pt x="7" y="2"/>
                  </a:cubicBezTo>
                  <a:cubicBezTo>
                    <a:pt x="5" y="1"/>
                    <a:pt x="3" y="1"/>
                    <a:pt x="0" y="0"/>
                  </a:cubicBezTo>
                  <a:cubicBezTo>
                    <a:pt x="0" y="0"/>
                    <a:pt x="0" y="0"/>
                    <a:pt x="0" y="0"/>
                  </a:cubicBezTo>
                </a:path>
              </a:pathLst>
            </a:custGeom>
            <a:solidFill>
              <a:srgbClr val="C89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6" name="Freeform 248"/>
            <p:cNvSpPr>
              <a:spLocks/>
            </p:cNvSpPr>
            <p:nvPr/>
          </p:nvSpPr>
          <p:spPr bwMode="auto">
            <a:xfrm>
              <a:off x="8880748" y="3173192"/>
              <a:ext cx="204788" cy="411162"/>
            </a:xfrm>
            <a:custGeom>
              <a:avLst/>
              <a:gdLst>
                <a:gd name="T0" fmla="*/ 0 w 69"/>
                <a:gd name="T1" fmla="*/ 0 h 138"/>
                <a:gd name="T2" fmla="*/ 0 w 69"/>
                <a:gd name="T3" fmla="*/ 0 h 138"/>
                <a:gd name="T4" fmla="*/ 0 w 69"/>
                <a:gd name="T5" fmla="*/ 0 h 138"/>
                <a:gd name="T6" fmla="*/ 0 w 69"/>
                <a:gd name="T7" fmla="*/ 0 h 138"/>
                <a:gd name="T8" fmla="*/ 0 w 69"/>
                <a:gd name="T9" fmla="*/ 14 h 138"/>
                <a:gd name="T10" fmla="*/ 0 w 69"/>
                <a:gd name="T11" fmla="*/ 14 h 138"/>
                <a:gd name="T12" fmla="*/ 55 w 69"/>
                <a:gd name="T13" fmla="*/ 69 h 138"/>
                <a:gd name="T14" fmla="*/ 0 w 69"/>
                <a:gd name="T15" fmla="*/ 124 h 138"/>
                <a:gd name="T16" fmla="*/ 0 w 69"/>
                <a:gd name="T17" fmla="*/ 124 h 138"/>
                <a:gd name="T18" fmla="*/ 0 w 69"/>
                <a:gd name="T19" fmla="*/ 138 h 138"/>
                <a:gd name="T20" fmla="*/ 0 w 69"/>
                <a:gd name="T21" fmla="*/ 138 h 138"/>
                <a:gd name="T22" fmla="*/ 69 w 69"/>
                <a:gd name="T23" fmla="*/ 69 h 138"/>
                <a:gd name="T24" fmla="*/ 0 w 69"/>
                <a:gd name="T2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38">
                  <a:moveTo>
                    <a:pt x="0" y="0"/>
                  </a:moveTo>
                  <a:cubicBezTo>
                    <a:pt x="0" y="0"/>
                    <a:pt x="0" y="0"/>
                    <a:pt x="0" y="0"/>
                  </a:cubicBezTo>
                  <a:cubicBezTo>
                    <a:pt x="0" y="0"/>
                    <a:pt x="0" y="0"/>
                    <a:pt x="0" y="0"/>
                  </a:cubicBezTo>
                  <a:cubicBezTo>
                    <a:pt x="0" y="0"/>
                    <a:pt x="0" y="0"/>
                    <a:pt x="0" y="0"/>
                  </a:cubicBezTo>
                  <a:cubicBezTo>
                    <a:pt x="0" y="14"/>
                    <a:pt x="0" y="14"/>
                    <a:pt x="0" y="14"/>
                  </a:cubicBezTo>
                  <a:cubicBezTo>
                    <a:pt x="0" y="14"/>
                    <a:pt x="0" y="14"/>
                    <a:pt x="0" y="14"/>
                  </a:cubicBezTo>
                  <a:cubicBezTo>
                    <a:pt x="31" y="14"/>
                    <a:pt x="55" y="38"/>
                    <a:pt x="55" y="69"/>
                  </a:cubicBezTo>
                  <a:cubicBezTo>
                    <a:pt x="55" y="100"/>
                    <a:pt x="31" y="124"/>
                    <a:pt x="0" y="124"/>
                  </a:cubicBezTo>
                  <a:cubicBezTo>
                    <a:pt x="0" y="124"/>
                    <a:pt x="0" y="124"/>
                    <a:pt x="0" y="124"/>
                  </a:cubicBezTo>
                  <a:cubicBezTo>
                    <a:pt x="0" y="138"/>
                    <a:pt x="0" y="138"/>
                    <a:pt x="0" y="138"/>
                  </a:cubicBezTo>
                  <a:cubicBezTo>
                    <a:pt x="0" y="138"/>
                    <a:pt x="0" y="138"/>
                    <a:pt x="0" y="138"/>
                  </a:cubicBezTo>
                  <a:cubicBezTo>
                    <a:pt x="38" y="138"/>
                    <a:pt x="69" y="107"/>
                    <a:pt x="69" y="69"/>
                  </a:cubicBezTo>
                  <a:cubicBezTo>
                    <a:pt x="69" y="31"/>
                    <a:pt x="38" y="0"/>
                    <a:pt x="0" y="0"/>
                  </a:cubicBezTo>
                </a:path>
              </a:pathLst>
            </a:custGeom>
            <a:solidFill>
              <a:srgbClr val="E1B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7" name="Freeform 249"/>
            <p:cNvSpPr>
              <a:spLocks/>
            </p:cNvSpPr>
            <p:nvPr/>
          </p:nvSpPr>
          <p:spPr bwMode="auto">
            <a:xfrm>
              <a:off x="8880748" y="3214467"/>
              <a:ext cx="163513" cy="327025"/>
            </a:xfrm>
            <a:custGeom>
              <a:avLst/>
              <a:gdLst>
                <a:gd name="T0" fmla="*/ 0 w 55"/>
                <a:gd name="T1" fmla="*/ 0 h 110"/>
                <a:gd name="T2" fmla="*/ 0 w 55"/>
                <a:gd name="T3" fmla="*/ 0 h 110"/>
                <a:gd name="T4" fmla="*/ 0 w 55"/>
                <a:gd name="T5" fmla="*/ 45 h 110"/>
                <a:gd name="T6" fmla="*/ 0 w 55"/>
                <a:gd name="T7" fmla="*/ 45 h 110"/>
                <a:gd name="T8" fmla="*/ 3 w 55"/>
                <a:gd name="T9" fmla="*/ 46 h 110"/>
                <a:gd name="T10" fmla="*/ 22 w 55"/>
                <a:gd name="T11" fmla="*/ 25 h 110"/>
                <a:gd name="T12" fmla="*/ 22 w 55"/>
                <a:gd name="T13" fmla="*/ 25 h 110"/>
                <a:gd name="T14" fmla="*/ 22 w 55"/>
                <a:gd name="T15" fmla="*/ 25 h 110"/>
                <a:gd name="T16" fmla="*/ 22 w 55"/>
                <a:gd name="T17" fmla="*/ 25 h 110"/>
                <a:gd name="T18" fmla="*/ 22 w 55"/>
                <a:gd name="T19" fmla="*/ 25 h 110"/>
                <a:gd name="T20" fmla="*/ 9 w 55"/>
                <a:gd name="T21" fmla="*/ 51 h 110"/>
                <a:gd name="T22" fmla="*/ 10 w 55"/>
                <a:gd name="T23" fmla="*/ 55 h 110"/>
                <a:gd name="T24" fmla="*/ 0 w 55"/>
                <a:gd name="T25" fmla="*/ 65 h 110"/>
                <a:gd name="T26" fmla="*/ 0 w 55"/>
                <a:gd name="T27" fmla="*/ 65 h 110"/>
                <a:gd name="T28" fmla="*/ 0 w 55"/>
                <a:gd name="T29" fmla="*/ 110 h 110"/>
                <a:gd name="T30" fmla="*/ 0 w 55"/>
                <a:gd name="T31" fmla="*/ 110 h 110"/>
                <a:gd name="T32" fmla="*/ 55 w 55"/>
                <a:gd name="T33" fmla="*/ 55 h 110"/>
                <a:gd name="T34" fmla="*/ 0 w 55"/>
                <a:gd name="T35"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110">
                  <a:moveTo>
                    <a:pt x="0" y="0"/>
                  </a:moveTo>
                  <a:cubicBezTo>
                    <a:pt x="0" y="0"/>
                    <a:pt x="0" y="0"/>
                    <a:pt x="0" y="0"/>
                  </a:cubicBezTo>
                  <a:cubicBezTo>
                    <a:pt x="0" y="45"/>
                    <a:pt x="0" y="45"/>
                    <a:pt x="0" y="45"/>
                  </a:cubicBezTo>
                  <a:cubicBezTo>
                    <a:pt x="0" y="45"/>
                    <a:pt x="0" y="45"/>
                    <a:pt x="0" y="45"/>
                  </a:cubicBezTo>
                  <a:cubicBezTo>
                    <a:pt x="1" y="45"/>
                    <a:pt x="2" y="46"/>
                    <a:pt x="3" y="46"/>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9" y="51"/>
                    <a:pt x="9" y="51"/>
                    <a:pt x="9" y="51"/>
                  </a:cubicBezTo>
                  <a:cubicBezTo>
                    <a:pt x="9" y="52"/>
                    <a:pt x="10" y="54"/>
                    <a:pt x="10" y="55"/>
                  </a:cubicBezTo>
                  <a:cubicBezTo>
                    <a:pt x="10" y="60"/>
                    <a:pt x="5" y="65"/>
                    <a:pt x="0" y="65"/>
                  </a:cubicBezTo>
                  <a:cubicBezTo>
                    <a:pt x="0" y="65"/>
                    <a:pt x="0" y="65"/>
                    <a:pt x="0" y="65"/>
                  </a:cubicBezTo>
                  <a:cubicBezTo>
                    <a:pt x="0" y="110"/>
                    <a:pt x="0" y="110"/>
                    <a:pt x="0" y="110"/>
                  </a:cubicBezTo>
                  <a:cubicBezTo>
                    <a:pt x="0" y="110"/>
                    <a:pt x="0" y="110"/>
                    <a:pt x="0" y="110"/>
                  </a:cubicBezTo>
                  <a:cubicBezTo>
                    <a:pt x="31" y="110"/>
                    <a:pt x="55" y="86"/>
                    <a:pt x="55" y="55"/>
                  </a:cubicBezTo>
                  <a:cubicBezTo>
                    <a:pt x="55" y="24"/>
                    <a:pt x="31" y="0"/>
                    <a:pt x="0"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8" name="Freeform 250"/>
            <p:cNvSpPr>
              <a:spLocks/>
            </p:cNvSpPr>
            <p:nvPr/>
          </p:nvSpPr>
          <p:spPr bwMode="auto">
            <a:xfrm>
              <a:off x="8890273" y="3289080"/>
              <a:ext cx="55563" cy="77787"/>
            </a:xfrm>
            <a:custGeom>
              <a:avLst/>
              <a:gdLst>
                <a:gd name="T0" fmla="*/ 19 w 19"/>
                <a:gd name="T1" fmla="*/ 0 h 26"/>
                <a:gd name="T2" fmla="*/ 19 w 19"/>
                <a:gd name="T3" fmla="*/ 0 h 26"/>
                <a:gd name="T4" fmla="*/ 0 w 19"/>
                <a:gd name="T5" fmla="*/ 21 h 26"/>
                <a:gd name="T6" fmla="*/ 6 w 19"/>
                <a:gd name="T7" fmla="*/ 26 h 26"/>
                <a:gd name="T8" fmla="*/ 19 w 19"/>
                <a:gd name="T9" fmla="*/ 0 h 26"/>
                <a:gd name="T10" fmla="*/ 19 w 19"/>
                <a:gd name="T11" fmla="*/ 0 h 26"/>
                <a:gd name="T12" fmla="*/ 19 w 19"/>
                <a:gd name="T13" fmla="*/ 0 h 26"/>
                <a:gd name="T14" fmla="*/ 19 w 19"/>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6">
                  <a:moveTo>
                    <a:pt x="19" y="0"/>
                  </a:moveTo>
                  <a:cubicBezTo>
                    <a:pt x="19" y="0"/>
                    <a:pt x="19" y="0"/>
                    <a:pt x="19" y="0"/>
                  </a:cubicBezTo>
                  <a:cubicBezTo>
                    <a:pt x="0" y="21"/>
                    <a:pt x="0" y="21"/>
                    <a:pt x="0" y="21"/>
                  </a:cubicBezTo>
                  <a:cubicBezTo>
                    <a:pt x="2" y="22"/>
                    <a:pt x="5" y="23"/>
                    <a:pt x="6" y="26"/>
                  </a:cubicBezTo>
                  <a:cubicBezTo>
                    <a:pt x="19" y="0"/>
                    <a:pt x="19" y="0"/>
                    <a:pt x="19" y="0"/>
                  </a:cubicBezTo>
                  <a:cubicBezTo>
                    <a:pt x="19" y="0"/>
                    <a:pt x="19" y="0"/>
                    <a:pt x="19" y="0"/>
                  </a:cubicBezTo>
                  <a:cubicBezTo>
                    <a:pt x="19" y="0"/>
                    <a:pt x="19" y="0"/>
                    <a:pt x="19" y="0"/>
                  </a:cubicBezTo>
                  <a:cubicBezTo>
                    <a:pt x="19" y="0"/>
                    <a:pt x="19" y="0"/>
                    <a:pt x="19" y="0"/>
                  </a:cubicBezTo>
                </a:path>
              </a:pathLst>
            </a:custGeom>
            <a:solidFill>
              <a:srgbClr val="3C4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9" name="Freeform 251"/>
            <p:cNvSpPr>
              <a:spLocks/>
            </p:cNvSpPr>
            <p:nvPr/>
          </p:nvSpPr>
          <p:spPr bwMode="auto">
            <a:xfrm>
              <a:off x="8880748" y="3347817"/>
              <a:ext cx="30163" cy="60325"/>
            </a:xfrm>
            <a:custGeom>
              <a:avLst/>
              <a:gdLst>
                <a:gd name="T0" fmla="*/ 0 w 10"/>
                <a:gd name="T1" fmla="*/ 0 h 20"/>
                <a:gd name="T2" fmla="*/ 0 w 10"/>
                <a:gd name="T3" fmla="*/ 0 h 20"/>
                <a:gd name="T4" fmla="*/ 0 w 10"/>
                <a:gd name="T5" fmla="*/ 5 h 20"/>
                <a:gd name="T6" fmla="*/ 1 w 10"/>
                <a:gd name="T7" fmla="*/ 5 h 20"/>
                <a:gd name="T8" fmla="*/ 2 w 10"/>
                <a:gd name="T9" fmla="*/ 10 h 20"/>
                <a:gd name="T10" fmla="*/ 2 w 10"/>
                <a:gd name="T11" fmla="*/ 10 h 20"/>
                <a:gd name="T12" fmla="*/ 2 w 10"/>
                <a:gd name="T13" fmla="*/ 15 h 20"/>
                <a:gd name="T14" fmla="*/ 0 w 10"/>
                <a:gd name="T15" fmla="*/ 15 h 20"/>
                <a:gd name="T16" fmla="*/ 0 w 10"/>
                <a:gd name="T17" fmla="*/ 20 h 20"/>
                <a:gd name="T18" fmla="*/ 0 w 10"/>
                <a:gd name="T19" fmla="*/ 20 h 20"/>
                <a:gd name="T20" fmla="*/ 10 w 10"/>
                <a:gd name="T21" fmla="*/ 10 h 20"/>
                <a:gd name="T22" fmla="*/ 9 w 10"/>
                <a:gd name="T23" fmla="*/ 6 h 20"/>
                <a:gd name="T24" fmla="*/ 3 w 10"/>
                <a:gd name="T25" fmla="*/ 1 h 20"/>
                <a:gd name="T26" fmla="*/ 0 w 10"/>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20">
                  <a:moveTo>
                    <a:pt x="0" y="0"/>
                  </a:moveTo>
                  <a:cubicBezTo>
                    <a:pt x="0" y="0"/>
                    <a:pt x="0" y="0"/>
                    <a:pt x="0" y="0"/>
                  </a:cubicBezTo>
                  <a:cubicBezTo>
                    <a:pt x="0" y="5"/>
                    <a:pt x="0" y="5"/>
                    <a:pt x="0" y="5"/>
                  </a:cubicBezTo>
                  <a:cubicBezTo>
                    <a:pt x="1" y="5"/>
                    <a:pt x="1" y="5"/>
                    <a:pt x="1" y="5"/>
                  </a:cubicBezTo>
                  <a:cubicBezTo>
                    <a:pt x="2" y="10"/>
                    <a:pt x="2" y="10"/>
                    <a:pt x="2" y="10"/>
                  </a:cubicBezTo>
                  <a:cubicBezTo>
                    <a:pt x="2" y="10"/>
                    <a:pt x="2" y="10"/>
                    <a:pt x="2" y="10"/>
                  </a:cubicBezTo>
                  <a:cubicBezTo>
                    <a:pt x="2" y="15"/>
                    <a:pt x="2" y="15"/>
                    <a:pt x="2" y="15"/>
                  </a:cubicBezTo>
                  <a:cubicBezTo>
                    <a:pt x="0" y="15"/>
                    <a:pt x="0" y="15"/>
                    <a:pt x="0" y="15"/>
                  </a:cubicBezTo>
                  <a:cubicBezTo>
                    <a:pt x="0" y="20"/>
                    <a:pt x="0" y="20"/>
                    <a:pt x="0" y="20"/>
                  </a:cubicBezTo>
                  <a:cubicBezTo>
                    <a:pt x="0" y="20"/>
                    <a:pt x="0" y="20"/>
                    <a:pt x="0" y="20"/>
                  </a:cubicBezTo>
                  <a:cubicBezTo>
                    <a:pt x="5" y="20"/>
                    <a:pt x="10" y="15"/>
                    <a:pt x="10" y="10"/>
                  </a:cubicBezTo>
                  <a:cubicBezTo>
                    <a:pt x="10" y="9"/>
                    <a:pt x="9" y="7"/>
                    <a:pt x="9" y="6"/>
                  </a:cubicBezTo>
                  <a:cubicBezTo>
                    <a:pt x="8" y="3"/>
                    <a:pt x="5" y="2"/>
                    <a:pt x="3" y="1"/>
                  </a:cubicBezTo>
                  <a:cubicBezTo>
                    <a:pt x="2" y="1"/>
                    <a:pt x="1" y="0"/>
                    <a:pt x="0" y="0"/>
                  </a:cubicBezTo>
                </a:path>
              </a:pathLst>
            </a:custGeom>
            <a:solidFill>
              <a:srgbClr val="3C4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0" name="Freeform 252"/>
            <p:cNvSpPr>
              <a:spLocks/>
            </p:cNvSpPr>
            <p:nvPr/>
          </p:nvSpPr>
          <p:spPr bwMode="auto">
            <a:xfrm>
              <a:off x="8880748" y="3363692"/>
              <a:ext cx="6350" cy="30162"/>
            </a:xfrm>
            <a:custGeom>
              <a:avLst/>
              <a:gdLst>
                <a:gd name="T0" fmla="*/ 2 w 4"/>
                <a:gd name="T1" fmla="*/ 0 h 19"/>
                <a:gd name="T2" fmla="*/ 0 w 4"/>
                <a:gd name="T3" fmla="*/ 0 h 19"/>
                <a:gd name="T4" fmla="*/ 0 w 4"/>
                <a:gd name="T5" fmla="*/ 19 h 19"/>
                <a:gd name="T6" fmla="*/ 4 w 4"/>
                <a:gd name="T7" fmla="*/ 19 h 19"/>
                <a:gd name="T8" fmla="*/ 4 w 4"/>
                <a:gd name="T9" fmla="*/ 9 h 19"/>
                <a:gd name="T10" fmla="*/ 4 w 4"/>
                <a:gd name="T11" fmla="*/ 9 h 19"/>
                <a:gd name="T12" fmla="*/ 2 w 4"/>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4" h="19">
                  <a:moveTo>
                    <a:pt x="2" y="0"/>
                  </a:moveTo>
                  <a:lnTo>
                    <a:pt x="0" y="0"/>
                  </a:lnTo>
                  <a:lnTo>
                    <a:pt x="0" y="19"/>
                  </a:lnTo>
                  <a:lnTo>
                    <a:pt x="4" y="19"/>
                  </a:lnTo>
                  <a:lnTo>
                    <a:pt x="4" y="9"/>
                  </a:lnTo>
                  <a:lnTo>
                    <a:pt x="4" y="9"/>
                  </a:lnTo>
                  <a:lnTo>
                    <a:pt x="2" y="0"/>
                  </a:lnTo>
                  <a:close/>
                </a:path>
              </a:pathLst>
            </a:custGeom>
            <a:solidFill>
              <a:srgbClr val="3C4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1" name="Freeform 253"/>
            <p:cNvSpPr>
              <a:spLocks/>
            </p:cNvSpPr>
            <p:nvPr/>
          </p:nvSpPr>
          <p:spPr bwMode="auto">
            <a:xfrm>
              <a:off x="8880748" y="3363692"/>
              <a:ext cx="6350" cy="30162"/>
            </a:xfrm>
            <a:custGeom>
              <a:avLst/>
              <a:gdLst>
                <a:gd name="T0" fmla="*/ 2 w 4"/>
                <a:gd name="T1" fmla="*/ 0 h 19"/>
                <a:gd name="T2" fmla="*/ 0 w 4"/>
                <a:gd name="T3" fmla="*/ 0 h 19"/>
                <a:gd name="T4" fmla="*/ 0 w 4"/>
                <a:gd name="T5" fmla="*/ 19 h 19"/>
                <a:gd name="T6" fmla="*/ 4 w 4"/>
                <a:gd name="T7" fmla="*/ 19 h 19"/>
                <a:gd name="T8" fmla="*/ 4 w 4"/>
                <a:gd name="T9" fmla="*/ 9 h 19"/>
                <a:gd name="T10" fmla="*/ 4 w 4"/>
                <a:gd name="T11" fmla="*/ 9 h 19"/>
                <a:gd name="T12" fmla="*/ 2 w 4"/>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4" h="19">
                  <a:moveTo>
                    <a:pt x="2" y="0"/>
                  </a:moveTo>
                  <a:lnTo>
                    <a:pt x="0" y="0"/>
                  </a:lnTo>
                  <a:lnTo>
                    <a:pt x="0" y="19"/>
                  </a:lnTo>
                  <a:lnTo>
                    <a:pt x="4" y="19"/>
                  </a:lnTo>
                  <a:lnTo>
                    <a:pt x="4" y="9"/>
                  </a:lnTo>
                  <a:lnTo>
                    <a:pt x="4" y="9"/>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2" name="Freeform 254"/>
            <p:cNvSpPr>
              <a:spLocks/>
            </p:cNvSpPr>
            <p:nvPr/>
          </p:nvSpPr>
          <p:spPr bwMode="auto">
            <a:xfrm>
              <a:off x="8880748" y="4695605"/>
              <a:ext cx="306388" cy="506412"/>
            </a:xfrm>
            <a:custGeom>
              <a:avLst/>
              <a:gdLst>
                <a:gd name="T0" fmla="*/ 193 w 193"/>
                <a:gd name="T1" fmla="*/ 0 h 319"/>
                <a:gd name="T2" fmla="*/ 0 w 193"/>
                <a:gd name="T3" fmla="*/ 0 h 319"/>
                <a:gd name="T4" fmla="*/ 0 w 193"/>
                <a:gd name="T5" fmla="*/ 6 h 319"/>
                <a:gd name="T6" fmla="*/ 17 w 193"/>
                <a:gd name="T7" fmla="*/ 6 h 319"/>
                <a:gd name="T8" fmla="*/ 17 w 193"/>
                <a:gd name="T9" fmla="*/ 23 h 319"/>
                <a:gd name="T10" fmla="*/ 169 w 193"/>
                <a:gd name="T11" fmla="*/ 23 h 319"/>
                <a:gd name="T12" fmla="*/ 169 w 193"/>
                <a:gd name="T13" fmla="*/ 319 h 319"/>
                <a:gd name="T14" fmla="*/ 193 w 193"/>
                <a:gd name="T15" fmla="*/ 319 h 319"/>
                <a:gd name="T16" fmla="*/ 193 w 193"/>
                <a:gd name="T17"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319">
                  <a:moveTo>
                    <a:pt x="193" y="0"/>
                  </a:moveTo>
                  <a:lnTo>
                    <a:pt x="0" y="0"/>
                  </a:lnTo>
                  <a:lnTo>
                    <a:pt x="0" y="6"/>
                  </a:lnTo>
                  <a:lnTo>
                    <a:pt x="17" y="6"/>
                  </a:lnTo>
                  <a:lnTo>
                    <a:pt x="17" y="23"/>
                  </a:lnTo>
                  <a:lnTo>
                    <a:pt x="169" y="23"/>
                  </a:lnTo>
                  <a:lnTo>
                    <a:pt x="169" y="319"/>
                  </a:lnTo>
                  <a:lnTo>
                    <a:pt x="193" y="319"/>
                  </a:lnTo>
                  <a:lnTo>
                    <a:pt x="193" y="0"/>
                  </a:lnTo>
                  <a:close/>
                </a:path>
              </a:pathLst>
            </a:custGeom>
            <a:solidFill>
              <a:srgbClr val="C89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3" name="Freeform 255"/>
            <p:cNvSpPr>
              <a:spLocks/>
            </p:cNvSpPr>
            <p:nvPr/>
          </p:nvSpPr>
          <p:spPr bwMode="auto">
            <a:xfrm>
              <a:off x="8880748" y="4695605"/>
              <a:ext cx="306388" cy="506412"/>
            </a:xfrm>
            <a:custGeom>
              <a:avLst/>
              <a:gdLst>
                <a:gd name="T0" fmla="*/ 193 w 193"/>
                <a:gd name="T1" fmla="*/ 0 h 319"/>
                <a:gd name="T2" fmla="*/ 0 w 193"/>
                <a:gd name="T3" fmla="*/ 0 h 319"/>
                <a:gd name="T4" fmla="*/ 0 w 193"/>
                <a:gd name="T5" fmla="*/ 6 h 319"/>
                <a:gd name="T6" fmla="*/ 17 w 193"/>
                <a:gd name="T7" fmla="*/ 6 h 319"/>
                <a:gd name="T8" fmla="*/ 17 w 193"/>
                <a:gd name="T9" fmla="*/ 23 h 319"/>
                <a:gd name="T10" fmla="*/ 169 w 193"/>
                <a:gd name="T11" fmla="*/ 23 h 319"/>
                <a:gd name="T12" fmla="*/ 169 w 193"/>
                <a:gd name="T13" fmla="*/ 319 h 319"/>
                <a:gd name="T14" fmla="*/ 193 w 193"/>
                <a:gd name="T15" fmla="*/ 319 h 319"/>
                <a:gd name="T16" fmla="*/ 193 w 193"/>
                <a:gd name="T17"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319">
                  <a:moveTo>
                    <a:pt x="193" y="0"/>
                  </a:moveTo>
                  <a:lnTo>
                    <a:pt x="0" y="0"/>
                  </a:lnTo>
                  <a:lnTo>
                    <a:pt x="0" y="6"/>
                  </a:lnTo>
                  <a:lnTo>
                    <a:pt x="17" y="6"/>
                  </a:lnTo>
                  <a:lnTo>
                    <a:pt x="17" y="23"/>
                  </a:lnTo>
                  <a:lnTo>
                    <a:pt x="169" y="23"/>
                  </a:lnTo>
                  <a:lnTo>
                    <a:pt x="169" y="319"/>
                  </a:lnTo>
                  <a:lnTo>
                    <a:pt x="193" y="319"/>
                  </a:lnTo>
                  <a:lnTo>
                    <a:pt x="19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4" name="Freeform 256"/>
            <p:cNvSpPr>
              <a:spLocks noEditPoints="1"/>
            </p:cNvSpPr>
            <p:nvPr/>
          </p:nvSpPr>
          <p:spPr bwMode="auto">
            <a:xfrm>
              <a:off x="8907736" y="4732117"/>
              <a:ext cx="241300" cy="469900"/>
            </a:xfrm>
            <a:custGeom>
              <a:avLst/>
              <a:gdLst>
                <a:gd name="T0" fmla="*/ 39 w 81"/>
                <a:gd name="T1" fmla="*/ 80 h 158"/>
                <a:gd name="T2" fmla="*/ 16 w 81"/>
                <a:gd name="T3" fmla="*/ 58 h 158"/>
                <a:gd name="T4" fmla="*/ 39 w 81"/>
                <a:gd name="T5" fmla="*/ 36 h 158"/>
                <a:gd name="T6" fmla="*/ 61 w 81"/>
                <a:gd name="T7" fmla="*/ 58 h 158"/>
                <a:gd name="T8" fmla="*/ 39 w 81"/>
                <a:gd name="T9" fmla="*/ 80 h 158"/>
                <a:gd name="T10" fmla="*/ 81 w 81"/>
                <a:gd name="T11" fmla="*/ 0 h 158"/>
                <a:gd name="T12" fmla="*/ 0 w 81"/>
                <a:gd name="T13" fmla="*/ 0 h 158"/>
                <a:gd name="T14" fmla="*/ 0 w 81"/>
                <a:gd name="T15" fmla="*/ 158 h 158"/>
                <a:gd name="T16" fmla="*/ 81 w 81"/>
                <a:gd name="T17" fmla="*/ 158 h 158"/>
                <a:gd name="T18" fmla="*/ 81 w 81"/>
                <a:gd name="T19"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158">
                  <a:moveTo>
                    <a:pt x="39" y="80"/>
                  </a:moveTo>
                  <a:cubicBezTo>
                    <a:pt x="26" y="80"/>
                    <a:pt x="16" y="70"/>
                    <a:pt x="16" y="58"/>
                  </a:cubicBezTo>
                  <a:cubicBezTo>
                    <a:pt x="16" y="46"/>
                    <a:pt x="26" y="36"/>
                    <a:pt x="39" y="36"/>
                  </a:cubicBezTo>
                  <a:cubicBezTo>
                    <a:pt x="51" y="36"/>
                    <a:pt x="61" y="46"/>
                    <a:pt x="61" y="58"/>
                  </a:cubicBezTo>
                  <a:cubicBezTo>
                    <a:pt x="61" y="70"/>
                    <a:pt x="51" y="80"/>
                    <a:pt x="39" y="80"/>
                  </a:cubicBezTo>
                  <a:moveTo>
                    <a:pt x="81" y="0"/>
                  </a:moveTo>
                  <a:cubicBezTo>
                    <a:pt x="0" y="0"/>
                    <a:pt x="0" y="0"/>
                    <a:pt x="0" y="0"/>
                  </a:cubicBezTo>
                  <a:cubicBezTo>
                    <a:pt x="0" y="158"/>
                    <a:pt x="0" y="158"/>
                    <a:pt x="0" y="158"/>
                  </a:cubicBezTo>
                  <a:cubicBezTo>
                    <a:pt x="81" y="158"/>
                    <a:pt x="81" y="158"/>
                    <a:pt x="81" y="158"/>
                  </a:cubicBezTo>
                  <a:cubicBezTo>
                    <a:pt x="81" y="0"/>
                    <a:pt x="81" y="0"/>
                    <a:pt x="81" y="0"/>
                  </a:cubicBezTo>
                </a:path>
              </a:pathLst>
            </a:custGeom>
            <a:solidFill>
              <a:srgbClr val="363E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5" name="Freeform 257"/>
            <p:cNvSpPr>
              <a:spLocks/>
            </p:cNvSpPr>
            <p:nvPr/>
          </p:nvSpPr>
          <p:spPr bwMode="auto">
            <a:xfrm>
              <a:off x="8880748" y="4705130"/>
              <a:ext cx="26988" cy="496887"/>
            </a:xfrm>
            <a:custGeom>
              <a:avLst/>
              <a:gdLst>
                <a:gd name="T0" fmla="*/ 17 w 17"/>
                <a:gd name="T1" fmla="*/ 0 h 313"/>
                <a:gd name="T2" fmla="*/ 0 w 17"/>
                <a:gd name="T3" fmla="*/ 0 h 313"/>
                <a:gd name="T4" fmla="*/ 0 w 17"/>
                <a:gd name="T5" fmla="*/ 313 h 313"/>
                <a:gd name="T6" fmla="*/ 17 w 17"/>
                <a:gd name="T7" fmla="*/ 313 h 313"/>
                <a:gd name="T8" fmla="*/ 17 w 17"/>
                <a:gd name="T9" fmla="*/ 17 h 313"/>
                <a:gd name="T10" fmla="*/ 17 w 17"/>
                <a:gd name="T11" fmla="*/ 0 h 313"/>
              </a:gdLst>
              <a:ahLst/>
              <a:cxnLst>
                <a:cxn ang="0">
                  <a:pos x="T0" y="T1"/>
                </a:cxn>
                <a:cxn ang="0">
                  <a:pos x="T2" y="T3"/>
                </a:cxn>
                <a:cxn ang="0">
                  <a:pos x="T4" y="T5"/>
                </a:cxn>
                <a:cxn ang="0">
                  <a:pos x="T6" y="T7"/>
                </a:cxn>
                <a:cxn ang="0">
                  <a:pos x="T8" y="T9"/>
                </a:cxn>
                <a:cxn ang="0">
                  <a:pos x="T10" y="T11"/>
                </a:cxn>
              </a:cxnLst>
              <a:rect l="0" t="0" r="r" b="b"/>
              <a:pathLst>
                <a:path w="17" h="313">
                  <a:moveTo>
                    <a:pt x="17" y="0"/>
                  </a:moveTo>
                  <a:lnTo>
                    <a:pt x="0" y="0"/>
                  </a:lnTo>
                  <a:lnTo>
                    <a:pt x="0" y="313"/>
                  </a:lnTo>
                  <a:lnTo>
                    <a:pt x="17" y="313"/>
                  </a:lnTo>
                  <a:lnTo>
                    <a:pt x="17" y="17"/>
                  </a:lnTo>
                  <a:lnTo>
                    <a:pt x="17" y="0"/>
                  </a:lnTo>
                  <a:close/>
                </a:path>
              </a:pathLst>
            </a:custGeom>
            <a:solidFill>
              <a:srgbClr val="C89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6" name="Freeform 258"/>
            <p:cNvSpPr>
              <a:spLocks/>
            </p:cNvSpPr>
            <p:nvPr/>
          </p:nvSpPr>
          <p:spPr bwMode="auto">
            <a:xfrm>
              <a:off x="8880748" y="4705130"/>
              <a:ext cx="26988" cy="496887"/>
            </a:xfrm>
            <a:custGeom>
              <a:avLst/>
              <a:gdLst>
                <a:gd name="T0" fmla="*/ 17 w 17"/>
                <a:gd name="T1" fmla="*/ 0 h 313"/>
                <a:gd name="T2" fmla="*/ 0 w 17"/>
                <a:gd name="T3" fmla="*/ 0 h 313"/>
                <a:gd name="T4" fmla="*/ 0 w 17"/>
                <a:gd name="T5" fmla="*/ 313 h 313"/>
                <a:gd name="T6" fmla="*/ 17 w 17"/>
                <a:gd name="T7" fmla="*/ 313 h 313"/>
                <a:gd name="T8" fmla="*/ 17 w 17"/>
                <a:gd name="T9" fmla="*/ 17 h 313"/>
                <a:gd name="T10" fmla="*/ 17 w 17"/>
                <a:gd name="T11" fmla="*/ 0 h 313"/>
              </a:gdLst>
              <a:ahLst/>
              <a:cxnLst>
                <a:cxn ang="0">
                  <a:pos x="T0" y="T1"/>
                </a:cxn>
                <a:cxn ang="0">
                  <a:pos x="T2" y="T3"/>
                </a:cxn>
                <a:cxn ang="0">
                  <a:pos x="T4" y="T5"/>
                </a:cxn>
                <a:cxn ang="0">
                  <a:pos x="T6" y="T7"/>
                </a:cxn>
                <a:cxn ang="0">
                  <a:pos x="T8" y="T9"/>
                </a:cxn>
                <a:cxn ang="0">
                  <a:pos x="T10" y="T11"/>
                </a:cxn>
              </a:cxnLst>
              <a:rect l="0" t="0" r="r" b="b"/>
              <a:pathLst>
                <a:path w="17" h="313">
                  <a:moveTo>
                    <a:pt x="17" y="0"/>
                  </a:moveTo>
                  <a:lnTo>
                    <a:pt x="0" y="0"/>
                  </a:lnTo>
                  <a:lnTo>
                    <a:pt x="0" y="313"/>
                  </a:lnTo>
                  <a:lnTo>
                    <a:pt x="17" y="313"/>
                  </a:lnTo>
                  <a:lnTo>
                    <a:pt x="17" y="17"/>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7" name="Oval 259"/>
            <p:cNvSpPr>
              <a:spLocks noChangeArrowheads="1"/>
            </p:cNvSpPr>
            <p:nvPr/>
          </p:nvSpPr>
          <p:spPr bwMode="auto">
            <a:xfrm>
              <a:off x="8955361" y="4838480"/>
              <a:ext cx="133350" cy="131762"/>
            </a:xfrm>
            <a:prstGeom prst="ellipse">
              <a:avLst/>
            </a:pr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8" name="Rectangle 260"/>
            <p:cNvSpPr>
              <a:spLocks noChangeArrowheads="1"/>
            </p:cNvSpPr>
            <p:nvPr/>
          </p:nvSpPr>
          <p:spPr bwMode="auto">
            <a:xfrm>
              <a:off x="7396436" y="4528917"/>
              <a:ext cx="98425" cy="214312"/>
            </a:xfrm>
            <a:prstGeom prst="rect">
              <a:avLst/>
            </a:prstGeom>
            <a:solidFill>
              <a:srgbClr val="D2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9" name="Rectangle 261"/>
            <p:cNvSpPr>
              <a:spLocks noChangeArrowheads="1"/>
            </p:cNvSpPr>
            <p:nvPr/>
          </p:nvSpPr>
          <p:spPr bwMode="auto">
            <a:xfrm>
              <a:off x="7396436" y="4528917"/>
              <a:ext cx="984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0" name="Freeform 262"/>
            <p:cNvSpPr>
              <a:spLocks/>
            </p:cNvSpPr>
            <p:nvPr/>
          </p:nvSpPr>
          <p:spPr bwMode="auto">
            <a:xfrm>
              <a:off x="7748861" y="4528917"/>
              <a:ext cx="98425" cy="214312"/>
            </a:xfrm>
            <a:custGeom>
              <a:avLst/>
              <a:gdLst>
                <a:gd name="T0" fmla="*/ 62 w 62"/>
                <a:gd name="T1" fmla="*/ 0 h 135"/>
                <a:gd name="T2" fmla="*/ 0 w 62"/>
                <a:gd name="T3" fmla="*/ 0 h 135"/>
                <a:gd name="T4" fmla="*/ 62 w 62"/>
                <a:gd name="T5" fmla="*/ 0 h 135"/>
                <a:gd name="T6" fmla="*/ 62 w 62"/>
                <a:gd name="T7" fmla="*/ 135 h 135"/>
                <a:gd name="T8" fmla="*/ 62 w 62"/>
                <a:gd name="T9" fmla="*/ 135 h 135"/>
                <a:gd name="T10" fmla="*/ 62 w 62"/>
                <a:gd name="T11" fmla="*/ 0 h 135"/>
              </a:gdLst>
              <a:ahLst/>
              <a:cxnLst>
                <a:cxn ang="0">
                  <a:pos x="T0" y="T1"/>
                </a:cxn>
                <a:cxn ang="0">
                  <a:pos x="T2" y="T3"/>
                </a:cxn>
                <a:cxn ang="0">
                  <a:pos x="T4" y="T5"/>
                </a:cxn>
                <a:cxn ang="0">
                  <a:pos x="T6" y="T7"/>
                </a:cxn>
                <a:cxn ang="0">
                  <a:pos x="T8" y="T9"/>
                </a:cxn>
                <a:cxn ang="0">
                  <a:pos x="T10" y="T11"/>
                </a:cxn>
              </a:cxnLst>
              <a:rect l="0" t="0" r="r" b="b"/>
              <a:pathLst>
                <a:path w="62" h="135">
                  <a:moveTo>
                    <a:pt x="62" y="0"/>
                  </a:moveTo>
                  <a:lnTo>
                    <a:pt x="0" y="0"/>
                  </a:lnTo>
                  <a:lnTo>
                    <a:pt x="62" y="0"/>
                  </a:lnTo>
                  <a:lnTo>
                    <a:pt x="62" y="135"/>
                  </a:lnTo>
                  <a:lnTo>
                    <a:pt x="62" y="135"/>
                  </a:lnTo>
                  <a:lnTo>
                    <a:pt x="62" y="0"/>
                  </a:lnTo>
                  <a:close/>
                </a:path>
              </a:pathLst>
            </a:custGeom>
            <a:solidFill>
              <a:srgbClr val="BBCB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1" name="Freeform 263"/>
            <p:cNvSpPr>
              <a:spLocks/>
            </p:cNvSpPr>
            <p:nvPr/>
          </p:nvSpPr>
          <p:spPr bwMode="auto">
            <a:xfrm>
              <a:off x="7748861" y="4528917"/>
              <a:ext cx="98425" cy="214312"/>
            </a:xfrm>
            <a:custGeom>
              <a:avLst/>
              <a:gdLst>
                <a:gd name="T0" fmla="*/ 62 w 62"/>
                <a:gd name="T1" fmla="*/ 0 h 135"/>
                <a:gd name="T2" fmla="*/ 0 w 62"/>
                <a:gd name="T3" fmla="*/ 0 h 135"/>
                <a:gd name="T4" fmla="*/ 62 w 62"/>
                <a:gd name="T5" fmla="*/ 0 h 135"/>
                <a:gd name="T6" fmla="*/ 62 w 62"/>
                <a:gd name="T7" fmla="*/ 135 h 135"/>
                <a:gd name="T8" fmla="*/ 62 w 62"/>
                <a:gd name="T9" fmla="*/ 135 h 135"/>
                <a:gd name="T10" fmla="*/ 62 w 62"/>
                <a:gd name="T11" fmla="*/ 0 h 135"/>
              </a:gdLst>
              <a:ahLst/>
              <a:cxnLst>
                <a:cxn ang="0">
                  <a:pos x="T0" y="T1"/>
                </a:cxn>
                <a:cxn ang="0">
                  <a:pos x="T2" y="T3"/>
                </a:cxn>
                <a:cxn ang="0">
                  <a:pos x="T4" y="T5"/>
                </a:cxn>
                <a:cxn ang="0">
                  <a:pos x="T6" y="T7"/>
                </a:cxn>
                <a:cxn ang="0">
                  <a:pos x="T8" y="T9"/>
                </a:cxn>
                <a:cxn ang="0">
                  <a:pos x="T10" y="T11"/>
                </a:cxn>
              </a:cxnLst>
              <a:rect l="0" t="0" r="r" b="b"/>
              <a:pathLst>
                <a:path w="62" h="135">
                  <a:moveTo>
                    <a:pt x="62" y="0"/>
                  </a:moveTo>
                  <a:lnTo>
                    <a:pt x="0" y="0"/>
                  </a:lnTo>
                  <a:lnTo>
                    <a:pt x="62" y="0"/>
                  </a:lnTo>
                  <a:lnTo>
                    <a:pt x="62" y="135"/>
                  </a:lnTo>
                  <a:lnTo>
                    <a:pt x="62" y="135"/>
                  </a:lnTo>
                  <a:lnTo>
                    <a:pt x="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2" name="Rectangle 264"/>
            <p:cNvSpPr>
              <a:spLocks noChangeArrowheads="1"/>
            </p:cNvSpPr>
            <p:nvPr/>
          </p:nvSpPr>
          <p:spPr bwMode="auto">
            <a:xfrm>
              <a:off x="7748861" y="4528917"/>
              <a:ext cx="98425" cy="214312"/>
            </a:xfrm>
            <a:prstGeom prst="rect">
              <a:avLst/>
            </a:prstGeom>
            <a:solidFill>
              <a:srgbClr val="D2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3" name="Rectangle 265"/>
            <p:cNvSpPr>
              <a:spLocks noChangeArrowheads="1"/>
            </p:cNvSpPr>
            <p:nvPr/>
          </p:nvSpPr>
          <p:spPr bwMode="auto">
            <a:xfrm>
              <a:off x="7748861" y="4528917"/>
              <a:ext cx="984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5" name="Rectangle 266"/>
            <p:cNvSpPr>
              <a:spLocks noChangeArrowheads="1"/>
            </p:cNvSpPr>
            <p:nvPr/>
          </p:nvSpPr>
          <p:spPr bwMode="auto">
            <a:xfrm>
              <a:off x="8099698" y="4528917"/>
              <a:ext cx="98425" cy="214312"/>
            </a:xfrm>
            <a:prstGeom prst="rect">
              <a:avLst/>
            </a:prstGeom>
            <a:solidFill>
              <a:srgbClr val="D2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6" name="Rectangle 267"/>
            <p:cNvSpPr>
              <a:spLocks noChangeArrowheads="1"/>
            </p:cNvSpPr>
            <p:nvPr/>
          </p:nvSpPr>
          <p:spPr bwMode="auto">
            <a:xfrm>
              <a:off x="8099698" y="4528917"/>
              <a:ext cx="984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7" name="Rectangle 268"/>
            <p:cNvSpPr>
              <a:spLocks noChangeArrowheads="1"/>
            </p:cNvSpPr>
            <p:nvPr/>
          </p:nvSpPr>
          <p:spPr bwMode="auto">
            <a:xfrm>
              <a:off x="7396436" y="4881342"/>
              <a:ext cx="98425" cy="214312"/>
            </a:xfrm>
            <a:prstGeom prst="rect">
              <a:avLst/>
            </a:prstGeom>
            <a:solidFill>
              <a:srgbClr val="D2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8" name="Rectangle 269"/>
            <p:cNvSpPr>
              <a:spLocks noChangeArrowheads="1"/>
            </p:cNvSpPr>
            <p:nvPr/>
          </p:nvSpPr>
          <p:spPr bwMode="auto">
            <a:xfrm>
              <a:off x="7396436" y="4881342"/>
              <a:ext cx="984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9" name="Freeform 270"/>
            <p:cNvSpPr>
              <a:spLocks/>
            </p:cNvSpPr>
            <p:nvPr/>
          </p:nvSpPr>
          <p:spPr bwMode="auto">
            <a:xfrm>
              <a:off x="7748861" y="4881342"/>
              <a:ext cx="98425" cy="214312"/>
            </a:xfrm>
            <a:custGeom>
              <a:avLst/>
              <a:gdLst>
                <a:gd name="T0" fmla="*/ 62 w 62"/>
                <a:gd name="T1" fmla="*/ 0 h 135"/>
                <a:gd name="T2" fmla="*/ 0 w 62"/>
                <a:gd name="T3" fmla="*/ 0 h 135"/>
                <a:gd name="T4" fmla="*/ 62 w 62"/>
                <a:gd name="T5" fmla="*/ 0 h 135"/>
                <a:gd name="T6" fmla="*/ 62 w 62"/>
                <a:gd name="T7" fmla="*/ 135 h 135"/>
                <a:gd name="T8" fmla="*/ 62 w 62"/>
                <a:gd name="T9" fmla="*/ 135 h 135"/>
                <a:gd name="T10" fmla="*/ 62 w 62"/>
                <a:gd name="T11" fmla="*/ 0 h 135"/>
              </a:gdLst>
              <a:ahLst/>
              <a:cxnLst>
                <a:cxn ang="0">
                  <a:pos x="T0" y="T1"/>
                </a:cxn>
                <a:cxn ang="0">
                  <a:pos x="T2" y="T3"/>
                </a:cxn>
                <a:cxn ang="0">
                  <a:pos x="T4" y="T5"/>
                </a:cxn>
                <a:cxn ang="0">
                  <a:pos x="T6" y="T7"/>
                </a:cxn>
                <a:cxn ang="0">
                  <a:pos x="T8" y="T9"/>
                </a:cxn>
                <a:cxn ang="0">
                  <a:pos x="T10" y="T11"/>
                </a:cxn>
              </a:cxnLst>
              <a:rect l="0" t="0" r="r" b="b"/>
              <a:pathLst>
                <a:path w="62" h="135">
                  <a:moveTo>
                    <a:pt x="62" y="0"/>
                  </a:moveTo>
                  <a:lnTo>
                    <a:pt x="0" y="0"/>
                  </a:lnTo>
                  <a:lnTo>
                    <a:pt x="62" y="0"/>
                  </a:lnTo>
                  <a:lnTo>
                    <a:pt x="62" y="135"/>
                  </a:lnTo>
                  <a:lnTo>
                    <a:pt x="62" y="135"/>
                  </a:lnTo>
                  <a:lnTo>
                    <a:pt x="62" y="0"/>
                  </a:lnTo>
                  <a:close/>
                </a:path>
              </a:pathLst>
            </a:custGeom>
            <a:solidFill>
              <a:srgbClr val="BBCB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0" name="Freeform 271"/>
            <p:cNvSpPr>
              <a:spLocks/>
            </p:cNvSpPr>
            <p:nvPr/>
          </p:nvSpPr>
          <p:spPr bwMode="auto">
            <a:xfrm>
              <a:off x="7748861" y="4881342"/>
              <a:ext cx="98425" cy="214312"/>
            </a:xfrm>
            <a:custGeom>
              <a:avLst/>
              <a:gdLst>
                <a:gd name="T0" fmla="*/ 62 w 62"/>
                <a:gd name="T1" fmla="*/ 0 h 135"/>
                <a:gd name="T2" fmla="*/ 0 w 62"/>
                <a:gd name="T3" fmla="*/ 0 h 135"/>
                <a:gd name="T4" fmla="*/ 62 w 62"/>
                <a:gd name="T5" fmla="*/ 0 h 135"/>
                <a:gd name="T6" fmla="*/ 62 w 62"/>
                <a:gd name="T7" fmla="*/ 135 h 135"/>
                <a:gd name="T8" fmla="*/ 62 w 62"/>
                <a:gd name="T9" fmla="*/ 135 h 135"/>
                <a:gd name="T10" fmla="*/ 62 w 62"/>
                <a:gd name="T11" fmla="*/ 0 h 135"/>
              </a:gdLst>
              <a:ahLst/>
              <a:cxnLst>
                <a:cxn ang="0">
                  <a:pos x="T0" y="T1"/>
                </a:cxn>
                <a:cxn ang="0">
                  <a:pos x="T2" y="T3"/>
                </a:cxn>
                <a:cxn ang="0">
                  <a:pos x="T4" y="T5"/>
                </a:cxn>
                <a:cxn ang="0">
                  <a:pos x="T6" y="T7"/>
                </a:cxn>
                <a:cxn ang="0">
                  <a:pos x="T8" y="T9"/>
                </a:cxn>
                <a:cxn ang="0">
                  <a:pos x="T10" y="T11"/>
                </a:cxn>
              </a:cxnLst>
              <a:rect l="0" t="0" r="r" b="b"/>
              <a:pathLst>
                <a:path w="62" h="135">
                  <a:moveTo>
                    <a:pt x="62" y="0"/>
                  </a:moveTo>
                  <a:lnTo>
                    <a:pt x="0" y="0"/>
                  </a:lnTo>
                  <a:lnTo>
                    <a:pt x="62" y="0"/>
                  </a:lnTo>
                  <a:lnTo>
                    <a:pt x="62" y="135"/>
                  </a:lnTo>
                  <a:lnTo>
                    <a:pt x="62" y="135"/>
                  </a:lnTo>
                  <a:lnTo>
                    <a:pt x="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1" name="Rectangle 272"/>
            <p:cNvSpPr>
              <a:spLocks noChangeArrowheads="1"/>
            </p:cNvSpPr>
            <p:nvPr/>
          </p:nvSpPr>
          <p:spPr bwMode="auto">
            <a:xfrm>
              <a:off x="7748861" y="4881342"/>
              <a:ext cx="98425" cy="214312"/>
            </a:xfrm>
            <a:prstGeom prst="rect">
              <a:avLst/>
            </a:prstGeom>
            <a:solidFill>
              <a:srgbClr val="D2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2" name="Rectangle 273"/>
            <p:cNvSpPr>
              <a:spLocks noChangeArrowheads="1"/>
            </p:cNvSpPr>
            <p:nvPr/>
          </p:nvSpPr>
          <p:spPr bwMode="auto">
            <a:xfrm>
              <a:off x="7748861" y="4881342"/>
              <a:ext cx="984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3" name="Rectangle 274"/>
            <p:cNvSpPr>
              <a:spLocks noChangeArrowheads="1"/>
            </p:cNvSpPr>
            <p:nvPr/>
          </p:nvSpPr>
          <p:spPr bwMode="auto">
            <a:xfrm>
              <a:off x="8099698" y="4881342"/>
              <a:ext cx="98425" cy="214312"/>
            </a:xfrm>
            <a:prstGeom prst="rect">
              <a:avLst/>
            </a:prstGeom>
            <a:solidFill>
              <a:srgbClr val="D2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4" name="Rectangle 275"/>
            <p:cNvSpPr>
              <a:spLocks noChangeArrowheads="1"/>
            </p:cNvSpPr>
            <p:nvPr/>
          </p:nvSpPr>
          <p:spPr bwMode="auto">
            <a:xfrm>
              <a:off x="8099698" y="4881342"/>
              <a:ext cx="984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5" name="Rectangle 276"/>
            <p:cNvSpPr>
              <a:spLocks noChangeArrowheads="1"/>
            </p:cNvSpPr>
            <p:nvPr/>
          </p:nvSpPr>
          <p:spPr bwMode="auto">
            <a:xfrm>
              <a:off x="9645923" y="4528917"/>
              <a:ext cx="98425" cy="214312"/>
            </a:xfrm>
            <a:prstGeom prst="rect">
              <a:avLst/>
            </a:prstGeom>
            <a:solidFill>
              <a:srgbClr val="D2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6" name="Rectangle 277"/>
            <p:cNvSpPr>
              <a:spLocks noChangeArrowheads="1"/>
            </p:cNvSpPr>
            <p:nvPr/>
          </p:nvSpPr>
          <p:spPr bwMode="auto">
            <a:xfrm>
              <a:off x="9645923" y="4528917"/>
              <a:ext cx="984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7" name="Freeform 278"/>
            <p:cNvSpPr>
              <a:spLocks/>
            </p:cNvSpPr>
            <p:nvPr/>
          </p:nvSpPr>
          <p:spPr bwMode="auto">
            <a:xfrm>
              <a:off x="10001523" y="4528917"/>
              <a:ext cx="98425" cy="214312"/>
            </a:xfrm>
            <a:custGeom>
              <a:avLst/>
              <a:gdLst>
                <a:gd name="T0" fmla="*/ 62 w 62"/>
                <a:gd name="T1" fmla="*/ 0 h 135"/>
                <a:gd name="T2" fmla="*/ 0 w 62"/>
                <a:gd name="T3" fmla="*/ 0 h 135"/>
                <a:gd name="T4" fmla="*/ 60 w 62"/>
                <a:gd name="T5" fmla="*/ 0 h 135"/>
                <a:gd name="T6" fmla="*/ 60 w 62"/>
                <a:gd name="T7" fmla="*/ 135 h 135"/>
                <a:gd name="T8" fmla="*/ 62 w 62"/>
                <a:gd name="T9" fmla="*/ 135 h 135"/>
                <a:gd name="T10" fmla="*/ 62 w 62"/>
                <a:gd name="T11" fmla="*/ 0 h 135"/>
              </a:gdLst>
              <a:ahLst/>
              <a:cxnLst>
                <a:cxn ang="0">
                  <a:pos x="T0" y="T1"/>
                </a:cxn>
                <a:cxn ang="0">
                  <a:pos x="T2" y="T3"/>
                </a:cxn>
                <a:cxn ang="0">
                  <a:pos x="T4" y="T5"/>
                </a:cxn>
                <a:cxn ang="0">
                  <a:pos x="T6" y="T7"/>
                </a:cxn>
                <a:cxn ang="0">
                  <a:pos x="T8" y="T9"/>
                </a:cxn>
                <a:cxn ang="0">
                  <a:pos x="T10" y="T11"/>
                </a:cxn>
              </a:cxnLst>
              <a:rect l="0" t="0" r="r" b="b"/>
              <a:pathLst>
                <a:path w="62" h="135">
                  <a:moveTo>
                    <a:pt x="62" y="0"/>
                  </a:moveTo>
                  <a:lnTo>
                    <a:pt x="0" y="0"/>
                  </a:lnTo>
                  <a:lnTo>
                    <a:pt x="60" y="0"/>
                  </a:lnTo>
                  <a:lnTo>
                    <a:pt x="60" y="135"/>
                  </a:lnTo>
                  <a:lnTo>
                    <a:pt x="62" y="135"/>
                  </a:lnTo>
                  <a:lnTo>
                    <a:pt x="62" y="0"/>
                  </a:lnTo>
                  <a:close/>
                </a:path>
              </a:pathLst>
            </a:custGeom>
            <a:solidFill>
              <a:srgbClr val="BBCB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8" name="Freeform 279"/>
            <p:cNvSpPr>
              <a:spLocks/>
            </p:cNvSpPr>
            <p:nvPr/>
          </p:nvSpPr>
          <p:spPr bwMode="auto">
            <a:xfrm>
              <a:off x="10001523" y="4528917"/>
              <a:ext cx="98425" cy="214312"/>
            </a:xfrm>
            <a:custGeom>
              <a:avLst/>
              <a:gdLst>
                <a:gd name="T0" fmla="*/ 62 w 62"/>
                <a:gd name="T1" fmla="*/ 0 h 135"/>
                <a:gd name="T2" fmla="*/ 0 w 62"/>
                <a:gd name="T3" fmla="*/ 0 h 135"/>
                <a:gd name="T4" fmla="*/ 60 w 62"/>
                <a:gd name="T5" fmla="*/ 0 h 135"/>
                <a:gd name="T6" fmla="*/ 60 w 62"/>
                <a:gd name="T7" fmla="*/ 135 h 135"/>
                <a:gd name="T8" fmla="*/ 62 w 62"/>
                <a:gd name="T9" fmla="*/ 135 h 135"/>
                <a:gd name="T10" fmla="*/ 62 w 62"/>
                <a:gd name="T11" fmla="*/ 0 h 135"/>
              </a:gdLst>
              <a:ahLst/>
              <a:cxnLst>
                <a:cxn ang="0">
                  <a:pos x="T0" y="T1"/>
                </a:cxn>
                <a:cxn ang="0">
                  <a:pos x="T2" y="T3"/>
                </a:cxn>
                <a:cxn ang="0">
                  <a:pos x="T4" y="T5"/>
                </a:cxn>
                <a:cxn ang="0">
                  <a:pos x="T6" y="T7"/>
                </a:cxn>
                <a:cxn ang="0">
                  <a:pos x="T8" y="T9"/>
                </a:cxn>
                <a:cxn ang="0">
                  <a:pos x="T10" y="T11"/>
                </a:cxn>
              </a:cxnLst>
              <a:rect l="0" t="0" r="r" b="b"/>
              <a:pathLst>
                <a:path w="62" h="135">
                  <a:moveTo>
                    <a:pt x="62" y="0"/>
                  </a:moveTo>
                  <a:lnTo>
                    <a:pt x="0" y="0"/>
                  </a:lnTo>
                  <a:lnTo>
                    <a:pt x="60" y="0"/>
                  </a:lnTo>
                  <a:lnTo>
                    <a:pt x="60" y="135"/>
                  </a:lnTo>
                  <a:lnTo>
                    <a:pt x="62" y="135"/>
                  </a:lnTo>
                  <a:lnTo>
                    <a:pt x="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9" name="Rectangle 280"/>
            <p:cNvSpPr>
              <a:spLocks noChangeArrowheads="1"/>
            </p:cNvSpPr>
            <p:nvPr/>
          </p:nvSpPr>
          <p:spPr bwMode="auto">
            <a:xfrm>
              <a:off x="10001523" y="4528917"/>
              <a:ext cx="95250" cy="214312"/>
            </a:xfrm>
            <a:prstGeom prst="rect">
              <a:avLst/>
            </a:prstGeom>
            <a:solidFill>
              <a:srgbClr val="D2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0" name="Rectangle 281"/>
            <p:cNvSpPr>
              <a:spLocks noChangeArrowheads="1"/>
            </p:cNvSpPr>
            <p:nvPr/>
          </p:nvSpPr>
          <p:spPr bwMode="auto">
            <a:xfrm>
              <a:off x="10001523" y="4528917"/>
              <a:ext cx="952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1" name="Rectangle 282"/>
            <p:cNvSpPr>
              <a:spLocks noChangeArrowheads="1"/>
            </p:cNvSpPr>
            <p:nvPr/>
          </p:nvSpPr>
          <p:spPr bwMode="auto">
            <a:xfrm>
              <a:off x="10352361" y="4528917"/>
              <a:ext cx="95250" cy="214312"/>
            </a:xfrm>
            <a:prstGeom prst="rect">
              <a:avLst/>
            </a:prstGeom>
            <a:solidFill>
              <a:srgbClr val="D2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2" name="Rectangle 283"/>
            <p:cNvSpPr>
              <a:spLocks noChangeArrowheads="1"/>
            </p:cNvSpPr>
            <p:nvPr/>
          </p:nvSpPr>
          <p:spPr bwMode="auto">
            <a:xfrm>
              <a:off x="10352361" y="4528917"/>
              <a:ext cx="952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3" name="Rectangle 284"/>
            <p:cNvSpPr>
              <a:spLocks noChangeArrowheads="1"/>
            </p:cNvSpPr>
            <p:nvPr/>
          </p:nvSpPr>
          <p:spPr bwMode="auto">
            <a:xfrm>
              <a:off x="9645923" y="4881342"/>
              <a:ext cx="98425" cy="214312"/>
            </a:xfrm>
            <a:prstGeom prst="rect">
              <a:avLst/>
            </a:prstGeom>
            <a:solidFill>
              <a:srgbClr val="D2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4" name="Rectangle 285"/>
            <p:cNvSpPr>
              <a:spLocks noChangeArrowheads="1"/>
            </p:cNvSpPr>
            <p:nvPr/>
          </p:nvSpPr>
          <p:spPr bwMode="auto">
            <a:xfrm>
              <a:off x="9645923" y="4881342"/>
              <a:ext cx="984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5" name="Freeform 286"/>
            <p:cNvSpPr>
              <a:spLocks/>
            </p:cNvSpPr>
            <p:nvPr/>
          </p:nvSpPr>
          <p:spPr bwMode="auto">
            <a:xfrm>
              <a:off x="10001523" y="4881342"/>
              <a:ext cx="98425" cy="214312"/>
            </a:xfrm>
            <a:custGeom>
              <a:avLst/>
              <a:gdLst>
                <a:gd name="T0" fmla="*/ 62 w 62"/>
                <a:gd name="T1" fmla="*/ 0 h 135"/>
                <a:gd name="T2" fmla="*/ 0 w 62"/>
                <a:gd name="T3" fmla="*/ 0 h 135"/>
                <a:gd name="T4" fmla="*/ 60 w 62"/>
                <a:gd name="T5" fmla="*/ 0 h 135"/>
                <a:gd name="T6" fmla="*/ 60 w 62"/>
                <a:gd name="T7" fmla="*/ 135 h 135"/>
                <a:gd name="T8" fmla="*/ 62 w 62"/>
                <a:gd name="T9" fmla="*/ 135 h 135"/>
                <a:gd name="T10" fmla="*/ 62 w 62"/>
                <a:gd name="T11" fmla="*/ 0 h 135"/>
              </a:gdLst>
              <a:ahLst/>
              <a:cxnLst>
                <a:cxn ang="0">
                  <a:pos x="T0" y="T1"/>
                </a:cxn>
                <a:cxn ang="0">
                  <a:pos x="T2" y="T3"/>
                </a:cxn>
                <a:cxn ang="0">
                  <a:pos x="T4" y="T5"/>
                </a:cxn>
                <a:cxn ang="0">
                  <a:pos x="T6" y="T7"/>
                </a:cxn>
                <a:cxn ang="0">
                  <a:pos x="T8" y="T9"/>
                </a:cxn>
                <a:cxn ang="0">
                  <a:pos x="T10" y="T11"/>
                </a:cxn>
              </a:cxnLst>
              <a:rect l="0" t="0" r="r" b="b"/>
              <a:pathLst>
                <a:path w="62" h="135">
                  <a:moveTo>
                    <a:pt x="62" y="0"/>
                  </a:moveTo>
                  <a:lnTo>
                    <a:pt x="0" y="0"/>
                  </a:lnTo>
                  <a:lnTo>
                    <a:pt x="60" y="0"/>
                  </a:lnTo>
                  <a:lnTo>
                    <a:pt x="60" y="135"/>
                  </a:lnTo>
                  <a:lnTo>
                    <a:pt x="62" y="135"/>
                  </a:lnTo>
                  <a:lnTo>
                    <a:pt x="62" y="0"/>
                  </a:lnTo>
                  <a:close/>
                </a:path>
              </a:pathLst>
            </a:custGeom>
            <a:solidFill>
              <a:srgbClr val="BBCB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6" name="Freeform 287"/>
            <p:cNvSpPr>
              <a:spLocks/>
            </p:cNvSpPr>
            <p:nvPr/>
          </p:nvSpPr>
          <p:spPr bwMode="auto">
            <a:xfrm>
              <a:off x="10001523" y="4881342"/>
              <a:ext cx="98425" cy="214312"/>
            </a:xfrm>
            <a:custGeom>
              <a:avLst/>
              <a:gdLst>
                <a:gd name="T0" fmla="*/ 62 w 62"/>
                <a:gd name="T1" fmla="*/ 0 h 135"/>
                <a:gd name="T2" fmla="*/ 0 w 62"/>
                <a:gd name="T3" fmla="*/ 0 h 135"/>
                <a:gd name="T4" fmla="*/ 60 w 62"/>
                <a:gd name="T5" fmla="*/ 0 h 135"/>
                <a:gd name="T6" fmla="*/ 60 w 62"/>
                <a:gd name="T7" fmla="*/ 135 h 135"/>
                <a:gd name="T8" fmla="*/ 62 w 62"/>
                <a:gd name="T9" fmla="*/ 135 h 135"/>
                <a:gd name="T10" fmla="*/ 62 w 62"/>
                <a:gd name="T11" fmla="*/ 0 h 135"/>
              </a:gdLst>
              <a:ahLst/>
              <a:cxnLst>
                <a:cxn ang="0">
                  <a:pos x="T0" y="T1"/>
                </a:cxn>
                <a:cxn ang="0">
                  <a:pos x="T2" y="T3"/>
                </a:cxn>
                <a:cxn ang="0">
                  <a:pos x="T4" y="T5"/>
                </a:cxn>
                <a:cxn ang="0">
                  <a:pos x="T6" y="T7"/>
                </a:cxn>
                <a:cxn ang="0">
                  <a:pos x="T8" y="T9"/>
                </a:cxn>
                <a:cxn ang="0">
                  <a:pos x="T10" y="T11"/>
                </a:cxn>
              </a:cxnLst>
              <a:rect l="0" t="0" r="r" b="b"/>
              <a:pathLst>
                <a:path w="62" h="135">
                  <a:moveTo>
                    <a:pt x="62" y="0"/>
                  </a:moveTo>
                  <a:lnTo>
                    <a:pt x="0" y="0"/>
                  </a:lnTo>
                  <a:lnTo>
                    <a:pt x="60" y="0"/>
                  </a:lnTo>
                  <a:lnTo>
                    <a:pt x="60" y="135"/>
                  </a:lnTo>
                  <a:lnTo>
                    <a:pt x="62" y="135"/>
                  </a:lnTo>
                  <a:lnTo>
                    <a:pt x="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7" name="Rectangle 288"/>
            <p:cNvSpPr>
              <a:spLocks noChangeArrowheads="1"/>
            </p:cNvSpPr>
            <p:nvPr/>
          </p:nvSpPr>
          <p:spPr bwMode="auto">
            <a:xfrm>
              <a:off x="10001523" y="4881342"/>
              <a:ext cx="95250" cy="214312"/>
            </a:xfrm>
            <a:prstGeom prst="rect">
              <a:avLst/>
            </a:prstGeom>
            <a:solidFill>
              <a:srgbClr val="D2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8" name="Rectangle 289"/>
            <p:cNvSpPr>
              <a:spLocks noChangeArrowheads="1"/>
            </p:cNvSpPr>
            <p:nvPr/>
          </p:nvSpPr>
          <p:spPr bwMode="auto">
            <a:xfrm>
              <a:off x="10001523" y="4881342"/>
              <a:ext cx="952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9" name="Rectangle 290"/>
            <p:cNvSpPr>
              <a:spLocks noChangeArrowheads="1"/>
            </p:cNvSpPr>
            <p:nvPr/>
          </p:nvSpPr>
          <p:spPr bwMode="auto">
            <a:xfrm>
              <a:off x="10352361" y="4881342"/>
              <a:ext cx="95250" cy="214312"/>
            </a:xfrm>
            <a:prstGeom prst="rect">
              <a:avLst/>
            </a:prstGeom>
            <a:solidFill>
              <a:srgbClr val="D2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0" name="Rectangle 291"/>
            <p:cNvSpPr>
              <a:spLocks noChangeArrowheads="1"/>
            </p:cNvSpPr>
            <p:nvPr/>
          </p:nvSpPr>
          <p:spPr bwMode="auto">
            <a:xfrm>
              <a:off x="10352361" y="4881342"/>
              <a:ext cx="952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1" name="Rectangle 292"/>
            <p:cNvSpPr>
              <a:spLocks noChangeArrowheads="1"/>
            </p:cNvSpPr>
            <p:nvPr/>
          </p:nvSpPr>
          <p:spPr bwMode="auto">
            <a:xfrm>
              <a:off x="8575948" y="4119342"/>
              <a:ext cx="87313" cy="153987"/>
            </a:xfrm>
            <a:prstGeom prst="rect">
              <a:avLst/>
            </a:prstGeom>
            <a:solidFill>
              <a:srgbClr val="E7EB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2" name="Rectangle 293"/>
            <p:cNvSpPr>
              <a:spLocks noChangeArrowheads="1"/>
            </p:cNvSpPr>
            <p:nvPr/>
          </p:nvSpPr>
          <p:spPr bwMode="auto">
            <a:xfrm>
              <a:off x="8575948" y="4119342"/>
              <a:ext cx="873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3" name="Rectangle 294"/>
            <p:cNvSpPr>
              <a:spLocks noChangeArrowheads="1"/>
            </p:cNvSpPr>
            <p:nvPr/>
          </p:nvSpPr>
          <p:spPr bwMode="auto">
            <a:xfrm>
              <a:off x="8880748" y="4119342"/>
              <a:ext cx="85725" cy="153987"/>
            </a:xfrm>
            <a:prstGeom prst="rect">
              <a:avLst/>
            </a:prstGeom>
            <a:solidFill>
              <a:srgbClr val="E7EB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4" name="Rectangle 295"/>
            <p:cNvSpPr>
              <a:spLocks noChangeArrowheads="1"/>
            </p:cNvSpPr>
            <p:nvPr/>
          </p:nvSpPr>
          <p:spPr bwMode="auto">
            <a:xfrm>
              <a:off x="8880748" y="4119342"/>
              <a:ext cx="8572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5" name="Rectangle 296"/>
            <p:cNvSpPr>
              <a:spLocks noChangeArrowheads="1"/>
            </p:cNvSpPr>
            <p:nvPr/>
          </p:nvSpPr>
          <p:spPr bwMode="auto">
            <a:xfrm>
              <a:off x="9183961" y="4119342"/>
              <a:ext cx="87313" cy="153987"/>
            </a:xfrm>
            <a:prstGeom prst="rect">
              <a:avLst/>
            </a:prstGeom>
            <a:solidFill>
              <a:srgbClr val="E7EB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6" name="Rectangle 297"/>
            <p:cNvSpPr>
              <a:spLocks noChangeArrowheads="1"/>
            </p:cNvSpPr>
            <p:nvPr/>
          </p:nvSpPr>
          <p:spPr bwMode="auto">
            <a:xfrm>
              <a:off x="9183961" y="4119342"/>
              <a:ext cx="873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7" name="Freeform 298"/>
            <p:cNvSpPr>
              <a:spLocks/>
            </p:cNvSpPr>
            <p:nvPr/>
          </p:nvSpPr>
          <p:spPr bwMode="auto">
            <a:xfrm>
              <a:off x="8575948" y="4425730"/>
              <a:ext cx="87313" cy="157162"/>
            </a:xfrm>
            <a:custGeom>
              <a:avLst/>
              <a:gdLst>
                <a:gd name="T0" fmla="*/ 55 w 55"/>
                <a:gd name="T1" fmla="*/ 0 h 99"/>
                <a:gd name="T2" fmla="*/ 0 w 55"/>
                <a:gd name="T3" fmla="*/ 0 h 99"/>
                <a:gd name="T4" fmla="*/ 0 w 55"/>
                <a:gd name="T5" fmla="*/ 2 h 99"/>
                <a:gd name="T6" fmla="*/ 55 w 55"/>
                <a:gd name="T7" fmla="*/ 2 h 99"/>
                <a:gd name="T8" fmla="*/ 55 w 55"/>
                <a:gd name="T9" fmla="*/ 99 h 99"/>
                <a:gd name="T10" fmla="*/ 55 w 55"/>
                <a:gd name="T11" fmla="*/ 0 h 99"/>
              </a:gdLst>
              <a:ahLst/>
              <a:cxnLst>
                <a:cxn ang="0">
                  <a:pos x="T0" y="T1"/>
                </a:cxn>
                <a:cxn ang="0">
                  <a:pos x="T2" y="T3"/>
                </a:cxn>
                <a:cxn ang="0">
                  <a:pos x="T4" y="T5"/>
                </a:cxn>
                <a:cxn ang="0">
                  <a:pos x="T6" y="T7"/>
                </a:cxn>
                <a:cxn ang="0">
                  <a:pos x="T8" y="T9"/>
                </a:cxn>
                <a:cxn ang="0">
                  <a:pos x="T10" y="T11"/>
                </a:cxn>
              </a:cxnLst>
              <a:rect l="0" t="0" r="r" b="b"/>
              <a:pathLst>
                <a:path w="55" h="99">
                  <a:moveTo>
                    <a:pt x="55" y="0"/>
                  </a:moveTo>
                  <a:lnTo>
                    <a:pt x="0" y="0"/>
                  </a:lnTo>
                  <a:lnTo>
                    <a:pt x="0" y="2"/>
                  </a:lnTo>
                  <a:lnTo>
                    <a:pt x="55" y="2"/>
                  </a:lnTo>
                  <a:lnTo>
                    <a:pt x="55" y="99"/>
                  </a:lnTo>
                  <a:lnTo>
                    <a:pt x="55" y="0"/>
                  </a:lnTo>
                  <a:close/>
                </a:path>
              </a:pathLst>
            </a:custGeom>
            <a:solidFill>
              <a:srgbClr val="D8C8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8" name="Freeform 299"/>
            <p:cNvSpPr>
              <a:spLocks/>
            </p:cNvSpPr>
            <p:nvPr/>
          </p:nvSpPr>
          <p:spPr bwMode="auto">
            <a:xfrm>
              <a:off x="8575948" y="4425730"/>
              <a:ext cx="87313" cy="157162"/>
            </a:xfrm>
            <a:custGeom>
              <a:avLst/>
              <a:gdLst>
                <a:gd name="T0" fmla="*/ 55 w 55"/>
                <a:gd name="T1" fmla="*/ 0 h 99"/>
                <a:gd name="T2" fmla="*/ 0 w 55"/>
                <a:gd name="T3" fmla="*/ 0 h 99"/>
                <a:gd name="T4" fmla="*/ 0 w 55"/>
                <a:gd name="T5" fmla="*/ 2 h 99"/>
                <a:gd name="T6" fmla="*/ 55 w 55"/>
                <a:gd name="T7" fmla="*/ 2 h 99"/>
                <a:gd name="T8" fmla="*/ 55 w 55"/>
                <a:gd name="T9" fmla="*/ 99 h 99"/>
                <a:gd name="T10" fmla="*/ 55 w 55"/>
                <a:gd name="T11" fmla="*/ 0 h 99"/>
              </a:gdLst>
              <a:ahLst/>
              <a:cxnLst>
                <a:cxn ang="0">
                  <a:pos x="T0" y="T1"/>
                </a:cxn>
                <a:cxn ang="0">
                  <a:pos x="T2" y="T3"/>
                </a:cxn>
                <a:cxn ang="0">
                  <a:pos x="T4" y="T5"/>
                </a:cxn>
                <a:cxn ang="0">
                  <a:pos x="T6" y="T7"/>
                </a:cxn>
                <a:cxn ang="0">
                  <a:pos x="T8" y="T9"/>
                </a:cxn>
                <a:cxn ang="0">
                  <a:pos x="T10" y="T11"/>
                </a:cxn>
              </a:cxnLst>
              <a:rect l="0" t="0" r="r" b="b"/>
              <a:pathLst>
                <a:path w="55" h="99">
                  <a:moveTo>
                    <a:pt x="55" y="0"/>
                  </a:moveTo>
                  <a:lnTo>
                    <a:pt x="0" y="0"/>
                  </a:lnTo>
                  <a:lnTo>
                    <a:pt x="0" y="2"/>
                  </a:lnTo>
                  <a:lnTo>
                    <a:pt x="55" y="2"/>
                  </a:lnTo>
                  <a:lnTo>
                    <a:pt x="55" y="99"/>
                  </a:lnTo>
                  <a:lnTo>
                    <a:pt x="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9" name="Rectangle 300"/>
            <p:cNvSpPr>
              <a:spLocks noChangeArrowheads="1"/>
            </p:cNvSpPr>
            <p:nvPr/>
          </p:nvSpPr>
          <p:spPr bwMode="auto">
            <a:xfrm>
              <a:off x="8575948" y="4428905"/>
              <a:ext cx="87313" cy="153987"/>
            </a:xfrm>
            <a:prstGeom prst="rect">
              <a:avLst/>
            </a:prstGeom>
            <a:solidFill>
              <a:srgbClr val="E7EB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0" name="Rectangle 301"/>
            <p:cNvSpPr>
              <a:spLocks noChangeArrowheads="1"/>
            </p:cNvSpPr>
            <p:nvPr/>
          </p:nvSpPr>
          <p:spPr bwMode="auto">
            <a:xfrm>
              <a:off x="8575948" y="4428905"/>
              <a:ext cx="873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1" name="Freeform 302"/>
            <p:cNvSpPr>
              <a:spLocks/>
            </p:cNvSpPr>
            <p:nvPr/>
          </p:nvSpPr>
          <p:spPr bwMode="auto">
            <a:xfrm>
              <a:off x="8880748" y="4425730"/>
              <a:ext cx="85725" cy="157162"/>
            </a:xfrm>
            <a:custGeom>
              <a:avLst/>
              <a:gdLst>
                <a:gd name="T0" fmla="*/ 54 w 54"/>
                <a:gd name="T1" fmla="*/ 0 h 99"/>
                <a:gd name="T2" fmla="*/ 0 w 54"/>
                <a:gd name="T3" fmla="*/ 0 h 99"/>
                <a:gd name="T4" fmla="*/ 0 w 54"/>
                <a:gd name="T5" fmla="*/ 2 h 99"/>
                <a:gd name="T6" fmla="*/ 54 w 54"/>
                <a:gd name="T7" fmla="*/ 2 h 99"/>
                <a:gd name="T8" fmla="*/ 54 w 54"/>
                <a:gd name="T9" fmla="*/ 99 h 99"/>
                <a:gd name="T10" fmla="*/ 54 w 54"/>
                <a:gd name="T11" fmla="*/ 0 h 99"/>
              </a:gdLst>
              <a:ahLst/>
              <a:cxnLst>
                <a:cxn ang="0">
                  <a:pos x="T0" y="T1"/>
                </a:cxn>
                <a:cxn ang="0">
                  <a:pos x="T2" y="T3"/>
                </a:cxn>
                <a:cxn ang="0">
                  <a:pos x="T4" y="T5"/>
                </a:cxn>
                <a:cxn ang="0">
                  <a:pos x="T6" y="T7"/>
                </a:cxn>
                <a:cxn ang="0">
                  <a:pos x="T8" y="T9"/>
                </a:cxn>
                <a:cxn ang="0">
                  <a:pos x="T10" y="T11"/>
                </a:cxn>
              </a:cxnLst>
              <a:rect l="0" t="0" r="r" b="b"/>
              <a:pathLst>
                <a:path w="54" h="99">
                  <a:moveTo>
                    <a:pt x="54" y="0"/>
                  </a:moveTo>
                  <a:lnTo>
                    <a:pt x="0" y="0"/>
                  </a:lnTo>
                  <a:lnTo>
                    <a:pt x="0" y="2"/>
                  </a:lnTo>
                  <a:lnTo>
                    <a:pt x="54" y="2"/>
                  </a:lnTo>
                  <a:lnTo>
                    <a:pt x="54" y="99"/>
                  </a:lnTo>
                  <a:lnTo>
                    <a:pt x="54" y="0"/>
                  </a:lnTo>
                  <a:close/>
                </a:path>
              </a:pathLst>
            </a:custGeom>
            <a:solidFill>
              <a:srgbClr val="D8C8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2" name="Freeform 303"/>
            <p:cNvSpPr>
              <a:spLocks/>
            </p:cNvSpPr>
            <p:nvPr/>
          </p:nvSpPr>
          <p:spPr bwMode="auto">
            <a:xfrm>
              <a:off x="8880748" y="4425730"/>
              <a:ext cx="85725" cy="157162"/>
            </a:xfrm>
            <a:custGeom>
              <a:avLst/>
              <a:gdLst>
                <a:gd name="T0" fmla="*/ 54 w 54"/>
                <a:gd name="T1" fmla="*/ 0 h 99"/>
                <a:gd name="T2" fmla="*/ 0 w 54"/>
                <a:gd name="T3" fmla="*/ 0 h 99"/>
                <a:gd name="T4" fmla="*/ 0 w 54"/>
                <a:gd name="T5" fmla="*/ 2 h 99"/>
                <a:gd name="T6" fmla="*/ 54 w 54"/>
                <a:gd name="T7" fmla="*/ 2 h 99"/>
                <a:gd name="T8" fmla="*/ 54 w 54"/>
                <a:gd name="T9" fmla="*/ 99 h 99"/>
                <a:gd name="T10" fmla="*/ 54 w 54"/>
                <a:gd name="T11" fmla="*/ 0 h 99"/>
              </a:gdLst>
              <a:ahLst/>
              <a:cxnLst>
                <a:cxn ang="0">
                  <a:pos x="T0" y="T1"/>
                </a:cxn>
                <a:cxn ang="0">
                  <a:pos x="T2" y="T3"/>
                </a:cxn>
                <a:cxn ang="0">
                  <a:pos x="T4" y="T5"/>
                </a:cxn>
                <a:cxn ang="0">
                  <a:pos x="T6" y="T7"/>
                </a:cxn>
                <a:cxn ang="0">
                  <a:pos x="T8" y="T9"/>
                </a:cxn>
                <a:cxn ang="0">
                  <a:pos x="T10" y="T11"/>
                </a:cxn>
              </a:cxnLst>
              <a:rect l="0" t="0" r="r" b="b"/>
              <a:pathLst>
                <a:path w="54" h="99">
                  <a:moveTo>
                    <a:pt x="54" y="0"/>
                  </a:moveTo>
                  <a:lnTo>
                    <a:pt x="0" y="0"/>
                  </a:lnTo>
                  <a:lnTo>
                    <a:pt x="0" y="2"/>
                  </a:lnTo>
                  <a:lnTo>
                    <a:pt x="54" y="2"/>
                  </a:lnTo>
                  <a:lnTo>
                    <a:pt x="54" y="99"/>
                  </a:lnTo>
                  <a:lnTo>
                    <a:pt x="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3" name="Rectangle 304"/>
            <p:cNvSpPr>
              <a:spLocks noChangeArrowheads="1"/>
            </p:cNvSpPr>
            <p:nvPr/>
          </p:nvSpPr>
          <p:spPr bwMode="auto">
            <a:xfrm>
              <a:off x="8880748" y="4428905"/>
              <a:ext cx="85725" cy="153987"/>
            </a:xfrm>
            <a:prstGeom prst="rect">
              <a:avLst/>
            </a:prstGeom>
            <a:solidFill>
              <a:srgbClr val="E7EB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4" name="Rectangle 305"/>
            <p:cNvSpPr>
              <a:spLocks noChangeArrowheads="1"/>
            </p:cNvSpPr>
            <p:nvPr/>
          </p:nvSpPr>
          <p:spPr bwMode="auto">
            <a:xfrm>
              <a:off x="8880748" y="4428905"/>
              <a:ext cx="8572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5" name="Freeform 306"/>
            <p:cNvSpPr>
              <a:spLocks/>
            </p:cNvSpPr>
            <p:nvPr/>
          </p:nvSpPr>
          <p:spPr bwMode="auto">
            <a:xfrm>
              <a:off x="9183961" y="4425730"/>
              <a:ext cx="87313" cy="157162"/>
            </a:xfrm>
            <a:custGeom>
              <a:avLst/>
              <a:gdLst>
                <a:gd name="T0" fmla="*/ 55 w 55"/>
                <a:gd name="T1" fmla="*/ 0 h 99"/>
                <a:gd name="T2" fmla="*/ 0 w 55"/>
                <a:gd name="T3" fmla="*/ 0 h 99"/>
                <a:gd name="T4" fmla="*/ 0 w 55"/>
                <a:gd name="T5" fmla="*/ 2 h 99"/>
                <a:gd name="T6" fmla="*/ 55 w 55"/>
                <a:gd name="T7" fmla="*/ 2 h 99"/>
                <a:gd name="T8" fmla="*/ 55 w 55"/>
                <a:gd name="T9" fmla="*/ 99 h 99"/>
                <a:gd name="T10" fmla="*/ 55 w 55"/>
                <a:gd name="T11" fmla="*/ 0 h 99"/>
              </a:gdLst>
              <a:ahLst/>
              <a:cxnLst>
                <a:cxn ang="0">
                  <a:pos x="T0" y="T1"/>
                </a:cxn>
                <a:cxn ang="0">
                  <a:pos x="T2" y="T3"/>
                </a:cxn>
                <a:cxn ang="0">
                  <a:pos x="T4" y="T5"/>
                </a:cxn>
                <a:cxn ang="0">
                  <a:pos x="T6" y="T7"/>
                </a:cxn>
                <a:cxn ang="0">
                  <a:pos x="T8" y="T9"/>
                </a:cxn>
                <a:cxn ang="0">
                  <a:pos x="T10" y="T11"/>
                </a:cxn>
              </a:cxnLst>
              <a:rect l="0" t="0" r="r" b="b"/>
              <a:pathLst>
                <a:path w="55" h="99">
                  <a:moveTo>
                    <a:pt x="55" y="0"/>
                  </a:moveTo>
                  <a:lnTo>
                    <a:pt x="0" y="0"/>
                  </a:lnTo>
                  <a:lnTo>
                    <a:pt x="0" y="2"/>
                  </a:lnTo>
                  <a:lnTo>
                    <a:pt x="55" y="2"/>
                  </a:lnTo>
                  <a:lnTo>
                    <a:pt x="55" y="99"/>
                  </a:lnTo>
                  <a:lnTo>
                    <a:pt x="55" y="0"/>
                  </a:lnTo>
                  <a:close/>
                </a:path>
              </a:pathLst>
            </a:custGeom>
            <a:solidFill>
              <a:srgbClr val="D8C8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6" name="Freeform 307"/>
            <p:cNvSpPr>
              <a:spLocks/>
            </p:cNvSpPr>
            <p:nvPr/>
          </p:nvSpPr>
          <p:spPr bwMode="auto">
            <a:xfrm>
              <a:off x="9183961" y="4425730"/>
              <a:ext cx="87313" cy="157162"/>
            </a:xfrm>
            <a:custGeom>
              <a:avLst/>
              <a:gdLst>
                <a:gd name="T0" fmla="*/ 55 w 55"/>
                <a:gd name="T1" fmla="*/ 0 h 99"/>
                <a:gd name="T2" fmla="*/ 0 w 55"/>
                <a:gd name="T3" fmla="*/ 0 h 99"/>
                <a:gd name="T4" fmla="*/ 0 w 55"/>
                <a:gd name="T5" fmla="*/ 2 h 99"/>
                <a:gd name="T6" fmla="*/ 55 w 55"/>
                <a:gd name="T7" fmla="*/ 2 h 99"/>
                <a:gd name="T8" fmla="*/ 55 w 55"/>
                <a:gd name="T9" fmla="*/ 99 h 99"/>
                <a:gd name="T10" fmla="*/ 55 w 55"/>
                <a:gd name="T11" fmla="*/ 0 h 99"/>
              </a:gdLst>
              <a:ahLst/>
              <a:cxnLst>
                <a:cxn ang="0">
                  <a:pos x="T0" y="T1"/>
                </a:cxn>
                <a:cxn ang="0">
                  <a:pos x="T2" y="T3"/>
                </a:cxn>
                <a:cxn ang="0">
                  <a:pos x="T4" y="T5"/>
                </a:cxn>
                <a:cxn ang="0">
                  <a:pos x="T6" y="T7"/>
                </a:cxn>
                <a:cxn ang="0">
                  <a:pos x="T8" y="T9"/>
                </a:cxn>
                <a:cxn ang="0">
                  <a:pos x="T10" y="T11"/>
                </a:cxn>
              </a:cxnLst>
              <a:rect l="0" t="0" r="r" b="b"/>
              <a:pathLst>
                <a:path w="55" h="99">
                  <a:moveTo>
                    <a:pt x="55" y="0"/>
                  </a:moveTo>
                  <a:lnTo>
                    <a:pt x="0" y="0"/>
                  </a:lnTo>
                  <a:lnTo>
                    <a:pt x="0" y="2"/>
                  </a:lnTo>
                  <a:lnTo>
                    <a:pt x="55" y="2"/>
                  </a:lnTo>
                  <a:lnTo>
                    <a:pt x="55" y="99"/>
                  </a:lnTo>
                  <a:lnTo>
                    <a:pt x="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7" name="Rectangle 308"/>
            <p:cNvSpPr>
              <a:spLocks noChangeArrowheads="1"/>
            </p:cNvSpPr>
            <p:nvPr/>
          </p:nvSpPr>
          <p:spPr bwMode="auto">
            <a:xfrm>
              <a:off x="9183961" y="4428905"/>
              <a:ext cx="87313" cy="153987"/>
            </a:xfrm>
            <a:prstGeom prst="rect">
              <a:avLst/>
            </a:prstGeom>
            <a:solidFill>
              <a:srgbClr val="E7EB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8" name="Rectangle 309"/>
            <p:cNvSpPr>
              <a:spLocks noChangeArrowheads="1"/>
            </p:cNvSpPr>
            <p:nvPr/>
          </p:nvSpPr>
          <p:spPr bwMode="auto">
            <a:xfrm>
              <a:off x="9183961" y="4428905"/>
              <a:ext cx="873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9" name="Oval 310"/>
            <p:cNvSpPr>
              <a:spLocks noChangeArrowheads="1"/>
            </p:cNvSpPr>
            <p:nvPr/>
          </p:nvSpPr>
          <p:spPr bwMode="auto">
            <a:xfrm>
              <a:off x="8820423" y="2435005"/>
              <a:ext cx="119063" cy="122237"/>
            </a:xfrm>
            <a:prstGeom prst="ellipse">
              <a:avLst/>
            </a:prstGeom>
            <a:solidFill>
              <a:srgbClr val="FAC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0" name="Freeform 311"/>
            <p:cNvSpPr>
              <a:spLocks noEditPoints="1"/>
            </p:cNvSpPr>
            <p:nvPr/>
          </p:nvSpPr>
          <p:spPr bwMode="auto">
            <a:xfrm>
              <a:off x="8820423" y="2488980"/>
              <a:ext cx="0" cy="11112"/>
            </a:xfrm>
            <a:custGeom>
              <a:avLst/>
              <a:gdLst>
                <a:gd name="T0" fmla="*/ 4 h 4"/>
                <a:gd name="T1" fmla="*/ 4 h 4"/>
                <a:gd name="T2" fmla="*/ 4 h 4"/>
                <a:gd name="T3" fmla="*/ 4 h 4"/>
                <a:gd name="T4" fmla="*/ 3 h 4"/>
                <a:gd name="T5" fmla="*/ 3 h 4"/>
                <a:gd name="T6" fmla="*/ 3 h 4"/>
                <a:gd name="T7" fmla="*/ 3 h 4"/>
                <a:gd name="T8" fmla="*/ 3 h 4"/>
                <a:gd name="T9" fmla="*/ 3 h 4"/>
                <a:gd name="T10" fmla="*/ 3 h 4"/>
                <a:gd name="T11" fmla="*/ 3 h 4"/>
                <a:gd name="T12" fmla="*/ 3 h 4"/>
                <a:gd name="T13" fmla="*/ 3 h 4"/>
                <a:gd name="T14" fmla="*/ 3 h 4"/>
                <a:gd name="T15" fmla="*/ 3 h 4"/>
                <a:gd name="T16" fmla="*/ 3 h 4"/>
                <a:gd name="T17" fmla="*/ 3 h 4"/>
                <a:gd name="T18" fmla="*/ 3 h 4"/>
                <a:gd name="T19" fmla="*/ 3 h 4"/>
                <a:gd name="T20" fmla="*/ 3 h 4"/>
                <a:gd name="T21" fmla="*/ 3 h 4"/>
                <a:gd name="T22" fmla="*/ 2 h 4"/>
                <a:gd name="T23" fmla="*/ 2 h 4"/>
                <a:gd name="T24" fmla="*/ 2 h 4"/>
                <a:gd name="T25" fmla="*/ 2 h 4"/>
                <a:gd name="T26" fmla="*/ 2 h 4"/>
                <a:gd name="T27" fmla="*/ 2 h 4"/>
                <a:gd name="T28" fmla="*/ 1 h 4"/>
                <a:gd name="T29" fmla="*/ 1 h 4"/>
                <a:gd name="T30" fmla="*/ 1 h 4"/>
                <a:gd name="T31" fmla="*/ 1 h 4"/>
                <a:gd name="T32" fmla="*/ 1 h 4"/>
                <a:gd name="T33" fmla="*/ 1 h 4"/>
                <a:gd name="T34" fmla="*/ 1 h 4"/>
                <a:gd name="T35" fmla="*/ 1 h 4"/>
                <a:gd name="T36" fmla="*/ 1 h 4"/>
                <a:gd name="T37" fmla="*/ 1 h 4"/>
                <a:gd name="T38" fmla="*/ 1 h 4"/>
                <a:gd name="T39" fmla="*/ 1 h 4"/>
                <a:gd name="T40" fmla="*/ 1 h 4"/>
                <a:gd name="T41" fmla="*/ 1 h 4"/>
                <a:gd name="T42" fmla="*/ 1 h 4"/>
                <a:gd name="T43" fmla="*/ 0 h 4"/>
                <a:gd name="T44" fmla="*/ 0 h 4"/>
                <a:gd name="T45" fmla="*/ 0 h 4"/>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 ang="0">
                  <a:pos x="0" y="T33"/>
                </a:cxn>
                <a:cxn ang="0">
                  <a:pos x="0" y="T34"/>
                </a:cxn>
                <a:cxn ang="0">
                  <a:pos x="0" y="T35"/>
                </a:cxn>
                <a:cxn ang="0">
                  <a:pos x="0" y="T36"/>
                </a:cxn>
                <a:cxn ang="0">
                  <a:pos x="0" y="T37"/>
                </a:cxn>
                <a:cxn ang="0">
                  <a:pos x="0" y="T38"/>
                </a:cxn>
                <a:cxn ang="0">
                  <a:pos x="0" y="T39"/>
                </a:cxn>
                <a:cxn ang="0">
                  <a:pos x="0" y="T40"/>
                </a:cxn>
                <a:cxn ang="0">
                  <a:pos x="0" y="T41"/>
                </a:cxn>
                <a:cxn ang="0">
                  <a:pos x="0" y="T42"/>
                </a:cxn>
                <a:cxn ang="0">
                  <a:pos x="0" y="T43"/>
                </a:cxn>
                <a:cxn ang="0">
                  <a:pos x="0" y="T44"/>
                </a:cxn>
                <a:cxn ang="0">
                  <a:pos x="0" y="T45"/>
                </a:cxn>
              </a:cxnLst>
              <a:rect l="0" t="0" r="r" b="b"/>
              <a:pathLst>
                <a:path h="4">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4"/>
                    <a:pt x="0" y="4"/>
                    <a:pt x="0" y="4"/>
                  </a:cubicBezTo>
                  <a:cubicBezTo>
                    <a:pt x="0" y="4"/>
                    <a:pt x="0" y="4"/>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3"/>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2"/>
                    <a:pt x="0" y="2"/>
                    <a:pt x="0" y="2"/>
                  </a:cubicBezTo>
                  <a:cubicBezTo>
                    <a:pt x="0" y="2"/>
                    <a:pt x="0" y="2"/>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1" name="Freeform 312"/>
            <p:cNvSpPr>
              <a:spLocks/>
            </p:cNvSpPr>
            <p:nvPr/>
          </p:nvSpPr>
          <p:spPr bwMode="auto">
            <a:xfrm>
              <a:off x="8820423" y="2435005"/>
              <a:ext cx="60325" cy="122237"/>
            </a:xfrm>
            <a:custGeom>
              <a:avLst/>
              <a:gdLst>
                <a:gd name="T0" fmla="*/ 0 w 20"/>
                <a:gd name="T1" fmla="*/ 18 h 41"/>
                <a:gd name="T2" fmla="*/ 0 w 20"/>
                <a:gd name="T3" fmla="*/ 18 h 41"/>
                <a:gd name="T4" fmla="*/ 0 w 20"/>
                <a:gd name="T5" fmla="*/ 19 h 41"/>
                <a:gd name="T6" fmla="*/ 0 w 20"/>
                <a:gd name="T7" fmla="*/ 19 h 41"/>
                <a:gd name="T8" fmla="*/ 0 w 20"/>
                <a:gd name="T9" fmla="*/ 19 h 41"/>
                <a:gd name="T10" fmla="*/ 0 w 20"/>
                <a:gd name="T11" fmla="*/ 19 h 41"/>
                <a:gd name="T12" fmla="*/ 0 w 20"/>
                <a:gd name="T13" fmla="*/ 19 h 41"/>
                <a:gd name="T14" fmla="*/ 0 w 20"/>
                <a:gd name="T15" fmla="*/ 19 h 41"/>
                <a:gd name="T16" fmla="*/ 0 w 20"/>
                <a:gd name="T17" fmla="*/ 19 h 41"/>
                <a:gd name="T18" fmla="*/ 0 w 20"/>
                <a:gd name="T19" fmla="*/ 19 h 41"/>
                <a:gd name="T20" fmla="*/ 0 w 20"/>
                <a:gd name="T21" fmla="*/ 19 h 41"/>
                <a:gd name="T22" fmla="*/ 0 w 20"/>
                <a:gd name="T23" fmla="*/ 19 h 41"/>
                <a:gd name="T24" fmla="*/ 0 w 20"/>
                <a:gd name="T25" fmla="*/ 20 h 41"/>
                <a:gd name="T26" fmla="*/ 0 w 20"/>
                <a:gd name="T27" fmla="*/ 20 h 41"/>
                <a:gd name="T28" fmla="*/ 0 w 20"/>
                <a:gd name="T29" fmla="*/ 20 h 41"/>
                <a:gd name="T30" fmla="*/ 0 w 20"/>
                <a:gd name="T31" fmla="*/ 20 h 41"/>
                <a:gd name="T32" fmla="*/ 0 w 20"/>
                <a:gd name="T33" fmla="*/ 20 h 41"/>
                <a:gd name="T34" fmla="*/ 0 w 20"/>
                <a:gd name="T35" fmla="*/ 20 h 41"/>
                <a:gd name="T36" fmla="*/ 0 w 20"/>
                <a:gd name="T37" fmla="*/ 21 h 41"/>
                <a:gd name="T38" fmla="*/ 0 w 20"/>
                <a:gd name="T39" fmla="*/ 21 h 41"/>
                <a:gd name="T40" fmla="*/ 0 w 20"/>
                <a:gd name="T41" fmla="*/ 21 h 41"/>
                <a:gd name="T42" fmla="*/ 0 w 20"/>
                <a:gd name="T43" fmla="*/ 21 h 41"/>
                <a:gd name="T44" fmla="*/ 0 w 20"/>
                <a:gd name="T45" fmla="*/ 21 h 41"/>
                <a:gd name="T46" fmla="*/ 0 w 20"/>
                <a:gd name="T47" fmla="*/ 21 h 41"/>
                <a:gd name="T48" fmla="*/ 0 w 20"/>
                <a:gd name="T49" fmla="*/ 21 h 41"/>
                <a:gd name="T50" fmla="*/ 0 w 20"/>
                <a:gd name="T51" fmla="*/ 21 h 41"/>
                <a:gd name="T52" fmla="*/ 0 w 20"/>
                <a:gd name="T53" fmla="*/ 21 h 41"/>
                <a:gd name="T54" fmla="*/ 0 w 20"/>
                <a:gd name="T55" fmla="*/ 21 h 41"/>
                <a:gd name="T56" fmla="*/ 0 w 20"/>
                <a:gd name="T57" fmla="*/ 21 h 41"/>
                <a:gd name="T58" fmla="*/ 0 w 20"/>
                <a:gd name="T59" fmla="*/ 21 h 41"/>
                <a:gd name="T60" fmla="*/ 0 w 20"/>
                <a:gd name="T61" fmla="*/ 22 h 41"/>
                <a:gd name="T62" fmla="*/ 0 w 20"/>
                <a:gd name="T63" fmla="*/ 22 h 41"/>
                <a:gd name="T64" fmla="*/ 20 w 20"/>
                <a:gd name="T6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41">
                  <a:moveTo>
                    <a:pt x="20" y="0"/>
                  </a:moveTo>
                  <a:cubicBezTo>
                    <a:pt x="9" y="0"/>
                    <a:pt x="1" y="8"/>
                    <a:pt x="0" y="18"/>
                  </a:cubicBezTo>
                  <a:cubicBezTo>
                    <a:pt x="0" y="18"/>
                    <a:pt x="0" y="18"/>
                    <a:pt x="0" y="18"/>
                  </a:cubicBezTo>
                  <a:cubicBezTo>
                    <a:pt x="0" y="18"/>
                    <a:pt x="0" y="18"/>
                    <a:pt x="0" y="18"/>
                  </a:cubicBezTo>
                  <a:cubicBezTo>
                    <a:pt x="0" y="18"/>
                    <a:pt x="0" y="18"/>
                    <a:pt x="0" y="18"/>
                  </a:cubicBezTo>
                  <a:cubicBezTo>
                    <a:pt x="0" y="18"/>
                    <a:pt x="0" y="18"/>
                    <a:pt x="0" y="19"/>
                  </a:cubicBezTo>
                  <a:cubicBezTo>
                    <a:pt x="0" y="19"/>
                    <a:pt x="0" y="19"/>
                    <a:pt x="0" y="19"/>
                  </a:cubicBezTo>
                  <a:cubicBezTo>
                    <a:pt x="0" y="19"/>
                    <a:pt x="0" y="19"/>
                    <a:pt x="0" y="19"/>
                  </a:cubicBezTo>
                  <a:cubicBezTo>
                    <a:pt x="0" y="19"/>
                    <a:pt x="0" y="19"/>
                    <a:pt x="0" y="19"/>
                  </a:cubicBezTo>
                  <a:cubicBezTo>
                    <a:pt x="0" y="19"/>
                    <a:pt x="0" y="19"/>
                    <a:pt x="0" y="19"/>
                  </a:cubicBezTo>
                  <a:cubicBezTo>
                    <a:pt x="0" y="19"/>
                    <a:pt x="0" y="19"/>
                    <a:pt x="0" y="19"/>
                  </a:cubicBezTo>
                  <a:cubicBezTo>
                    <a:pt x="0" y="19"/>
                    <a:pt x="0" y="19"/>
                    <a:pt x="0" y="19"/>
                  </a:cubicBezTo>
                  <a:cubicBezTo>
                    <a:pt x="0" y="19"/>
                    <a:pt x="0" y="19"/>
                    <a:pt x="0" y="19"/>
                  </a:cubicBezTo>
                  <a:cubicBezTo>
                    <a:pt x="0" y="19"/>
                    <a:pt x="0" y="19"/>
                    <a:pt x="0" y="19"/>
                  </a:cubicBezTo>
                  <a:cubicBezTo>
                    <a:pt x="0" y="19"/>
                    <a:pt x="0" y="19"/>
                    <a:pt x="0" y="19"/>
                  </a:cubicBezTo>
                  <a:cubicBezTo>
                    <a:pt x="0" y="19"/>
                    <a:pt x="0" y="19"/>
                    <a:pt x="0" y="19"/>
                  </a:cubicBezTo>
                  <a:cubicBezTo>
                    <a:pt x="0" y="19"/>
                    <a:pt x="0" y="19"/>
                    <a:pt x="0" y="19"/>
                  </a:cubicBezTo>
                  <a:cubicBezTo>
                    <a:pt x="0" y="19"/>
                    <a:pt x="0" y="19"/>
                    <a:pt x="0" y="19"/>
                  </a:cubicBezTo>
                  <a:cubicBezTo>
                    <a:pt x="0" y="19"/>
                    <a:pt x="0" y="19"/>
                    <a:pt x="0" y="19"/>
                  </a:cubicBezTo>
                  <a:cubicBezTo>
                    <a:pt x="0" y="19"/>
                    <a:pt x="0" y="19"/>
                    <a:pt x="0" y="19"/>
                  </a:cubicBezTo>
                  <a:cubicBezTo>
                    <a:pt x="0" y="19"/>
                    <a:pt x="0" y="19"/>
                    <a:pt x="0" y="19"/>
                  </a:cubicBezTo>
                  <a:cubicBezTo>
                    <a:pt x="0" y="19"/>
                    <a:pt x="0" y="19"/>
                    <a:pt x="0" y="19"/>
                  </a:cubicBezTo>
                  <a:cubicBezTo>
                    <a:pt x="0" y="19"/>
                    <a:pt x="0" y="19"/>
                    <a:pt x="0" y="19"/>
                  </a:cubicBezTo>
                  <a:cubicBezTo>
                    <a:pt x="0" y="19"/>
                    <a:pt x="0" y="19"/>
                    <a:pt x="0" y="19"/>
                  </a:cubicBezTo>
                  <a:cubicBezTo>
                    <a:pt x="0" y="20"/>
                    <a:pt x="0" y="20"/>
                    <a:pt x="0" y="20"/>
                  </a:cubicBezTo>
                  <a:cubicBezTo>
                    <a:pt x="0" y="20"/>
                    <a:pt x="0" y="20"/>
                    <a:pt x="0" y="20"/>
                  </a:cubicBezTo>
                  <a:cubicBezTo>
                    <a:pt x="0" y="20"/>
                    <a:pt x="0" y="20"/>
                    <a:pt x="0" y="20"/>
                  </a:cubicBezTo>
                  <a:cubicBezTo>
                    <a:pt x="0" y="20"/>
                    <a:pt x="0" y="20"/>
                    <a:pt x="0" y="20"/>
                  </a:cubicBezTo>
                  <a:cubicBezTo>
                    <a:pt x="0" y="20"/>
                    <a:pt x="0" y="20"/>
                    <a:pt x="0" y="20"/>
                  </a:cubicBezTo>
                  <a:cubicBezTo>
                    <a:pt x="0" y="20"/>
                    <a:pt x="0" y="20"/>
                    <a:pt x="0" y="20"/>
                  </a:cubicBezTo>
                  <a:cubicBezTo>
                    <a:pt x="0" y="20"/>
                    <a:pt x="0" y="20"/>
                    <a:pt x="0" y="20"/>
                  </a:cubicBezTo>
                  <a:cubicBezTo>
                    <a:pt x="0" y="20"/>
                    <a:pt x="0" y="20"/>
                    <a:pt x="0" y="20"/>
                  </a:cubicBezTo>
                  <a:cubicBezTo>
                    <a:pt x="0" y="20"/>
                    <a:pt x="0" y="20"/>
                    <a:pt x="0" y="20"/>
                  </a:cubicBezTo>
                  <a:cubicBezTo>
                    <a:pt x="0" y="20"/>
                    <a:pt x="0" y="20"/>
                    <a:pt x="0" y="20"/>
                  </a:cubicBezTo>
                  <a:cubicBezTo>
                    <a:pt x="0" y="20"/>
                    <a:pt x="0" y="20"/>
                    <a:pt x="0" y="20"/>
                  </a:cubicBezTo>
                  <a:cubicBezTo>
                    <a:pt x="0" y="20"/>
                    <a:pt x="0" y="20"/>
                    <a:pt x="0" y="20"/>
                  </a:cubicBezTo>
                  <a:cubicBezTo>
                    <a:pt x="0" y="20"/>
                    <a:pt x="0" y="20"/>
                    <a:pt x="0" y="21"/>
                  </a:cubicBezTo>
                  <a:cubicBezTo>
                    <a:pt x="0" y="21"/>
                    <a:pt x="0" y="21"/>
                    <a:pt x="0" y="21"/>
                  </a:cubicBezTo>
                  <a:cubicBezTo>
                    <a:pt x="0" y="21"/>
                    <a:pt x="0" y="21"/>
                    <a:pt x="0" y="21"/>
                  </a:cubicBezTo>
                  <a:cubicBezTo>
                    <a:pt x="0" y="21"/>
                    <a:pt x="0" y="21"/>
                    <a:pt x="0" y="21"/>
                  </a:cubicBezTo>
                  <a:cubicBezTo>
                    <a:pt x="0" y="21"/>
                    <a:pt x="0" y="21"/>
                    <a:pt x="0" y="21"/>
                  </a:cubicBezTo>
                  <a:cubicBezTo>
                    <a:pt x="0" y="21"/>
                    <a:pt x="0" y="21"/>
                    <a:pt x="0" y="21"/>
                  </a:cubicBezTo>
                  <a:cubicBezTo>
                    <a:pt x="0" y="21"/>
                    <a:pt x="0" y="21"/>
                    <a:pt x="0" y="21"/>
                  </a:cubicBezTo>
                  <a:cubicBezTo>
                    <a:pt x="0" y="21"/>
                    <a:pt x="0" y="21"/>
                    <a:pt x="0" y="21"/>
                  </a:cubicBezTo>
                  <a:cubicBezTo>
                    <a:pt x="0" y="21"/>
                    <a:pt x="0" y="21"/>
                    <a:pt x="0" y="21"/>
                  </a:cubicBezTo>
                  <a:cubicBezTo>
                    <a:pt x="0" y="21"/>
                    <a:pt x="0" y="21"/>
                    <a:pt x="0" y="21"/>
                  </a:cubicBezTo>
                  <a:cubicBezTo>
                    <a:pt x="0" y="21"/>
                    <a:pt x="0" y="21"/>
                    <a:pt x="0" y="21"/>
                  </a:cubicBezTo>
                  <a:cubicBezTo>
                    <a:pt x="0" y="21"/>
                    <a:pt x="0" y="21"/>
                    <a:pt x="0" y="21"/>
                  </a:cubicBezTo>
                  <a:cubicBezTo>
                    <a:pt x="0" y="21"/>
                    <a:pt x="0" y="21"/>
                    <a:pt x="0" y="21"/>
                  </a:cubicBezTo>
                  <a:cubicBezTo>
                    <a:pt x="0" y="21"/>
                    <a:pt x="0" y="21"/>
                    <a:pt x="0" y="21"/>
                  </a:cubicBezTo>
                  <a:cubicBezTo>
                    <a:pt x="0" y="21"/>
                    <a:pt x="0" y="21"/>
                    <a:pt x="0" y="21"/>
                  </a:cubicBezTo>
                  <a:cubicBezTo>
                    <a:pt x="0" y="21"/>
                    <a:pt x="0" y="21"/>
                    <a:pt x="0" y="21"/>
                  </a:cubicBezTo>
                  <a:cubicBezTo>
                    <a:pt x="0" y="21"/>
                    <a:pt x="0" y="21"/>
                    <a:pt x="0" y="21"/>
                  </a:cubicBezTo>
                  <a:cubicBezTo>
                    <a:pt x="0" y="21"/>
                    <a:pt x="0" y="21"/>
                    <a:pt x="0" y="21"/>
                  </a:cubicBezTo>
                  <a:cubicBezTo>
                    <a:pt x="0" y="21"/>
                    <a:pt x="0" y="21"/>
                    <a:pt x="0" y="21"/>
                  </a:cubicBezTo>
                  <a:cubicBezTo>
                    <a:pt x="0" y="21"/>
                    <a:pt x="0" y="21"/>
                    <a:pt x="0" y="21"/>
                  </a:cubicBezTo>
                  <a:cubicBezTo>
                    <a:pt x="0" y="21"/>
                    <a:pt x="0" y="21"/>
                    <a:pt x="0" y="21"/>
                  </a:cubicBezTo>
                  <a:cubicBezTo>
                    <a:pt x="0" y="21"/>
                    <a:pt x="0" y="21"/>
                    <a:pt x="0" y="21"/>
                  </a:cubicBezTo>
                  <a:cubicBezTo>
                    <a:pt x="0" y="21"/>
                    <a:pt x="0" y="21"/>
                    <a:pt x="0" y="21"/>
                  </a:cubicBezTo>
                  <a:cubicBezTo>
                    <a:pt x="0" y="21"/>
                    <a:pt x="0" y="21"/>
                    <a:pt x="0" y="21"/>
                  </a:cubicBezTo>
                  <a:cubicBezTo>
                    <a:pt x="0" y="22"/>
                    <a:pt x="0" y="22"/>
                    <a:pt x="0" y="22"/>
                  </a:cubicBezTo>
                  <a:cubicBezTo>
                    <a:pt x="0" y="22"/>
                    <a:pt x="0" y="22"/>
                    <a:pt x="0" y="22"/>
                  </a:cubicBezTo>
                  <a:cubicBezTo>
                    <a:pt x="0" y="22"/>
                    <a:pt x="0" y="22"/>
                    <a:pt x="0" y="22"/>
                  </a:cubicBezTo>
                  <a:cubicBezTo>
                    <a:pt x="0" y="22"/>
                    <a:pt x="0" y="22"/>
                    <a:pt x="0" y="22"/>
                  </a:cubicBezTo>
                  <a:cubicBezTo>
                    <a:pt x="0" y="22"/>
                    <a:pt x="0" y="22"/>
                    <a:pt x="0" y="22"/>
                  </a:cubicBezTo>
                  <a:cubicBezTo>
                    <a:pt x="1" y="32"/>
                    <a:pt x="9" y="41"/>
                    <a:pt x="20" y="41"/>
                  </a:cubicBezTo>
                  <a:cubicBezTo>
                    <a:pt x="20" y="0"/>
                    <a:pt x="20" y="0"/>
                    <a:pt x="20" y="0"/>
                  </a:cubicBezTo>
                </a:path>
              </a:pathLst>
            </a:custGeom>
            <a:solidFill>
              <a:srgbClr val="FCD6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6726941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Ein Bild, das Strichzeichnung enthält.&#10;&#10;Automatisch generierte Beschreibung">
            <a:extLst>
              <a:ext uri="{FF2B5EF4-FFF2-40B4-BE49-F238E27FC236}">
                <a16:creationId xmlns:a16="http://schemas.microsoft.com/office/drawing/2014/main" id="{7C2041B5-C756-2243-835B-57C0FC397E43}"/>
              </a:ext>
            </a:extLst>
          </p:cNvPr>
          <p:cNvPicPr>
            <a:picLocks noChangeAspect="1"/>
          </p:cNvPicPr>
          <p:nvPr/>
        </p:nvPicPr>
        <p:blipFill rotWithShape="1">
          <a:blip r:embed="rId2">
            <a:extLst>
              <a:ext uri="{28A0092B-C50C-407E-A947-70E740481C1C}">
                <a14:useLocalDpi xmlns:a14="http://schemas.microsoft.com/office/drawing/2010/main" val="0"/>
              </a:ext>
            </a:extLst>
          </a:blip>
          <a:srcRect l="4993" t="5679" r="9451" b="14177"/>
          <a:stretch/>
        </p:blipFill>
        <p:spPr>
          <a:xfrm>
            <a:off x="5582616" y="1417089"/>
            <a:ext cx="6609384" cy="4641144"/>
          </a:xfrm>
          <a:prstGeom prst="rect">
            <a:avLst/>
          </a:prstGeom>
        </p:spPr>
      </p:pic>
      <p:sp>
        <p:nvSpPr>
          <p:cNvPr id="161" name="TextBox 160"/>
          <p:cNvSpPr txBox="1"/>
          <p:nvPr/>
        </p:nvSpPr>
        <p:spPr>
          <a:xfrm>
            <a:off x="2177065" y="4025020"/>
            <a:ext cx="3671805" cy="923330"/>
          </a:xfrm>
          <a:prstGeom prst="rect">
            <a:avLst/>
          </a:prstGeom>
          <a:noFill/>
        </p:spPr>
        <p:txBody>
          <a:bodyPr wrap="square" rtlCol="0">
            <a:spAutoFit/>
          </a:bodyPr>
          <a:lstStyle/>
          <a:p>
            <a:pPr>
              <a:lnSpc>
                <a:spcPct val="150000"/>
              </a:lnSpc>
            </a:pPr>
            <a:r>
              <a:rPr lang="en-ID" sz="1200" dirty="0">
                <a:solidFill>
                  <a:schemeClr val="tx1">
                    <a:lumMod val="50000"/>
                    <a:lumOff val="50000"/>
                  </a:schemeClr>
                </a:solidFill>
              </a:rPr>
              <a:t>Appropriately synthesize interactive opportunities through go forward relationships. Competently procrastinate </a:t>
            </a:r>
            <a:r>
              <a:rPr lang="en-ID" sz="1200" dirty="0" err="1">
                <a:solidFill>
                  <a:schemeClr val="tx1">
                    <a:lumMod val="50000"/>
                    <a:lumOff val="50000"/>
                  </a:schemeClr>
                </a:solidFill>
              </a:rPr>
              <a:t>centere</a:t>
            </a:r>
            <a:r>
              <a:rPr lang="en-ID" sz="1200" dirty="0">
                <a:solidFill>
                  <a:schemeClr val="tx1">
                    <a:lumMod val="50000"/>
                    <a:lumOff val="50000"/>
                  </a:schemeClr>
                </a:solidFill>
              </a:rPr>
              <a:t>.</a:t>
            </a:r>
          </a:p>
        </p:txBody>
      </p:sp>
      <p:sp>
        <p:nvSpPr>
          <p:cNvPr id="162" name="TextBox 161"/>
          <p:cNvSpPr txBox="1"/>
          <p:nvPr/>
        </p:nvSpPr>
        <p:spPr>
          <a:xfrm>
            <a:off x="967446" y="1951259"/>
            <a:ext cx="5367722" cy="1351524"/>
          </a:xfrm>
          <a:prstGeom prst="rect">
            <a:avLst/>
          </a:prstGeom>
          <a:noFill/>
        </p:spPr>
        <p:txBody>
          <a:bodyPr wrap="square" rtlCol="0">
            <a:spAutoFit/>
          </a:bodyPr>
          <a:lstStyle/>
          <a:p>
            <a:pPr>
              <a:lnSpc>
                <a:spcPct val="150000"/>
              </a:lnSpc>
            </a:pPr>
            <a:r>
              <a:rPr lang="en-ID" sz="1400" dirty="0" err="1">
                <a:solidFill>
                  <a:schemeClr val="tx1">
                    <a:lumMod val="50000"/>
                    <a:lumOff val="50000"/>
                  </a:schemeClr>
                </a:solidFill>
              </a:rPr>
              <a:t>Ebis</a:t>
            </a:r>
            <a:r>
              <a:rPr lang="en-ID" sz="1400" dirty="0">
                <a:solidFill>
                  <a:schemeClr val="tx1">
                    <a:lumMod val="50000"/>
                    <a:lumOff val="50000"/>
                  </a:schemeClr>
                </a:solidFill>
              </a:rPr>
              <a:t> </a:t>
            </a:r>
            <a:r>
              <a:rPr lang="en-ID" sz="1400" dirty="0" err="1">
                <a:solidFill>
                  <a:schemeClr val="tx1">
                    <a:lumMod val="50000"/>
                    <a:lumOff val="50000"/>
                  </a:schemeClr>
                </a:solidFill>
              </a:rPr>
              <a:t>eaquatibus</a:t>
            </a:r>
            <a:r>
              <a:rPr lang="en-ID" sz="1400" dirty="0">
                <a:solidFill>
                  <a:schemeClr val="tx1">
                    <a:lumMod val="50000"/>
                    <a:lumOff val="50000"/>
                  </a:schemeClr>
                </a:solidFill>
              </a:rPr>
              <a:t> </a:t>
            </a:r>
            <a:r>
              <a:rPr lang="en-ID" sz="1400" dirty="0" err="1">
                <a:solidFill>
                  <a:schemeClr val="tx1">
                    <a:lumMod val="50000"/>
                    <a:lumOff val="50000"/>
                  </a:schemeClr>
                </a:solidFill>
              </a:rPr>
              <a:t>deraestore</a:t>
            </a:r>
            <a:r>
              <a:rPr lang="en-ID" sz="1400" dirty="0">
                <a:solidFill>
                  <a:schemeClr val="tx1">
                    <a:lumMod val="50000"/>
                    <a:lumOff val="50000"/>
                  </a:schemeClr>
                </a:solidFill>
              </a:rPr>
              <a:t> et </a:t>
            </a:r>
            <a:r>
              <a:rPr lang="en-ID" sz="1400" dirty="0" err="1">
                <a:solidFill>
                  <a:schemeClr val="tx1">
                    <a:lumMod val="50000"/>
                    <a:lumOff val="50000"/>
                  </a:schemeClr>
                </a:solidFill>
              </a:rPr>
              <a:t>imodiae</a:t>
            </a:r>
            <a:r>
              <a:rPr lang="en-ID" sz="1400" dirty="0">
                <a:solidFill>
                  <a:schemeClr val="tx1">
                    <a:lumMod val="50000"/>
                    <a:lumOff val="50000"/>
                  </a:schemeClr>
                </a:solidFill>
              </a:rPr>
              <a:t>. </a:t>
            </a:r>
            <a:r>
              <a:rPr lang="en-ID" sz="1400" dirty="0" err="1">
                <a:solidFill>
                  <a:schemeClr val="tx1">
                    <a:lumMod val="50000"/>
                    <a:lumOff val="50000"/>
                  </a:schemeClr>
                </a:solidFill>
              </a:rPr>
              <a:t>Nequo</a:t>
            </a:r>
            <a:r>
              <a:rPr lang="en-ID" sz="1400" dirty="0">
                <a:solidFill>
                  <a:schemeClr val="tx1">
                    <a:lumMod val="50000"/>
                    <a:lumOff val="50000"/>
                  </a:schemeClr>
                </a:solidFill>
              </a:rPr>
              <a:t> </a:t>
            </a:r>
            <a:r>
              <a:rPr lang="en-ID" sz="1400" dirty="0" err="1">
                <a:solidFill>
                  <a:schemeClr val="tx1">
                    <a:lumMod val="50000"/>
                    <a:lumOff val="50000"/>
                  </a:schemeClr>
                </a:solidFill>
              </a:rPr>
              <a:t>omnissi</a:t>
            </a:r>
            <a:r>
              <a:rPr lang="en-ID" sz="1400" dirty="0">
                <a:solidFill>
                  <a:schemeClr val="tx1">
                    <a:lumMod val="50000"/>
                    <a:lumOff val="50000"/>
                  </a:schemeClr>
                </a:solidFill>
              </a:rPr>
              <a:t> </a:t>
            </a:r>
            <a:r>
              <a:rPr lang="en-ID" sz="1400" dirty="0" err="1">
                <a:solidFill>
                  <a:schemeClr val="tx1">
                    <a:lumMod val="50000"/>
                    <a:lumOff val="50000"/>
                  </a:schemeClr>
                </a:solidFill>
              </a:rPr>
              <a:t>optionsequi</a:t>
            </a:r>
            <a:r>
              <a:rPr lang="en-ID" sz="1400" dirty="0">
                <a:solidFill>
                  <a:schemeClr val="tx1">
                    <a:lumMod val="50000"/>
                    <a:lumOff val="50000"/>
                  </a:schemeClr>
                </a:solidFill>
              </a:rPr>
              <a:t> </a:t>
            </a:r>
            <a:r>
              <a:rPr lang="en-ID" sz="1400" dirty="0" err="1">
                <a:solidFill>
                  <a:schemeClr val="tx1">
                    <a:lumMod val="50000"/>
                    <a:lumOff val="50000"/>
                  </a:schemeClr>
                </a:solidFill>
              </a:rPr>
              <a:t>tota</a:t>
            </a:r>
            <a:r>
              <a:rPr lang="en-ID" sz="1400" dirty="0">
                <a:solidFill>
                  <a:schemeClr val="tx1">
                    <a:lumMod val="50000"/>
                    <a:lumOff val="50000"/>
                  </a:schemeClr>
                </a:solidFill>
              </a:rPr>
              <a:t> </a:t>
            </a:r>
            <a:r>
              <a:rPr lang="en-ID" sz="1400" dirty="0" err="1">
                <a:solidFill>
                  <a:schemeClr val="tx1">
                    <a:lumMod val="50000"/>
                    <a:lumOff val="50000"/>
                  </a:schemeClr>
                </a:solidFill>
              </a:rPr>
              <a:t>comnihitium</a:t>
            </a:r>
            <a:r>
              <a:rPr lang="en-ID" sz="1400" dirty="0">
                <a:solidFill>
                  <a:schemeClr val="tx1">
                    <a:lumMod val="50000"/>
                    <a:lumOff val="50000"/>
                  </a:schemeClr>
                </a:solidFill>
              </a:rPr>
              <a:t> </a:t>
            </a:r>
            <a:r>
              <a:rPr lang="en-ID" sz="1400" dirty="0" err="1">
                <a:solidFill>
                  <a:schemeClr val="tx1">
                    <a:lumMod val="50000"/>
                    <a:lumOff val="50000"/>
                  </a:schemeClr>
                </a:solidFill>
              </a:rPr>
              <a:t>quatusdae</a:t>
            </a:r>
            <a:r>
              <a:rPr lang="en-ID" sz="1400" dirty="0">
                <a:solidFill>
                  <a:schemeClr val="tx1">
                    <a:lumMod val="50000"/>
                    <a:lumOff val="50000"/>
                  </a:schemeClr>
                </a:solidFill>
              </a:rPr>
              <a:t> </a:t>
            </a:r>
            <a:r>
              <a:rPr lang="en-ID" sz="1400" dirty="0" err="1">
                <a:solidFill>
                  <a:schemeClr val="tx1">
                    <a:lumMod val="50000"/>
                    <a:lumOff val="50000"/>
                  </a:schemeClr>
                </a:solidFill>
              </a:rPr>
              <a:t>sam</a:t>
            </a:r>
            <a:r>
              <a:rPr lang="en-ID" sz="1400" dirty="0">
                <a:solidFill>
                  <a:schemeClr val="tx1">
                    <a:lumMod val="50000"/>
                    <a:lumOff val="50000"/>
                  </a:schemeClr>
                </a:solidFill>
              </a:rPr>
              <a:t>, </a:t>
            </a:r>
            <a:r>
              <a:rPr lang="en-ID" sz="1400" i="1" dirty="0">
                <a:solidFill>
                  <a:schemeClr val="accent1"/>
                </a:solidFill>
              </a:rPr>
              <a:t>bring your topic to the next level</a:t>
            </a:r>
            <a:r>
              <a:rPr lang="en-ID" sz="1400" dirty="0">
                <a:solidFill>
                  <a:schemeClr val="tx1">
                    <a:lumMod val="50000"/>
                    <a:lumOff val="50000"/>
                  </a:schemeClr>
                </a:solidFill>
              </a:rPr>
              <a:t> </a:t>
            </a:r>
            <a:r>
              <a:rPr lang="en-ID" sz="1400" dirty="0" err="1">
                <a:solidFill>
                  <a:schemeClr val="tx1">
                    <a:lumMod val="50000"/>
                    <a:lumOff val="50000"/>
                  </a:schemeClr>
                </a:solidFill>
              </a:rPr>
              <a:t>utreum</a:t>
            </a:r>
            <a:r>
              <a:rPr lang="en-ID" sz="1400" dirty="0">
                <a:solidFill>
                  <a:schemeClr val="tx1">
                    <a:lumMod val="50000"/>
                    <a:lumOff val="50000"/>
                  </a:schemeClr>
                </a:solidFill>
              </a:rPr>
              <a:t> </a:t>
            </a:r>
            <a:r>
              <a:rPr lang="en-ID" sz="1400" dirty="0" err="1">
                <a:solidFill>
                  <a:schemeClr val="tx1">
                    <a:lumMod val="50000"/>
                    <a:lumOff val="50000"/>
                  </a:schemeClr>
                </a:solidFill>
              </a:rPr>
              <a:t>idellabor</a:t>
            </a:r>
            <a:r>
              <a:rPr lang="en-ID" sz="1400" dirty="0">
                <a:solidFill>
                  <a:schemeClr val="tx1">
                    <a:lumMod val="50000"/>
                    <a:lumOff val="50000"/>
                  </a:schemeClr>
                </a:solidFill>
              </a:rPr>
              <a:t> </a:t>
            </a:r>
            <a:r>
              <a:rPr lang="en-ID" sz="1400" dirty="0" err="1">
                <a:solidFill>
                  <a:schemeClr val="tx1">
                    <a:lumMod val="50000"/>
                    <a:lumOff val="50000"/>
                  </a:schemeClr>
                </a:solidFill>
              </a:rPr>
              <a:t>sinia</a:t>
            </a:r>
            <a:r>
              <a:rPr lang="en-ID" sz="1400" dirty="0">
                <a:solidFill>
                  <a:schemeClr val="tx1">
                    <a:lumMod val="50000"/>
                    <a:lumOff val="50000"/>
                  </a:schemeClr>
                </a:solidFill>
              </a:rPr>
              <a:t> </a:t>
            </a:r>
            <a:r>
              <a:rPr lang="en-ID" sz="1400" dirty="0" err="1">
                <a:solidFill>
                  <a:schemeClr val="tx1">
                    <a:lumMod val="50000"/>
                    <a:lumOff val="50000"/>
                  </a:schemeClr>
                </a:solidFill>
              </a:rPr>
              <a:t>soluptate</a:t>
            </a:r>
            <a:r>
              <a:rPr lang="en-ID" sz="1400" dirty="0">
                <a:solidFill>
                  <a:schemeClr val="tx1">
                    <a:lumMod val="50000"/>
                    <a:lumOff val="50000"/>
                  </a:schemeClr>
                </a:solidFill>
              </a:rPr>
              <a:t> </a:t>
            </a:r>
            <a:r>
              <a:rPr lang="en-ID" sz="1400" dirty="0" err="1">
                <a:solidFill>
                  <a:schemeClr val="tx1">
                    <a:lumMod val="50000"/>
                    <a:lumOff val="50000"/>
                  </a:schemeClr>
                </a:solidFill>
              </a:rPr>
              <a:t>si</a:t>
            </a:r>
            <a:r>
              <a:rPr lang="en-ID" sz="1400" dirty="0">
                <a:solidFill>
                  <a:schemeClr val="tx1">
                    <a:lumMod val="50000"/>
                    <a:lumOff val="50000"/>
                  </a:schemeClr>
                </a:solidFill>
              </a:rPr>
              <a:t> </a:t>
            </a:r>
            <a:r>
              <a:rPr lang="en-ID" sz="1400" dirty="0" err="1">
                <a:solidFill>
                  <a:schemeClr val="tx1">
                    <a:lumMod val="50000"/>
                    <a:lumOff val="50000"/>
                  </a:schemeClr>
                </a:solidFill>
              </a:rPr>
              <a:t>dolum</a:t>
            </a:r>
            <a:r>
              <a:rPr lang="en-ID" sz="1400" dirty="0">
                <a:solidFill>
                  <a:schemeClr val="tx1">
                    <a:lumMod val="50000"/>
                    <a:lumOff val="50000"/>
                  </a:schemeClr>
                </a:solidFill>
              </a:rPr>
              <a:t> rem </a:t>
            </a:r>
            <a:r>
              <a:rPr lang="en-ID" sz="1400" dirty="0" err="1">
                <a:solidFill>
                  <a:schemeClr val="tx1">
                    <a:lumMod val="50000"/>
                    <a:lumOff val="50000"/>
                  </a:schemeClr>
                </a:solidFill>
              </a:rPr>
              <a:t>exerora</a:t>
            </a:r>
            <a:r>
              <a:rPr lang="en-ID" sz="1400" dirty="0">
                <a:solidFill>
                  <a:schemeClr val="tx1">
                    <a:lumMod val="50000"/>
                    <a:lumOff val="50000"/>
                  </a:schemeClr>
                </a:solidFill>
              </a:rPr>
              <a:t> </a:t>
            </a:r>
            <a:r>
              <a:rPr lang="en-ID" sz="1400" dirty="0" err="1">
                <a:solidFill>
                  <a:schemeClr val="tx1">
                    <a:lumMod val="50000"/>
                    <a:lumOff val="50000"/>
                  </a:schemeClr>
                </a:solidFill>
              </a:rPr>
              <a:t>ersped</a:t>
            </a:r>
            <a:r>
              <a:rPr lang="en-ID" sz="1400" dirty="0">
                <a:solidFill>
                  <a:schemeClr val="tx1">
                    <a:lumMod val="50000"/>
                    <a:lumOff val="50000"/>
                  </a:schemeClr>
                </a:solidFill>
              </a:rPr>
              <a:t> qui </a:t>
            </a:r>
            <a:r>
              <a:rPr lang="en-ID" sz="1400" dirty="0" err="1">
                <a:solidFill>
                  <a:schemeClr val="tx1">
                    <a:lumMod val="50000"/>
                    <a:lumOff val="50000"/>
                  </a:schemeClr>
                </a:solidFill>
              </a:rPr>
              <a:t>quatusdae</a:t>
            </a:r>
            <a:r>
              <a:rPr lang="en-ID" sz="1400" dirty="0">
                <a:solidFill>
                  <a:schemeClr val="tx1">
                    <a:lumMod val="50000"/>
                    <a:lumOff val="50000"/>
                  </a:schemeClr>
                </a:solidFill>
              </a:rPr>
              <a:t> </a:t>
            </a:r>
            <a:r>
              <a:rPr lang="en-ID" sz="1400" dirty="0" err="1">
                <a:solidFill>
                  <a:schemeClr val="tx1">
                    <a:lumMod val="50000"/>
                    <a:lumOff val="50000"/>
                  </a:schemeClr>
                </a:solidFill>
              </a:rPr>
              <a:t>sam</a:t>
            </a:r>
            <a:r>
              <a:rPr lang="en-ID" sz="1400" dirty="0">
                <a:solidFill>
                  <a:schemeClr val="tx1">
                    <a:lumMod val="50000"/>
                    <a:lumOff val="50000"/>
                  </a:schemeClr>
                </a:solidFill>
              </a:rPr>
              <a:t>, </a:t>
            </a:r>
            <a:r>
              <a:rPr lang="en-ID" sz="1400" dirty="0" err="1">
                <a:solidFill>
                  <a:schemeClr val="tx1">
                    <a:lumMod val="50000"/>
                    <a:lumOff val="50000"/>
                  </a:schemeClr>
                </a:solidFill>
              </a:rPr>
              <a:t>sincilicit</a:t>
            </a:r>
            <a:r>
              <a:rPr lang="en-ID" sz="1400" dirty="0">
                <a:solidFill>
                  <a:schemeClr val="tx1">
                    <a:lumMod val="50000"/>
                    <a:lumOff val="50000"/>
                  </a:schemeClr>
                </a:solidFill>
              </a:rPr>
              <a:t> </a:t>
            </a:r>
            <a:r>
              <a:rPr lang="en-ID" sz="1400" dirty="0" err="1">
                <a:solidFill>
                  <a:schemeClr val="tx1">
                    <a:lumMod val="50000"/>
                    <a:lumOff val="50000"/>
                  </a:schemeClr>
                </a:solidFill>
              </a:rPr>
              <a:t>ut</a:t>
            </a:r>
            <a:r>
              <a:rPr lang="en-ID" sz="1400" dirty="0">
                <a:solidFill>
                  <a:schemeClr val="tx1">
                    <a:lumMod val="50000"/>
                    <a:lumOff val="50000"/>
                  </a:schemeClr>
                </a:solidFill>
              </a:rPr>
              <a:t> </a:t>
            </a:r>
            <a:r>
              <a:rPr lang="en-ID" sz="1400" dirty="0" err="1">
                <a:solidFill>
                  <a:schemeClr val="tx1">
                    <a:lumMod val="50000"/>
                    <a:lumOff val="50000"/>
                  </a:schemeClr>
                </a:solidFill>
              </a:rPr>
              <a:t>idellabor</a:t>
            </a:r>
            <a:r>
              <a:rPr lang="en-ID" sz="1400" dirty="0">
                <a:solidFill>
                  <a:schemeClr val="tx1">
                    <a:lumMod val="50000"/>
                    <a:lumOff val="50000"/>
                  </a:schemeClr>
                </a:solidFill>
              </a:rPr>
              <a:t> </a:t>
            </a:r>
            <a:r>
              <a:rPr lang="en-ID" sz="1400" dirty="0" err="1">
                <a:solidFill>
                  <a:schemeClr val="tx1">
                    <a:lumMod val="50000"/>
                    <a:lumOff val="50000"/>
                  </a:schemeClr>
                </a:solidFill>
              </a:rPr>
              <a:t>sinia</a:t>
            </a:r>
            <a:r>
              <a:rPr lang="en-ID" sz="1400" dirty="0">
                <a:solidFill>
                  <a:schemeClr val="tx1">
                    <a:lumMod val="50000"/>
                    <a:lumOff val="50000"/>
                  </a:schemeClr>
                </a:solidFill>
              </a:rPr>
              <a:t> </a:t>
            </a:r>
            <a:r>
              <a:rPr lang="en-ID" sz="1400" dirty="0" err="1">
                <a:solidFill>
                  <a:schemeClr val="tx1">
                    <a:lumMod val="50000"/>
                    <a:lumOff val="50000"/>
                  </a:schemeClr>
                </a:solidFill>
              </a:rPr>
              <a:t>soluptate</a:t>
            </a:r>
            <a:r>
              <a:rPr lang="en-ID" sz="1400" dirty="0">
                <a:solidFill>
                  <a:schemeClr val="tx1">
                    <a:lumMod val="50000"/>
                    <a:lumOff val="50000"/>
                  </a:schemeClr>
                </a:solidFill>
              </a:rPr>
              <a:t> </a:t>
            </a:r>
            <a:r>
              <a:rPr lang="en-ID" sz="1400" dirty="0" err="1">
                <a:solidFill>
                  <a:schemeClr val="tx1">
                    <a:lumMod val="50000"/>
                    <a:lumOff val="50000"/>
                  </a:schemeClr>
                </a:solidFill>
              </a:rPr>
              <a:t>si</a:t>
            </a:r>
            <a:r>
              <a:rPr lang="en-ID" sz="1400" dirty="0">
                <a:solidFill>
                  <a:schemeClr val="tx1">
                    <a:lumMod val="50000"/>
                    <a:lumOff val="50000"/>
                  </a:schemeClr>
                </a:solidFill>
              </a:rPr>
              <a:t> </a:t>
            </a:r>
            <a:r>
              <a:rPr lang="en-ID" sz="1400" dirty="0" err="1">
                <a:solidFill>
                  <a:schemeClr val="tx1">
                    <a:lumMod val="50000"/>
                    <a:lumOff val="50000"/>
                  </a:schemeClr>
                </a:solidFill>
              </a:rPr>
              <a:t>dolum</a:t>
            </a:r>
            <a:r>
              <a:rPr lang="en-ID" sz="1400" dirty="0">
                <a:solidFill>
                  <a:schemeClr val="tx1">
                    <a:lumMod val="50000"/>
                    <a:lumOff val="50000"/>
                  </a:schemeClr>
                </a:solidFill>
              </a:rPr>
              <a:t> rem </a:t>
            </a:r>
            <a:r>
              <a:rPr lang="en-ID" sz="1400" dirty="0" err="1">
                <a:solidFill>
                  <a:schemeClr val="tx1">
                    <a:lumMod val="50000"/>
                    <a:lumOff val="50000"/>
                  </a:schemeClr>
                </a:solidFill>
              </a:rPr>
              <a:t>exerora</a:t>
            </a:r>
            <a:r>
              <a:rPr lang="en-ID" sz="1400" dirty="0">
                <a:solidFill>
                  <a:schemeClr val="tx1">
                    <a:lumMod val="50000"/>
                    <a:lumOff val="50000"/>
                  </a:schemeClr>
                </a:solidFill>
              </a:rPr>
              <a:t> </a:t>
            </a:r>
            <a:r>
              <a:rPr lang="en-ID" sz="1400" dirty="0" err="1">
                <a:solidFill>
                  <a:schemeClr val="tx1">
                    <a:lumMod val="50000"/>
                    <a:lumOff val="50000"/>
                  </a:schemeClr>
                </a:solidFill>
              </a:rPr>
              <a:t>ersped</a:t>
            </a:r>
            <a:r>
              <a:rPr lang="en-ID" sz="1400" dirty="0">
                <a:solidFill>
                  <a:schemeClr val="tx1">
                    <a:lumMod val="50000"/>
                    <a:lumOff val="50000"/>
                  </a:schemeClr>
                </a:solidFill>
              </a:rPr>
              <a:t>.</a:t>
            </a:r>
          </a:p>
        </p:txBody>
      </p:sp>
      <p:pic>
        <p:nvPicPr>
          <p:cNvPr id="4" name="Grafik 3">
            <a:extLst>
              <a:ext uri="{FF2B5EF4-FFF2-40B4-BE49-F238E27FC236}">
                <a16:creationId xmlns:a16="http://schemas.microsoft.com/office/drawing/2014/main" id="{3F757C55-1C05-E040-AA30-5A721D6E4FA7}"/>
              </a:ext>
            </a:extLst>
          </p:cNvPr>
          <p:cNvPicPr>
            <a:picLocks noChangeAspect="1"/>
          </p:cNvPicPr>
          <p:nvPr/>
        </p:nvPicPr>
        <p:blipFill>
          <a:blip r:embed="rId3">
            <a:alphaModFix amt="49000"/>
            <a:extLst>
              <a:ext uri="{28A0092B-C50C-407E-A947-70E740481C1C}">
                <a14:useLocalDpi xmlns:a14="http://schemas.microsoft.com/office/drawing/2010/main" val="0"/>
              </a:ext>
            </a:extLst>
          </a:blip>
          <a:stretch>
            <a:fillRect/>
          </a:stretch>
        </p:blipFill>
        <p:spPr>
          <a:xfrm>
            <a:off x="1054096" y="3739503"/>
            <a:ext cx="1061423" cy="1326779"/>
          </a:xfrm>
          <a:prstGeom prst="rect">
            <a:avLst/>
          </a:prstGeom>
        </p:spPr>
      </p:pic>
      <p:sp>
        <p:nvSpPr>
          <p:cNvPr id="14" name="TextBox 823">
            <a:extLst>
              <a:ext uri="{FF2B5EF4-FFF2-40B4-BE49-F238E27FC236}">
                <a16:creationId xmlns:a16="http://schemas.microsoft.com/office/drawing/2014/main" id="{FA582DA5-4A8E-8944-8704-F8376AB4A424}"/>
              </a:ext>
            </a:extLst>
          </p:cNvPr>
          <p:cNvSpPr txBox="1"/>
          <p:nvPr/>
        </p:nvSpPr>
        <p:spPr>
          <a:xfrm>
            <a:off x="979535" y="587093"/>
            <a:ext cx="3995837" cy="523220"/>
          </a:xfrm>
          <a:prstGeom prst="rect">
            <a:avLst/>
          </a:prstGeom>
          <a:noFill/>
        </p:spPr>
        <p:txBody>
          <a:bodyPr wrap="none" rtlCol="0">
            <a:spAutoFit/>
          </a:bodyPr>
          <a:lstStyle/>
          <a:p>
            <a:r>
              <a:rPr lang="en-ID" sz="2800" dirty="0" err="1">
                <a:solidFill>
                  <a:schemeClr val="tx1">
                    <a:lumMod val="65000"/>
                    <a:lumOff val="35000"/>
                  </a:schemeClr>
                </a:solidFill>
                <a:latin typeface="+mj-lt"/>
              </a:rPr>
              <a:t>Hier</a:t>
            </a:r>
            <a:r>
              <a:rPr lang="en-ID" sz="2800" dirty="0">
                <a:solidFill>
                  <a:schemeClr val="tx1">
                    <a:lumMod val="65000"/>
                    <a:lumOff val="35000"/>
                  </a:schemeClr>
                </a:solidFill>
                <a:latin typeface="+mj-lt"/>
              </a:rPr>
              <a:t> </a:t>
            </a:r>
            <a:r>
              <a:rPr lang="en-ID" sz="2800" dirty="0" err="1">
                <a:solidFill>
                  <a:schemeClr val="tx1">
                    <a:lumMod val="65000"/>
                    <a:lumOff val="35000"/>
                  </a:schemeClr>
                </a:solidFill>
                <a:latin typeface="+mj-lt"/>
              </a:rPr>
              <a:t>steht</a:t>
            </a:r>
            <a:r>
              <a:rPr lang="en-ID" sz="2800" dirty="0">
                <a:solidFill>
                  <a:schemeClr val="tx1">
                    <a:lumMod val="65000"/>
                    <a:lumOff val="35000"/>
                  </a:schemeClr>
                </a:solidFill>
                <a:latin typeface="+mj-lt"/>
              </a:rPr>
              <a:t> </a:t>
            </a:r>
            <a:r>
              <a:rPr lang="en-ID" sz="2800" dirty="0" err="1">
                <a:solidFill>
                  <a:schemeClr val="tx1">
                    <a:lumMod val="65000"/>
                    <a:lumOff val="35000"/>
                  </a:schemeClr>
                </a:solidFill>
                <a:latin typeface="+mj-lt"/>
              </a:rPr>
              <a:t>eine</a:t>
            </a:r>
            <a:r>
              <a:rPr lang="en-ID" sz="2800" dirty="0">
                <a:solidFill>
                  <a:schemeClr val="tx1">
                    <a:lumMod val="65000"/>
                    <a:lumOff val="35000"/>
                  </a:schemeClr>
                </a:solidFill>
                <a:latin typeface="+mj-lt"/>
              </a:rPr>
              <a:t> </a:t>
            </a:r>
            <a:r>
              <a:rPr lang="en-ID" sz="2800" dirty="0" err="1">
                <a:solidFill>
                  <a:schemeClr val="tx1">
                    <a:lumMod val="65000"/>
                    <a:lumOff val="35000"/>
                  </a:schemeClr>
                </a:solidFill>
                <a:latin typeface="+mj-lt"/>
              </a:rPr>
              <a:t>Überschrift</a:t>
            </a:r>
            <a:endParaRPr lang="en-ID" sz="2800" dirty="0">
              <a:solidFill>
                <a:schemeClr val="tx1">
                  <a:lumMod val="65000"/>
                  <a:lumOff val="35000"/>
                </a:schemeClr>
              </a:solidFill>
              <a:latin typeface="+mj-lt"/>
            </a:endParaRPr>
          </a:p>
        </p:txBody>
      </p:sp>
      <p:sp>
        <p:nvSpPr>
          <p:cNvPr id="15" name="TextBox 6">
            <a:extLst>
              <a:ext uri="{FF2B5EF4-FFF2-40B4-BE49-F238E27FC236}">
                <a16:creationId xmlns:a16="http://schemas.microsoft.com/office/drawing/2014/main" id="{8A308110-877F-1749-9D08-A54B31E6D217}"/>
              </a:ext>
            </a:extLst>
          </p:cNvPr>
          <p:cNvSpPr txBox="1"/>
          <p:nvPr/>
        </p:nvSpPr>
        <p:spPr>
          <a:xfrm>
            <a:off x="959697" y="1110313"/>
            <a:ext cx="6106543" cy="276999"/>
          </a:xfrm>
          <a:prstGeom prst="rect">
            <a:avLst/>
          </a:prstGeom>
          <a:noFill/>
        </p:spPr>
        <p:txBody>
          <a:bodyPr wrap="none" rtlCol="0">
            <a:spAutoFit/>
          </a:bodyPr>
          <a:lstStyle/>
          <a:p>
            <a:pPr algn="ctr"/>
            <a:r>
              <a:rPr lang="id-ID" sz="1200" dirty="0" err="1">
                <a:solidFill>
                  <a:schemeClr val="bg1">
                    <a:lumMod val="65000"/>
                  </a:schemeClr>
                </a:solidFill>
              </a:rPr>
              <a:t>Und</a:t>
            </a:r>
            <a:r>
              <a:rPr lang="id-ID" sz="1200" dirty="0">
                <a:solidFill>
                  <a:schemeClr val="bg1">
                    <a:lumMod val="65000"/>
                  </a:schemeClr>
                </a:solidFill>
              </a:rPr>
              <a:t> </a:t>
            </a:r>
            <a:r>
              <a:rPr lang="id-ID" sz="1200" dirty="0" err="1">
                <a:solidFill>
                  <a:schemeClr val="bg1">
                    <a:lumMod val="65000"/>
                  </a:schemeClr>
                </a:solidFill>
              </a:rPr>
              <a:t>hier</a:t>
            </a:r>
            <a:r>
              <a:rPr lang="id-ID" sz="1200" dirty="0">
                <a:solidFill>
                  <a:schemeClr val="bg1">
                    <a:lumMod val="65000"/>
                  </a:schemeClr>
                </a:solidFill>
              </a:rPr>
              <a:t> </a:t>
            </a:r>
            <a:r>
              <a:rPr lang="id-ID" sz="1200" dirty="0" err="1">
                <a:solidFill>
                  <a:schemeClr val="bg1">
                    <a:lumMod val="65000"/>
                  </a:schemeClr>
                </a:solidFill>
              </a:rPr>
              <a:t>steht</a:t>
            </a:r>
            <a:r>
              <a:rPr lang="id-ID" sz="1200" dirty="0">
                <a:solidFill>
                  <a:schemeClr val="bg1">
                    <a:lumMod val="65000"/>
                  </a:schemeClr>
                </a:solidFill>
              </a:rPr>
              <a:t> zum </a:t>
            </a:r>
            <a:r>
              <a:rPr lang="id-ID" sz="1200" dirty="0" err="1">
                <a:solidFill>
                  <a:schemeClr val="bg1">
                    <a:lumMod val="65000"/>
                  </a:schemeClr>
                </a:solidFill>
              </a:rPr>
              <a:t>Beispiel</a:t>
            </a:r>
            <a:r>
              <a:rPr lang="id-ID" sz="1200" dirty="0">
                <a:solidFill>
                  <a:schemeClr val="bg1">
                    <a:lumMod val="65000"/>
                  </a:schemeClr>
                </a:solidFill>
              </a:rPr>
              <a:t> </a:t>
            </a:r>
            <a:r>
              <a:rPr lang="id-ID" sz="1200" dirty="0" err="1">
                <a:solidFill>
                  <a:schemeClr val="bg1">
                    <a:lumMod val="65000"/>
                  </a:schemeClr>
                </a:solidFill>
              </a:rPr>
              <a:t>eine</a:t>
            </a:r>
            <a:r>
              <a:rPr lang="id-ID" sz="1200" dirty="0">
                <a:solidFill>
                  <a:schemeClr val="bg1">
                    <a:lumMod val="65000"/>
                  </a:schemeClr>
                </a:solidFill>
              </a:rPr>
              <a:t> </a:t>
            </a:r>
            <a:r>
              <a:rPr lang="id-ID" sz="1200" dirty="0" err="1">
                <a:solidFill>
                  <a:schemeClr val="bg1">
                    <a:lumMod val="65000"/>
                  </a:schemeClr>
                </a:solidFill>
              </a:rPr>
              <a:t>längere</a:t>
            </a:r>
            <a:r>
              <a:rPr lang="id-ID" sz="1200" dirty="0">
                <a:solidFill>
                  <a:schemeClr val="bg1">
                    <a:lumMod val="65000"/>
                  </a:schemeClr>
                </a:solidFill>
              </a:rPr>
              <a:t> </a:t>
            </a:r>
            <a:r>
              <a:rPr lang="id-ID" sz="1200" dirty="0" err="1">
                <a:solidFill>
                  <a:schemeClr val="bg1">
                    <a:lumMod val="65000"/>
                  </a:schemeClr>
                </a:solidFill>
              </a:rPr>
              <a:t>Anmerkung</a:t>
            </a:r>
            <a:r>
              <a:rPr lang="id-ID" sz="1200" dirty="0">
                <a:solidFill>
                  <a:schemeClr val="bg1">
                    <a:lumMod val="65000"/>
                  </a:schemeClr>
                </a:solidFill>
              </a:rPr>
              <a:t> </a:t>
            </a:r>
            <a:r>
              <a:rPr lang="id-ID" sz="1200" dirty="0" err="1">
                <a:solidFill>
                  <a:schemeClr val="bg1">
                    <a:lumMod val="65000"/>
                  </a:schemeClr>
                </a:solidFill>
              </a:rPr>
              <a:t>und</a:t>
            </a:r>
            <a:r>
              <a:rPr lang="id-ID" sz="1200" dirty="0">
                <a:solidFill>
                  <a:schemeClr val="bg1">
                    <a:lumMod val="65000"/>
                  </a:schemeClr>
                </a:solidFill>
              </a:rPr>
              <a:t> </a:t>
            </a:r>
            <a:r>
              <a:rPr lang="id-ID" sz="1200" dirty="0" err="1">
                <a:solidFill>
                  <a:schemeClr val="bg1">
                    <a:lumMod val="65000"/>
                  </a:schemeClr>
                </a:solidFill>
              </a:rPr>
              <a:t>dazu</a:t>
            </a:r>
            <a:r>
              <a:rPr lang="id-ID" sz="1200" dirty="0">
                <a:solidFill>
                  <a:schemeClr val="bg1">
                    <a:lumMod val="65000"/>
                  </a:schemeClr>
                </a:solidFill>
              </a:rPr>
              <a:t> </a:t>
            </a:r>
            <a:r>
              <a:rPr lang="id-ID" sz="1200" dirty="0" err="1">
                <a:solidFill>
                  <a:schemeClr val="bg1">
                    <a:lumMod val="65000"/>
                  </a:schemeClr>
                </a:solidFill>
              </a:rPr>
              <a:t>mit</a:t>
            </a:r>
            <a:r>
              <a:rPr lang="id-ID" sz="1200" dirty="0">
                <a:solidFill>
                  <a:schemeClr val="bg1">
                    <a:lumMod val="65000"/>
                  </a:schemeClr>
                </a:solidFill>
              </a:rPr>
              <a:t> </a:t>
            </a:r>
            <a:r>
              <a:rPr lang="id-ID" sz="1200" dirty="0" err="1">
                <a:solidFill>
                  <a:schemeClr val="bg1">
                    <a:lumMod val="65000"/>
                  </a:schemeClr>
                </a:solidFill>
              </a:rPr>
              <a:t>einer</a:t>
            </a:r>
            <a:r>
              <a:rPr lang="id-ID" sz="1200" dirty="0">
                <a:solidFill>
                  <a:schemeClr val="bg1">
                    <a:lumMod val="65000"/>
                  </a:schemeClr>
                </a:solidFill>
              </a:rPr>
              <a:t> </a:t>
            </a:r>
            <a:r>
              <a:rPr lang="id-ID" sz="1200" dirty="0" err="1">
                <a:solidFill>
                  <a:schemeClr val="bg1">
                    <a:lumMod val="65000"/>
                  </a:schemeClr>
                </a:solidFill>
              </a:rPr>
              <a:t>wichtigen</a:t>
            </a:r>
            <a:r>
              <a:rPr lang="id-ID" sz="1200" dirty="0">
                <a:solidFill>
                  <a:schemeClr val="bg1">
                    <a:lumMod val="65000"/>
                  </a:schemeClr>
                </a:solidFill>
              </a:rPr>
              <a:t> </a:t>
            </a:r>
            <a:r>
              <a:rPr lang="id-ID" sz="1200" b="1" dirty="0" err="1">
                <a:solidFill>
                  <a:schemeClr val="accent1"/>
                </a:solidFill>
              </a:rPr>
              <a:t>Information</a:t>
            </a:r>
            <a:endParaRPr lang="en-US" sz="1200" b="1" dirty="0">
              <a:solidFill>
                <a:schemeClr val="bg1">
                  <a:lumMod val="65000"/>
                </a:schemeClr>
              </a:solidFill>
            </a:endParaRPr>
          </a:p>
        </p:txBody>
      </p:sp>
    </p:spTree>
    <p:extLst>
      <p:ext uri="{BB962C8B-B14F-4D97-AF65-F5344CB8AC3E}">
        <p14:creationId xmlns:p14="http://schemas.microsoft.com/office/powerpoint/2010/main" val="15283744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p:cNvSpPr txBox="1"/>
          <p:nvPr/>
        </p:nvSpPr>
        <p:spPr>
          <a:xfrm>
            <a:off x="5292766" y="587093"/>
            <a:ext cx="1606530" cy="523220"/>
          </a:xfrm>
          <a:prstGeom prst="rect">
            <a:avLst/>
          </a:prstGeom>
          <a:noFill/>
        </p:spPr>
        <p:txBody>
          <a:bodyPr wrap="none" rtlCol="0">
            <a:spAutoFit/>
          </a:bodyPr>
          <a:lstStyle/>
          <a:p>
            <a:pPr algn="ctr"/>
            <a:r>
              <a:rPr lang="en-ID" sz="2800" dirty="0">
                <a:solidFill>
                  <a:schemeClr val="tx1">
                    <a:lumMod val="65000"/>
                    <a:lumOff val="35000"/>
                  </a:schemeClr>
                </a:solidFill>
                <a:latin typeface="+mj-lt"/>
              </a:rPr>
              <a:t>Ring Buch</a:t>
            </a:r>
          </a:p>
        </p:txBody>
      </p:sp>
      <p:sp>
        <p:nvSpPr>
          <p:cNvPr id="67" name="TextBox 66"/>
          <p:cNvSpPr txBox="1"/>
          <p:nvPr/>
        </p:nvSpPr>
        <p:spPr>
          <a:xfrm>
            <a:off x="3292732" y="1110313"/>
            <a:ext cx="5606535" cy="276999"/>
          </a:xfrm>
          <a:prstGeom prst="rect">
            <a:avLst/>
          </a:prstGeom>
          <a:noFill/>
        </p:spPr>
        <p:txBody>
          <a:bodyPr wrap="none" rtlCol="0">
            <a:spAutoFit/>
          </a:bodyPr>
          <a:lstStyle/>
          <a:p>
            <a:pPr algn="ctr"/>
            <a:r>
              <a:rPr lang="id-ID" sz="1200" dirty="0" err="1">
                <a:solidFill>
                  <a:schemeClr val="bg1">
                    <a:lumMod val="65000"/>
                  </a:schemeClr>
                </a:solidFill>
              </a:rPr>
              <a:t>Und</a:t>
            </a:r>
            <a:r>
              <a:rPr lang="id-ID" sz="1200" dirty="0">
                <a:solidFill>
                  <a:schemeClr val="bg1">
                    <a:lumMod val="65000"/>
                  </a:schemeClr>
                </a:solidFill>
              </a:rPr>
              <a:t> </a:t>
            </a:r>
            <a:r>
              <a:rPr lang="id-ID" sz="1200" dirty="0" err="1">
                <a:solidFill>
                  <a:schemeClr val="bg1">
                    <a:lumMod val="65000"/>
                  </a:schemeClr>
                </a:solidFill>
              </a:rPr>
              <a:t>hier</a:t>
            </a:r>
            <a:r>
              <a:rPr lang="id-ID" sz="1200" dirty="0">
                <a:solidFill>
                  <a:schemeClr val="bg1">
                    <a:lumMod val="65000"/>
                  </a:schemeClr>
                </a:solidFill>
              </a:rPr>
              <a:t> </a:t>
            </a:r>
            <a:r>
              <a:rPr lang="id-ID" sz="1200" dirty="0" err="1">
                <a:solidFill>
                  <a:schemeClr val="bg1">
                    <a:lumMod val="65000"/>
                  </a:schemeClr>
                </a:solidFill>
              </a:rPr>
              <a:t>steht</a:t>
            </a:r>
            <a:r>
              <a:rPr lang="id-ID" sz="1200" dirty="0">
                <a:solidFill>
                  <a:schemeClr val="bg1">
                    <a:lumMod val="65000"/>
                  </a:schemeClr>
                </a:solidFill>
              </a:rPr>
              <a:t> zum </a:t>
            </a:r>
            <a:r>
              <a:rPr lang="id-ID" sz="1200" dirty="0" err="1">
                <a:solidFill>
                  <a:schemeClr val="bg1">
                    <a:lumMod val="65000"/>
                  </a:schemeClr>
                </a:solidFill>
              </a:rPr>
              <a:t>Beispiel</a:t>
            </a:r>
            <a:r>
              <a:rPr lang="id-ID" sz="1200" dirty="0">
                <a:solidFill>
                  <a:schemeClr val="bg1">
                    <a:lumMod val="65000"/>
                  </a:schemeClr>
                </a:solidFill>
              </a:rPr>
              <a:t> </a:t>
            </a:r>
            <a:r>
              <a:rPr lang="id-ID" sz="1200" dirty="0" err="1">
                <a:solidFill>
                  <a:schemeClr val="bg1">
                    <a:lumMod val="65000"/>
                  </a:schemeClr>
                </a:solidFill>
              </a:rPr>
              <a:t>eine</a:t>
            </a:r>
            <a:r>
              <a:rPr lang="id-ID" sz="1200" dirty="0">
                <a:solidFill>
                  <a:schemeClr val="bg1">
                    <a:lumMod val="65000"/>
                  </a:schemeClr>
                </a:solidFill>
              </a:rPr>
              <a:t> </a:t>
            </a:r>
            <a:r>
              <a:rPr lang="id-ID" sz="1200" dirty="0" err="1">
                <a:solidFill>
                  <a:schemeClr val="bg1">
                    <a:lumMod val="65000"/>
                  </a:schemeClr>
                </a:solidFill>
              </a:rPr>
              <a:t>Anmerkung</a:t>
            </a:r>
            <a:r>
              <a:rPr lang="id-ID" sz="1200" dirty="0">
                <a:solidFill>
                  <a:schemeClr val="bg1">
                    <a:lumMod val="65000"/>
                  </a:schemeClr>
                </a:solidFill>
              </a:rPr>
              <a:t> </a:t>
            </a:r>
            <a:r>
              <a:rPr lang="id-ID" sz="1200" dirty="0" err="1">
                <a:solidFill>
                  <a:schemeClr val="bg1">
                    <a:lumMod val="65000"/>
                  </a:schemeClr>
                </a:solidFill>
              </a:rPr>
              <a:t>und</a:t>
            </a:r>
            <a:r>
              <a:rPr lang="id-ID" sz="1200" dirty="0">
                <a:solidFill>
                  <a:schemeClr val="bg1">
                    <a:lumMod val="65000"/>
                  </a:schemeClr>
                </a:solidFill>
              </a:rPr>
              <a:t> </a:t>
            </a:r>
            <a:r>
              <a:rPr lang="id-ID" sz="1200" dirty="0" err="1">
                <a:solidFill>
                  <a:schemeClr val="bg1">
                    <a:lumMod val="65000"/>
                  </a:schemeClr>
                </a:solidFill>
              </a:rPr>
              <a:t>dazu</a:t>
            </a:r>
            <a:r>
              <a:rPr lang="id-ID" sz="1200" dirty="0">
                <a:solidFill>
                  <a:schemeClr val="bg1">
                    <a:lumMod val="65000"/>
                  </a:schemeClr>
                </a:solidFill>
              </a:rPr>
              <a:t> </a:t>
            </a:r>
            <a:r>
              <a:rPr lang="id-ID" sz="1200" dirty="0" err="1">
                <a:solidFill>
                  <a:schemeClr val="bg1">
                    <a:lumMod val="65000"/>
                  </a:schemeClr>
                </a:solidFill>
              </a:rPr>
              <a:t>mit</a:t>
            </a:r>
            <a:r>
              <a:rPr lang="id-ID" sz="1200" dirty="0">
                <a:solidFill>
                  <a:schemeClr val="bg1">
                    <a:lumMod val="65000"/>
                  </a:schemeClr>
                </a:solidFill>
              </a:rPr>
              <a:t> </a:t>
            </a:r>
            <a:r>
              <a:rPr lang="id-ID" sz="1200" dirty="0" err="1">
                <a:solidFill>
                  <a:schemeClr val="bg1">
                    <a:lumMod val="65000"/>
                  </a:schemeClr>
                </a:solidFill>
              </a:rPr>
              <a:t>einer</a:t>
            </a:r>
            <a:r>
              <a:rPr lang="id-ID" sz="1200" dirty="0">
                <a:solidFill>
                  <a:schemeClr val="bg1">
                    <a:lumMod val="65000"/>
                  </a:schemeClr>
                </a:solidFill>
              </a:rPr>
              <a:t> </a:t>
            </a:r>
            <a:r>
              <a:rPr lang="id-ID" sz="1200" dirty="0" err="1">
                <a:solidFill>
                  <a:schemeClr val="bg1">
                    <a:lumMod val="65000"/>
                  </a:schemeClr>
                </a:solidFill>
              </a:rPr>
              <a:t>wichtigen</a:t>
            </a:r>
            <a:r>
              <a:rPr lang="id-ID" sz="1200" dirty="0">
                <a:solidFill>
                  <a:schemeClr val="bg1">
                    <a:lumMod val="65000"/>
                  </a:schemeClr>
                </a:solidFill>
              </a:rPr>
              <a:t> </a:t>
            </a:r>
            <a:r>
              <a:rPr lang="id-ID" sz="1200" b="1" dirty="0" err="1">
                <a:solidFill>
                  <a:schemeClr val="accent1"/>
                </a:solidFill>
              </a:rPr>
              <a:t>Information</a:t>
            </a:r>
            <a:endParaRPr lang="en-US" sz="1200" b="1" dirty="0">
              <a:solidFill>
                <a:schemeClr val="bg1">
                  <a:lumMod val="65000"/>
                </a:schemeClr>
              </a:solidFill>
            </a:endParaRPr>
          </a:p>
        </p:txBody>
      </p:sp>
      <p:grpSp>
        <p:nvGrpSpPr>
          <p:cNvPr id="10" name="Group 9"/>
          <p:cNvGrpSpPr/>
          <p:nvPr/>
        </p:nvGrpSpPr>
        <p:grpSpPr>
          <a:xfrm>
            <a:off x="2366368" y="2018023"/>
            <a:ext cx="7461961" cy="4414571"/>
            <a:chOff x="2557457" y="1849849"/>
            <a:chExt cx="7461960" cy="4414571"/>
          </a:xfrm>
          <a:effectLst>
            <a:outerShdw blurRad="152400" dist="63500" dir="5400000" algn="t" rotWithShape="0">
              <a:prstClr val="black">
                <a:alpha val="40000"/>
              </a:prstClr>
            </a:outerShdw>
          </a:effectLst>
        </p:grpSpPr>
        <p:grpSp>
          <p:nvGrpSpPr>
            <p:cNvPr id="11" name="Group 10"/>
            <p:cNvGrpSpPr/>
            <p:nvPr/>
          </p:nvGrpSpPr>
          <p:grpSpPr>
            <a:xfrm>
              <a:off x="2557457" y="1849849"/>
              <a:ext cx="7461960" cy="4414571"/>
              <a:chOff x="515938" y="-3175"/>
              <a:chExt cx="7720012" cy="4567238"/>
            </a:xfrm>
            <a:solidFill>
              <a:schemeClr val="tx2"/>
            </a:solidFill>
          </p:grpSpPr>
          <p:sp>
            <p:nvSpPr>
              <p:cNvPr id="47" name="Freeform 48"/>
              <p:cNvSpPr>
                <a:spLocks/>
              </p:cNvSpPr>
              <p:nvPr/>
            </p:nvSpPr>
            <p:spPr bwMode="auto">
              <a:xfrm>
                <a:off x="515938" y="-3175"/>
                <a:ext cx="3859212" cy="4567238"/>
              </a:xfrm>
              <a:custGeom>
                <a:avLst/>
                <a:gdLst>
                  <a:gd name="T0" fmla="*/ 949 w 1028"/>
                  <a:gd name="T1" fmla="*/ 1209 h 1215"/>
                  <a:gd name="T2" fmla="*/ 49 w 1028"/>
                  <a:gd name="T3" fmla="*/ 1209 h 1215"/>
                  <a:gd name="T4" fmla="*/ 6 w 1028"/>
                  <a:gd name="T5" fmla="*/ 1166 h 1215"/>
                  <a:gd name="T6" fmla="*/ 6 w 1028"/>
                  <a:gd name="T7" fmla="*/ 48 h 1215"/>
                  <a:gd name="T8" fmla="*/ 49 w 1028"/>
                  <a:gd name="T9" fmla="*/ 6 h 1215"/>
                  <a:gd name="T10" fmla="*/ 949 w 1028"/>
                  <a:gd name="T11" fmla="*/ 6 h 1215"/>
                  <a:gd name="T12" fmla="*/ 1028 w 1028"/>
                  <a:gd name="T13" fmla="*/ 6 h 1215"/>
                  <a:gd name="T14" fmla="*/ 1028 w 1028"/>
                  <a:gd name="T15" fmla="*/ 0 h 1215"/>
                  <a:gd name="T16" fmla="*/ 989 w 1028"/>
                  <a:gd name="T17" fmla="*/ 0 h 1215"/>
                  <a:gd name="T18" fmla="*/ 49 w 1028"/>
                  <a:gd name="T19" fmla="*/ 0 h 1215"/>
                  <a:gd name="T20" fmla="*/ 0 w 1028"/>
                  <a:gd name="T21" fmla="*/ 48 h 1215"/>
                  <a:gd name="T22" fmla="*/ 0 w 1028"/>
                  <a:gd name="T23" fmla="*/ 1166 h 1215"/>
                  <a:gd name="T24" fmla="*/ 49 w 1028"/>
                  <a:gd name="T25" fmla="*/ 1215 h 1215"/>
                  <a:gd name="T26" fmla="*/ 989 w 1028"/>
                  <a:gd name="T27" fmla="*/ 1215 h 1215"/>
                  <a:gd name="T28" fmla="*/ 1028 w 1028"/>
                  <a:gd name="T29" fmla="*/ 1215 h 1215"/>
                  <a:gd name="T30" fmla="*/ 1028 w 1028"/>
                  <a:gd name="T31" fmla="*/ 1209 h 1215"/>
                  <a:gd name="T32" fmla="*/ 949 w 1028"/>
                  <a:gd name="T33" fmla="*/ 1209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8" h="1215">
                    <a:moveTo>
                      <a:pt x="949" y="1209"/>
                    </a:moveTo>
                    <a:cubicBezTo>
                      <a:pt x="49" y="1209"/>
                      <a:pt x="49" y="1209"/>
                      <a:pt x="49" y="1209"/>
                    </a:cubicBezTo>
                    <a:cubicBezTo>
                      <a:pt x="26" y="1209"/>
                      <a:pt x="6" y="1190"/>
                      <a:pt x="6" y="1166"/>
                    </a:cubicBezTo>
                    <a:cubicBezTo>
                      <a:pt x="6" y="48"/>
                      <a:pt x="6" y="48"/>
                      <a:pt x="6" y="48"/>
                    </a:cubicBezTo>
                    <a:cubicBezTo>
                      <a:pt x="6" y="25"/>
                      <a:pt x="26" y="6"/>
                      <a:pt x="49" y="6"/>
                    </a:cubicBezTo>
                    <a:cubicBezTo>
                      <a:pt x="949" y="6"/>
                      <a:pt x="949" y="6"/>
                      <a:pt x="949" y="6"/>
                    </a:cubicBezTo>
                    <a:cubicBezTo>
                      <a:pt x="1028" y="6"/>
                      <a:pt x="1028" y="6"/>
                      <a:pt x="1028" y="6"/>
                    </a:cubicBezTo>
                    <a:cubicBezTo>
                      <a:pt x="1028" y="0"/>
                      <a:pt x="1028" y="0"/>
                      <a:pt x="1028" y="0"/>
                    </a:cubicBezTo>
                    <a:cubicBezTo>
                      <a:pt x="1012" y="0"/>
                      <a:pt x="997" y="0"/>
                      <a:pt x="989" y="0"/>
                    </a:cubicBezTo>
                    <a:cubicBezTo>
                      <a:pt x="49" y="0"/>
                      <a:pt x="49" y="0"/>
                      <a:pt x="49" y="0"/>
                    </a:cubicBezTo>
                    <a:cubicBezTo>
                      <a:pt x="22" y="0"/>
                      <a:pt x="0" y="22"/>
                      <a:pt x="0" y="48"/>
                    </a:cubicBezTo>
                    <a:cubicBezTo>
                      <a:pt x="0" y="1166"/>
                      <a:pt x="0" y="1166"/>
                      <a:pt x="0" y="1166"/>
                    </a:cubicBezTo>
                    <a:cubicBezTo>
                      <a:pt x="0" y="1193"/>
                      <a:pt x="22" y="1215"/>
                      <a:pt x="49" y="1215"/>
                    </a:cubicBezTo>
                    <a:cubicBezTo>
                      <a:pt x="989" y="1215"/>
                      <a:pt x="989" y="1215"/>
                      <a:pt x="989" y="1215"/>
                    </a:cubicBezTo>
                    <a:cubicBezTo>
                      <a:pt x="997" y="1215"/>
                      <a:pt x="1012" y="1215"/>
                      <a:pt x="1028" y="1215"/>
                    </a:cubicBezTo>
                    <a:cubicBezTo>
                      <a:pt x="1028" y="1209"/>
                      <a:pt x="1028" y="1209"/>
                      <a:pt x="1028" y="1209"/>
                    </a:cubicBezTo>
                    <a:cubicBezTo>
                      <a:pt x="993" y="1209"/>
                      <a:pt x="958" y="1209"/>
                      <a:pt x="949" y="12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48" name="Freeform 49"/>
              <p:cNvSpPr>
                <a:spLocks/>
              </p:cNvSpPr>
              <p:nvPr/>
            </p:nvSpPr>
            <p:spPr bwMode="auto">
              <a:xfrm>
                <a:off x="4375150" y="-3175"/>
                <a:ext cx="3860800" cy="4567238"/>
              </a:xfrm>
              <a:custGeom>
                <a:avLst/>
                <a:gdLst>
                  <a:gd name="T0" fmla="*/ 979 w 1028"/>
                  <a:gd name="T1" fmla="*/ 1215 h 1215"/>
                  <a:gd name="T2" fmla="*/ 1028 w 1028"/>
                  <a:gd name="T3" fmla="*/ 1166 h 1215"/>
                  <a:gd name="T4" fmla="*/ 1028 w 1028"/>
                  <a:gd name="T5" fmla="*/ 48 h 1215"/>
                  <a:gd name="T6" fmla="*/ 979 w 1028"/>
                  <a:gd name="T7" fmla="*/ 0 h 1215"/>
                  <a:gd name="T8" fmla="*/ 40 w 1028"/>
                  <a:gd name="T9" fmla="*/ 0 h 1215"/>
                  <a:gd name="T10" fmla="*/ 0 w 1028"/>
                  <a:gd name="T11" fmla="*/ 0 h 1215"/>
                  <a:gd name="T12" fmla="*/ 0 w 1028"/>
                  <a:gd name="T13" fmla="*/ 6 h 1215"/>
                  <a:gd name="T14" fmla="*/ 80 w 1028"/>
                  <a:gd name="T15" fmla="*/ 6 h 1215"/>
                  <a:gd name="T16" fmla="*/ 979 w 1028"/>
                  <a:gd name="T17" fmla="*/ 6 h 1215"/>
                  <a:gd name="T18" fmla="*/ 1022 w 1028"/>
                  <a:gd name="T19" fmla="*/ 48 h 1215"/>
                  <a:gd name="T20" fmla="*/ 1022 w 1028"/>
                  <a:gd name="T21" fmla="*/ 1166 h 1215"/>
                  <a:gd name="T22" fmla="*/ 979 w 1028"/>
                  <a:gd name="T23" fmla="*/ 1209 h 1215"/>
                  <a:gd name="T24" fmla="*/ 80 w 1028"/>
                  <a:gd name="T25" fmla="*/ 1209 h 1215"/>
                  <a:gd name="T26" fmla="*/ 0 w 1028"/>
                  <a:gd name="T27" fmla="*/ 1209 h 1215"/>
                  <a:gd name="T28" fmla="*/ 0 w 1028"/>
                  <a:gd name="T29" fmla="*/ 1215 h 1215"/>
                  <a:gd name="T30" fmla="*/ 40 w 1028"/>
                  <a:gd name="T31" fmla="*/ 1215 h 1215"/>
                  <a:gd name="T32" fmla="*/ 979 w 1028"/>
                  <a:gd name="T33"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8" h="1215">
                    <a:moveTo>
                      <a:pt x="979" y="1215"/>
                    </a:moveTo>
                    <a:cubicBezTo>
                      <a:pt x="1006" y="1215"/>
                      <a:pt x="1028" y="1193"/>
                      <a:pt x="1028" y="1166"/>
                    </a:cubicBezTo>
                    <a:cubicBezTo>
                      <a:pt x="1028" y="48"/>
                      <a:pt x="1028" y="48"/>
                      <a:pt x="1028" y="48"/>
                    </a:cubicBezTo>
                    <a:cubicBezTo>
                      <a:pt x="1028" y="22"/>
                      <a:pt x="1006" y="0"/>
                      <a:pt x="979" y="0"/>
                    </a:cubicBezTo>
                    <a:cubicBezTo>
                      <a:pt x="40" y="0"/>
                      <a:pt x="40" y="0"/>
                      <a:pt x="40" y="0"/>
                    </a:cubicBezTo>
                    <a:cubicBezTo>
                      <a:pt x="32" y="0"/>
                      <a:pt x="16" y="0"/>
                      <a:pt x="0" y="0"/>
                    </a:cubicBezTo>
                    <a:cubicBezTo>
                      <a:pt x="0" y="6"/>
                      <a:pt x="0" y="6"/>
                      <a:pt x="0" y="6"/>
                    </a:cubicBezTo>
                    <a:cubicBezTo>
                      <a:pt x="80" y="6"/>
                      <a:pt x="80" y="6"/>
                      <a:pt x="80" y="6"/>
                    </a:cubicBezTo>
                    <a:cubicBezTo>
                      <a:pt x="979" y="6"/>
                      <a:pt x="979" y="6"/>
                      <a:pt x="979" y="6"/>
                    </a:cubicBezTo>
                    <a:cubicBezTo>
                      <a:pt x="1003" y="6"/>
                      <a:pt x="1022" y="25"/>
                      <a:pt x="1022" y="48"/>
                    </a:cubicBezTo>
                    <a:cubicBezTo>
                      <a:pt x="1022" y="1166"/>
                      <a:pt x="1022" y="1166"/>
                      <a:pt x="1022" y="1166"/>
                    </a:cubicBezTo>
                    <a:cubicBezTo>
                      <a:pt x="1022" y="1190"/>
                      <a:pt x="1003" y="1209"/>
                      <a:pt x="979" y="1209"/>
                    </a:cubicBezTo>
                    <a:cubicBezTo>
                      <a:pt x="80" y="1209"/>
                      <a:pt x="80" y="1209"/>
                      <a:pt x="80" y="1209"/>
                    </a:cubicBezTo>
                    <a:cubicBezTo>
                      <a:pt x="71" y="1209"/>
                      <a:pt x="36" y="1209"/>
                      <a:pt x="0" y="1209"/>
                    </a:cubicBezTo>
                    <a:cubicBezTo>
                      <a:pt x="0" y="1215"/>
                      <a:pt x="0" y="1215"/>
                      <a:pt x="0" y="1215"/>
                    </a:cubicBezTo>
                    <a:cubicBezTo>
                      <a:pt x="16" y="1215"/>
                      <a:pt x="32" y="1215"/>
                      <a:pt x="40" y="1215"/>
                    </a:cubicBezTo>
                    <a:lnTo>
                      <a:pt x="979" y="1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grpSp>
        <p:grpSp>
          <p:nvGrpSpPr>
            <p:cNvPr id="12" name="Group 11"/>
            <p:cNvGrpSpPr/>
            <p:nvPr/>
          </p:nvGrpSpPr>
          <p:grpSpPr>
            <a:xfrm>
              <a:off x="2578939" y="1871331"/>
              <a:ext cx="7417461" cy="4370072"/>
              <a:chOff x="538163" y="19050"/>
              <a:chExt cx="7673975" cy="4521200"/>
            </a:xfrm>
            <a:solidFill>
              <a:schemeClr val="tx2">
                <a:lumMod val="60000"/>
                <a:lumOff val="40000"/>
              </a:schemeClr>
            </a:solidFill>
          </p:grpSpPr>
          <p:sp>
            <p:nvSpPr>
              <p:cNvPr id="45" name="Freeform 46"/>
              <p:cNvSpPr>
                <a:spLocks/>
              </p:cNvSpPr>
              <p:nvPr/>
            </p:nvSpPr>
            <p:spPr bwMode="auto">
              <a:xfrm>
                <a:off x="538163" y="19050"/>
                <a:ext cx="3540125" cy="4521200"/>
              </a:xfrm>
              <a:custGeom>
                <a:avLst/>
                <a:gdLst>
                  <a:gd name="T0" fmla="*/ 43 w 943"/>
                  <a:gd name="T1" fmla="*/ 0 h 1203"/>
                  <a:gd name="T2" fmla="*/ 0 w 943"/>
                  <a:gd name="T3" fmla="*/ 42 h 1203"/>
                  <a:gd name="T4" fmla="*/ 0 w 943"/>
                  <a:gd name="T5" fmla="*/ 1160 h 1203"/>
                  <a:gd name="T6" fmla="*/ 43 w 943"/>
                  <a:gd name="T7" fmla="*/ 1203 h 1203"/>
                  <a:gd name="T8" fmla="*/ 943 w 943"/>
                  <a:gd name="T9" fmla="*/ 1203 h 1203"/>
                  <a:gd name="T10" fmla="*/ 943 w 943"/>
                  <a:gd name="T11" fmla="*/ 0 h 1203"/>
                  <a:gd name="T12" fmla="*/ 43 w 943"/>
                  <a:gd name="T13" fmla="*/ 0 h 1203"/>
                </a:gdLst>
                <a:ahLst/>
                <a:cxnLst>
                  <a:cxn ang="0">
                    <a:pos x="T0" y="T1"/>
                  </a:cxn>
                  <a:cxn ang="0">
                    <a:pos x="T2" y="T3"/>
                  </a:cxn>
                  <a:cxn ang="0">
                    <a:pos x="T4" y="T5"/>
                  </a:cxn>
                  <a:cxn ang="0">
                    <a:pos x="T6" y="T7"/>
                  </a:cxn>
                  <a:cxn ang="0">
                    <a:pos x="T8" y="T9"/>
                  </a:cxn>
                  <a:cxn ang="0">
                    <a:pos x="T10" y="T11"/>
                  </a:cxn>
                  <a:cxn ang="0">
                    <a:pos x="T12" y="T13"/>
                  </a:cxn>
                </a:cxnLst>
                <a:rect l="0" t="0" r="r" b="b"/>
                <a:pathLst>
                  <a:path w="943" h="1203">
                    <a:moveTo>
                      <a:pt x="43" y="0"/>
                    </a:moveTo>
                    <a:cubicBezTo>
                      <a:pt x="20" y="0"/>
                      <a:pt x="0" y="19"/>
                      <a:pt x="0" y="42"/>
                    </a:cubicBezTo>
                    <a:cubicBezTo>
                      <a:pt x="0" y="1160"/>
                      <a:pt x="0" y="1160"/>
                      <a:pt x="0" y="1160"/>
                    </a:cubicBezTo>
                    <a:cubicBezTo>
                      <a:pt x="0" y="1184"/>
                      <a:pt x="20" y="1203"/>
                      <a:pt x="43" y="1203"/>
                    </a:cubicBezTo>
                    <a:cubicBezTo>
                      <a:pt x="943" y="1203"/>
                      <a:pt x="943" y="1203"/>
                      <a:pt x="943" y="1203"/>
                    </a:cubicBezTo>
                    <a:cubicBezTo>
                      <a:pt x="943" y="0"/>
                      <a:pt x="943" y="0"/>
                      <a:pt x="943" y="0"/>
                    </a:cubicBezTo>
                    <a:lnTo>
                      <a:pt x="43" y="0"/>
                    </a:ln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46" name="Freeform 47"/>
              <p:cNvSpPr>
                <a:spLocks/>
              </p:cNvSpPr>
              <p:nvPr/>
            </p:nvSpPr>
            <p:spPr bwMode="auto">
              <a:xfrm>
                <a:off x="4675188" y="19050"/>
                <a:ext cx="3536950" cy="4521200"/>
              </a:xfrm>
              <a:custGeom>
                <a:avLst/>
                <a:gdLst>
                  <a:gd name="T0" fmla="*/ 899 w 942"/>
                  <a:gd name="T1" fmla="*/ 1203 h 1203"/>
                  <a:gd name="T2" fmla="*/ 942 w 942"/>
                  <a:gd name="T3" fmla="*/ 1160 h 1203"/>
                  <a:gd name="T4" fmla="*/ 942 w 942"/>
                  <a:gd name="T5" fmla="*/ 42 h 1203"/>
                  <a:gd name="T6" fmla="*/ 899 w 942"/>
                  <a:gd name="T7" fmla="*/ 0 h 1203"/>
                  <a:gd name="T8" fmla="*/ 0 w 942"/>
                  <a:gd name="T9" fmla="*/ 0 h 1203"/>
                  <a:gd name="T10" fmla="*/ 0 w 942"/>
                  <a:gd name="T11" fmla="*/ 1203 h 1203"/>
                  <a:gd name="T12" fmla="*/ 899 w 942"/>
                  <a:gd name="T13" fmla="*/ 1203 h 1203"/>
                </a:gdLst>
                <a:ahLst/>
                <a:cxnLst>
                  <a:cxn ang="0">
                    <a:pos x="T0" y="T1"/>
                  </a:cxn>
                  <a:cxn ang="0">
                    <a:pos x="T2" y="T3"/>
                  </a:cxn>
                  <a:cxn ang="0">
                    <a:pos x="T4" y="T5"/>
                  </a:cxn>
                  <a:cxn ang="0">
                    <a:pos x="T6" y="T7"/>
                  </a:cxn>
                  <a:cxn ang="0">
                    <a:pos x="T8" y="T9"/>
                  </a:cxn>
                  <a:cxn ang="0">
                    <a:pos x="T10" y="T11"/>
                  </a:cxn>
                  <a:cxn ang="0">
                    <a:pos x="T12" y="T13"/>
                  </a:cxn>
                </a:cxnLst>
                <a:rect l="0" t="0" r="r" b="b"/>
                <a:pathLst>
                  <a:path w="942" h="1203">
                    <a:moveTo>
                      <a:pt x="899" y="1203"/>
                    </a:moveTo>
                    <a:cubicBezTo>
                      <a:pt x="923" y="1203"/>
                      <a:pt x="942" y="1184"/>
                      <a:pt x="942" y="1160"/>
                    </a:cubicBezTo>
                    <a:cubicBezTo>
                      <a:pt x="942" y="42"/>
                      <a:pt x="942" y="42"/>
                      <a:pt x="942" y="42"/>
                    </a:cubicBezTo>
                    <a:cubicBezTo>
                      <a:pt x="942" y="19"/>
                      <a:pt x="923" y="0"/>
                      <a:pt x="899" y="0"/>
                    </a:cubicBezTo>
                    <a:cubicBezTo>
                      <a:pt x="0" y="0"/>
                      <a:pt x="0" y="0"/>
                      <a:pt x="0" y="0"/>
                    </a:cubicBezTo>
                    <a:cubicBezTo>
                      <a:pt x="0" y="1203"/>
                      <a:pt x="0" y="1203"/>
                      <a:pt x="0" y="1203"/>
                    </a:cubicBezTo>
                    <a:lnTo>
                      <a:pt x="899" y="1203"/>
                    </a:ln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grpSp>
        <p:grpSp>
          <p:nvGrpSpPr>
            <p:cNvPr id="13" name="Group 12"/>
            <p:cNvGrpSpPr/>
            <p:nvPr/>
          </p:nvGrpSpPr>
          <p:grpSpPr>
            <a:xfrm>
              <a:off x="6000731" y="1871331"/>
              <a:ext cx="576947" cy="4370072"/>
              <a:chOff x="4078288" y="19050"/>
              <a:chExt cx="596899" cy="4521200"/>
            </a:xfrm>
            <a:solidFill>
              <a:schemeClr val="tx2">
                <a:lumMod val="60000"/>
                <a:lumOff val="40000"/>
              </a:schemeClr>
            </a:solidFill>
          </p:grpSpPr>
          <p:sp>
            <p:nvSpPr>
              <p:cNvPr id="43" name="Freeform 44"/>
              <p:cNvSpPr>
                <a:spLocks/>
              </p:cNvSpPr>
              <p:nvPr/>
            </p:nvSpPr>
            <p:spPr bwMode="auto">
              <a:xfrm>
                <a:off x="4078288" y="19050"/>
                <a:ext cx="296862" cy="4521200"/>
              </a:xfrm>
              <a:custGeom>
                <a:avLst/>
                <a:gdLst>
                  <a:gd name="T0" fmla="*/ 0 w 79"/>
                  <a:gd name="T1" fmla="*/ 1203 h 1203"/>
                  <a:gd name="T2" fmla="*/ 79 w 79"/>
                  <a:gd name="T3" fmla="*/ 1203 h 1203"/>
                  <a:gd name="T4" fmla="*/ 79 w 79"/>
                  <a:gd name="T5" fmla="*/ 0 h 1203"/>
                  <a:gd name="T6" fmla="*/ 0 w 79"/>
                  <a:gd name="T7" fmla="*/ 0 h 1203"/>
                  <a:gd name="T8" fmla="*/ 0 w 79"/>
                  <a:gd name="T9" fmla="*/ 1203 h 1203"/>
                </a:gdLst>
                <a:ahLst/>
                <a:cxnLst>
                  <a:cxn ang="0">
                    <a:pos x="T0" y="T1"/>
                  </a:cxn>
                  <a:cxn ang="0">
                    <a:pos x="T2" y="T3"/>
                  </a:cxn>
                  <a:cxn ang="0">
                    <a:pos x="T4" y="T5"/>
                  </a:cxn>
                  <a:cxn ang="0">
                    <a:pos x="T6" y="T7"/>
                  </a:cxn>
                  <a:cxn ang="0">
                    <a:pos x="T8" y="T9"/>
                  </a:cxn>
                </a:cxnLst>
                <a:rect l="0" t="0" r="r" b="b"/>
                <a:pathLst>
                  <a:path w="79" h="1203">
                    <a:moveTo>
                      <a:pt x="0" y="1203"/>
                    </a:moveTo>
                    <a:cubicBezTo>
                      <a:pt x="9" y="1203"/>
                      <a:pt x="44" y="1203"/>
                      <a:pt x="79" y="1203"/>
                    </a:cubicBezTo>
                    <a:cubicBezTo>
                      <a:pt x="79" y="0"/>
                      <a:pt x="79" y="0"/>
                      <a:pt x="79" y="0"/>
                    </a:cubicBezTo>
                    <a:cubicBezTo>
                      <a:pt x="0" y="0"/>
                      <a:pt x="0" y="0"/>
                      <a:pt x="0" y="0"/>
                    </a:cubicBezTo>
                    <a:lnTo>
                      <a:pt x="0" y="1203"/>
                    </a:ln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44" name="Freeform 45"/>
              <p:cNvSpPr>
                <a:spLocks/>
              </p:cNvSpPr>
              <p:nvPr/>
            </p:nvSpPr>
            <p:spPr bwMode="auto">
              <a:xfrm>
                <a:off x="4375150" y="19050"/>
                <a:ext cx="300037" cy="4521200"/>
              </a:xfrm>
              <a:custGeom>
                <a:avLst/>
                <a:gdLst>
                  <a:gd name="T0" fmla="*/ 80 w 80"/>
                  <a:gd name="T1" fmla="*/ 1203 h 1203"/>
                  <a:gd name="T2" fmla="*/ 80 w 80"/>
                  <a:gd name="T3" fmla="*/ 0 h 1203"/>
                  <a:gd name="T4" fmla="*/ 0 w 80"/>
                  <a:gd name="T5" fmla="*/ 0 h 1203"/>
                  <a:gd name="T6" fmla="*/ 0 w 80"/>
                  <a:gd name="T7" fmla="*/ 1203 h 1203"/>
                  <a:gd name="T8" fmla="*/ 80 w 80"/>
                  <a:gd name="T9" fmla="*/ 1203 h 1203"/>
                </a:gdLst>
                <a:ahLst/>
                <a:cxnLst>
                  <a:cxn ang="0">
                    <a:pos x="T0" y="T1"/>
                  </a:cxn>
                  <a:cxn ang="0">
                    <a:pos x="T2" y="T3"/>
                  </a:cxn>
                  <a:cxn ang="0">
                    <a:pos x="T4" y="T5"/>
                  </a:cxn>
                  <a:cxn ang="0">
                    <a:pos x="T6" y="T7"/>
                  </a:cxn>
                  <a:cxn ang="0">
                    <a:pos x="T8" y="T9"/>
                  </a:cxn>
                </a:cxnLst>
                <a:rect l="0" t="0" r="r" b="b"/>
                <a:pathLst>
                  <a:path w="80" h="1203">
                    <a:moveTo>
                      <a:pt x="80" y="1203"/>
                    </a:moveTo>
                    <a:cubicBezTo>
                      <a:pt x="80" y="0"/>
                      <a:pt x="80" y="0"/>
                      <a:pt x="80" y="0"/>
                    </a:cubicBezTo>
                    <a:cubicBezTo>
                      <a:pt x="0" y="0"/>
                      <a:pt x="0" y="0"/>
                      <a:pt x="0" y="0"/>
                    </a:cubicBezTo>
                    <a:cubicBezTo>
                      <a:pt x="0" y="1203"/>
                      <a:pt x="0" y="1203"/>
                      <a:pt x="0" y="1203"/>
                    </a:cubicBezTo>
                    <a:cubicBezTo>
                      <a:pt x="36" y="1203"/>
                      <a:pt x="71" y="1203"/>
                      <a:pt x="80" y="1203"/>
                    </a:cubicBez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grpSp>
        <p:grpSp>
          <p:nvGrpSpPr>
            <p:cNvPr id="14" name="Group 13"/>
            <p:cNvGrpSpPr/>
            <p:nvPr/>
          </p:nvGrpSpPr>
          <p:grpSpPr>
            <a:xfrm>
              <a:off x="2651057" y="1943450"/>
              <a:ext cx="7273225" cy="4225835"/>
              <a:chOff x="612775" y="93663"/>
              <a:chExt cx="7524750" cy="4371975"/>
            </a:xfrm>
            <a:solidFill>
              <a:schemeClr val="bg1">
                <a:lumMod val="65000"/>
              </a:schemeClr>
            </a:solidFill>
          </p:grpSpPr>
          <p:sp>
            <p:nvSpPr>
              <p:cNvPr id="41" name="Freeform 42"/>
              <p:cNvSpPr>
                <a:spLocks/>
              </p:cNvSpPr>
              <p:nvPr/>
            </p:nvSpPr>
            <p:spPr bwMode="auto">
              <a:xfrm>
                <a:off x="612775" y="93663"/>
                <a:ext cx="3338512" cy="4371975"/>
              </a:xfrm>
              <a:custGeom>
                <a:avLst/>
                <a:gdLst>
                  <a:gd name="T0" fmla="*/ 0 w 889"/>
                  <a:gd name="T1" fmla="*/ 1140 h 1163"/>
                  <a:gd name="T2" fmla="*/ 23 w 889"/>
                  <a:gd name="T3" fmla="*/ 1163 h 1163"/>
                  <a:gd name="T4" fmla="*/ 867 w 889"/>
                  <a:gd name="T5" fmla="*/ 1163 h 1163"/>
                  <a:gd name="T6" fmla="*/ 889 w 889"/>
                  <a:gd name="T7" fmla="*/ 1140 h 1163"/>
                  <a:gd name="T8" fmla="*/ 889 w 889"/>
                  <a:gd name="T9" fmla="*/ 22 h 1163"/>
                  <a:gd name="T10" fmla="*/ 867 w 889"/>
                  <a:gd name="T11" fmla="*/ 0 h 1163"/>
                  <a:gd name="T12" fmla="*/ 23 w 889"/>
                  <a:gd name="T13" fmla="*/ 0 h 1163"/>
                  <a:gd name="T14" fmla="*/ 0 w 889"/>
                  <a:gd name="T15" fmla="*/ 22 h 1163"/>
                  <a:gd name="T16" fmla="*/ 0 w 889"/>
                  <a:gd name="T17" fmla="*/ 114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9" h="1163">
                    <a:moveTo>
                      <a:pt x="0" y="1140"/>
                    </a:moveTo>
                    <a:cubicBezTo>
                      <a:pt x="0" y="1153"/>
                      <a:pt x="11" y="1163"/>
                      <a:pt x="23" y="1163"/>
                    </a:cubicBezTo>
                    <a:cubicBezTo>
                      <a:pt x="867" y="1163"/>
                      <a:pt x="867" y="1163"/>
                      <a:pt x="867" y="1163"/>
                    </a:cubicBezTo>
                    <a:cubicBezTo>
                      <a:pt x="879" y="1163"/>
                      <a:pt x="889" y="1153"/>
                      <a:pt x="889" y="1140"/>
                    </a:cubicBezTo>
                    <a:cubicBezTo>
                      <a:pt x="889" y="22"/>
                      <a:pt x="889" y="22"/>
                      <a:pt x="889" y="22"/>
                    </a:cubicBezTo>
                    <a:cubicBezTo>
                      <a:pt x="889" y="10"/>
                      <a:pt x="879" y="0"/>
                      <a:pt x="867" y="0"/>
                    </a:cubicBezTo>
                    <a:cubicBezTo>
                      <a:pt x="23" y="0"/>
                      <a:pt x="23" y="0"/>
                      <a:pt x="23" y="0"/>
                    </a:cubicBezTo>
                    <a:cubicBezTo>
                      <a:pt x="11" y="0"/>
                      <a:pt x="0" y="10"/>
                      <a:pt x="0" y="22"/>
                    </a:cubicBezTo>
                    <a:lnTo>
                      <a:pt x="0" y="1140"/>
                    </a:ln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42" name="Freeform 43"/>
              <p:cNvSpPr>
                <a:spLocks/>
              </p:cNvSpPr>
              <p:nvPr/>
            </p:nvSpPr>
            <p:spPr bwMode="auto">
              <a:xfrm>
                <a:off x="4799013" y="93663"/>
                <a:ext cx="3338512" cy="4371975"/>
              </a:xfrm>
              <a:custGeom>
                <a:avLst/>
                <a:gdLst>
                  <a:gd name="T0" fmla="*/ 889 w 889"/>
                  <a:gd name="T1" fmla="*/ 1140 h 1163"/>
                  <a:gd name="T2" fmla="*/ 866 w 889"/>
                  <a:gd name="T3" fmla="*/ 1163 h 1163"/>
                  <a:gd name="T4" fmla="*/ 23 w 889"/>
                  <a:gd name="T5" fmla="*/ 1163 h 1163"/>
                  <a:gd name="T6" fmla="*/ 0 w 889"/>
                  <a:gd name="T7" fmla="*/ 1140 h 1163"/>
                  <a:gd name="T8" fmla="*/ 0 w 889"/>
                  <a:gd name="T9" fmla="*/ 22 h 1163"/>
                  <a:gd name="T10" fmla="*/ 23 w 889"/>
                  <a:gd name="T11" fmla="*/ 0 h 1163"/>
                  <a:gd name="T12" fmla="*/ 866 w 889"/>
                  <a:gd name="T13" fmla="*/ 0 h 1163"/>
                  <a:gd name="T14" fmla="*/ 889 w 889"/>
                  <a:gd name="T15" fmla="*/ 22 h 1163"/>
                  <a:gd name="T16" fmla="*/ 889 w 889"/>
                  <a:gd name="T17" fmla="*/ 114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9" h="1163">
                    <a:moveTo>
                      <a:pt x="889" y="1140"/>
                    </a:moveTo>
                    <a:cubicBezTo>
                      <a:pt x="889" y="1153"/>
                      <a:pt x="879" y="1163"/>
                      <a:pt x="866" y="1163"/>
                    </a:cubicBezTo>
                    <a:cubicBezTo>
                      <a:pt x="23" y="1163"/>
                      <a:pt x="23" y="1163"/>
                      <a:pt x="23" y="1163"/>
                    </a:cubicBezTo>
                    <a:cubicBezTo>
                      <a:pt x="10" y="1163"/>
                      <a:pt x="0" y="1153"/>
                      <a:pt x="0" y="1140"/>
                    </a:cubicBezTo>
                    <a:cubicBezTo>
                      <a:pt x="0" y="22"/>
                      <a:pt x="0" y="22"/>
                      <a:pt x="0" y="22"/>
                    </a:cubicBezTo>
                    <a:cubicBezTo>
                      <a:pt x="0" y="10"/>
                      <a:pt x="10" y="0"/>
                      <a:pt x="23" y="0"/>
                    </a:cubicBezTo>
                    <a:cubicBezTo>
                      <a:pt x="866" y="0"/>
                      <a:pt x="866" y="0"/>
                      <a:pt x="866" y="0"/>
                    </a:cubicBezTo>
                    <a:cubicBezTo>
                      <a:pt x="879" y="0"/>
                      <a:pt x="889" y="10"/>
                      <a:pt x="889" y="22"/>
                    </a:cubicBezTo>
                    <a:lnTo>
                      <a:pt x="889" y="1140"/>
                    </a:ln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grpSp>
        <p:grpSp>
          <p:nvGrpSpPr>
            <p:cNvPr id="15" name="Group 14"/>
            <p:cNvGrpSpPr/>
            <p:nvPr/>
          </p:nvGrpSpPr>
          <p:grpSpPr>
            <a:xfrm>
              <a:off x="2709366" y="1943450"/>
              <a:ext cx="7156607" cy="4225835"/>
              <a:chOff x="673100" y="93663"/>
              <a:chExt cx="7404100" cy="4371975"/>
            </a:xfrm>
            <a:solidFill>
              <a:schemeClr val="bg1">
                <a:lumMod val="75000"/>
              </a:schemeClr>
            </a:solidFill>
            <a:effectLst>
              <a:outerShdw blurRad="63500" algn="ctr" rotWithShape="0">
                <a:prstClr val="black">
                  <a:alpha val="40000"/>
                </a:prstClr>
              </a:outerShdw>
            </a:effectLst>
          </p:grpSpPr>
          <p:sp>
            <p:nvSpPr>
              <p:cNvPr id="39" name="Freeform 40"/>
              <p:cNvSpPr>
                <a:spLocks/>
              </p:cNvSpPr>
              <p:nvPr/>
            </p:nvSpPr>
            <p:spPr bwMode="auto">
              <a:xfrm>
                <a:off x="673100" y="93663"/>
                <a:ext cx="3338512" cy="4371975"/>
              </a:xfrm>
              <a:custGeom>
                <a:avLst/>
                <a:gdLst>
                  <a:gd name="T0" fmla="*/ 0 w 889"/>
                  <a:gd name="T1" fmla="*/ 1140 h 1163"/>
                  <a:gd name="T2" fmla="*/ 23 w 889"/>
                  <a:gd name="T3" fmla="*/ 1163 h 1163"/>
                  <a:gd name="T4" fmla="*/ 867 w 889"/>
                  <a:gd name="T5" fmla="*/ 1163 h 1163"/>
                  <a:gd name="T6" fmla="*/ 889 w 889"/>
                  <a:gd name="T7" fmla="*/ 1140 h 1163"/>
                  <a:gd name="T8" fmla="*/ 889 w 889"/>
                  <a:gd name="T9" fmla="*/ 22 h 1163"/>
                  <a:gd name="T10" fmla="*/ 867 w 889"/>
                  <a:gd name="T11" fmla="*/ 0 h 1163"/>
                  <a:gd name="T12" fmla="*/ 23 w 889"/>
                  <a:gd name="T13" fmla="*/ 0 h 1163"/>
                  <a:gd name="T14" fmla="*/ 0 w 889"/>
                  <a:gd name="T15" fmla="*/ 22 h 1163"/>
                  <a:gd name="T16" fmla="*/ 0 w 889"/>
                  <a:gd name="T17" fmla="*/ 114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9" h="1163">
                    <a:moveTo>
                      <a:pt x="0" y="1140"/>
                    </a:moveTo>
                    <a:cubicBezTo>
                      <a:pt x="0" y="1153"/>
                      <a:pt x="11" y="1163"/>
                      <a:pt x="23" y="1163"/>
                    </a:cubicBezTo>
                    <a:cubicBezTo>
                      <a:pt x="867" y="1163"/>
                      <a:pt x="867" y="1163"/>
                      <a:pt x="867" y="1163"/>
                    </a:cubicBezTo>
                    <a:cubicBezTo>
                      <a:pt x="879" y="1163"/>
                      <a:pt x="889" y="1153"/>
                      <a:pt x="889" y="1140"/>
                    </a:cubicBezTo>
                    <a:cubicBezTo>
                      <a:pt x="889" y="22"/>
                      <a:pt x="889" y="22"/>
                      <a:pt x="889" y="22"/>
                    </a:cubicBezTo>
                    <a:cubicBezTo>
                      <a:pt x="889" y="10"/>
                      <a:pt x="879" y="0"/>
                      <a:pt x="867" y="0"/>
                    </a:cubicBezTo>
                    <a:cubicBezTo>
                      <a:pt x="23" y="0"/>
                      <a:pt x="23" y="0"/>
                      <a:pt x="23" y="0"/>
                    </a:cubicBezTo>
                    <a:cubicBezTo>
                      <a:pt x="11" y="0"/>
                      <a:pt x="0" y="10"/>
                      <a:pt x="0" y="22"/>
                    </a:cubicBezTo>
                    <a:lnTo>
                      <a:pt x="0" y="1140"/>
                    </a:ln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40" name="Freeform 41"/>
              <p:cNvSpPr>
                <a:spLocks/>
              </p:cNvSpPr>
              <p:nvPr/>
            </p:nvSpPr>
            <p:spPr bwMode="auto">
              <a:xfrm>
                <a:off x="4740275" y="93663"/>
                <a:ext cx="3336925" cy="4371975"/>
              </a:xfrm>
              <a:custGeom>
                <a:avLst/>
                <a:gdLst>
                  <a:gd name="T0" fmla="*/ 889 w 889"/>
                  <a:gd name="T1" fmla="*/ 1140 h 1163"/>
                  <a:gd name="T2" fmla="*/ 866 w 889"/>
                  <a:gd name="T3" fmla="*/ 1163 h 1163"/>
                  <a:gd name="T4" fmla="*/ 23 w 889"/>
                  <a:gd name="T5" fmla="*/ 1163 h 1163"/>
                  <a:gd name="T6" fmla="*/ 0 w 889"/>
                  <a:gd name="T7" fmla="*/ 1140 h 1163"/>
                  <a:gd name="T8" fmla="*/ 0 w 889"/>
                  <a:gd name="T9" fmla="*/ 22 h 1163"/>
                  <a:gd name="T10" fmla="*/ 23 w 889"/>
                  <a:gd name="T11" fmla="*/ 0 h 1163"/>
                  <a:gd name="T12" fmla="*/ 866 w 889"/>
                  <a:gd name="T13" fmla="*/ 0 h 1163"/>
                  <a:gd name="T14" fmla="*/ 889 w 889"/>
                  <a:gd name="T15" fmla="*/ 22 h 1163"/>
                  <a:gd name="T16" fmla="*/ 889 w 889"/>
                  <a:gd name="T17" fmla="*/ 114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9" h="1163">
                    <a:moveTo>
                      <a:pt x="889" y="1140"/>
                    </a:moveTo>
                    <a:cubicBezTo>
                      <a:pt x="889" y="1153"/>
                      <a:pt x="879" y="1163"/>
                      <a:pt x="866" y="1163"/>
                    </a:cubicBezTo>
                    <a:cubicBezTo>
                      <a:pt x="23" y="1163"/>
                      <a:pt x="23" y="1163"/>
                      <a:pt x="23" y="1163"/>
                    </a:cubicBezTo>
                    <a:cubicBezTo>
                      <a:pt x="10" y="1163"/>
                      <a:pt x="0" y="1153"/>
                      <a:pt x="0" y="1140"/>
                    </a:cubicBezTo>
                    <a:cubicBezTo>
                      <a:pt x="0" y="22"/>
                      <a:pt x="0" y="22"/>
                      <a:pt x="0" y="22"/>
                    </a:cubicBezTo>
                    <a:cubicBezTo>
                      <a:pt x="0" y="10"/>
                      <a:pt x="10" y="0"/>
                      <a:pt x="23" y="0"/>
                    </a:cubicBezTo>
                    <a:cubicBezTo>
                      <a:pt x="866" y="0"/>
                      <a:pt x="866" y="0"/>
                      <a:pt x="866" y="0"/>
                    </a:cubicBezTo>
                    <a:cubicBezTo>
                      <a:pt x="879" y="0"/>
                      <a:pt x="889" y="10"/>
                      <a:pt x="889" y="22"/>
                    </a:cubicBezTo>
                    <a:lnTo>
                      <a:pt x="889" y="1140"/>
                    </a:ln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grpSp>
        <p:grpSp>
          <p:nvGrpSpPr>
            <p:cNvPr id="16" name="Group 15"/>
            <p:cNvGrpSpPr/>
            <p:nvPr/>
          </p:nvGrpSpPr>
          <p:grpSpPr>
            <a:xfrm>
              <a:off x="2767675" y="1943450"/>
              <a:ext cx="7039991" cy="4225835"/>
              <a:chOff x="733425" y="93663"/>
              <a:chExt cx="7283450" cy="4371975"/>
            </a:xfrm>
            <a:solidFill>
              <a:schemeClr val="bg1">
                <a:lumMod val="85000"/>
              </a:schemeClr>
            </a:solidFill>
            <a:effectLst>
              <a:outerShdw blurRad="63500" algn="ctr" rotWithShape="0">
                <a:prstClr val="black">
                  <a:alpha val="40000"/>
                </a:prstClr>
              </a:outerShdw>
            </a:effectLst>
          </p:grpSpPr>
          <p:sp>
            <p:nvSpPr>
              <p:cNvPr id="37" name="Freeform 38"/>
              <p:cNvSpPr>
                <a:spLocks/>
              </p:cNvSpPr>
              <p:nvPr/>
            </p:nvSpPr>
            <p:spPr bwMode="auto">
              <a:xfrm>
                <a:off x="733425" y="93663"/>
                <a:ext cx="3338512" cy="4371975"/>
              </a:xfrm>
              <a:custGeom>
                <a:avLst/>
                <a:gdLst>
                  <a:gd name="T0" fmla="*/ 0 w 889"/>
                  <a:gd name="T1" fmla="*/ 1140 h 1163"/>
                  <a:gd name="T2" fmla="*/ 23 w 889"/>
                  <a:gd name="T3" fmla="*/ 1163 h 1163"/>
                  <a:gd name="T4" fmla="*/ 867 w 889"/>
                  <a:gd name="T5" fmla="*/ 1163 h 1163"/>
                  <a:gd name="T6" fmla="*/ 889 w 889"/>
                  <a:gd name="T7" fmla="*/ 1140 h 1163"/>
                  <a:gd name="T8" fmla="*/ 889 w 889"/>
                  <a:gd name="T9" fmla="*/ 22 h 1163"/>
                  <a:gd name="T10" fmla="*/ 867 w 889"/>
                  <a:gd name="T11" fmla="*/ 0 h 1163"/>
                  <a:gd name="T12" fmla="*/ 23 w 889"/>
                  <a:gd name="T13" fmla="*/ 0 h 1163"/>
                  <a:gd name="T14" fmla="*/ 0 w 889"/>
                  <a:gd name="T15" fmla="*/ 22 h 1163"/>
                  <a:gd name="T16" fmla="*/ 0 w 889"/>
                  <a:gd name="T17" fmla="*/ 114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9" h="1163">
                    <a:moveTo>
                      <a:pt x="0" y="1140"/>
                    </a:moveTo>
                    <a:cubicBezTo>
                      <a:pt x="0" y="1153"/>
                      <a:pt x="11" y="1163"/>
                      <a:pt x="23" y="1163"/>
                    </a:cubicBezTo>
                    <a:cubicBezTo>
                      <a:pt x="867" y="1163"/>
                      <a:pt x="867" y="1163"/>
                      <a:pt x="867" y="1163"/>
                    </a:cubicBezTo>
                    <a:cubicBezTo>
                      <a:pt x="879" y="1163"/>
                      <a:pt x="889" y="1153"/>
                      <a:pt x="889" y="1140"/>
                    </a:cubicBezTo>
                    <a:cubicBezTo>
                      <a:pt x="889" y="22"/>
                      <a:pt x="889" y="22"/>
                      <a:pt x="889" y="22"/>
                    </a:cubicBezTo>
                    <a:cubicBezTo>
                      <a:pt x="889" y="10"/>
                      <a:pt x="879" y="0"/>
                      <a:pt x="867" y="0"/>
                    </a:cubicBezTo>
                    <a:cubicBezTo>
                      <a:pt x="23" y="0"/>
                      <a:pt x="23" y="0"/>
                      <a:pt x="23" y="0"/>
                    </a:cubicBezTo>
                    <a:cubicBezTo>
                      <a:pt x="11" y="0"/>
                      <a:pt x="0" y="10"/>
                      <a:pt x="0" y="22"/>
                    </a:cubicBezTo>
                    <a:lnTo>
                      <a:pt x="0" y="1140"/>
                    </a:ln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38" name="Freeform 39"/>
              <p:cNvSpPr>
                <a:spLocks/>
              </p:cNvSpPr>
              <p:nvPr/>
            </p:nvSpPr>
            <p:spPr bwMode="auto">
              <a:xfrm>
                <a:off x="4679950" y="93663"/>
                <a:ext cx="3336925" cy="4371975"/>
              </a:xfrm>
              <a:custGeom>
                <a:avLst/>
                <a:gdLst>
                  <a:gd name="T0" fmla="*/ 889 w 889"/>
                  <a:gd name="T1" fmla="*/ 1140 h 1163"/>
                  <a:gd name="T2" fmla="*/ 866 w 889"/>
                  <a:gd name="T3" fmla="*/ 1163 h 1163"/>
                  <a:gd name="T4" fmla="*/ 23 w 889"/>
                  <a:gd name="T5" fmla="*/ 1163 h 1163"/>
                  <a:gd name="T6" fmla="*/ 0 w 889"/>
                  <a:gd name="T7" fmla="*/ 1140 h 1163"/>
                  <a:gd name="T8" fmla="*/ 0 w 889"/>
                  <a:gd name="T9" fmla="*/ 22 h 1163"/>
                  <a:gd name="T10" fmla="*/ 23 w 889"/>
                  <a:gd name="T11" fmla="*/ 0 h 1163"/>
                  <a:gd name="T12" fmla="*/ 866 w 889"/>
                  <a:gd name="T13" fmla="*/ 0 h 1163"/>
                  <a:gd name="T14" fmla="*/ 889 w 889"/>
                  <a:gd name="T15" fmla="*/ 22 h 1163"/>
                  <a:gd name="T16" fmla="*/ 889 w 889"/>
                  <a:gd name="T17" fmla="*/ 114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9" h="1163">
                    <a:moveTo>
                      <a:pt x="889" y="1140"/>
                    </a:moveTo>
                    <a:cubicBezTo>
                      <a:pt x="889" y="1153"/>
                      <a:pt x="879" y="1163"/>
                      <a:pt x="866" y="1163"/>
                    </a:cubicBezTo>
                    <a:cubicBezTo>
                      <a:pt x="23" y="1163"/>
                      <a:pt x="23" y="1163"/>
                      <a:pt x="23" y="1163"/>
                    </a:cubicBezTo>
                    <a:cubicBezTo>
                      <a:pt x="10" y="1163"/>
                      <a:pt x="0" y="1153"/>
                      <a:pt x="0" y="1140"/>
                    </a:cubicBezTo>
                    <a:cubicBezTo>
                      <a:pt x="0" y="22"/>
                      <a:pt x="0" y="22"/>
                      <a:pt x="0" y="22"/>
                    </a:cubicBezTo>
                    <a:cubicBezTo>
                      <a:pt x="0" y="10"/>
                      <a:pt x="10" y="0"/>
                      <a:pt x="23" y="0"/>
                    </a:cubicBezTo>
                    <a:cubicBezTo>
                      <a:pt x="866" y="0"/>
                      <a:pt x="866" y="0"/>
                      <a:pt x="866" y="0"/>
                    </a:cubicBezTo>
                    <a:cubicBezTo>
                      <a:pt x="879" y="0"/>
                      <a:pt x="889" y="10"/>
                      <a:pt x="889" y="22"/>
                    </a:cubicBezTo>
                    <a:lnTo>
                      <a:pt x="889" y="1140"/>
                    </a:ln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grpSp>
        <p:grpSp>
          <p:nvGrpSpPr>
            <p:cNvPr id="17" name="Group 16"/>
            <p:cNvGrpSpPr/>
            <p:nvPr/>
          </p:nvGrpSpPr>
          <p:grpSpPr>
            <a:xfrm>
              <a:off x="2825984" y="1943450"/>
              <a:ext cx="6924907" cy="4225835"/>
              <a:chOff x="793750" y="93663"/>
              <a:chExt cx="7164387" cy="4371975"/>
            </a:xfrm>
            <a:solidFill>
              <a:schemeClr val="bg1">
                <a:lumMod val="85000"/>
              </a:schemeClr>
            </a:solidFill>
            <a:effectLst>
              <a:outerShdw blurRad="63500" algn="ctr" rotWithShape="0">
                <a:prstClr val="black">
                  <a:alpha val="40000"/>
                </a:prstClr>
              </a:outerShdw>
            </a:effectLst>
          </p:grpSpPr>
          <p:sp>
            <p:nvSpPr>
              <p:cNvPr id="35" name="Freeform 36"/>
              <p:cNvSpPr>
                <a:spLocks/>
              </p:cNvSpPr>
              <p:nvPr/>
            </p:nvSpPr>
            <p:spPr bwMode="auto">
              <a:xfrm>
                <a:off x="793750" y="93663"/>
                <a:ext cx="3336925" cy="4371975"/>
              </a:xfrm>
              <a:custGeom>
                <a:avLst/>
                <a:gdLst>
                  <a:gd name="T0" fmla="*/ 0 w 889"/>
                  <a:gd name="T1" fmla="*/ 1140 h 1163"/>
                  <a:gd name="T2" fmla="*/ 23 w 889"/>
                  <a:gd name="T3" fmla="*/ 1163 h 1163"/>
                  <a:gd name="T4" fmla="*/ 867 w 889"/>
                  <a:gd name="T5" fmla="*/ 1163 h 1163"/>
                  <a:gd name="T6" fmla="*/ 889 w 889"/>
                  <a:gd name="T7" fmla="*/ 1140 h 1163"/>
                  <a:gd name="T8" fmla="*/ 889 w 889"/>
                  <a:gd name="T9" fmla="*/ 22 h 1163"/>
                  <a:gd name="T10" fmla="*/ 867 w 889"/>
                  <a:gd name="T11" fmla="*/ 0 h 1163"/>
                  <a:gd name="T12" fmla="*/ 23 w 889"/>
                  <a:gd name="T13" fmla="*/ 0 h 1163"/>
                  <a:gd name="T14" fmla="*/ 0 w 889"/>
                  <a:gd name="T15" fmla="*/ 22 h 1163"/>
                  <a:gd name="T16" fmla="*/ 0 w 889"/>
                  <a:gd name="T17" fmla="*/ 114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9" h="1163">
                    <a:moveTo>
                      <a:pt x="0" y="1140"/>
                    </a:moveTo>
                    <a:cubicBezTo>
                      <a:pt x="0" y="1153"/>
                      <a:pt x="11" y="1163"/>
                      <a:pt x="23" y="1163"/>
                    </a:cubicBezTo>
                    <a:cubicBezTo>
                      <a:pt x="867" y="1163"/>
                      <a:pt x="867" y="1163"/>
                      <a:pt x="867" y="1163"/>
                    </a:cubicBezTo>
                    <a:cubicBezTo>
                      <a:pt x="879" y="1163"/>
                      <a:pt x="889" y="1153"/>
                      <a:pt x="889" y="1140"/>
                    </a:cubicBezTo>
                    <a:cubicBezTo>
                      <a:pt x="889" y="22"/>
                      <a:pt x="889" y="22"/>
                      <a:pt x="889" y="22"/>
                    </a:cubicBezTo>
                    <a:cubicBezTo>
                      <a:pt x="889" y="10"/>
                      <a:pt x="879" y="0"/>
                      <a:pt x="867" y="0"/>
                    </a:cubicBezTo>
                    <a:cubicBezTo>
                      <a:pt x="23" y="0"/>
                      <a:pt x="23" y="0"/>
                      <a:pt x="23" y="0"/>
                    </a:cubicBezTo>
                    <a:cubicBezTo>
                      <a:pt x="11" y="0"/>
                      <a:pt x="0" y="10"/>
                      <a:pt x="0" y="22"/>
                    </a:cubicBezTo>
                    <a:lnTo>
                      <a:pt x="0" y="11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36" name="Freeform 37"/>
              <p:cNvSpPr>
                <a:spLocks/>
              </p:cNvSpPr>
              <p:nvPr/>
            </p:nvSpPr>
            <p:spPr bwMode="auto">
              <a:xfrm>
                <a:off x="4619625" y="93663"/>
                <a:ext cx="3338512" cy="4371975"/>
              </a:xfrm>
              <a:custGeom>
                <a:avLst/>
                <a:gdLst>
                  <a:gd name="T0" fmla="*/ 889 w 889"/>
                  <a:gd name="T1" fmla="*/ 1140 h 1163"/>
                  <a:gd name="T2" fmla="*/ 866 w 889"/>
                  <a:gd name="T3" fmla="*/ 1163 h 1163"/>
                  <a:gd name="T4" fmla="*/ 23 w 889"/>
                  <a:gd name="T5" fmla="*/ 1163 h 1163"/>
                  <a:gd name="T6" fmla="*/ 0 w 889"/>
                  <a:gd name="T7" fmla="*/ 1140 h 1163"/>
                  <a:gd name="T8" fmla="*/ 0 w 889"/>
                  <a:gd name="T9" fmla="*/ 22 h 1163"/>
                  <a:gd name="T10" fmla="*/ 23 w 889"/>
                  <a:gd name="T11" fmla="*/ 0 h 1163"/>
                  <a:gd name="T12" fmla="*/ 866 w 889"/>
                  <a:gd name="T13" fmla="*/ 0 h 1163"/>
                  <a:gd name="T14" fmla="*/ 889 w 889"/>
                  <a:gd name="T15" fmla="*/ 22 h 1163"/>
                  <a:gd name="T16" fmla="*/ 889 w 889"/>
                  <a:gd name="T17" fmla="*/ 114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9" h="1163">
                    <a:moveTo>
                      <a:pt x="889" y="1140"/>
                    </a:moveTo>
                    <a:cubicBezTo>
                      <a:pt x="889" y="1153"/>
                      <a:pt x="879" y="1163"/>
                      <a:pt x="866" y="1163"/>
                    </a:cubicBezTo>
                    <a:cubicBezTo>
                      <a:pt x="23" y="1163"/>
                      <a:pt x="23" y="1163"/>
                      <a:pt x="23" y="1163"/>
                    </a:cubicBezTo>
                    <a:cubicBezTo>
                      <a:pt x="10" y="1163"/>
                      <a:pt x="0" y="1153"/>
                      <a:pt x="0" y="1140"/>
                    </a:cubicBezTo>
                    <a:cubicBezTo>
                      <a:pt x="0" y="22"/>
                      <a:pt x="0" y="22"/>
                      <a:pt x="0" y="22"/>
                    </a:cubicBezTo>
                    <a:cubicBezTo>
                      <a:pt x="0" y="10"/>
                      <a:pt x="10" y="0"/>
                      <a:pt x="23" y="0"/>
                    </a:cubicBezTo>
                    <a:cubicBezTo>
                      <a:pt x="866" y="0"/>
                      <a:pt x="866" y="0"/>
                      <a:pt x="866" y="0"/>
                    </a:cubicBezTo>
                    <a:cubicBezTo>
                      <a:pt x="879" y="0"/>
                      <a:pt x="889" y="10"/>
                      <a:pt x="889" y="22"/>
                    </a:cubicBezTo>
                    <a:lnTo>
                      <a:pt x="889" y="11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grpSp>
        <p:grpSp>
          <p:nvGrpSpPr>
            <p:cNvPr id="18" name="Group 17"/>
            <p:cNvGrpSpPr/>
            <p:nvPr/>
          </p:nvGrpSpPr>
          <p:grpSpPr>
            <a:xfrm>
              <a:off x="2884292" y="1943450"/>
              <a:ext cx="6808290" cy="4225835"/>
              <a:chOff x="854075" y="93663"/>
              <a:chExt cx="7043737" cy="4371975"/>
            </a:xfrm>
            <a:solidFill>
              <a:schemeClr val="bg1">
                <a:lumMod val="85000"/>
              </a:schemeClr>
            </a:solidFill>
            <a:effectLst>
              <a:outerShdw blurRad="63500" algn="ctr" rotWithShape="0">
                <a:prstClr val="black">
                  <a:alpha val="40000"/>
                </a:prstClr>
              </a:outerShdw>
            </a:effectLst>
          </p:grpSpPr>
          <p:sp>
            <p:nvSpPr>
              <p:cNvPr id="33" name="Freeform 34"/>
              <p:cNvSpPr>
                <a:spLocks/>
              </p:cNvSpPr>
              <p:nvPr/>
            </p:nvSpPr>
            <p:spPr bwMode="auto">
              <a:xfrm>
                <a:off x="854075" y="93663"/>
                <a:ext cx="3336925" cy="4371975"/>
              </a:xfrm>
              <a:custGeom>
                <a:avLst/>
                <a:gdLst>
                  <a:gd name="T0" fmla="*/ 0 w 889"/>
                  <a:gd name="T1" fmla="*/ 1140 h 1163"/>
                  <a:gd name="T2" fmla="*/ 23 w 889"/>
                  <a:gd name="T3" fmla="*/ 1163 h 1163"/>
                  <a:gd name="T4" fmla="*/ 867 w 889"/>
                  <a:gd name="T5" fmla="*/ 1163 h 1163"/>
                  <a:gd name="T6" fmla="*/ 889 w 889"/>
                  <a:gd name="T7" fmla="*/ 1140 h 1163"/>
                  <a:gd name="T8" fmla="*/ 889 w 889"/>
                  <a:gd name="T9" fmla="*/ 22 h 1163"/>
                  <a:gd name="T10" fmla="*/ 867 w 889"/>
                  <a:gd name="T11" fmla="*/ 0 h 1163"/>
                  <a:gd name="T12" fmla="*/ 23 w 889"/>
                  <a:gd name="T13" fmla="*/ 0 h 1163"/>
                  <a:gd name="T14" fmla="*/ 0 w 889"/>
                  <a:gd name="T15" fmla="*/ 22 h 1163"/>
                  <a:gd name="T16" fmla="*/ 0 w 889"/>
                  <a:gd name="T17" fmla="*/ 114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9" h="1163">
                    <a:moveTo>
                      <a:pt x="0" y="1140"/>
                    </a:moveTo>
                    <a:cubicBezTo>
                      <a:pt x="0" y="1153"/>
                      <a:pt x="11" y="1163"/>
                      <a:pt x="23" y="1163"/>
                    </a:cubicBezTo>
                    <a:cubicBezTo>
                      <a:pt x="867" y="1163"/>
                      <a:pt x="867" y="1163"/>
                      <a:pt x="867" y="1163"/>
                    </a:cubicBezTo>
                    <a:cubicBezTo>
                      <a:pt x="879" y="1163"/>
                      <a:pt x="889" y="1153"/>
                      <a:pt x="889" y="1140"/>
                    </a:cubicBezTo>
                    <a:cubicBezTo>
                      <a:pt x="889" y="22"/>
                      <a:pt x="889" y="22"/>
                      <a:pt x="889" y="22"/>
                    </a:cubicBezTo>
                    <a:cubicBezTo>
                      <a:pt x="889" y="10"/>
                      <a:pt x="879" y="0"/>
                      <a:pt x="867" y="0"/>
                    </a:cubicBezTo>
                    <a:cubicBezTo>
                      <a:pt x="23" y="0"/>
                      <a:pt x="23" y="0"/>
                      <a:pt x="23" y="0"/>
                    </a:cubicBezTo>
                    <a:cubicBezTo>
                      <a:pt x="11" y="0"/>
                      <a:pt x="0" y="10"/>
                      <a:pt x="0" y="22"/>
                    </a:cubicBezTo>
                    <a:lnTo>
                      <a:pt x="0" y="11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34" name="Freeform 35"/>
              <p:cNvSpPr>
                <a:spLocks/>
              </p:cNvSpPr>
              <p:nvPr/>
            </p:nvSpPr>
            <p:spPr bwMode="auto">
              <a:xfrm>
                <a:off x="4559300" y="93663"/>
                <a:ext cx="3338512" cy="4371975"/>
              </a:xfrm>
              <a:custGeom>
                <a:avLst/>
                <a:gdLst>
                  <a:gd name="T0" fmla="*/ 889 w 889"/>
                  <a:gd name="T1" fmla="*/ 1140 h 1163"/>
                  <a:gd name="T2" fmla="*/ 866 w 889"/>
                  <a:gd name="T3" fmla="*/ 1163 h 1163"/>
                  <a:gd name="T4" fmla="*/ 23 w 889"/>
                  <a:gd name="T5" fmla="*/ 1163 h 1163"/>
                  <a:gd name="T6" fmla="*/ 0 w 889"/>
                  <a:gd name="T7" fmla="*/ 1140 h 1163"/>
                  <a:gd name="T8" fmla="*/ 0 w 889"/>
                  <a:gd name="T9" fmla="*/ 22 h 1163"/>
                  <a:gd name="T10" fmla="*/ 23 w 889"/>
                  <a:gd name="T11" fmla="*/ 0 h 1163"/>
                  <a:gd name="T12" fmla="*/ 866 w 889"/>
                  <a:gd name="T13" fmla="*/ 0 h 1163"/>
                  <a:gd name="T14" fmla="*/ 889 w 889"/>
                  <a:gd name="T15" fmla="*/ 22 h 1163"/>
                  <a:gd name="T16" fmla="*/ 889 w 889"/>
                  <a:gd name="T17" fmla="*/ 114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9" h="1163">
                    <a:moveTo>
                      <a:pt x="889" y="1140"/>
                    </a:moveTo>
                    <a:cubicBezTo>
                      <a:pt x="889" y="1153"/>
                      <a:pt x="879" y="1163"/>
                      <a:pt x="866" y="1163"/>
                    </a:cubicBezTo>
                    <a:cubicBezTo>
                      <a:pt x="23" y="1163"/>
                      <a:pt x="23" y="1163"/>
                      <a:pt x="23" y="1163"/>
                    </a:cubicBezTo>
                    <a:cubicBezTo>
                      <a:pt x="10" y="1163"/>
                      <a:pt x="0" y="1153"/>
                      <a:pt x="0" y="1140"/>
                    </a:cubicBezTo>
                    <a:cubicBezTo>
                      <a:pt x="0" y="22"/>
                      <a:pt x="0" y="22"/>
                      <a:pt x="0" y="22"/>
                    </a:cubicBezTo>
                    <a:cubicBezTo>
                      <a:pt x="0" y="10"/>
                      <a:pt x="10" y="0"/>
                      <a:pt x="23" y="0"/>
                    </a:cubicBezTo>
                    <a:cubicBezTo>
                      <a:pt x="866" y="0"/>
                      <a:pt x="866" y="0"/>
                      <a:pt x="866" y="0"/>
                    </a:cubicBezTo>
                    <a:cubicBezTo>
                      <a:pt x="879" y="0"/>
                      <a:pt x="889" y="10"/>
                      <a:pt x="889" y="22"/>
                    </a:cubicBezTo>
                    <a:lnTo>
                      <a:pt x="889" y="11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grpSp>
        <p:grpSp>
          <p:nvGrpSpPr>
            <p:cNvPr id="19" name="Group 18"/>
            <p:cNvGrpSpPr/>
            <p:nvPr/>
          </p:nvGrpSpPr>
          <p:grpSpPr>
            <a:xfrm>
              <a:off x="2941067" y="1943450"/>
              <a:ext cx="6693207" cy="4225835"/>
              <a:chOff x="912813" y="93663"/>
              <a:chExt cx="6924674" cy="4371975"/>
            </a:xfrm>
            <a:solidFill>
              <a:schemeClr val="bg1">
                <a:lumMod val="95000"/>
              </a:schemeClr>
            </a:solidFill>
            <a:effectLst>
              <a:outerShdw blurRad="63500" algn="ctr" rotWithShape="0">
                <a:prstClr val="black">
                  <a:alpha val="40000"/>
                </a:prstClr>
              </a:outerShdw>
            </a:effectLst>
          </p:grpSpPr>
          <p:sp>
            <p:nvSpPr>
              <p:cNvPr id="31" name="Freeform 32"/>
              <p:cNvSpPr>
                <a:spLocks/>
              </p:cNvSpPr>
              <p:nvPr/>
            </p:nvSpPr>
            <p:spPr bwMode="auto">
              <a:xfrm>
                <a:off x="912813" y="93663"/>
                <a:ext cx="3338512" cy="4371975"/>
              </a:xfrm>
              <a:custGeom>
                <a:avLst/>
                <a:gdLst>
                  <a:gd name="T0" fmla="*/ 0 w 889"/>
                  <a:gd name="T1" fmla="*/ 1140 h 1163"/>
                  <a:gd name="T2" fmla="*/ 23 w 889"/>
                  <a:gd name="T3" fmla="*/ 1163 h 1163"/>
                  <a:gd name="T4" fmla="*/ 867 w 889"/>
                  <a:gd name="T5" fmla="*/ 1163 h 1163"/>
                  <a:gd name="T6" fmla="*/ 889 w 889"/>
                  <a:gd name="T7" fmla="*/ 1140 h 1163"/>
                  <a:gd name="T8" fmla="*/ 889 w 889"/>
                  <a:gd name="T9" fmla="*/ 22 h 1163"/>
                  <a:gd name="T10" fmla="*/ 867 w 889"/>
                  <a:gd name="T11" fmla="*/ 0 h 1163"/>
                  <a:gd name="T12" fmla="*/ 23 w 889"/>
                  <a:gd name="T13" fmla="*/ 0 h 1163"/>
                  <a:gd name="T14" fmla="*/ 0 w 889"/>
                  <a:gd name="T15" fmla="*/ 22 h 1163"/>
                  <a:gd name="T16" fmla="*/ 0 w 889"/>
                  <a:gd name="T17" fmla="*/ 114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9" h="1163">
                    <a:moveTo>
                      <a:pt x="0" y="1140"/>
                    </a:moveTo>
                    <a:cubicBezTo>
                      <a:pt x="0" y="1153"/>
                      <a:pt x="11" y="1163"/>
                      <a:pt x="23" y="1163"/>
                    </a:cubicBezTo>
                    <a:cubicBezTo>
                      <a:pt x="867" y="1163"/>
                      <a:pt x="867" y="1163"/>
                      <a:pt x="867" y="1163"/>
                    </a:cubicBezTo>
                    <a:cubicBezTo>
                      <a:pt x="879" y="1163"/>
                      <a:pt x="889" y="1153"/>
                      <a:pt x="889" y="1140"/>
                    </a:cubicBezTo>
                    <a:cubicBezTo>
                      <a:pt x="889" y="22"/>
                      <a:pt x="889" y="22"/>
                      <a:pt x="889" y="22"/>
                    </a:cubicBezTo>
                    <a:cubicBezTo>
                      <a:pt x="889" y="10"/>
                      <a:pt x="879" y="0"/>
                      <a:pt x="867" y="0"/>
                    </a:cubicBezTo>
                    <a:cubicBezTo>
                      <a:pt x="23" y="0"/>
                      <a:pt x="23" y="0"/>
                      <a:pt x="23" y="0"/>
                    </a:cubicBezTo>
                    <a:cubicBezTo>
                      <a:pt x="11" y="0"/>
                      <a:pt x="0" y="10"/>
                      <a:pt x="0" y="22"/>
                    </a:cubicBezTo>
                    <a:lnTo>
                      <a:pt x="0" y="1140"/>
                    </a:ln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sp>
            <p:nvSpPr>
              <p:cNvPr id="32" name="Freeform 33"/>
              <p:cNvSpPr>
                <a:spLocks/>
              </p:cNvSpPr>
              <p:nvPr/>
            </p:nvSpPr>
            <p:spPr bwMode="auto">
              <a:xfrm>
                <a:off x="4498975" y="93663"/>
                <a:ext cx="3338512" cy="4371975"/>
              </a:xfrm>
              <a:custGeom>
                <a:avLst/>
                <a:gdLst>
                  <a:gd name="T0" fmla="*/ 889 w 889"/>
                  <a:gd name="T1" fmla="*/ 1140 h 1163"/>
                  <a:gd name="T2" fmla="*/ 866 w 889"/>
                  <a:gd name="T3" fmla="*/ 1163 h 1163"/>
                  <a:gd name="T4" fmla="*/ 23 w 889"/>
                  <a:gd name="T5" fmla="*/ 1163 h 1163"/>
                  <a:gd name="T6" fmla="*/ 0 w 889"/>
                  <a:gd name="T7" fmla="*/ 1140 h 1163"/>
                  <a:gd name="T8" fmla="*/ 0 w 889"/>
                  <a:gd name="T9" fmla="*/ 22 h 1163"/>
                  <a:gd name="T10" fmla="*/ 23 w 889"/>
                  <a:gd name="T11" fmla="*/ 0 h 1163"/>
                  <a:gd name="T12" fmla="*/ 866 w 889"/>
                  <a:gd name="T13" fmla="*/ 0 h 1163"/>
                  <a:gd name="T14" fmla="*/ 889 w 889"/>
                  <a:gd name="T15" fmla="*/ 22 h 1163"/>
                  <a:gd name="T16" fmla="*/ 889 w 889"/>
                  <a:gd name="T17" fmla="*/ 114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9" h="1163">
                    <a:moveTo>
                      <a:pt x="889" y="1140"/>
                    </a:moveTo>
                    <a:cubicBezTo>
                      <a:pt x="889" y="1153"/>
                      <a:pt x="879" y="1163"/>
                      <a:pt x="866" y="1163"/>
                    </a:cubicBezTo>
                    <a:cubicBezTo>
                      <a:pt x="23" y="1163"/>
                      <a:pt x="23" y="1163"/>
                      <a:pt x="23" y="1163"/>
                    </a:cubicBezTo>
                    <a:cubicBezTo>
                      <a:pt x="10" y="1163"/>
                      <a:pt x="0" y="1153"/>
                      <a:pt x="0" y="1140"/>
                    </a:cubicBezTo>
                    <a:cubicBezTo>
                      <a:pt x="0" y="22"/>
                      <a:pt x="0" y="22"/>
                      <a:pt x="0" y="22"/>
                    </a:cubicBezTo>
                    <a:cubicBezTo>
                      <a:pt x="0" y="10"/>
                      <a:pt x="10" y="0"/>
                      <a:pt x="23" y="0"/>
                    </a:cubicBezTo>
                    <a:cubicBezTo>
                      <a:pt x="866" y="0"/>
                      <a:pt x="866" y="0"/>
                      <a:pt x="866" y="0"/>
                    </a:cubicBezTo>
                    <a:cubicBezTo>
                      <a:pt x="879" y="0"/>
                      <a:pt x="889" y="10"/>
                      <a:pt x="889" y="22"/>
                    </a:cubicBezTo>
                    <a:lnTo>
                      <a:pt x="889" y="1140"/>
                    </a:lnTo>
                    <a:close/>
                  </a:path>
                </a:pathLst>
              </a:custGeom>
              <a:grpFill/>
              <a:ln>
                <a:noFill/>
              </a:ln>
            </p:spPr>
            <p:txBody>
              <a:bodyPr vert="horz" wrap="square" lIns="91440" tIns="45721" rIns="91440" bIns="45721" numCol="1" anchor="t" anchorCtr="0" compatLnSpc="1">
                <a:prstTxWarp prst="textNoShape">
                  <a:avLst/>
                </a:prstTxWarp>
              </a:bodyPr>
              <a:lstStyle/>
              <a:p>
                <a:endParaRPr lang="en-US" sz="1801"/>
              </a:p>
            </p:txBody>
          </p:sp>
        </p:grpSp>
        <p:grpSp>
          <p:nvGrpSpPr>
            <p:cNvPr id="20" name="Group 19"/>
            <p:cNvGrpSpPr/>
            <p:nvPr/>
          </p:nvGrpSpPr>
          <p:grpSpPr>
            <a:xfrm>
              <a:off x="2999375" y="1943450"/>
              <a:ext cx="6576590" cy="4225835"/>
              <a:chOff x="973138" y="93663"/>
              <a:chExt cx="6804024" cy="4371975"/>
            </a:xfrm>
            <a:effectLst>
              <a:outerShdw blurRad="63500" algn="ctr" rotWithShape="0">
                <a:prstClr val="black">
                  <a:alpha val="40000"/>
                </a:prstClr>
              </a:outerShdw>
            </a:effectLst>
          </p:grpSpPr>
          <p:sp>
            <p:nvSpPr>
              <p:cNvPr id="29" name="Freeform 30"/>
              <p:cNvSpPr>
                <a:spLocks/>
              </p:cNvSpPr>
              <p:nvPr/>
            </p:nvSpPr>
            <p:spPr bwMode="auto">
              <a:xfrm>
                <a:off x="973138" y="93663"/>
                <a:ext cx="3338512" cy="4371975"/>
              </a:xfrm>
              <a:custGeom>
                <a:avLst/>
                <a:gdLst>
                  <a:gd name="T0" fmla="*/ 0 w 889"/>
                  <a:gd name="T1" fmla="*/ 1140 h 1163"/>
                  <a:gd name="T2" fmla="*/ 23 w 889"/>
                  <a:gd name="T3" fmla="*/ 1163 h 1163"/>
                  <a:gd name="T4" fmla="*/ 867 w 889"/>
                  <a:gd name="T5" fmla="*/ 1163 h 1163"/>
                  <a:gd name="T6" fmla="*/ 889 w 889"/>
                  <a:gd name="T7" fmla="*/ 1140 h 1163"/>
                  <a:gd name="T8" fmla="*/ 889 w 889"/>
                  <a:gd name="T9" fmla="*/ 22 h 1163"/>
                  <a:gd name="T10" fmla="*/ 867 w 889"/>
                  <a:gd name="T11" fmla="*/ 0 h 1163"/>
                  <a:gd name="T12" fmla="*/ 23 w 889"/>
                  <a:gd name="T13" fmla="*/ 0 h 1163"/>
                  <a:gd name="T14" fmla="*/ 0 w 889"/>
                  <a:gd name="T15" fmla="*/ 22 h 1163"/>
                  <a:gd name="T16" fmla="*/ 0 w 889"/>
                  <a:gd name="T17" fmla="*/ 114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9" h="1163">
                    <a:moveTo>
                      <a:pt x="0" y="1140"/>
                    </a:moveTo>
                    <a:cubicBezTo>
                      <a:pt x="0" y="1153"/>
                      <a:pt x="11" y="1163"/>
                      <a:pt x="23" y="1163"/>
                    </a:cubicBezTo>
                    <a:cubicBezTo>
                      <a:pt x="867" y="1163"/>
                      <a:pt x="867" y="1163"/>
                      <a:pt x="867" y="1163"/>
                    </a:cubicBezTo>
                    <a:cubicBezTo>
                      <a:pt x="879" y="1163"/>
                      <a:pt x="889" y="1153"/>
                      <a:pt x="889" y="1140"/>
                    </a:cubicBezTo>
                    <a:cubicBezTo>
                      <a:pt x="889" y="22"/>
                      <a:pt x="889" y="22"/>
                      <a:pt x="889" y="22"/>
                    </a:cubicBezTo>
                    <a:cubicBezTo>
                      <a:pt x="889" y="10"/>
                      <a:pt x="879" y="0"/>
                      <a:pt x="867" y="0"/>
                    </a:cubicBezTo>
                    <a:cubicBezTo>
                      <a:pt x="23" y="0"/>
                      <a:pt x="23" y="0"/>
                      <a:pt x="23" y="0"/>
                    </a:cubicBezTo>
                    <a:cubicBezTo>
                      <a:pt x="11" y="0"/>
                      <a:pt x="0" y="10"/>
                      <a:pt x="0" y="22"/>
                    </a:cubicBezTo>
                    <a:lnTo>
                      <a:pt x="0" y="1140"/>
                    </a:lnTo>
                    <a:close/>
                  </a:path>
                </a:pathLst>
              </a:custGeom>
              <a:solidFill>
                <a:schemeClr val="bg1"/>
              </a:solidFill>
              <a:ln>
                <a:noFill/>
              </a:ln>
              <a:effectLst>
                <a:outerShdw blurRad="63500" algn="ctr" rotWithShape="0">
                  <a:prstClr val="black">
                    <a:alpha val="40000"/>
                  </a:prstClr>
                </a:outerShdw>
              </a:effectLst>
            </p:spPr>
            <p:txBody>
              <a:bodyPr vert="horz" wrap="square" lIns="91440" tIns="45721" rIns="91440" bIns="45721" numCol="1" anchor="t" anchorCtr="0" compatLnSpc="1">
                <a:prstTxWarp prst="textNoShape">
                  <a:avLst/>
                </a:prstTxWarp>
              </a:bodyPr>
              <a:lstStyle/>
              <a:p>
                <a:endParaRPr lang="en-US" sz="1801"/>
              </a:p>
            </p:txBody>
          </p:sp>
          <p:sp>
            <p:nvSpPr>
              <p:cNvPr id="30" name="Freeform 31"/>
              <p:cNvSpPr>
                <a:spLocks/>
              </p:cNvSpPr>
              <p:nvPr/>
            </p:nvSpPr>
            <p:spPr bwMode="auto">
              <a:xfrm>
                <a:off x="4438650" y="93663"/>
                <a:ext cx="3338512" cy="4371975"/>
              </a:xfrm>
              <a:custGeom>
                <a:avLst/>
                <a:gdLst>
                  <a:gd name="T0" fmla="*/ 889 w 889"/>
                  <a:gd name="T1" fmla="*/ 1140 h 1163"/>
                  <a:gd name="T2" fmla="*/ 866 w 889"/>
                  <a:gd name="T3" fmla="*/ 1163 h 1163"/>
                  <a:gd name="T4" fmla="*/ 23 w 889"/>
                  <a:gd name="T5" fmla="*/ 1163 h 1163"/>
                  <a:gd name="T6" fmla="*/ 0 w 889"/>
                  <a:gd name="T7" fmla="*/ 1140 h 1163"/>
                  <a:gd name="T8" fmla="*/ 0 w 889"/>
                  <a:gd name="T9" fmla="*/ 22 h 1163"/>
                  <a:gd name="T10" fmla="*/ 23 w 889"/>
                  <a:gd name="T11" fmla="*/ 0 h 1163"/>
                  <a:gd name="T12" fmla="*/ 866 w 889"/>
                  <a:gd name="T13" fmla="*/ 0 h 1163"/>
                  <a:gd name="T14" fmla="*/ 889 w 889"/>
                  <a:gd name="T15" fmla="*/ 22 h 1163"/>
                  <a:gd name="T16" fmla="*/ 889 w 889"/>
                  <a:gd name="T17" fmla="*/ 114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9" h="1163">
                    <a:moveTo>
                      <a:pt x="889" y="1140"/>
                    </a:moveTo>
                    <a:cubicBezTo>
                      <a:pt x="889" y="1153"/>
                      <a:pt x="879" y="1163"/>
                      <a:pt x="866" y="1163"/>
                    </a:cubicBezTo>
                    <a:cubicBezTo>
                      <a:pt x="23" y="1163"/>
                      <a:pt x="23" y="1163"/>
                      <a:pt x="23" y="1163"/>
                    </a:cubicBezTo>
                    <a:cubicBezTo>
                      <a:pt x="10" y="1163"/>
                      <a:pt x="0" y="1153"/>
                      <a:pt x="0" y="1140"/>
                    </a:cubicBezTo>
                    <a:cubicBezTo>
                      <a:pt x="0" y="22"/>
                      <a:pt x="0" y="22"/>
                      <a:pt x="0" y="22"/>
                    </a:cubicBezTo>
                    <a:cubicBezTo>
                      <a:pt x="0" y="10"/>
                      <a:pt x="10" y="0"/>
                      <a:pt x="23" y="0"/>
                    </a:cubicBezTo>
                    <a:cubicBezTo>
                      <a:pt x="866" y="0"/>
                      <a:pt x="866" y="0"/>
                      <a:pt x="866" y="0"/>
                    </a:cubicBezTo>
                    <a:cubicBezTo>
                      <a:pt x="879" y="0"/>
                      <a:pt x="889" y="10"/>
                      <a:pt x="889" y="22"/>
                    </a:cubicBezTo>
                    <a:lnTo>
                      <a:pt x="889" y="1140"/>
                    </a:lnTo>
                    <a:close/>
                  </a:path>
                </a:pathLst>
              </a:custGeom>
              <a:solidFill>
                <a:schemeClr val="bg1"/>
              </a:solidFill>
              <a:ln>
                <a:noFill/>
              </a:ln>
              <a:effectLst>
                <a:outerShdw blurRad="63500" algn="ctr" rotWithShape="0">
                  <a:prstClr val="black">
                    <a:alpha val="40000"/>
                  </a:prstClr>
                </a:outerShdw>
              </a:effectLst>
            </p:spPr>
            <p:txBody>
              <a:bodyPr vert="horz" wrap="square" lIns="91440" tIns="45721" rIns="91440" bIns="45721" numCol="1" anchor="t" anchorCtr="0" compatLnSpc="1">
                <a:prstTxWarp prst="textNoShape">
                  <a:avLst/>
                </a:prstTxWarp>
              </a:bodyPr>
              <a:lstStyle/>
              <a:p>
                <a:endParaRPr lang="en-US" sz="1801"/>
              </a:p>
            </p:txBody>
          </p:sp>
        </p:grpSp>
        <p:sp>
          <p:nvSpPr>
            <p:cNvPr id="21" name="Freeform 22"/>
            <p:cNvSpPr>
              <a:spLocks noEditPoints="1"/>
            </p:cNvSpPr>
            <p:nvPr/>
          </p:nvSpPr>
          <p:spPr bwMode="auto">
            <a:xfrm>
              <a:off x="6473337" y="2208907"/>
              <a:ext cx="115082" cy="3691851"/>
            </a:xfrm>
            <a:custGeom>
              <a:avLst/>
              <a:gdLst>
                <a:gd name="T0" fmla="*/ 16 w 32"/>
                <a:gd name="T1" fmla="*/ 0 h 1016"/>
                <a:gd name="T2" fmla="*/ 16 w 32"/>
                <a:gd name="T3" fmla="*/ 32 h 1016"/>
                <a:gd name="T4" fmla="*/ 16 w 32"/>
                <a:gd name="T5" fmla="*/ 82 h 1016"/>
                <a:gd name="T6" fmla="*/ 16 w 32"/>
                <a:gd name="T7" fmla="*/ 114 h 1016"/>
                <a:gd name="T8" fmla="*/ 16 w 32"/>
                <a:gd name="T9" fmla="*/ 82 h 1016"/>
                <a:gd name="T10" fmla="*/ 0 w 32"/>
                <a:gd name="T11" fmla="*/ 180 h 1016"/>
                <a:gd name="T12" fmla="*/ 32 w 32"/>
                <a:gd name="T13" fmla="*/ 180 h 1016"/>
                <a:gd name="T14" fmla="*/ 16 w 32"/>
                <a:gd name="T15" fmla="*/ 246 h 1016"/>
                <a:gd name="T16" fmla="*/ 16 w 32"/>
                <a:gd name="T17" fmla="*/ 278 h 1016"/>
                <a:gd name="T18" fmla="*/ 16 w 32"/>
                <a:gd name="T19" fmla="*/ 246 h 1016"/>
                <a:gd name="T20" fmla="*/ 0 w 32"/>
                <a:gd name="T21" fmla="*/ 344 h 1016"/>
                <a:gd name="T22" fmla="*/ 32 w 32"/>
                <a:gd name="T23" fmla="*/ 344 h 1016"/>
                <a:gd name="T24" fmla="*/ 16 w 32"/>
                <a:gd name="T25" fmla="*/ 410 h 1016"/>
                <a:gd name="T26" fmla="*/ 16 w 32"/>
                <a:gd name="T27" fmla="*/ 442 h 1016"/>
                <a:gd name="T28" fmla="*/ 16 w 32"/>
                <a:gd name="T29" fmla="*/ 410 h 1016"/>
                <a:gd name="T30" fmla="*/ 0 w 32"/>
                <a:gd name="T31" fmla="*/ 508 h 1016"/>
                <a:gd name="T32" fmla="*/ 32 w 32"/>
                <a:gd name="T33" fmla="*/ 508 h 1016"/>
                <a:gd name="T34" fmla="*/ 16 w 32"/>
                <a:gd name="T35" fmla="*/ 574 h 1016"/>
                <a:gd name="T36" fmla="*/ 16 w 32"/>
                <a:gd name="T37" fmla="*/ 606 h 1016"/>
                <a:gd name="T38" fmla="*/ 16 w 32"/>
                <a:gd name="T39" fmla="*/ 574 h 1016"/>
                <a:gd name="T40" fmla="*/ 0 w 32"/>
                <a:gd name="T41" fmla="*/ 672 h 1016"/>
                <a:gd name="T42" fmla="*/ 32 w 32"/>
                <a:gd name="T43" fmla="*/ 672 h 1016"/>
                <a:gd name="T44" fmla="*/ 16 w 32"/>
                <a:gd name="T45" fmla="*/ 738 h 1016"/>
                <a:gd name="T46" fmla="*/ 16 w 32"/>
                <a:gd name="T47" fmla="*/ 770 h 1016"/>
                <a:gd name="T48" fmla="*/ 16 w 32"/>
                <a:gd name="T49" fmla="*/ 738 h 1016"/>
                <a:gd name="T50" fmla="*/ 0 w 32"/>
                <a:gd name="T51" fmla="*/ 836 h 1016"/>
                <a:gd name="T52" fmla="*/ 32 w 32"/>
                <a:gd name="T53" fmla="*/ 836 h 1016"/>
                <a:gd name="T54" fmla="*/ 16 w 32"/>
                <a:gd name="T55" fmla="*/ 902 h 1016"/>
                <a:gd name="T56" fmla="*/ 16 w 32"/>
                <a:gd name="T57" fmla="*/ 934 h 1016"/>
                <a:gd name="T58" fmla="*/ 16 w 32"/>
                <a:gd name="T59" fmla="*/ 902 h 1016"/>
                <a:gd name="T60" fmla="*/ 0 w 32"/>
                <a:gd name="T61" fmla="*/ 1000 h 1016"/>
                <a:gd name="T62" fmla="*/ 32 w 32"/>
                <a:gd name="T63" fmla="*/ 100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1016">
                  <a:moveTo>
                    <a:pt x="0" y="16"/>
                  </a:moveTo>
                  <a:cubicBezTo>
                    <a:pt x="0" y="7"/>
                    <a:pt x="7" y="0"/>
                    <a:pt x="16" y="0"/>
                  </a:cubicBezTo>
                  <a:cubicBezTo>
                    <a:pt x="25" y="0"/>
                    <a:pt x="32" y="7"/>
                    <a:pt x="32" y="16"/>
                  </a:cubicBezTo>
                  <a:cubicBezTo>
                    <a:pt x="32" y="25"/>
                    <a:pt x="25" y="32"/>
                    <a:pt x="16" y="32"/>
                  </a:cubicBezTo>
                  <a:cubicBezTo>
                    <a:pt x="7" y="32"/>
                    <a:pt x="0" y="25"/>
                    <a:pt x="0" y="16"/>
                  </a:cubicBezTo>
                  <a:close/>
                  <a:moveTo>
                    <a:pt x="16" y="82"/>
                  </a:moveTo>
                  <a:cubicBezTo>
                    <a:pt x="7" y="82"/>
                    <a:pt x="0" y="89"/>
                    <a:pt x="0" y="98"/>
                  </a:cubicBezTo>
                  <a:cubicBezTo>
                    <a:pt x="0" y="107"/>
                    <a:pt x="7" y="114"/>
                    <a:pt x="16" y="114"/>
                  </a:cubicBezTo>
                  <a:cubicBezTo>
                    <a:pt x="25" y="114"/>
                    <a:pt x="32" y="107"/>
                    <a:pt x="32" y="98"/>
                  </a:cubicBezTo>
                  <a:cubicBezTo>
                    <a:pt x="32" y="89"/>
                    <a:pt x="25" y="82"/>
                    <a:pt x="16" y="82"/>
                  </a:cubicBezTo>
                  <a:close/>
                  <a:moveTo>
                    <a:pt x="16" y="164"/>
                  </a:moveTo>
                  <a:cubicBezTo>
                    <a:pt x="7" y="164"/>
                    <a:pt x="0" y="171"/>
                    <a:pt x="0" y="180"/>
                  </a:cubicBezTo>
                  <a:cubicBezTo>
                    <a:pt x="0" y="189"/>
                    <a:pt x="7" y="196"/>
                    <a:pt x="16" y="196"/>
                  </a:cubicBezTo>
                  <a:cubicBezTo>
                    <a:pt x="25" y="196"/>
                    <a:pt x="32" y="189"/>
                    <a:pt x="32" y="180"/>
                  </a:cubicBezTo>
                  <a:cubicBezTo>
                    <a:pt x="32" y="171"/>
                    <a:pt x="25" y="164"/>
                    <a:pt x="16" y="164"/>
                  </a:cubicBezTo>
                  <a:close/>
                  <a:moveTo>
                    <a:pt x="16" y="246"/>
                  </a:moveTo>
                  <a:cubicBezTo>
                    <a:pt x="7" y="246"/>
                    <a:pt x="0" y="253"/>
                    <a:pt x="0" y="262"/>
                  </a:cubicBezTo>
                  <a:cubicBezTo>
                    <a:pt x="0" y="271"/>
                    <a:pt x="7" y="278"/>
                    <a:pt x="16" y="278"/>
                  </a:cubicBezTo>
                  <a:cubicBezTo>
                    <a:pt x="25" y="278"/>
                    <a:pt x="32" y="271"/>
                    <a:pt x="32" y="262"/>
                  </a:cubicBezTo>
                  <a:cubicBezTo>
                    <a:pt x="32" y="253"/>
                    <a:pt x="25" y="246"/>
                    <a:pt x="16" y="246"/>
                  </a:cubicBezTo>
                  <a:close/>
                  <a:moveTo>
                    <a:pt x="16" y="328"/>
                  </a:moveTo>
                  <a:cubicBezTo>
                    <a:pt x="7" y="328"/>
                    <a:pt x="0" y="335"/>
                    <a:pt x="0" y="344"/>
                  </a:cubicBezTo>
                  <a:cubicBezTo>
                    <a:pt x="0" y="353"/>
                    <a:pt x="7" y="360"/>
                    <a:pt x="16" y="360"/>
                  </a:cubicBezTo>
                  <a:cubicBezTo>
                    <a:pt x="25" y="360"/>
                    <a:pt x="32" y="353"/>
                    <a:pt x="32" y="344"/>
                  </a:cubicBezTo>
                  <a:cubicBezTo>
                    <a:pt x="32" y="335"/>
                    <a:pt x="25" y="328"/>
                    <a:pt x="16" y="328"/>
                  </a:cubicBezTo>
                  <a:close/>
                  <a:moveTo>
                    <a:pt x="16" y="410"/>
                  </a:moveTo>
                  <a:cubicBezTo>
                    <a:pt x="7" y="410"/>
                    <a:pt x="0" y="417"/>
                    <a:pt x="0" y="426"/>
                  </a:cubicBezTo>
                  <a:cubicBezTo>
                    <a:pt x="0" y="435"/>
                    <a:pt x="7" y="442"/>
                    <a:pt x="16" y="442"/>
                  </a:cubicBezTo>
                  <a:cubicBezTo>
                    <a:pt x="25" y="442"/>
                    <a:pt x="32" y="435"/>
                    <a:pt x="32" y="426"/>
                  </a:cubicBezTo>
                  <a:cubicBezTo>
                    <a:pt x="32" y="417"/>
                    <a:pt x="25" y="410"/>
                    <a:pt x="16" y="410"/>
                  </a:cubicBezTo>
                  <a:close/>
                  <a:moveTo>
                    <a:pt x="16" y="492"/>
                  </a:moveTo>
                  <a:cubicBezTo>
                    <a:pt x="7" y="492"/>
                    <a:pt x="0" y="499"/>
                    <a:pt x="0" y="508"/>
                  </a:cubicBezTo>
                  <a:cubicBezTo>
                    <a:pt x="0" y="517"/>
                    <a:pt x="7" y="524"/>
                    <a:pt x="16" y="524"/>
                  </a:cubicBezTo>
                  <a:cubicBezTo>
                    <a:pt x="25" y="524"/>
                    <a:pt x="32" y="517"/>
                    <a:pt x="32" y="508"/>
                  </a:cubicBezTo>
                  <a:cubicBezTo>
                    <a:pt x="32" y="499"/>
                    <a:pt x="25" y="492"/>
                    <a:pt x="16" y="492"/>
                  </a:cubicBezTo>
                  <a:close/>
                  <a:moveTo>
                    <a:pt x="16" y="574"/>
                  </a:moveTo>
                  <a:cubicBezTo>
                    <a:pt x="7" y="574"/>
                    <a:pt x="0" y="581"/>
                    <a:pt x="0" y="590"/>
                  </a:cubicBezTo>
                  <a:cubicBezTo>
                    <a:pt x="0" y="599"/>
                    <a:pt x="7" y="606"/>
                    <a:pt x="16" y="606"/>
                  </a:cubicBezTo>
                  <a:cubicBezTo>
                    <a:pt x="25" y="606"/>
                    <a:pt x="32" y="599"/>
                    <a:pt x="32" y="590"/>
                  </a:cubicBezTo>
                  <a:cubicBezTo>
                    <a:pt x="32" y="581"/>
                    <a:pt x="25" y="574"/>
                    <a:pt x="16" y="574"/>
                  </a:cubicBezTo>
                  <a:close/>
                  <a:moveTo>
                    <a:pt x="16" y="656"/>
                  </a:moveTo>
                  <a:cubicBezTo>
                    <a:pt x="7" y="656"/>
                    <a:pt x="0" y="663"/>
                    <a:pt x="0" y="672"/>
                  </a:cubicBezTo>
                  <a:cubicBezTo>
                    <a:pt x="0" y="681"/>
                    <a:pt x="7" y="688"/>
                    <a:pt x="16" y="688"/>
                  </a:cubicBezTo>
                  <a:cubicBezTo>
                    <a:pt x="25" y="688"/>
                    <a:pt x="32" y="681"/>
                    <a:pt x="32" y="672"/>
                  </a:cubicBezTo>
                  <a:cubicBezTo>
                    <a:pt x="32" y="663"/>
                    <a:pt x="25" y="656"/>
                    <a:pt x="16" y="656"/>
                  </a:cubicBezTo>
                  <a:close/>
                  <a:moveTo>
                    <a:pt x="16" y="738"/>
                  </a:moveTo>
                  <a:cubicBezTo>
                    <a:pt x="7" y="738"/>
                    <a:pt x="0" y="745"/>
                    <a:pt x="0" y="754"/>
                  </a:cubicBezTo>
                  <a:cubicBezTo>
                    <a:pt x="0" y="763"/>
                    <a:pt x="7" y="770"/>
                    <a:pt x="16" y="770"/>
                  </a:cubicBezTo>
                  <a:cubicBezTo>
                    <a:pt x="25" y="770"/>
                    <a:pt x="32" y="763"/>
                    <a:pt x="32" y="754"/>
                  </a:cubicBezTo>
                  <a:cubicBezTo>
                    <a:pt x="32" y="745"/>
                    <a:pt x="25" y="738"/>
                    <a:pt x="16" y="738"/>
                  </a:cubicBezTo>
                  <a:close/>
                  <a:moveTo>
                    <a:pt x="16" y="820"/>
                  </a:moveTo>
                  <a:cubicBezTo>
                    <a:pt x="7" y="820"/>
                    <a:pt x="0" y="827"/>
                    <a:pt x="0" y="836"/>
                  </a:cubicBezTo>
                  <a:cubicBezTo>
                    <a:pt x="0" y="845"/>
                    <a:pt x="7" y="852"/>
                    <a:pt x="16" y="852"/>
                  </a:cubicBezTo>
                  <a:cubicBezTo>
                    <a:pt x="25" y="852"/>
                    <a:pt x="32" y="845"/>
                    <a:pt x="32" y="836"/>
                  </a:cubicBezTo>
                  <a:cubicBezTo>
                    <a:pt x="32" y="827"/>
                    <a:pt x="25" y="820"/>
                    <a:pt x="16" y="820"/>
                  </a:cubicBezTo>
                  <a:close/>
                  <a:moveTo>
                    <a:pt x="16" y="902"/>
                  </a:moveTo>
                  <a:cubicBezTo>
                    <a:pt x="7" y="902"/>
                    <a:pt x="0" y="909"/>
                    <a:pt x="0" y="918"/>
                  </a:cubicBezTo>
                  <a:cubicBezTo>
                    <a:pt x="0" y="927"/>
                    <a:pt x="7" y="934"/>
                    <a:pt x="16" y="934"/>
                  </a:cubicBezTo>
                  <a:cubicBezTo>
                    <a:pt x="25" y="934"/>
                    <a:pt x="32" y="927"/>
                    <a:pt x="32" y="918"/>
                  </a:cubicBezTo>
                  <a:cubicBezTo>
                    <a:pt x="32" y="909"/>
                    <a:pt x="25" y="902"/>
                    <a:pt x="16" y="902"/>
                  </a:cubicBezTo>
                  <a:close/>
                  <a:moveTo>
                    <a:pt x="16" y="984"/>
                  </a:moveTo>
                  <a:cubicBezTo>
                    <a:pt x="7" y="984"/>
                    <a:pt x="0" y="991"/>
                    <a:pt x="0" y="1000"/>
                  </a:cubicBezTo>
                  <a:cubicBezTo>
                    <a:pt x="0" y="1009"/>
                    <a:pt x="7" y="1016"/>
                    <a:pt x="16" y="1016"/>
                  </a:cubicBezTo>
                  <a:cubicBezTo>
                    <a:pt x="25" y="1016"/>
                    <a:pt x="32" y="1009"/>
                    <a:pt x="32" y="1000"/>
                  </a:cubicBezTo>
                  <a:cubicBezTo>
                    <a:pt x="32" y="991"/>
                    <a:pt x="25" y="984"/>
                    <a:pt x="16" y="984"/>
                  </a:cubicBezTo>
                  <a:close/>
                </a:path>
              </a:pathLst>
            </a:custGeom>
            <a:solidFill>
              <a:schemeClr val="tx1">
                <a:lumMod val="75000"/>
                <a:lumOff val="25000"/>
              </a:schemeClr>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22" name="Freeform 23"/>
            <p:cNvSpPr>
              <a:spLocks noEditPoints="1"/>
            </p:cNvSpPr>
            <p:nvPr/>
          </p:nvSpPr>
          <p:spPr bwMode="auto">
            <a:xfrm>
              <a:off x="6473337" y="2208907"/>
              <a:ext cx="75187" cy="3691851"/>
            </a:xfrm>
            <a:custGeom>
              <a:avLst/>
              <a:gdLst>
                <a:gd name="T0" fmla="*/ 16 w 21"/>
                <a:gd name="T1" fmla="*/ 246 h 1016"/>
                <a:gd name="T2" fmla="*/ 9 w 21"/>
                <a:gd name="T3" fmla="*/ 262 h 1016"/>
                <a:gd name="T4" fmla="*/ 16 w 21"/>
                <a:gd name="T5" fmla="*/ 278 h 1016"/>
                <a:gd name="T6" fmla="*/ 16 w 21"/>
                <a:gd name="T7" fmla="*/ 524 h 1016"/>
                <a:gd name="T8" fmla="*/ 9 w 21"/>
                <a:gd name="T9" fmla="*/ 508 h 1016"/>
                <a:gd name="T10" fmla="*/ 16 w 21"/>
                <a:gd name="T11" fmla="*/ 492 h 1016"/>
                <a:gd name="T12" fmla="*/ 16 w 21"/>
                <a:gd name="T13" fmla="*/ 524 h 1016"/>
                <a:gd name="T14" fmla="*/ 21 w 21"/>
                <a:gd name="T15" fmla="*/ 359 h 1016"/>
                <a:gd name="T16" fmla="*/ 21 w 21"/>
                <a:gd name="T17" fmla="*/ 329 h 1016"/>
                <a:gd name="T18" fmla="*/ 0 w 21"/>
                <a:gd name="T19" fmla="*/ 344 h 1016"/>
                <a:gd name="T20" fmla="*/ 16 w 21"/>
                <a:gd name="T21" fmla="*/ 442 h 1016"/>
                <a:gd name="T22" fmla="*/ 9 w 21"/>
                <a:gd name="T23" fmla="*/ 426 h 1016"/>
                <a:gd name="T24" fmla="*/ 16 w 21"/>
                <a:gd name="T25" fmla="*/ 410 h 1016"/>
                <a:gd name="T26" fmla="*/ 16 w 21"/>
                <a:gd name="T27" fmla="*/ 442 h 1016"/>
                <a:gd name="T28" fmla="*/ 21 w 21"/>
                <a:gd name="T29" fmla="*/ 113 h 1016"/>
                <a:gd name="T30" fmla="*/ 21 w 21"/>
                <a:gd name="T31" fmla="*/ 83 h 1016"/>
                <a:gd name="T32" fmla="*/ 0 w 21"/>
                <a:gd name="T33" fmla="*/ 98 h 1016"/>
                <a:gd name="T34" fmla="*/ 16 w 21"/>
                <a:gd name="T35" fmla="*/ 32 h 1016"/>
                <a:gd name="T36" fmla="*/ 9 w 21"/>
                <a:gd name="T37" fmla="*/ 16 h 1016"/>
                <a:gd name="T38" fmla="*/ 16 w 21"/>
                <a:gd name="T39" fmla="*/ 0 h 1016"/>
                <a:gd name="T40" fmla="*/ 16 w 21"/>
                <a:gd name="T41" fmla="*/ 32 h 1016"/>
                <a:gd name="T42" fmla="*/ 21 w 21"/>
                <a:gd name="T43" fmla="*/ 195 h 1016"/>
                <a:gd name="T44" fmla="*/ 21 w 21"/>
                <a:gd name="T45" fmla="*/ 165 h 1016"/>
                <a:gd name="T46" fmla="*/ 0 w 21"/>
                <a:gd name="T47" fmla="*/ 180 h 1016"/>
                <a:gd name="T48" fmla="*/ 16 w 21"/>
                <a:gd name="T49" fmla="*/ 934 h 1016"/>
                <a:gd name="T50" fmla="*/ 9 w 21"/>
                <a:gd name="T51" fmla="*/ 918 h 1016"/>
                <a:gd name="T52" fmla="*/ 16 w 21"/>
                <a:gd name="T53" fmla="*/ 902 h 1016"/>
                <a:gd name="T54" fmla="*/ 16 w 21"/>
                <a:gd name="T55" fmla="*/ 934 h 1016"/>
                <a:gd name="T56" fmla="*/ 21 w 21"/>
                <a:gd name="T57" fmla="*/ 985 h 1016"/>
                <a:gd name="T58" fmla="*/ 0 w 21"/>
                <a:gd name="T59" fmla="*/ 1000 h 1016"/>
                <a:gd name="T60" fmla="*/ 21 w 21"/>
                <a:gd name="T61" fmla="*/ 1015 h 1016"/>
                <a:gd name="T62" fmla="*/ 16 w 21"/>
                <a:gd name="T63" fmla="*/ 852 h 1016"/>
                <a:gd name="T64" fmla="*/ 9 w 21"/>
                <a:gd name="T65" fmla="*/ 836 h 1016"/>
                <a:gd name="T66" fmla="*/ 16 w 21"/>
                <a:gd name="T67" fmla="*/ 820 h 1016"/>
                <a:gd name="T68" fmla="*/ 16 w 21"/>
                <a:gd name="T69" fmla="*/ 852 h 1016"/>
                <a:gd name="T70" fmla="*/ 21 w 21"/>
                <a:gd name="T71" fmla="*/ 687 h 1016"/>
                <a:gd name="T72" fmla="*/ 21 w 21"/>
                <a:gd name="T73" fmla="*/ 657 h 1016"/>
                <a:gd name="T74" fmla="*/ 0 w 21"/>
                <a:gd name="T75" fmla="*/ 672 h 1016"/>
                <a:gd name="T76" fmla="*/ 16 w 21"/>
                <a:gd name="T77" fmla="*/ 770 h 1016"/>
                <a:gd name="T78" fmla="*/ 9 w 21"/>
                <a:gd name="T79" fmla="*/ 754 h 1016"/>
                <a:gd name="T80" fmla="*/ 16 w 21"/>
                <a:gd name="T81" fmla="*/ 738 h 1016"/>
                <a:gd name="T82" fmla="*/ 16 w 21"/>
                <a:gd name="T83" fmla="*/ 770 h 1016"/>
                <a:gd name="T84" fmla="*/ 21 w 21"/>
                <a:gd name="T85" fmla="*/ 605 h 1016"/>
                <a:gd name="T86" fmla="*/ 21 w 21"/>
                <a:gd name="T87" fmla="*/ 575 h 1016"/>
                <a:gd name="T88" fmla="*/ 0 w 21"/>
                <a:gd name="T89" fmla="*/ 59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 h="1016">
                  <a:moveTo>
                    <a:pt x="0" y="262"/>
                  </a:moveTo>
                  <a:cubicBezTo>
                    <a:pt x="0" y="253"/>
                    <a:pt x="7" y="246"/>
                    <a:pt x="16" y="246"/>
                  </a:cubicBezTo>
                  <a:cubicBezTo>
                    <a:pt x="18" y="246"/>
                    <a:pt x="19" y="247"/>
                    <a:pt x="21" y="247"/>
                  </a:cubicBezTo>
                  <a:cubicBezTo>
                    <a:pt x="14" y="249"/>
                    <a:pt x="9" y="255"/>
                    <a:pt x="9" y="262"/>
                  </a:cubicBezTo>
                  <a:cubicBezTo>
                    <a:pt x="9" y="269"/>
                    <a:pt x="14" y="275"/>
                    <a:pt x="21" y="277"/>
                  </a:cubicBezTo>
                  <a:cubicBezTo>
                    <a:pt x="19" y="278"/>
                    <a:pt x="18" y="278"/>
                    <a:pt x="16" y="278"/>
                  </a:cubicBezTo>
                  <a:cubicBezTo>
                    <a:pt x="7" y="278"/>
                    <a:pt x="0" y="271"/>
                    <a:pt x="0" y="262"/>
                  </a:cubicBezTo>
                  <a:close/>
                  <a:moveTo>
                    <a:pt x="16" y="524"/>
                  </a:moveTo>
                  <a:cubicBezTo>
                    <a:pt x="18" y="524"/>
                    <a:pt x="19" y="524"/>
                    <a:pt x="21" y="523"/>
                  </a:cubicBezTo>
                  <a:cubicBezTo>
                    <a:pt x="14" y="521"/>
                    <a:pt x="9" y="515"/>
                    <a:pt x="9" y="508"/>
                  </a:cubicBezTo>
                  <a:cubicBezTo>
                    <a:pt x="9" y="501"/>
                    <a:pt x="14" y="495"/>
                    <a:pt x="21" y="493"/>
                  </a:cubicBezTo>
                  <a:cubicBezTo>
                    <a:pt x="19" y="493"/>
                    <a:pt x="18" y="492"/>
                    <a:pt x="16" y="492"/>
                  </a:cubicBezTo>
                  <a:cubicBezTo>
                    <a:pt x="7" y="492"/>
                    <a:pt x="0" y="499"/>
                    <a:pt x="0" y="508"/>
                  </a:cubicBezTo>
                  <a:cubicBezTo>
                    <a:pt x="0" y="517"/>
                    <a:pt x="7" y="524"/>
                    <a:pt x="16" y="524"/>
                  </a:cubicBezTo>
                  <a:close/>
                  <a:moveTo>
                    <a:pt x="16" y="360"/>
                  </a:moveTo>
                  <a:cubicBezTo>
                    <a:pt x="18" y="360"/>
                    <a:pt x="19" y="360"/>
                    <a:pt x="21" y="359"/>
                  </a:cubicBezTo>
                  <a:cubicBezTo>
                    <a:pt x="14" y="357"/>
                    <a:pt x="9" y="351"/>
                    <a:pt x="9" y="344"/>
                  </a:cubicBezTo>
                  <a:cubicBezTo>
                    <a:pt x="9" y="337"/>
                    <a:pt x="14" y="331"/>
                    <a:pt x="21" y="329"/>
                  </a:cubicBezTo>
                  <a:cubicBezTo>
                    <a:pt x="19" y="329"/>
                    <a:pt x="18" y="328"/>
                    <a:pt x="16" y="328"/>
                  </a:cubicBezTo>
                  <a:cubicBezTo>
                    <a:pt x="7" y="328"/>
                    <a:pt x="0" y="335"/>
                    <a:pt x="0" y="344"/>
                  </a:cubicBezTo>
                  <a:cubicBezTo>
                    <a:pt x="0" y="353"/>
                    <a:pt x="7" y="360"/>
                    <a:pt x="16" y="360"/>
                  </a:cubicBezTo>
                  <a:close/>
                  <a:moveTo>
                    <a:pt x="16" y="442"/>
                  </a:moveTo>
                  <a:cubicBezTo>
                    <a:pt x="18" y="442"/>
                    <a:pt x="19" y="442"/>
                    <a:pt x="21" y="441"/>
                  </a:cubicBezTo>
                  <a:cubicBezTo>
                    <a:pt x="14" y="439"/>
                    <a:pt x="9" y="433"/>
                    <a:pt x="9" y="426"/>
                  </a:cubicBezTo>
                  <a:cubicBezTo>
                    <a:pt x="9" y="419"/>
                    <a:pt x="14" y="413"/>
                    <a:pt x="21" y="411"/>
                  </a:cubicBezTo>
                  <a:cubicBezTo>
                    <a:pt x="19" y="411"/>
                    <a:pt x="18" y="410"/>
                    <a:pt x="16" y="410"/>
                  </a:cubicBezTo>
                  <a:cubicBezTo>
                    <a:pt x="7" y="410"/>
                    <a:pt x="0" y="417"/>
                    <a:pt x="0" y="426"/>
                  </a:cubicBezTo>
                  <a:cubicBezTo>
                    <a:pt x="0" y="435"/>
                    <a:pt x="7" y="442"/>
                    <a:pt x="16" y="442"/>
                  </a:cubicBezTo>
                  <a:close/>
                  <a:moveTo>
                    <a:pt x="16" y="114"/>
                  </a:moveTo>
                  <a:cubicBezTo>
                    <a:pt x="18" y="114"/>
                    <a:pt x="19" y="114"/>
                    <a:pt x="21" y="113"/>
                  </a:cubicBezTo>
                  <a:cubicBezTo>
                    <a:pt x="14" y="111"/>
                    <a:pt x="9" y="105"/>
                    <a:pt x="9" y="98"/>
                  </a:cubicBezTo>
                  <a:cubicBezTo>
                    <a:pt x="9" y="91"/>
                    <a:pt x="14" y="85"/>
                    <a:pt x="21" y="83"/>
                  </a:cubicBezTo>
                  <a:cubicBezTo>
                    <a:pt x="19" y="83"/>
                    <a:pt x="18" y="82"/>
                    <a:pt x="16" y="82"/>
                  </a:cubicBezTo>
                  <a:cubicBezTo>
                    <a:pt x="7" y="82"/>
                    <a:pt x="0" y="89"/>
                    <a:pt x="0" y="98"/>
                  </a:cubicBezTo>
                  <a:cubicBezTo>
                    <a:pt x="0" y="107"/>
                    <a:pt x="7" y="114"/>
                    <a:pt x="16" y="114"/>
                  </a:cubicBezTo>
                  <a:close/>
                  <a:moveTo>
                    <a:pt x="16" y="32"/>
                  </a:moveTo>
                  <a:cubicBezTo>
                    <a:pt x="18" y="32"/>
                    <a:pt x="19" y="32"/>
                    <a:pt x="21" y="31"/>
                  </a:cubicBezTo>
                  <a:cubicBezTo>
                    <a:pt x="14" y="29"/>
                    <a:pt x="9" y="23"/>
                    <a:pt x="9" y="16"/>
                  </a:cubicBezTo>
                  <a:cubicBezTo>
                    <a:pt x="9" y="9"/>
                    <a:pt x="14" y="3"/>
                    <a:pt x="21" y="1"/>
                  </a:cubicBezTo>
                  <a:cubicBezTo>
                    <a:pt x="19" y="1"/>
                    <a:pt x="18" y="0"/>
                    <a:pt x="16" y="0"/>
                  </a:cubicBezTo>
                  <a:cubicBezTo>
                    <a:pt x="7" y="0"/>
                    <a:pt x="0" y="7"/>
                    <a:pt x="0" y="16"/>
                  </a:cubicBezTo>
                  <a:cubicBezTo>
                    <a:pt x="0" y="25"/>
                    <a:pt x="7" y="32"/>
                    <a:pt x="16" y="32"/>
                  </a:cubicBezTo>
                  <a:close/>
                  <a:moveTo>
                    <a:pt x="16" y="196"/>
                  </a:moveTo>
                  <a:cubicBezTo>
                    <a:pt x="18" y="196"/>
                    <a:pt x="19" y="196"/>
                    <a:pt x="21" y="195"/>
                  </a:cubicBezTo>
                  <a:cubicBezTo>
                    <a:pt x="14" y="193"/>
                    <a:pt x="9" y="187"/>
                    <a:pt x="9" y="180"/>
                  </a:cubicBezTo>
                  <a:cubicBezTo>
                    <a:pt x="9" y="173"/>
                    <a:pt x="14" y="167"/>
                    <a:pt x="21" y="165"/>
                  </a:cubicBezTo>
                  <a:cubicBezTo>
                    <a:pt x="19" y="165"/>
                    <a:pt x="18" y="164"/>
                    <a:pt x="16" y="164"/>
                  </a:cubicBezTo>
                  <a:cubicBezTo>
                    <a:pt x="7" y="164"/>
                    <a:pt x="0" y="171"/>
                    <a:pt x="0" y="180"/>
                  </a:cubicBezTo>
                  <a:cubicBezTo>
                    <a:pt x="0" y="189"/>
                    <a:pt x="7" y="196"/>
                    <a:pt x="16" y="196"/>
                  </a:cubicBezTo>
                  <a:close/>
                  <a:moveTo>
                    <a:pt x="16" y="934"/>
                  </a:moveTo>
                  <a:cubicBezTo>
                    <a:pt x="18" y="934"/>
                    <a:pt x="19" y="934"/>
                    <a:pt x="21" y="933"/>
                  </a:cubicBezTo>
                  <a:cubicBezTo>
                    <a:pt x="14" y="931"/>
                    <a:pt x="9" y="925"/>
                    <a:pt x="9" y="918"/>
                  </a:cubicBezTo>
                  <a:cubicBezTo>
                    <a:pt x="9" y="911"/>
                    <a:pt x="14" y="905"/>
                    <a:pt x="21" y="903"/>
                  </a:cubicBezTo>
                  <a:cubicBezTo>
                    <a:pt x="19" y="903"/>
                    <a:pt x="18" y="902"/>
                    <a:pt x="16" y="902"/>
                  </a:cubicBezTo>
                  <a:cubicBezTo>
                    <a:pt x="7" y="902"/>
                    <a:pt x="0" y="909"/>
                    <a:pt x="0" y="918"/>
                  </a:cubicBezTo>
                  <a:cubicBezTo>
                    <a:pt x="0" y="927"/>
                    <a:pt x="7" y="934"/>
                    <a:pt x="16" y="934"/>
                  </a:cubicBezTo>
                  <a:close/>
                  <a:moveTo>
                    <a:pt x="9" y="1000"/>
                  </a:moveTo>
                  <a:cubicBezTo>
                    <a:pt x="9" y="993"/>
                    <a:pt x="14" y="987"/>
                    <a:pt x="21" y="985"/>
                  </a:cubicBezTo>
                  <a:cubicBezTo>
                    <a:pt x="19" y="985"/>
                    <a:pt x="18" y="984"/>
                    <a:pt x="16" y="984"/>
                  </a:cubicBezTo>
                  <a:cubicBezTo>
                    <a:pt x="7" y="984"/>
                    <a:pt x="0" y="991"/>
                    <a:pt x="0" y="1000"/>
                  </a:cubicBezTo>
                  <a:cubicBezTo>
                    <a:pt x="0" y="1009"/>
                    <a:pt x="7" y="1016"/>
                    <a:pt x="16" y="1016"/>
                  </a:cubicBezTo>
                  <a:cubicBezTo>
                    <a:pt x="18" y="1016"/>
                    <a:pt x="19" y="1016"/>
                    <a:pt x="21" y="1015"/>
                  </a:cubicBezTo>
                  <a:cubicBezTo>
                    <a:pt x="14" y="1013"/>
                    <a:pt x="9" y="1007"/>
                    <a:pt x="9" y="1000"/>
                  </a:cubicBezTo>
                  <a:close/>
                  <a:moveTo>
                    <a:pt x="16" y="852"/>
                  </a:moveTo>
                  <a:cubicBezTo>
                    <a:pt x="18" y="852"/>
                    <a:pt x="19" y="852"/>
                    <a:pt x="21" y="851"/>
                  </a:cubicBezTo>
                  <a:cubicBezTo>
                    <a:pt x="14" y="849"/>
                    <a:pt x="9" y="843"/>
                    <a:pt x="9" y="836"/>
                  </a:cubicBezTo>
                  <a:cubicBezTo>
                    <a:pt x="9" y="829"/>
                    <a:pt x="14" y="823"/>
                    <a:pt x="21" y="821"/>
                  </a:cubicBezTo>
                  <a:cubicBezTo>
                    <a:pt x="19" y="821"/>
                    <a:pt x="18" y="820"/>
                    <a:pt x="16" y="820"/>
                  </a:cubicBezTo>
                  <a:cubicBezTo>
                    <a:pt x="7" y="820"/>
                    <a:pt x="0" y="827"/>
                    <a:pt x="0" y="836"/>
                  </a:cubicBezTo>
                  <a:cubicBezTo>
                    <a:pt x="0" y="845"/>
                    <a:pt x="7" y="852"/>
                    <a:pt x="16" y="852"/>
                  </a:cubicBezTo>
                  <a:close/>
                  <a:moveTo>
                    <a:pt x="16" y="688"/>
                  </a:moveTo>
                  <a:cubicBezTo>
                    <a:pt x="18" y="688"/>
                    <a:pt x="19" y="688"/>
                    <a:pt x="21" y="687"/>
                  </a:cubicBezTo>
                  <a:cubicBezTo>
                    <a:pt x="14" y="685"/>
                    <a:pt x="9" y="679"/>
                    <a:pt x="9" y="672"/>
                  </a:cubicBezTo>
                  <a:cubicBezTo>
                    <a:pt x="9" y="665"/>
                    <a:pt x="14" y="659"/>
                    <a:pt x="21" y="657"/>
                  </a:cubicBezTo>
                  <a:cubicBezTo>
                    <a:pt x="19" y="657"/>
                    <a:pt x="18" y="656"/>
                    <a:pt x="16" y="656"/>
                  </a:cubicBezTo>
                  <a:cubicBezTo>
                    <a:pt x="7" y="656"/>
                    <a:pt x="0" y="663"/>
                    <a:pt x="0" y="672"/>
                  </a:cubicBezTo>
                  <a:cubicBezTo>
                    <a:pt x="0" y="681"/>
                    <a:pt x="7" y="688"/>
                    <a:pt x="16" y="688"/>
                  </a:cubicBezTo>
                  <a:close/>
                  <a:moveTo>
                    <a:pt x="16" y="770"/>
                  </a:moveTo>
                  <a:cubicBezTo>
                    <a:pt x="18" y="770"/>
                    <a:pt x="19" y="770"/>
                    <a:pt x="21" y="769"/>
                  </a:cubicBezTo>
                  <a:cubicBezTo>
                    <a:pt x="14" y="767"/>
                    <a:pt x="9" y="761"/>
                    <a:pt x="9" y="754"/>
                  </a:cubicBezTo>
                  <a:cubicBezTo>
                    <a:pt x="9" y="747"/>
                    <a:pt x="14" y="741"/>
                    <a:pt x="21" y="739"/>
                  </a:cubicBezTo>
                  <a:cubicBezTo>
                    <a:pt x="19" y="739"/>
                    <a:pt x="18" y="738"/>
                    <a:pt x="16" y="738"/>
                  </a:cubicBezTo>
                  <a:cubicBezTo>
                    <a:pt x="7" y="738"/>
                    <a:pt x="0" y="745"/>
                    <a:pt x="0" y="754"/>
                  </a:cubicBezTo>
                  <a:cubicBezTo>
                    <a:pt x="0" y="763"/>
                    <a:pt x="7" y="770"/>
                    <a:pt x="16" y="770"/>
                  </a:cubicBezTo>
                  <a:close/>
                  <a:moveTo>
                    <a:pt x="16" y="606"/>
                  </a:moveTo>
                  <a:cubicBezTo>
                    <a:pt x="18" y="606"/>
                    <a:pt x="19" y="606"/>
                    <a:pt x="21" y="605"/>
                  </a:cubicBezTo>
                  <a:cubicBezTo>
                    <a:pt x="14" y="603"/>
                    <a:pt x="9" y="597"/>
                    <a:pt x="9" y="590"/>
                  </a:cubicBezTo>
                  <a:cubicBezTo>
                    <a:pt x="9" y="583"/>
                    <a:pt x="14" y="577"/>
                    <a:pt x="21" y="575"/>
                  </a:cubicBezTo>
                  <a:cubicBezTo>
                    <a:pt x="19" y="575"/>
                    <a:pt x="18" y="574"/>
                    <a:pt x="16" y="574"/>
                  </a:cubicBezTo>
                  <a:cubicBezTo>
                    <a:pt x="7" y="574"/>
                    <a:pt x="0" y="581"/>
                    <a:pt x="0" y="590"/>
                  </a:cubicBezTo>
                  <a:cubicBezTo>
                    <a:pt x="0" y="599"/>
                    <a:pt x="7" y="606"/>
                    <a:pt x="16" y="606"/>
                  </a:cubicBezTo>
                  <a:close/>
                </a:path>
              </a:pathLst>
            </a:custGeom>
            <a:solidFill>
              <a:schemeClr val="bg1">
                <a:lumMod val="50000"/>
              </a:schemeClr>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23" name="Freeform 24"/>
            <p:cNvSpPr>
              <a:spLocks noEditPoints="1"/>
            </p:cNvSpPr>
            <p:nvPr/>
          </p:nvSpPr>
          <p:spPr bwMode="auto">
            <a:xfrm>
              <a:off x="5986921" y="2208907"/>
              <a:ext cx="116617" cy="3691851"/>
            </a:xfrm>
            <a:custGeom>
              <a:avLst/>
              <a:gdLst>
                <a:gd name="T0" fmla="*/ 0 w 32"/>
                <a:gd name="T1" fmla="*/ 16 h 1016"/>
                <a:gd name="T2" fmla="*/ 32 w 32"/>
                <a:gd name="T3" fmla="*/ 16 h 1016"/>
                <a:gd name="T4" fmla="*/ 0 w 32"/>
                <a:gd name="T5" fmla="*/ 98 h 1016"/>
                <a:gd name="T6" fmla="*/ 32 w 32"/>
                <a:gd name="T7" fmla="*/ 98 h 1016"/>
                <a:gd name="T8" fmla="*/ 0 w 32"/>
                <a:gd name="T9" fmla="*/ 98 h 1016"/>
                <a:gd name="T10" fmla="*/ 16 w 32"/>
                <a:gd name="T11" fmla="*/ 196 h 1016"/>
                <a:gd name="T12" fmla="*/ 16 w 32"/>
                <a:gd name="T13" fmla="*/ 164 h 1016"/>
                <a:gd name="T14" fmla="*/ 0 w 32"/>
                <a:gd name="T15" fmla="*/ 262 h 1016"/>
                <a:gd name="T16" fmla="*/ 32 w 32"/>
                <a:gd name="T17" fmla="*/ 262 h 1016"/>
                <a:gd name="T18" fmla="*/ 0 w 32"/>
                <a:gd name="T19" fmla="*/ 262 h 1016"/>
                <a:gd name="T20" fmla="*/ 16 w 32"/>
                <a:gd name="T21" fmla="*/ 360 h 1016"/>
                <a:gd name="T22" fmla="*/ 16 w 32"/>
                <a:gd name="T23" fmla="*/ 328 h 1016"/>
                <a:gd name="T24" fmla="*/ 0 w 32"/>
                <a:gd name="T25" fmla="*/ 426 h 1016"/>
                <a:gd name="T26" fmla="*/ 32 w 32"/>
                <a:gd name="T27" fmla="*/ 426 h 1016"/>
                <a:gd name="T28" fmla="*/ 0 w 32"/>
                <a:gd name="T29" fmla="*/ 426 h 1016"/>
                <a:gd name="T30" fmla="*/ 16 w 32"/>
                <a:gd name="T31" fmla="*/ 524 h 1016"/>
                <a:gd name="T32" fmla="*/ 16 w 32"/>
                <a:gd name="T33" fmla="*/ 492 h 1016"/>
                <a:gd name="T34" fmla="*/ 0 w 32"/>
                <a:gd name="T35" fmla="*/ 590 h 1016"/>
                <a:gd name="T36" fmla="*/ 32 w 32"/>
                <a:gd name="T37" fmla="*/ 590 h 1016"/>
                <a:gd name="T38" fmla="*/ 0 w 32"/>
                <a:gd name="T39" fmla="*/ 590 h 1016"/>
                <a:gd name="T40" fmla="*/ 16 w 32"/>
                <a:gd name="T41" fmla="*/ 688 h 1016"/>
                <a:gd name="T42" fmla="*/ 16 w 32"/>
                <a:gd name="T43" fmla="*/ 656 h 1016"/>
                <a:gd name="T44" fmla="*/ 0 w 32"/>
                <a:gd name="T45" fmla="*/ 754 h 1016"/>
                <a:gd name="T46" fmla="*/ 32 w 32"/>
                <a:gd name="T47" fmla="*/ 754 h 1016"/>
                <a:gd name="T48" fmla="*/ 0 w 32"/>
                <a:gd name="T49" fmla="*/ 754 h 1016"/>
                <a:gd name="T50" fmla="*/ 16 w 32"/>
                <a:gd name="T51" fmla="*/ 852 h 1016"/>
                <a:gd name="T52" fmla="*/ 16 w 32"/>
                <a:gd name="T53" fmla="*/ 820 h 1016"/>
                <a:gd name="T54" fmla="*/ 0 w 32"/>
                <a:gd name="T55" fmla="*/ 918 h 1016"/>
                <a:gd name="T56" fmla="*/ 32 w 32"/>
                <a:gd name="T57" fmla="*/ 918 h 1016"/>
                <a:gd name="T58" fmla="*/ 0 w 32"/>
                <a:gd name="T59" fmla="*/ 918 h 1016"/>
                <a:gd name="T60" fmla="*/ 16 w 32"/>
                <a:gd name="T61" fmla="*/ 1016 h 1016"/>
                <a:gd name="T62" fmla="*/ 16 w 32"/>
                <a:gd name="T63" fmla="*/ 984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1016">
                  <a:moveTo>
                    <a:pt x="16" y="32"/>
                  </a:moveTo>
                  <a:cubicBezTo>
                    <a:pt x="8" y="32"/>
                    <a:pt x="0" y="25"/>
                    <a:pt x="0" y="16"/>
                  </a:cubicBezTo>
                  <a:cubicBezTo>
                    <a:pt x="0" y="7"/>
                    <a:pt x="8" y="0"/>
                    <a:pt x="16" y="0"/>
                  </a:cubicBezTo>
                  <a:cubicBezTo>
                    <a:pt x="25" y="0"/>
                    <a:pt x="32" y="7"/>
                    <a:pt x="32" y="16"/>
                  </a:cubicBezTo>
                  <a:cubicBezTo>
                    <a:pt x="32" y="25"/>
                    <a:pt x="25" y="32"/>
                    <a:pt x="16" y="32"/>
                  </a:cubicBezTo>
                  <a:close/>
                  <a:moveTo>
                    <a:pt x="0" y="98"/>
                  </a:moveTo>
                  <a:cubicBezTo>
                    <a:pt x="0" y="107"/>
                    <a:pt x="8" y="114"/>
                    <a:pt x="16" y="114"/>
                  </a:cubicBezTo>
                  <a:cubicBezTo>
                    <a:pt x="25" y="114"/>
                    <a:pt x="32" y="107"/>
                    <a:pt x="32" y="98"/>
                  </a:cubicBezTo>
                  <a:cubicBezTo>
                    <a:pt x="32" y="89"/>
                    <a:pt x="25" y="82"/>
                    <a:pt x="16" y="82"/>
                  </a:cubicBezTo>
                  <a:cubicBezTo>
                    <a:pt x="8" y="82"/>
                    <a:pt x="0" y="89"/>
                    <a:pt x="0" y="98"/>
                  </a:cubicBezTo>
                  <a:close/>
                  <a:moveTo>
                    <a:pt x="0" y="180"/>
                  </a:moveTo>
                  <a:cubicBezTo>
                    <a:pt x="0" y="189"/>
                    <a:pt x="8" y="196"/>
                    <a:pt x="16" y="196"/>
                  </a:cubicBezTo>
                  <a:cubicBezTo>
                    <a:pt x="25" y="196"/>
                    <a:pt x="32" y="189"/>
                    <a:pt x="32" y="180"/>
                  </a:cubicBezTo>
                  <a:cubicBezTo>
                    <a:pt x="32" y="171"/>
                    <a:pt x="25" y="164"/>
                    <a:pt x="16" y="164"/>
                  </a:cubicBezTo>
                  <a:cubicBezTo>
                    <a:pt x="8" y="164"/>
                    <a:pt x="0" y="171"/>
                    <a:pt x="0" y="180"/>
                  </a:cubicBezTo>
                  <a:close/>
                  <a:moveTo>
                    <a:pt x="0" y="262"/>
                  </a:moveTo>
                  <a:cubicBezTo>
                    <a:pt x="0" y="271"/>
                    <a:pt x="8" y="278"/>
                    <a:pt x="16" y="278"/>
                  </a:cubicBezTo>
                  <a:cubicBezTo>
                    <a:pt x="25" y="278"/>
                    <a:pt x="32" y="271"/>
                    <a:pt x="32" y="262"/>
                  </a:cubicBezTo>
                  <a:cubicBezTo>
                    <a:pt x="32" y="253"/>
                    <a:pt x="25" y="246"/>
                    <a:pt x="16" y="246"/>
                  </a:cubicBezTo>
                  <a:cubicBezTo>
                    <a:pt x="8" y="246"/>
                    <a:pt x="0" y="253"/>
                    <a:pt x="0" y="262"/>
                  </a:cubicBezTo>
                  <a:close/>
                  <a:moveTo>
                    <a:pt x="0" y="344"/>
                  </a:moveTo>
                  <a:cubicBezTo>
                    <a:pt x="0" y="353"/>
                    <a:pt x="8" y="360"/>
                    <a:pt x="16" y="360"/>
                  </a:cubicBezTo>
                  <a:cubicBezTo>
                    <a:pt x="25" y="360"/>
                    <a:pt x="32" y="353"/>
                    <a:pt x="32" y="344"/>
                  </a:cubicBezTo>
                  <a:cubicBezTo>
                    <a:pt x="32" y="335"/>
                    <a:pt x="25" y="328"/>
                    <a:pt x="16" y="328"/>
                  </a:cubicBezTo>
                  <a:cubicBezTo>
                    <a:pt x="8" y="328"/>
                    <a:pt x="0" y="335"/>
                    <a:pt x="0" y="344"/>
                  </a:cubicBezTo>
                  <a:close/>
                  <a:moveTo>
                    <a:pt x="0" y="426"/>
                  </a:moveTo>
                  <a:cubicBezTo>
                    <a:pt x="0" y="435"/>
                    <a:pt x="8" y="442"/>
                    <a:pt x="16" y="442"/>
                  </a:cubicBezTo>
                  <a:cubicBezTo>
                    <a:pt x="25" y="442"/>
                    <a:pt x="32" y="435"/>
                    <a:pt x="32" y="426"/>
                  </a:cubicBezTo>
                  <a:cubicBezTo>
                    <a:pt x="32" y="417"/>
                    <a:pt x="25" y="410"/>
                    <a:pt x="16" y="410"/>
                  </a:cubicBezTo>
                  <a:cubicBezTo>
                    <a:pt x="8" y="410"/>
                    <a:pt x="0" y="417"/>
                    <a:pt x="0" y="426"/>
                  </a:cubicBezTo>
                  <a:close/>
                  <a:moveTo>
                    <a:pt x="0" y="508"/>
                  </a:moveTo>
                  <a:cubicBezTo>
                    <a:pt x="0" y="517"/>
                    <a:pt x="8" y="524"/>
                    <a:pt x="16" y="524"/>
                  </a:cubicBezTo>
                  <a:cubicBezTo>
                    <a:pt x="25" y="524"/>
                    <a:pt x="32" y="517"/>
                    <a:pt x="32" y="508"/>
                  </a:cubicBezTo>
                  <a:cubicBezTo>
                    <a:pt x="32" y="499"/>
                    <a:pt x="25" y="492"/>
                    <a:pt x="16" y="492"/>
                  </a:cubicBezTo>
                  <a:cubicBezTo>
                    <a:pt x="8" y="492"/>
                    <a:pt x="0" y="499"/>
                    <a:pt x="0" y="508"/>
                  </a:cubicBezTo>
                  <a:close/>
                  <a:moveTo>
                    <a:pt x="0" y="590"/>
                  </a:moveTo>
                  <a:cubicBezTo>
                    <a:pt x="0" y="599"/>
                    <a:pt x="8" y="606"/>
                    <a:pt x="16" y="606"/>
                  </a:cubicBezTo>
                  <a:cubicBezTo>
                    <a:pt x="25" y="606"/>
                    <a:pt x="32" y="599"/>
                    <a:pt x="32" y="590"/>
                  </a:cubicBezTo>
                  <a:cubicBezTo>
                    <a:pt x="32" y="581"/>
                    <a:pt x="25" y="574"/>
                    <a:pt x="16" y="574"/>
                  </a:cubicBezTo>
                  <a:cubicBezTo>
                    <a:pt x="8" y="574"/>
                    <a:pt x="0" y="581"/>
                    <a:pt x="0" y="590"/>
                  </a:cubicBezTo>
                  <a:close/>
                  <a:moveTo>
                    <a:pt x="0" y="672"/>
                  </a:moveTo>
                  <a:cubicBezTo>
                    <a:pt x="0" y="681"/>
                    <a:pt x="8" y="688"/>
                    <a:pt x="16" y="688"/>
                  </a:cubicBezTo>
                  <a:cubicBezTo>
                    <a:pt x="25" y="688"/>
                    <a:pt x="32" y="681"/>
                    <a:pt x="32" y="672"/>
                  </a:cubicBezTo>
                  <a:cubicBezTo>
                    <a:pt x="32" y="663"/>
                    <a:pt x="25" y="656"/>
                    <a:pt x="16" y="656"/>
                  </a:cubicBezTo>
                  <a:cubicBezTo>
                    <a:pt x="8" y="656"/>
                    <a:pt x="0" y="663"/>
                    <a:pt x="0" y="672"/>
                  </a:cubicBezTo>
                  <a:close/>
                  <a:moveTo>
                    <a:pt x="0" y="754"/>
                  </a:moveTo>
                  <a:cubicBezTo>
                    <a:pt x="0" y="763"/>
                    <a:pt x="8" y="770"/>
                    <a:pt x="16" y="770"/>
                  </a:cubicBezTo>
                  <a:cubicBezTo>
                    <a:pt x="25" y="770"/>
                    <a:pt x="32" y="763"/>
                    <a:pt x="32" y="754"/>
                  </a:cubicBezTo>
                  <a:cubicBezTo>
                    <a:pt x="32" y="745"/>
                    <a:pt x="25" y="738"/>
                    <a:pt x="16" y="738"/>
                  </a:cubicBezTo>
                  <a:cubicBezTo>
                    <a:pt x="8" y="738"/>
                    <a:pt x="0" y="745"/>
                    <a:pt x="0" y="754"/>
                  </a:cubicBezTo>
                  <a:close/>
                  <a:moveTo>
                    <a:pt x="0" y="836"/>
                  </a:moveTo>
                  <a:cubicBezTo>
                    <a:pt x="0" y="845"/>
                    <a:pt x="8" y="852"/>
                    <a:pt x="16" y="852"/>
                  </a:cubicBezTo>
                  <a:cubicBezTo>
                    <a:pt x="25" y="852"/>
                    <a:pt x="32" y="845"/>
                    <a:pt x="32" y="836"/>
                  </a:cubicBezTo>
                  <a:cubicBezTo>
                    <a:pt x="32" y="827"/>
                    <a:pt x="25" y="820"/>
                    <a:pt x="16" y="820"/>
                  </a:cubicBezTo>
                  <a:cubicBezTo>
                    <a:pt x="8" y="820"/>
                    <a:pt x="0" y="827"/>
                    <a:pt x="0" y="836"/>
                  </a:cubicBezTo>
                  <a:close/>
                  <a:moveTo>
                    <a:pt x="0" y="918"/>
                  </a:moveTo>
                  <a:cubicBezTo>
                    <a:pt x="0" y="927"/>
                    <a:pt x="8" y="934"/>
                    <a:pt x="16" y="934"/>
                  </a:cubicBezTo>
                  <a:cubicBezTo>
                    <a:pt x="25" y="934"/>
                    <a:pt x="32" y="927"/>
                    <a:pt x="32" y="918"/>
                  </a:cubicBezTo>
                  <a:cubicBezTo>
                    <a:pt x="32" y="909"/>
                    <a:pt x="25" y="902"/>
                    <a:pt x="16" y="902"/>
                  </a:cubicBezTo>
                  <a:cubicBezTo>
                    <a:pt x="8" y="902"/>
                    <a:pt x="0" y="909"/>
                    <a:pt x="0" y="918"/>
                  </a:cubicBezTo>
                  <a:close/>
                  <a:moveTo>
                    <a:pt x="0" y="1000"/>
                  </a:moveTo>
                  <a:cubicBezTo>
                    <a:pt x="0" y="1009"/>
                    <a:pt x="8" y="1016"/>
                    <a:pt x="16" y="1016"/>
                  </a:cubicBezTo>
                  <a:cubicBezTo>
                    <a:pt x="25" y="1016"/>
                    <a:pt x="32" y="1009"/>
                    <a:pt x="32" y="1000"/>
                  </a:cubicBezTo>
                  <a:cubicBezTo>
                    <a:pt x="32" y="991"/>
                    <a:pt x="25" y="984"/>
                    <a:pt x="16" y="984"/>
                  </a:cubicBezTo>
                  <a:cubicBezTo>
                    <a:pt x="8" y="984"/>
                    <a:pt x="0" y="991"/>
                    <a:pt x="0" y="1000"/>
                  </a:cubicBezTo>
                  <a:close/>
                </a:path>
              </a:pathLst>
            </a:custGeom>
            <a:solidFill>
              <a:schemeClr val="tx1">
                <a:lumMod val="75000"/>
                <a:lumOff val="25000"/>
              </a:schemeClr>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24" name="Freeform 25"/>
            <p:cNvSpPr>
              <a:spLocks noEditPoints="1"/>
            </p:cNvSpPr>
            <p:nvPr/>
          </p:nvSpPr>
          <p:spPr bwMode="auto">
            <a:xfrm>
              <a:off x="6029885" y="2208907"/>
              <a:ext cx="73653" cy="3691851"/>
            </a:xfrm>
            <a:custGeom>
              <a:avLst/>
              <a:gdLst>
                <a:gd name="T0" fmla="*/ 0 w 20"/>
                <a:gd name="T1" fmla="*/ 277 h 1016"/>
                <a:gd name="T2" fmla="*/ 0 w 20"/>
                <a:gd name="T3" fmla="*/ 247 h 1016"/>
                <a:gd name="T4" fmla="*/ 20 w 20"/>
                <a:gd name="T5" fmla="*/ 262 h 1016"/>
                <a:gd name="T6" fmla="*/ 20 w 20"/>
                <a:gd name="T7" fmla="*/ 508 h 1016"/>
                <a:gd name="T8" fmla="*/ 0 w 20"/>
                <a:gd name="T9" fmla="*/ 493 h 1016"/>
                <a:gd name="T10" fmla="*/ 0 w 20"/>
                <a:gd name="T11" fmla="*/ 523 h 1016"/>
                <a:gd name="T12" fmla="*/ 20 w 20"/>
                <a:gd name="T13" fmla="*/ 508 h 1016"/>
                <a:gd name="T14" fmla="*/ 4 w 20"/>
                <a:gd name="T15" fmla="*/ 328 h 1016"/>
                <a:gd name="T16" fmla="*/ 11 w 20"/>
                <a:gd name="T17" fmla="*/ 344 h 1016"/>
                <a:gd name="T18" fmla="*/ 4 w 20"/>
                <a:gd name="T19" fmla="*/ 360 h 1016"/>
                <a:gd name="T20" fmla="*/ 20 w 20"/>
                <a:gd name="T21" fmla="*/ 426 h 1016"/>
                <a:gd name="T22" fmla="*/ 0 w 20"/>
                <a:gd name="T23" fmla="*/ 411 h 1016"/>
                <a:gd name="T24" fmla="*/ 0 w 20"/>
                <a:gd name="T25" fmla="*/ 441 h 1016"/>
                <a:gd name="T26" fmla="*/ 20 w 20"/>
                <a:gd name="T27" fmla="*/ 426 h 1016"/>
                <a:gd name="T28" fmla="*/ 4 w 20"/>
                <a:gd name="T29" fmla="*/ 82 h 1016"/>
                <a:gd name="T30" fmla="*/ 11 w 20"/>
                <a:gd name="T31" fmla="*/ 98 h 1016"/>
                <a:gd name="T32" fmla="*/ 4 w 20"/>
                <a:gd name="T33" fmla="*/ 114 h 1016"/>
                <a:gd name="T34" fmla="*/ 20 w 20"/>
                <a:gd name="T35" fmla="*/ 16 h 1016"/>
                <a:gd name="T36" fmla="*/ 0 w 20"/>
                <a:gd name="T37" fmla="*/ 1 h 1016"/>
                <a:gd name="T38" fmla="*/ 0 w 20"/>
                <a:gd name="T39" fmla="*/ 31 h 1016"/>
                <a:gd name="T40" fmla="*/ 20 w 20"/>
                <a:gd name="T41" fmla="*/ 16 h 1016"/>
                <a:gd name="T42" fmla="*/ 4 w 20"/>
                <a:gd name="T43" fmla="*/ 164 h 1016"/>
                <a:gd name="T44" fmla="*/ 11 w 20"/>
                <a:gd name="T45" fmla="*/ 180 h 1016"/>
                <a:gd name="T46" fmla="*/ 4 w 20"/>
                <a:gd name="T47" fmla="*/ 196 h 1016"/>
                <a:gd name="T48" fmla="*/ 20 w 20"/>
                <a:gd name="T49" fmla="*/ 918 h 1016"/>
                <a:gd name="T50" fmla="*/ 0 w 20"/>
                <a:gd name="T51" fmla="*/ 903 h 1016"/>
                <a:gd name="T52" fmla="*/ 0 w 20"/>
                <a:gd name="T53" fmla="*/ 933 h 1016"/>
                <a:gd name="T54" fmla="*/ 20 w 20"/>
                <a:gd name="T55" fmla="*/ 918 h 1016"/>
                <a:gd name="T56" fmla="*/ 4 w 20"/>
                <a:gd name="T57" fmla="*/ 1016 h 1016"/>
                <a:gd name="T58" fmla="*/ 4 w 20"/>
                <a:gd name="T59" fmla="*/ 984 h 1016"/>
                <a:gd name="T60" fmla="*/ 11 w 20"/>
                <a:gd name="T61" fmla="*/ 1000 h 1016"/>
                <a:gd name="T62" fmla="*/ 20 w 20"/>
                <a:gd name="T63" fmla="*/ 836 h 1016"/>
                <a:gd name="T64" fmla="*/ 0 w 20"/>
                <a:gd name="T65" fmla="*/ 821 h 1016"/>
                <a:gd name="T66" fmla="*/ 0 w 20"/>
                <a:gd name="T67" fmla="*/ 851 h 1016"/>
                <a:gd name="T68" fmla="*/ 20 w 20"/>
                <a:gd name="T69" fmla="*/ 836 h 1016"/>
                <a:gd name="T70" fmla="*/ 4 w 20"/>
                <a:gd name="T71" fmla="*/ 656 h 1016"/>
                <a:gd name="T72" fmla="*/ 11 w 20"/>
                <a:gd name="T73" fmla="*/ 672 h 1016"/>
                <a:gd name="T74" fmla="*/ 4 w 20"/>
                <a:gd name="T75" fmla="*/ 688 h 1016"/>
                <a:gd name="T76" fmla="*/ 20 w 20"/>
                <a:gd name="T77" fmla="*/ 754 h 1016"/>
                <a:gd name="T78" fmla="*/ 0 w 20"/>
                <a:gd name="T79" fmla="*/ 739 h 1016"/>
                <a:gd name="T80" fmla="*/ 0 w 20"/>
                <a:gd name="T81" fmla="*/ 769 h 1016"/>
                <a:gd name="T82" fmla="*/ 20 w 20"/>
                <a:gd name="T83" fmla="*/ 754 h 1016"/>
                <a:gd name="T84" fmla="*/ 4 w 20"/>
                <a:gd name="T85" fmla="*/ 574 h 1016"/>
                <a:gd name="T86" fmla="*/ 11 w 20"/>
                <a:gd name="T87" fmla="*/ 590 h 1016"/>
                <a:gd name="T88" fmla="*/ 4 w 20"/>
                <a:gd name="T89" fmla="*/ 606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 h="1016">
                  <a:moveTo>
                    <a:pt x="4" y="278"/>
                  </a:moveTo>
                  <a:cubicBezTo>
                    <a:pt x="3" y="278"/>
                    <a:pt x="1" y="278"/>
                    <a:pt x="0" y="277"/>
                  </a:cubicBezTo>
                  <a:cubicBezTo>
                    <a:pt x="6" y="275"/>
                    <a:pt x="11" y="269"/>
                    <a:pt x="11" y="262"/>
                  </a:cubicBezTo>
                  <a:cubicBezTo>
                    <a:pt x="11" y="255"/>
                    <a:pt x="6" y="249"/>
                    <a:pt x="0" y="247"/>
                  </a:cubicBezTo>
                  <a:cubicBezTo>
                    <a:pt x="1" y="247"/>
                    <a:pt x="3" y="246"/>
                    <a:pt x="4" y="246"/>
                  </a:cubicBezTo>
                  <a:cubicBezTo>
                    <a:pt x="13" y="246"/>
                    <a:pt x="20" y="253"/>
                    <a:pt x="20" y="262"/>
                  </a:cubicBezTo>
                  <a:cubicBezTo>
                    <a:pt x="20" y="271"/>
                    <a:pt x="13" y="278"/>
                    <a:pt x="4" y="278"/>
                  </a:cubicBezTo>
                  <a:close/>
                  <a:moveTo>
                    <a:pt x="20" y="508"/>
                  </a:moveTo>
                  <a:cubicBezTo>
                    <a:pt x="20" y="499"/>
                    <a:pt x="13" y="492"/>
                    <a:pt x="4" y="492"/>
                  </a:cubicBezTo>
                  <a:cubicBezTo>
                    <a:pt x="3" y="492"/>
                    <a:pt x="1" y="493"/>
                    <a:pt x="0" y="493"/>
                  </a:cubicBezTo>
                  <a:cubicBezTo>
                    <a:pt x="6" y="495"/>
                    <a:pt x="11" y="501"/>
                    <a:pt x="11" y="508"/>
                  </a:cubicBezTo>
                  <a:cubicBezTo>
                    <a:pt x="11" y="515"/>
                    <a:pt x="6" y="521"/>
                    <a:pt x="0" y="523"/>
                  </a:cubicBezTo>
                  <a:cubicBezTo>
                    <a:pt x="1" y="524"/>
                    <a:pt x="3" y="524"/>
                    <a:pt x="4" y="524"/>
                  </a:cubicBezTo>
                  <a:cubicBezTo>
                    <a:pt x="13" y="524"/>
                    <a:pt x="20" y="517"/>
                    <a:pt x="20" y="508"/>
                  </a:cubicBezTo>
                  <a:close/>
                  <a:moveTo>
                    <a:pt x="20" y="344"/>
                  </a:moveTo>
                  <a:cubicBezTo>
                    <a:pt x="20" y="335"/>
                    <a:pt x="13" y="328"/>
                    <a:pt x="4" y="328"/>
                  </a:cubicBezTo>
                  <a:cubicBezTo>
                    <a:pt x="3" y="328"/>
                    <a:pt x="1" y="329"/>
                    <a:pt x="0" y="329"/>
                  </a:cubicBezTo>
                  <a:cubicBezTo>
                    <a:pt x="6" y="331"/>
                    <a:pt x="11" y="337"/>
                    <a:pt x="11" y="344"/>
                  </a:cubicBezTo>
                  <a:cubicBezTo>
                    <a:pt x="11" y="351"/>
                    <a:pt x="6" y="357"/>
                    <a:pt x="0" y="359"/>
                  </a:cubicBezTo>
                  <a:cubicBezTo>
                    <a:pt x="1" y="360"/>
                    <a:pt x="3" y="360"/>
                    <a:pt x="4" y="360"/>
                  </a:cubicBezTo>
                  <a:cubicBezTo>
                    <a:pt x="13" y="360"/>
                    <a:pt x="20" y="353"/>
                    <a:pt x="20" y="344"/>
                  </a:cubicBezTo>
                  <a:close/>
                  <a:moveTo>
                    <a:pt x="20" y="426"/>
                  </a:moveTo>
                  <a:cubicBezTo>
                    <a:pt x="20" y="417"/>
                    <a:pt x="13" y="410"/>
                    <a:pt x="4" y="410"/>
                  </a:cubicBezTo>
                  <a:cubicBezTo>
                    <a:pt x="3" y="410"/>
                    <a:pt x="1" y="411"/>
                    <a:pt x="0" y="411"/>
                  </a:cubicBezTo>
                  <a:cubicBezTo>
                    <a:pt x="6" y="413"/>
                    <a:pt x="11" y="419"/>
                    <a:pt x="11" y="426"/>
                  </a:cubicBezTo>
                  <a:cubicBezTo>
                    <a:pt x="11" y="433"/>
                    <a:pt x="6" y="439"/>
                    <a:pt x="0" y="441"/>
                  </a:cubicBezTo>
                  <a:cubicBezTo>
                    <a:pt x="1" y="442"/>
                    <a:pt x="3" y="442"/>
                    <a:pt x="4" y="442"/>
                  </a:cubicBezTo>
                  <a:cubicBezTo>
                    <a:pt x="13" y="442"/>
                    <a:pt x="20" y="435"/>
                    <a:pt x="20" y="426"/>
                  </a:cubicBezTo>
                  <a:close/>
                  <a:moveTo>
                    <a:pt x="20" y="98"/>
                  </a:moveTo>
                  <a:cubicBezTo>
                    <a:pt x="20" y="89"/>
                    <a:pt x="13" y="82"/>
                    <a:pt x="4" y="82"/>
                  </a:cubicBezTo>
                  <a:cubicBezTo>
                    <a:pt x="3" y="82"/>
                    <a:pt x="1" y="83"/>
                    <a:pt x="0" y="83"/>
                  </a:cubicBezTo>
                  <a:cubicBezTo>
                    <a:pt x="6" y="85"/>
                    <a:pt x="11" y="91"/>
                    <a:pt x="11" y="98"/>
                  </a:cubicBezTo>
                  <a:cubicBezTo>
                    <a:pt x="11" y="105"/>
                    <a:pt x="6" y="111"/>
                    <a:pt x="0" y="113"/>
                  </a:cubicBezTo>
                  <a:cubicBezTo>
                    <a:pt x="1" y="114"/>
                    <a:pt x="3" y="114"/>
                    <a:pt x="4" y="114"/>
                  </a:cubicBezTo>
                  <a:cubicBezTo>
                    <a:pt x="13" y="114"/>
                    <a:pt x="20" y="107"/>
                    <a:pt x="20" y="98"/>
                  </a:cubicBezTo>
                  <a:close/>
                  <a:moveTo>
                    <a:pt x="20" y="16"/>
                  </a:moveTo>
                  <a:cubicBezTo>
                    <a:pt x="20" y="7"/>
                    <a:pt x="13" y="0"/>
                    <a:pt x="4" y="0"/>
                  </a:cubicBezTo>
                  <a:cubicBezTo>
                    <a:pt x="3" y="0"/>
                    <a:pt x="1" y="1"/>
                    <a:pt x="0" y="1"/>
                  </a:cubicBezTo>
                  <a:cubicBezTo>
                    <a:pt x="6" y="3"/>
                    <a:pt x="11" y="9"/>
                    <a:pt x="11" y="16"/>
                  </a:cubicBezTo>
                  <a:cubicBezTo>
                    <a:pt x="11" y="23"/>
                    <a:pt x="6" y="29"/>
                    <a:pt x="0" y="31"/>
                  </a:cubicBezTo>
                  <a:cubicBezTo>
                    <a:pt x="1" y="32"/>
                    <a:pt x="3" y="32"/>
                    <a:pt x="4" y="32"/>
                  </a:cubicBezTo>
                  <a:cubicBezTo>
                    <a:pt x="13" y="32"/>
                    <a:pt x="20" y="25"/>
                    <a:pt x="20" y="16"/>
                  </a:cubicBezTo>
                  <a:close/>
                  <a:moveTo>
                    <a:pt x="20" y="180"/>
                  </a:moveTo>
                  <a:cubicBezTo>
                    <a:pt x="20" y="171"/>
                    <a:pt x="13" y="164"/>
                    <a:pt x="4" y="164"/>
                  </a:cubicBezTo>
                  <a:cubicBezTo>
                    <a:pt x="3" y="164"/>
                    <a:pt x="1" y="165"/>
                    <a:pt x="0" y="165"/>
                  </a:cubicBezTo>
                  <a:cubicBezTo>
                    <a:pt x="6" y="167"/>
                    <a:pt x="11" y="173"/>
                    <a:pt x="11" y="180"/>
                  </a:cubicBezTo>
                  <a:cubicBezTo>
                    <a:pt x="11" y="187"/>
                    <a:pt x="6" y="193"/>
                    <a:pt x="0" y="195"/>
                  </a:cubicBezTo>
                  <a:cubicBezTo>
                    <a:pt x="1" y="196"/>
                    <a:pt x="3" y="196"/>
                    <a:pt x="4" y="196"/>
                  </a:cubicBezTo>
                  <a:cubicBezTo>
                    <a:pt x="13" y="196"/>
                    <a:pt x="20" y="189"/>
                    <a:pt x="20" y="180"/>
                  </a:cubicBezTo>
                  <a:close/>
                  <a:moveTo>
                    <a:pt x="20" y="918"/>
                  </a:moveTo>
                  <a:cubicBezTo>
                    <a:pt x="20" y="909"/>
                    <a:pt x="13" y="902"/>
                    <a:pt x="4" y="902"/>
                  </a:cubicBezTo>
                  <a:cubicBezTo>
                    <a:pt x="3" y="902"/>
                    <a:pt x="1" y="903"/>
                    <a:pt x="0" y="903"/>
                  </a:cubicBezTo>
                  <a:cubicBezTo>
                    <a:pt x="6" y="905"/>
                    <a:pt x="11" y="911"/>
                    <a:pt x="11" y="918"/>
                  </a:cubicBezTo>
                  <a:cubicBezTo>
                    <a:pt x="11" y="925"/>
                    <a:pt x="6" y="931"/>
                    <a:pt x="0" y="933"/>
                  </a:cubicBezTo>
                  <a:cubicBezTo>
                    <a:pt x="1" y="934"/>
                    <a:pt x="3" y="934"/>
                    <a:pt x="4" y="934"/>
                  </a:cubicBezTo>
                  <a:cubicBezTo>
                    <a:pt x="13" y="934"/>
                    <a:pt x="20" y="927"/>
                    <a:pt x="20" y="918"/>
                  </a:cubicBezTo>
                  <a:close/>
                  <a:moveTo>
                    <a:pt x="0" y="1015"/>
                  </a:moveTo>
                  <a:cubicBezTo>
                    <a:pt x="1" y="1016"/>
                    <a:pt x="3" y="1016"/>
                    <a:pt x="4" y="1016"/>
                  </a:cubicBezTo>
                  <a:cubicBezTo>
                    <a:pt x="13" y="1016"/>
                    <a:pt x="20" y="1009"/>
                    <a:pt x="20" y="1000"/>
                  </a:cubicBezTo>
                  <a:cubicBezTo>
                    <a:pt x="20" y="991"/>
                    <a:pt x="13" y="984"/>
                    <a:pt x="4" y="984"/>
                  </a:cubicBezTo>
                  <a:cubicBezTo>
                    <a:pt x="3" y="984"/>
                    <a:pt x="1" y="985"/>
                    <a:pt x="0" y="985"/>
                  </a:cubicBezTo>
                  <a:cubicBezTo>
                    <a:pt x="6" y="987"/>
                    <a:pt x="11" y="993"/>
                    <a:pt x="11" y="1000"/>
                  </a:cubicBezTo>
                  <a:cubicBezTo>
                    <a:pt x="11" y="1007"/>
                    <a:pt x="6" y="1013"/>
                    <a:pt x="0" y="1015"/>
                  </a:cubicBezTo>
                  <a:close/>
                  <a:moveTo>
                    <a:pt x="20" y="836"/>
                  </a:moveTo>
                  <a:cubicBezTo>
                    <a:pt x="20" y="827"/>
                    <a:pt x="13" y="820"/>
                    <a:pt x="4" y="820"/>
                  </a:cubicBezTo>
                  <a:cubicBezTo>
                    <a:pt x="3" y="820"/>
                    <a:pt x="1" y="821"/>
                    <a:pt x="0" y="821"/>
                  </a:cubicBezTo>
                  <a:cubicBezTo>
                    <a:pt x="6" y="823"/>
                    <a:pt x="11" y="829"/>
                    <a:pt x="11" y="836"/>
                  </a:cubicBezTo>
                  <a:cubicBezTo>
                    <a:pt x="11" y="843"/>
                    <a:pt x="6" y="849"/>
                    <a:pt x="0" y="851"/>
                  </a:cubicBezTo>
                  <a:cubicBezTo>
                    <a:pt x="1" y="852"/>
                    <a:pt x="3" y="852"/>
                    <a:pt x="4" y="852"/>
                  </a:cubicBezTo>
                  <a:cubicBezTo>
                    <a:pt x="13" y="852"/>
                    <a:pt x="20" y="845"/>
                    <a:pt x="20" y="836"/>
                  </a:cubicBezTo>
                  <a:close/>
                  <a:moveTo>
                    <a:pt x="20" y="672"/>
                  </a:moveTo>
                  <a:cubicBezTo>
                    <a:pt x="20" y="663"/>
                    <a:pt x="13" y="656"/>
                    <a:pt x="4" y="656"/>
                  </a:cubicBezTo>
                  <a:cubicBezTo>
                    <a:pt x="3" y="656"/>
                    <a:pt x="1" y="657"/>
                    <a:pt x="0" y="657"/>
                  </a:cubicBezTo>
                  <a:cubicBezTo>
                    <a:pt x="6" y="659"/>
                    <a:pt x="11" y="665"/>
                    <a:pt x="11" y="672"/>
                  </a:cubicBezTo>
                  <a:cubicBezTo>
                    <a:pt x="11" y="679"/>
                    <a:pt x="6" y="685"/>
                    <a:pt x="0" y="687"/>
                  </a:cubicBezTo>
                  <a:cubicBezTo>
                    <a:pt x="1" y="688"/>
                    <a:pt x="3" y="688"/>
                    <a:pt x="4" y="688"/>
                  </a:cubicBezTo>
                  <a:cubicBezTo>
                    <a:pt x="13" y="688"/>
                    <a:pt x="20" y="681"/>
                    <a:pt x="20" y="672"/>
                  </a:cubicBezTo>
                  <a:close/>
                  <a:moveTo>
                    <a:pt x="20" y="754"/>
                  </a:moveTo>
                  <a:cubicBezTo>
                    <a:pt x="20" y="745"/>
                    <a:pt x="13" y="738"/>
                    <a:pt x="4" y="738"/>
                  </a:cubicBezTo>
                  <a:cubicBezTo>
                    <a:pt x="3" y="738"/>
                    <a:pt x="1" y="739"/>
                    <a:pt x="0" y="739"/>
                  </a:cubicBezTo>
                  <a:cubicBezTo>
                    <a:pt x="6" y="741"/>
                    <a:pt x="11" y="747"/>
                    <a:pt x="11" y="754"/>
                  </a:cubicBezTo>
                  <a:cubicBezTo>
                    <a:pt x="11" y="761"/>
                    <a:pt x="6" y="767"/>
                    <a:pt x="0" y="769"/>
                  </a:cubicBezTo>
                  <a:cubicBezTo>
                    <a:pt x="1" y="770"/>
                    <a:pt x="3" y="770"/>
                    <a:pt x="4" y="770"/>
                  </a:cubicBezTo>
                  <a:cubicBezTo>
                    <a:pt x="13" y="770"/>
                    <a:pt x="20" y="763"/>
                    <a:pt x="20" y="754"/>
                  </a:cubicBezTo>
                  <a:close/>
                  <a:moveTo>
                    <a:pt x="20" y="590"/>
                  </a:moveTo>
                  <a:cubicBezTo>
                    <a:pt x="20" y="581"/>
                    <a:pt x="13" y="574"/>
                    <a:pt x="4" y="574"/>
                  </a:cubicBezTo>
                  <a:cubicBezTo>
                    <a:pt x="3" y="574"/>
                    <a:pt x="1" y="575"/>
                    <a:pt x="0" y="575"/>
                  </a:cubicBezTo>
                  <a:cubicBezTo>
                    <a:pt x="6" y="577"/>
                    <a:pt x="11" y="583"/>
                    <a:pt x="11" y="590"/>
                  </a:cubicBezTo>
                  <a:cubicBezTo>
                    <a:pt x="11" y="597"/>
                    <a:pt x="6" y="603"/>
                    <a:pt x="0" y="605"/>
                  </a:cubicBezTo>
                  <a:cubicBezTo>
                    <a:pt x="1" y="606"/>
                    <a:pt x="3" y="606"/>
                    <a:pt x="4" y="606"/>
                  </a:cubicBezTo>
                  <a:cubicBezTo>
                    <a:pt x="13" y="606"/>
                    <a:pt x="20" y="599"/>
                    <a:pt x="20" y="590"/>
                  </a:cubicBezTo>
                  <a:close/>
                </a:path>
              </a:pathLst>
            </a:custGeom>
            <a:solidFill>
              <a:schemeClr val="bg1">
                <a:lumMod val="50000"/>
              </a:schemeClr>
            </a:solidFill>
            <a:ln>
              <a:noFill/>
            </a:ln>
          </p:spPr>
          <p:txBody>
            <a:bodyPr vert="horz" wrap="square" lIns="91440" tIns="45721" rIns="91440" bIns="45721" numCol="1" anchor="t" anchorCtr="0" compatLnSpc="1">
              <a:prstTxWarp prst="textNoShape">
                <a:avLst/>
              </a:prstTxWarp>
            </a:bodyPr>
            <a:lstStyle/>
            <a:p>
              <a:endParaRPr lang="en-US" sz="1801"/>
            </a:p>
          </p:txBody>
        </p:sp>
        <p:grpSp>
          <p:nvGrpSpPr>
            <p:cNvPr id="25" name="Group 24"/>
            <p:cNvGrpSpPr/>
            <p:nvPr/>
          </p:nvGrpSpPr>
          <p:grpSpPr>
            <a:xfrm>
              <a:off x="6019144" y="2230389"/>
              <a:ext cx="537052" cy="3648888"/>
              <a:chOff x="4097338" y="390525"/>
              <a:chExt cx="555625" cy="3775076"/>
            </a:xfrm>
            <a:effectLst>
              <a:outerShdw blurRad="50800" dist="38100" dir="5400000" algn="t" rotWithShape="0">
                <a:prstClr val="black">
                  <a:alpha val="40000"/>
                </a:prstClr>
              </a:outerShdw>
            </a:effectLst>
          </p:grpSpPr>
          <p:sp>
            <p:nvSpPr>
              <p:cNvPr id="26" name="Freeform 27"/>
              <p:cNvSpPr>
                <a:spLocks noEditPoints="1"/>
              </p:cNvSpPr>
              <p:nvPr/>
            </p:nvSpPr>
            <p:spPr bwMode="auto">
              <a:xfrm>
                <a:off x="4097338" y="390525"/>
                <a:ext cx="555625" cy="3775075"/>
              </a:xfrm>
              <a:custGeom>
                <a:avLst/>
                <a:gdLst>
                  <a:gd name="T0" fmla="*/ 10 w 148"/>
                  <a:gd name="T1" fmla="*/ 0 h 1004"/>
                  <a:gd name="T2" fmla="*/ 148 w 148"/>
                  <a:gd name="T3" fmla="*/ 10 h 1004"/>
                  <a:gd name="T4" fmla="*/ 10 w 148"/>
                  <a:gd name="T5" fmla="*/ 20 h 1004"/>
                  <a:gd name="T6" fmla="*/ 138 w 148"/>
                  <a:gd name="T7" fmla="*/ 82 h 1004"/>
                  <a:gd name="T8" fmla="*/ 0 w 148"/>
                  <a:gd name="T9" fmla="*/ 92 h 1004"/>
                  <a:gd name="T10" fmla="*/ 138 w 148"/>
                  <a:gd name="T11" fmla="*/ 102 h 1004"/>
                  <a:gd name="T12" fmla="*/ 138 w 148"/>
                  <a:gd name="T13" fmla="*/ 82 h 1004"/>
                  <a:gd name="T14" fmla="*/ 10 w 148"/>
                  <a:gd name="T15" fmla="*/ 164 h 1004"/>
                  <a:gd name="T16" fmla="*/ 10 w 148"/>
                  <a:gd name="T17" fmla="*/ 184 h 1004"/>
                  <a:gd name="T18" fmla="*/ 148 w 148"/>
                  <a:gd name="T19" fmla="*/ 174 h 1004"/>
                  <a:gd name="T20" fmla="*/ 138 w 148"/>
                  <a:gd name="T21" fmla="*/ 246 h 1004"/>
                  <a:gd name="T22" fmla="*/ 0 w 148"/>
                  <a:gd name="T23" fmla="*/ 256 h 1004"/>
                  <a:gd name="T24" fmla="*/ 138 w 148"/>
                  <a:gd name="T25" fmla="*/ 266 h 1004"/>
                  <a:gd name="T26" fmla="*/ 138 w 148"/>
                  <a:gd name="T27" fmla="*/ 246 h 1004"/>
                  <a:gd name="T28" fmla="*/ 10 w 148"/>
                  <a:gd name="T29" fmla="*/ 328 h 1004"/>
                  <a:gd name="T30" fmla="*/ 10 w 148"/>
                  <a:gd name="T31" fmla="*/ 348 h 1004"/>
                  <a:gd name="T32" fmla="*/ 148 w 148"/>
                  <a:gd name="T33" fmla="*/ 338 h 1004"/>
                  <a:gd name="T34" fmla="*/ 138 w 148"/>
                  <a:gd name="T35" fmla="*/ 410 h 1004"/>
                  <a:gd name="T36" fmla="*/ 0 w 148"/>
                  <a:gd name="T37" fmla="*/ 420 h 1004"/>
                  <a:gd name="T38" fmla="*/ 138 w 148"/>
                  <a:gd name="T39" fmla="*/ 430 h 1004"/>
                  <a:gd name="T40" fmla="*/ 138 w 148"/>
                  <a:gd name="T41" fmla="*/ 410 h 1004"/>
                  <a:gd name="T42" fmla="*/ 10 w 148"/>
                  <a:gd name="T43" fmla="*/ 492 h 1004"/>
                  <a:gd name="T44" fmla="*/ 10 w 148"/>
                  <a:gd name="T45" fmla="*/ 512 h 1004"/>
                  <a:gd name="T46" fmla="*/ 148 w 148"/>
                  <a:gd name="T47" fmla="*/ 502 h 1004"/>
                  <a:gd name="T48" fmla="*/ 138 w 148"/>
                  <a:gd name="T49" fmla="*/ 574 h 1004"/>
                  <a:gd name="T50" fmla="*/ 0 w 148"/>
                  <a:gd name="T51" fmla="*/ 584 h 1004"/>
                  <a:gd name="T52" fmla="*/ 138 w 148"/>
                  <a:gd name="T53" fmla="*/ 594 h 1004"/>
                  <a:gd name="T54" fmla="*/ 138 w 148"/>
                  <a:gd name="T55" fmla="*/ 574 h 1004"/>
                  <a:gd name="T56" fmla="*/ 10 w 148"/>
                  <a:gd name="T57" fmla="*/ 656 h 1004"/>
                  <a:gd name="T58" fmla="*/ 10 w 148"/>
                  <a:gd name="T59" fmla="*/ 676 h 1004"/>
                  <a:gd name="T60" fmla="*/ 148 w 148"/>
                  <a:gd name="T61" fmla="*/ 666 h 1004"/>
                  <a:gd name="T62" fmla="*/ 138 w 148"/>
                  <a:gd name="T63" fmla="*/ 738 h 1004"/>
                  <a:gd name="T64" fmla="*/ 0 w 148"/>
                  <a:gd name="T65" fmla="*/ 748 h 1004"/>
                  <a:gd name="T66" fmla="*/ 138 w 148"/>
                  <a:gd name="T67" fmla="*/ 758 h 1004"/>
                  <a:gd name="T68" fmla="*/ 138 w 148"/>
                  <a:gd name="T69" fmla="*/ 738 h 1004"/>
                  <a:gd name="T70" fmla="*/ 10 w 148"/>
                  <a:gd name="T71" fmla="*/ 820 h 1004"/>
                  <a:gd name="T72" fmla="*/ 10 w 148"/>
                  <a:gd name="T73" fmla="*/ 840 h 1004"/>
                  <a:gd name="T74" fmla="*/ 148 w 148"/>
                  <a:gd name="T75" fmla="*/ 830 h 1004"/>
                  <a:gd name="T76" fmla="*/ 138 w 148"/>
                  <a:gd name="T77" fmla="*/ 902 h 1004"/>
                  <a:gd name="T78" fmla="*/ 0 w 148"/>
                  <a:gd name="T79" fmla="*/ 912 h 1004"/>
                  <a:gd name="T80" fmla="*/ 138 w 148"/>
                  <a:gd name="T81" fmla="*/ 922 h 1004"/>
                  <a:gd name="T82" fmla="*/ 138 w 148"/>
                  <a:gd name="T83" fmla="*/ 902 h 1004"/>
                  <a:gd name="T84" fmla="*/ 10 w 148"/>
                  <a:gd name="T85" fmla="*/ 984 h 1004"/>
                  <a:gd name="T86" fmla="*/ 10 w 148"/>
                  <a:gd name="T87" fmla="*/ 1004 h 1004"/>
                  <a:gd name="T88" fmla="*/ 148 w 148"/>
                  <a:gd name="T89" fmla="*/ 994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004">
                    <a:moveTo>
                      <a:pt x="0" y="10"/>
                    </a:moveTo>
                    <a:cubicBezTo>
                      <a:pt x="0" y="5"/>
                      <a:pt x="5" y="0"/>
                      <a:pt x="10" y="0"/>
                    </a:cubicBezTo>
                    <a:cubicBezTo>
                      <a:pt x="138" y="0"/>
                      <a:pt x="138" y="0"/>
                      <a:pt x="138" y="0"/>
                    </a:cubicBezTo>
                    <a:cubicBezTo>
                      <a:pt x="144" y="0"/>
                      <a:pt x="148" y="5"/>
                      <a:pt x="148" y="10"/>
                    </a:cubicBezTo>
                    <a:cubicBezTo>
                      <a:pt x="148" y="16"/>
                      <a:pt x="144" y="20"/>
                      <a:pt x="138" y="20"/>
                    </a:cubicBezTo>
                    <a:cubicBezTo>
                      <a:pt x="10" y="20"/>
                      <a:pt x="10" y="20"/>
                      <a:pt x="10" y="20"/>
                    </a:cubicBezTo>
                    <a:cubicBezTo>
                      <a:pt x="5" y="20"/>
                      <a:pt x="0" y="16"/>
                      <a:pt x="0" y="10"/>
                    </a:cubicBezTo>
                    <a:close/>
                    <a:moveTo>
                      <a:pt x="138" y="82"/>
                    </a:moveTo>
                    <a:cubicBezTo>
                      <a:pt x="10" y="82"/>
                      <a:pt x="10" y="82"/>
                      <a:pt x="10" y="82"/>
                    </a:cubicBezTo>
                    <a:cubicBezTo>
                      <a:pt x="5" y="82"/>
                      <a:pt x="0" y="87"/>
                      <a:pt x="0" y="92"/>
                    </a:cubicBezTo>
                    <a:cubicBezTo>
                      <a:pt x="0" y="98"/>
                      <a:pt x="5" y="102"/>
                      <a:pt x="10" y="102"/>
                    </a:cubicBezTo>
                    <a:cubicBezTo>
                      <a:pt x="138" y="102"/>
                      <a:pt x="138" y="102"/>
                      <a:pt x="138" y="102"/>
                    </a:cubicBezTo>
                    <a:cubicBezTo>
                      <a:pt x="144" y="102"/>
                      <a:pt x="148" y="98"/>
                      <a:pt x="148" y="92"/>
                    </a:cubicBezTo>
                    <a:cubicBezTo>
                      <a:pt x="148" y="87"/>
                      <a:pt x="144" y="82"/>
                      <a:pt x="138" y="82"/>
                    </a:cubicBezTo>
                    <a:close/>
                    <a:moveTo>
                      <a:pt x="138" y="164"/>
                    </a:moveTo>
                    <a:cubicBezTo>
                      <a:pt x="10" y="164"/>
                      <a:pt x="10" y="164"/>
                      <a:pt x="10" y="164"/>
                    </a:cubicBezTo>
                    <a:cubicBezTo>
                      <a:pt x="5" y="164"/>
                      <a:pt x="0" y="169"/>
                      <a:pt x="0" y="174"/>
                    </a:cubicBezTo>
                    <a:cubicBezTo>
                      <a:pt x="0" y="180"/>
                      <a:pt x="5" y="184"/>
                      <a:pt x="10" y="184"/>
                    </a:cubicBezTo>
                    <a:cubicBezTo>
                      <a:pt x="138" y="184"/>
                      <a:pt x="138" y="184"/>
                      <a:pt x="138" y="184"/>
                    </a:cubicBezTo>
                    <a:cubicBezTo>
                      <a:pt x="144" y="184"/>
                      <a:pt x="148" y="180"/>
                      <a:pt x="148" y="174"/>
                    </a:cubicBezTo>
                    <a:cubicBezTo>
                      <a:pt x="148" y="169"/>
                      <a:pt x="144" y="164"/>
                      <a:pt x="138" y="164"/>
                    </a:cubicBezTo>
                    <a:close/>
                    <a:moveTo>
                      <a:pt x="138" y="246"/>
                    </a:moveTo>
                    <a:cubicBezTo>
                      <a:pt x="10" y="246"/>
                      <a:pt x="10" y="246"/>
                      <a:pt x="10" y="246"/>
                    </a:cubicBezTo>
                    <a:cubicBezTo>
                      <a:pt x="5" y="246"/>
                      <a:pt x="0" y="251"/>
                      <a:pt x="0" y="256"/>
                    </a:cubicBezTo>
                    <a:cubicBezTo>
                      <a:pt x="0" y="262"/>
                      <a:pt x="5" y="266"/>
                      <a:pt x="10" y="266"/>
                    </a:cubicBezTo>
                    <a:cubicBezTo>
                      <a:pt x="138" y="266"/>
                      <a:pt x="138" y="266"/>
                      <a:pt x="138" y="266"/>
                    </a:cubicBezTo>
                    <a:cubicBezTo>
                      <a:pt x="144" y="266"/>
                      <a:pt x="148" y="262"/>
                      <a:pt x="148" y="256"/>
                    </a:cubicBezTo>
                    <a:cubicBezTo>
                      <a:pt x="148" y="251"/>
                      <a:pt x="144" y="246"/>
                      <a:pt x="138" y="246"/>
                    </a:cubicBezTo>
                    <a:close/>
                    <a:moveTo>
                      <a:pt x="138" y="328"/>
                    </a:moveTo>
                    <a:cubicBezTo>
                      <a:pt x="10" y="328"/>
                      <a:pt x="10" y="328"/>
                      <a:pt x="10" y="328"/>
                    </a:cubicBezTo>
                    <a:cubicBezTo>
                      <a:pt x="5" y="328"/>
                      <a:pt x="0" y="333"/>
                      <a:pt x="0" y="338"/>
                    </a:cubicBezTo>
                    <a:cubicBezTo>
                      <a:pt x="0" y="344"/>
                      <a:pt x="5" y="348"/>
                      <a:pt x="10" y="348"/>
                    </a:cubicBezTo>
                    <a:cubicBezTo>
                      <a:pt x="138" y="348"/>
                      <a:pt x="138" y="348"/>
                      <a:pt x="138" y="348"/>
                    </a:cubicBezTo>
                    <a:cubicBezTo>
                      <a:pt x="144" y="348"/>
                      <a:pt x="148" y="344"/>
                      <a:pt x="148" y="338"/>
                    </a:cubicBezTo>
                    <a:cubicBezTo>
                      <a:pt x="148" y="333"/>
                      <a:pt x="144" y="328"/>
                      <a:pt x="138" y="328"/>
                    </a:cubicBezTo>
                    <a:close/>
                    <a:moveTo>
                      <a:pt x="138" y="410"/>
                    </a:moveTo>
                    <a:cubicBezTo>
                      <a:pt x="10" y="410"/>
                      <a:pt x="10" y="410"/>
                      <a:pt x="10" y="410"/>
                    </a:cubicBezTo>
                    <a:cubicBezTo>
                      <a:pt x="5" y="410"/>
                      <a:pt x="0" y="415"/>
                      <a:pt x="0" y="420"/>
                    </a:cubicBezTo>
                    <a:cubicBezTo>
                      <a:pt x="0" y="426"/>
                      <a:pt x="5" y="430"/>
                      <a:pt x="10" y="430"/>
                    </a:cubicBezTo>
                    <a:cubicBezTo>
                      <a:pt x="138" y="430"/>
                      <a:pt x="138" y="430"/>
                      <a:pt x="138" y="430"/>
                    </a:cubicBezTo>
                    <a:cubicBezTo>
                      <a:pt x="144" y="430"/>
                      <a:pt x="148" y="426"/>
                      <a:pt x="148" y="420"/>
                    </a:cubicBezTo>
                    <a:cubicBezTo>
                      <a:pt x="148" y="415"/>
                      <a:pt x="144" y="410"/>
                      <a:pt x="138" y="410"/>
                    </a:cubicBezTo>
                    <a:close/>
                    <a:moveTo>
                      <a:pt x="138" y="492"/>
                    </a:moveTo>
                    <a:cubicBezTo>
                      <a:pt x="10" y="492"/>
                      <a:pt x="10" y="492"/>
                      <a:pt x="10" y="492"/>
                    </a:cubicBezTo>
                    <a:cubicBezTo>
                      <a:pt x="5" y="492"/>
                      <a:pt x="0" y="497"/>
                      <a:pt x="0" y="502"/>
                    </a:cubicBezTo>
                    <a:cubicBezTo>
                      <a:pt x="0" y="508"/>
                      <a:pt x="5" y="512"/>
                      <a:pt x="10" y="512"/>
                    </a:cubicBezTo>
                    <a:cubicBezTo>
                      <a:pt x="138" y="512"/>
                      <a:pt x="138" y="512"/>
                      <a:pt x="138" y="512"/>
                    </a:cubicBezTo>
                    <a:cubicBezTo>
                      <a:pt x="144" y="512"/>
                      <a:pt x="148" y="508"/>
                      <a:pt x="148" y="502"/>
                    </a:cubicBezTo>
                    <a:cubicBezTo>
                      <a:pt x="148" y="497"/>
                      <a:pt x="144" y="492"/>
                      <a:pt x="138" y="492"/>
                    </a:cubicBezTo>
                    <a:close/>
                    <a:moveTo>
                      <a:pt x="138" y="574"/>
                    </a:moveTo>
                    <a:cubicBezTo>
                      <a:pt x="10" y="574"/>
                      <a:pt x="10" y="574"/>
                      <a:pt x="10" y="574"/>
                    </a:cubicBezTo>
                    <a:cubicBezTo>
                      <a:pt x="5" y="574"/>
                      <a:pt x="0" y="579"/>
                      <a:pt x="0" y="584"/>
                    </a:cubicBezTo>
                    <a:cubicBezTo>
                      <a:pt x="0" y="590"/>
                      <a:pt x="5" y="594"/>
                      <a:pt x="10" y="594"/>
                    </a:cubicBezTo>
                    <a:cubicBezTo>
                      <a:pt x="138" y="594"/>
                      <a:pt x="138" y="594"/>
                      <a:pt x="138" y="594"/>
                    </a:cubicBezTo>
                    <a:cubicBezTo>
                      <a:pt x="144" y="594"/>
                      <a:pt x="148" y="590"/>
                      <a:pt x="148" y="584"/>
                    </a:cubicBezTo>
                    <a:cubicBezTo>
                      <a:pt x="148" y="579"/>
                      <a:pt x="144" y="574"/>
                      <a:pt x="138" y="574"/>
                    </a:cubicBezTo>
                    <a:close/>
                    <a:moveTo>
                      <a:pt x="138" y="656"/>
                    </a:moveTo>
                    <a:cubicBezTo>
                      <a:pt x="10" y="656"/>
                      <a:pt x="10" y="656"/>
                      <a:pt x="10" y="656"/>
                    </a:cubicBezTo>
                    <a:cubicBezTo>
                      <a:pt x="5" y="656"/>
                      <a:pt x="0" y="661"/>
                      <a:pt x="0" y="666"/>
                    </a:cubicBezTo>
                    <a:cubicBezTo>
                      <a:pt x="0" y="672"/>
                      <a:pt x="5" y="676"/>
                      <a:pt x="10" y="676"/>
                    </a:cubicBezTo>
                    <a:cubicBezTo>
                      <a:pt x="138" y="676"/>
                      <a:pt x="138" y="676"/>
                      <a:pt x="138" y="676"/>
                    </a:cubicBezTo>
                    <a:cubicBezTo>
                      <a:pt x="144" y="676"/>
                      <a:pt x="148" y="672"/>
                      <a:pt x="148" y="666"/>
                    </a:cubicBezTo>
                    <a:cubicBezTo>
                      <a:pt x="148" y="661"/>
                      <a:pt x="144" y="656"/>
                      <a:pt x="138" y="656"/>
                    </a:cubicBezTo>
                    <a:close/>
                    <a:moveTo>
                      <a:pt x="138" y="738"/>
                    </a:moveTo>
                    <a:cubicBezTo>
                      <a:pt x="10" y="738"/>
                      <a:pt x="10" y="738"/>
                      <a:pt x="10" y="738"/>
                    </a:cubicBezTo>
                    <a:cubicBezTo>
                      <a:pt x="5" y="738"/>
                      <a:pt x="0" y="743"/>
                      <a:pt x="0" y="748"/>
                    </a:cubicBezTo>
                    <a:cubicBezTo>
                      <a:pt x="0" y="754"/>
                      <a:pt x="5" y="758"/>
                      <a:pt x="10" y="758"/>
                    </a:cubicBezTo>
                    <a:cubicBezTo>
                      <a:pt x="138" y="758"/>
                      <a:pt x="138" y="758"/>
                      <a:pt x="138" y="758"/>
                    </a:cubicBezTo>
                    <a:cubicBezTo>
                      <a:pt x="144" y="758"/>
                      <a:pt x="148" y="754"/>
                      <a:pt x="148" y="748"/>
                    </a:cubicBezTo>
                    <a:cubicBezTo>
                      <a:pt x="148" y="743"/>
                      <a:pt x="144" y="738"/>
                      <a:pt x="138" y="738"/>
                    </a:cubicBezTo>
                    <a:close/>
                    <a:moveTo>
                      <a:pt x="138" y="820"/>
                    </a:moveTo>
                    <a:cubicBezTo>
                      <a:pt x="10" y="820"/>
                      <a:pt x="10" y="820"/>
                      <a:pt x="10" y="820"/>
                    </a:cubicBezTo>
                    <a:cubicBezTo>
                      <a:pt x="5" y="820"/>
                      <a:pt x="0" y="825"/>
                      <a:pt x="0" y="830"/>
                    </a:cubicBezTo>
                    <a:cubicBezTo>
                      <a:pt x="0" y="836"/>
                      <a:pt x="5" y="840"/>
                      <a:pt x="10" y="840"/>
                    </a:cubicBezTo>
                    <a:cubicBezTo>
                      <a:pt x="138" y="840"/>
                      <a:pt x="138" y="840"/>
                      <a:pt x="138" y="840"/>
                    </a:cubicBezTo>
                    <a:cubicBezTo>
                      <a:pt x="144" y="840"/>
                      <a:pt x="148" y="836"/>
                      <a:pt x="148" y="830"/>
                    </a:cubicBezTo>
                    <a:cubicBezTo>
                      <a:pt x="148" y="825"/>
                      <a:pt x="144" y="820"/>
                      <a:pt x="138" y="820"/>
                    </a:cubicBezTo>
                    <a:close/>
                    <a:moveTo>
                      <a:pt x="138" y="902"/>
                    </a:moveTo>
                    <a:cubicBezTo>
                      <a:pt x="10" y="902"/>
                      <a:pt x="10" y="902"/>
                      <a:pt x="10" y="902"/>
                    </a:cubicBezTo>
                    <a:cubicBezTo>
                      <a:pt x="5" y="902"/>
                      <a:pt x="0" y="907"/>
                      <a:pt x="0" y="912"/>
                    </a:cubicBezTo>
                    <a:cubicBezTo>
                      <a:pt x="0" y="918"/>
                      <a:pt x="5" y="922"/>
                      <a:pt x="10" y="922"/>
                    </a:cubicBezTo>
                    <a:cubicBezTo>
                      <a:pt x="138" y="922"/>
                      <a:pt x="138" y="922"/>
                      <a:pt x="138" y="922"/>
                    </a:cubicBezTo>
                    <a:cubicBezTo>
                      <a:pt x="144" y="922"/>
                      <a:pt x="148" y="918"/>
                      <a:pt x="148" y="912"/>
                    </a:cubicBezTo>
                    <a:cubicBezTo>
                      <a:pt x="148" y="907"/>
                      <a:pt x="144" y="902"/>
                      <a:pt x="138" y="902"/>
                    </a:cubicBezTo>
                    <a:close/>
                    <a:moveTo>
                      <a:pt x="138" y="984"/>
                    </a:moveTo>
                    <a:cubicBezTo>
                      <a:pt x="10" y="984"/>
                      <a:pt x="10" y="984"/>
                      <a:pt x="10" y="984"/>
                    </a:cubicBezTo>
                    <a:cubicBezTo>
                      <a:pt x="5" y="984"/>
                      <a:pt x="0" y="989"/>
                      <a:pt x="0" y="994"/>
                    </a:cubicBezTo>
                    <a:cubicBezTo>
                      <a:pt x="0" y="1000"/>
                      <a:pt x="5" y="1004"/>
                      <a:pt x="10" y="1004"/>
                    </a:cubicBezTo>
                    <a:cubicBezTo>
                      <a:pt x="138" y="1004"/>
                      <a:pt x="138" y="1004"/>
                      <a:pt x="138" y="1004"/>
                    </a:cubicBezTo>
                    <a:cubicBezTo>
                      <a:pt x="144" y="1004"/>
                      <a:pt x="148" y="1000"/>
                      <a:pt x="148" y="994"/>
                    </a:cubicBezTo>
                    <a:cubicBezTo>
                      <a:pt x="148" y="989"/>
                      <a:pt x="144" y="984"/>
                      <a:pt x="138" y="984"/>
                    </a:cubicBezTo>
                    <a:close/>
                  </a:path>
                </a:pathLst>
              </a:custGeom>
              <a:gradFill flip="none" rotWithShape="1">
                <a:gsLst>
                  <a:gs pos="50000">
                    <a:schemeClr val="bg1"/>
                  </a:gs>
                  <a:gs pos="15000">
                    <a:schemeClr val="bg1">
                      <a:lumMod val="65000"/>
                    </a:schemeClr>
                  </a:gs>
                  <a:gs pos="0">
                    <a:schemeClr val="bg1">
                      <a:lumMod val="50000"/>
                    </a:schemeClr>
                  </a:gs>
                  <a:gs pos="100000">
                    <a:schemeClr val="bg1">
                      <a:lumMod val="50000"/>
                    </a:schemeClr>
                  </a:gs>
                  <a:gs pos="85000">
                    <a:schemeClr val="bg1">
                      <a:lumMod val="65000"/>
                    </a:schemeClr>
                  </a:gs>
                </a:gsLst>
                <a:lin ang="0" scaled="1"/>
                <a:tileRect/>
              </a:gradFill>
              <a:ln>
                <a:noFill/>
              </a:ln>
            </p:spPr>
            <p:txBody>
              <a:bodyPr vert="horz" wrap="square" lIns="91440" tIns="45721" rIns="91440" bIns="45721" numCol="1" anchor="t" anchorCtr="0" compatLnSpc="1">
                <a:prstTxWarp prst="textNoShape">
                  <a:avLst/>
                </a:prstTxWarp>
              </a:bodyPr>
              <a:lstStyle/>
              <a:p>
                <a:endParaRPr lang="en-US" sz="1801"/>
              </a:p>
            </p:txBody>
          </p:sp>
          <p:sp>
            <p:nvSpPr>
              <p:cNvPr id="27" name="Freeform 28"/>
              <p:cNvSpPr>
                <a:spLocks noEditPoints="1"/>
              </p:cNvSpPr>
              <p:nvPr/>
            </p:nvSpPr>
            <p:spPr bwMode="auto">
              <a:xfrm>
                <a:off x="4113213" y="390525"/>
                <a:ext cx="528637" cy="3709988"/>
              </a:xfrm>
              <a:custGeom>
                <a:avLst/>
                <a:gdLst>
                  <a:gd name="T0" fmla="*/ 141 w 141"/>
                  <a:gd name="T1" fmla="*/ 659 h 987"/>
                  <a:gd name="T2" fmla="*/ 6 w 141"/>
                  <a:gd name="T3" fmla="*/ 656 h 987"/>
                  <a:gd name="T4" fmla="*/ 6 w 141"/>
                  <a:gd name="T5" fmla="*/ 410 h 987"/>
                  <a:gd name="T6" fmla="*/ 141 w 141"/>
                  <a:gd name="T7" fmla="*/ 413 h 987"/>
                  <a:gd name="T8" fmla="*/ 6 w 141"/>
                  <a:gd name="T9" fmla="*/ 410 h 987"/>
                  <a:gd name="T10" fmla="*/ 0 w 141"/>
                  <a:gd name="T11" fmla="*/ 495 h 987"/>
                  <a:gd name="T12" fmla="*/ 134 w 141"/>
                  <a:gd name="T13" fmla="*/ 492 h 987"/>
                  <a:gd name="T14" fmla="*/ 6 w 141"/>
                  <a:gd name="T15" fmla="*/ 574 h 987"/>
                  <a:gd name="T16" fmla="*/ 141 w 141"/>
                  <a:gd name="T17" fmla="*/ 577 h 987"/>
                  <a:gd name="T18" fmla="*/ 6 w 141"/>
                  <a:gd name="T19" fmla="*/ 574 h 987"/>
                  <a:gd name="T20" fmla="*/ 0 w 141"/>
                  <a:gd name="T21" fmla="*/ 741 h 987"/>
                  <a:gd name="T22" fmla="*/ 134 w 141"/>
                  <a:gd name="T23" fmla="*/ 738 h 987"/>
                  <a:gd name="T24" fmla="*/ 6 w 141"/>
                  <a:gd name="T25" fmla="*/ 902 h 987"/>
                  <a:gd name="T26" fmla="*/ 141 w 141"/>
                  <a:gd name="T27" fmla="*/ 905 h 987"/>
                  <a:gd name="T28" fmla="*/ 6 w 141"/>
                  <a:gd name="T29" fmla="*/ 902 h 987"/>
                  <a:gd name="T30" fmla="*/ 0 w 141"/>
                  <a:gd name="T31" fmla="*/ 823 h 987"/>
                  <a:gd name="T32" fmla="*/ 134 w 141"/>
                  <a:gd name="T33" fmla="*/ 820 h 987"/>
                  <a:gd name="T34" fmla="*/ 6 w 141"/>
                  <a:gd name="T35" fmla="*/ 984 h 987"/>
                  <a:gd name="T36" fmla="*/ 141 w 141"/>
                  <a:gd name="T37" fmla="*/ 987 h 987"/>
                  <a:gd name="T38" fmla="*/ 6 w 141"/>
                  <a:gd name="T39" fmla="*/ 984 h 987"/>
                  <a:gd name="T40" fmla="*/ 0 w 141"/>
                  <a:gd name="T41" fmla="*/ 85 h 987"/>
                  <a:gd name="T42" fmla="*/ 134 w 141"/>
                  <a:gd name="T43" fmla="*/ 82 h 987"/>
                  <a:gd name="T44" fmla="*/ 134 w 141"/>
                  <a:gd name="T45" fmla="*/ 0 h 987"/>
                  <a:gd name="T46" fmla="*/ 0 w 141"/>
                  <a:gd name="T47" fmla="*/ 3 h 987"/>
                  <a:gd name="T48" fmla="*/ 134 w 141"/>
                  <a:gd name="T49" fmla="*/ 0 h 987"/>
                  <a:gd name="T50" fmla="*/ 0 w 141"/>
                  <a:gd name="T51" fmla="*/ 331 h 987"/>
                  <a:gd name="T52" fmla="*/ 134 w 141"/>
                  <a:gd name="T53" fmla="*/ 328 h 987"/>
                  <a:gd name="T54" fmla="*/ 6 w 141"/>
                  <a:gd name="T55" fmla="*/ 164 h 987"/>
                  <a:gd name="T56" fmla="*/ 141 w 141"/>
                  <a:gd name="T57" fmla="*/ 167 h 987"/>
                  <a:gd name="T58" fmla="*/ 6 w 141"/>
                  <a:gd name="T59" fmla="*/ 164 h 987"/>
                  <a:gd name="T60" fmla="*/ 0 w 141"/>
                  <a:gd name="T61" fmla="*/ 249 h 987"/>
                  <a:gd name="T62" fmla="*/ 134 w 141"/>
                  <a:gd name="T63" fmla="*/ 246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1" h="987">
                    <a:moveTo>
                      <a:pt x="134" y="656"/>
                    </a:moveTo>
                    <a:cubicBezTo>
                      <a:pt x="137" y="656"/>
                      <a:pt x="139" y="657"/>
                      <a:pt x="141" y="659"/>
                    </a:cubicBezTo>
                    <a:cubicBezTo>
                      <a:pt x="0" y="659"/>
                      <a:pt x="0" y="659"/>
                      <a:pt x="0" y="659"/>
                    </a:cubicBezTo>
                    <a:cubicBezTo>
                      <a:pt x="1" y="657"/>
                      <a:pt x="4" y="656"/>
                      <a:pt x="6" y="656"/>
                    </a:cubicBezTo>
                    <a:lnTo>
                      <a:pt x="134" y="656"/>
                    </a:lnTo>
                    <a:close/>
                    <a:moveTo>
                      <a:pt x="6" y="410"/>
                    </a:moveTo>
                    <a:cubicBezTo>
                      <a:pt x="4" y="410"/>
                      <a:pt x="1" y="411"/>
                      <a:pt x="0" y="413"/>
                    </a:cubicBezTo>
                    <a:cubicBezTo>
                      <a:pt x="141" y="413"/>
                      <a:pt x="141" y="413"/>
                      <a:pt x="141" y="413"/>
                    </a:cubicBezTo>
                    <a:cubicBezTo>
                      <a:pt x="139" y="411"/>
                      <a:pt x="137" y="410"/>
                      <a:pt x="134" y="410"/>
                    </a:cubicBezTo>
                    <a:lnTo>
                      <a:pt x="6" y="410"/>
                    </a:lnTo>
                    <a:close/>
                    <a:moveTo>
                      <a:pt x="6" y="492"/>
                    </a:moveTo>
                    <a:cubicBezTo>
                      <a:pt x="4" y="492"/>
                      <a:pt x="1" y="493"/>
                      <a:pt x="0" y="495"/>
                    </a:cubicBezTo>
                    <a:cubicBezTo>
                      <a:pt x="141" y="495"/>
                      <a:pt x="141" y="495"/>
                      <a:pt x="141" y="495"/>
                    </a:cubicBezTo>
                    <a:cubicBezTo>
                      <a:pt x="139" y="493"/>
                      <a:pt x="137" y="492"/>
                      <a:pt x="134" y="492"/>
                    </a:cubicBezTo>
                    <a:lnTo>
                      <a:pt x="6" y="492"/>
                    </a:lnTo>
                    <a:close/>
                    <a:moveTo>
                      <a:pt x="6" y="574"/>
                    </a:moveTo>
                    <a:cubicBezTo>
                      <a:pt x="4" y="574"/>
                      <a:pt x="1" y="575"/>
                      <a:pt x="0" y="577"/>
                    </a:cubicBezTo>
                    <a:cubicBezTo>
                      <a:pt x="141" y="577"/>
                      <a:pt x="141" y="577"/>
                      <a:pt x="141" y="577"/>
                    </a:cubicBezTo>
                    <a:cubicBezTo>
                      <a:pt x="139" y="575"/>
                      <a:pt x="137" y="574"/>
                      <a:pt x="134" y="574"/>
                    </a:cubicBezTo>
                    <a:lnTo>
                      <a:pt x="6" y="574"/>
                    </a:lnTo>
                    <a:close/>
                    <a:moveTo>
                      <a:pt x="6" y="738"/>
                    </a:moveTo>
                    <a:cubicBezTo>
                      <a:pt x="4" y="738"/>
                      <a:pt x="1" y="739"/>
                      <a:pt x="0" y="741"/>
                    </a:cubicBezTo>
                    <a:cubicBezTo>
                      <a:pt x="141" y="741"/>
                      <a:pt x="141" y="741"/>
                      <a:pt x="141" y="741"/>
                    </a:cubicBezTo>
                    <a:cubicBezTo>
                      <a:pt x="139" y="739"/>
                      <a:pt x="137" y="738"/>
                      <a:pt x="134" y="738"/>
                    </a:cubicBezTo>
                    <a:lnTo>
                      <a:pt x="6" y="738"/>
                    </a:lnTo>
                    <a:close/>
                    <a:moveTo>
                      <a:pt x="6" y="902"/>
                    </a:moveTo>
                    <a:cubicBezTo>
                      <a:pt x="4" y="902"/>
                      <a:pt x="1" y="903"/>
                      <a:pt x="0" y="905"/>
                    </a:cubicBezTo>
                    <a:cubicBezTo>
                      <a:pt x="141" y="905"/>
                      <a:pt x="141" y="905"/>
                      <a:pt x="141" y="905"/>
                    </a:cubicBezTo>
                    <a:cubicBezTo>
                      <a:pt x="139" y="903"/>
                      <a:pt x="137" y="902"/>
                      <a:pt x="134" y="902"/>
                    </a:cubicBezTo>
                    <a:lnTo>
                      <a:pt x="6" y="902"/>
                    </a:lnTo>
                    <a:close/>
                    <a:moveTo>
                      <a:pt x="6" y="820"/>
                    </a:moveTo>
                    <a:cubicBezTo>
                      <a:pt x="4" y="820"/>
                      <a:pt x="1" y="821"/>
                      <a:pt x="0" y="823"/>
                    </a:cubicBezTo>
                    <a:cubicBezTo>
                      <a:pt x="141" y="823"/>
                      <a:pt x="141" y="823"/>
                      <a:pt x="141" y="823"/>
                    </a:cubicBezTo>
                    <a:cubicBezTo>
                      <a:pt x="139" y="821"/>
                      <a:pt x="137" y="820"/>
                      <a:pt x="134" y="820"/>
                    </a:cubicBezTo>
                    <a:lnTo>
                      <a:pt x="6" y="820"/>
                    </a:lnTo>
                    <a:close/>
                    <a:moveTo>
                      <a:pt x="6" y="984"/>
                    </a:moveTo>
                    <a:cubicBezTo>
                      <a:pt x="4" y="984"/>
                      <a:pt x="1" y="985"/>
                      <a:pt x="0" y="987"/>
                    </a:cubicBezTo>
                    <a:cubicBezTo>
                      <a:pt x="141" y="987"/>
                      <a:pt x="141" y="987"/>
                      <a:pt x="141" y="987"/>
                    </a:cubicBezTo>
                    <a:cubicBezTo>
                      <a:pt x="139" y="985"/>
                      <a:pt x="137" y="984"/>
                      <a:pt x="134" y="984"/>
                    </a:cubicBezTo>
                    <a:lnTo>
                      <a:pt x="6" y="984"/>
                    </a:lnTo>
                    <a:close/>
                    <a:moveTo>
                      <a:pt x="6" y="82"/>
                    </a:moveTo>
                    <a:cubicBezTo>
                      <a:pt x="4" y="82"/>
                      <a:pt x="1" y="83"/>
                      <a:pt x="0" y="85"/>
                    </a:cubicBezTo>
                    <a:cubicBezTo>
                      <a:pt x="141" y="85"/>
                      <a:pt x="141" y="85"/>
                      <a:pt x="141" y="85"/>
                    </a:cubicBezTo>
                    <a:cubicBezTo>
                      <a:pt x="139" y="83"/>
                      <a:pt x="137" y="82"/>
                      <a:pt x="134" y="82"/>
                    </a:cubicBezTo>
                    <a:lnTo>
                      <a:pt x="6" y="82"/>
                    </a:lnTo>
                    <a:close/>
                    <a:moveTo>
                      <a:pt x="134" y="0"/>
                    </a:moveTo>
                    <a:cubicBezTo>
                      <a:pt x="6" y="0"/>
                      <a:pt x="6" y="0"/>
                      <a:pt x="6" y="0"/>
                    </a:cubicBezTo>
                    <a:cubicBezTo>
                      <a:pt x="4" y="0"/>
                      <a:pt x="1" y="1"/>
                      <a:pt x="0" y="3"/>
                    </a:cubicBezTo>
                    <a:cubicBezTo>
                      <a:pt x="141" y="3"/>
                      <a:pt x="141" y="3"/>
                      <a:pt x="141" y="3"/>
                    </a:cubicBezTo>
                    <a:cubicBezTo>
                      <a:pt x="139" y="1"/>
                      <a:pt x="137" y="0"/>
                      <a:pt x="134" y="0"/>
                    </a:cubicBezTo>
                    <a:close/>
                    <a:moveTo>
                      <a:pt x="6" y="328"/>
                    </a:moveTo>
                    <a:cubicBezTo>
                      <a:pt x="4" y="328"/>
                      <a:pt x="1" y="329"/>
                      <a:pt x="0" y="331"/>
                    </a:cubicBezTo>
                    <a:cubicBezTo>
                      <a:pt x="141" y="331"/>
                      <a:pt x="141" y="331"/>
                      <a:pt x="141" y="331"/>
                    </a:cubicBezTo>
                    <a:cubicBezTo>
                      <a:pt x="139" y="329"/>
                      <a:pt x="137" y="328"/>
                      <a:pt x="134" y="328"/>
                    </a:cubicBezTo>
                    <a:lnTo>
                      <a:pt x="6" y="328"/>
                    </a:lnTo>
                    <a:close/>
                    <a:moveTo>
                      <a:pt x="6" y="164"/>
                    </a:moveTo>
                    <a:cubicBezTo>
                      <a:pt x="4" y="164"/>
                      <a:pt x="1" y="165"/>
                      <a:pt x="0" y="167"/>
                    </a:cubicBezTo>
                    <a:cubicBezTo>
                      <a:pt x="141" y="167"/>
                      <a:pt x="141" y="167"/>
                      <a:pt x="141" y="167"/>
                    </a:cubicBezTo>
                    <a:cubicBezTo>
                      <a:pt x="139" y="165"/>
                      <a:pt x="137" y="164"/>
                      <a:pt x="134" y="164"/>
                    </a:cubicBezTo>
                    <a:lnTo>
                      <a:pt x="6" y="164"/>
                    </a:lnTo>
                    <a:close/>
                    <a:moveTo>
                      <a:pt x="6" y="246"/>
                    </a:moveTo>
                    <a:cubicBezTo>
                      <a:pt x="4" y="246"/>
                      <a:pt x="1" y="247"/>
                      <a:pt x="0" y="249"/>
                    </a:cubicBezTo>
                    <a:cubicBezTo>
                      <a:pt x="141" y="249"/>
                      <a:pt x="141" y="249"/>
                      <a:pt x="141" y="249"/>
                    </a:cubicBezTo>
                    <a:cubicBezTo>
                      <a:pt x="139" y="247"/>
                      <a:pt x="137" y="246"/>
                      <a:pt x="134" y="246"/>
                    </a:cubicBezTo>
                    <a:lnTo>
                      <a:pt x="6" y="246"/>
                    </a:lnTo>
                    <a:close/>
                  </a:path>
                </a:pathLst>
              </a:custGeom>
              <a:solidFill>
                <a:schemeClr val="bg1">
                  <a:lumMod val="65000"/>
                </a:schemeClr>
              </a:solidFill>
              <a:ln>
                <a:noFill/>
              </a:ln>
            </p:spPr>
            <p:txBody>
              <a:bodyPr vert="horz" wrap="square" lIns="91440" tIns="45721" rIns="91440" bIns="45721" numCol="1" anchor="t" anchorCtr="0" compatLnSpc="1">
                <a:prstTxWarp prst="textNoShape">
                  <a:avLst/>
                </a:prstTxWarp>
              </a:bodyPr>
              <a:lstStyle/>
              <a:p>
                <a:endParaRPr lang="en-US" sz="1801"/>
              </a:p>
            </p:txBody>
          </p:sp>
          <p:sp>
            <p:nvSpPr>
              <p:cNvPr id="28" name="Freeform 29"/>
              <p:cNvSpPr>
                <a:spLocks noEditPoints="1"/>
              </p:cNvSpPr>
              <p:nvPr/>
            </p:nvSpPr>
            <p:spPr bwMode="auto">
              <a:xfrm>
                <a:off x="4097338" y="439738"/>
                <a:ext cx="555625" cy="3725863"/>
              </a:xfrm>
              <a:custGeom>
                <a:avLst/>
                <a:gdLst>
                  <a:gd name="T0" fmla="*/ 138 w 148"/>
                  <a:gd name="T1" fmla="*/ 663 h 991"/>
                  <a:gd name="T2" fmla="*/ 0 w 148"/>
                  <a:gd name="T3" fmla="*/ 656 h 991"/>
                  <a:gd name="T4" fmla="*/ 142 w 148"/>
                  <a:gd name="T5" fmla="*/ 657 h 991"/>
                  <a:gd name="T6" fmla="*/ 142 w 148"/>
                  <a:gd name="T7" fmla="*/ 739 h 991"/>
                  <a:gd name="T8" fmla="*/ 0 w 148"/>
                  <a:gd name="T9" fmla="*/ 738 h 991"/>
                  <a:gd name="T10" fmla="*/ 138 w 148"/>
                  <a:gd name="T11" fmla="*/ 745 h 991"/>
                  <a:gd name="T12" fmla="*/ 142 w 148"/>
                  <a:gd name="T13" fmla="*/ 739 h 991"/>
                  <a:gd name="T14" fmla="*/ 6 w 148"/>
                  <a:gd name="T15" fmla="*/ 575 h 991"/>
                  <a:gd name="T16" fmla="*/ 10 w 148"/>
                  <a:gd name="T17" fmla="*/ 581 h 991"/>
                  <a:gd name="T18" fmla="*/ 148 w 148"/>
                  <a:gd name="T19" fmla="*/ 574 h 991"/>
                  <a:gd name="T20" fmla="*/ 148 w 148"/>
                  <a:gd name="T21" fmla="*/ 902 h 991"/>
                  <a:gd name="T22" fmla="*/ 6 w 148"/>
                  <a:gd name="T23" fmla="*/ 903 h 991"/>
                  <a:gd name="T24" fmla="*/ 10 w 148"/>
                  <a:gd name="T25" fmla="*/ 909 h 991"/>
                  <a:gd name="T26" fmla="*/ 148 w 148"/>
                  <a:gd name="T27" fmla="*/ 902 h 991"/>
                  <a:gd name="T28" fmla="*/ 6 w 148"/>
                  <a:gd name="T29" fmla="*/ 821 h 991"/>
                  <a:gd name="T30" fmla="*/ 10 w 148"/>
                  <a:gd name="T31" fmla="*/ 827 h 991"/>
                  <a:gd name="T32" fmla="*/ 148 w 148"/>
                  <a:gd name="T33" fmla="*/ 820 h 991"/>
                  <a:gd name="T34" fmla="*/ 10 w 148"/>
                  <a:gd name="T35" fmla="*/ 7 h 991"/>
                  <a:gd name="T36" fmla="*/ 148 w 148"/>
                  <a:gd name="T37" fmla="*/ 0 h 991"/>
                  <a:gd name="T38" fmla="*/ 6 w 148"/>
                  <a:gd name="T39" fmla="*/ 1 h 991"/>
                  <a:gd name="T40" fmla="*/ 10 w 148"/>
                  <a:gd name="T41" fmla="*/ 7 h 991"/>
                  <a:gd name="T42" fmla="*/ 6 w 148"/>
                  <a:gd name="T43" fmla="*/ 493 h 991"/>
                  <a:gd name="T44" fmla="*/ 10 w 148"/>
                  <a:gd name="T45" fmla="*/ 499 h 991"/>
                  <a:gd name="T46" fmla="*/ 148 w 148"/>
                  <a:gd name="T47" fmla="*/ 492 h 991"/>
                  <a:gd name="T48" fmla="*/ 142 w 148"/>
                  <a:gd name="T49" fmla="*/ 83 h 991"/>
                  <a:gd name="T50" fmla="*/ 0 w 148"/>
                  <a:gd name="T51" fmla="*/ 82 h 991"/>
                  <a:gd name="T52" fmla="*/ 138 w 148"/>
                  <a:gd name="T53" fmla="*/ 89 h 991"/>
                  <a:gd name="T54" fmla="*/ 142 w 148"/>
                  <a:gd name="T55" fmla="*/ 83 h 991"/>
                  <a:gd name="T56" fmla="*/ 6 w 148"/>
                  <a:gd name="T57" fmla="*/ 985 h 991"/>
                  <a:gd name="T58" fmla="*/ 10 w 148"/>
                  <a:gd name="T59" fmla="*/ 991 h 991"/>
                  <a:gd name="T60" fmla="*/ 148 w 148"/>
                  <a:gd name="T61" fmla="*/ 984 h 991"/>
                  <a:gd name="T62" fmla="*/ 142 w 148"/>
                  <a:gd name="T63" fmla="*/ 411 h 991"/>
                  <a:gd name="T64" fmla="*/ 0 w 148"/>
                  <a:gd name="T65" fmla="*/ 410 h 991"/>
                  <a:gd name="T66" fmla="*/ 138 w 148"/>
                  <a:gd name="T67" fmla="*/ 417 h 991"/>
                  <a:gd name="T68" fmla="*/ 142 w 148"/>
                  <a:gd name="T69" fmla="*/ 411 h 991"/>
                  <a:gd name="T70" fmla="*/ 6 w 148"/>
                  <a:gd name="T71" fmla="*/ 165 h 991"/>
                  <a:gd name="T72" fmla="*/ 10 w 148"/>
                  <a:gd name="T73" fmla="*/ 171 h 991"/>
                  <a:gd name="T74" fmla="*/ 148 w 148"/>
                  <a:gd name="T75" fmla="*/ 164 h 991"/>
                  <a:gd name="T76" fmla="*/ 142 w 148"/>
                  <a:gd name="T77" fmla="*/ 329 h 991"/>
                  <a:gd name="T78" fmla="*/ 0 w 148"/>
                  <a:gd name="T79" fmla="*/ 328 h 991"/>
                  <a:gd name="T80" fmla="*/ 138 w 148"/>
                  <a:gd name="T81" fmla="*/ 335 h 991"/>
                  <a:gd name="T82" fmla="*/ 142 w 148"/>
                  <a:gd name="T83" fmla="*/ 329 h 991"/>
                  <a:gd name="T84" fmla="*/ 6 w 148"/>
                  <a:gd name="T85" fmla="*/ 247 h 991"/>
                  <a:gd name="T86" fmla="*/ 10 w 148"/>
                  <a:gd name="T87" fmla="*/ 253 h 991"/>
                  <a:gd name="T88" fmla="*/ 148 w 148"/>
                  <a:gd name="T89" fmla="*/ 246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991">
                    <a:moveTo>
                      <a:pt x="148" y="656"/>
                    </a:moveTo>
                    <a:cubicBezTo>
                      <a:pt x="147" y="660"/>
                      <a:pt x="143" y="663"/>
                      <a:pt x="138" y="663"/>
                    </a:cubicBezTo>
                    <a:cubicBezTo>
                      <a:pt x="10" y="663"/>
                      <a:pt x="10" y="663"/>
                      <a:pt x="10" y="663"/>
                    </a:cubicBezTo>
                    <a:cubicBezTo>
                      <a:pt x="5" y="663"/>
                      <a:pt x="2" y="660"/>
                      <a:pt x="0" y="656"/>
                    </a:cubicBezTo>
                    <a:cubicBezTo>
                      <a:pt x="2" y="657"/>
                      <a:pt x="4" y="657"/>
                      <a:pt x="6" y="657"/>
                    </a:cubicBezTo>
                    <a:cubicBezTo>
                      <a:pt x="142" y="657"/>
                      <a:pt x="142" y="657"/>
                      <a:pt x="142" y="657"/>
                    </a:cubicBezTo>
                    <a:cubicBezTo>
                      <a:pt x="144" y="657"/>
                      <a:pt x="146" y="657"/>
                      <a:pt x="148" y="656"/>
                    </a:cubicBezTo>
                    <a:close/>
                    <a:moveTo>
                      <a:pt x="142" y="739"/>
                    </a:moveTo>
                    <a:cubicBezTo>
                      <a:pt x="6" y="739"/>
                      <a:pt x="6" y="739"/>
                      <a:pt x="6" y="739"/>
                    </a:cubicBezTo>
                    <a:cubicBezTo>
                      <a:pt x="4" y="739"/>
                      <a:pt x="2" y="739"/>
                      <a:pt x="0" y="738"/>
                    </a:cubicBezTo>
                    <a:cubicBezTo>
                      <a:pt x="2" y="742"/>
                      <a:pt x="5" y="745"/>
                      <a:pt x="10" y="745"/>
                    </a:cubicBezTo>
                    <a:cubicBezTo>
                      <a:pt x="138" y="745"/>
                      <a:pt x="138" y="745"/>
                      <a:pt x="138" y="745"/>
                    </a:cubicBezTo>
                    <a:cubicBezTo>
                      <a:pt x="143" y="745"/>
                      <a:pt x="147" y="742"/>
                      <a:pt x="148" y="738"/>
                    </a:cubicBezTo>
                    <a:cubicBezTo>
                      <a:pt x="146" y="739"/>
                      <a:pt x="144" y="739"/>
                      <a:pt x="142" y="739"/>
                    </a:cubicBezTo>
                    <a:close/>
                    <a:moveTo>
                      <a:pt x="142" y="575"/>
                    </a:moveTo>
                    <a:cubicBezTo>
                      <a:pt x="6" y="575"/>
                      <a:pt x="6" y="575"/>
                      <a:pt x="6" y="575"/>
                    </a:cubicBezTo>
                    <a:cubicBezTo>
                      <a:pt x="4" y="575"/>
                      <a:pt x="2" y="575"/>
                      <a:pt x="0" y="574"/>
                    </a:cubicBezTo>
                    <a:cubicBezTo>
                      <a:pt x="2" y="578"/>
                      <a:pt x="5" y="581"/>
                      <a:pt x="10" y="581"/>
                    </a:cubicBezTo>
                    <a:cubicBezTo>
                      <a:pt x="138" y="581"/>
                      <a:pt x="138" y="581"/>
                      <a:pt x="138" y="581"/>
                    </a:cubicBezTo>
                    <a:cubicBezTo>
                      <a:pt x="143" y="581"/>
                      <a:pt x="147" y="578"/>
                      <a:pt x="148" y="574"/>
                    </a:cubicBezTo>
                    <a:cubicBezTo>
                      <a:pt x="146" y="575"/>
                      <a:pt x="144" y="575"/>
                      <a:pt x="142" y="575"/>
                    </a:cubicBezTo>
                    <a:close/>
                    <a:moveTo>
                      <a:pt x="148" y="902"/>
                    </a:moveTo>
                    <a:cubicBezTo>
                      <a:pt x="146" y="903"/>
                      <a:pt x="144" y="903"/>
                      <a:pt x="142" y="903"/>
                    </a:cubicBezTo>
                    <a:cubicBezTo>
                      <a:pt x="6" y="903"/>
                      <a:pt x="6" y="903"/>
                      <a:pt x="6" y="903"/>
                    </a:cubicBezTo>
                    <a:cubicBezTo>
                      <a:pt x="4" y="903"/>
                      <a:pt x="2" y="903"/>
                      <a:pt x="0" y="902"/>
                    </a:cubicBezTo>
                    <a:cubicBezTo>
                      <a:pt x="2" y="906"/>
                      <a:pt x="5" y="909"/>
                      <a:pt x="10" y="909"/>
                    </a:cubicBezTo>
                    <a:cubicBezTo>
                      <a:pt x="138" y="909"/>
                      <a:pt x="138" y="909"/>
                      <a:pt x="138" y="909"/>
                    </a:cubicBezTo>
                    <a:cubicBezTo>
                      <a:pt x="143" y="909"/>
                      <a:pt x="147" y="906"/>
                      <a:pt x="148" y="902"/>
                    </a:cubicBezTo>
                    <a:close/>
                    <a:moveTo>
                      <a:pt x="142" y="821"/>
                    </a:moveTo>
                    <a:cubicBezTo>
                      <a:pt x="6" y="821"/>
                      <a:pt x="6" y="821"/>
                      <a:pt x="6" y="821"/>
                    </a:cubicBezTo>
                    <a:cubicBezTo>
                      <a:pt x="4" y="821"/>
                      <a:pt x="2" y="821"/>
                      <a:pt x="0" y="820"/>
                    </a:cubicBezTo>
                    <a:cubicBezTo>
                      <a:pt x="2" y="824"/>
                      <a:pt x="5" y="827"/>
                      <a:pt x="10" y="827"/>
                    </a:cubicBezTo>
                    <a:cubicBezTo>
                      <a:pt x="138" y="827"/>
                      <a:pt x="138" y="827"/>
                      <a:pt x="138" y="827"/>
                    </a:cubicBezTo>
                    <a:cubicBezTo>
                      <a:pt x="143" y="827"/>
                      <a:pt x="147" y="824"/>
                      <a:pt x="148" y="820"/>
                    </a:cubicBezTo>
                    <a:cubicBezTo>
                      <a:pt x="146" y="821"/>
                      <a:pt x="144" y="821"/>
                      <a:pt x="142" y="821"/>
                    </a:cubicBezTo>
                    <a:close/>
                    <a:moveTo>
                      <a:pt x="10" y="7"/>
                    </a:moveTo>
                    <a:cubicBezTo>
                      <a:pt x="138" y="7"/>
                      <a:pt x="138" y="7"/>
                      <a:pt x="138" y="7"/>
                    </a:cubicBezTo>
                    <a:cubicBezTo>
                      <a:pt x="143" y="7"/>
                      <a:pt x="147" y="4"/>
                      <a:pt x="148" y="0"/>
                    </a:cubicBezTo>
                    <a:cubicBezTo>
                      <a:pt x="146" y="1"/>
                      <a:pt x="144" y="1"/>
                      <a:pt x="142" y="1"/>
                    </a:cubicBezTo>
                    <a:cubicBezTo>
                      <a:pt x="6" y="1"/>
                      <a:pt x="6" y="1"/>
                      <a:pt x="6" y="1"/>
                    </a:cubicBezTo>
                    <a:cubicBezTo>
                      <a:pt x="4" y="1"/>
                      <a:pt x="2" y="1"/>
                      <a:pt x="0" y="0"/>
                    </a:cubicBezTo>
                    <a:cubicBezTo>
                      <a:pt x="2" y="4"/>
                      <a:pt x="5" y="7"/>
                      <a:pt x="10" y="7"/>
                    </a:cubicBezTo>
                    <a:close/>
                    <a:moveTo>
                      <a:pt x="142" y="493"/>
                    </a:moveTo>
                    <a:cubicBezTo>
                      <a:pt x="6" y="493"/>
                      <a:pt x="6" y="493"/>
                      <a:pt x="6" y="493"/>
                    </a:cubicBezTo>
                    <a:cubicBezTo>
                      <a:pt x="4" y="493"/>
                      <a:pt x="2" y="493"/>
                      <a:pt x="0" y="492"/>
                    </a:cubicBezTo>
                    <a:cubicBezTo>
                      <a:pt x="2" y="496"/>
                      <a:pt x="5" y="499"/>
                      <a:pt x="10" y="499"/>
                    </a:cubicBezTo>
                    <a:cubicBezTo>
                      <a:pt x="138" y="499"/>
                      <a:pt x="138" y="499"/>
                      <a:pt x="138" y="499"/>
                    </a:cubicBezTo>
                    <a:cubicBezTo>
                      <a:pt x="143" y="499"/>
                      <a:pt x="147" y="496"/>
                      <a:pt x="148" y="492"/>
                    </a:cubicBezTo>
                    <a:cubicBezTo>
                      <a:pt x="146" y="493"/>
                      <a:pt x="144" y="493"/>
                      <a:pt x="142" y="493"/>
                    </a:cubicBezTo>
                    <a:close/>
                    <a:moveTo>
                      <a:pt x="142" y="83"/>
                    </a:moveTo>
                    <a:cubicBezTo>
                      <a:pt x="6" y="83"/>
                      <a:pt x="6" y="83"/>
                      <a:pt x="6" y="83"/>
                    </a:cubicBezTo>
                    <a:cubicBezTo>
                      <a:pt x="4" y="83"/>
                      <a:pt x="2" y="83"/>
                      <a:pt x="0" y="82"/>
                    </a:cubicBezTo>
                    <a:cubicBezTo>
                      <a:pt x="2" y="86"/>
                      <a:pt x="5" y="89"/>
                      <a:pt x="10" y="89"/>
                    </a:cubicBezTo>
                    <a:cubicBezTo>
                      <a:pt x="138" y="89"/>
                      <a:pt x="138" y="89"/>
                      <a:pt x="138" y="89"/>
                    </a:cubicBezTo>
                    <a:cubicBezTo>
                      <a:pt x="143" y="89"/>
                      <a:pt x="147" y="86"/>
                      <a:pt x="148" y="82"/>
                    </a:cubicBezTo>
                    <a:cubicBezTo>
                      <a:pt x="146" y="83"/>
                      <a:pt x="144" y="83"/>
                      <a:pt x="142" y="83"/>
                    </a:cubicBezTo>
                    <a:close/>
                    <a:moveTo>
                      <a:pt x="142" y="985"/>
                    </a:moveTo>
                    <a:cubicBezTo>
                      <a:pt x="6" y="985"/>
                      <a:pt x="6" y="985"/>
                      <a:pt x="6" y="985"/>
                    </a:cubicBezTo>
                    <a:cubicBezTo>
                      <a:pt x="4" y="985"/>
                      <a:pt x="2" y="985"/>
                      <a:pt x="0" y="984"/>
                    </a:cubicBezTo>
                    <a:cubicBezTo>
                      <a:pt x="2" y="988"/>
                      <a:pt x="5" y="991"/>
                      <a:pt x="10" y="991"/>
                    </a:cubicBezTo>
                    <a:cubicBezTo>
                      <a:pt x="138" y="991"/>
                      <a:pt x="138" y="991"/>
                      <a:pt x="138" y="991"/>
                    </a:cubicBezTo>
                    <a:cubicBezTo>
                      <a:pt x="143" y="991"/>
                      <a:pt x="147" y="988"/>
                      <a:pt x="148" y="984"/>
                    </a:cubicBezTo>
                    <a:cubicBezTo>
                      <a:pt x="146" y="985"/>
                      <a:pt x="144" y="985"/>
                      <a:pt x="142" y="985"/>
                    </a:cubicBezTo>
                    <a:close/>
                    <a:moveTo>
                      <a:pt x="142" y="411"/>
                    </a:moveTo>
                    <a:cubicBezTo>
                      <a:pt x="6" y="411"/>
                      <a:pt x="6" y="411"/>
                      <a:pt x="6" y="411"/>
                    </a:cubicBezTo>
                    <a:cubicBezTo>
                      <a:pt x="4" y="411"/>
                      <a:pt x="2" y="411"/>
                      <a:pt x="0" y="410"/>
                    </a:cubicBezTo>
                    <a:cubicBezTo>
                      <a:pt x="2" y="414"/>
                      <a:pt x="5" y="417"/>
                      <a:pt x="10" y="417"/>
                    </a:cubicBezTo>
                    <a:cubicBezTo>
                      <a:pt x="138" y="417"/>
                      <a:pt x="138" y="417"/>
                      <a:pt x="138" y="417"/>
                    </a:cubicBezTo>
                    <a:cubicBezTo>
                      <a:pt x="143" y="417"/>
                      <a:pt x="147" y="414"/>
                      <a:pt x="148" y="410"/>
                    </a:cubicBezTo>
                    <a:cubicBezTo>
                      <a:pt x="146" y="411"/>
                      <a:pt x="144" y="411"/>
                      <a:pt x="142" y="411"/>
                    </a:cubicBezTo>
                    <a:close/>
                    <a:moveTo>
                      <a:pt x="142" y="165"/>
                    </a:moveTo>
                    <a:cubicBezTo>
                      <a:pt x="6" y="165"/>
                      <a:pt x="6" y="165"/>
                      <a:pt x="6" y="165"/>
                    </a:cubicBezTo>
                    <a:cubicBezTo>
                      <a:pt x="4" y="165"/>
                      <a:pt x="2" y="165"/>
                      <a:pt x="0" y="164"/>
                    </a:cubicBezTo>
                    <a:cubicBezTo>
                      <a:pt x="2" y="168"/>
                      <a:pt x="5" y="171"/>
                      <a:pt x="10" y="171"/>
                    </a:cubicBezTo>
                    <a:cubicBezTo>
                      <a:pt x="138" y="171"/>
                      <a:pt x="138" y="171"/>
                      <a:pt x="138" y="171"/>
                    </a:cubicBezTo>
                    <a:cubicBezTo>
                      <a:pt x="143" y="171"/>
                      <a:pt x="147" y="168"/>
                      <a:pt x="148" y="164"/>
                    </a:cubicBezTo>
                    <a:cubicBezTo>
                      <a:pt x="146" y="165"/>
                      <a:pt x="144" y="165"/>
                      <a:pt x="142" y="165"/>
                    </a:cubicBezTo>
                    <a:close/>
                    <a:moveTo>
                      <a:pt x="142" y="329"/>
                    </a:moveTo>
                    <a:cubicBezTo>
                      <a:pt x="6" y="329"/>
                      <a:pt x="6" y="329"/>
                      <a:pt x="6" y="329"/>
                    </a:cubicBezTo>
                    <a:cubicBezTo>
                      <a:pt x="4" y="329"/>
                      <a:pt x="2" y="329"/>
                      <a:pt x="0" y="328"/>
                    </a:cubicBezTo>
                    <a:cubicBezTo>
                      <a:pt x="2" y="332"/>
                      <a:pt x="5" y="335"/>
                      <a:pt x="10" y="335"/>
                    </a:cubicBezTo>
                    <a:cubicBezTo>
                      <a:pt x="138" y="335"/>
                      <a:pt x="138" y="335"/>
                      <a:pt x="138" y="335"/>
                    </a:cubicBezTo>
                    <a:cubicBezTo>
                      <a:pt x="143" y="335"/>
                      <a:pt x="147" y="332"/>
                      <a:pt x="148" y="328"/>
                    </a:cubicBezTo>
                    <a:cubicBezTo>
                      <a:pt x="146" y="329"/>
                      <a:pt x="144" y="329"/>
                      <a:pt x="142" y="329"/>
                    </a:cubicBezTo>
                    <a:close/>
                    <a:moveTo>
                      <a:pt x="142" y="247"/>
                    </a:moveTo>
                    <a:cubicBezTo>
                      <a:pt x="6" y="247"/>
                      <a:pt x="6" y="247"/>
                      <a:pt x="6" y="247"/>
                    </a:cubicBezTo>
                    <a:cubicBezTo>
                      <a:pt x="4" y="247"/>
                      <a:pt x="2" y="247"/>
                      <a:pt x="0" y="246"/>
                    </a:cubicBezTo>
                    <a:cubicBezTo>
                      <a:pt x="2" y="250"/>
                      <a:pt x="5" y="253"/>
                      <a:pt x="10" y="253"/>
                    </a:cubicBezTo>
                    <a:cubicBezTo>
                      <a:pt x="138" y="253"/>
                      <a:pt x="138" y="253"/>
                      <a:pt x="138" y="253"/>
                    </a:cubicBezTo>
                    <a:cubicBezTo>
                      <a:pt x="143" y="253"/>
                      <a:pt x="147" y="250"/>
                      <a:pt x="148" y="246"/>
                    </a:cubicBezTo>
                    <a:cubicBezTo>
                      <a:pt x="146" y="247"/>
                      <a:pt x="144" y="247"/>
                      <a:pt x="142" y="247"/>
                    </a:cubicBezTo>
                    <a:close/>
                  </a:path>
                </a:pathLst>
              </a:custGeom>
              <a:solidFill>
                <a:schemeClr val="tx1">
                  <a:lumMod val="75000"/>
                  <a:lumOff val="25000"/>
                </a:schemeClr>
              </a:solidFill>
              <a:ln>
                <a:noFill/>
              </a:ln>
            </p:spPr>
            <p:txBody>
              <a:bodyPr vert="horz" wrap="square" lIns="91440" tIns="45721" rIns="91440" bIns="45721" numCol="1" anchor="t" anchorCtr="0" compatLnSpc="1">
                <a:prstTxWarp prst="textNoShape">
                  <a:avLst/>
                </a:prstTxWarp>
              </a:bodyPr>
              <a:lstStyle/>
              <a:p>
                <a:endParaRPr lang="en-US" sz="1801"/>
              </a:p>
            </p:txBody>
          </p:sp>
        </p:grpSp>
      </p:grpSp>
      <p:cxnSp>
        <p:nvCxnSpPr>
          <p:cNvPr id="49" name="Straight Connector 48"/>
          <p:cNvCxnSpPr/>
          <p:nvPr/>
        </p:nvCxnSpPr>
        <p:spPr>
          <a:xfrm>
            <a:off x="2808286" y="2663273"/>
            <a:ext cx="2578877" cy="0"/>
          </a:xfrm>
          <a:prstGeom prst="line">
            <a:avLst/>
          </a:prstGeom>
          <a:ln w="19050">
            <a:prstDash val="sys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808286" y="4052594"/>
            <a:ext cx="2578877" cy="0"/>
          </a:xfrm>
          <a:prstGeom prst="line">
            <a:avLst/>
          </a:prstGeom>
          <a:ln w="19050">
            <a:solidFill>
              <a:schemeClr val="accent2"/>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808286" y="5470269"/>
            <a:ext cx="2578877" cy="0"/>
          </a:xfrm>
          <a:prstGeom prst="line">
            <a:avLst/>
          </a:prstGeom>
          <a:ln w="19050">
            <a:solidFill>
              <a:schemeClr val="accent3"/>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6804892" y="2663273"/>
            <a:ext cx="2578877" cy="0"/>
          </a:xfrm>
          <a:prstGeom prst="line">
            <a:avLst/>
          </a:prstGeom>
          <a:ln w="19050">
            <a:solidFill>
              <a:schemeClr val="accent4"/>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6804892" y="4052594"/>
            <a:ext cx="2578877" cy="0"/>
          </a:xfrm>
          <a:prstGeom prst="line">
            <a:avLst/>
          </a:prstGeom>
          <a:ln w="19050">
            <a:solidFill>
              <a:schemeClr val="accent5"/>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6804892" y="5470269"/>
            <a:ext cx="2578877" cy="0"/>
          </a:xfrm>
          <a:prstGeom prst="line">
            <a:avLst/>
          </a:prstGeom>
          <a:ln w="19050">
            <a:solidFill>
              <a:schemeClr val="accent6"/>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55" name="Group 54"/>
          <p:cNvGrpSpPr/>
          <p:nvPr/>
        </p:nvGrpSpPr>
        <p:grpSpPr>
          <a:xfrm>
            <a:off x="2815451" y="2316307"/>
            <a:ext cx="2401963" cy="1302059"/>
            <a:chOff x="2111588" y="1611105"/>
            <a:chExt cx="1801472" cy="976544"/>
          </a:xfrm>
        </p:grpSpPr>
        <p:sp>
          <p:nvSpPr>
            <p:cNvPr id="56" name="TextBox 55"/>
            <p:cNvSpPr txBox="1"/>
            <p:nvPr/>
          </p:nvSpPr>
          <p:spPr>
            <a:xfrm>
              <a:off x="2112655" y="1872261"/>
              <a:ext cx="1800405" cy="715388"/>
            </a:xfrm>
            <a:prstGeom prst="rect">
              <a:avLst/>
            </a:prstGeom>
            <a:noFill/>
          </p:spPr>
          <p:txBody>
            <a:bodyPr wrap="square" rtlCol="0">
              <a:spAutoFit/>
            </a:bodyPr>
            <a:lstStyle/>
            <a:p>
              <a:pPr>
                <a:lnSpc>
                  <a:spcPct val="150000"/>
                </a:lnSpc>
              </a:pPr>
              <a:r>
                <a:rPr lang="id-ID" sz="933" dirty="0">
                  <a:solidFill>
                    <a:schemeClr val="bg1">
                      <a:lumMod val="65000"/>
                    </a:schemeClr>
                  </a:solidFill>
                </a:rPr>
                <a:t>Suitable for all category</a:t>
              </a:r>
              <a:r>
                <a:rPr lang="en-US" sz="933" dirty="0">
                  <a:solidFill>
                    <a:schemeClr val="bg1">
                      <a:lumMod val="65000"/>
                    </a:schemeClr>
                  </a:solidFill>
                </a:rPr>
                <a:t>, Lorem Ipsum is not simply random</a:t>
              </a:r>
              <a:r>
                <a:rPr lang="id-ID" sz="933" dirty="0">
                  <a:solidFill>
                    <a:schemeClr val="bg1">
                      <a:lumMod val="65000"/>
                    </a:schemeClr>
                  </a:solidFill>
                </a:rPr>
                <a:t> </a:t>
              </a:r>
              <a:r>
                <a:rPr lang="en-US" sz="933" dirty="0" err="1">
                  <a:solidFill>
                    <a:schemeClr val="bg1">
                      <a:lumMod val="65000"/>
                    </a:schemeClr>
                  </a:solidFill>
                </a:rPr>
                <a:t>Lorem</a:t>
              </a:r>
              <a:r>
                <a:rPr lang="en-US" sz="933" dirty="0">
                  <a:solidFill>
                    <a:schemeClr val="bg1">
                      <a:lumMod val="65000"/>
                    </a:schemeClr>
                  </a:solidFill>
                </a:rPr>
                <a:t> </a:t>
              </a:r>
              <a:r>
                <a:rPr lang="en-US" sz="933" dirty="0" err="1">
                  <a:solidFill>
                    <a:schemeClr val="bg1">
                      <a:lumMod val="65000"/>
                    </a:schemeClr>
                  </a:solidFill>
                </a:rPr>
                <a:t>Ipsum</a:t>
              </a:r>
              <a:r>
                <a:rPr lang="en-US" sz="933" dirty="0">
                  <a:solidFill>
                    <a:schemeClr val="bg1">
                      <a:lumMod val="65000"/>
                    </a:schemeClr>
                  </a:solidFill>
                </a:rPr>
                <a:t> is not simply random</a:t>
              </a:r>
              <a:endParaRPr lang="en-US" sz="933" b="1" dirty="0">
                <a:solidFill>
                  <a:schemeClr val="bg1">
                    <a:lumMod val="65000"/>
                  </a:schemeClr>
                </a:solidFill>
              </a:endParaRPr>
            </a:p>
            <a:p>
              <a:pPr>
                <a:lnSpc>
                  <a:spcPct val="150000"/>
                </a:lnSpc>
              </a:pPr>
              <a:endParaRPr lang="en-US" sz="933" b="1" dirty="0">
                <a:solidFill>
                  <a:schemeClr val="bg1">
                    <a:lumMod val="65000"/>
                  </a:schemeClr>
                </a:solidFill>
              </a:endParaRPr>
            </a:p>
          </p:txBody>
        </p:sp>
        <p:sp>
          <p:nvSpPr>
            <p:cNvPr id="57" name="TextBox 56"/>
            <p:cNvSpPr txBox="1"/>
            <p:nvPr/>
          </p:nvSpPr>
          <p:spPr>
            <a:xfrm>
              <a:off x="2111588" y="1611105"/>
              <a:ext cx="944008" cy="238575"/>
            </a:xfrm>
            <a:prstGeom prst="rect">
              <a:avLst/>
            </a:prstGeom>
            <a:noFill/>
          </p:spPr>
          <p:txBody>
            <a:bodyPr wrap="none" rtlCol="0">
              <a:spAutoFit/>
            </a:bodyPr>
            <a:lstStyle/>
            <a:p>
              <a:r>
                <a:rPr lang="en-ID" sz="1467" b="1" dirty="0">
                  <a:solidFill>
                    <a:schemeClr val="tx1">
                      <a:lumMod val="50000"/>
                      <a:lumOff val="50000"/>
                    </a:schemeClr>
                  </a:solidFill>
                </a:rPr>
                <a:t>Plan A </a:t>
              </a:r>
              <a:r>
                <a:rPr lang="en-ID" sz="1467" b="1" dirty="0" err="1">
                  <a:solidFill>
                    <a:schemeClr val="tx1">
                      <a:lumMod val="50000"/>
                      <a:lumOff val="50000"/>
                    </a:schemeClr>
                  </a:solidFill>
                </a:rPr>
                <a:t>Thema</a:t>
              </a:r>
              <a:endParaRPr lang="en-US" sz="1467" b="1" dirty="0">
                <a:solidFill>
                  <a:schemeClr val="tx1">
                    <a:lumMod val="50000"/>
                    <a:lumOff val="50000"/>
                  </a:schemeClr>
                </a:solidFill>
              </a:endParaRPr>
            </a:p>
          </p:txBody>
        </p:sp>
      </p:grpSp>
      <p:grpSp>
        <p:nvGrpSpPr>
          <p:cNvPr id="58" name="Group 57"/>
          <p:cNvGrpSpPr/>
          <p:nvPr/>
        </p:nvGrpSpPr>
        <p:grpSpPr>
          <a:xfrm>
            <a:off x="2815451" y="3705627"/>
            <a:ext cx="2401963" cy="1302055"/>
            <a:chOff x="2111588" y="2653096"/>
            <a:chExt cx="1801472" cy="976541"/>
          </a:xfrm>
        </p:grpSpPr>
        <p:sp>
          <p:nvSpPr>
            <p:cNvPr id="59" name="TextBox 58"/>
            <p:cNvSpPr txBox="1"/>
            <p:nvPr/>
          </p:nvSpPr>
          <p:spPr>
            <a:xfrm>
              <a:off x="2112655" y="2914249"/>
              <a:ext cx="1800405" cy="715388"/>
            </a:xfrm>
            <a:prstGeom prst="rect">
              <a:avLst/>
            </a:prstGeom>
            <a:noFill/>
          </p:spPr>
          <p:txBody>
            <a:bodyPr wrap="square" rtlCol="0">
              <a:spAutoFit/>
            </a:bodyPr>
            <a:lstStyle/>
            <a:p>
              <a:pPr>
                <a:lnSpc>
                  <a:spcPct val="150000"/>
                </a:lnSpc>
              </a:pPr>
              <a:r>
                <a:rPr lang="id-ID" sz="933" dirty="0">
                  <a:solidFill>
                    <a:schemeClr val="bg1">
                      <a:lumMod val="65000"/>
                    </a:schemeClr>
                  </a:solidFill>
                </a:rPr>
                <a:t>Suitable for all category</a:t>
              </a:r>
              <a:r>
                <a:rPr lang="en-US" sz="933" dirty="0">
                  <a:solidFill>
                    <a:schemeClr val="bg1">
                      <a:lumMod val="65000"/>
                    </a:schemeClr>
                  </a:solidFill>
                </a:rPr>
                <a:t>, Lorem Ipsum is not simply random</a:t>
              </a:r>
              <a:r>
                <a:rPr lang="id-ID" sz="933" dirty="0">
                  <a:solidFill>
                    <a:schemeClr val="bg1">
                      <a:lumMod val="65000"/>
                    </a:schemeClr>
                  </a:solidFill>
                </a:rPr>
                <a:t> </a:t>
              </a:r>
              <a:r>
                <a:rPr lang="en-US" sz="933" dirty="0" err="1">
                  <a:solidFill>
                    <a:schemeClr val="bg1">
                      <a:lumMod val="65000"/>
                    </a:schemeClr>
                  </a:solidFill>
                </a:rPr>
                <a:t>Lorem</a:t>
              </a:r>
              <a:r>
                <a:rPr lang="en-US" sz="933" dirty="0">
                  <a:solidFill>
                    <a:schemeClr val="bg1">
                      <a:lumMod val="65000"/>
                    </a:schemeClr>
                  </a:solidFill>
                </a:rPr>
                <a:t> </a:t>
              </a:r>
              <a:r>
                <a:rPr lang="en-US" sz="933" dirty="0" err="1">
                  <a:solidFill>
                    <a:schemeClr val="bg1">
                      <a:lumMod val="65000"/>
                    </a:schemeClr>
                  </a:solidFill>
                </a:rPr>
                <a:t>Ipsum</a:t>
              </a:r>
              <a:r>
                <a:rPr lang="en-US" sz="933" dirty="0">
                  <a:solidFill>
                    <a:schemeClr val="bg1">
                      <a:lumMod val="65000"/>
                    </a:schemeClr>
                  </a:solidFill>
                </a:rPr>
                <a:t> is not simply random</a:t>
              </a:r>
              <a:endParaRPr lang="en-US" sz="933" b="1" dirty="0">
                <a:solidFill>
                  <a:schemeClr val="bg1">
                    <a:lumMod val="65000"/>
                  </a:schemeClr>
                </a:solidFill>
              </a:endParaRPr>
            </a:p>
            <a:p>
              <a:pPr>
                <a:lnSpc>
                  <a:spcPct val="150000"/>
                </a:lnSpc>
              </a:pPr>
              <a:endParaRPr lang="en-US" sz="933" b="1" dirty="0">
                <a:solidFill>
                  <a:schemeClr val="bg1">
                    <a:lumMod val="65000"/>
                  </a:schemeClr>
                </a:solidFill>
              </a:endParaRPr>
            </a:p>
          </p:txBody>
        </p:sp>
        <p:sp>
          <p:nvSpPr>
            <p:cNvPr id="60" name="TextBox 59"/>
            <p:cNvSpPr txBox="1"/>
            <p:nvPr/>
          </p:nvSpPr>
          <p:spPr>
            <a:xfrm>
              <a:off x="2111588" y="2653096"/>
              <a:ext cx="571310" cy="238575"/>
            </a:xfrm>
            <a:prstGeom prst="rect">
              <a:avLst/>
            </a:prstGeom>
            <a:noFill/>
          </p:spPr>
          <p:txBody>
            <a:bodyPr wrap="none" rtlCol="0">
              <a:spAutoFit/>
            </a:bodyPr>
            <a:lstStyle/>
            <a:p>
              <a:r>
                <a:rPr lang="en-ID" sz="1467" b="1" dirty="0" err="1">
                  <a:solidFill>
                    <a:schemeClr val="tx1">
                      <a:lumMod val="50000"/>
                      <a:lumOff val="50000"/>
                    </a:schemeClr>
                  </a:solidFill>
                </a:rPr>
                <a:t>Thema</a:t>
              </a:r>
              <a:r>
                <a:rPr lang="en-ID" sz="1467" b="1" dirty="0">
                  <a:solidFill>
                    <a:schemeClr val="tx1">
                      <a:lumMod val="50000"/>
                      <a:lumOff val="50000"/>
                    </a:schemeClr>
                  </a:solidFill>
                </a:rPr>
                <a:t> </a:t>
              </a:r>
              <a:endParaRPr lang="en-US" sz="1467" b="1" dirty="0">
                <a:solidFill>
                  <a:schemeClr val="tx1">
                    <a:lumMod val="50000"/>
                    <a:lumOff val="50000"/>
                  </a:schemeClr>
                </a:solidFill>
              </a:endParaRPr>
            </a:p>
          </p:txBody>
        </p:sp>
      </p:grpSp>
      <p:grpSp>
        <p:nvGrpSpPr>
          <p:cNvPr id="61" name="Group 60"/>
          <p:cNvGrpSpPr/>
          <p:nvPr/>
        </p:nvGrpSpPr>
        <p:grpSpPr>
          <a:xfrm>
            <a:off x="2815451" y="5123302"/>
            <a:ext cx="2401963" cy="1302055"/>
            <a:chOff x="2111588" y="3716352"/>
            <a:chExt cx="1801472" cy="976541"/>
          </a:xfrm>
        </p:grpSpPr>
        <p:sp>
          <p:nvSpPr>
            <p:cNvPr id="62" name="TextBox 61"/>
            <p:cNvSpPr txBox="1"/>
            <p:nvPr/>
          </p:nvSpPr>
          <p:spPr>
            <a:xfrm>
              <a:off x="2112655" y="3977505"/>
              <a:ext cx="1800405" cy="715388"/>
            </a:xfrm>
            <a:prstGeom prst="rect">
              <a:avLst/>
            </a:prstGeom>
            <a:noFill/>
          </p:spPr>
          <p:txBody>
            <a:bodyPr wrap="square" rtlCol="0">
              <a:spAutoFit/>
            </a:bodyPr>
            <a:lstStyle/>
            <a:p>
              <a:pPr>
                <a:lnSpc>
                  <a:spcPct val="150000"/>
                </a:lnSpc>
              </a:pPr>
              <a:r>
                <a:rPr lang="id-ID" sz="933" dirty="0">
                  <a:solidFill>
                    <a:schemeClr val="bg1">
                      <a:lumMod val="65000"/>
                    </a:schemeClr>
                  </a:solidFill>
                </a:rPr>
                <a:t>Suitable for all category</a:t>
              </a:r>
              <a:r>
                <a:rPr lang="en-US" sz="933" dirty="0">
                  <a:solidFill>
                    <a:schemeClr val="bg1">
                      <a:lumMod val="65000"/>
                    </a:schemeClr>
                  </a:solidFill>
                </a:rPr>
                <a:t>, Lorem Ipsum is not simply random</a:t>
              </a:r>
              <a:r>
                <a:rPr lang="id-ID" sz="933" dirty="0">
                  <a:solidFill>
                    <a:schemeClr val="bg1">
                      <a:lumMod val="65000"/>
                    </a:schemeClr>
                  </a:solidFill>
                </a:rPr>
                <a:t> </a:t>
              </a:r>
              <a:r>
                <a:rPr lang="en-US" sz="933" dirty="0" err="1">
                  <a:solidFill>
                    <a:schemeClr val="bg1">
                      <a:lumMod val="65000"/>
                    </a:schemeClr>
                  </a:solidFill>
                </a:rPr>
                <a:t>Lorem</a:t>
              </a:r>
              <a:r>
                <a:rPr lang="en-US" sz="933" dirty="0">
                  <a:solidFill>
                    <a:schemeClr val="bg1">
                      <a:lumMod val="65000"/>
                    </a:schemeClr>
                  </a:solidFill>
                </a:rPr>
                <a:t> </a:t>
              </a:r>
              <a:r>
                <a:rPr lang="en-US" sz="933" dirty="0" err="1">
                  <a:solidFill>
                    <a:schemeClr val="bg1">
                      <a:lumMod val="65000"/>
                    </a:schemeClr>
                  </a:solidFill>
                </a:rPr>
                <a:t>Ipsum</a:t>
              </a:r>
              <a:r>
                <a:rPr lang="en-US" sz="933" dirty="0">
                  <a:solidFill>
                    <a:schemeClr val="bg1">
                      <a:lumMod val="65000"/>
                    </a:schemeClr>
                  </a:solidFill>
                </a:rPr>
                <a:t> is not simply random</a:t>
              </a:r>
              <a:endParaRPr lang="en-US" sz="933" b="1" dirty="0">
                <a:solidFill>
                  <a:schemeClr val="bg1">
                    <a:lumMod val="65000"/>
                  </a:schemeClr>
                </a:solidFill>
              </a:endParaRPr>
            </a:p>
            <a:p>
              <a:pPr>
                <a:lnSpc>
                  <a:spcPct val="150000"/>
                </a:lnSpc>
              </a:pPr>
              <a:endParaRPr lang="en-US" sz="933" b="1" dirty="0">
                <a:solidFill>
                  <a:schemeClr val="bg1">
                    <a:lumMod val="65000"/>
                  </a:schemeClr>
                </a:solidFill>
              </a:endParaRPr>
            </a:p>
          </p:txBody>
        </p:sp>
        <p:sp>
          <p:nvSpPr>
            <p:cNvPr id="63" name="TextBox 62"/>
            <p:cNvSpPr txBox="1"/>
            <p:nvPr/>
          </p:nvSpPr>
          <p:spPr>
            <a:xfrm>
              <a:off x="2111588" y="3716352"/>
              <a:ext cx="538849" cy="238575"/>
            </a:xfrm>
            <a:prstGeom prst="rect">
              <a:avLst/>
            </a:prstGeom>
            <a:noFill/>
          </p:spPr>
          <p:txBody>
            <a:bodyPr wrap="none" rtlCol="0">
              <a:spAutoFit/>
            </a:bodyPr>
            <a:lstStyle/>
            <a:p>
              <a:r>
                <a:rPr lang="en-ID" sz="1467" b="1" dirty="0" err="1">
                  <a:solidFill>
                    <a:schemeClr val="tx1">
                      <a:lumMod val="50000"/>
                      <a:lumOff val="50000"/>
                    </a:schemeClr>
                  </a:solidFill>
                </a:rPr>
                <a:t>Thema</a:t>
              </a:r>
              <a:endParaRPr lang="en-US" sz="1467" b="1" dirty="0">
                <a:solidFill>
                  <a:schemeClr val="tx1">
                    <a:lumMod val="50000"/>
                    <a:lumOff val="50000"/>
                  </a:schemeClr>
                </a:solidFill>
              </a:endParaRPr>
            </a:p>
          </p:txBody>
        </p:sp>
      </p:grpSp>
      <p:grpSp>
        <p:nvGrpSpPr>
          <p:cNvPr id="64" name="Group 63"/>
          <p:cNvGrpSpPr/>
          <p:nvPr/>
        </p:nvGrpSpPr>
        <p:grpSpPr>
          <a:xfrm>
            <a:off x="6983229" y="2316307"/>
            <a:ext cx="2400540" cy="1302059"/>
            <a:chOff x="5237421" y="1611105"/>
            <a:chExt cx="1800405" cy="976544"/>
          </a:xfrm>
        </p:grpSpPr>
        <p:sp>
          <p:nvSpPr>
            <p:cNvPr id="65" name="TextBox 64"/>
            <p:cNvSpPr txBox="1"/>
            <p:nvPr/>
          </p:nvSpPr>
          <p:spPr>
            <a:xfrm>
              <a:off x="5237421" y="1872261"/>
              <a:ext cx="1800405" cy="715388"/>
            </a:xfrm>
            <a:prstGeom prst="rect">
              <a:avLst/>
            </a:prstGeom>
            <a:noFill/>
          </p:spPr>
          <p:txBody>
            <a:bodyPr wrap="square" rtlCol="0">
              <a:spAutoFit/>
            </a:bodyPr>
            <a:lstStyle/>
            <a:p>
              <a:pPr algn="r">
                <a:lnSpc>
                  <a:spcPct val="150000"/>
                </a:lnSpc>
              </a:pPr>
              <a:r>
                <a:rPr lang="id-ID" sz="933" dirty="0">
                  <a:solidFill>
                    <a:schemeClr val="bg1">
                      <a:lumMod val="65000"/>
                    </a:schemeClr>
                  </a:solidFill>
                </a:rPr>
                <a:t>Suitable for all category</a:t>
              </a:r>
              <a:r>
                <a:rPr lang="en-US" sz="933" dirty="0">
                  <a:solidFill>
                    <a:schemeClr val="bg1">
                      <a:lumMod val="65000"/>
                    </a:schemeClr>
                  </a:solidFill>
                </a:rPr>
                <a:t>, Lorem Ipsum is not simply random</a:t>
              </a:r>
              <a:r>
                <a:rPr lang="id-ID" sz="933" dirty="0">
                  <a:solidFill>
                    <a:schemeClr val="bg1">
                      <a:lumMod val="65000"/>
                    </a:schemeClr>
                  </a:solidFill>
                </a:rPr>
                <a:t> </a:t>
              </a:r>
              <a:r>
                <a:rPr lang="en-US" sz="933" dirty="0" err="1">
                  <a:solidFill>
                    <a:schemeClr val="bg1">
                      <a:lumMod val="65000"/>
                    </a:schemeClr>
                  </a:solidFill>
                </a:rPr>
                <a:t>Lorem</a:t>
              </a:r>
              <a:r>
                <a:rPr lang="en-US" sz="933" dirty="0">
                  <a:solidFill>
                    <a:schemeClr val="bg1">
                      <a:lumMod val="65000"/>
                    </a:schemeClr>
                  </a:solidFill>
                </a:rPr>
                <a:t> </a:t>
              </a:r>
              <a:r>
                <a:rPr lang="en-US" sz="933" dirty="0" err="1">
                  <a:solidFill>
                    <a:schemeClr val="bg1">
                      <a:lumMod val="65000"/>
                    </a:schemeClr>
                  </a:solidFill>
                </a:rPr>
                <a:t>Ipsum</a:t>
              </a:r>
              <a:r>
                <a:rPr lang="en-US" sz="933" dirty="0">
                  <a:solidFill>
                    <a:schemeClr val="bg1">
                      <a:lumMod val="65000"/>
                    </a:schemeClr>
                  </a:solidFill>
                </a:rPr>
                <a:t> is not simply random</a:t>
              </a:r>
              <a:endParaRPr lang="en-US" sz="933" b="1" dirty="0">
                <a:solidFill>
                  <a:schemeClr val="bg1">
                    <a:lumMod val="65000"/>
                  </a:schemeClr>
                </a:solidFill>
              </a:endParaRPr>
            </a:p>
            <a:p>
              <a:pPr algn="r">
                <a:lnSpc>
                  <a:spcPct val="150000"/>
                </a:lnSpc>
              </a:pPr>
              <a:endParaRPr lang="en-US" sz="933" b="1" dirty="0">
                <a:solidFill>
                  <a:schemeClr val="bg1">
                    <a:lumMod val="65000"/>
                  </a:schemeClr>
                </a:solidFill>
              </a:endParaRPr>
            </a:p>
          </p:txBody>
        </p:sp>
        <p:sp>
          <p:nvSpPr>
            <p:cNvPr id="74" name="TextBox 73"/>
            <p:cNvSpPr txBox="1"/>
            <p:nvPr/>
          </p:nvSpPr>
          <p:spPr>
            <a:xfrm>
              <a:off x="6492266" y="1611105"/>
              <a:ext cx="538850" cy="238575"/>
            </a:xfrm>
            <a:prstGeom prst="rect">
              <a:avLst/>
            </a:prstGeom>
            <a:noFill/>
          </p:spPr>
          <p:txBody>
            <a:bodyPr wrap="none" rtlCol="0">
              <a:spAutoFit/>
            </a:bodyPr>
            <a:lstStyle/>
            <a:p>
              <a:pPr algn="r"/>
              <a:r>
                <a:rPr lang="en-ID" sz="1467" b="1" dirty="0" err="1">
                  <a:solidFill>
                    <a:schemeClr val="tx1">
                      <a:lumMod val="50000"/>
                      <a:lumOff val="50000"/>
                    </a:schemeClr>
                  </a:solidFill>
                </a:rPr>
                <a:t>Thema</a:t>
              </a:r>
              <a:endParaRPr lang="en-US" sz="1467" b="1" dirty="0">
                <a:solidFill>
                  <a:schemeClr val="tx1">
                    <a:lumMod val="50000"/>
                    <a:lumOff val="50000"/>
                  </a:schemeClr>
                </a:solidFill>
              </a:endParaRPr>
            </a:p>
          </p:txBody>
        </p:sp>
      </p:grpSp>
      <p:grpSp>
        <p:nvGrpSpPr>
          <p:cNvPr id="75" name="Group 74"/>
          <p:cNvGrpSpPr/>
          <p:nvPr/>
        </p:nvGrpSpPr>
        <p:grpSpPr>
          <a:xfrm>
            <a:off x="6983229" y="3705627"/>
            <a:ext cx="2400540" cy="1302055"/>
            <a:chOff x="5237421" y="2653096"/>
            <a:chExt cx="1800405" cy="976541"/>
          </a:xfrm>
        </p:grpSpPr>
        <p:sp>
          <p:nvSpPr>
            <p:cNvPr id="76" name="TextBox 75"/>
            <p:cNvSpPr txBox="1"/>
            <p:nvPr/>
          </p:nvSpPr>
          <p:spPr>
            <a:xfrm>
              <a:off x="5237421" y="2914249"/>
              <a:ext cx="1800405" cy="715388"/>
            </a:xfrm>
            <a:prstGeom prst="rect">
              <a:avLst/>
            </a:prstGeom>
            <a:noFill/>
          </p:spPr>
          <p:txBody>
            <a:bodyPr wrap="square" rtlCol="0">
              <a:spAutoFit/>
            </a:bodyPr>
            <a:lstStyle/>
            <a:p>
              <a:pPr algn="r">
                <a:lnSpc>
                  <a:spcPct val="150000"/>
                </a:lnSpc>
              </a:pPr>
              <a:r>
                <a:rPr lang="id-ID" sz="933" dirty="0">
                  <a:solidFill>
                    <a:schemeClr val="bg1">
                      <a:lumMod val="65000"/>
                    </a:schemeClr>
                  </a:solidFill>
                </a:rPr>
                <a:t>Suitable for all category</a:t>
              </a:r>
              <a:r>
                <a:rPr lang="en-US" sz="933" dirty="0">
                  <a:solidFill>
                    <a:schemeClr val="bg1">
                      <a:lumMod val="65000"/>
                    </a:schemeClr>
                  </a:solidFill>
                </a:rPr>
                <a:t>, Lorem Ipsum is not simply random</a:t>
              </a:r>
              <a:r>
                <a:rPr lang="id-ID" sz="933" dirty="0">
                  <a:solidFill>
                    <a:schemeClr val="bg1">
                      <a:lumMod val="65000"/>
                    </a:schemeClr>
                  </a:solidFill>
                </a:rPr>
                <a:t> </a:t>
              </a:r>
              <a:r>
                <a:rPr lang="en-US" sz="933" dirty="0" err="1">
                  <a:solidFill>
                    <a:schemeClr val="bg1">
                      <a:lumMod val="65000"/>
                    </a:schemeClr>
                  </a:solidFill>
                </a:rPr>
                <a:t>Lorem</a:t>
              </a:r>
              <a:r>
                <a:rPr lang="en-US" sz="933" dirty="0">
                  <a:solidFill>
                    <a:schemeClr val="bg1">
                      <a:lumMod val="65000"/>
                    </a:schemeClr>
                  </a:solidFill>
                </a:rPr>
                <a:t> </a:t>
              </a:r>
              <a:r>
                <a:rPr lang="en-US" sz="933" dirty="0" err="1">
                  <a:solidFill>
                    <a:schemeClr val="bg1">
                      <a:lumMod val="65000"/>
                    </a:schemeClr>
                  </a:solidFill>
                </a:rPr>
                <a:t>Ipsum</a:t>
              </a:r>
              <a:r>
                <a:rPr lang="en-US" sz="933" dirty="0">
                  <a:solidFill>
                    <a:schemeClr val="bg1">
                      <a:lumMod val="65000"/>
                    </a:schemeClr>
                  </a:solidFill>
                </a:rPr>
                <a:t> is not simply random</a:t>
              </a:r>
              <a:endParaRPr lang="en-US" sz="933" b="1" dirty="0">
                <a:solidFill>
                  <a:schemeClr val="bg1">
                    <a:lumMod val="65000"/>
                  </a:schemeClr>
                </a:solidFill>
              </a:endParaRPr>
            </a:p>
            <a:p>
              <a:pPr algn="r">
                <a:lnSpc>
                  <a:spcPct val="150000"/>
                </a:lnSpc>
              </a:pPr>
              <a:endParaRPr lang="en-US" sz="933" b="1" dirty="0">
                <a:solidFill>
                  <a:schemeClr val="bg1">
                    <a:lumMod val="65000"/>
                  </a:schemeClr>
                </a:solidFill>
              </a:endParaRPr>
            </a:p>
          </p:txBody>
        </p:sp>
        <p:sp>
          <p:nvSpPr>
            <p:cNvPr id="77" name="TextBox 76"/>
            <p:cNvSpPr txBox="1"/>
            <p:nvPr/>
          </p:nvSpPr>
          <p:spPr>
            <a:xfrm>
              <a:off x="6492268" y="2653096"/>
              <a:ext cx="538850" cy="238575"/>
            </a:xfrm>
            <a:prstGeom prst="rect">
              <a:avLst/>
            </a:prstGeom>
            <a:noFill/>
          </p:spPr>
          <p:txBody>
            <a:bodyPr wrap="none" rtlCol="0">
              <a:spAutoFit/>
            </a:bodyPr>
            <a:lstStyle/>
            <a:p>
              <a:pPr algn="r"/>
              <a:r>
                <a:rPr lang="en-ID" sz="1467" b="1" dirty="0" err="1">
                  <a:solidFill>
                    <a:schemeClr val="tx1">
                      <a:lumMod val="50000"/>
                      <a:lumOff val="50000"/>
                    </a:schemeClr>
                  </a:solidFill>
                </a:rPr>
                <a:t>Thema</a:t>
              </a:r>
              <a:endParaRPr lang="en-US" sz="1467" b="1" dirty="0">
                <a:solidFill>
                  <a:schemeClr val="tx1">
                    <a:lumMod val="50000"/>
                    <a:lumOff val="50000"/>
                  </a:schemeClr>
                </a:solidFill>
              </a:endParaRPr>
            </a:p>
          </p:txBody>
        </p:sp>
      </p:grpSp>
      <p:grpSp>
        <p:nvGrpSpPr>
          <p:cNvPr id="78" name="Group 77"/>
          <p:cNvGrpSpPr/>
          <p:nvPr/>
        </p:nvGrpSpPr>
        <p:grpSpPr>
          <a:xfrm>
            <a:off x="6983229" y="5123302"/>
            <a:ext cx="2400540" cy="1302055"/>
            <a:chOff x="5237421" y="3716352"/>
            <a:chExt cx="1800405" cy="976541"/>
          </a:xfrm>
        </p:grpSpPr>
        <p:sp>
          <p:nvSpPr>
            <p:cNvPr id="79" name="TextBox 78"/>
            <p:cNvSpPr txBox="1"/>
            <p:nvPr/>
          </p:nvSpPr>
          <p:spPr>
            <a:xfrm>
              <a:off x="5237421" y="3977505"/>
              <a:ext cx="1800405" cy="715388"/>
            </a:xfrm>
            <a:prstGeom prst="rect">
              <a:avLst/>
            </a:prstGeom>
            <a:noFill/>
          </p:spPr>
          <p:txBody>
            <a:bodyPr wrap="square" rtlCol="0">
              <a:spAutoFit/>
            </a:bodyPr>
            <a:lstStyle/>
            <a:p>
              <a:pPr algn="r">
                <a:lnSpc>
                  <a:spcPct val="150000"/>
                </a:lnSpc>
              </a:pPr>
              <a:r>
                <a:rPr lang="id-ID" sz="933" dirty="0">
                  <a:solidFill>
                    <a:schemeClr val="bg1">
                      <a:lumMod val="65000"/>
                    </a:schemeClr>
                  </a:solidFill>
                </a:rPr>
                <a:t>Suitable for all category</a:t>
              </a:r>
              <a:r>
                <a:rPr lang="en-US" sz="933" dirty="0">
                  <a:solidFill>
                    <a:schemeClr val="bg1">
                      <a:lumMod val="65000"/>
                    </a:schemeClr>
                  </a:solidFill>
                </a:rPr>
                <a:t>, Lorem Ipsum is not simply random</a:t>
              </a:r>
              <a:r>
                <a:rPr lang="id-ID" sz="933" dirty="0">
                  <a:solidFill>
                    <a:schemeClr val="bg1">
                      <a:lumMod val="65000"/>
                    </a:schemeClr>
                  </a:solidFill>
                </a:rPr>
                <a:t> </a:t>
              </a:r>
              <a:r>
                <a:rPr lang="en-US" sz="933" dirty="0" err="1">
                  <a:solidFill>
                    <a:schemeClr val="bg1">
                      <a:lumMod val="65000"/>
                    </a:schemeClr>
                  </a:solidFill>
                </a:rPr>
                <a:t>Lorem</a:t>
              </a:r>
              <a:r>
                <a:rPr lang="en-US" sz="933" dirty="0">
                  <a:solidFill>
                    <a:schemeClr val="bg1">
                      <a:lumMod val="65000"/>
                    </a:schemeClr>
                  </a:solidFill>
                </a:rPr>
                <a:t> </a:t>
              </a:r>
              <a:r>
                <a:rPr lang="en-US" sz="933" dirty="0" err="1">
                  <a:solidFill>
                    <a:schemeClr val="bg1">
                      <a:lumMod val="65000"/>
                    </a:schemeClr>
                  </a:solidFill>
                </a:rPr>
                <a:t>Ipsum</a:t>
              </a:r>
              <a:r>
                <a:rPr lang="en-US" sz="933" dirty="0">
                  <a:solidFill>
                    <a:schemeClr val="bg1">
                      <a:lumMod val="65000"/>
                    </a:schemeClr>
                  </a:solidFill>
                </a:rPr>
                <a:t> is not simply random</a:t>
              </a:r>
              <a:endParaRPr lang="en-US" sz="933" b="1" dirty="0">
                <a:solidFill>
                  <a:schemeClr val="bg1">
                    <a:lumMod val="65000"/>
                  </a:schemeClr>
                </a:solidFill>
              </a:endParaRPr>
            </a:p>
            <a:p>
              <a:pPr algn="r">
                <a:lnSpc>
                  <a:spcPct val="150000"/>
                </a:lnSpc>
              </a:pPr>
              <a:endParaRPr lang="en-US" sz="933" b="1" dirty="0">
                <a:solidFill>
                  <a:schemeClr val="bg1">
                    <a:lumMod val="65000"/>
                  </a:schemeClr>
                </a:solidFill>
              </a:endParaRPr>
            </a:p>
          </p:txBody>
        </p:sp>
        <p:sp>
          <p:nvSpPr>
            <p:cNvPr id="80" name="TextBox 79"/>
            <p:cNvSpPr txBox="1"/>
            <p:nvPr/>
          </p:nvSpPr>
          <p:spPr>
            <a:xfrm>
              <a:off x="6492266" y="3716352"/>
              <a:ext cx="538850" cy="238575"/>
            </a:xfrm>
            <a:prstGeom prst="rect">
              <a:avLst/>
            </a:prstGeom>
            <a:noFill/>
          </p:spPr>
          <p:txBody>
            <a:bodyPr wrap="none" rtlCol="0">
              <a:spAutoFit/>
            </a:bodyPr>
            <a:lstStyle/>
            <a:p>
              <a:pPr algn="r"/>
              <a:r>
                <a:rPr lang="en-ID" sz="1467" b="1" dirty="0" err="1">
                  <a:solidFill>
                    <a:schemeClr val="tx1">
                      <a:lumMod val="50000"/>
                      <a:lumOff val="50000"/>
                    </a:schemeClr>
                  </a:solidFill>
                </a:rPr>
                <a:t>Thema</a:t>
              </a:r>
              <a:endParaRPr lang="en-US" sz="1467" b="1" dirty="0">
                <a:solidFill>
                  <a:schemeClr val="tx1">
                    <a:lumMod val="50000"/>
                    <a:lumOff val="50000"/>
                  </a:schemeClr>
                </a:solidFill>
              </a:endParaRPr>
            </a:p>
          </p:txBody>
        </p:sp>
      </p:grpSp>
      <p:grpSp>
        <p:nvGrpSpPr>
          <p:cNvPr id="82" name="Group 81"/>
          <p:cNvGrpSpPr/>
          <p:nvPr/>
        </p:nvGrpSpPr>
        <p:grpSpPr>
          <a:xfrm>
            <a:off x="1808691" y="3762356"/>
            <a:ext cx="827733" cy="540647"/>
            <a:chOff x="1588" y="2074863"/>
            <a:chExt cx="627062" cy="409575"/>
          </a:xfrm>
        </p:grpSpPr>
        <p:sp>
          <p:nvSpPr>
            <p:cNvPr id="84" name="Freeform 64"/>
            <p:cNvSpPr>
              <a:spLocks/>
            </p:cNvSpPr>
            <p:nvPr/>
          </p:nvSpPr>
          <p:spPr bwMode="auto">
            <a:xfrm>
              <a:off x="1588" y="2074863"/>
              <a:ext cx="627062" cy="409575"/>
            </a:xfrm>
            <a:custGeom>
              <a:avLst/>
              <a:gdLst>
                <a:gd name="T0" fmla="*/ 0 w 395"/>
                <a:gd name="T1" fmla="*/ 0 h 258"/>
                <a:gd name="T2" fmla="*/ 82 w 395"/>
                <a:gd name="T3" fmla="*/ 128 h 258"/>
                <a:gd name="T4" fmla="*/ 0 w 395"/>
                <a:gd name="T5" fmla="*/ 258 h 258"/>
                <a:gd name="T6" fmla="*/ 395 w 395"/>
                <a:gd name="T7" fmla="*/ 258 h 258"/>
                <a:gd name="T8" fmla="*/ 395 w 395"/>
                <a:gd name="T9" fmla="*/ 0 h 258"/>
                <a:gd name="T10" fmla="*/ 0 w 395"/>
                <a:gd name="T11" fmla="*/ 0 h 258"/>
              </a:gdLst>
              <a:ahLst/>
              <a:cxnLst>
                <a:cxn ang="0">
                  <a:pos x="T0" y="T1"/>
                </a:cxn>
                <a:cxn ang="0">
                  <a:pos x="T2" y="T3"/>
                </a:cxn>
                <a:cxn ang="0">
                  <a:pos x="T4" y="T5"/>
                </a:cxn>
                <a:cxn ang="0">
                  <a:pos x="T6" y="T7"/>
                </a:cxn>
                <a:cxn ang="0">
                  <a:pos x="T8" y="T9"/>
                </a:cxn>
                <a:cxn ang="0">
                  <a:pos x="T10" y="T11"/>
                </a:cxn>
              </a:cxnLst>
              <a:rect l="0" t="0" r="r" b="b"/>
              <a:pathLst>
                <a:path w="395" h="258">
                  <a:moveTo>
                    <a:pt x="0" y="0"/>
                  </a:moveTo>
                  <a:lnTo>
                    <a:pt x="82" y="128"/>
                  </a:lnTo>
                  <a:lnTo>
                    <a:pt x="0" y="258"/>
                  </a:lnTo>
                  <a:lnTo>
                    <a:pt x="395" y="258"/>
                  </a:lnTo>
                  <a:lnTo>
                    <a:pt x="39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85" name="Freeform 65"/>
            <p:cNvSpPr>
              <a:spLocks/>
            </p:cNvSpPr>
            <p:nvPr/>
          </p:nvSpPr>
          <p:spPr bwMode="auto">
            <a:xfrm>
              <a:off x="463550" y="2074863"/>
              <a:ext cx="165100" cy="409575"/>
            </a:xfrm>
            <a:custGeom>
              <a:avLst/>
              <a:gdLst>
                <a:gd name="T0" fmla="*/ 0 w 44"/>
                <a:gd name="T1" fmla="*/ 54 h 109"/>
                <a:gd name="T2" fmla="*/ 10 w 44"/>
                <a:gd name="T3" fmla="*/ 109 h 109"/>
                <a:gd name="T4" fmla="*/ 44 w 44"/>
                <a:gd name="T5" fmla="*/ 109 h 109"/>
                <a:gd name="T6" fmla="*/ 44 w 44"/>
                <a:gd name="T7" fmla="*/ 0 h 109"/>
                <a:gd name="T8" fmla="*/ 10 w 44"/>
                <a:gd name="T9" fmla="*/ 0 h 109"/>
                <a:gd name="T10" fmla="*/ 0 w 44"/>
                <a:gd name="T11" fmla="*/ 54 h 109"/>
              </a:gdLst>
              <a:ahLst/>
              <a:cxnLst>
                <a:cxn ang="0">
                  <a:pos x="T0" y="T1"/>
                </a:cxn>
                <a:cxn ang="0">
                  <a:pos x="T2" y="T3"/>
                </a:cxn>
                <a:cxn ang="0">
                  <a:pos x="T4" y="T5"/>
                </a:cxn>
                <a:cxn ang="0">
                  <a:pos x="T6" y="T7"/>
                </a:cxn>
                <a:cxn ang="0">
                  <a:pos x="T8" y="T9"/>
                </a:cxn>
                <a:cxn ang="0">
                  <a:pos x="T10" y="T11"/>
                </a:cxn>
              </a:cxnLst>
              <a:rect l="0" t="0" r="r" b="b"/>
              <a:pathLst>
                <a:path w="44" h="109">
                  <a:moveTo>
                    <a:pt x="0" y="54"/>
                  </a:moveTo>
                  <a:cubicBezTo>
                    <a:pt x="0" y="75"/>
                    <a:pt x="4" y="95"/>
                    <a:pt x="10" y="109"/>
                  </a:cubicBezTo>
                  <a:cubicBezTo>
                    <a:pt x="44" y="109"/>
                    <a:pt x="44" y="109"/>
                    <a:pt x="44" y="109"/>
                  </a:cubicBezTo>
                  <a:cubicBezTo>
                    <a:pt x="44" y="0"/>
                    <a:pt x="44" y="0"/>
                    <a:pt x="44" y="0"/>
                  </a:cubicBezTo>
                  <a:cubicBezTo>
                    <a:pt x="10" y="0"/>
                    <a:pt x="10" y="0"/>
                    <a:pt x="10" y="0"/>
                  </a:cubicBezTo>
                  <a:cubicBezTo>
                    <a:pt x="4" y="14"/>
                    <a:pt x="0" y="33"/>
                    <a:pt x="0" y="54"/>
                  </a:cubicBezTo>
                  <a:close/>
                </a:path>
              </a:pathLst>
            </a:custGeom>
            <a:gradFill flip="none" rotWithShape="1">
              <a:gsLst>
                <a:gs pos="0">
                  <a:schemeClr val="tx1">
                    <a:alpha val="0"/>
                  </a:schemeClr>
                </a:gs>
                <a:gs pos="100000">
                  <a:schemeClr val="tx1">
                    <a:alpha val="20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grpSp>
      <p:grpSp>
        <p:nvGrpSpPr>
          <p:cNvPr id="87" name="Group 86"/>
          <p:cNvGrpSpPr/>
          <p:nvPr/>
        </p:nvGrpSpPr>
        <p:grpSpPr>
          <a:xfrm flipH="1">
            <a:off x="9673746" y="5155230"/>
            <a:ext cx="827733" cy="540645"/>
            <a:chOff x="1588" y="2074863"/>
            <a:chExt cx="627062" cy="409575"/>
          </a:xfrm>
        </p:grpSpPr>
        <p:sp>
          <p:nvSpPr>
            <p:cNvPr id="89" name="Freeform 52"/>
            <p:cNvSpPr>
              <a:spLocks/>
            </p:cNvSpPr>
            <p:nvPr/>
          </p:nvSpPr>
          <p:spPr bwMode="auto">
            <a:xfrm>
              <a:off x="1588" y="2074863"/>
              <a:ext cx="627062" cy="409575"/>
            </a:xfrm>
            <a:custGeom>
              <a:avLst/>
              <a:gdLst>
                <a:gd name="T0" fmla="*/ 0 w 395"/>
                <a:gd name="T1" fmla="*/ 0 h 258"/>
                <a:gd name="T2" fmla="*/ 82 w 395"/>
                <a:gd name="T3" fmla="*/ 128 h 258"/>
                <a:gd name="T4" fmla="*/ 0 w 395"/>
                <a:gd name="T5" fmla="*/ 258 h 258"/>
                <a:gd name="T6" fmla="*/ 395 w 395"/>
                <a:gd name="T7" fmla="*/ 258 h 258"/>
                <a:gd name="T8" fmla="*/ 395 w 395"/>
                <a:gd name="T9" fmla="*/ 0 h 258"/>
                <a:gd name="T10" fmla="*/ 0 w 395"/>
                <a:gd name="T11" fmla="*/ 0 h 258"/>
              </a:gdLst>
              <a:ahLst/>
              <a:cxnLst>
                <a:cxn ang="0">
                  <a:pos x="T0" y="T1"/>
                </a:cxn>
                <a:cxn ang="0">
                  <a:pos x="T2" y="T3"/>
                </a:cxn>
                <a:cxn ang="0">
                  <a:pos x="T4" y="T5"/>
                </a:cxn>
                <a:cxn ang="0">
                  <a:pos x="T6" y="T7"/>
                </a:cxn>
                <a:cxn ang="0">
                  <a:pos x="T8" y="T9"/>
                </a:cxn>
                <a:cxn ang="0">
                  <a:pos x="T10" y="T11"/>
                </a:cxn>
              </a:cxnLst>
              <a:rect l="0" t="0" r="r" b="b"/>
              <a:pathLst>
                <a:path w="395" h="258">
                  <a:moveTo>
                    <a:pt x="0" y="0"/>
                  </a:moveTo>
                  <a:lnTo>
                    <a:pt x="82" y="128"/>
                  </a:lnTo>
                  <a:lnTo>
                    <a:pt x="0" y="258"/>
                  </a:lnTo>
                  <a:lnTo>
                    <a:pt x="395" y="258"/>
                  </a:lnTo>
                  <a:lnTo>
                    <a:pt x="395" y="0"/>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90" name="Freeform 53"/>
            <p:cNvSpPr>
              <a:spLocks/>
            </p:cNvSpPr>
            <p:nvPr/>
          </p:nvSpPr>
          <p:spPr bwMode="auto">
            <a:xfrm>
              <a:off x="463550" y="2074863"/>
              <a:ext cx="165100" cy="409575"/>
            </a:xfrm>
            <a:custGeom>
              <a:avLst/>
              <a:gdLst>
                <a:gd name="T0" fmla="*/ 0 w 44"/>
                <a:gd name="T1" fmla="*/ 54 h 109"/>
                <a:gd name="T2" fmla="*/ 10 w 44"/>
                <a:gd name="T3" fmla="*/ 109 h 109"/>
                <a:gd name="T4" fmla="*/ 44 w 44"/>
                <a:gd name="T5" fmla="*/ 109 h 109"/>
                <a:gd name="T6" fmla="*/ 44 w 44"/>
                <a:gd name="T7" fmla="*/ 0 h 109"/>
                <a:gd name="T8" fmla="*/ 10 w 44"/>
                <a:gd name="T9" fmla="*/ 0 h 109"/>
                <a:gd name="T10" fmla="*/ 0 w 44"/>
                <a:gd name="T11" fmla="*/ 54 h 109"/>
              </a:gdLst>
              <a:ahLst/>
              <a:cxnLst>
                <a:cxn ang="0">
                  <a:pos x="T0" y="T1"/>
                </a:cxn>
                <a:cxn ang="0">
                  <a:pos x="T2" y="T3"/>
                </a:cxn>
                <a:cxn ang="0">
                  <a:pos x="T4" y="T5"/>
                </a:cxn>
                <a:cxn ang="0">
                  <a:pos x="T6" y="T7"/>
                </a:cxn>
                <a:cxn ang="0">
                  <a:pos x="T8" y="T9"/>
                </a:cxn>
                <a:cxn ang="0">
                  <a:pos x="T10" y="T11"/>
                </a:cxn>
              </a:cxnLst>
              <a:rect l="0" t="0" r="r" b="b"/>
              <a:pathLst>
                <a:path w="44" h="109">
                  <a:moveTo>
                    <a:pt x="0" y="54"/>
                  </a:moveTo>
                  <a:cubicBezTo>
                    <a:pt x="0" y="75"/>
                    <a:pt x="4" y="95"/>
                    <a:pt x="10" y="109"/>
                  </a:cubicBezTo>
                  <a:cubicBezTo>
                    <a:pt x="44" y="109"/>
                    <a:pt x="44" y="109"/>
                    <a:pt x="44" y="109"/>
                  </a:cubicBezTo>
                  <a:cubicBezTo>
                    <a:pt x="44" y="0"/>
                    <a:pt x="44" y="0"/>
                    <a:pt x="44" y="0"/>
                  </a:cubicBezTo>
                  <a:cubicBezTo>
                    <a:pt x="10" y="0"/>
                    <a:pt x="10" y="0"/>
                    <a:pt x="10" y="0"/>
                  </a:cubicBezTo>
                  <a:cubicBezTo>
                    <a:pt x="4" y="14"/>
                    <a:pt x="0" y="33"/>
                    <a:pt x="0" y="54"/>
                  </a:cubicBezTo>
                  <a:close/>
                </a:path>
              </a:pathLst>
            </a:custGeom>
            <a:gradFill flip="none" rotWithShape="1">
              <a:gsLst>
                <a:gs pos="0">
                  <a:schemeClr val="tx1">
                    <a:alpha val="0"/>
                  </a:schemeClr>
                </a:gs>
                <a:gs pos="100000">
                  <a:schemeClr val="tx1">
                    <a:alpha val="20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grpSp>
      <p:grpSp>
        <p:nvGrpSpPr>
          <p:cNvPr id="92" name="Group 91"/>
          <p:cNvGrpSpPr/>
          <p:nvPr/>
        </p:nvGrpSpPr>
        <p:grpSpPr>
          <a:xfrm flipH="1">
            <a:off x="9559910" y="3762350"/>
            <a:ext cx="827733" cy="540645"/>
            <a:chOff x="1588" y="2074863"/>
            <a:chExt cx="627062" cy="409575"/>
          </a:xfrm>
        </p:grpSpPr>
        <p:sp>
          <p:nvSpPr>
            <p:cNvPr id="94" name="Freeform 55"/>
            <p:cNvSpPr>
              <a:spLocks/>
            </p:cNvSpPr>
            <p:nvPr/>
          </p:nvSpPr>
          <p:spPr bwMode="auto">
            <a:xfrm>
              <a:off x="1588" y="2074863"/>
              <a:ext cx="627062" cy="409575"/>
            </a:xfrm>
            <a:custGeom>
              <a:avLst/>
              <a:gdLst>
                <a:gd name="T0" fmla="*/ 0 w 395"/>
                <a:gd name="T1" fmla="*/ 0 h 258"/>
                <a:gd name="T2" fmla="*/ 82 w 395"/>
                <a:gd name="T3" fmla="*/ 128 h 258"/>
                <a:gd name="T4" fmla="*/ 0 w 395"/>
                <a:gd name="T5" fmla="*/ 258 h 258"/>
                <a:gd name="T6" fmla="*/ 395 w 395"/>
                <a:gd name="T7" fmla="*/ 258 h 258"/>
                <a:gd name="T8" fmla="*/ 395 w 395"/>
                <a:gd name="T9" fmla="*/ 0 h 258"/>
                <a:gd name="T10" fmla="*/ 0 w 395"/>
                <a:gd name="T11" fmla="*/ 0 h 258"/>
              </a:gdLst>
              <a:ahLst/>
              <a:cxnLst>
                <a:cxn ang="0">
                  <a:pos x="T0" y="T1"/>
                </a:cxn>
                <a:cxn ang="0">
                  <a:pos x="T2" y="T3"/>
                </a:cxn>
                <a:cxn ang="0">
                  <a:pos x="T4" y="T5"/>
                </a:cxn>
                <a:cxn ang="0">
                  <a:pos x="T6" y="T7"/>
                </a:cxn>
                <a:cxn ang="0">
                  <a:pos x="T8" y="T9"/>
                </a:cxn>
                <a:cxn ang="0">
                  <a:pos x="T10" y="T11"/>
                </a:cxn>
              </a:cxnLst>
              <a:rect l="0" t="0" r="r" b="b"/>
              <a:pathLst>
                <a:path w="395" h="258">
                  <a:moveTo>
                    <a:pt x="0" y="0"/>
                  </a:moveTo>
                  <a:lnTo>
                    <a:pt x="82" y="128"/>
                  </a:lnTo>
                  <a:lnTo>
                    <a:pt x="0" y="258"/>
                  </a:lnTo>
                  <a:lnTo>
                    <a:pt x="395" y="258"/>
                  </a:lnTo>
                  <a:lnTo>
                    <a:pt x="395" y="0"/>
                  </a:lnTo>
                  <a:lnTo>
                    <a:pt x="0" y="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95" name="Freeform 56"/>
            <p:cNvSpPr>
              <a:spLocks/>
            </p:cNvSpPr>
            <p:nvPr/>
          </p:nvSpPr>
          <p:spPr bwMode="auto">
            <a:xfrm>
              <a:off x="463550" y="2074863"/>
              <a:ext cx="165100" cy="409575"/>
            </a:xfrm>
            <a:custGeom>
              <a:avLst/>
              <a:gdLst>
                <a:gd name="T0" fmla="*/ 0 w 44"/>
                <a:gd name="T1" fmla="*/ 54 h 109"/>
                <a:gd name="T2" fmla="*/ 10 w 44"/>
                <a:gd name="T3" fmla="*/ 109 h 109"/>
                <a:gd name="T4" fmla="*/ 44 w 44"/>
                <a:gd name="T5" fmla="*/ 109 h 109"/>
                <a:gd name="T6" fmla="*/ 44 w 44"/>
                <a:gd name="T7" fmla="*/ 0 h 109"/>
                <a:gd name="T8" fmla="*/ 10 w 44"/>
                <a:gd name="T9" fmla="*/ 0 h 109"/>
                <a:gd name="T10" fmla="*/ 0 w 44"/>
                <a:gd name="T11" fmla="*/ 54 h 109"/>
              </a:gdLst>
              <a:ahLst/>
              <a:cxnLst>
                <a:cxn ang="0">
                  <a:pos x="T0" y="T1"/>
                </a:cxn>
                <a:cxn ang="0">
                  <a:pos x="T2" y="T3"/>
                </a:cxn>
                <a:cxn ang="0">
                  <a:pos x="T4" y="T5"/>
                </a:cxn>
                <a:cxn ang="0">
                  <a:pos x="T6" y="T7"/>
                </a:cxn>
                <a:cxn ang="0">
                  <a:pos x="T8" y="T9"/>
                </a:cxn>
                <a:cxn ang="0">
                  <a:pos x="T10" y="T11"/>
                </a:cxn>
              </a:cxnLst>
              <a:rect l="0" t="0" r="r" b="b"/>
              <a:pathLst>
                <a:path w="44" h="109">
                  <a:moveTo>
                    <a:pt x="0" y="54"/>
                  </a:moveTo>
                  <a:cubicBezTo>
                    <a:pt x="0" y="75"/>
                    <a:pt x="4" y="95"/>
                    <a:pt x="10" y="109"/>
                  </a:cubicBezTo>
                  <a:cubicBezTo>
                    <a:pt x="44" y="109"/>
                    <a:pt x="44" y="109"/>
                    <a:pt x="44" y="109"/>
                  </a:cubicBezTo>
                  <a:cubicBezTo>
                    <a:pt x="44" y="0"/>
                    <a:pt x="44" y="0"/>
                    <a:pt x="44" y="0"/>
                  </a:cubicBezTo>
                  <a:cubicBezTo>
                    <a:pt x="10" y="0"/>
                    <a:pt x="10" y="0"/>
                    <a:pt x="10" y="0"/>
                  </a:cubicBezTo>
                  <a:cubicBezTo>
                    <a:pt x="4" y="14"/>
                    <a:pt x="0" y="33"/>
                    <a:pt x="0" y="54"/>
                  </a:cubicBezTo>
                  <a:close/>
                </a:path>
              </a:pathLst>
            </a:custGeom>
            <a:gradFill flip="none" rotWithShape="1">
              <a:gsLst>
                <a:gs pos="0">
                  <a:schemeClr val="tx1">
                    <a:alpha val="0"/>
                  </a:schemeClr>
                </a:gs>
                <a:gs pos="100000">
                  <a:schemeClr val="tx1">
                    <a:alpha val="20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grpSp>
      <p:grpSp>
        <p:nvGrpSpPr>
          <p:cNvPr id="97" name="Group 96"/>
          <p:cNvGrpSpPr/>
          <p:nvPr/>
        </p:nvGrpSpPr>
        <p:grpSpPr>
          <a:xfrm>
            <a:off x="1919410" y="2369477"/>
            <a:ext cx="827733" cy="540647"/>
            <a:chOff x="1588" y="2074863"/>
            <a:chExt cx="627062" cy="409575"/>
          </a:xfrm>
        </p:grpSpPr>
        <p:sp>
          <p:nvSpPr>
            <p:cNvPr id="99" name="Freeform 67"/>
            <p:cNvSpPr>
              <a:spLocks/>
            </p:cNvSpPr>
            <p:nvPr/>
          </p:nvSpPr>
          <p:spPr bwMode="auto">
            <a:xfrm>
              <a:off x="1588" y="2074863"/>
              <a:ext cx="627062" cy="409575"/>
            </a:xfrm>
            <a:custGeom>
              <a:avLst/>
              <a:gdLst>
                <a:gd name="T0" fmla="*/ 0 w 395"/>
                <a:gd name="T1" fmla="*/ 0 h 258"/>
                <a:gd name="T2" fmla="*/ 82 w 395"/>
                <a:gd name="T3" fmla="*/ 128 h 258"/>
                <a:gd name="T4" fmla="*/ 0 w 395"/>
                <a:gd name="T5" fmla="*/ 258 h 258"/>
                <a:gd name="T6" fmla="*/ 395 w 395"/>
                <a:gd name="T7" fmla="*/ 258 h 258"/>
                <a:gd name="T8" fmla="*/ 395 w 395"/>
                <a:gd name="T9" fmla="*/ 0 h 258"/>
                <a:gd name="T10" fmla="*/ 0 w 395"/>
                <a:gd name="T11" fmla="*/ 0 h 258"/>
              </a:gdLst>
              <a:ahLst/>
              <a:cxnLst>
                <a:cxn ang="0">
                  <a:pos x="T0" y="T1"/>
                </a:cxn>
                <a:cxn ang="0">
                  <a:pos x="T2" y="T3"/>
                </a:cxn>
                <a:cxn ang="0">
                  <a:pos x="T4" y="T5"/>
                </a:cxn>
                <a:cxn ang="0">
                  <a:pos x="T6" y="T7"/>
                </a:cxn>
                <a:cxn ang="0">
                  <a:pos x="T8" y="T9"/>
                </a:cxn>
                <a:cxn ang="0">
                  <a:pos x="T10" y="T11"/>
                </a:cxn>
              </a:cxnLst>
              <a:rect l="0" t="0" r="r" b="b"/>
              <a:pathLst>
                <a:path w="395" h="258">
                  <a:moveTo>
                    <a:pt x="0" y="0"/>
                  </a:moveTo>
                  <a:lnTo>
                    <a:pt x="82" y="128"/>
                  </a:lnTo>
                  <a:lnTo>
                    <a:pt x="0" y="258"/>
                  </a:lnTo>
                  <a:lnTo>
                    <a:pt x="395" y="258"/>
                  </a:lnTo>
                  <a:lnTo>
                    <a:pt x="39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100" name="Freeform 68"/>
            <p:cNvSpPr>
              <a:spLocks/>
            </p:cNvSpPr>
            <p:nvPr/>
          </p:nvSpPr>
          <p:spPr bwMode="auto">
            <a:xfrm>
              <a:off x="463550" y="2074863"/>
              <a:ext cx="165100" cy="409575"/>
            </a:xfrm>
            <a:custGeom>
              <a:avLst/>
              <a:gdLst>
                <a:gd name="T0" fmla="*/ 0 w 44"/>
                <a:gd name="T1" fmla="*/ 54 h 109"/>
                <a:gd name="T2" fmla="*/ 10 w 44"/>
                <a:gd name="T3" fmla="*/ 109 h 109"/>
                <a:gd name="T4" fmla="*/ 44 w 44"/>
                <a:gd name="T5" fmla="*/ 109 h 109"/>
                <a:gd name="T6" fmla="*/ 44 w 44"/>
                <a:gd name="T7" fmla="*/ 0 h 109"/>
                <a:gd name="T8" fmla="*/ 10 w 44"/>
                <a:gd name="T9" fmla="*/ 0 h 109"/>
                <a:gd name="T10" fmla="*/ 0 w 44"/>
                <a:gd name="T11" fmla="*/ 54 h 109"/>
              </a:gdLst>
              <a:ahLst/>
              <a:cxnLst>
                <a:cxn ang="0">
                  <a:pos x="T0" y="T1"/>
                </a:cxn>
                <a:cxn ang="0">
                  <a:pos x="T2" y="T3"/>
                </a:cxn>
                <a:cxn ang="0">
                  <a:pos x="T4" y="T5"/>
                </a:cxn>
                <a:cxn ang="0">
                  <a:pos x="T6" y="T7"/>
                </a:cxn>
                <a:cxn ang="0">
                  <a:pos x="T8" y="T9"/>
                </a:cxn>
                <a:cxn ang="0">
                  <a:pos x="T10" y="T11"/>
                </a:cxn>
              </a:cxnLst>
              <a:rect l="0" t="0" r="r" b="b"/>
              <a:pathLst>
                <a:path w="44" h="109">
                  <a:moveTo>
                    <a:pt x="0" y="54"/>
                  </a:moveTo>
                  <a:cubicBezTo>
                    <a:pt x="0" y="75"/>
                    <a:pt x="4" y="95"/>
                    <a:pt x="10" y="109"/>
                  </a:cubicBezTo>
                  <a:cubicBezTo>
                    <a:pt x="44" y="109"/>
                    <a:pt x="44" y="109"/>
                    <a:pt x="44" y="109"/>
                  </a:cubicBezTo>
                  <a:cubicBezTo>
                    <a:pt x="44" y="0"/>
                    <a:pt x="44" y="0"/>
                    <a:pt x="44" y="0"/>
                  </a:cubicBezTo>
                  <a:cubicBezTo>
                    <a:pt x="10" y="0"/>
                    <a:pt x="10" y="0"/>
                    <a:pt x="10" y="0"/>
                  </a:cubicBezTo>
                  <a:cubicBezTo>
                    <a:pt x="4" y="14"/>
                    <a:pt x="0" y="33"/>
                    <a:pt x="0" y="54"/>
                  </a:cubicBezTo>
                  <a:close/>
                </a:path>
              </a:pathLst>
            </a:custGeom>
            <a:gradFill flip="none" rotWithShape="1">
              <a:gsLst>
                <a:gs pos="0">
                  <a:schemeClr val="tx1">
                    <a:alpha val="0"/>
                  </a:schemeClr>
                </a:gs>
                <a:gs pos="100000">
                  <a:schemeClr val="tx1">
                    <a:alpha val="20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grpSp>
      <p:grpSp>
        <p:nvGrpSpPr>
          <p:cNvPr id="102" name="Group 101"/>
          <p:cNvGrpSpPr/>
          <p:nvPr/>
        </p:nvGrpSpPr>
        <p:grpSpPr>
          <a:xfrm>
            <a:off x="1690523" y="5155233"/>
            <a:ext cx="827733" cy="540647"/>
            <a:chOff x="1588" y="2074863"/>
            <a:chExt cx="627062" cy="409575"/>
          </a:xfrm>
        </p:grpSpPr>
        <p:sp>
          <p:nvSpPr>
            <p:cNvPr id="104" name="Freeform 61"/>
            <p:cNvSpPr>
              <a:spLocks/>
            </p:cNvSpPr>
            <p:nvPr/>
          </p:nvSpPr>
          <p:spPr bwMode="auto">
            <a:xfrm>
              <a:off x="1588" y="2074863"/>
              <a:ext cx="627062" cy="409575"/>
            </a:xfrm>
            <a:custGeom>
              <a:avLst/>
              <a:gdLst>
                <a:gd name="T0" fmla="*/ 0 w 395"/>
                <a:gd name="T1" fmla="*/ 0 h 258"/>
                <a:gd name="T2" fmla="*/ 82 w 395"/>
                <a:gd name="T3" fmla="*/ 128 h 258"/>
                <a:gd name="T4" fmla="*/ 0 w 395"/>
                <a:gd name="T5" fmla="*/ 258 h 258"/>
                <a:gd name="T6" fmla="*/ 395 w 395"/>
                <a:gd name="T7" fmla="*/ 258 h 258"/>
                <a:gd name="T8" fmla="*/ 395 w 395"/>
                <a:gd name="T9" fmla="*/ 0 h 258"/>
                <a:gd name="T10" fmla="*/ 0 w 395"/>
                <a:gd name="T11" fmla="*/ 0 h 258"/>
              </a:gdLst>
              <a:ahLst/>
              <a:cxnLst>
                <a:cxn ang="0">
                  <a:pos x="T0" y="T1"/>
                </a:cxn>
                <a:cxn ang="0">
                  <a:pos x="T2" y="T3"/>
                </a:cxn>
                <a:cxn ang="0">
                  <a:pos x="T4" y="T5"/>
                </a:cxn>
                <a:cxn ang="0">
                  <a:pos x="T6" y="T7"/>
                </a:cxn>
                <a:cxn ang="0">
                  <a:pos x="T8" y="T9"/>
                </a:cxn>
                <a:cxn ang="0">
                  <a:pos x="T10" y="T11"/>
                </a:cxn>
              </a:cxnLst>
              <a:rect l="0" t="0" r="r" b="b"/>
              <a:pathLst>
                <a:path w="395" h="258">
                  <a:moveTo>
                    <a:pt x="0" y="0"/>
                  </a:moveTo>
                  <a:lnTo>
                    <a:pt x="82" y="128"/>
                  </a:lnTo>
                  <a:lnTo>
                    <a:pt x="0" y="258"/>
                  </a:lnTo>
                  <a:lnTo>
                    <a:pt x="395" y="258"/>
                  </a:lnTo>
                  <a:lnTo>
                    <a:pt x="395" y="0"/>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105" name="Freeform 62"/>
            <p:cNvSpPr>
              <a:spLocks/>
            </p:cNvSpPr>
            <p:nvPr/>
          </p:nvSpPr>
          <p:spPr bwMode="auto">
            <a:xfrm>
              <a:off x="463550" y="2074863"/>
              <a:ext cx="165100" cy="409575"/>
            </a:xfrm>
            <a:custGeom>
              <a:avLst/>
              <a:gdLst>
                <a:gd name="T0" fmla="*/ 0 w 44"/>
                <a:gd name="T1" fmla="*/ 54 h 109"/>
                <a:gd name="T2" fmla="*/ 10 w 44"/>
                <a:gd name="T3" fmla="*/ 109 h 109"/>
                <a:gd name="T4" fmla="*/ 44 w 44"/>
                <a:gd name="T5" fmla="*/ 109 h 109"/>
                <a:gd name="T6" fmla="*/ 44 w 44"/>
                <a:gd name="T7" fmla="*/ 0 h 109"/>
                <a:gd name="T8" fmla="*/ 10 w 44"/>
                <a:gd name="T9" fmla="*/ 0 h 109"/>
                <a:gd name="T10" fmla="*/ 0 w 44"/>
                <a:gd name="T11" fmla="*/ 54 h 109"/>
              </a:gdLst>
              <a:ahLst/>
              <a:cxnLst>
                <a:cxn ang="0">
                  <a:pos x="T0" y="T1"/>
                </a:cxn>
                <a:cxn ang="0">
                  <a:pos x="T2" y="T3"/>
                </a:cxn>
                <a:cxn ang="0">
                  <a:pos x="T4" y="T5"/>
                </a:cxn>
                <a:cxn ang="0">
                  <a:pos x="T6" y="T7"/>
                </a:cxn>
                <a:cxn ang="0">
                  <a:pos x="T8" y="T9"/>
                </a:cxn>
                <a:cxn ang="0">
                  <a:pos x="T10" y="T11"/>
                </a:cxn>
              </a:cxnLst>
              <a:rect l="0" t="0" r="r" b="b"/>
              <a:pathLst>
                <a:path w="44" h="109">
                  <a:moveTo>
                    <a:pt x="0" y="54"/>
                  </a:moveTo>
                  <a:cubicBezTo>
                    <a:pt x="0" y="75"/>
                    <a:pt x="4" y="95"/>
                    <a:pt x="10" y="109"/>
                  </a:cubicBezTo>
                  <a:cubicBezTo>
                    <a:pt x="44" y="109"/>
                    <a:pt x="44" y="109"/>
                    <a:pt x="44" y="109"/>
                  </a:cubicBezTo>
                  <a:cubicBezTo>
                    <a:pt x="44" y="0"/>
                    <a:pt x="44" y="0"/>
                    <a:pt x="44" y="0"/>
                  </a:cubicBezTo>
                  <a:cubicBezTo>
                    <a:pt x="10" y="0"/>
                    <a:pt x="10" y="0"/>
                    <a:pt x="10" y="0"/>
                  </a:cubicBezTo>
                  <a:cubicBezTo>
                    <a:pt x="4" y="14"/>
                    <a:pt x="0" y="33"/>
                    <a:pt x="0" y="54"/>
                  </a:cubicBezTo>
                  <a:close/>
                </a:path>
              </a:pathLst>
            </a:custGeom>
            <a:gradFill flip="none" rotWithShape="1">
              <a:gsLst>
                <a:gs pos="0">
                  <a:schemeClr val="tx1">
                    <a:alpha val="0"/>
                  </a:schemeClr>
                </a:gs>
                <a:gs pos="100000">
                  <a:schemeClr val="tx1">
                    <a:alpha val="20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grpSp>
      <p:grpSp>
        <p:nvGrpSpPr>
          <p:cNvPr id="107" name="Group 106"/>
          <p:cNvGrpSpPr/>
          <p:nvPr/>
        </p:nvGrpSpPr>
        <p:grpSpPr>
          <a:xfrm flipH="1">
            <a:off x="9443611" y="2369474"/>
            <a:ext cx="827733" cy="540645"/>
            <a:chOff x="1588" y="2074863"/>
            <a:chExt cx="627062" cy="409575"/>
          </a:xfrm>
        </p:grpSpPr>
        <p:sp>
          <p:nvSpPr>
            <p:cNvPr id="109" name="Freeform 58"/>
            <p:cNvSpPr>
              <a:spLocks/>
            </p:cNvSpPr>
            <p:nvPr/>
          </p:nvSpPr>
          <p:spPr bwMode="auto">
            <a:xfrm>
              <a:off x="1588" y="2074863"/>
              <a:ext cx="627062" cy="409575"/>
            </a:xfrm>
            <a:custGeom>
              <a:avLst/>
              <a:gdLst>
                <a:gd name="T0" fmla="*/ 0 w 395"/>
                <a:gd name="T1" fmla="*/ 0 h 258"/>
                <a:gd name="T2" fmla="*/ 82 w 395"/>
                <a:gd name="T3" fmla="*/ 128 h 258"/>
                <a:gd name="T4" fmla="*/ 0 w 395"/>
                <a:gd name="T5" fmla="*/ 258 h 258"/>
                <a:gd name="T6" fmla="*/ 395 w 395"/>
                <a:gd name="T7" fmla="*/ 258 h 258"/>
                <a:gd name="T8" fmla="*/ 395 w 395"/>
                <a:gd name="T9" fmla="*/ 0 h 258"/>
                <a:gd name="T10" fmla="*/ 0 w 395"/>
                <a:gd name="T11" fmla="*/ 0 h 258"/>
              </a:gdLst>
              <a:ahLst/>
              <a:cxnLst>
                <a:cxn ang="0">
                  <a:pos x="T0" y="T1"/>
                </a:cxn>
                <a:cxn ang="0">
                  <a:pos x="T2" y="T3"/>
                </a:cxn>
                <a:cxn ang="0">
                  <a:pos x="T4" y="T5"/>
                </a:cxn>
                <a:cxn ang="0">
                  <a:pos x="T6" y="T7"/>
                </a:cxn>
                <a:cxn ang="0">
                  <a:pos x="T8" y="T9"/>
                </a:cxn>
                <a:cxn ang="0">
                  <a:pos x="T10" y="T11"/>
                </a:cxn>
              </a:cxnLst>
              <a:rect l="0" t="0" r="r" b="b"/>
              <a:pathLst>
                <a:path w="395" h="258">
                  <a:moveTo>
                    <a:pt x="0" y="0"/>
                  </a:moveTo>
                  <a:lnTo>
                    <a:pt x="82" y="128"/>
                  </a:lnTo>
                  <a:lnTo>
                    <a:pt x="0" y="258"/>
                  </a:lnTo>
                  <a:lnTo>
                    <a:pt x="395" y="258"/>
                  </a:lnTo>
                  <a:lnTo>
                    <a:pt x="395" y="0"/>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110" name="Freeform 59"/>
            <p:cNvSpPr>
              <a:spLocks/>
            </p:cNvSpPr>
            <p:nvPr/>
          </p:nvSpPr>
          <p:spPr bwMode="auto">
            <a:xfrm>
              <a:off x="463550" y="2074863"/>
              <a:ext cx="165100" cy="409575"/>
            </a:xfrm>
            <a:custGeom>
              <a:avLst/>
              <a:gdLst>
                <a:gd name="T0" fmla="*/ 0 w 44"/>
                <a:gd name="T1" fmla="*/ 54 h 109"/>
                <a:gd name="T2" fmla="*/ 10 w 44"/>
                <a:gd name="T3" fmla="*/ 109 h 109"/>
                <a:gd name="T4" fmla="*/ 44 w 44"/>
                <a:gd name="T5" fmla="*/ 109 h 109"/>
                <a:gd name="T6" fmla="*/ 44 w 44"/>
                <a:gd name="T7" fmla="*/ 0 h 109"/>
                <a:gd name="T8" fmla="*/ 10 w 44"/>
                <a:gd name="T9" fmla="*/ 0 h 109"/>
                <a:gd name="T10" fmla="*/ 0 w 44"/>
                <a:gd name="T11" fmla="*/ 54 h 109"/>
              </a:gdLst>
              <a:ahLst/>
              <a:cxnLst>
                <a:cxn ang="0">
                  <a:pos x="T0" y="T1"/>
                </a:cxn>
                <a:cxn ang="0">
                  <a:pos x="T2" y="T3"/>
                </a:cxn>
                <a:cxn ang="0">
                  <a:pos x="T4" y="T5"/>
                </a:cxn>
                <a:cxn ang="0">
                  <a:pos x="T6" y="T7"/>
                </a:cxn>
                <a:cxn ang="0">
                  <a:pos x="T8" y="T9"/>
                </a:cxn>
                <a:cxn ang="0">
                  <a:pos x="T10" y="T11"/>
                </a:cxn>
              </a:cxnLst>
              <a:rect l="0" t="0" r="r" b="b"/>
              <a:pathLst>
                <a:path w="44" h="109">
                  <a:moveTo>
                    <a:pt x="0" y="54"/>
                  </a:moveTo>
                  <a:cubicBezTo>
                    <a:pt x="0" y="75"/>
                    <a:pt x="4" y="95"/>
                    <a:pt x="10" y="109"/>
                  </a:cubicBezTo>
                  <a:cubicBezTo>
                    <a:pt x="44" y="109"/>
                    <a:pt x="44" y="109"/>
                    <a:pt x="44" y="109"/>
                  </a:cubicBezTo>
                  <a:cubicBezTo>
                    <a:pt x="44" y="0"/>
                    <a:pt x="44" y="0"/>
                    <a:pt x="44" y="0"/>
                  </a:cubicBezTo>
                  <a:cubicBezTo>
                    <a:pt x="10" y="0"/>
                    <a:pt x="10" y="0"/>
                    <a:pt x="10" y="0"/>
                  </a:cubicBezTo>
                  <a:cubicBezTo>
                    <a:pt x="4" y="14"/>
                    <a:pt x="0" y="33"/>
                    <a:pt x="0" y="54"/>
                  </a:cubicBezTo>
                  <a:close/>
                </a:path>
              </a:pathLst>
            </a:custGeom>
            <a:gradFill flip="none" rotWithShape="1">
              <a:gsLst>
                <a:gs pos="0">
                  <a:schemeClr val="tx1">
                    <a:alpha val="0"/>
                  </a:schemeClr>
                </a:gs>
                <a:gs pos="100000">
                  <a:schemeClr val="tx1">
                    <a:alpha val="20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grpSp>
      <p:pic>
        <p:nvPicPr>
          <p:cNvPr id="111" name="Grafik 110" descr="Ein Bild, das Text, ClipArt enthält.&#10;&#10;Automatisch generierte Beschreibung">
            <a:extLst>
              <a:ext uri="{FF2B5EF4-FFF2-40B4-BE49-F238E27FC236}">
                <a16:creationId xmlns:a16="http://schemas.microsoft.com/office/drawing/2014/main" id="{3731CD8D-739E-C740-A4A1-DF5D9FE5ECC5}"/>
              </a:ext>
            </a:extLst>
          </p:cNvPr>
          <p:cNvPicPr>
            <a:picLocks noChangeAspect="1"/>
          </p:cNvPicPr>
          <p:nvPr/>
        </p:nvPicPr>
        <p:blipFill>
          <a:blip r:embed="rId2">
            <a:alphaModFix amt="64000"/>
            <a:extLst>
              <a:ext uri="{28A0092B-C50C-407E-A947-70E740481C1C}">
                <a14:useLocalDpi xmlns:a14="http://schemas.microsoft.com/office/drawing/2010/main" val="0"/>
              </a:ext>
            </a:extLst>
          </a:blip>
          <a:stretch>
            <a:fillRect/>
          </a:stretch>
        </p:blipFill>
        <p:spPr>
          <a:xfrm>
            <a:off x="2171153" y="2446131"/>
            <a:ext cx="354986" cy="386308"/>
          </a:xfrm>
          <a:prstGeom prst="rect">
            <a:avLst/>
          </a:prstGeom>
        </p:spPr>
      </p:pic>
    </p:spTree>
    <p:extLst>
      <p:ext uri="{BB962C8B-B14F-4D97-AF65-F5344CB8AC3E}">
        <p14:creationId xmlns:p14="http://schemas.microsoft.com/office/powerpoint/2010/main" val="780480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theme/theme1.xml><?xml version="1.0" encoding="utf-8"?>
<a:theme xmlns:a="http://schemas.openxmlformats.org/drawingml/2006/main" name="Office Theme">
  <a:themeElements>
    <a:clrScheme name="MBG-Farben">
      <a:dk1>
        <a:srgbClr val="000000"/>
      </a:dk1>
      <a:lt1>
        <a:srgbClr val="FFFFFF"/>
      </a:lt1>
      <a:dk2>
        <a:srgbClr val="7C7C7C"/>
      </a:dk2>
      <a:lt2>
        <a:srgbClr val="E7E6E6"/>
      </a:lt2>
      <a:accent1>
        <a:srgbClr val="A92615"/>
      </a:accent1>
      <a:accent2>
        <a:srgbClr val="487319"/>
      </a:accent2>
      <a:accent3>
        <a:srgbClr val="D7412E"/>
      </a:accent3>
      <a:accent4>
        <a:srgbClr val="79B51D"/>
      </a:accent4>
      <a:accent5>
        <a:srgbClr val="C04C4C"/>
      </a:accent5>
      <a:accent6>
        <a:srgbClr val="3F434D"/>
      </a:accent6>
      <a:hlink>
        <a:srgbClr val="D7412E"/>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2162</Words>
  <Application>Microsoft Macintosh PowerPoint</Application>
  <PresentationFormat>Breitbild</PresentationFormat>
  <Paragraphs>242</Paragraphs>
  <Slides>31</Slides>
  <Notes>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31</vt:i4>
      </vt:variant>
    </vt:vector>
  </HeadingPairs>
  <TitlesOfParts>
    <vt:vector size="37" baseType="lpstr">
      <vt:lpstr>Arial</vt:lpstr>
      <vt:lpstr>Calibri</vt:lpstr>
      <vt:lpstr>Calibri Light</vt:lpstr>
      <vt:lpstr>Droid Serif</vt:lpstr>
      <vt:lpstr>Poppins</vt:lpstr>
      <vt:lpstr>Office Theme</vt:lpstr>
      <vt:lpstr>PowerPoint-Präsentation</vt:lpstr>
      <vt:lpstr>Hier könnte ein Titel stehen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Ilhamsyah</dc:creator>
  <cp:lastModifiedBy>Frederic Briend</cp:lastModifiedBy>
  <cp:revision>353</cp:revision>
  <dcterms:created xsi:type="dcterms:W3CDTF">2016-03-02T03:51:58Z</dcterms:created>
  <dcterms:modified xsi:type="dcterms:W3CDTF">2021-01-05T13:53:47Z</dcterms:modified>
</cp:coreProperties>
</file>